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4"/>
  </p:notesMasterIdLst>
  <p:sldIdLst>
    <p:sldId id="256" r:id="rId2"/>
    <p:sldId id="258" r:id="rId3"/>
    <p:sldId id="272" r:id="rId4"/>
    <p:sldId id="269" r:id="rId5"/>
    <p:sldId id="260" r:id="rId6"/>
    <p:sldId id="259" r:id="rId7"/>
    <p:sldId id="283" r:id="rId8"/>
    <p:sldId id="282" r:id="rId9"/>
    <p:sldId id="265" r:id="rId10"/>
    <p:sldId id="263" r:id="rId11"/>
    <p:sldId id="262" r:id="rId12"/>
    <p:sldId id="264" r:id="rId13"/>
    <p:sldId id="286" r:id="rId14"/>
    <p:sldId id="288" r:id="rId15"/>
    <p:sldId id="266" r:id="rId16"/>
    <p:sldId id="289" r:id="rId17"/>
    <p:sldId id="292" r:id="rId18"/>
    <p:sldId id="274" r:id="rId19"/>
    <p:sldId id="273" r:id="rId20"/>
    <p:sldId id="287" r:id="rId21"/>
    <p:sldId id="290" r:id="rId22"/>
    <p:sldId id="291" r:id="rId23"/>
  </p:sldIdLst>
  <p:sldSz cx="9144000" cy="5143500" type="screen16x9"/>
  <p:notesSz cx="6858000" cy="9144000"/>
  <p:embeddedFontLst>
    <p:embeddedFont>
      <p:font typeface="Amasis MT Pro Medium" panose="02040604050005020304" pitchFamily="18" charset="0"/>
      <p:regular r:id="rId25"/>
      <p:italic r:id="rId26"/>
    </p:embeddedFont>
    <p:embeddedFont>
      <p:font typeface="Anaheim" panose="020B0604020202020204" charset="0"/>
      <p:regular r:id="rId27"/>
    </p:embeddedFont>
    <p:embeddedFont>
      <p:font typeface="Bebas Neue" panose="020B0606020202050201" pitchFamily="34" charset="0"/>
      <p:regular r:id="rId28"/>
    </p:embeddedFont>
    <p:embeddedFont>
      <p:font typeface="Poppins" panose="00000500000000000000" pitchFamily="2" charset="0"/>
      <p:regular r:id="rId29"/>
      <p:bold r:id="rId30"/>
      <p:italic r:id="rId31"/>
      <p:boldItalic r:id="rId32"/>
    </p:embeddedFont>
    <p:embeddedFont>
      <p:font typeface="PT Sans" panose="020B0503020203020204" pitchFamily="34" charset="0"/>
      <p:regular r:id="rId33"/>
      <p:bold r:id="rId34"/>
      <p:italic r:id="rId35"/>
      <p:boldItalic r:id="rId36"/>
    </p:embeddedFont>
    <p:embeddedFont>
      <p:font typeface="Titan One" panose="020B0604020202020204" charset="0"/>
      <p:regular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AF00"/>
    <a:srgbClr val="EFFBF9"/>
    <a:srgbClr val="FF7C09"/>
    <a:srgbClr val="E5F7F5"/>
    <a:srgbClr val="C8EFEA"/>
    <a:srgbClr val="B5EB37"/>
    <a:srgbClr val="B9B9B9"/>
    <a:srgbClr val="DD2C24"/>
    <a:srgbClr val="8ED800"/>
    <a:srgbClr val="CAEE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67E6D3F-0EB1-4D7A-83CB-AA96A35B739C}">
  <a:tblStyle styleId="{A67E6D3F-0EB1-4D7A-83CB-AA96A35B739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9" d="100"/>
          <a:sy n="79" d="100"/>
        </p:scale>
        <p:origin x="848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8" name="Google Shape;6698;g13b297e38e2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9" name="Google Shape;6699;g13b297e38e2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5" name="Google Shape;6925;g13b297e38e2_0_26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6" name="Google Shape;6926;g13b297e38e2_0_26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4" name="Google Shape;6864;g13b297e38e2_3_1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65" name="Google Shape;6865;g13b297e38e2_3_1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5" name="Google Shape;7015;g13b297e38e2_3_1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6" name="Google Shape;7016;g13b297e38e2_3_1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8" name="Google Shape;7828;g13b297e38e2_3_54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29" name="Google Shape;7829;g13b297e38e2_3_54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9" name="Google Shape;7859;g13b7269c0f3_0_13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60" name="Google Shape;7860;g13b7269c0f3_0_13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9" name="Google Shape;7079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80" name="Google Shape;7080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8" name="Google Shape;7878;g13b297e38e2_3_74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9" name="Google Shape;7879;g13b297e38e2_3_74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9" name="Google Shape;8169;g13b297e38e2_3_74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70" name="Google Shape;8170;g13b297e38e2_3_74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3" name="Google Shape;7223;g13b297e38e2_3_2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24" name="Google Shape;7224;g13b297e38e2_3_2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5" name="Google Shape;7215;g13b297e38e2_3_16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6" name="Google Shape;7216;g13b297e38e2_3_16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4" name="Google Shape;6754;g13b297e38e2_3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5" name="Google Shape;6755;g13b297e38e2_3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4" name="Google Shape;7844;g13b9c7fab9f_0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45" name="Google Shape;7845;g13b9c7fab9f_0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4" name="Google Shape;7924;g13b297e38e2_3_1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5" name="Google Shape;7925;g13b297e38e2_3_1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3" name="Google Shape;8023;g13b297e38e2_3_74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24" name="Google Shape;8024;g13b297e38e2_3_74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5" name="Google Shape;7195;g13b297e38e2_3_21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96" name="Google Shape;7196;g13b297e38e2_3_21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2" name="Google Shape;7122;g13b297e38e2_3_1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3" name="Google Shape;7123;g13b297e38e2_3_1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7" name="Google Shape;6817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8" name="Google Shape;6818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3" name="Google Shape;6803;g13b297e38e2_3_2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4" name="Google Shape;6804;g13b297e38e2_3_2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g13b7269c0f3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57" name="Google Shape;7757;g13b7269c0f3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9" name="Google Shape;7719;g13b297e38e2_3_25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0" name="Google Shape;7720;g13b297e38e2_3_25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6" name="Google Shape;7056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7" name="Google Shape;7057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15553" y="4553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flipH="1">
            <a:off x="7976324" y="2349752"/>
            <a:ext cx="1699071" cy="3300064"/>
            <a:chOff x="-483250" y="1431772"/>
            <a:chExt cx="2140966" cy="4158347"/>
          </a:xfrm>
        </p:grpSpPr>
        <p:sp>
          <p:nvSpPr>
            <p:cNvPr id="11" name="Google Shape;11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2"/>
          <p:cNvGrpSpPr/>
          <p:nvPr/>
        </p:nvGrpSpPr>
        <p:grpSpPr>
          <a:xfrm>
            <a:off x="-1971567" y="4604010"/>
            <a:ext cx="7125694" cy="651592"/>
            <a:chOff x="-229753" y="4473097"/>
            <a:chExt cx="9605951" cy="875090"/>
          </a:xfrm>
        </p:grpSpPr>
        <p:grpSp>
          <p:nvGrpSpPr>
            <p:cNvPr id="78" name="Google Shape;7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79" name="Google Shape;7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" name="Google Shape;9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00" name="Google Shape;10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" name="Google Shape;18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187" name="Google Shape;18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7" name="Google Shape;257;p2"/>
          <p:cNvGrpSpPr/>
          <p:nvPr/>
        </p:nvGrpSpPr>
        <p:grpSpPr>
          <a:xfrm>
            <a:off x="4671057" y="4604010"/>
            <a:ext cx="7125694" cy="651592"/>
            <a:chOff x="-229753" y="4473097"/>
            <a:chExt cx="9605951" cy="875090"/>
          </a:xfrm>
        </p:grpSpPr>
        <p:grpSp>
          <p:nvGrpSpPr>
            <p:cNvPr id="258" name="Google Shape;258;p2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" name="Google Shape;279;p2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280" name="Google Shape;280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" name="Google Shape;366;p2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67" name="Google Shape;367;p2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7" name="Google Shape;437;p2"/>
          <p:cNvGrpSpPr/>
          <p:nvPr/>
        </p:nvGrpSpPr>
        <p:grpSpPr>
          <a:xfrm rot="-9503680" flipH="1">
            <a:off x="8080439" y="3959413"/>
            <a:ext cx="1431800" cy="1940785"/>
            <a:chOff x="4833338" y="4797750"/>
            <a:chExt cx="542950" cy="735925"/>
          </a:xfrm>
        </p:grpSpPr>
        <p:sp>
          <p:nvSpPr>
            <p:cNvPr id="438" name="Google Shape;438;p2"/>
            <p:cNvSpPr/>
            <p:nvPr/>
          </p:nvSpPr>
          <p:spPr>
            <a:xfrm>
              <a:off x="4856838" y="4970700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933588" y="4934575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082213" y="4960000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100563" y="5283200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5075888" y="4955375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82213" y="4959950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088238" y="4968350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086238" y="4967750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046213" y="5427725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980613" y="5331575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950863" y="5226700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968038" y="5109150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975188" y="4958025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19788" y="5383275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5243188" y="5191850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000813" y="4967150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5032188" y="5126325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984938" y="5144525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5022738" y="5228525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5009088" y="5323950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5054538" y="5410275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927688" y="4929125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064813" y="4955275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40463" y="4802775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48563" y="4854175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55213" y="4955400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54088" y="4858000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75588" y="5042700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54188" y="5198200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864213" y="4956575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852463" y="5180925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850088" y="5127025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841288" y="5081725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843463" y="5071250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841138" y="4997475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857538" y="4962750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902713" y="4892225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44063" y="4860975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017163" y="4815550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084188" y="4806250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205388" y="4989850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5124638" y="5039200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5059488" y="510600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972963" y="5168875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916263" y="5143025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954913" y="5096750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5002263" y="50632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017338" y="5011450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077488" y="4965925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5068988" y="4831175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833338" y="4797750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" name="Google Shape;492;p2"/>
          <p:cNvSpPr txBox="1">
            <a:spLocks noGrp="1"/>
          </p:cNvSpPr>
          <p:nvPr>
            <p:ph type="ctrTitle"/>
          </p:nvPr>
        </p:nvSpPr>
        <p:spPr>
          <a:xfrm>
            <a:off x="1362426" y="1187404"/>
            <a:ext cx="4684200" cy="24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None/>
              <a:defRPr sz="5200">
                <a:solidFill>
                  <a:schemeClr val="accent3"/>
                </a:solidFill>
              </a:defRPr>
            </a:lvl1pPr>
            <a:lvl2pPr lvl="1" algn="ctr">
              <a:spcBef>
                <a:spcPts val="20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493" name="Google Shape;493;p2"/>
          <p:cNvGrpSpPr/>
          <p:nvPr/>
        </p:nvGrpSpPr>
        <p:grpSpPr>
          <a:xfrm>
            <a:off x="-394804" y="119817"/>
            <a:ext cx="1166897" cy="839362"/>
            <a:chOff x="4797000" y="1750925"/>
            <a:chExt cx="342550" cy="246400"/>
          </a:xfrm>
        </p:grpSpPr>
        <p:sp>
          <p:nvSpPr>
            <p:cNvPr id="494" name="Google Shape;49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"/>
          <p:cNvGrpSpPr/>
          <p:nvPr/>
        </p:nvGrpSpPr>
        <p:grpSpPr>
          <a:xfrm>
            <a:off x="1433860" y="65732"/>
            <a:ext cx="539325" cy="397679"/>
            <a:chOff x="5165350" y="2018400"/>
            <a:chExt cx="244825" cy="180525"/>
          </a:xfrm>
        </p:grpSpPr>
        <p:sp>
          <p:nvSpPr>
            <p:cNvPr id="498" name="Google Shape;49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2"/>
          <p:cNvGrpSpPr/>
          <p:nvPr/>
        </p:nvGrpSpPr>
        <p:grpSpPr>
          <a:xfrm>
            <a:off x="6847449" y="-71392"/>
            <a:ext cx="934134" cy="671908"/>
            <a:chOff x="4797000" y="1750925"/>
            <a:chExt cx="342550" cy="246400"/>
          </a:xfrm>
        </p:grpSpPr>
        <p:sp>
          <p:nvSpPr>
            <p:cNvPr id="504" name="Google Shape;50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" name="Google Shape;507;p2"/>
          <p:cNvGrpSpPr/>
          <p:nvPr/>
        </p:nvGrpSpPr>
        <p:grpSpPr>
          <a:xfrm rot="10800000" flipH="1">
            <a:off x="4387560" y="-159743"/>
            <a:ext cx="539325" cy="397679"/>
            <a:chOff x="5165350" y="2018400"/>
            <a:chExt cx="244825" cy="180525"/>
          </a:xfrm>
        </p:grpSpPr>
        <p:sp>
          <p:nvSpPr>
            <p:cNvPr id="508" name="Google Shape;508;p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" name="Google Shape;513;p2"/>
          <p:cNvGrpSpPr/>
          <p:nvPr/>
        </p:nvGrpSpPr>
        <p:grpSpPr>
          <a:xfrm>
            <a:off x="8798958" y="-9695"/>
            <a:ext cx="762551" cy="548511"/>
            <a:chOff x="4797000" y="1750925"/>
            <a:chExt cx="342550" cy="246400"/>
          </a:xfrm>
        </p:grpSpPr>
        <p:sp>
          <p:nvSpPr>
            <p:cNvPr id="514" name="Google Shape;514;p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7" name="Google Shape;517;p2"/>
          <p:cNvSpPr txBox="1">
            <a:spLocks noGrp="1"/>
          </p:cNvSpPr>
          <p:nvPr>
            <p:ph type="subTitle" idx="1"/>
          </p:nvPr>
        </p:nvSpPr>
        <p:spPr>
          <a:xfrm>
            <a:off x="1364826" y="3590396"/>
            <a:ext cx="46818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8" name="Google Shape;518;p2"/>
          <p:cNvGrpSpPr/>
          <p:nvPr/>
        </p:nvGrpSpPr>
        <p:grpSpPr>
          <a:xfrm>
            <a:off x="-608948" y="1974029"/>
            <a:ext cx="1875272" cy="3642296"/>
            <a:chOff x="-483250" y="1431772"/>
            <a:chExt cx="2140966" cy="4158347"/>
          </a:xfrm>
        </p:grpSpPr>
        <p:sp>
          <p:nvSpPr>
            <p:cNvPr id="519" name="Google Shape;519;p2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9" name="Google Shape;3879;p16"/>
          <p:cNvGrpSpPr/>
          <p:nvPr/>
        </p:nvGrpSpPr>
        <p:grpSpPr>
          <a:xfrm rot="10800000" flipH="1">
            <a:off x="7947100" y="3728600"/>
            <a:ext cx="1717143" cy="2093708"/>
            <a:chOff x="8006881" y="-628755"/>
            <a:chExt cx="1717143" cy="2093708"/>
          </a:xfrm>
        </p:grpSpPr>
        <p:sp>
          <p:nvSpPr>
            <p:cNvPr id="3880" name="Google Shape;3880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6"/>
            <p:cNvSpPr/>
            <p:nvPr/>
          </p:nvSpPr>
          <p:spPr>
            <a:xfrm rot="-3947559">
              <a:off x="8377375" y="29014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6"/>
            <p:cNvSpPr/>
            <p:nvPr/>
          </p:nvSpPr>
          <p:spPr>
            <a:xfrm rot="-3947559">
              <a:off x="8472569" y="344462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6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6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6"/>
            <p:cNvSpPr/>
            <p:nvPr/>
          </p:nvSpPr>
          <p:spPr>
            <a:xfrm rot="-3947559">
              <a:off x="8614096" y="550016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6"/>
            <p:cNvSpPr/>
            <p:nvPr/>
          </p:nvSpPr>
          <p:spPr>
            <a:xfrm rot="-3947559">
              <a:off x="8937120" y="1178253"/>
              <a:ext cx="138758" cy="32286"/>
            </a:xfrm>
            <a:custGeom>
              <a:avLst/>
              <a:gdLst/>
              <a:ahLst/>
              <a:cxnLst/>
              <a:rect l="l" t="t" r="r" b="b"/>
              <a:pathLst>
                <a:path w="1371" h="319" extrusionOk="0">
                  <a:moveTo>
                    <a:pt x="64" y="0"/>
                  </a:moveTo>
                  <a:cubicBezTo>
                    <a:pt x="21" y="0"/>
                    <a:pt x="0" y="64"/>
                    <a:pt x="46" y="85"/>
                  </a:cubicBezTo>
                  <a:cubicBezTo>
                    <a:pt x="357" y="227"/>
                    <a:pt x="717" y="318"/>
                    <a:pt x="1067" y="318"/>
                  </a:cubicBezTo>
                  <a:cubicBezTo>
                    <a:pt x="1148" y="318"/>
                    <a:pt x="1228" y="313"/>
                    <a:pt x="1307" y="303"/>
                  </a:cubicBezTo>
                  <a:cubicBezTo>
                    <a:pt x="1367" y="296"/>
                    <a:pt x="1371" y="194"/>
                    <a:pt x="1307" y="191"/>
                  </a:cubicBezTo>
                  <a:cubicBezTo>
                    <a:pt x="874" y="180"/>
                    <a:pt x="497" y="145"/>
                    <a:pt x="82" y="4"/>
                  </a:cubicBezTo>
                  <a:cubicBezTo>
                    <a:pt x="76" y="1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6"/>
            <p:cNvSpPr/>
            <p:nvPr/>
          </p:nvSpPr>
          <p:spPr>
            <a:xfrm rot="-3947559">
              <a:off x="8828886" y="944220"/>
              <a:ext cx="215678" cy="130459"/>
            </a:xfrm>
            <a:custGeom>
              <a:avLst/>
              <a:gdLst/>
              <a:ahLst/>
              <a:cxnLst/>
              <a:rect l="l" t="t" r="r" b="b"/>
              <a:pathLst>
                <a:path w="2131" h="1289" extrusionOk="0">
                  <a:moveTo>
                    <a:pt x="39" y="1"/>
                  </a:moveTo>
                  <a:cubicBezTo>
                    <a:pt x="19" y="1"/>
                    <a:pt x="1" y="24"/>
                    <a:pt x="17" y="41"/>
                  </a:cubicBezTo>
                  <a:cubicBezTo>
                    <a:pt x="555" y="631"/>
                    <a:pt x="1224" y="1029"/>
                    <a:pt x="1978" y="1284"/>
                  </a:cubicBezTo>
                  <a:cubicBezTo>
                    <a:pt x="1987" y="1287"/>
                    <a:pt x="1997" y="1288"/>
                    <a:pt x="2006" y="1288"/>
                  </a:cubicBezTo>
                  <a:cubicBezTo>
                    <a:pt x="2086" y="1288"/>
                    <a:pt x="2130" y="1164"/>
                    <a:pt x="2041" y="1135"/>
                  </a:cubicBezTo>
                  <a:cubicBezTo>
                    <a:pt x="1301" y="887"/>
                    <a:pt x="658" y="494"/>
                    <a:pt x="53" y="6"/>
                  </a:cubicBezTo>
                  <a:cubicBezTo>
                    <a:pt x="49" y="2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6"/>
            <p:cNvSpPr/>
            <p:nvPr/>
          </p:nvSpPr>
          <p:spPr>
            <a:xfrm rot="-3947559">
              <a:off x="8753720" y="654097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6"/>
            <p:cNvSpPr/>
            <p:nvPr/>
          </p:nvSpPr>
          <p:spPr>
            <a:xfrm rot="-3947559">
              <a:off x="8669768" y="326067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6"/>
            <p:cNvSpPr/>
            <p:nvPr/>
          </p:nvSpPr>
          <p:spPr>
            <a:xfrm rot="-3947559">
              <a:off x="8765431" y="167519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6"/>
            <p:cNvSpPr/>
            <p:nvPr/>
          </p:nvSpPr>
          <p:spPr>
            <a:xfrm rot="-3947559">
              <a:off x="8904315" y="1030091"/>
              <a:ext cx="109812" cy="69936"/>
            </a:xfrm>
            <a:custGeom>
              <a:avLst/>
              <a:gdLst/>
              <a:ahLst/>
              <a:cxnLst/>
              <a:rect l="l" t="t" r="r" b="b"/>
              <a:pathLst>
                <a:path w="1085" h="691" extrusionOk="0">
                  <a:moveTo>
                    <a:pt x="34" y="0"/>
                  </a:moveTo>
                  <a:cubicBezTo>
                    <a:pt x="15" y="0"/>
                    <a:pt x="0" y="31"/>
                    <a:pt x="21" y="45"/>
                  </a:cubicBezTo>
                  <a:cubicBezTo>
                    <a:pt x="336" y="269"/>
                    <a:pt x="674" y="527"/>
                    <a:pt x="1027" y="688"/>
                  </a:cubicBezTo>
                  <a:cubicBezTo>
                    <a:pt x="1032" y="690"/>
                    <a:pt x="1036" y="691"/>
                    <a:pt x="1041" y="691"/>
                  </a:cubicBezTo>
                  <a:cubicBezTo>
                    <a:pt x="1068" y="691"/>
                    <a:pt x="1084" y="652"/>
                    <a:pt x="1060" y="633"/>
                  </a:cubicBezTo>
                  <a:cubicBezTo>
                    <a:pt x="763" y="384"/>
                    <a:pt x="384" y="189"/>
                    <a:pt x="45" y="3"/>
                  </a:cubicBezTo>
                  <a:cubicBezTo>
                    <a:pt x="41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6"/>
            <p:cNvSpPr/>
            <p:nvPr/>
          </p:nvSpPr>
          <p:spPr>
            <a:xfrm rot="-3947559">
              <a:off x="9022390" y="1227586"/>
              <a:ext cx="51819" cy="13258"/>
            </a:xfrm>
            <a:custGeom>
              <a:avLst/>
              <a:gdLst/>
              <a:ahLst/>
              <a:cxnLst/>
              <a:rect l="l" t="t" r="r" b="b"/>
              <a:pathLst>
                <a:path w="512" h="131" extrusionOk="0">
                  <a:moveTo>
                    <a:pt x="44" y="0"/>
                  </a:moveTo>
                  <a:cubicBezTo>
                    <a:pt x="19" y="0"/>
                    <a:pt x="0" y="37"/>
                    <a:pt x="25" y="54"/>
                  </a:cubicBezTo>
                  <a:cubicBezTo>
                    <a:pt x="96" y="101"/>
                    <a:pt x="195" y="131"/>
                    <a:pt x="289" y="131"/>
                  </a:cubicBezTo>
                  <a:cubicBezTo>
                    <a:pt x="362" y="131"/>
                    <a:pt x="433" y="113"/>
                    <a:pt x="488" y="72"/>
                  </a:cubicBezTo>
                  <a:cubicBezTo>
                    <a:pt x="512" y="54"/>
                    <a:pt x="500" y="9"/>
                    <a:pt x="471" y="9"/>
                  </a:cubicBezTo>
                  <a:cubicBezTo>
                    <a:pt x="468" y="9"/>
                    <a:pt x="466" y="9"/>
                    <a:pt x="463" y="10"/>
                  </a:cubicBezTo>
                  <a:cubicBezTo>
                    <a:pt x="397" y="24"/>
                    <a:pt x="336" y="51"/>
                    <a:pt x="265" y="51"/>
                  </a:cubicBezTo>
                  <a:cubicBezTo>
                    <a:pt x="263" y="51"/>
                    <a:pt x="261" y="51"/>
                    <a:pt x="258" y="51"/>
                  </a:cubicBezTo>
                  <a:cubicBezTo>
                    <a:pt x="188" y="51"/>
                    <a:pt x="121" y="30"/>
                    <a:pt x="55" y="3"/>
                  </a:cubicBezTo>
                  <a:cubicBezTo>
                    <a:pt x="51" y="1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6"/>
            <p:cNvSpPr/>
            <p:nvPr/>
          </p:nvSpPr>
          <p:spPr>
            <a:xfrm rot="-3947559">
              <a:off x="8776497" y="771586"/>
              <a:ext cx="140378" cy="175497"/>
            </a:xfrm>
            <a:custGeom>
              <a:avLst/>
              <a:gdLst/>
              <a:ahLst/>
              <a:cxnLst/>
              <a:rect l="l" t="t" r="r" b="b"/>
              <a:pathLst>
                <a:path w="1387" h="1734" extrusionOk="0">
                  <a:moveTo>
                    <a:pt x="24" y="0"/>
                  </a:moveTo>
                  <a:cubicBezTo>
                    <a:pt x="13" y="0"/>
                    <a:pt x="0" y="11"/>
                    <a:pt x="5" y="26"/>
                  </a:cubicBezTo>
                  <a:cubicBezTo>
                    <a:pt x="244" y="720"/>
                    <a:pt x="694" y="1309"/>
                    <a:pt x="1297" y="1725"/>
                  </a:cubicBezTo>
                  <a:cubicBezTo>
                    <a:pt x="1305" y="1731"/>
                    <a:pt x="1313" y="1733"/>
                    <a:pt x="1322" y="1733"/>
                  </a:cubicBezTo>
                  <a:cubicBezTo>
                    <a:pt x="1358" y="1733"/>
                    <a:pt x="1386" y="1685"/>
                    <a:pt x="1350" y="1659"/>
                  </a:cubicBezTo>
                  <a:cubicBezTo>
                    <a:pt x="750" y="1238"/>
                    <a:pt x="316" y="692"/>
                    <a:pt x="40" y="12"/>
                  </a:cubicBezTo>
                  <a:cubicBezTo>
                    <a:pt x="37" y="3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6"/>
            <p:cNvSpPr/>
            <p:nvPr/>
          </p:nvSpPr>
          <p:spPr>
            <a:xfrm rot="-3947559">
              <a:off x="8726471" y="415225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6"/>
            <p:cNvSpPr/>
            <p:nvPr/>
          </p:nvSpPr>
          <p:spPr>
            <a:xfrm rot="-3947559">
              <a:off x="8867219" y="323206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6"/>
            <p:cNvSpPr/>
            <p:nvPr/>
          </p:nvSpPr>
          <p:spPr>
            <a:xfrm rot="-3947559">
              <a:off x="9232388" y="314213"/>
              <a:ext cx="174789" cy="113861"/>
            </a:xfrm>
            <a:custGeom>
              <a:avLst/>
              <a:gdLst/>
              <a:ahLst/>
              <a:cxnLst/>
              <a:rect l="l" t="t" r="r" b="b"/>
              <a:pathLst>
                <a:path w="1727" h="1125" extrusionOk="0">
                  <a:moveTo>
                    <a:pt x="74" y="1"/>
                  </a:moveTo>
                  <a:cubicBezTo>
                    <a:pt x="33" y="1"/>
                    <a:pt x="1" y="62"/>
                    <a:pt x="40" y="100"/>
                  </a:cubicBezTo>
                  <a:cubicBezTo>
                    <a:pt x="509" y="540"/>
                    <a:pt x="1065" y="914"/>
                    <a:pt x="1678" y="1123"/>
                  </a:cubicBezTo>
                  <a:cubicBezTo>
                    <a:pt x="1681" y="1124"/>
                    <a:pt x="1684" y="1125"/>
                    <a:pt x="1687" y="1125"/>
                  </a:cubicBezTo>
                  <a:cubicBezTo>
                    <a:pt x="1713" y="1125"/>
                    <a:pt x="1727" y="1087"/>
                    <a:pt x="1696" y="1074"/>
                  </a:cubicBezTo>
                  <a:cubicBezTo>
                    <a:pt x="1113" y="784"/>
                    <a:pt x="586" y="461"/>
                    <a:pt x="106" y="15"/>
                  </a:cubicBezTo>
                  <a:cubicBezTo>
                    <a:pt x="96" y="5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6"/>
            <p:cNvSpPr/>
            <p:nvPr/>
          </p:nvSpPr>
          <p:spPr>
            <a:xfrm rot="-3947559">
              <a:off x="9147043" y="536604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6"/>
            <p:cNvSpPr/>
            <p:nvPr/>
          </p:nvSpPr>
          <p:spPr>
            <a:xfrm rot="-3947559">
              <a:off x="9209148" y="801147"/>
              <a:ext cx="30262" cy="221953"/>
            </a:xfrm>
            <a:custGeom>
              <a:avLst/>
              <a:gdLst/>
              <a:ahLst/>
              <a:cxnLst/>
              <a:rect l="l" t="t" r="r" b="b"/>
              <a:pathLst>
                <a:path w="299" h="2193" extrusionOk="0">
                  <a:moveTo>
                    <a:pt x="252" y="1"/>
                  </a:moveTo>
                  <a:cubicBezTo>
                    <a:pt x="232" y="1"/>
                    <a:pt x="211" y="13"/>
                    <a:pt x="204" y="38"/>
                  </a:cubicBezTo>
                  <a:cubicBezTo>
                    <a:pt x="36" y="722"/>
                    <a:pt x="1" y="1474"/>
                    <a:pt x="95" y="2172"/>
                  </a:cubicBezTo>
                  <a:cubicBezTo>
                    <a:pt x="97" y="2186"/>
                    <a:pt x="108" y="2192"/>
                    <a:pt x="118" y="2192"/>
                  </a:cubicBezTo>
                  <a:cubicBezTo>
                    <a:pt x="131" y="2192"/>
                    <a:pt x="145" y="2182"/>
                    <a:pt x="145" y="2165"/>
                  </a:cubicBezTo>
                  <a:cubicBezTo>
                    <a:pt x="136" y="1443"/>
                    <a:pt x="190" y="764"/>
                    <a:pt x="293" y="51"/>
                  </a:cubicBezTo>
                  <a:cubicBezTo>
                    <a:pt x="298" y="18"/>
                    <a:pt x="276" y="1"/>
                    <a:pt x="2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6"/>
            <p:cNvSpPr/>
            <p:nvPr/>
          </p:nvSpPr>
          <p:spPr>
            <a:xfrm rot="-3947559">
              <a:off x="9189006" y="1028180"/>
              <a:ext cx="16092" cy="137341"/>
            </a:xfrm>
            <a:custGeom>
              <a:avLst/>
              <a:gdLst/>
              <a:ahLst/>
              <a:cxnLst/>
              <a:rect l="l" t="t" r="r" b="b"/>
              <a:pathLst>
                <a:path w="159" h="1357" extrusionOk="0">
                  <a:moveTo>
                    <a:pt x="103" y="1"/>
                  </a:moveTo>
                  <a:cubicBezTo>
                    <a:pt x="88" y="1"/>
                    <a:pt x="72" y="10"/>
                    <a:pt x="70" y="28"/>
                  </a:cubicBezTo>
                  <a:cubicBezTo>
                    <a:pt x="0" y="447"/>
                    <a:pt x="15" y="900"/>
                    <a:pt x="6" y="1327"/>
                  </a:cubicBezTo>
                  <a:cubicBezTo>
                    <a:pt x="6" y="1346"/>
                    <a:pt x="21" y="1356"/>
                    <a:pt x="35" y="1356"/>
                  </a:cubicBezTo>
                  <a:cubicBezTo>
                    <a:pt x="46" y="1356"/>
                    <a:pt x="56" y="1349"/>
                    <a:pt x="57" y="1334"/>
                  </a:cubicBezTo>
                  <a:cubicBezTo>
                    <a:pt x="95" y="906"/>
                    <a:pt x="159" y="456"/>
                    <a:pt x="133" y="28"/>
                  </a:cubicBezTo>
                  <a:cubicBezTo>
                    <a:pt x="132" y="1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6"/>
            <p:cNvSpPr/>
            <p:nvPr/>
          </p:nvSpPr>
          <p:spPr>
            <a:xfrm rot="-3947559">
              <a:off x="8322647" y="111783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6"/>
            <p:cNvSpPr/>
            <p:nvPr/>
          </p:nvSpPr>
          <p:spPr>
            <a:xfrm rot="-3947559">
              <a:off x="7951171" y="-216112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6"/>
            <p:cNvSpPr/>
            <p:nvPr/>
          </p:nvSpPr>
          <p:spPr>
            <a:xfrm rot="-3947559">
              <a:off x="8123261" y="-272026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6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6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6"/>
            <p:cNvSpPr/>
            <p:nvPr/>
          </p:nvSpPr>
          <p:spPr>
            <a:xfrm rot="-3947559">
              <a:off x="8226332" y="-117585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6"/>
            <p:cNvSpPr/>
            <p:nvPr/>
          </p:nvSpPr>
          <p:spPr>
            <a:xfrm rot="-3947559">
              <a:off x="8181250" y="286134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6"/>
            <p:cNvSpPr/>
            <p:nvPr/>
          </p:nvSpPr>
          <p:spPr>
            <a:xfrm rot="-3947559">
              <a:off x="8309193" y="80636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6"/>
            <p:cNvSpPr/>
            <p:nvPr/>
          </p:nvSpPr>
          <p:spPr>
            <a:xfrm rot="-3947559">
              <a:off x="8387924" y="-140737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6"/>
            <p:cNvSpPr/>
            <p:nvPr/>
          </p:nvSpPr>
          <p:spPr>
            <a:xfrm rot="-3947559">
              <a:off x="8447608" y="-379828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6"/>
            <p:cNvSpPr/>
            <p:nvPr/>
          </p:nvSpPr>
          <p:spPr>
            <a:xfrm rot="-3947559">
              <a:off x="8610106" y="-364792"/>
              <a:ext cx="392086" cy="241385"/>
            </a:xfrm>
            <a:custGeom>
              <a:avLst/>
              <a:gdLst/>
              <a:ahLst/>
              <a:cxnLst/>
              <a:rect l="l" t="t" r="r" b="b"/>
              <a:pathLst>
                <a:path w="3874" h="2385" extrusionOk="0">
                  <a:moveTo>
                    <a:pt x="3690" y="1"/>
                  </a:moveTo>
                  <a:cubicBezTo>
                    <a:pt x="2922" y="1"/>
                    <a:pt x="2113" y="564"/>
                    <a:pt x="1466" y="916"/>
                  </a:cubicBezTo>
                  <a:cubicBezTo>
                    <a:pt x="862" y="1246"/>
                    <a:pt x="314" y="1620"/>
                    <a:pt x="30" y="2268"/>
                  </a:cubicBezTo>
                  <a:cubicBezTo>
                    <a:pt x="0" y="2334"/>
                    <a:pt x="58" y="2384"/>
                    <a:pt x="114" y="2384"/>
                  </a:cubicBezTo>
                  <a:cubicBezTo>
                    <a:pt x="144" y="2384"/>
                    <a:pt x="174" y="2370"/>
                    <a:pt x="190" y="2335"/>
                  </a:cubicBezTo>
                  <a:cubicBezTo>
                    <a:pt x="493" y="1629"/>
                    <a:pt x="1153" y="1262"/>
                    <a:pt x="1799" y="919"/>
                  </a:cubicBezTo>
                  <a:cubicBezTo>
                    <a:pt x="2460" y="567"/>
                    <a:pt x="3104" y="238"/>
                    <a:pt x="3838" y="67"/>
                  </a:cubicBezTo>
                  <a:cubicBezTo>
                    <a:pt x="3870" y="59"/>
                    <a:pt x="3873" y="11"/>
                    <a:pt x="3838" y="8"/>
                  </a:cubicBezTo>
                  <a:cubicBezTo>
                    <a:pt x="3789" y="3"/>
                    <a:pt x="3740" y="1"/>
                    <a:pt x="369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6"/>
            <p:cNvSpPr/>
            <p:nvPr/>
          </p:nvSpPr>
          <p:spPr>
            <a:xfrm rot="-3947559">
              <a:off x="8287983" y="181480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6"/>
            <p:cNvSpPr/>
            <p:nvPr/>
          </p:nvSpPr>
          <p:spPr>
            <a:xfrm rot="-3947559">
              <a:off x="8184014" y="38324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6"/>
            <p:cNvSpPr/>
            <p:nvPr/>
          </p:nvSpPr>
          <p:spPr>
            <a:xfrm rot="-3947559">
              <a:off x="8370947" y="-61713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6"/>
            <p:cNvSpPr/>
            <p:nvPr/>
          </p:nvSpPr>
          <p:spPr>
            <a:xfrm rot="-3947559">
              <a:off x="8579335" y="-290248"/>
              <a:ext cx="153029" cy="207277"/>
            </a:xfrm>
            <a:custGeom>
              <a:avLst/>
              <a:gdLst/>
              <a:ahLst/>
              <a:cxnLst/>
              <a:rect l="l" t="t" r="r" b="b"/>
              <a:pathLst>
                <a:path w="1512" h="2048" extrusionOk="0">
                  <a:moveTo>
                    <a:pt x="1494" y="0"/>
                  </a:moveTo>
                  <a:cubicBezTo>
                    <a:pt x="1492" y="0"/>
                    <a:pt x="1489" y="1"/>
                    <a:pt x="1487" y="2"/>
                  </a:cubicBezTo>
                  <a:cubicBezTo>
                    <a:pt x="832" y="525"/>
                    <a:pt x="308" y="1222"/>
                    <a:pt x="10" y="2006"/>
                  </a:cubicBezTo>
                  <a:cubicBezTo>
                    <a:pt x="1" y="2030"/>
                    <a:pt x="21" y="2048"/>
                    <a:pt x="41" y="2048"/>
                  </a:cubicBezTo>
                  <a:cubicBezTo>
                    <a:pt x="52" y="2048"/>
                    <a:pt x="63" y="2042"/>
                    <a:pt x="68" y="2030"/>
                  </a:cubicBezTo>
                  <a:cubicBezTo>
                    <a:pt x="410" y="1252"/>
                    <a:pt x="868" y="594"/>
                    <a:pt x="1501" y="22"/>
                  </a:cubicBezTo>
                  <a:cubicBezTo>
                    <a:pt x="1511" y="13"/>
                    <a:pt x="1504" y="0"/>
                    <a:pt x="149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6"/>
            <p:cNvSpPr/>
            <p:nvPr/>
          </p:nvSpPr>
          <p:spPr>
            <a:xfrm rot="-3947559">
              <a:off x="8772733" y="-213150"/>
              <a:ext cx="122059" cy="88761"/>
            </a:xfrm>
            <a:custGeom>
              <a:avLst/>
              <a:gdLst/>
              <a:ahLst/>
              <a:cxnLst/>
              <a:rect l="l" t="t" r="r" b="b"/>
              <a:pathLst>
                <a:path w="1206" h="877" extrusionOk="0">
                  <a:moveTo>
                    <a:pt x="1171" y="1"/>
                  </a:moveTo>
                  <a:cubicBezTo>
                    <a:pt x="1169" y="1"/>
                    <a:pt x="1167" y="1"/>
                    <a:pt x="1165" y="2"/>
                  </a:cubicBezTo>
                  <a:cubicBezTo>
                    <a:pt x="713" y="133"/>
                    <a:pt x="275" y="403"/>
                    <a:pt x="21" y="808"/>
                  </a:cubicBezTo>
                  <a:cubicBezTo>
                    <a:pt x="1" y="842"/>
                    <a:pt x="28" y="877"/>
                    <a:pt x="58" y="877"/>
                  </a:cubicBezTo>
                  <a:cubicBezTo>
                    <a:pt x="69" y="877"/>
                    <a:pt x="80" y="872"/>
                    <a:pt x="89" y="860"/>
                  </a:cubicBezTo>
                  <a:cubicBezTo>
                    <a:pt x="387" y="483"/>
                    <a:pt x="717" y="204"/>
                    <a:pt x="1179" y="53"/>
                  </a:cubicBezTo>
                  <a:cubicBezTo>
                    <a:pt x="1205" y="44"/>
                    <a:pt x="1195" y="1"/>
                    <a:pt x="117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6"/>
            <p:cNvSpPr/>
            <p:nvPr/>
          </p:nvSpPr>
          <p:spPr>
            <a:xfrm rot="-3947559">
              <a:off x="9061535" y="96002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6"/>
            <p:cNvSpPr/>
            <p:nvPr/>
          </p:nvSpPr>
          <p:spPr>
            <a:xfrm rot="-3947559">
              <a:off x="8736573" y="132409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6"/>
            <p:cNvSpPr/>
            <p:nvPr/>
          </p:nvSpPr>
          <p:spPr>
            <a:xfrm rot="-3947559">
              <a:off x="8468154" y="336111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6"/>
            <p:cNvSpPr/>
            <p:nvPr/>
          </p:nvSpPr>
          <p:spPr>
            <a:xfrm rot="-3947559">
              <a:off x="8330122" y="429856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6"/>
            <p:cNvSpPr/>
            <p:nvPr/>
          </p:nvSpPr>
          <p:spPr>
            <a:xfrm rot="-3947559">
              <a:off x="8080070" y="-338482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4" name="Google Shape;3924;p16"/>
          <p:cNvGrpSpPr/>
          <p:nvPr/>
        </p:nvGrpSpPr>
        <p:grpSpPr>
          <a:xfrm>
            <a:off x="-520244" y="3728600"/>
            <a:ext cx="1717143" cy="2093708"/>
            <a:chOff x="-437869" y="3828270"/>
            <a:chExt cx="1717143" cy="2093708"/>
          </a:xfrm>
        </p:grpSpPr>
        <p:sp>
          <p:nvSpPr>
            <p:cNvPr id="3925" name="Google Shape;3925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6"/>
            <p:cNvSpPr/>
            <p:nvPr/>
          </p:nvSpPr>
          <p:spPr>
            <a:xfrm rot="6852441">
              <a:off x="-44816" y="406689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6"/>
            <p:cNvSpPr/>
            <p:nvPr/>
          </p:nvSpPr>
          <p:spPr>
            <a:xfrm rot="6852441">
              <a:off x="-469954" y="4189790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6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6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6"/>
            <p:cNvSpPr/>
            <p:nvPr/>
          </p:nvSpPr>
          <p:spPr>
            <a:xfrm rot="6852441">
              <a:off x="-440842" y="4204772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6"/>
            <p:cNvSpPr/>
            <p:nvPr/>
          </p:nvSpPr>
          <p:spPr>
            <a:xfrm rot="6852441">
              <a:off x="334166" y="4349161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6"/>
            <p:cNvSpPr/>
            <p:nvPr/>
          </p:nvSpPr>
          <p:spPr>
            <a:xfrm rot="6852441">
              <a:off x="435323" y="4482969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6"/>
            <p:cNvSpPr/>
            <p:nvPr/>
          </p:nvSpPr>
          <p:spPr>
            <a:xfrm rot="6852441">
              <a:off x="457267" y="4672791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6"/>
            <p:cNvSpPr/>
            <p:nvPr/>
          </p:nvSpPr>
          <p:spPr>
            <a:xfrm rot="6852441">
              <a:off x="457260" y="4642281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6"/>
            <p:cNvSpPr/>
            <p:nvPr/>
          </p:nvSpPr>
          <p:spPr>
            <a:xfrm rot="6852441">
              <a:off x="387460" y="4824580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6"/>
            <p:cNvSpPr/>
            <p:nvPr/>
          </p:nvSpPr>
          <p:spPr>
            <a:xfrm rot="6852441">
              <a:off x="69278" y="4589927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6"/>
            <p:cNvSpPr/>
            <p:nvPr/>
          </p:nvSpPr>
          <p:spPr>
            <a:xfrm rot="6852441">
              <a:off x="-319526" y="4092020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6"/>
            <p:cNvSpPr/>
            <p:nvPr/>
          </p:nvSpPr>
          <p:spPr>
            <a:xfrm rot="6852441">
              <a:off x="142533" y="4935274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6"/>
            <p:cNvSpPr/>
            <p:nvPr/>
          </p:nvSpPr>
          <p:spPr>
            <a:xfrm rot="6852441">
              <a:off x="-53544" y="4639383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6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6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6"/>
            <p:cNvSpPr/>
            <p:nvPr/>
          </p:nvSpPr>
          <p:spPr>
            <a:xfrm rot="6852441">
              <a:off x="168774" y="4529070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6"/>
            <p:cNvSpPr/>
            <p:nvPr/>
          </p:nvSpPr>
          <p:spPr>
            <a:xfrm rot="6852441">
              <a:off x="1044686" y="4879565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6"/>
            <p:cNvSpPr/>
            <p:nvPr/>
          </p:nvSpPr>
          <p:spPr>
            <a:xfrm rot="6852441">
              <a:off x="940932" y="4969279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6"/>
            <p:cNvSpPr/>
            <p:nvPr/>
          </p:nvSpPr>
          <p:spPr>
            <a:xfrm rot="6852441">
              <a:off x="740344" y="5122134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6"/>
            <p:cNvSpPr/>
            <p:nvPr/>
          </p:nvSpPr>
          <p:spPr>
            <a:xfrm rot="6852441">
              <a:off x="503443" y="5276917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6"/>
            <p:cNvSpPr/>
            <p:nvPr/>
          </p:nvSpPr>
          <p:spPr>
            <a:xfrm rot="6852441">
              <a:off x="981068" y="4985737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6"/>
            <p:cNvSpPr/>
            <p:nvPr/>
          </p:nvSpPr>
          <p:spPr>
            <a:xfrm rot="6852441">
              <a:off x="1072386" y="486615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6"/>
            <p:cNvSpPr/>
            <p:nvPr/>
          </p:nvSpPr>
          <p:spPr>
            <a:xfrm rot="6852441">
              <a:off x="831812" y="5148266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6"/>
            <p:cNvSpPr/>
            <p:nvPr/>
          </p:nvSpPr>
          <p:spPr>
            <a:xfrm rot="6852441">
              <a:off x="196281" y="4995005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6"/>
            <p:cNvSpPr/>
            <p:nvPr/>
          </p:nvSpPr>
          <p:spPr>
            <a:xfrm rot="6852441">
              <a:off x="434609" y="5020538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6"/>
            <p:cNvSpPr/>
            <p:nvPr/>
          </p:nvSpPr>
          <p:spPr>
            <a:xfrm rot="6852441">
              <a:off x="616999" y="4849425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6"/>
            <p:cNvSpPr/>
            <p:nvPr/>
          </p:nvSpPr>
          <p:spPr>
            <a:xfrm rot="6852441">
              <a:off x="831748" y="4795051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6"/>
            <p:cNvSpPr/>
            <p:nvPr/>
          </p:nvSpPr>
          <p:spPr>
            <a:xfrm rot="6852441">
              <a:off x="-66828" y="4647847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8" name="Google Shape;3958;p16"/>
          <p:cNvGrpSpPr/>
          <p:nvPr/>
        </p:nvGrpSpPr>
        <p:grpSpPr>
          <a:xfrm>
            <a:off x="1964823" y="-191943"/>
            <a:ext cx="539325" cy="397679"/>
            <a:chOff x="5165350" y="2018400"/>
            <a:chExt cx="244825" cy="180525"/>
          </a:xfrm>
        </p:grpSpPr>
        <p:sp>
          <p:nvSpPr>
            <p:cNvPr id="3959" name="Google Shape;395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4" name="Google Shape;3964;p16"/>
          <p:cNvGrpSpPr/>
          <p:nvPr/>
        </p:nvGrpSpPr>
        <p:grpSpPr>
          <a:xfrm rot="10800000" flipH="1">
            <a:off x="-292602" y="7"/>
            <a:ext cx="539325" cy="397679"/>
            <a:chOff x="5165350" y="2018400"/>
            <a:chExt cx="244825" cy="180525"/>
          </a:xfrm>
        </p:grpSpPr>
        <p:sp>
          <p:nvSpPr>
            <p:cNvPr id="3965" name="Google Shape;3965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0" name="Google Shape;3970;p16"/>
          <p:cNvGrpSpPr/>
          <p:nvPr/>
        </p:nvGrpSpPr>
        <p:grpSpPr>
          <a:xfrm rot="10800000" flipH="1">
            <a:off x="4302335" y="7"/>
            <a:ext cx="539325" cy="397679"/>
            <a:chOff x="5165350" y="2018400"/>
            <a:chExt cx="244825" cy="180525"/>
          </a:xfrm>
        </p:grpSpPr>
        <p:sp>
          <p:nvSpPr>
            <p:cNvPr id="3971" name="Google Shape;3971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6" name="Google Shape;3976;p16"/>
          <p:cNvGrpSpPr/>
          <p:nvPr/>
        </p:nvGrpSpPr>
        <p:grpSpPr>
          <a:xfrm rot="10800000" flipH="1">
            <a:off x="8047477" y="-265256"/>
            <a:ext cx="914397" cy="662942"/>
            <a:chOff x="5165350" y="2018400"/>
            <a:chExt cx="244825" cy="180525"/>
          </a:xfrm>
        </p:grpSpPr>
        <p:sp>
          <p:nvSpPr>
            <p:cNvPr id="3977" name="Google Shape;397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2" name="Google Shape;3982;p16"/>
          <p:cNvGrpSpPr/>
          <p:nvPr/>
        </p:nvGrpSpPr>
        <p:grpSpPr>
          <a:xfrm rot="10800000" flipH="1">
            <a:off x="6403473" y="-191943"/>
            <a:ext cx="539325" cy="397679"/>
            <a:chOff x="5165350" y="2018400"/>
            <a:chExt cx="244825" cy="180525"/>
          </a:xfrm>
        </p:grpSpPr>
        <p:sp>
          <p:nvSpPr>
            <p:cNvPr id="3983" name="Google Shape;3983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8" name="Google Shape;3988;p16"/>
          <p:cNvGrpSpPr/>
          <p:nvPr/>
        </p:nvGrpSpPr>
        <p:grpSpPr>
          <a:xfrm>
            <a:off x="8899023" y="672135"/>
            <a:ext cx="539325" cy="397679"/>
            <a:chOff x="5165350" y="2018400"/>
            <a:chExt cx="244825" cy="180525"/>
          </a:xfrm>
        </p:grpSpPr>
        <p:sp>
          <p:nvSpPr>
            <p:cNvPr id="3989" name="Google Shape;3989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94" name="Google Shape;3994;p16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5" name="Google Shape;3995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3996" name="Google Shape;3996;p16"/>
          <p:cNvGrpSpPr/>
          <p:nvPr/>
        </p:nvGrpSpPr>
        <p:grpSpPr>
          <a:xfrm rot="10800000" flipH="1">
            <a:off x="256027" y="539503"/>
            <a:ext cx="914397" cy="662942"/>
            <a:chOff x="5165350" y="2018400"/>
            <a:chExt cx="244825" cy="180525"/>
          </a:xfrm>
        </p:grpSpPr>
        <p:sp>
          <p:nvSpPr>
            <p:cNvPr id="3997" name="Google Shape;3997;p16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4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7" name="Google Shape;4247;p19"/>
          <p:cNvSpPr/>
          <p:nvPr/>
        </p:nvSpPr>
        <p:spPr>
          <a:xfrm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48" name="Google Shape;4248;p19"/>
          <p:cNvGrpSpPr/>
          <p:nvPr/>
        </p:nvGrpSpPr>
        <p:grpSpPr>
          <a:xfrm>
            <a:off x="7927852" y="661871"/>
            <a:ext cx="731513" cy="533144"/>
            <a:chOff x="5165350" y="2018400"/>
            <a:chExt cx="244825" cy="180525"/>
          </a:xfrm>
        </p:grpSpPr>
        <p:sp>
          <p:nvSpPr>
            <p:cNvPr id="4249" name="Google Shape;4249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4" name="Google Shape;4254;p19"/>
          <p:cNvGrpSpPr/>
          <p:nvPr/>
        </p:nvGrpSpPr>
        <p:grpSpPr>
          <a:xfrm flipH="1">
            <a:off x="480132" y="660088"/>
            <a:ext cx="731513" cy="533144"/>
            <a:chOff x="5165350" y="2018400"/>
            <a:chExt cx="244825" cy="180525"/>
          </a:xfrm>
        </p:grpSpPr>
        <p:sp>
          <p:nvSpPr>
            <p:cNvPr id="4255" name="Google Shape;4255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0" name="Google Shape;4260;p19"/>
          <p:cNvGrpSpPr/>
          <p:nvPr/>
        </p:nvGrpSpPr>
        <p:grpSpPr>
          <a:xfrm rot="10800000" flipH="1">
            <a:off x="7317195" y="-195410"/>
            <a:ext cx="539325" cy="397679"/>
            <a:chOff x="5165350" y="2018400"/>
            <a:chExt cx="244825" cy="180525"/>
          </a:xfrm>
        </p:grpSpPr>
        <p:sp>
          <p:nvSpPr>
            <p:cNvPr id="4261" name="Google Shape;4261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19"/>
          <p:cNvGrpSpPr/>
          <p:nvPr/>
        </p:nvGrpSpPr>
        <p:grpSpPr>
          <a:xfrm>
            <a:off x="8629949" y="45094"/>
            <a:ext cx="731513" cy="534011"/>
            <a:chOff x="5165350" y="2018400"/>
            <a:chExt cx="244825" cy="180525"/>
          </a:xfrm>
        </p:grpSpPr>
        <p:sp>
          <p:nvSpPr>
            <p:cNvPr id="4267" name="Google Shape;4267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2" name="Google Shape;4272;p19"/>
          <p:cNvGrpSpPr/>
          <p:nvPr/>
        </p:nvGrpSpPr>
        <p:grpSpPr>
          <a:xfrm rot="10800000">
            <a:off x="1291289" y="-197193"/>
            <a:ext cx="539325" cy="397679"/>
            <a:chOff x="5165350" y="2018400"/>
            <a:chExt cx="244825" cy="180525"/>
          </a:xfrm>
        </p:grpSpPr>
        <p:sp>
          <p:nvSpPr>
            <p:cNvPr id="4273" name="Google Shape;4273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8" name="Google Shape;4278;p19"/>
          <p:cNvGrpSpPr/>
          <p:nvPr/>
        </p:nvGrpSpPr>
        <p:grpSpPr>
          <a:xfrm flipH="1">
            <a:off x="-213652" y="43311"/>
            <a:ext cx="731513" cy="534011"/>
            <a:chOff x="5165350" y="2018400"/>
            <a:chExt cx="244825" cy="180525"/>
          </a:xfrm>
        </p:grpSpPr>
        <p:sp>
          <p:nvSpPr>
            <p:cNvPr id="4279" name="Google Shape;4279;p1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84" name="Google Shape;4284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4285" name="Google Shape;4285;p19"/>
          <p:cNvGrpSpPr/>
          <p:nvPr/>
        </p:nvGrpSpPr>
        <p:grpSpPr>
          <a:xfrm rot="-7047904">
            <a:off x="-604144" y="3297033"/>
            <a:ext cx="1032683" cy="962018"/>
            <a:chOff x="5039400" y="85775"/>
            <a:chExt cx="462050" cy="430450"/>
          </a:xfrm>
        </p:grpSpPr>
        <p:sp>
          <p:nvSpPr>
            <p:cNvPr id="4286" name="Google Shape;4286;p19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9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9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9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9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9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9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9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9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9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9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9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9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9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9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9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9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9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9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9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9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9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9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9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9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9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9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9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9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9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6" name="Google Shape;4316;p19"/>
          <p:cNvGrpSpPr/>
          <p:nvPr/>
        </p:nvGrpSpPr>
        <p:grpSpPr>
          <a:xfrm rot="-8797913">
            <a:off x="7954241" y="3726055"/>
            <a:ext cx="1486094" cy="1590097"/>
            <a:chOff x="3586713" y="93850"/>
            <a:chExt cx="530075" cy="565025"/>
          </a:xfrm>
        </p:grpSpPr>
        <p:sp>
          <p:nvSpPr>
            <p:cNvPr id="4317" name="Google Shape;4317;p19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9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9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9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9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9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9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9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9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9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9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9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9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9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9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9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9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9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9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9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9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9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9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9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9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9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9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9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9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9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9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9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9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9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9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9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9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9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9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9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9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9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9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9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9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9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9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9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9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9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9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9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9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9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9"/>
          <p:cNvGrpSpPr/>
          <p:nvPr/>
        </p:nvGrpSpPr>
        <p:grpSpPr>
          <a:xfrm rot="9853905" flipH="1">
            <a:off x="-361839" y="4112682"/>
            <a:ext cx="1492349" cy="1390233"/>
            <a:chOff x="5039400" y="85775"/>
            <a:chExt cx="462050" cy="430450"/>
          </a:xfrm>
        </p:grpSpPr>
        <p:sp>
          <p:nvSpPr>
            <p:cNvPr id="4372" name="Google Shape;4372;p19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9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9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9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9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9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9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9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9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9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9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4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5" name="Google Shape;4585;p21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6" name="Google Shape;4586;p21"/>
          <p:cNvSpPr txBox="1">
            <a:spLocks noGrp="1"/>
          </p:cNvSpPr>
          <p:nvPr>
            <p:ph type="title"/>
          </p:nvPr>
        </p:nvSpPr>
        <p:spPr>
          <a:xfrm>
            <a:off x="934203" y="1290750"/>
            <a:ext cx="3855300" cy="176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4587" name="Google Shape;4587;p21"/>
          <p:cNvSpPr txBox="1">
            <a:spLocks noGrp="1"/>
          </p:cNvSpPr>
          <p:nvPr>
            <p:ph type="subTitle" idx="1"/>
          </p:nvPr>
        </p:nvSpPr>
        <p:spPr>
          <a:xfrm>
            <a:off x="934203" y="3056250"/>
            <a:ext cx="38553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88" name="Google Shape;4588;p21"/>
          <p:cNvGrpSpPr/>
          <p:nvPr/>
        </p:nvGrpSpPr>
        <p:grpSpPr>
          <a:xfrm rot="10800000">
            <a:off x="-565983" y="3414601"/>
            <a:ext cx="2009363" cy="2150177"/>
            <a:chOff x="6472325" y="168075"/>
            <a:chExt cx="781975" cy="836775"/>
          </a:xfrm>
        </p:grpSpPr>
        <p:sp>
          <p:nvSpPr>
            <p:cNvPr id="4589" name="Google Shape;4589;p21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1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21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21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1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1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1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21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21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1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1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1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1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1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1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1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1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1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1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1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1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1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1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1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1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1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21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21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1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21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21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1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21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21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21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21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21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21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1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21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21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1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21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21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1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21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21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1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21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21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1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21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21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1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21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21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1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21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21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1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21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21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1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21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21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1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1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1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1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1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1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1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1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1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1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1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1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6" name="Google Shape;4666;p21"/>
          <p:cNvGrpSpPr/>
          <p:nvPr/>
        </p:nvGrpSpPr>
        <p:grpSpPr>
          <a:xfrm rot="10800000" flipH="1">
            <a:off x="7700407" y="3414601"/>
            <a:ext cx="2009363" cy="2150177"/>
            <a:chOff x="6472325" y="168075"/>
            <a:chExt cx="781975" cy="836775"/>
          </a:xfrm>
        </p:grpSpPr>
        <p:sp>
          <p:nvSpPr>
            <p:cNvPr id="4667" name="Google Shape;4667;p21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21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21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1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21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21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21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21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21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21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21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21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21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21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21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21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21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21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21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21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21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21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21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21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21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21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21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21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21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21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21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21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21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21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21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21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21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21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21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21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21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21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21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21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21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21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21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21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21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21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21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21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21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21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21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21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21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21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21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21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21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21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21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21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21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21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21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21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21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21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21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21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21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21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21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21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21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4" name="Google Shape;4744;p21"/>
          <p:cNvGrpSpPr/>
          <p:nvPr/>
        </p:nvGrpSpPr>
        <p:grpSpPr>
          <a:xfrm rot="10800000">
            <a:off x="123530" y="657653"/>
            <a:ext cx="539325" cy="397679"/>
            <a:chOff x="5165350" y="2018400"/>
            <a:chExt cx="244825" cy="180525"/>
          </a:xfrm>
        </p:grpSpPr>
        <p:sp>
          <p:nvSpPr>
            <p:cNvPr id="4745" name="Google Shape;4745;p21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21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21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21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21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0" name="Google Shape;4750;p21"/>
          <p:cNvGrpSpPr/>
          <p:nvPr/>
        </p:nvGrpSpPr>
        <p:grpSpPr>
          <a:xfrm flipH="1">
            <a:off x="8478412" y="825198"/>
            <a:ext cx="539482" cy="388425"/>
            <a:chOff x="4797000" y="1750925"/>
            <a:chExt cx="342550" cy="246400"/>
          </a:xfrm>
        </p:grpSpPr>
        <p:sp>
          <p:nvSpPr>
            <p:cNvPr id="4751" name="Google Shape;4751;p2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2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2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4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5" name="Google Shape;4755;p22"/>
          <p:cNvSpPr/>
          <p:nvPr/>
        </p:nvSpPr>
        <p:spPr>
          <a:xfrm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56" name="Google Shape;4756;p22"/>
          <p:cNvSpPr txBox="1">
            <a:spLocks noGrp="1"/>
          </p:cNvSpPr>
          <p:nvPr>
            <p:ph type="title"/>
          </p:nvPr>
        </p:nvSpPr>
        <p:spPr>
          <a:xfrm>
            <a:off x="4999225" y="1493552"/>
            <a:ext cx="2982900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4757" name="Google Shape;4757;p22"/>
          <p:cNvSpPr txBox="1">
            <a:spLocks noGrp="1"/>
          </p:cNvSpPr>
          <p:nvPr>
            <p:ph type="subTitle" idx="1"/>
          </p:nvPr>
        </p:nvSpPr>
        <p:spPr>
          <a:xfrm>
            <a:off x="4999213" y="2607148"/>
            <a:ext cx="2982900" cy="10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58" name="Google Shape;4758;p22"/>
          <p:cNvGrpSpPr/>
          <p:nvPr/>
        </p:nvGrpSpPr>
        <p:grpSpPr>
          <a:xfrm rot="850413">
            <a:off x="7743545" y="3005423"/>
            <a:ext cx="1828830" cy="2319104"/>
            <a:chOff x="6492850" y="1117750"/>
            <a:chExt cx="629650" cy="799950"/>
          </a:xfrm>
        </p:grpSpPr>
        <p:sp>
          <p:nvSpPr>
            <p:cNvPr id="4759" name="Google Shape;4759;p22"/>
            <p:cNvSpPr/>
            <p:nvPr/>
          </p:nvSpPr>
          <p:spPr>
            <a:xfrm>
              <a:off x="6770100" y="1126475"/>
              <a:ext cx="176625" cy="611275"/>
            </a:xfrm>
            <a:custGeom>
              <a:avLst/>
              <a:gdLst/>
              <a:ahLst/>
              <a:cxnLst/>
              <a:rect l="l" t="t" r="r" b="b"/>
              <a:pathLst>
                <a:path w="7065" h="24451" extrusionOk="0">
                  <a:moveTo>
                    <a:pt x="3681" y="1"/>
                  </a:moveTo>
                  <a:cubicBezTo>
                    <a:pt x="3346" y="114"/>
                    <a:pt x="3041" y="313"/>
                    <a:pt x="2808" y="587"/>
                  </a:cubicBezTo>
                  <a:cubicBezTo>
                    <a:pt x="2335" y="1139"/>
                    <a:pt x="2403" y="1843"/>
                    <a:pt x="2527" y="2514"/>
                  </a:cubicBezTo>
                  <a:cubicBezTo>
                    <a:pt x="2674" y="3319"/>
                    <a:pt x="2855" y="4078"/>
                    <a:pt x="2437" y="4835"/>
                  </a:cubicBezTo>
                  <a:cubicBezTo>
                    <a:pt x="2201" y="5265"/>
                    <a:pt x="1827" y="5631"/>
                    <a:pt x="1673" y="6105"/>
                  </a:cubicBezTo>
                  <a:cubicBezTo>
                    <a:pt x="1502" y="6629"/>
                    <a:pt x="1611" y="7167"/>
                    <a:pt x="1786" y="7674"/>
                  </a:cubicBezTo>
                  <a:cubicBezTo>
                    <a:pt x="2054" y="8459"/>
                    <a:pt x="2492" y="9216"/>
                    <a:pt x="2516" y="10061"/>
                  </a:cubicBezTo>
                  <a:cubicBezTo>
                    <a:pt x="2577" y="12104"/>
                    <a:pt x="0" y="13248"/>
                    <a:pt x="1079" y="15467"/>
                  </a:cubicBezTo>
                  <a:cubicBezTo>
                    <a:pt x="1491" y="16319"/>
                    <a:pt x="2142" y="16806"/>
                    <a:pt x="1730" y="17801"/>
                  </a:cubicBezTo>
                  <a:cubicBezTo>
                    <a:pt x="1477" y="18402"/>
                    <a:pt x="1210" y="18912"/>
                    <a:pt x="1362" y="19584"/>
                  </a:cubicBezTo>
                  <a:cubicBezTo>
                    <a:pt x="1506" y="20219"/>
                    <a:pt x="1909" y="20766"/>
                    <a:pt x="2493" y="21058"/>
                  </a:cubicBezTo>
                  <a:cubicBezTo>
                    <a:pt x="2865" y="21243"/>
                    <a:pt x="3307" y="21307"/>
                    <a:pt x="3624" y="21593"/>
                  </a:cubicBezTo>
                  <a:cubicBezTo>
                    <a:pt x="3938" y="21874"/>
                    <a:pt x="3997" y="22251"/>
                    <a:pt x="4097" y="22641"/>
                  </a:cubicBezTo>
                  <a:cubicBezTo>
                    <a:pt x="4378" y="23711"/>
                    <a:pt x="5292" y="24451"/>
                    <a:pt x="6346" y="24451"/>
                  </a:cubicBezTo>
                  <a:cubicBezTo>
                    <a:pt x="6560" y="24451"/>
                    <a:pt x="6780" y="24420"/>
                    <a:pt x="7001" y="24356"/>
                  </a:cubicBezTo>
                  <a:cubicBezTo>
                    <a:pt x="7012" y="24353"/>
                    <a:pt x="7022" y="24352"/>
                    <a:pt x="7031" y="24352"/>
                  </a:cubicBezTo>
                  <a:cubicBezTo>
                    <a:pt x="7043" y="24352"/>
                    <a:pt x="7055" y="24354"/>
                    <a:pt x="7065" y="24356"/>
                  </a:cubicBezTo>
                  <a:cubicBezTo>
                    <a:pt x="6812" y="20746"/>
                    <a:pt x="6459" y="17142"/>
                    <a:pt x="5982" y="13553"/>
                  </a:cubicBezTo>
                  <a:cubicBezTo>
                    <a:pt x="5671" y="11202"/>
                    <a:pt x="5304" y="8861"/>
                    <a:pt x="4913" y="6525"/>
                  </a:cubicBezTo>
                  <a:cubicBezTo>
                    <a:pt x="4548" y="4342"/>
                    <a:pt x="4046" y="2182"/>
                    <a:pt x="368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22"/>
            <p:cNvSpPr/>
            <p:nvPr/>
          </p:nvSpPr>
          <p:spPr>
            <a:xfrm>
              <a:off x="6865100" y="1125175"/>
              <a:ext cx="102525" cy="681050"/>
            </a:xfrm>
            <a:custGeom>
              <a:avLst/>
              <a:gdLst/>
              <a:ahLst/>
              <a:cxnLst/>
              <a:rect l="l" t="t" r="r" b="b"/>
              <a:pathLst>
                <a:path w="4101" h="27242" extrusionOk="0">
                  <a:moveTo>
                    <a:pt x="77" y="1"/>
                  </a:moveTo>
                  <a:cubicBezTo>
                    <a:pt x="50" y="5"/>
                    <a:pt x="26" y="12"/>
                    <a:pt x="1" y="19"/>
                  </a:cubicBezTo>
                  <a:cubicBezTo>
                    <a:pt x="563" y="2203"/>
                    <a:pt x="914" y="4456"/>
                    <a:pt x="1309" y="6673"/>
                  </a:cubicBezTo>
                  <a:cubicBezTo>
                    <a:pt x="1702" y="8881"/>
                    <a:pt x="2034" y="11102"/>
                    <a:pt x="2330" y="13322"/>
                  </a:cubicBezTo>
                  <a:cubicBezTo>
                    <a:pt x="2951" y="17942"/>
                    <a:pt x="3395" y="22585"/>
                    <a:pt x="3657" y="27237"/>
                  </a:cubicBezTo>
                  <a:cubicBezTo>
                    <a:pt x="3657" y="27239"/>
                    <a:pt x="3656" y="27242"/>
                    <a:pt x="3656" y="27242"/>
                  </a:cubicBezTo>
                  <a:cubicBezTo>
                    <a:pt x="3814" y="27192"/>
                    <a:pt x="3962" y="27119"/>
                    <a:pt x="4101" y="27024"/>
                  </a:cubicBezTo>
                  <a:cubicBezTo>
                    <a:pt x="4067" y="27009"/>
                    <a:pt x="4040" y="26978"/>
                    <a:pt x="4039" y="26934"/>
                  </a:cubicBezTo>
                  <a:cubicBezTo>
                    <a:pt x="3663" y="22316"/>
                    <a:pt x="3275" y="17723"/>
                    <a:pt x="2591" y="13139"/>
                  </a:cubicBezTo>
                  <a:cubicBezTo>
                    <a:pt x="2258" y="10891"/>
                    <a:pt x="1877" y="8651"/>
                    <a:pt x="1446" y="6421"/>
                  </a:cubicBezTo>
                  <a:cubicBezTo>
                    <a:pt x="1034" y="4273"/>
                    <a:pt x="505" y="2146"/>
                    <a:pt x="7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22"/>
            <p:cNvSpPr/>
            <p:nvPr/>
          </p:nvSpPr>
          <p:spPr>
            <a:xfrm>
              <a:off x="6869625" y="1123775"/>
              <a:ext cx="210550" cy="608600"/>
            </a:xfrm>
            <a:custGeom>
              <a:avLst/>
              <a:gdLst/>
              <a:ahLst/>
              <a:cxnLst/>
              <a:rect l="l" t="t" r="r" b="b"/>
              <a:pathLst>
                <a:path w="8422" h="24344" extrusionOk="0">
                  <a:moveTo>
                    <a:pt x="355" y="1"/>
                  </a:moveTo>
                  <a:cubicBezTo>
                    <a:pt x="235" y="1"/>
                    <a:pt x="117" y="13"/>
                    <a:pt x="0" y="33"/>
                  </a:cubicBezTo>
                  <a:cubicBezTo>
                    <a:pt x="1247" y="4381"/>
                    <a:pt x="2000" y="8948"/>
                    <a:pt x="2674" y="13414"/>
                  </a:cubicBezTo>
                  <a:cubicBezTo>
                    <a:pt x="3218" y="17015"/>
                    <a:pt x="3680" y="20665"/>
                    <a:pt x="3930" y="24313"/>
                  </a:cubicBezTo>
                  <a:cubicBezTo>
                    <a:pt x="3961" y="24321"/>
                    <a:pt x="3989" y="24333"/>
                    <a:pt x="4018" y="24343"/>
                  </a:cubicBezTo>
                  <a:cubicBezTo>
                    <a:pt x="4034" y="24319"/>
                    <a:pt x="4058" y="24301"/>
                    <a:pt x="4090" y="24301"/>
                  </a:cubicBezTo>
                  <a:cubicBezTo>
                    <a:pt x="4098" y="24301"/>
                    <a:pt x="4107" y="24302"/>
                    <a:pt x="4116" y="24305"/>
                  </a:cubicBezTo>
                  <a:cubicBezTo>
                    <a:pt x="4226" y="24331"/>
                    <a:pt x="4329" y="24343"/>
                    <a:pt x="4424" y="24343"/>
                  </a:cubicBezTo>
                  <a:cubicBezTo>
                    <a:pt x="5601" y="24343"/>
                    <a:pt x="5686" y="22462"/>
                    <a:pt x="5968" y="21640"/>
                  </a:cubicBezTo>
                  <a:cubicBezTo>
                    <a:pt x="6248" y="20836"/>
                    <a:pt x="6798" y="20693"/>
                    <a:pt x="7393" y="20176"/>
                  </a:cubicBezTo>
                  <a:cubicBezTo>
                    <a:pt x="8422" y="19287"/>
                    <a:pt x="7907" y="17813"/>
                    <a:pt x="7592" y="16716"/>
                  </a:cubicBezTo>
                  <a:cubicBezTo>
                    <a:pt x="7304" y="15701"/>
                    <a:pt x="7301" y="14828"/>
                    <a:pt x="7592" y="13815"/>
                  </a:cubicBezTo>
                  <a:cubicBezTo>
                    <a:pt x="7890" y="12773"/>
                    <a:pt x="8412" y="11372"/>
                    <a:pt x="7580" y="10429"/>
                  </a:cubicBezTo>
                  <a:cubicBezTo>
                    <a:pt x="7030" y="9808"/>
                    <a:pt x="6270" y="9695"/>
                    <a:pt x="6088" y="8777"/>
                  </a:cubicBezTo>
                  <a:cubicBezTo>
                    <a:pt x="5933" y="7988"/>
                    <a:pt x="6183" y="7179"/>
                    <a:pt x="6156" y="6386"/>
                  </a:cubicBezTo>
                  <a:cubicBezTo>
                    <a:pt x="6109" y="5042"/>
                    <a:pt x="5241" y="4387"/>
                    <a:pt x="4110" y="3885"/>
                  </a:cubicBezTo>
                  <a:cubicBezTo>
                    <a:pt x="3325" y="3539"/>
                    <a:pt x="3025" y="2980"/>
                    <a:pt x="2762" y="2190"/>
                  </a:cubicBezTo>
                  <a:cubicBezTo>
                    <a:pt x="2409" y="1130"/>
                    <a:pt x="1648" y="38"/>
                    <a:pt x="408" y="1"/>
                  </a:cubicBezTo>
                  <a:cubicBezTo>
                    <a:pt x="391" y="1"/>
                    <a:pt x="373" y="1"/>
                    <a:pt x="35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22"/>
            <p:cNvSpPr/>
            <p:nvPr/>
          </p:nvSpPr>
          <p:spPr>
            <a:xfrm>
              <a:off x="6770050" y="1120625"/>
              <a:ext cx="202100" cy="689850"/>
            </a:xfrm>
            <a:custGeom>
              <a:avLst/>
              <a:gdLst/>
              <a:ahLst/>
              <a:cxnLst/>
              <a:rect l="l" t="t" r="r" b="b"/>
              <a:pathLst>
                <a:path w="8084" h="27594" extrusionOk="0">
                  <a:moveTo>
                    <a:pt x="3647" y="0"/>
                  </a:moveTo>
                  <a:cubicBezTo>
                    <a:pt x="3537" y="34"/>
                    <a:pt x="3426" y="78"/>
                    <a:pt x="3318" y="130"/>
                  </a:cubicBezTo>
                  <a:cubicBezTo>
                    <a:pt x="2549" y="511"/>
                    <a:pt x="2154" y="1236"/>
                    <a:pt x="2192" y="2084"/>
                  </a:cubicBezTo>
                  <a:cubicBezTo>
                    <a:pt x="2220" y="2711"/>
                    <a:pt x="2467" y="3313"/>
                    <a:pt x="2473" y="3941"/>
                  </a:cubicBezTo>
                  <a:cubicBezTo>
                    <a:pt x="2480" y="4650"/>
                    <a:pt x="2106" y="5111"/>
                    <a:pt x="1751" y="5673"/>
                  </a:cubicBezTo>
                  <a:cubicBezTo>
                    <a:pt x="1233" y="6496"/>
                    <a:pt x="1294" y="7280"/>
                    <a:pt x="1624" y="8168"/>
                  </a:cubicBezTo>
                  <a:cubicBezTo>
                    <a:pt x="2073" y="9382"/>
                    <a:pt x="2581" y="10418"/>
                    <a:pt x="1878" y="11659"/>
                  </a:cubicBezTo>
                  <a:cubicBezTo>
                    <a:pt x="1417" y="12475"/>
                    <a:pt x="743" y="13174"/>
                    <a:pt x="605" y="14136"/>
                  </a:cubicBezTo>
                  <a:cubicBezTo>
                    <a:pt x="537" y="14628"/>
                    <a:pt x="595" y="15141"/>
                    <a:pt x="770" y="15594"/>
                  </a:cubicBezTo>
                  <a:cubicBezTo>
                    <a:pt x="1020" y="16231"/>
                    <a:pt x="1661" y="16718"/>
                    <a:pt x="1606" y="17434"/>
                  </a:cubicBezTo>
                  <a:cubicBezTo>
                    <a:pt x="1562" y="18019"/>
                    <a:pt x="1153" y="18491"/>
                    <a:pt x="1082" y="19081"/>
                  </a:cubicBezTo>
                  <a:cubicBezTo>
                    <a:pt x="1031" y="19508"/>
                    <a:pt x="1102" y="19940"/>
                    <a:pt x="1274" y="20332"/>
                  </a:cubicBezTo>
                  <a:cubicBezTo>
                    <a:pt x="1436" y="20702"/>
                    <a:pt x="1689" y="21037"/>
                    <a:pt x="2014" y="21279"/>
                  </a:cubicBezTo>
                  <a:cubicBezTo>
                    <a:pt x="2361" y="21539"/>
                    <a:pt x="2771" y="21589"/>
                    <a:pt x="3135" y="21802"/>
                  </a:cubicBezTo>
                  <a:cubicBezTo>
                    <a:pt x="3837" y="22211"/>
                    <a:pt x="3745" y="22903"/>
                    <a:pt x="4060" y="23537"/>
                  </a:cubicBezTo>
                  <a:cubicBezTo>
                    <a:pt x="4233" y="23888"/>
                    <a:pt x="4502" y="24189"/>
                    <a:pt x="4815" y="24421"/>
                  </a:cubicBezTo>
                  <a:cubicBezTo>
                    <a:pt x="5269" y="24754"/>
                    <a:pt x="5800" y="24926"/>
                    <a:pt x="6342" y="24926"/>
                  </a:cubicBezTo>
                  <a:cubicBezTo>
                    <a:pt x="6582" y="24926"/>
                    <a:pt x="6825" y="24892"/>
                    <a:pt x="7064" y="24823"/>
                  </a:cubicBezTo>
                  <a:cubicBezTo>
                    <a:pt x="7070" y="24822"/>
                    <a:pt x="7075" y="24817"/>
                    <a:pt x="7078" y="24816"/>
                  </a:cubicBezTo>
                  <a:cubicBezTo>
                    <a:pt x="7139" y="25681"/>
                    <a:pt x="7194" y="26545"/>
                    <a:pt x="7240" y="27412"/>
                  </a:cubicBezTo>
                  <a:cubicBezTo>
                    <a:pt x="7243" y="27457"/>
                    <a:pt x="7269" y="27489"/>
                    <a:pt x="7303" y="27504"/>
                  </a:cubicBezTo>
                  <a:cubicBezTo>
                    <a:pt x="7296" y="27545"/>
                    <a:pt x="7325" y="27593"/>
                    <a:pt x="7377" y="27593"/>
                  </a:cubicBezTo>
                  <a:cubicBezTo>
                    <a:pt x="7382" y="27593"/>
                    <a:pt x="7388" y="27593"/>
                    <a:pt x="7394" y="27592"/>
                  </a:cubicBezTo>
                  <a:cubicBezTo>
                    <a:pt x="7646" y="27541"/>
                    <a:pt x="7867" y="27419"/>
                    <a:pt x="8049" y="27244"/>
                  </a:cubicBezTo>
                  <a:cubicBezTo>
                    <a:pt x="8083" y="27213"/>
                    <a:pt x="8072" y="27178"/>
                    <a:pt x="8045" y="27157"/>
                  </a:cubicBezTo>
                  <a:cubicBezTo>
                    <a:pt x="8051" y="27144"/>
                    <a:pt x="8057" y="27129"/>
                    <a:pt x="8055" y="27109"/>
                  </a:cubicBezTo>
                  <a:cubicBezTo>
                    <a:pt x="8042" y="26757"/>
                    <a:pt x="8024" y="26404"/>
                    <a:pt x="8007" y="26051"/>
                  </a:cubicBezTo>
                  <a:cubicBezTo>
                    <a:pt x="7880" y="25934"/>
                    <a:pt x="7794" y="25770"/>
                    <a:pt x="7787" y="25578"/>
                  </a:cubicBezTo>
                  <a:cubicBezTo>
                    <a:pt x="7699" y="23132"/>
                    <a:pt x="7430" y="20699"/>
                    <a:pt x="7167" y="18265"/>
                  </a:cubicBezTo>
                  <a:cubicBezTo>
                    <a:pt x="7063" y="17298"/>
                    <a:pt x="6993" y="16322"/>
                    <a:pt x="6919" y="15347"/>
                  </a:cubicBezTo>
                  <a:cubicBezTo>
                    <a:pt x="6831" y="14741"/>
                    <a:pt x="6745" y="14136"/>
                    <a:pt x="6653" y="13533"/>
                  </a:cubicBezTo>
                  <a:cubicBezTo>
                    <a:pt x="6439" y="12107"/>
                    <a:pt x="6216" y="10671"/>
                    <a:pt x="5970" y="9235"/>
                  </a:cubicBezTo>
                  <a:cubicBezTo>
                    <a:pt x="5761" y="8429"/>
                    <a:pt x="5528" y="7627"/>
                    <a:pt x="5291" y="6828"/>
                  </a:cubicBezTo>
                  <a:lnTo>
                    <a:pt x="5291" y="6828"/>
                  </a:lnTo>
                  <a:cubicBezTo>
                    <a:pt x="5702" y="8982"/>
                    <a:pt x="6071" y="11145"/>
                    <a:pt x="6392" y="13314"/>
                  </a:cubicBezTo>
                  <a:cubicBezTo>
                    <a:pt x="7075" y="17898"/>
                    <a:pt x="7464" y="22491"/>
                    <a:pt x="7839" y="27109"/>
                  </a:cubicBezTo>
                  <a:cubicBezTo>
                    <a:pt x="7841" y="27153"/>
                    <a:pt x="7867" y="27184"/>
                    <a:pt x="7901" y="27199"/>
                  </a:cubicBezTo>
                  <a:cubicBezTo>
                    <a:pt x="7763" y="27294"/>
                    <a:pt x="7615" y="27367"/>
                    <a:pt x="7456" y="27417"/>
                  </a:cubicBezTo>
                  <a:cubicBezTo>
                    <a:pt x="7456" y="27417"/>
                    <a:pt x="7458" y="27414"/>
                    <a:pt x="7458" y="27412"/>
                  </a:cubicBezTo>
                  <a:cubicBezTo>
                    <a:pt x="7195" y="22760"/>
                    <a:pt x="6752" y="18117"/>
                    <a:pt x="6131" y="13497"/>
                  </a:cubicBezTo>
                  <a:cubicBezTo>
                    <a:pt x="5833" y="11277"/>
                    <a:pt x="5501" y="9056"/>
                    <a:pt x="5107" y="6848"/>
                  </a:cubicBezTo>
                  <a:cubicBezTo>
                    <a:pt x="5015" y="6328"/>
                    <a:pt x="4925" y="5809"/>
                    <a:pt x="4833" y="5286"/>
                  </a:cubicBezTo>
                  <a:cubicBezTo>
                    <a:pt x="4582" y="4425"/>
                    <a:pt x="4342" y="3560"/>
                    <a:pt x="4137" y="2689"/>
                  </a:cubicBezTo>
                  <a:lnTo>
                    <a:pt x="4137" y="2689"/>
                  </a:lnTo>
                  <a:cubicBezTo>
                    <a:pt x="4406" y="4044"/>
                    <a:pt x="4685" y="5395"/>
                    <a:pt x="4914" y="6756"/>
                  </a:cubicBezTo>
                  <a:cubicBezTo>
                    <a:pt x="5305" y="9093"/>
                    <a:pt x="5672" y="11432"/>
                    <a:pt x="5983" y="13783"/>
                  </a:cubicBezTo>
                  <a:cubicBezTo>
                    <a:pt x="6460" y="17373"/>
                    <a:pt x="6813" y="20976"/>
                    <a:pt x="7064" y="24587"/>
                  </a:cubicBezTo>
                  <a:cubicBezTo>
                    <a:pt x="7055" y="24584"/>
                    <a:pt x="7045" y="24582"/>
                    <a:pt x="7034" y="24582"/>
                  </a:cubicBezTo>
                  <a:cubicBezTo>
                    <a:pt x="7024" y="24582"/>
                    <a:pt x="7012" y="24584"/>
                    <a:pt x="7000" y="24587"/>
                  </a:cubicBezTo>
                  <a:cubicBezTo>
                    <a:pt x="6779" y="24651"/>
                    <a:pt x="6560" y="24682"/>
                    <a:pt x="6346" y="24682"/>
                  </a:cubicBezTo>
                  <a:cubicBezTo>
                    <a:pt x="5291" y="24682"/>
                    <a:pt x="4378" y="23941"/>
                    <a:pt x="4098" y="22872"/>
                  </a:cubicBezTo>
                  <a:cubicBezTo>
                    <a:pt x="3998" y="22482"/>
                    <a:pt x="3937" y="22104"/>
                    <a:pt x="3625" y="21823"/>
                  </a:cubicBezTo>
                  <a:cubicBezTo>
                    <a:pt x="3307" y="21538"/>
                    <a:pt x="2864" y="21474"/>
                    <a:pt x="2494" y="21289"/>
                  </a:cubicBezTo>
                  <a:cubicBezTo>
                    <a:pt x="1909" y="20996"/>
                    <a:pt x="1507" y="20451"/>
                    <a:pt x="1363" y="19815"/>
                  </a:cubicBezTo>
                  <a:cubicBezTo>
                    <a:pt x="1211" y="19143"/>
                    <a:pt x="1477" y="18632"/>
                    <a:pt x="1730" y="18031"/>
                  </a:cubicBezTo>
                  <a:cubicBezTo>
                    <a:pt x="2142" y="17035"/>
                    <a:pt x="1492" y="16548"/>
                    <a:pt x="1078" y="15698"/>
                  </a:cubicBezTo>
                  <a:cubicBezTo>
                    <a:pt x="1" y="13478"/>
                    <a:pt x="2577" y="12334"/>
                    <a:pt x="2517" y="10293"/>
                  </a:cubicBezTo>
                  <a:cubicBezTo>
                    <a:pt x="2493" y="9448"/>
                    <a:pt x="2055" y="8692"/>
                    <a:pt x="1788" y="7908"/>
                  </a:cubicBezTo>
                  <a:cubicBezTo>
                    <a:pt x="1613" y="7401"/>
                    <a:pt x="1504" y="6863"/>
                    <a:pt x="1675" y="6339"/>
                  </a:cubicBezTo>
                  <a:cubicBezTo>
                    <a:pt x="1829" y="5865"/>
                    <a:pt x="2203" y="5499"/>
                    <a:pt x="2439" y="5069"/>
                  </a:cubicBezTo>
                  <a:cubicBezTo>
                    <a:pt x="2857" y="4312"/>
                    <a:pt x="2676" y="3553"/>
                    <a:pt x="2529" y="2748"/>
                  </a:cubicBezTo>
                  <a:cubicBezTo>
                    <a:pt x="2405" y="2077"/>
                    <a:pt x="2337" y="1373"/>
                    <a:pt x="2810" y="821"/>
                  </a:cubicBezTo>
                  <a:cubicBezTo>
                    <a:pt x="3043" y="550"/>
                    <a:pt x="3347" y="353"/>
                    <a:pt x="3678" y="239"/>
                  </a:cubicBezTo>
                  <a:cubicBezTo>
                    <a:pt x="3667" y="159"/>
                    <a:pt x="3657" y="79"/>
                    <a:pt x="3647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22"/>
            <p:cNvSpPr/>
            <p:nvPr/>
          </p:nvSpPr>
          <p:spPr>
            <a:xfrm>
              <a:off x="6770050" y="1126650"/>
              <a:ext cx="176725" cy="611200"/>
            </a:xfrm>
            <a:custGeom>
              <a:avLst/>
              <a:gdLst/>
              <a:ahLst/>
              <a:cxnLst/>
              <a:rect l="l" t="t" r="r" b="b"/>
              <a:pathLst>
                <a:path w="7069" h="24448" extrusionOk="0">
                  <a:moveTo>
                    <a:pt x="3680" y="1"/>
                  </a:moveTo>
                  <a:cubicBezTo>
                    <a:pt x="3347" y="114"/>
                    <a:pt x="3043" y="311"/>
                    <a:pt x="2812" y="584"/>
                  </a:cubicBezTo>
                  <a:cubicBezTo>
                    <a:pt x="2339" y="1136"/>
                    <a:pt x="2408" y="1840"/>
                    <a:pt x="2531" y="2511"/>
                  </a:cubicBezTo>
                  <a:cubicBezTo>
                    <a:pt x="2679" y="3316"/>
                    <a:pt x="2860" y="4074"/>
                    <a:pt x="2440" y="4831"/>
                  </a:cubicBezTo>
                  <a:cubicBezTo>
                    <a:pt x="2205" y="5261"/>
                    <a:pt x="1830" y="5627"/>
                    <a:pt x="1676" y="6101"/>
                  </a:cubicBezTo>
                  <a:cubicBezTo>
                    <a:pt x="1507" y="6626"/>
                    <a:pt x="1617" y="7164"/>
                    <a:pt x="1789" y="7671"/>
                  </a:cubicBezTo>
                  <a:cubicBezTo>
                    <a:pt x="2056" y="8455"/>
                    <a:pt x="2494" y="9210"/>
                    <a:pt x="2518" y="10054"/>
                  </a:cubicBezTo>
                  <a:cubicBezTo>
                    <a:pt x="2577" y="12094"/>
                    <a:pt x="1" y="13238"/>
                    <a:pt x="1082" y="15464"/>
                  </a:cubicBezTo>
                  <a:cubicBezTo>
                    <a:pt x="1494" y="16314"/>
                    <a:pt x="2147" y="16800"/>
                    <a:pt x="1733" y="17797"/>
                  </a:cubicBezTo>
                  <a:cubicBezTo>
                    <a:pt x="1480" y="18398"/>
                    <a:pt x="1215" y="18909"/>
                    <a:pt x="1366" y="19581"/>
                  </a:cubicBezTo>
                  <a:cubicBezTo>
                    <a:pt x="1508" y="20217"/>
                    <a:pt x="1911" y="20760"/>
                    <a:pt x="2497" y="21055"/>
                  </a:cubicBezTo>
                  <a:cubicBezTo>
                    <a:pt x="2868" y="21240"/>
                    <a:pt x="3311" y="21304"/>
                    <a:pt x="3629" y="21589"/>
                  </a:cubicBezTo>
                  <a:cubicBezTo>
                    <a:pt x="3941" y="21870"/>
                    <a:pt x="3999" y="22248"/>
                    <a:pt x="4102" y="22638"/>
                  </a:cubicBezTo>
                  <a:cubicBezTo>
                    <a:pt x="4380" y="23707"/>
                    <a:pt x="5296" y="24447"/>
                    <a:pt x="6352" y="24447"/>
                  </a:cubicBezTo>
                  <a:cubicBezTo>
                    <a:pt x="6565" y="24447"/>
                    <a:pt x="6784" y="24417"/>
                    <a:pt x="7005" y="24353"/>
                  </a:cubicBezTo>
                  <a:cubicBezTo>
                    <a:pt x="7016" y="24350"/>
                    <a:pt x="7026" y="24349"/>
                    <a:pt x="7036" y="24349"/>
                  </a:cubicBezTo>
                  <a:cubicBezTo>
                    <a:pt x="7047" y="24349"/>
                    <a:pt x="7058" y="24350"/>
                    <a:pt x="7068" y="24353"/>
                  </a:cubicBezTo>
                  <a:cubicBezTo>
                    <a:pt x="6816" y="20740"/>
                    <a:pt x="6461" y="17139"/>
                    <a:pt x="5987" y="13549"/>
                  </a:cubicBezTo>
                  <a:cubicBezTo>
                    <a:pt x="5676" y="11201"/>
                    <a:pt x="5309" y="8859"/>
                    <a:pt x="4917" y="6522"/>
                  </a:cubicBezTo>
                  <a:cubicBezTo>
                    <a:pt x="4689" y="5161"/>
                    <a:pt x="4407" y="3807"/>
                    <a:pt x="4140" y="2455"/>
                  </a:cubicBezTo>
                  <a:cubicBezTo>
                    <a:pt x="3950" y="1644"/>
                    <a:pt x="3789" y="827"/>
                    <a:pt x="368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22"/>
            <p:cNvSpPr/>
            <p:nvPr/>
          </p:nvSpPr>
          <p:spPr>
            <a:xfrm>
              <a:off x="6890975" y="1252975"/>
              <a:ext cx="76700" cy="553300"/>
            </a:xfrm>
            <a:custGeom>
              <a:avLst/>
              <a:gdLst/>
              <a:ahLst/>
              <a:cxnLst/>
              <a:rect l="l" t="t" r="r" b="b"/>
              <a:pathLst>
                <a:path w="3068" h="22132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522"/>
                    <a:pt x="180" y="1044"/>
                    <a:pt x="274" y="1562"/>
                  </a:cubicBezTo>
                  <a:cubicBezTo>
                    <a:pt x="667" y="3770"/>
                    <a:pt x="1002" y="5990"/>
                    <a:pt x="1298" y="8212"/>
                  </a:cubicBezTo>
                  <a:cubicBezTo>
                    <a:pt x="1919" y="12830"/>
                    <a:pt x="2361" y="17473"/>
                    <a:pt x="2625" y="22127"/>
                  </a:cubicBezTo>
                  <a:cubicBezTo>
                    <a:pt x="2625" y="22127"/>
                    <a:pt x="2622" y="22130"/>
                    <a:pt x="2622" y="22131"/>
                  </a:cubicBezTo>
                  <a:cubicBezTo>
                    <a:pt x="2782" y="22082"/>
                    <a:pt x="2930" y="22010"/>
                    <a:pt x="3067" y="21914"/>
                  </a:cubicBezTo>
                  <a:cubicBezTo>
                    <a:pt x="3036" y="21898"/>
                    <a:pt x="3009" y="21870"/>
                    <a:pt x="3005" y="21823"/>
                  </a:cubicBezTo>
                  <a:cubicBezTo>
                    <a:pt x="2629" y="17207"/>
                    <a:pt x="2240" y="12615"/>
                    <a:pt x="1558" y="8028"/>
                  </a:cubicBezTo>
                  <a:cubicBezTo>
                    <a:pt x="1237" y="5860"/>
                    <a:pt x="869" y="3695"/>
                    <a:pt x="458" y="1542"/>
                  </a:cubicBezTo>
                  <a:cubicBezTo>
                    <a:pt x="306" y="1027"/>
                    <a:pt x="150" y="512"/>
                    <a:pt x="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22"/>
            <p:cNvSpPr/>
            <p:nvPr/>
          </p:nvSpPr>
          <p:spPr>
            <a:xfrm>
              <a:off x="6919400" y="1351700"/>
              <a:ext cx="23700" cy="152825"/>
            </a:xfrm>
            <a:custGeom>
              <a:avLst/>
              <a:gdLst/>
              <a:ahLst/>
              <a:cxnLst/>
              <a:rect l="l" t="t" r="r" b="b"/>
              <a:pathLst>
                <a:path w="948" h="6113" extrusionOk="0">
                  <a:moveTo>
                    <a:pt x="0" y="1"/>
                  </a:moveTo>
                  <a:cubicBezTo>
                    <a:pt x="244" y="1436"/>
                    <a:pt x="467" y="2872"/>
                    <a:pt x="683" y="4298"/>
                  </a:cubicBezTo>
                  <a:cubicBezTo>
                    <a:pt x="774" y="4902"/>
                    <a:pt x="861" y="5507"/>
                    <a:pt x="947" y="6112"/>
                  </a:cubicBezTo>
                  <a:cubicBezTo>
                    <a:pt x="840" y="4726"/>
                    <a:pt x="719" y="3338"/>
                    <a:pt x="455" y="1983"/>
                  </a:cubicBezTo>
                  <a:cubicBezTo>
                    <a:pt x="326" y="1318"/>
                    <a:pt x="171" y="657"/>
                    <a:pt x="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22"/>
            <p:cNvSpPr/>
            <p:nvPr/>
          </p:nvSpPr>
          <p:spPr>
            <a:xfrm>
              <a:off x="6804350" y="1124150"/>
              <a:ext cx="141125" cy="611600"/>
            </a:xfrm>
            <a:custGeom>
              <a:avLst/>
              <a:gdLst/>
              <a:ahLst/>
              <a:cxnLst/>
              <a:rect l="l" t="t" r="r" b="b"/>
              <a:pathLst>
                <a:path w="5645" h="24464" extrusionOk="0">
                  <a:moveTo>
                    <a:pt x="2156" y="1"/>
                  </a:moveTo>
                  <a:cubicBezTo>
                    <a:pt x="2107" y="1"/>
                    <a:pt x="2054" y="43"/>
                    <a:pt x="2065" y="108"/>
                  </a:cubicBezTo>
                  <a:cubicBezTo>
                    <a:pt x="2226" y="975"/>
                    <a:pt x="2383" y="1839"/>
                    <a:pt x="2537" y="2706"/>
                  </a:cubicBezTo>
                  <a:cubicBezTo>
                    <a:pt x="2131" y="2388"/>
                    <a:pt x="1492" y="2224"/>
                    <a:pt x="1030" y="2114"/>
                  </a:cubicBezTo>
                  <a:cubicBezTo>
                    <a:pt x="1026" y="2113"/>
                    <a:pt x="1023" y="2113"/>
                    <a:pt x="1019" y="2113"/>
                  </a:cubicBezTo>
                  <a:cubicBezTo>
                    <a:pt x="978" y="2113"/>
                    <a:pt x="966" y="2172"/>
                    <a:pt x="1009" y="2189"/>
                  </a:cubicBezTo>
                  <a:cubicBezTo>
                    <a:pt x="1317" y="2307"/>
                    <a:pt x="1620" y="2449"/>
                    <a:pt x="1914" y="2598"/>
                  </a:cubicBezTo>
                  <a:cubicBezTo>
                    <a:pt x="2134" y="2711"/>
                    <a:pt x="2346" y="2874"/>
                    <a:pt x="2582" y="2958"/>
                  </a:cubicBezTo>
                  <a:cubicBezTo>
                    <a:pt x="2606" y="3088"/>
                    <a:pt x="2627" y="3221"/>
                    <a:pt x="2650" y="3352"/>
                  </a:cubicBezTo>
                  <a:cubicBezTo>
                    <a:pt x="2373" y="3152"/>
                    <a:pt x="1976" y="3050"/>
                    <a:pt x="1667" y="3011"/>
                  </a:cubicBezTo>
                  <a:cubicBezTo>
                    <a:pt x="1666" y="3010"/>
                    <a:pt x="1664" y="3010"/>
                    <a:pt x="1663" y="3010"/>
                  </a:cubicBezTo>
                  <a:cubicBezTo>
                    <a:pt x="1623" y="3010"/>
                    <a:pt x="1617" y="3077"/>
                    <a:pt x="1656" y="3085"/>
                  </a:cubicBezTo>
                  <a:cubicBezTo>
                    <a:pt x="1865" y="3133"/>
                    <a:pt x="2068" y="3197"/>
                    <a:pt x="2260" y="3290"/>
                  </a:cubicBezTo>
                  <a:cubicBezTo>
                    <a:pt x="2408" y="3362"/>
                    <a:pt x="2538" y="3465"/>
                    <a:pt x="2682" y="3544"/>
                  </a:cubicBezTo>
                  <a:cubicBezTo>
                    <a:pt x="2834" y="4413"/>
                    <a:pt x="2986" y="5281"/>
                    <a:pt x="3131" y="6149"/>
                  </a:cubicBezTo>
                  <a:cubicBezTo>
                    <a:pt x="2563" y="5763"/>
                    <a:pt x="1804" y="5538"/>
                    <a:pt x="1092" y="5538"/>
                  </a:cubicBezTo>
                  <a:cubicBezTo>
                    <a:pt x="864" y="5538"/>
                    <a:pt x="642" y="5561"/>
                    <a:pt x="432" y="5608"/>
                  </a:cubicBezTo>
                  <a:cubicBezTo>
                    <a:pt x="385" y="5620"/>
                    <a:pt x="398" y="5686"/>
                    <a:pt x="441" y="5689"/>
                  </a:cubicBezTo>
                  <a:cubicBezTo>
                    <a:pt x="924" y="5713"/>
                    <a:pt x="1397" y="5718"/>
                    <a:pt x="1867" y="5838"/>
                  </a:cubicBezTo>
                  <a:cubicBezTo>
                    <a:pt x="2338" y="5957"/>
                    <a:pt x="2746" y="6183"/>
                    <a:pt x="3173" y="6396"/>
                  </a:cubicBezTo>
                  <a:cubicBezTo>
                    <a:pt x="3368" y="7554"/>
                    <a:pt x="3553" y="8710"/>
                    <a:pt x="3732" y="9868"/>
                  </a:cubicBezTo>
                  <a:cubicBezTo>
                    <a:pt x="2844" y="9352"/>
                    <a:pt x="1846" y="8937"/>
                    <a:pt x="825" y="8833"/>
                  </a:cubicBezTo>
                  <a:cubicBezTo>
                    <a:pt x="824" y="8833"/>
                    <a:pt x="822" y="8833"/>
                    <a:pt x="820" y="8833"/>
                  </a:cubicBezTo>
                  <a:cubicBezTo>
                    <a:pt x="765" y="8833"/>
                    <a:pt x="762" y="8917"/>
                    <a:pt x="811" y="8932"/>
                  </a:cubicBezTo>
                  <a:cubicBezTo>
                    <a:pt x="1849" y="9261"/>
                    <a:pt x="2829" y="9585"/>
                    <a:pt x="3772" y="10130"/>
                  </a:cubicBezTo>
                  <a:cubicBezTo>
                    <a:pt x="3958" y="11336"/>
                    <a:pt x="4131" y="12543"/>
                    <a:pt x="4294" y="13752"/>
                  </a:cubicBezTo>
                  <a:cubicBezTo>
                    <a:pt x="3402" y="12966"/>
                    <a:pt x="1992" y="12495"/>
                    <a:pt x="751" y="12495"/>
                  </a:cubicBezTo>
                  <a:cubicBezTo>
                    <a:pt x="507" y="12495"/>
                    <a:pt x="270" y="12513"/>
                    <a:pt x="45" y="12550"/>
                  </a:cubicBezTo>
                  <a:cubicBezTo>
                    <a:pt x="0" y="12559"/>
                    <a:pt x="15" y="12622"/>
                    <a:pt x="51" y="12622"/>
                  </a:cubicBezTo>
                  <a:cubicBezTo>
                    <a:pt x="51" y="12622"/>
                    <a:pt x="51" y="12622"/>
                    <a:pt x="52" y="12622"/>
                  </a:cubicBezTo>
                  <a:cubicBezTo>
                    <a:pt x="814" y="12689"/>
                    <a:pt x="1561" y="12730"/>
                    <a:pt x="2297" y="12961"/>
                  </a:cubicBezTo>
                  <a:cubicBezTo>
                    <a:pt x="3046" y="13195"/>
                    <a:pt x="3645" y="13599"/>
                    <a:pt x="4321" y="13972"/>
                  </a:cubicBezTo>
                  <a:cubicBezTo>
                    <a:pt x="4478" y="15149"/>
                    <a:pt x="4625" y="16330"/>
                    <a:pt x="4760" y="17510"/>
                  </a:cubicBezTo>
                  <a:cubicBezTo>
                    <a:pt x="3908" y="17113"/>
                    <a:pt x="2820" y="16893"/>
                    <a:pt x="1797" y="16893"/>
                  </a:cubicBezTo>
                  <a:cubicBezTo>
                    <a:pt x="1318" y="16893"/>
                    <a:pt x="853" y="16941"/>
                    <a:pt x="433" y="17043"/>
                  </a:cubicBezTo>
                  <a:cubicBezTo>
                    <a:pt x="388" y="17054"/>
                    <a:pt x="399" y="17119"/>
                    <a:pt x="444" y="17120"/>
                  </a:cubicBezTo>
                  <a:cubicBezTo>
                    <a:pt x="1242" y="17142"/>
                    <a:pt x="2020" y="17092"/>
                    <a:pt x="2816" y="17211"/>
                  </a:cubicBezTo>
                  <a:cubicBezTo>
                    <a:pt x="3495" y="17311"/>
                    <a:pt x="4126" y="17534"/>
                    <a:pt x="4783" y="17708"/>
                  </a:cubicBezTo>
                  <a:cubicBezTo>
                    <a:pt x="4942" y="19098"/>
                    <a:pt x="5079" y="20492"/>
                    <a:pt x="5202" y="21889"/>
                  </a:cubicBezTo>
                  <a:cubicBezTo>
                    <a:pt x="4935" y="21658"/>
                    <a:pt x="4362" y="21484"/>
                    <a:pt x="4159" y="21419"/>
                  </a:cubicBezTo>
                  <a:cubicBezTo>
                    <a:pt x="3785" y="21298"/>
                    <a:pt x="3387" y="21230"/>
                    <a:pt x="2992" y="21230"/>
                  </a:cubicBezTo>
                  <a:cubicBezTo>
                    <a:pt x="2626" y="21230"/>
                    <a:pt x="2262" y="21288"/>
                    <a:pt x="1920" y="21418"/>
                  </a:cubicBezTo>
                  <a:cubicBezTo>
                    <a:pt x="1889" y="21430"/>
                    <a:pt x="1887" y="21483"/>
                    <a:pt x="1923" y="21483"/>
                  </a:cubicBezTo>
                  <a:cubicBezTo>
                    <a:pt x="1924" y="21483"/>
                    <a:pt x="1926" y="21483"/>
                    <a:pt x="1928" y="21483"/>
                  </a:cubicBezTo>
                  <a:cubicBezTo>
                    <a:pt x="2257" y="21443"/>
                    <a:pt x="2578" y="21410"/>
                    <a:pt x="2900" y="21410"/>
                  </a:cubicBezTo>
                  <a:cubicBezTo>
                    <a:pt x="3137" y="21410"/>
                    <a:pt x="3375" y="21428"/>
                    <a:pt x="3617" y="21474"/>
                  </a:cubicBezTo>
                  <a:cubicBezTo>
                    <a:pt x="3850" y="21518"/>
                    <a:pt x="4080" y="21583"/>
                    <a:pt x="4300" y="21671"/>
                  </a:cubicBezTo>
                  <a:cubicBezTo>
                    <a:pt x="4320" y="21679"/>
                    <a:pt x="4893" y="21950"/>
                    <a:pt x="5164" y="22067"/>
                  </a:cubicBezTo>
                  <a:cubicBezTo>
                    <a:pt x="5161" y="22070"/>
                    <a:pt x="5157" y="22074"/>
                    <a:pt x="5156" y="22077"/>
                  </a:cubicBezTo>
                  <a:lnTo>
                    <a:pt x="5147" y="22096"/>
                  </a:lnTo>
                  <a:cubicBezTo>
                    <a:pt x="5120" y="22148"/>
                    <a:pt x="5146" y="22200"/>
                    <a:pt x="5198" y="22221"/>
                  </a:cubicBezTo>
                  <a:cubicBezTo>
                    <a:pt x="5206" y="22224"/>
                    <a:pt x="5218" y="22228"/>
                    <a:pt x="5226" y="22231"/>
                  </a:cubicBezTo>
                  <a:lnTo>
                    <a:pt x="5232" y="22231"/>
                  </a:lnTo>
                  <a:cubicBezTo>
                    <a:pt x="5290" y="22936"/>
                    <a:pt x="5346" y="23642"/>
                    <a:pt x="5396" y="24347"/>
                  </a:cubicBezTo>
                  <a:cubicBezTo>
                    <a:pt x="5402" y="24425"/>
                    <a:pt x="5465" y="24464"/>
                    <a:pt x="5526" y="24464"/>
                  </a:cubicBezTo>
                  <a:cubicBezTo>
                    <a:pt x="5587" y="24464"/>
                    <a:pt x="5645" y="24425"/>
                    <a:pt x="5640" y="24347"/>
                  </a:cubicBezTo>
                  <a:cubicBezTo>
                    <a:pt x="5058" y="16221"/>
                    <a:pt x="4085" y="8006"/>
                    <a:pt x="2230" y="63"/>
                  </a:cubicBezTo>
                  <a:cubicBezTo>
                    <a:pt x="2220" y="19"/>
                    <a:pt x="2189" y="1"/>
                    <a:pt x="215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22"/>
            <p:cNvSpPr/>
            <p:nvPr/>
          </p:nvSpPr>
          <p:spPr>
            <a:xfrm>
              <a:off x="6883200" y="1150250"/>
              <a:ext cx="42825" cy="39050"/>
            </a:xfrm>
            <a:custGeom>
              <a:avLst/>
              <a:gdLst/>
              <a:ahLst/>
              <a:cxnLst/>
              <a:rect l="l" t="t" r="r" b="b"/>
              <a:pathLst>
                <a:path w="1713" h="1562" extrusionOk="0">
                  <a:moveTo>
                    <a:pt x="1656" y="0"/>
                  </a:moveTo>
                  <a:cubicBezTo>
                    <a:pt x="1651" y="0"/>
                    <a:pt x="1645" y="2"/>
                    <a:pt x="1640" y="4"/>
                  </a:cubicBezTo>
                  <a:cubicBezTo>
                    <a:pt x="1320" y="165"/>
                    <a:pt x="1025" y="414"/>
                    <a:pt x="756" y="651"/>
                  </a:cubicBezTo>
                  <a:cubicBezTo>
                    <a:pt x="497" y="879"/>
                    <a:pt x="172" y="1148"/>
                    <a:pt x="21" y="1464"/>
                  </a:cubicBezTo>
                  <a:cubicBezTo>
                    <a:pt x="0" y="1504"/>
                    <a:pt x="32" y="1562"/>
                    <a:pt x="74" y="1562"/>
                  </a:cubicBezTo>
                  <a:cubicBezTo>
                    <a:pt x="85" y="1562"/>
                    <a:pt x="96" y="1558"/>
                    <a:pt x="107" y="1550"/>
                  </a:cubicBezTo>
                  <a:cubicBezTo>
                    <a:pt x="378" y="1345"/>
                    <a:pt x="587" y="1042"/>
                    <a:pt x="833" y="803"/>
                  </a:cubicBezTo>
                  <a:cubicBezTo>
                    <a:pt x="1104" y="539"/>
                    <a:pt x="1407" y="319"/>
                    <a:pt x="1684" y="62"/>
                  </a:cubicBezTo>
                  <a:cubicBezTo>
                    <a:pt x="1713" y="37"/>
                    <a:pt x="1686" y="0"/>
                    <a:pt x="165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22"/>
            <p:cNvSpPr/>
            <p:nvPr/>
          </p:nvSpPr>
          <p:spPr>
            <a:xfrm>
              <a:off x="6902625" y="1214850"/>
              <a:ext cx="61775" cy="52625"/>
            </a:xfrm>
            <a:custGeom>
              <a:avLst/>
              <a:gdLst/>
              <a:ahLst/>
              <a:cxnLst/>
              <a:rect l="l" t="t" r="r" b="b"/>
              <a:pathLst>
                <a:path w="2471" h="2105" extrusionOk="0">
                  <a:moveTo>
                    <a:pt x="2434" y="0"/>
                  </a:moveTo>
                  <a:cubicBezTo>
                    <a:pt x="2432" y="0"/>
                    <a:pt x="2430" y="0"/>
                    <a:pt x="2427" y="1"/>
                  </a:cubicBezTo>
                  <a:cubicBezTo>
                    <a:pt x="1442" y="249"/>
                    <a:pt x="578" y="1126"/>
                    <a:pt x="48" y="1956"/>
                  </a:cubicBezTo>
                  <a:cubicBezTo>
                    <a:pt x="0" y="2032"/>
                    <a:pt x="70" y="2105"/>
                    <a:pt x="140" y="2105"/>
                  </a:cubicBezTo>
                  <a:cubicBezTo>
                    <a:pt x="170" y="2105"/>
                    <a:pt x="200" y="2091"/>
                    <a:pt x="221" y="2057"/>
                  </a:cubicBezTo>
                  <a:cubicBezTo>
                    <a:pt x="489" y="1626"/>
                    <a:pt x="811" y="1235"/>
                    <a:pt x="1189" y="897"/>
                  </a:cubicBezTo>
                  <a:cubicBezTo>
                    <a:pt x="1577" y="552"/>
                    <a:pt x="2019" y="331"/>
                    <a:pt x="2449" y="50"/>
                  </a:cubicBezTo>
                  <a:cubicBezTo>
                    <a:pt x="2471" y="35"/>
                    <a:pt x="2459" y="0"/>
                    <a:pt x="24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22"/>
            <p:cNvSpPr/>
            <p:nvPr/>
          </p:nvSpPr>
          <p:spPr>
            <a:xfrm>
              <a:off x="6918200" y="1268475"/>
              <a:ext cx="106875" cy="93300"/>
            </a:xfrm>
            <a:custGeom>
              <a:avLst/>
              <a:gdLst/>
              <a:ahLst/>
              <a:cxnLst/>
              <a:rect l="l" t="t" r="r" b="b"/>
              <a:pathLst>
                <a:path w="4275" h="3732" extrusionOk="0">
                  <a:moveTo>
                    <a:pt x="4212" y="1"/>
                  </a:moveTo>
                  <a:cubicBezTo>
                    <a:pt x="4205" y="1"/>
                    <a:pt x="4198" y="2"/>
                    <a:pt x="4190" y="6"/>
                  </a:cubicBezTo>
                  <a:cubicBezTo>
                    <a:pt x="2591" y="843"/>
                    <a:pt x="1210" y="2139"/>
                    <a:pt x="75" y="3524"/>
                  </a:cubicBezTo>
                  <a:cubicBezTo>
                    <a:pt x="1" y="3613"/>
                    <a:pt x="81" y="3732"/>
                    <a:pt x="165" y="3732"/>
                  </a:cubicBezTo>
                  <a:cubicBezTo>
                    <a:pt x="192" y="3732"/>
                    <a:pt x="219" y="3720"/>
                    <a:pt x="242" y="3691"/>
                  </a:cubicBezTo>
                  <a:cubicBezTo>
                    <a:pt x="1398" y="2265"/>
                    <a:pt x="2757" y="1157"/>
                    <a:pt x="4236" y="84"/>
                  </a:cubicBezTo>
                  <a:cubicBezTo>
                    <a:pt x="4274" y="56"/>
                    <a:pt x="4252" y="1"/>
                    <a:pt x="421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22"/>
            <p:cNvSpPr/>
            <p:nvPr/>
          </p:nvSpPr>
          <p:spPr>
            <a:xfrm>
              <a:off x="6934125" y="1374000"/>
              <a:ext cx="119400" cy="84700"/>
            </a:xfrm>
            <a:custGeom>
              <a:avLst/>
              <a:gdLst/>
              <a:ahLst/>
              <a:cxnLst/>
              <a:rect l="l" t="t" r="r" b="b"/>
              <a:pathLst>
                <a:path w="4776" h="3388" extrusionOk="0">
                  <a:moveTo>
                    <a:pt x="4722" y="0"/>
                  </a:moveTo>
                  <a:cubicBezTo>
                    <a:pt x="4719" y="0"/>
                    <a:pt x="4715" y="1"/>
                    <a:pt x="4711" y="2"/>
                  </a:cubicBezTo>
                  <a:cubicBezTo>
                    <a:pt x="2979" y="626"/>
                    <a:pt x="1214" y="1771"/>
                    <a:pt x="59" y="3221"/>
                  </a:cubicBezTo>
                  <a:cubicBezTo>
                    <a:pt x="1" y="3294"/>
                    <a:pt x="57" y="3388"/>
                    <a:pt x="129" y="3388"/>
                  </a:cubicBezTo>
                  <a:cubicBezTo>
                    <a:pt x="151" y="3388"/>
                    <a:pt x="174" y="3379"/>
                    <a:pt x="196" y="3358"/>
                  </a:cubicBezTo>
                  <a:cubicBezTo>
                    <a:pt x="1594" y="2007"/>
                    <a:pt x="2982" y="923"/>
                    <a:pt x="4741" y="73"/>
                  </a:cubicBezTo>
                  <a:cubicBezTo>
                    <a:pt x="4775" y="55"/>
                    <a:pt x="4755" y="0"/>
                    <a:pt x="472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22"/>
            <p:cNvSpPr/>
            <p:nvPr/>
          </p:nvSpPr>
          <p:spPr>
            <a:xfrm>
              <a:off x="6947350" y="1480225"/>
              <a:ext cx="108350" cy="72075"/>
            </a:xfrm>
            <a:custGeom>
              <a:avLst/>
              <a:gdLst/>
              <a:ahLst/>
              <a:cxnLst/>
              <a:rect l="l" t="t" r="r" b="b"/>
              <a:pathLst>
                <a:path w="4334" h="2883" extrusionOk="0">
                  <a:moveTo>
                    <a:pt x="4278" y="0"/>
                  </a:moveTo>
                  <a:cubicBezTo>
                    <a:pt x="4273" y="0"/>
                    <a:pt x="4267" y="2"/>
                    <a:pt x="4261" y="4"/>
                  </a:cubicBezTo>
                  <a:cubicBezTo>
                    <a:pt x="2767" y="676"/>
                    <a:pt x="1140" y="1460"/>
                    <a:pt x="57" y="2733"/>
                  </a:cubicBezTo>
                  <a:cubicBezTo>
                    <a:pt x="0" y="2799"/>
                    <a:pt x="55" y="2883"/>
                    <a:pt x="122" y="2883"/>
                  </a:cubicBezTo>
                  <a:cubicBezTo>
                    <a:pt x="142" y="2883"/>
                    <a:pt x="163" y="2875"/>
                    <a:pt x="182" y="2858"/>
                  </a:cubicBezTo>
                  <a:cubicBezTo>
                    <a:pt x="1436" y="1703"/>
                    <a:pt x="2821" y="901"/>
                    <a:pt x="4298" y="68"/>
                  </a:cubicBezTo>
                  <a:cubicBezTo>
                    <a:pt x="4333" y="47"/>
                    <a:pt x="4312" y="0"/>
                    <a:pt x="427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22"/>
            <p:cNvSpPr/>
            <p:nvPr/>
          </p:nvSpPr>
          <p:spPr>
            <a:xfrm>
              <a:off x="6959775" y="1588375"/>
              <a:ext cx="112075" cy="63150"/>
            </a:xfrm>
            <a:custGeom>
              <a:avLst/>
              <a:gdLst/>
              <a:ahLst/>
              <a:cxnLst/>
              <a:rect l="l" t="t" r="r" b="b"/>
              <a:pathLst>
                <a:path w="4483" h="2526" extrusionOk="0">
                  <a:moveTo>
                    <a:pt x="4428" y="1"/>
                  </a:moveTo>
                  <a:cubicBezTo>
                    <a:pt x="4424" y="1"/>
                    <a:pt x="4419" y="2"/>
                    <a:pt x="4415" y="3"/>
                  </a:cubicBezTo>
                  <a:cubicBezTo>
                    <a:pt x="2832" y="421"/>
                    <a:pt x="1250" y="1241"/>
                    <a:pt x="65" y="2383"/>
                  </a:cubicBezTo>
                  <a:cubicBezTo>
                    <a:pt x="0" y="2445"/>
                    <a:pt x="59" y="2526"/>
                    <a:pt x="128" y="2526"/>
                  </a:cubicBezTo>
                  <a:cubicBezTo>
                    <a:pt x="148" y="2526"/>
                    <a:pt x="168" y="2519"/>
                    <a:pt x="187" y="2504"/>
                  </a:cubicBezTo>
                  <a:cubicBezTo>
                    <a:pt x="1521" y="1464"/>
                    <a:pt x="2841" y="663"/>
                    <a:pt x="4438" y="83"/>
                  </a:cubicBezTo>
                  <a:cubicBezTo>
                    <a:pt x="4483" y="68"/>
                    <a:pt x="4471" y="1"/>
                    <a:pt x="442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22"/>
            <p:cNvSpPr/>
            <p:nvPr/>
          </p:nvSpPr>
          <p:spPr>
            <a:xfrm>
              <a:off x="6968725" y="1575950"/>
              <a:ext cx="66775" cy="36350"/>
            </a:xfrm>
            <a:custGeom>
              <a:avLst/>
              <a:gdLst/>
              <a:ahLst/>
              <a:cxnLst/>
              <a:rect l="l" t="t" r="r" b="b"/>
              <a:pathLst>
                <a:path w="2671" h="1454" extrusionOk="0">
                  <a:moveTo>
                    <a:pt x="2649" y="1"/>
                  </a:moveTo>
                  <a:cubicBezTo>
                    <a:pt x="2647" y="1"/>
                    <a:pt x="2645" y="1"/>
                    <a:pt x="2644" y="1"/>
                  </a:cubicBezTo>
                  <a:cubicBezTo>
                    <a:pt x="1727" y="270"/>
                    <a:pt x="760" y="719"/>
                    <a:pt x="42" y="1354"/>
                  </a:cubicBezTo>
                  <a:cubicBezTo>
                    <a:pt x="0" y="1389"/>
                    <a:pt x="39" y="1453"/>
                    <a:pt x="85" y="1453"/>
                  </a:cubicBezTo>
                  <a:cubicBezTo>
                    <a:pt x="94" y="1453"/>
                    <a:pt x="103" y="1451"/>
                    <a:pt x="112" y="1446"/>
                  </a:cubicBezTo>
                  <a:cubicBezTo>
                    <a:pt x="945" y="899"/>
                    <a:pt x="1722" y="408"/>
                    <a:pt x="2652" y="34"/>
                  </a:cubicBezTo>
                  <a:cubicBezTo>
                    <a:pt x="2670" y="27"/>
                    <a:pt x="2666" y="1"/>
                    <a:pt x="264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22"/>
            <p:cNvSpPr/>
            <p:nvPr/>
          </p:nvSpPr>
          <p:spPr>
            <a:xfrm>
              <a:off x="6991950" y="1471900"/>
              <a:ext cx="45175" cy="26650"/>
            </a:xfrm>
            <a:custGeom>
              <a:avLst/>
              <a:gdLst/>
              <a:ahLst/>
              <a:cxnLst/>
              <a:rect l="l" t="t" r="r" b="b"/>
              <a:pathLst>
                <a:path w="1807" h="1066" extrusionOk="0">
                  <a:moveTo>
                    <a:pt x="1778" y="1"/>
                  </a:moveTo>
                  <a:cubicBezTo>
                    <a:pt x="1776" y="1"/>
                    <a:pt x="1773" y="1"/>
                    <a:pt x="1770" y="3"/>
                  </a:cubicBezTo>
                  <a:cubicBezTo>
                    <a:pt x="1134" y="217"/>
                    <a:pt x="516" y="539"/>
                    <a:pt x="28" y="1005"/>
                  </a:cubicBezTo>
                  <a:cubicBezTo>
                    <a:pt x="0" y="1030"/>
                    <a:pt x="25" y="1065"/>
                    <a:pt x="55" y="1065"/>
                  </a:cubicBezTo>
                  <a:cubicBezTo>
                    <a:pt x="63" y="1065"/>
                    <a:pt x="72" y="1062"/>
                    <a:pt x="80" y="1056"/>
                  </a:cubicBezTo>
                  <a:cubicBezTo>
                    <a:pt x="611" y="632"/>
                    <a:pt x="1139" y="285"/>
                    <a:pt x="1781" y="48"/>
                  </a:cubicBezTo>
                  <a:cubicBezTo>
                    <a:pt x="1806" y="39"/>
                    <a:pt x="1800" y="1"/>
                    <a:pt x="177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22"/>
            <p:cNvSpPr/>
            <p:nvPr/>
          </p:nvSpPr>
          <p:spPr>
            <a:xfrm>
              <a:off x="6933750" y="1343850"/>
              <a:ext cx="69600" cy="42475"/>
            </a:xfrm>
            <a:custGeom>
              <a:avLst/>
              <a:gdLst/>
              <a:ahLst/>
              <a:cxnLst/>
              <a:rect l="l" t="t" r="r" b="b"/>
              <a:pathLst>
                <a:path w="2784" h="1699" extrusionOk="0">
                  <a:moveTo>
                    <a:pt x="2735" y="0"/>
                  </a:moveTo>
                  <a:cubicBezTo>
                    <a:pt x="2731" y="0"/>
                    <a:pt x="2727" y="1"/>
                    <a:pt x="2723" y="3"/>
                  </a:cubicBezTo>
                  <a:cubicBezTo>
                    <a:pt x="1770" y="411"/>
                    <a:pt x="880" y="939"/>
                    <a:pt x="63" y="1575"/>
                  </a:cubicBezTo>
                  <a:cubicBezTo>
                    <a:pt x="1" y="1621"/>
                    <a:pt x="56" y="1698"/>
                    <a:pt x="121" y="1698"/>
                  </a:cubicBezTo>
                  <a:cubicBezTo>
                    <a:pt x="137" y="1698"/>
                    <a:pt x="154" y="1693"/>
                    <a:pt x="170" y="1681"/>
                  </a:cubicBezTo>
                  <a:cubicBezTo>
                    <a:pt x="976" y="1047"/>
                    <a:pt x="1833" y="509"/>
                    <a:pt x="2752" y="53"/>
                  </a:cubicBezTo>
                  <a:cubicBezTo>
                    <a:pt x="2783" y="39"/>
                    <a:pt x="2763" y="0"/>
                    <a:pt x="2735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22"/>
            <p:cNvSpPr/>
            <p:nvPr/>
          </p:nvSpPr>
          <p:spPr>
            <a:xfrm>
              <a:off x="6921075" y="1300825"/>
              <a:ext cx="39300" cy="30100"/>
            </a:xfrm>
            <a:custGeom>
              <a:avLst/>
              <a:gdLst/>
              <a:ahLst/>
              <a:cxnLst/>
              <a:rect l="l" t="t" r="r" b="b"/>
              <a:pathLst>
                <a:path w="1572" h="1204" extrusionOk="0">
                  <a:moveTo>
                    <a:pt x="1514" y="0"/>
                  </a:moveTo>
                  <a:cubicBezTo>
                    <a:pt x="1507" y="0"/>
                    <a:pt x="1501" y="2"/>
                    <a:pt x="1495" y="7"/>
                  </a:cubicBezTo>
                  <a:cubicBezTo>
                    <a:pt x="1012" y="365"/>
                    <a:pt x="513" y="713"/>
                    <a:pt x="47" y="1092"/>
                  </a:cubicBezTo>
                  <a:cubicBezTo>
                    <a:pt x="1" y="1130"/>
                    <a:pt x="45" y="1204"/>
                    <a:pt x="95" y="1204"/>
                  </a:cubicBezTo>
                  <a:cubicBezTo>
                    <a:pt x="105" y="1204"/>
                    <a:pt x="116" y="1200"/>
                    <a:pt x="127" y="1193"/>
                  </a:cubicBezTo>
                  <a:cubicBezTo>
                    <a:pt x="612" y="838"/>
                    <a:pt x="1072" y="444"/>
                    <a:pt x="1543" y="69"/>
                  </a:cubicBezTo>
                  <a:cubicBezTo>
                    <a:pt x="1572" y="45"/>
                    <a:pt x="1544" y="0"/>
                    <a:pt x="151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22"/>
            <p:cNvSpPr/>
            <p:nvPr/>
          </p:nvSpPr>
          <p:spPr>
            <a:xfrm>
              <a:off x="6898050" y="1175175"/>
              <a:ext cx="26925" cy="20025"/>
            </a:xfrm>
            <a:custGeom>
              <a:avLst/>
              <a:gdLst/>
              <a:ahLst/>
              <a:cxnLst/>
              <a:rect l="l" t="t" r="r" b="b"/>
              <a:pathLst>
                <a:path w="1077" h="801" extrusionOk="0">
                  <a:moveTo>
                    <a:pt x="1023" y="1"/>
                  </a:moveTo>
                  <a:cubicBezTo>
                    <a:pt x="1016" y="1"/>
                    <a:pt x="1009" y="2"/>
                    <a:pt x="1002" y="7"/>
                  </a:cubicBezTo>
                  <a:cubicBezTo>
                    <a:pt x="662" y="209"/>
                    <a:pt x="305" y="440"/>
                    <a:pt x="28" y="727"/>
                  </a:cubicBezTo>
                  <a:cubicBezTo>
                    <a:pt x="0" y="755"/>
                    <a:pt x="25" y="800"/>
                    <a:pt x="58" y="800"/>
                  </a:cubicBezTo>
                  <a:cubicBezTo>
                    <a:pt x="65" y="800"/>
                    <a:pt x="73" y="798"/>
                    <a:pt x="80" y="793"/>
                  </a:cubicBezTo>
                  <a:cubicBezTo>
                    <a:pt x="409" y="564"/>
                    <a:pt x="714" y="305"/>
                    <a:pt x="1043" y="74"/>
                  </a:cubicBezTo>
                  <a:cubicBezTo>
                    <a:pt x="1076" y="52"/>
                    <a:pt x="1056" y="1"/>
                    <a:pt x="102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22"/>
            <p:cNvSpPr/>
            <p:nvPr/>
          </p:nvSpPr>
          <p:spPr>
            <a:xfrm>
              <a:off x="6819125" y="1279950"/>
              <a:ext cx="46750" cy="15575"/>
            </a:xfrm>
            <a:custGeom>
              <a:avLst/>
              <a:gdLst/>
              <a:ahLst/>
              <a:cxnLst/>
              <a:rect l="l" t="t" r="r" b="b"/>
              <a:pathLst>
                <a:path w="1870" h="623" extrusionOk="0">
                  <a:moveTo>
                    <a:pt x="203" y="1"/>
                  </a:moveTo>
                  <a:cubicBezTo>
                    <a:pt x="151" y="1"/>
                    <a:pt x="98" y="2"/>
                    <a:pt x="47" y="5"/>
                  </a:cubicBezTo>
                  <a:cubicBezTo>
                    <a:pt x="2" y="6"/>
                    <a:pt x="0" y="75"/>
                    <a:pt x="45" y="75"/>
                  </a:cubicBezTo>
                  <a:cubicBezTo>
                    <a:pt x="689" y="88"/>
                    <a:pt x="1204" y="308"/>
                    <a:pt x="1755" y="616"/>
                  </a:cubicBezTo>
                  <a:cubicBezTo>
                    <a:pt x="1764" y="621"/>
                    <a:pt x="1773" y="623"/>
                    <a:pt x="1782" y="623"/>
                  </a:cubicBezTo>
                  <a:cubicBezTo>
                    <a:pt x="1829" y="623"/>
                    <a:pt x="1870" y="561"/>
                    <a:pt x="1826" y="526"/>
                  </a:cubicBezTo>
                  <a:cubicBezTo>
                    <a:pt x="1378" y="154"/>
                    <a:pt x="780" y="1"/>
                    <a:pt x="20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22"/>
            <p:cNvSpPr/>
            <p:nvPr/>
          </p:nvSpPr>
          <p:spPr>
            <a:xfrm>
              <a:off x="6849850" y="1427300"/>
              <a:ext cx="55600" cy="21575"/>
            </a:xfrm>
            <a:custGeom>
              <a:avLst/>
              <a:gdLst/>
              <a:ahLst/>
              <a:cxnLst/>
              <a:rect l="l" t="t" r="r" b="b"/>
              <a:pathLst>
                <a:path w="2224" h="863" extrusionOk="0">
                  <a:moveTo>
                    <a:pt x="41" y="1"/>
                  </a:moveTo>
                  <a:cubicBezTo>
                    <a:pt x="6" y="1"/>
                    <a:pt x="0" y="57"/>
                    <a:pt x="36" y="64"/>
                  </a:cubicBezTo>
                  <a:cubicBezTo>
                    <a:pt x="407" y="138"/>
                    <a:pt x="777" y="222"/>
                    <a:pt x="1133" y="358"/>
                  </a:cubicBezTo>
                  <a:cubicBezTo>
                    <a:pt x="1490" y="495"/>
                    <a:pt x="1801" y="712"/>
                    <a:pt x="2150" y="859"/>
                  </a:cubicBezTo>
                  <a:cubicBezTo>
                    <a:pt x="2155" y="862"/>
                    <a:pt x="2161" y="863"/>
                    <a:pt x="2166" y="863"/>
                  </a:cubicBezTo>
                  <a:cubicBezTo>
                    <a:pt x="2203" y="863"/>
                    <a:pt x="2223" y="809"/>
                    <a:pt x="2196" y="781"/>
                  </a:cubicBezTo>
                  <a:cubicBezTo>
                    <a:pt x="1670" y="273"/>
                    <a:pt x="750" y="37"/>
                    <a:pt x="43" y="1"/>
                  </a:cubicBezTo>
                  <a:cubicBezTo>
                    <a:pt x="42" y="1"/>
                    <a:pt x="41" y="1"/>
                    <a:pt x="41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22"/>
            <p:cNvSpPr/>
            <p:nvPr/>
          </p:nvSpPr>
          <p:spPr>
            <a:xfrm>
              <a:off x="6814525" y="1521200"/>
              <a:ext cx="64675" cy="9875"/>
            </a:xfrm>
            <a:custGeom>
              <a:avLst/>
              <a:gdLst/>
              <a:ahLst/>
              <a:cxnLst/>
              <a:rect l="l" t="t" r="r" b="b"/>
              <a:pathLst>
                <a:path w="2587" h="395" extrusionOk="0">
                  <a:moveTo>
                    <a:pt x="1601" y="0"/>
                  </a:moveTo>
                  <a:cubicBezTo>
                    <a:pt x="1051" y="0"/>
                    <a:pt x="489" y="133"/>
                    <a:pt x="17" y="360"/>
                  </a:cubicBezTo>
                  <a:cubicBezTo>
                    <a:pt x="0" y="368"/>
                    <a:pt x="9" y="394"/>
                    <a:pt x="25" y="394"/>
                  </a:cubicBezTo>
                  <a:cubicBezTo>
                    <a:pt x="27" y="394"/>
                    <a:pt x="29" y="394"/>
                    <a:pt x="32" y="393"/>
                  </a:cubicBezTo>
                  <a:cubicBezTo>
                    <a:pt x="572" y="209"/>
                    <a:pt x="1065" y="135"/>
                    <a:pt x="1577" y="135"/>
                  </a:cubicBezTo>
                  <a:cubicBezTo>
                    <a:pt x="1885" y="135"/>
                    <a:pt x="2200" y="162"/>
                    <a:pt x="2536" y="208"/>
                  </a:cubicBezTo>
                  <a:cubicBezTo>
                    <a:pt x="2538" y="208"/>
                    <a:pt x="2540" y="208"/>
                    <a:pt x="2542" y="208"/>
                  </a:cubicBezTo>
                  <a:cubicBezTo>
                    <a:pt x="2574" y="208"/>
                    <a:pt x="2587" y="162"/>
                    <a:pt x="2552" y="150"/>
                  </a:cubicBezTo>
                  <a:cubicBezTo>
                    <a:pt x="2253" y="47"/>
                    <a:pt x="1929" y="0"/>
                    <a:pt x="160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22"/>
            <p:cNvSpPr/>
            <p:nvPr/>
          </p:nvSpPr>
          <p:spPr>
            <a:xfrm>
              <a:off x="6829075" y="1623100"/>
              <a:ext cx="89575" cy="10375"/>
            </a:xfrm>
            <a:custGeom>
              <a:avLst/>
              <a:gdLst/>
              <a:ahLst/>
              <a:cxnLst/>
              <a:rect l="l" t="t" r="r" b="b"/>
              <a:pathLst>
                <a:path w="3583" h="415" extrusionOk="0">
                  <a:moveTo>
                    <a:pt x="1601" y="0"/>
                  </a:moveTo>
                  <a:cubicBezTo>
                    <a:pt x="1070" y="0"/>
                    <a:pt x="539" y="67"/>
                    <a:pt x="33" y="188"/>
                  </a:cubicBezTo>
                  <a:cubicBezTo>
                    <a:pt x="1" y="196"/>
                    <a:pt x="13" y="241"/>
                    <a:pt x="42" y="241"/>
                  </a:cubicBezTo>
                  <a:cubicBezTo>
                    <a:pt x="43" y="241"/>
                    <a:pt x="45" y="240"/>
                    <a:pt x="47" y="240"/>
                  </a:cubicBezTo>
                  <a:cubicBezTo>
                    <a:pt x="474" y="171"/>
                    <a:pt x="886" y="140"/>
                    <a:pt x="1292" y="140"/>
                  </a:cubicBezTo>
                  <a:cubicBezTo>
                    <a:pt x="2030" y="140"/>
                    <a:pt x="2750" y="243"/>
                    <a:pt x="3514" y="414"/>
                  </a:cubicBezTo>
                  <a:cubicBezTo>
                    <a:pt x="3518" y="415"/>
                    <a:pt x="3522" y="415"/>
                    <a:pt x="3525" y="415"/>
                  </a:cubicBezTo>
                  <a:cubicBezTo>
                    <a:pt x="3571" y="415"/>
                    <a:pt x="3583" y="350"/>
                    <a:pt x="3537" y="332"/>
                  </a:cubicBezTo>
                  <a:cubicBezTo>
                    <a:pt x="2924" y="103"/>
                    <a:pt x="2263" y="0"/>
                    <a:pt x="16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22"/>
            <p:cNvSpPr/>
            <p:nvPr/>
          </p:nvSpPr>
          <p:spPr>
            <a:xfrm>
              <a:off x="6966075" y="1673925"/>
              <a:ext cx="31050" cy="19275"/>
            </a:xfrm>
            <a:custGeom>
              <a:avLst/>
              <a:gdLst/>
              <a:ahLst/>
              <a:cxnLst/>
              <a:rect l="l" t="t" r="r" b="b"/>
              <a:pathLst>
                <a:path w="1242" h="771" extrusionOk="0">
                  <a:moveTo>
                    <a:pt x="1204" y="0"/>
                  </a:moveTo>
                  <a:cubicBezTo>
                    <a:pt x="1201" y="0"/>
                    <a:pt x="1198" y="1"/>
                    <a:pt x="1195" y="2"/>
                  </a:cubicBezTo>
                  <a:cubicBezTo>
                    <a:pt x="751" y="140"/>
                    <a:pt x="336" y="376"/>
                    <a:pt x="19" y="722"/>
                  </a:cubicBezTo>
                  <a:cubicBezTo>
                    <a:pt x="1" y="743"/>
                    <a:pt x="19" y="771"/>
                    <a:pt x="41" y="771"/>
                  </a:cubicBezTo>
                  <a:cubicBezTo>
                    <a:pt x="48" y="771"/>
                    <a:pt x="55" y="768"/>
                    <a:pt x="62" y="762"/>
                  </a:cubicBezTo>
                  <a:cubicBezTo>
                    <a:pt x="406" y="453"/>
                    <a:pt x="773" y="212"/>
                    <a:pt x="1211" y="57"/>
                  </a:cubicBezTo>
                  <a:cubicBezTo>
                    <a:pt x="1242" y="45"/>
                    <a:pt x="1233" y="0"/>
                    <a:pt x="120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22"/>
            <p:cNvSpPr/>
            <p:nvPr/>
          </p:nvSpPr>
          <p:spPr>
            <a:xfrm>
              <a:off x="6770050" y="1117750"/>
              <a:ext cx="310125" cy="692875"/>
            </a:xfrm>
            <a:custGeom>
              <a:avLst/>
              <a:gdLst/>
              <a:ahLst/>
              <a:cxnLst/>
              <a:rect l="l" t="t" r="r" b="b"/>
              <a:pathLst>
                <a:path w="12405" h="27715" extrusionOk="0">
                  <a:moveTo>
                    <a:pt x="4353" y="246"/>
                  </a:moveTo>
                  <a:cubicBezTo>
                    <a:pt x="4366" y="246"/>
                    <a:pt x="4379" y="246"/>
                    <a:pt x="4391" y="247"/>
                  </a:cubicBezTo>
                  <a:cubicBezTo>
                    <a:pt x="5631" y="282"/>
                    <a:pt x="6392" y="1373"/>
                    <a:pt x="6745" y="2432"/>
                  </a:cubicBezTo>
                  <a:cubicBezTo>
                    <a:pt x="7008" y="3223"/>
                    <a:pt x="7308" y="3782"/>
                    <a:pt x="8093" y="4128"/>
                  </a:cubicBezTo>
                  <a:cubicBezTo>
                    <a:pt x="9224" y="4629"/>
                    <a:pt x="10092" y="5284"/>
                    <a:pt x="10139" y="6630"/>
                  </a:cubicBezTo>
                  <a:cubicBezTo>
                    <a:pt x="10166" y="7422"/>
                    <a:pt x="9916" y="8232"/>
                    <a:pt x="10071" y="9020"/>
                  </a:cubicBezTo>
                  <a:cubicBezTo>
                    <a:pt x="10253" y="9937"/>
                    <a:pt x="11013" y="10050"/>
                    <a:pt x="11563" y="10672"/>
                  </a:cubicBezTo>
                  <a:cubicBezTo>
                    <a:pt x="12396" y="11615"/>
                    <a:pt x="11874" y="13015"/>
                    <a:pt x="11575" y="14057"/>
                  </a:cubicBezTo>
                  <a:cubicBezTo>
                    <a:pt x="11284" y="15072"/>
                    <a:pt x="11288" y="15943"/>
                    <a:pt x="11575" y="16958"/>
                  </a:cubicBezTo>
                  <a:cubicBezTo>
                    <a:pt x="11890" y="18055"/>
                    <a:pt x="12405" y="19529"/>
                    <a:pt x="11376" y="20419"/>
                  </a:cubicBezTo>
                  <a:cubicBezTo>
                    <a:pt x="10781" y="20936"/>
                    <a:pt x="10231" y="21080"/>
                    <a:pt x="9951" y="21884"/>
                  </a:cubicBezTo>
                  <a:cubicBezTo>
                    <a:pt x="9669" y="22704"/>
                    <a:pt x="9585" y="24586"/>
                    <a:pt x="8408" y="24586"/>
                  </a:cubicBezTo>
                  <a:cubicBezTo>
                    <a:pt x="8312" y="24586"/>
                    <a:pt x="8210" y="24573"/>
                    <a:pt x="8099" y="24547"/>
                  </a:cubicBezTo>
                  <a:cubicBezTo>
                    <a:pt x="8090" y="24544"/>
                    <a:pt x="8082" y="24543"/>
                    <a:pt x="8073" y="24543"/>
                  </a:cubicBezTo>
                  <a:cubicBezTo>
                    <a:pt x="8042" y="24543"/>
                    <a:pt x="8017" y="24561"/>
                    <a:pt x="8001" y="24585"/>
                  </a:cubicBezTo>
                  <a:cubicBezTo>
                    <a:pt x="7972" y="24575"/>
                    <a:pt x="7944" y="24564"/>
                    <a:pt x="7914" y="24555"/>
                  </a:cubicBezTo>
                  <a:cubicBezTo>
                    <a:pt x="7663" y="20907"/>
                    <a:pt x="7201" y="17258"/>
                    <a:pt x="6657" y="13656"/>
                  </a:cubicBezTo>
                  <a:cubicBezTo>
                    <a:pt x="5983" y="9192"/>
                    <a:pt x="5231" y="4623"/>
                    <a:pt x="3983" y="279"/>
                  </a:cubicBezTo>
                  <a:cubicBezTo>
                    <a:pt x="4105" y="259"/>
                    <a:pt x="4228" y="246"/>
                    <a:pt x="4353" y="246"/>
                  </a:cubicBezTo>
                  <a:close/>
                  <a:moveTo>
                    <a:pt x="3683" y="350"/>
                  </a:moveTo>
                  <a:cubicBezTo>
                    <a:pt x="4048" y="2531"/>
                    <a:pt x="4550" y="4691"/>
                    <a:pt x="4915" y="6874"/>
                  </a:cubicBezTo>
                  <a:cubicBezTo>
                    <a:pt x="5306" y="9210"/>
                    <a:pt x="5673" y="11551"/>
                    <a:pt x="5984" y="13902"/>
                  </a:cubicBezTo>
                  <a:cubicBezTo>
                    <a:pt x="6461" y="17491"/>
                    <a:pt x="6814" y="21095"/>
                    <a:pt x="7067" y="24705"/>
                  </a:cubicBezTo>
                  <a:cubicBezTo>
                    <a:pt x="7057" y="24703"/>
                    <a:pt x="7045" y="24701"/>
                    <a:pt x="7033" y="24701"/>
                  </a:cubicBezTo>
                  <a:cubicBezTo>
                    <a:pt x="7024" y="24701"/>
                    <a:pt x="7014" y="24702"/>
                    <a:pt x="7003" y="24705"/>
                  </a:cubicBezTo>
                  <a:cubicBezTo>
                    <a:pt x="6782" y="24769"/>
                    <a:pt x="6562" y="24800"/>
                    <a:pt x="6348" y="24800"/>
                  </a:cubicBezTo>
                  <a:cubicBezTo>
                    <a:pt x="5294" y="24800"/>
                    <a:pt x="4380" y="24060"/>
                    <a:pt x="4099" y="22990"/>
                  </a:cubicBezTo>
                  <a:cubicBezTo>
                    <a:pt x="3999" y="22600"/>
                    <a:pt x="3940" y="22223"/>
                    <a:pt x="3626" y="21942"/>
                  </a:cubicBezTo>
                  <a:cubicBezTo>
                    <a:pt x="3309" y="21656"/>
                    <a:pt x="2867" y="21592"/>
                    <a:pt x="2495" y="21407"/>
                  </a:cubicBezTo>
                  <a:cubicBezTo>
                    <a:pt x="1911" y="21115"/>
                    <a:pt x="1508" y="20568"/>
                    <a:pt x="1364" y="19933"/>
                  </a:cubicBezTo>
                  <a:cubicBezTo>
                    <a:pt x="1212" y="19261"/>
                    <a:pt x="1479" y="18751"/>
                    <a:pt x="1732" y="18150"/>
                  </a:cubicBezTo>
                  <a:cubicBezTo>
                    <a:pt x="2144" y="17152"/>
                    <a:pt x="1493" y="16665"/>
                    <a:pt x="1078" y="15813"/>
                  </a:cubicBezTo>
                  <a:cubicBezTo>
                    <a:pt x="1" y="13593"/>
                    <a:pt x="2577" y="12449"/>
                    <a:pt x="2517" y="10408"/>
                  </a:cubicBezTo>
                  <a:cubicBezTo>
                    <a:pt x="2493" y="9563"/>
                    <a:pt x="2055" y="8807"/>
                    <a:pt x="1788" y="8023"/>
                  </a:cubicBezTo>
                  <a:cubicBezTo>
                    <a:pt x="1613" y="7516"/>
                    <a:pt x="1504" y="6978"/>
                    <a:pt x="1675" y="6454"/>
                  </a:cubicBezTo>
                  <a:cubicBezTo>
                    <a:pt x="1829" y="5980"/>
                    <a:pt x="2203" y="5614"/>
                    <a:pt x="2439" y="5184"/>
                  </a:cubicBezTo>
                  <a:cubicBezTo>
                    <a:pt x="2857" y="4427"/>
                    <a:pt x="2676" y="3668"/>
                    <a:pt x="2529" y="2863"/>
                  </a:cubicBezTo>
                  <a:cubicBezTo>
                    <a:pt x="2405" y="2192"/>
                    <a:pt x="2337" y="1488"/>
                    <a:pt x="2810" y="936"/>
                  </a:cubicBezTo>
                  <a:cubicBezTo>
                    <a:pt x="3043" y="662"/>
                    <a:pt x="3348" y="463"/>
                    <a:pt x="3683" y="350"/>
                  </a:cubicBezTo>
                  <a:close/>
                  <a:moveTo>
                    <a:pt x="3879" y="298"/>
                  </a:moveTo>
                  <a:cubicBezTo>
                    <a:pt x="4307" y="2442"/>
                    <a:pt x="4836" y="4570"/>
                    <a:pt x="5250" y="6718"/>
                  </a:cubicBezTo>
                  <a:cubicBezTo>
                    <a:pt x="5680" y="8948"/>
                    <a:pt x="6062" y="11188"/>
                    <a:pt x="6395" y="13436"/>
                  </a:cubicBezTo>
                  <a:cubicBezTo>
                    <a:pt x="7078" y="18020"/>
                    <a:pt x="7466" y="22613"/>
                    <a:pt x="7842" y="27231"/>
                  </a:cubicBezTo>
                  <a:cubicBezTo>
                    <a:pt x="7845" y="27275"/>
                    <a:pt x="7872" y="27306"/>
                    <a:pt x="7904" y="27321"/>
                  </a:cubicBezTo>
                  <a:cubicBezTo>
                    <a:pt x="7767" y="27416"/>
                    <a:pt x="7619" y="27489"/>
                    <a:pt x="7459" y="27539"/>
                  </a:cubicBezTo>
                  <a:cubicBezTo>
                    <a:pt x="7459" y="27539"/>
                    <a:pt x="7462" y="27536"/>
                    <a:pt x="7462" y="27534"/>
                  </a:cubicBezTo>
                  <a:cubicBezTo>
                    <a:pt x="7198" y="22882"/>
                    <a:pt x="6756" y="18239"/>
                    <a:pt x="6135" y="13619"/>
                  </a:cubicBezTo>
                  <a:cubicBezTo>
                    <a:pt x="5839" y="11399"/>
                    <a:pt x="5507" y="9178"/>
                    <a:pt x="5113" y="6970"/>
                  </a:cubicBezTo>
                  <a:cubicBezTo>
                    <a:pt x="4716" y="4753"/>
                    <a:pt x="4365" y="2500"/>
                    <a:pt x="3803" y="316"/>
                  </a:cubicBezTo>
                  <a:cubicBezTo>
                    <a:pt x="3828" y="309"/>
                    <a:pt x="3852" y="302"/>
                    <a:pt x="3879" y="298"/>
                  </a:cubicBezTo>
                  <a:close/>
                  <a:moveTo>
                    <a:pt x="3875" y="1"/>
                  </a:moveTo>
                  <a:cubicBezTo>
                    <a:pt x="3849" y="1"/>
                    <a:pt x="3823" y="22"/>
                    <a:pt x="3830" y="55"/>
                  </a:cubicBezTo>
                  <a:cubicBezTo>
                    <a:pt x="3831" y="59"/>
                    <a:pt x="3831" y="65"/>
                    <a:pt x="3834" y="67"/>
                  </a:cubicBezTo>
                  <a:lnTo>
                    <a:pt x="3738" y="89"/>
                  </a:lnTo>
                  <a:cubicBezTo>
                    <a:pt x="3729" y="81"/>
                    <a:pt x="3718" y="78"/>
                    <a:pt x="3707" y="78"/>
                  </a:cubicBezTo>
                  <a:cubicBezTo>
                    <a:pt x="3685" y="78"/>
                    <a:pt x="3663" y="91"/>
                    <a:pt x="3654" y="114"/>
                  </a:cubicBezTo>
                  <a:cubicBezTo>
                    <a:pt x="3540" y="149"/>
                    <a:pt x="3429" y="192"/>
                    <a:pt x="3320" y="245"/>
                  </a:cubicBezTo>
                  <a:cubicBezTo>
                    <a:pt x="2550" y="626"/>
                    <a:pt x="2155" y="1351"/>
                    <a:pt x="2193" y="2199"/>
                  </a:cubicBezTo>
                  <a:cubicBezTo>
                    <a:pt x="2221" y="2826"/>
                    <a:pt x="2469" y="3428"/>
                    <a:pt x="2474" y="4056"/>
                  </a:cubicBezTo>
                  <a:cubicBezTo>
                    <a:pt x="2481" y="4766"/>
                    <a:pt x="2107" y="5226"/>
                    <a:pt x="1753" y="5790"/>
                  </a:cubicBezTo>
                  <a:cubicBezTo>
                    <a:pt x="1236" y="6611"/>
                    <a:pt x="1295" y="7395"/>
                    <a:pt x="1626" y="8283"/>
                  </a:cubicBezTo>
                  <a:cubicBezTo>
                    <a:pt x="2076" y="9497"/>
                    <a:pt x="2583" y="10533"/>
                    <a:pt x="1880" y="11776"/>
                  </a:cubicBezTo>
                  <a:cubicBezTo>
                    <a:pt x="1417" y="12590"/>
                    <a:pt x="745" y="13289"/>
                    <a:pt x="596" y="14248"/>
                  </a:cubicBezTo>
                  <a:cubicBezTo>
                    <a:pt x="527" y="14740"/>
                    <a:pt x="587" y="15252"/>
                    <a:pt x="767" y="15715"/>
                  </a:cubicBezTo>
                  <a:cubicBezTo>
                    <a:pt x="1019" y="16351"/>
                    <a:pt x="1660" y="16838"/>
                    <a:pt x="1604" y="17554"/>
                  </a:cubicBezTo>
                  <a:cubicBezTo>
                    <a:pt x="1559" y="18140"/>
                    <a:pt x="1151" y="18612"/>
                    <a:pt x="1081" y="19202"/>
                  </a:cubicBezTo>
                  <a:cubicBezTo>
                    <a:pt x="1028" y="19628"/>
                    <a:pt x="1099" y="20060"/>
                    <a:pt x="1273" y="20453"/>
                  </a:cubicBezTo>
                  <a:cubicBezTo>
                    <a:pt x="1435" y="20823"/>
                    <a:pt x="1686" y="21157"/>
                    <a:pt x="2011" y="21400"/>
                  </a:cubicBezTo>
                  <a:cubicBezTo>
                    <a:pt x="2360" y="21660"/>
                    <a:pt x="2769" y="21709"/>
                    <a:pt x="3132" y="21922"/>
                  </a:cubicBezTo>
                  <a:cubicBezTo>
                    <a:pt x="3835" y="22332"/>
                    <a:pt x="3743" y="23024"/>
                    <a:pt x="4057" y="23658"/>
                  </a:cubicBezTo>
                  <a:cubicBezTo>
                    <a:pt x="4232" y="24009"/>
                    <a:pt x="4500" y="24310"/>
                    <a:pt x="4812" y="24541"/>
                  </a:cubicBezTo>
                  <a:cubicBezTo>
                    <a:pt x="5267" y="24875"/>
                    <a:pt x="5798" y="25047"/>
                    <a:pt x="6340" y="25047"/>
                  </a:cubicBezTo>
                  <a:cubicBezTo>
                    <a:pt x="6581" y="25047"/>
                    <a:pt x="6824" y="25013"/>
                    <a:pt x="7063" y="24944"/>
                  </a:cubicBezTo>
                  <a:cubicBezTo>
                    <a:pt x="7068" y="24942"/>
                    <a:pt x="7072" y="24938"/>
                    <a:pt x="7077" y="24937"/>
                  </a:cubicBezTo>
                  <a:cubicBezTo>
                    <a:pt x="7136" y="25802"/>
                    <a:pt x="7191" y="26666"/>
                    <a:pt x="7239" y="27533"/>
                  </a:cubicBezTo>
                  <a:cubicBezTo>
                    <a:pt x="7240" y="27578"/>
                    <a:pt x="7267" y="27609"/>
                    <a:pt x="7301" y="27625"/>
                  </a:cubicBezTo>
                  <a:cubicBezTo>
                    <a:pt x="7295" y="27665"/>
                    <a:pt x="7324" y="27714"/>
                    <a:pt x="7375" y="27714"/>
                  </a:cubicBezTo>
                  <a:cubicBezTo>
                    <a:pt x="7381" y="27714"/>
                    <a:pt x="7387" y="27714"/>
                    <a:pt x="7393" y="27712"/>
                  </a:cubicBezTo>
                  <a:cubicBezTo>
                    <a:pt x="7643" y="27661"/>
                    <a:pt x="7866" y="27540"/>
                    <a:pt x="8047" y="27365"/>
                  </a:cubicBezTo>
                  <a:cubicBezTo>
                    <a:pt x="8081" y="27334"/>
                    <a:pt x="8071" y="27299"/>
                    <a:pt x="8044" y="27277"/>
                  </a:cubicBezTo>
                  <a:cubicBezTo>
                    <a:pt x="8049" y="27265"/>
                    <a:pt x="8054" y="27249"/>
                    <a:pt x="8052" y="27229"/>
                  </a:cubicBezTo>
                  <a:cubicBezTo>
                    <a:pt x="8018" y="26371"/>
                    <a:pt x="7973" y="25513"/>
                    <a:pt x="7915" y="24654"/>
                  </a:cubicBezTo>
                  <a:lnTo>
                    <a:pt x="7915" y="24654"/>
                  </a:lnTo>
                  <a:cubicBezTo>
                    <a:pt x="7939" y="24663"/>
                    <a:pt x="7965" y="24673"/>
                    <a:pt x="7989" y="24680"/>
                  </a:cubicBezTo>
                  <a:cubicBezTo>
                    <a:pt x="8000" y="24698"/>
                    <a:pt x="8017" y="24715"/>
                    <a:pt x="8044" y="24722"/>
                  </a:cubicBezTo>
                  <a:cubicBezTo>
                    <a:pt x="8151" y="24751"/>
                    <a:pt x="8256" y="24764"/>
                    <a:pt x="8356" y="24764"/>
                  </a:cubicBezTo>
                  <a:cubicBezTo>
                    <a:pt x="9065" y="24764"/>
                    <a:pt x="9577" y="24089"/>
                    <a:pt x="9790" y="23423"/>
                  </a:cubicBezTo>
                  <a:cubicBezTo>
                    <a:pt x="9984" y="22826"/>
                    <a:pt x="9988" y="22162"/>
                    <a:pt x="10294" y="21603"/>
                  </a:cubicBezTo>
                  <a:cubicBezTo>
                    <a:pt x="10637" y="20975"/>
                    <a:pt x="11384" y="20851"/>
                    <a:pt x="11799" y="20296"/>
                  </a:cubicBezTo>
                  <a:cubicBezTo>
                    <a:pt x="12392" y="19498"/>
                    <a:pt x="12217" y="18418"/>
                    <a:pt x="11972" y="17530"/>
                  </a:cubicBezTo>
                  <a:cubicBezTo>
                    <a:pt x="11740" y="16686"/>
                    <a:pt x="11459" y="15891"/>
                    <a:pt x="11583" y="15002"/>
                  </a:cubicBezTo>
                  <a:cubicBezTo>
                    <a:pt x="11692" y="14232"/>
                    <a:pt x="12018" y="13515"/>
                    <a:pt x="12155" y="12751"/>
                  </a:cubicBezTo>
                  <a:cubicBezTo>
                    <a:pt x="12296" y="11962"/>
                    <a:pt x="12243" y="11036"/>
                    <a:pt x="11644" y="10439"/>
                  </a:cubicBezTo>
                  <a:cubicBezTo>
                    <a:pt x="11158" y="9952"/>
                    <a:pt x="10493" y="9799"/>
                    <a:pt x="10304" y="9047"/>
                  </a:cubicBezTo>
                  <a:cubicBezTo>
                    <a:pt x="10167" y="8502"/>
                    <a:pt x="10280" y="7907"/>
                    <a:pt x="10325" y="7357"/>
                  </a:cubicBezTo>
                  <a:cubicBezTo>
                    <a:pt x="10403" y="6429"/>
                    <a:pt x="10313" y="5566"/>
                    <a:pt x="9674" y="4839"/>
                  </a:cubicBezTo>
                  <a:cubicBezTo>
                    <a:pt x="9399" y="4526"/>
                    <a:pt x="9074" y="4310"/>
                    <a:pt x="8697" y="4133"/>
                  </a:cubicBezTo>
                  <a:cubicBezTo>
                    <a:pt x="8316" y="3956"/>
                    <a:pt x="7880" y="3848"/>
                    <a:pt x="7565" y="3552"/>
                  </a:cubicBezTo>
                  <a:cubicBezTo>
                    <a:pt x="7288" y="3292"/>
                    <a:pt x="7153" y="2926"/>
                    <a:pt x="7030" y="2579"/>
                  </a:cubicBezTo>
                  <a:cubicBezTo>
                    <a:pt x="6722" y="1702"/>
                    <a:pt x="6399" y="912"/>
                    <a:pt x="5575" y="392"/>
                  </a:cubicBezTo>
                  <a:cubicBezTo>
                    <a:pt x="5185" y="149"/>
                    <a:pt x="4743" y="19"/>
                    <a:pt x="4300" y="19"/>
                  </a:cubicBezTo>
                  <a:cubicBezTo>
                    <a:pt x="4173" y="19"/>
                    <a:pt x="4045" y="30"/>
                    <a:pt x="3918" y="52"/>
                  </a:cubicBezTo>
                  <a:cubicBezTo>
                    <a:pt x="3918" y="45"/>
                    <a:pt x="3916" y="38"/>
                    <a:pt x="3914" y="32"/>
                  </a:cubicBezTo>
                  <a:cubicBezTo>
                    <a:pt x="3908" y="10"/>
                    <a:pt x="3892" y="1"/>
                    <a:pt x="387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22"/>
            <p:cNvSpPr/>
            <p:nvPr/>
          </p:nvSpPr>
          <p:spPr>
            <a:xfrm>
              <a:off x="6511275" y="1762725"/>
              <a:ext cx="569275" cy="149400"/>
            </a:xfrm>
            <a:custGeom>
              <a:avLst/>
              <a:gdLst/>
              <a:ahLst/>
              <a:cxnLst/>
              <a:rect l="l" t="t" r="r" b="b"/>
              <a:pathLst>
                <a:path w="22771" h="5976" extrusionOk="0">
                  <a:moveTo>
                    <a:pt x="15584" y="1"/>
                  </a:moveTo>
                  <a:cubicBezTo>
                    <a:pt x="14247" y="1"/>
                    <a:pt x="12907" y="93"/>
                    <a:pt x="11566" y="315"/>
                  </a:cubicBezTo>
                  <a:cubicBezTo>
                    <a:pt x="7524" y="981"/>
                    <a:pt x="3823" y="2632"/>
                    <a:pt x="26" y="4079"/>
                  </a:cubicBezTo>
                  <a:cubicBezTo>
                    <a:pt x="19" y="4087"/>
                    <a:pt x="10" y="4095"/>
                    <a:pt x="0" y="4102"/>
                  </a:cubicBezTo>
                  <a:cubicBezTo>
                    <a:pt x="370" y="4692"/>
                    <a:pt x="852" y="5258"/>
                    <a:pt x="1579" y="5312"/>
                  </a:cubicBezTo>
                  <a:cubicBezTo>
                    <a:pt x="1611" y="5314"/>
                    <a:pt x="1643" y="5315"/>
                    <a:pt x="1674" y="5315"/>
                  </a:cubicBezTo>
                  <a:cubicBezTo>
                    <a:pt x="2266" y="5315"/>
                    <a:pt x="2557" y="4884"/>
                    <a:pt x="3048" y="4638"/>
                  </a:cubicBezTo>
                  <a:cubicBezTo>
                    <a:pt x="3223" y="4551"/>
                    <a:pt x="3371" y="4513"/>
                    <a:pt x="3503" y="4513"/>
                  </a:cubicBezTo>
                  <a:cubicBezTo>
                    <a:pt x="4019" y="4513"/>
                    <a:pt x="4265" y="5091"/>
                    <a:pt x="4718" y="5464"/>
                  </a:cubicBezTo>
                  <a:cubicBezTo>
                    <a:pt x="5117" y="5793"/>
                    <a:pt x="5636" y="5975"/>
                    <a:pt x="6153" y="5975"/>
                  </a:cubicBezTo>
                  <a:cubicBezTo>
                    <a:pt x="6287" y="5975"/>
                    <a:pt x="6420" y="5963"/>
                    <a:pt x="6551" y="5938"/>
                  </a:cubicBezTo>
                  <a:cubicBezTo>
                    <a:pt x="7208" y="5814"/>
                    <a:pt x="7652" y="5348"/>
                    <a:pt x="8169" y="4974"/>
                  </a:cubicBezTo>
                  <a:cubicBezTo>
                    <a:pt x="8666" y="4614"/>
                    <a:pt x="9172" y="4467"/>
                    <a:pt x="9708" y="4467"/>
                  </a:cubicBezTo>
                  <a:cubicBezTo>
                    <a:pt x="10036" y="4467"/>
                    <a:pt x="10374" y="4522"/>
                    <a:pt x="10729" y="4618"/>
                  </a:cubicBezTo>
                  <a:cubicBezTo>
                    <a:pt x="11765" y="4900"/>
                    <a:pt x="12740" y="5381"/>
                    <a:pt x="13811" y="5381"/>
                  </a:cubicBezTo>
                  <a:cubicBezTo>
                    <a:pt x="14019" y="5381"/>
                    <a:pt x="14231" y="5363"/>
                    <a:pt x="14447" y="5321"/>
                  </a:cubicBezTo>
                  <a:cubicBezTo>
                    <a:pt x="15134" y="5192"/>
                    <a:pt x="15647" y="4843"/>
                    <a:pt x="16108" y="4335"/>
                  </a:cubicBezTo>
                  <a:cubicBezTo>
                    <a:pt x="16377" y="4035"/>
                    <a:pt x="16630" y="3696"/>
                    <a:pt x="16970" y="3472"/>
                  </a:cubicBezTo>
                  <a:cubicBezTo>
                    <a:pt x="17244" y="3290"/>
                    <a:pt x="17510" y="3225"/>
                    <a:pt x="17773" y="3225"/>
                  </a:cubicBezTo>
                  <a:cubicBezTo>
                    <a:pt x="18413" y="3225"/>
                    <a:pt x="19038" y="3606"/>
                    <a:pt x="19725" y="3606"/>
                  </a:cubicBezTo>
                  <a:cubicBezTo>
                    <a:pt x="19773" y="3606"/>
                    <a:pt x="19821" y="3604"/>
                    <a:pt x="19870" y="3600"/>
                  </a:cubicBezTo>
                  <a:cubicBezTo>
                    <a:pt x="21399" y="3476"/>
                    <a:pt x="22178" y="1909"/>
                    <a:pt x="22750" y="696"/>
                  </a:cubicBezTo>
                  <a:cubicBezTo>
                    <a:pt x="22753" y="685"/>
                    <a:pt x="22763" y="678"/>
                    <a:pt x="22770" y="669"/>
                  </a:cubicBezTo>
                  <a:cubicBezTo>
                    <a:pt x="20381" y="298"/>
                    <a:pt x="17986" y="1"/>
                    <a:pt x="1558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22"/>
            <p:cNvSpPr/>
            <p:nvPr/>
          </p:nvSpPr>
          <p:spPr>
            <a:xfrm>
              <a:off x="6511200" y="1752125"/>
              <a:ext cx="606050" cy="109400"/>
            </a:xfrm>
            <a:custGeom>
              <a:avLst/>
              <a:gdLst/>
              <a:ahLst/>
              <a:cxnLst/>
              <a:rect l="l" t="t" r="r" b="b"/>
              <a:pathLst>
                <a:path w="24242" h="4376" extrusionOk="0">
                  <a:moveTo>
                    <a:pt x="16678" y="1"/>
                  </a:moveTo>
                  <a:cubicBezTo>
                    <a:pt x="15009" y="1"/>
                    <a:pt x="13339" y="124"/>
                    <a:pt x="11683" y="371"/>
                  </a:cubicBezTo>
                  <a:cubicBezTo>
                    <a:pt x="7535" y="989"/>
                    <a:pt x="3706" y="2432"/>
                    <a:pt x="0" y="4346"/>
                  </a:cubicBezTo>
                  <a:cubicBezTo>
                    <a:pt x="9" y="4356"/>
                    <a:pt x="17" y="4366"/>
                    <a:pt x="29" y="4376"/>
                  </a:cubicBezTo>
                  <a:cubicBezTo>
                    <a:pt x="3691" y="2731"/>
                    <a:pt x="7573" y="1247"/>
                    <a:pt x="11545" y="587"/>
                  </a:cubicBezTo>
                  <a:cubicBezTo>
                    <a:pt x="12929" y="357"/>
                    <a:pt x="14318" y="261"/>
                    <a:pt x="15708" y="261"/>
                  </a:cubicBezTo>
                  <a:cubicBezTo>
                    <a:pt x="18565" y="261"/>
                    <a:pt x="21425" y="666"/>
                    <a:pt x="24241" y="1149"/>
                  </a:cubicBezTo>
                  <a:cubicBezTo>
                    <a:pt x="24234" y="1113"/>
                    <a:pt x="24223" y="1079"/>
                    <a:pt x="24219" y="1045"/>
                  </a:cubicBezTo>
                  <a:cubicBezTo>
                    <a:pt x="24205" y="972"/>
                    <a:pt x="24192" y="900"/>
                    <a:pt x="24179" y="827"/>
                  </a:cubicBezTo>
                  <a:cubicBezTo>
                    <a:pt x="24170" y="831"/>
                    <a:pt x="24160" y="834"/>
                    <a:pt x="24150" y="834"/>
                  </a:cubicBezTo>
                  <a:cubicBezTo>
                    <a:pt x="24146" y="834"/>
                    <a:pt x="24141" y="833"/>
                    <a:pt x="24137" y="832"/>
                  </a:cubicBezTo>
                  <a:cubicBezTo>
                    <a:pt x="21687" y="278"/>
                    <a:pt x="19184" y="1"/>
                    <a:pt x="1667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22"/>
            <p:cNvSpPr/>
            <p:nvPr/>
          </p:nvSpPr>
          <p:spPr>
            <a:xfrm>
              <a:off x="6498000" y="1635000"/>
              <a:ext cx="575650" cy="224550"/>
            </a:xfrm>
            <a:custGeom>
              <a:avLst/>
              <a:gdLst/>
              <a:ahLst/>
              <a:cxnLst/>
              <a:rect l="l" t="t" r="r" b="b"/>
              <a:pathLst>
                <a:path w="23026" h="8982" extrusionOk="0">
                  <a:moveTo>
                    <a:pt x="12152" y="0"/>
                  </a:moveTo>
                  <a:cubicBezTo>
                    <a:pt x="11360" y="0"/>
                    <a:pt x="10592" y="315"/>
                    <a:pt x="9952" y="838"/>
                  </a:cubicBezTo>
                  <a:cubicBezTo>
                    <a:pt x="9263" y="1402"/>
                    <a:pt x="8854" y="2335"/>
                    <a:pt x="8011" y="2705"/>
                  </a:cubicBezTo>
                  <a:cubicBezTo>
                    <a:pt x="7134" y="3088"/>
                    <a:pt x="6129" y="2754"/>
                    <a:pt x="5230" y="3059"/>
                  </a:cubicBezTo>
                  <a:cubicBezTo>
                    <a:pt x="4169" y="3418"/>
                    <a:pt x="3528" y="4259"/>
                    <a:pt x="3202" y="5291"/>
                  </a:cubicBezTo>
                  <a:cubicBezTo>
                    <a:pt x="2955" y="6068"/>
                    <a:pt x="2553" y="6394"/>
                    <a:pt x="1769" y="6585"/>
                  </a:cubicBezTo>
                  <a:cubicBezTo>
                    <a:pt x="1200" y="6723"/>
                    <a:pt x="593" y="6810"/>
                    <a:pt x="287" y="7375"/>
                  </a:cubicBezTo>
                  <a:cubicBezTo>
                    <a:pt x="0" y="7907"/>
                    <a:pt x="94" y="8539"/>
                    <a:pt x="479" y="8982"/>
                  </a:cubicBezTo>
                  <a:cubicBezTo>
                    <a:pt x="5354" y="5962"/>
                    <a:pt x="11240" y="4520"/>
                    <a:pt x="17053" y="4520"/>
                  </a:cubicBezTo>
                  <a:cubicBezTo>
                    <a:pt x="19068" y="4520"/>
                    <a:pt x="21074" y="4694"/>
                    <a:pt x="23026" y="5034"/>
                  </a:cubicBezTo>
                  <a:cubicBezTo>
                    <a:pt x="22484" y="4076"/>
                    <a:pt x="21841" y="3126"/>
                    <a:pt x="21034" y="2370"/>
                  </a:cubicBezTo>
                  <a:cubicBezTo>
                    <a:pt x="20586" y="1952"/>
                    <a:pt x="20071" y="1578"/>
                    <a:pt x="19457" y="1464"/>
                  </a:cubicBezTo>
                  <a:cubicBezTo>
                    <a:pt x="19340" y="1442"/>
                    <a:pt x="19228" y="1433"/>
                    <a:pt x="19119" y="1433"/>
                  </a:cubicBezTo>
                  <a:cubicBezTo>
                    <a:pt x="18595" y="1433"/>
                    <a:pt x="18145" y="1654"/>
                    <a:pt x="17614" y="1787"/>
                  </a:cubicBezTo>
                  <a:cubicBezTo>
                    <a:pt x="17405" y="1839"/>
                    <a:pt x="17203" y="1863"/>
                    <a:pt x="17007" y="1863"/>
                  </a:cubicBezTo>
                  <a:cubicBezTo>
                    <a:pt x="15594" y="1863"/>
                    <a:pt x="14467" y="649"/>
                    <a:pt x="13167" y="179"/>
                  </a:cubicBezTo>
                  <a:cubicBezTo>
                    <a:pt x="12829" y="57"/>
                    <a:pt x="12488" y="0"/>
                    <a:pt x="1215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22"/>
            <p:cNvSpPr/>
            <p:nvPr/>
          </p:nvSpPr>
          <p:spPr>
            <a:xfrm>
              <a:off x="6504200" y="1748075"/>
              <a:ext cx="618300" cy="169625"/>
            </a:xfrm>
            <a:custGeom>
              <a:avLst/>
              <a:gdLst/>
              <a:ahLst/>
              <a:cxnLst/>
              <a:rect l="l" t="t" r="r" b="b"/>
              <a:pathLst>
                <a:path w="24732" h="6785" extrusionOk="0">
                  <a:moveTo>
                    <a:pt x="15861" y="584"/>
                  </a:moveTo>
                  <a:cubicBezTo>
                    <a:pt x="18265" y="584"/>
                    <a:pt x="20661" y="881"/>
                    <a:pt x="23050" y="1253"/>
                  </a:cubicBezTo>
                  <a:cubicBezTo>
                    <a:pt x="23045" y="1261"/>
                    <a:pt x="23036" y="1267"/>
                    <a:pt x="23032" y="1278"/>
                  </a:cubicBezTo>
                  <a:cubicBezTo>
                    <a:pt x="22460" y="2492"/>
                    <a:pt x="21679" y="4058"/>
                    <a:pt x="20152" y="4184"/>
                  </a:cubicBezTo>
                  <a:cubicBezTo>
                    <a:pt x="20103" y="4188"/>
                    <a:pt x="20055" y="4189"/>
                    <a:pt x="20007" y="4189"/>
                  </a:cubicBezTo>
                  <a:cubicBezTo>
                    <a:pt x="19320" y="4189"/>
                    <a:pt x="18696" y="3808"/>
                    <a:pt x="18056" y="3808"/>
                  </a:cubicBezTo>
                  <a:cubicBezTo>
                    <a:pt x="17792" y="3808"/>
                    <a:pt x="17526" y="3873"/>
                    <a:pt x="17252" y="4055"/>
                  </a:cubicBezTo>
                  <a:cubicBezTo>
                    <a:pt x="16913" y="4281"/>
                    <a:pt x="16660" y="4620"/>
                    <a:pt x="16389" y="4918"/>
                  </a:cubicBezTo>
                  <a:cubicBezTo>
                    <a:pt x="15928" y="5426"/>
                    <a:pt x="15415" y="5775"/>
                    <a:pt x="14728" y="5905"/>
                  </a:cubicBezTo>
                  <a:cubicBezTo>
                    <a:pt x="14512" y="5946"/>
                    <a:pt x="14302" y="5964"/>
                    <a:pt x="14095" y="5964"/>
                  </a:cubicBezTo>
                  <a:cubicBezTo>
                    <a:pt x="13024" y="5964"/>
                    <a:pt x="12048" y="5482"/>
                    <a:pt x="11010" y="5201"/>
                  </a:cubicBezTo>
                  <a:cubicBezTo>
                    <a:pt x="10656" y="5105"/>
                    <a:pt x="10317" y="5049"/>
                    <a:pt x="9988" y="5049"/>
                  </a:cubicBezTo>
                  <a:cubicBezTo>
                    <a:pt x="9453" y="5049"/>
                    <a:pt x="8946" y="5197"/>
                    <a:pt x="8451" y="5556"/>
                  </a:cubicBezTo>
                  <a:cubicBezTo>
                    <a:pt x="7934" y="5933"/>
                    <a:pt x="7489" y="6396"/>
                    <a:pt x="6833" y="6522"/>
                  </a:cubicBezTo>
                  <a:cubicBezTo>
                    <a:pt x="6700" y="6547"/>
                    <a:pt x="6565" y="6560"/>
                    <a:pt x="6430" y="6560"/>
                  </a:cubicBezTo>
                  <a:cubicBezTo>
                    <a:pt x="5916" y="6560"/>
                    <a:pt x="5400" y="6378"/>
                    <a:pt x="5001" y="6050"/>
                  </a:cubicBezTo>
                  <a:cubicBezTo>
                    <a:pt x="4546" y="5677"/>
                    <a:pt x="4300" y="5098"/>
                    <a:pt x="3782" y="5098"/>
                  </a:cubicBezTo>
                  <a:cubicBezTo>
                    <a:pt x="3651" y="5098"/>
                    <a:pt x="3503" y="5135"/>
                    <a:pt x="3330" y="5221"/>
                  </a:cubicBezTo>
                  <a:cubicBezTo>
                    <a:pt x="2840" y="5464"/>
                    <a:pt x="2549" y="5897"/>
                    <a:pt x="1954" y="5897"/>
                  </a:cubicBezTo>
                  <a:cubicBezTo>
                    <a:pt x="1923" y="5897"/>
                    <a:pt x="1892" y="5896"/>
                    <a:pt x="1860" y="5893"/>
                  </a:cubicBezTo>
                  <a:cubicBezTo>
                    <a:pt x="1133" y="5841"/>
                    <a:pt x="650" y="5273"/>
                    <a:pt x="282" y="4685"/>
                  </a:cubicBezTo>
                  <a:cubicBezTo>
                    <a:pt x="290" y="4678"/>
                    <a:pt x="300" y="4671"/>
                    <a:pt x="307" y="4662"/>
                  </a:cubicBezTo>
                  <a:cubicBezTo>
                    <a:pt x="4105" y="3215"/>
                    <a:pt x="7804" y="1566"/>
                    <a:pt x="11846" y="897"/>
                  </a:cubicBezTo>
                  <a:cubicBezTo>
                    <a:pt x="13187" y="675"/>
                    <a:pt x="14525" y="584"/>
                    <a:pt x="15861" y="584"/>
                  </a:cubicBezTo>
                  <a:close/>
                  <a:moveTo>
                    <a:pt x="16812" y="0"/>
                  </a:moveTo>
                  <a:cubicBezTo>
                    <a:pt x="10998" y="0"/>
                    <a:pt x="5111" y="1440"/>
                    <a:pt x="234" y="4460"/>
                  </a:cubicBezTo>
                  <a:cubicBezTo>
                    <a:pt x="217" y="4439"/>
                    <a:pt x="198" y="4418"/>
                    <a:pt x="183" y="4397"/>
                  </a:cubicBezTo>
                  <a:cubicBezTo>
                    <a:pt x="122" y="4428"/>
                    <a:pt x="62" y="4459"/>
                    <a:pt x="1" y="4490"/>
                  </a:cubicBezTo>
                  <a:cubicBezTo>
                    <a:pt x="22" y="4517"/>
                    <a:pt x="42" y="4544"/>
                    <a:pt x="64" y="4568"/>
                  </a:cubicBezTo>
                  <a:cubicBezTo>
                    <a:pt x="416" y="5275"/>
                    <a:pt x="906" y="5957"/>
                    <a:pt x="1739" y="6090"/>
                  </a:cubicBezTo>
                  <a:cubicBezTo>
                    <a:pt x="1821" y="6103"/>
                    <a:pt x="1900" y="6109"/>
                    <a:pt x="1978" y="6109"/>
                  </a:cubicBezTo>
                  <a:cubicBezTo>
                    <a:pt x="2220" y="6109"/>
                    <a:pt x="2446" y="6047"/>
                    <a:pt x="2673" y="5929"/>
                  </a:cubicBezTo>
                  <a:cubicBezTo>
                    <a:pt x="2892" y="5814"/>
                    <a:pt x="3076" y="5642"/>
                    <a:pt x="3288" y="5519"/>
                  </a:cubicBezTo>
                  <a:cubicBezTo>
                    <a:pt x="3445" y="5425"/>
                    <a:pt x="3587" y="5383"/>
                    <a:pt x="3721" y="5383"/>
                  </a:cubicBezTo>
                  <a:cubicBezTo>
                    <a:pt x="3978" y="5383"/>
                    <a:pt x="4204" y="5538"/>
                    <a:pt x="4452" y="5779"/>
                  </a:cubicBezTo>
                  <a:cubicBezTo>
                    <a:pt x="5016" y="6331"/>
                    <a:pt x="5484" y="6747"/>
                    <a:pt x="6331" y="6783"/>
                  </a:cubicBezTo>
                  <a:cubicBezTo>
                    <a:pt x="6364" y="6784"/>
                    <a:pt x="6396" y="6785"/>
                    <a:pt x="6428" y="6785"/>
                  </a:cubicBezTo>
                  <a:cubicBezTo>
                    <a:pt x="7183" y="6785"/>
                    <a:pt x="7746" y="6403"/>
                    <a:pt x="8328" y="5944"/>
                  </a:cubicBezTo>
                  <a:cubicBezTo>
                    <a:pt x="8848" y="5534"/>
                    <a:pt x="9380" y="5267"/>
                    <a:pt x="10015" y="5267"/>
                  </a:cubicBezTo>
                  <a:cubicBezTo>
                    <a:pt x="10128" y="5267"/>
                    <a:pt x="10244" y="5276"/>
                    <a:pt x="10364" y="5293"/>
                  </a:cubicBezTo>
                  <a:cubicBezTo>
                    <a:pt x="10971" y="5384"/>
                    <a:pt x="11542" y="5612"/>
                    <a:pt x="12120" y="5810"/>
                  </a:cubicBezTo>
                  <a:cubicBezTo>
                    <a:pt x="12757" y="6026"/>
                    <a:pt x="13411" y="6191"/>
                    <a:pt x="14079" y="6191"/>
                  </a:cubicBezTo>
                  <a:cubicBezTo>
                    <a:pt x="14238" y="6191"/>
                    <a:pt x="14397" y="6182"/>
                    <a:pt x="14557" y="6162"/>
                  </a:cubicBezTo>
                  <a:cubicBezTo>
                    <a:pt x="15343" y="6063"/>
                    <a:pt x="15974" y="5708"/>
                    <a:pt x="16502" y="5131"/>
                  </a:cubicBezTo>
                  <a:cubicBezTo>
                    <a:pt x="16885" y="4713"/>
                    <a:pt x="17266" y="4144"/>
                    <a:pt x="17865" y="4031"/>
                  </a:cubicBezTo>
                  <a:cubicBezTo>
                    <a:pt x="17943" y="4016"/>
                    <a:pt x="18022" y="4010"/>
                    <a:pt x="18100" y="4010"/>
                  </a:cubicBezTo>
                  <a:cubicBezTo>
                    <a:pt x="18611" y="4010"/>
                    <a:pt x="19104" y="4294"/>
                    <a:pt x="19603" y="4380"/>
                  </a:cubicBezTo>
                  <a:cubicBezTo>
                    <a:pt x="19748" y="4405"/>
                    <a:pt x="19888" y="4417"/>
                    <a:pt x="20024" y="4417"/>
                  </a:cubicBezTo>
                  <a:cubicBezTo>
                    <a:pt x="21658" y="4417"/>
                    <a:pt x="22619" y="2686"/>
                    <a:pt x="23242" y="1363"/>
                  </a:cubicBezTo>
                  <a:cubicBezTo>
                    <a:pt x="23256" y="1333"/>
                    <a:pt x="23254" y="1306"/>
                    <a:pt x="23245" y="1284"/>
                  </a:cubicBezTo>
                  <a:lnTo>
                    <a:pt x="23245" y="1284"/>
                  </a:lnTo>
                  <a:cubicBezTo>
                    <a:pt x="23680" y="1351"/>
                    <a:pt x="24112" y="1419"/>
                    <a:pt x="24545" y="1494"/>
                  </a:cubicBezTo>
                  <a:cubicBezTo>
                    <a:pt x="24551" y="1537"/>
                    <a:pt x="24583" y="1555"/>
                    <a:pt x="24615" y="1555"/>
                  </a:cubicBezTo>
                  <a:cubicBezTo>
                    <a:pt x="24655" y="1555"/>
                    <a:pt x="24695" y="1528"/>
                    <a:pt x="24692" y="1483"/>
                  </a:cubicBezTo>
                  <a:cubicBezTo>
                    <a:pt x="24732" y="1440"/>
                    <a:pt x="24720" y="1356"/>
                    <a:pt x="24651" y="1336"/>
                  </a:cubicBezTo>
                  <a:cubicBezTo>
                    <a:pt x="24641" y="1287"/>
                    <a:pt x="24636" y="1236"/>
                    <a:pt x="24626" y="1191"/>
                  </a:cubicBezTo>
                  <a:cubicBezTo>
                    <a:pt x="24607" y="1107"/>
                    <a:pt x="24592" y="1024"/>
                    <a:pt x="24576" y="943"/>
                  </a:cubicBezTo>
                  <a:cubicBezTo>
                    <a:pt x="24569" y="908"/>
                    <a:pt x="24542" y="894"/>
                    <a:pt x="24516" y="894"/>
                  </a:cubicBezTo>
                  <a:cubicBezTo>
                    <a:pt x="24508" y="894"/>
                    <a:pt x="24499" y="895"/>
                    <a:pt x="24492" y="898"/>
                  </a:cubicBezTo>
                  <a:cubicBezTo>
                    <a:pt x="24485" y="874"/>
                    <a:pt x="24466" y="852"/>
                    <a:pt x="24435" y="846"/>
                  </a:cubicBezTo>
                  <a:cubicBezTo>
                    <a:pt x="24150" y="781"/>
                    <a:pt x="23865" y="722"/>
                    <a:pt x="23578" y="665"/>
                  </a:cubicBezTo>
                  <a:cubicBezTo>
                    <a:pt x="23536" y="713"/>
                    <a:pt x="23488" y="757"/>
                    <a:pt x="23436" y="792"/>
                  </a:cubicBezTo>
                  <a:cubicBezTo>
                    <a:pt x="23765" y="857"/>
                    <a:pt x="24092" y="924"/>
                    <a:pt x="24418" y="999"/>
                  </a:cubicBezTo>
                  <a:cubicBezTo>
                    <a:pt x="24423" y="999"/>
                    <a:pt x="24428" y="1000"/>
                    <a:pt x="24432" y="1000"/>
                  </a:cubicBezTo>
                  <a:cubicBezTo>
                    <a:pt x="24443" y="1000"/>
                    <a:pt x="24451" y="997"/>
                    <a:pt x="24461" y="993"/>
                  </a:cubicBezTo>
                  <a:cubicBezTo>
                    <a:pt x="24475" y="1065"/>
                    <a:pt x="24487" y="1137"/>
                    <a:pt x="24500" y="1212"/>
                  </a:cubicBezTo>
                  <a:cubicBezTo>
                    <a:pt x="24504" y="1244"/>
                    <a:pt x="24514" y="1278"/>
                    <a:pt x="24523" y="1313"/>
                  </a:cubicBezTo>
                  <a:cubicBezTo>
                    <a:pt x="21706" y="832"/>
                    <a:pt x="18847" y="427"/>
                    <a:pt x="15990" y="427"/>
                  </a:cubicBezTo>
                  <a:cubicBezTo>
                    <a:pt x="14600" y="427"/>
                    <a:pt x="13210" y="523"/>
                    <a:pt x="11826" y="753"/>
                  </a:cubicBezTo>
                  <a:cubicBezTo>
                    <a:pt x="7855" y="1414"/>
                    <a:pt x="3972" y="2896"/>
                    <a:pt x="310" y="4541"/>
                  </a:cubicBezTo>
                  <a:lnTo>
                    <a:pt x="282" y="4511"/>
                  </a:lnTo>
                  <a:cubicBezTo>
                    <a:pt x="3988" y="2597"/>
                    <a:pt x="7817" y="1155"/>
                    <a:pt x="11965" y="535"/>
                  </a:cubicBezTo>
                  <a:cubicBezTo>
                    <a:pt x="13620" y="288"/>
                    <a:pt x="15290" y="165"/>
                    <a:pt x="16959" y="165"/>
                  </a:cubicBezTo>
                  <a:cubicBezTo>
                    <a:pt x="18426" y="165"/>
                    <a:pt x="19893" y="260"/>
                    <a:pt x="21349" y="451"/>
                  </a:cubicBezTo>
                  <a:cubicBezTo>
                    <a:pt x="20697" y="298"/>
                    <a:pt x="20035" y="181"/>
                    <a:pt x="19371" y="94"/>
                  </a:cubicBezTo>
                  <a:cubicBezTo>
                    <a:pt x="18522" y="32"/>
                    <a:pt x="17668" y="0"/>
                    <a:pt x="16812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22"/>
            <p:cNvSpPr/>
            <p:nvPr/>
          </p:nvSpPr>
          <p:spPr>
            <a:xfrm>
              <a:off x="6511275" y="1762725"/>
              <a:ext cx="569275" cy="149400"/>
            </a:xfrm>
            <a:custGeom>
              <a:avLst/>
              <a:gdLst/>
              <a:ahLst/>
              <a:cxnLst/>
              <a:rect l="l" t="t" r="r" b="b"/>
              <a:pathLst>
                <a:path w="22771" h="5976" extrusionOk="0">
                  <a:moveTo>
                    <a:pt x="15584" y="1"/>
                  </a:moveTo>
                  <a:cubicBezTo>
                    <a:pt x="14247" y="1"/>
                    <a:pt x="12907" y="93"/>
                    <a:pt x="11566" y="315"/>
                  </a:cubicBezTo>
                  <a:cubicBezTo>
                    <a:pt x="7524" y="981"/>
                    <a:pt x="3823" y="2632"/>
                    <a:pt x="26" y="4079"/>
                  </a:cubicBezTo>
                  <a:cubicBezTo>
                    <a:pt x="19" y="4087"/>
                    <a:pt x="10" y="4095"/>
                    <a:pt x="0" y="4102"/>
                  </a:cubicBezTo>
                  <a:cubicBezTo>
                    <a:pt x="370" y="4692"/>
                    <a:pt x="852" y="5258"/>
                    <a:pt x="1579" y="5312"/>
                  </a:cubicBezTo>
                  <a:cubicBezTo>
                    <a:pt x="1611" y="5314"/>
                    <a:pt x="1643" y="5315"/>
                    <a:pt x="1674" y="5315"/>
                  </a:cubicBezTo>
                  <a:cubicBezTo>
                    <a:pt x="2266" y="5315"/>
                    <a:pt x="2557" y="4884"/>
                    <a:pt x="3048" y="4638"/>
                  </a:cubicBezTo>
                  <a:cubicBezTo>
                    <a:pt x="3223" y="4551"/>
                    <a:pt x="3371" y="4513"/>
                    <a:pt x="3503" y="4513"/>
                  </a:cubicBezTo>
                  <a:cubicBezTo>
                    <a:pt x="4019" y="4513"/>
                    <a:pt x="4265" y="5091"/>
                    <a:pt x="4718" y="5464"/>
                  </a:cubicBezTo>
                  <a:cubicBezTo>
                    <a:pt x="5117" y="5793"/>
                    <a:pt x="5636" y="5975"/>
                    <a:pt x="6153" y="5975"/>
                  </a:cubicBezTo>
                  <a:cubicBezTo>
                    <a:pt x="6287" y="5975"/>
                    <a:pt x="6420" y="5963"/>
                    <a:pt x="6551" y="5938"/>
                  </a:cubicBezTo>
                  <a:cubicBezTo>
                    <a:pt x="7208" y="5814"/>
                    <a:pt x="7652" y="5348"/>
                    <a:pt x="8169" y="4974"/>
                  </a:cubicBezTo>
                  <a:cubicBezTo>
                    <a:pt x="8666" y="4614"/>
                    <a:pt x="9172" y="4467"/>
                    <a:pt x="9708" y="4467"/>
                  </a:cubicBezTo>
                  <a:cubicBezTo>
                    <a:pt x="10036" y="4467"/>
                    <a:pt x="10374" y="4522"/>
                    <a:pt x="10729" y="4618"/>
                  </a:cubicBezTo>
                  <a:cubicBezTo>
                    <a:pt x="11765" y="4900"/>
                    <a:pt x="12740" y="5381"/>
                    <a:pt x="13811" y="5381"/>
                  </a:cubicBezTo>
                  <a:cubicBezTo>
                    <a:pt x="14019" y="5381"/>
                    <a:pt x="14231" y="5363"/>
                    <a:pt x="14447" y="5321"/>
                  </a:cubicBezTo>
                  <a:cubicBezTo>
                    <a:pt x="15134" y="5192"/>
                    <a:pt x="15647" y="4843"/>
                    <a:pt x="16108" y="4335"/>
                  </a:cubicBezTo>
                  <a:cubicBezTo>
                    <a:pt x="16377" y="4035"/>
                    <a:pt x="16630" y="3696"/>
                    <a:pt x="16970" y="3472"/>
                  </a:cubicBezTo>
                  <a:cubicBezTo>
                    <a:pt x="17244" y="3290"/>
                    <a:pt x="17510" y="3225"/>
                    <a:pt x="17773" y="3225"/>
                  </a:cubicBezTo>
                  <a:cubicBezTo>
                    <a:pt x="18413" y="3225"/>
                    <a:pt x="19038" y="3606"/>
                    <a:pt x="19725" y="3606"/>
                  </a:cubicBezTo>
                  <a:cubicBezTo>
                    <a:pt x="19773" y="3606"/>
                    <a:pt x="19821" y="3604"/>
                    <a:pt x="19870" y="3600"/>
                  </a:cubicBezTo>
                  <a:cubicBezTo>
                    <a:pt x="21399" y="3476"/>
                    <a:pt x="22178" y="1909"/>
                    <a:pt x="22750" y="696"/>
                  </a:cubicBezTo>
                  <a:cubicBezTo>
                    <a:pt x="22753" y="685"/>
                    <a:pt x="22763" y="678"/>
                    <a:pt x="22770" y="669"/>
                  </a:cubicBezTo>
                  <a:cubicBezTo>
                    <a:pt x="20381" y="298"/>
                    <a:pt x="17986" y="1"/>
                    <a:pt x="1558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22"/>
            <p:cNvSpPr/>
            <p:nvPr/>
          </p:nvSpPr>
          <p:spPr>
            <a:xfrm>
              <a:off x="6511150" y="1752125"/>
              <a:ext cx="606050" cy="109375"/>
            </a:xfrm>
            <a:custGeom>
              <a:avLst/>
              <a:gdLst/>
              <a:ahLst/>
              <a:cxnLst/>
              <a:rect l="l" t="t" r="r" b="b"/>
              <a:pathLst>
                <a:path w="24242" h="4375" extrusionOk="0">
                  <a:moveTo>
                    <a:pt x="16677" y="0"/>
                  </a:moveTo>
                  <a:cubicBezTo>
                    <a:pt x="15008" y="0"/>
                    <a:pt x="13338" y="123"/>
                    <a:pt x="11684" y="371"/>
                  </a:cubicBezTo>
                  <a:cubicBezTo>
                    <a:pt x="7537" y="989"/>
                    <a:pt x="3708" y="2432"/>
                    <a:pt x="1" y="4343"/>
                  </a:cubicBezTo>
                  <a:lnTo>
                    <a:pt x="29" y="4375"/>
                  </a:lnTo>
                  <a:cubicBezTo>
                    <a:pt x="3690" y="2730"/>
                    <a:pt x="7573" y="1247"/>
                    <a:pt x="11545" y="585"/>
                  </a:cubicBezTo>
                  <a:cubicBezTo>
                    <a:pt x="12929" y="355"/>
                    <a:pt x="14319" y="259"/>
                    <a:pt x="15709" y="259"/>
                  </a:cubicBezTo>
                  <a:cubicBezTo>
                    <a:pt x="18565" y="259"/>
                    <a:pt x="21425" y="664"/>
                    <a:pt x="24242" y="1146"/>
                  </a:cubicBezTo>
                  <a:cubicBezTo>
                    <a:pt x="24232" y="1110"/>
                    <a:pt x="24224" y="1078"/>
                    <a:pt x="24218" y="1044"/>
                  </a:cubicBezTo>
                  <a:cubicBezTo>
                    <a:pt x="24207" y="969"/>
                    <a:pt x="24194" y="897"/>
                    <a:pt x="24180" y="825"/>
                  </a:cubicBezTo>
                  <a:cubicBezTo>
                    <a:pt x="24171" y="829"/>
                    <a:pt x="24161" y="832"/>
                    <a:pt x="24150" y="832"/>
                  </a:cubicBezTo>
                  <a:cubicBezTo>
                    <a:pt x="24146" y="832"/>
                    <a:pt x="24142" y="832"/>
                    <a:pt x="24137" y="831"/>
                  </a:cubicBezTo>
                  <a:cubicBezTo>
                    <a:pt x="23811" y="756"/>
                    <a:pt x="23482" y="690"/>
                    <a:pt x="23155" y="626"/>
                  </a:cubicBezTo>
                  <a:cubicBezTo>
                    <a:pt x="23052" y="694"/>
                    <a:pt x="22931" y="735"/>
                    <a:pt x="22796" y="735"/>
                  </a:cubicBezTo>
                  <a:cubicBezTo>
                    <a:pt x="22724" y="735"/>
                    <a:pt x="22648" y="723"/>
                    <a:pt x="22569" y="698"/>
                  </a:cubicBezTo>
                  <a:cubicBezTo>
                    <a:pt x="22072" y="539"/>
                    <a:pt x="21574" y="402"/>
                    <a:pt x="21068" y="286"/>
                  </a:cubicBezTo>
                  <a:cubicBezTo>
                    <a:pt x="19612" y="96"/>
                    <a:pt x="18145" y="0"/>
                    <a:pt x="1667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22"/>
            <p:cNvSpPr/>
            <p:nvPr/>
          </p:nvSpPr>
          <p:spPr>
            <a:xfrm>
              <a:off x="6508725" y="1745450"/>
              <a:ext cx="479725" cy="114100"/>
            </a:xfrm>
            <a:custGeom>
              <a:avLst/>
              <a:gdLst/>
              <a:ahLst/>
              <a:cxnLst/>
              <a:rect l="l" t="t" r="r" b="b"/>
              <a:pathLst>
                <a:path w="19189" h="4564" extrusionOk="0">
                  <a:moveTo>
                    <a:pt x="16061" y="0"/>
                  </a:moveTo>
                  <a:cubicBezTo>
                    <a:pt x="13957" y="0"/>
                    <a:pt x="11845" y="248"/>
                    <a:pt x="9800" y="639"/>
                  </a:cubicBezTo>
                  <a:cubicBezTo>
                    <a:pt x="8464" y="893"/>
                    <a:pt x="7123" y="1202"/>
                    <a:pt x="5810" y="1593"/>
                  </a:cubicBezTo>
                  <a:cubicBezTo>
                    <a:pt x="3804" y="2407"/>
                    <a:pt x="1926" y="3508"/>
                    <a:pt x="1" y="4500"/>
                  </a:cubicBezTo>
                  <a:cubicBezTo>
                    <a:pt x="16" y="4522"/>
                    <a:pt x="34" y="4543"/>
                    <a:pt x="51" y="4564"/>
                  </a:cubicBezTo>
                  <a:cubicBezTo>
                    <a:pt x="4928" y="1544"/>
                    <a:pt x="10816" y="104"/>
                    <a:pt x="16630" y="104"/>
                  </a:cubicBezTo>
                  <a:cubicBezTo>
                    <a:pt x="17485" y="104"/>
                    <a:pt x="18339" y="135"/>
                    <a:pt x="19189" y="197"/>
                  </a:cubicBezTo>
                  <a:cubicBezTo>
                    <a:pt x="18154" y="62"/>
                    <a:pt x="17108" y="0"/>
                    <a:pt x="1606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22"/>
            <p:cNvSpPr/>
            <p:nvPr/>
          </p:nvSpPr>
          <p:spPr>
            <a:xfrm>
              <a:off x="6510175" y="1762750"/>
              <a:ext cx="573325" cy="142700"/>
            </a:xfrm>
            <a:custGeom>
              <a:avLst/>
              <a:gdLst/>
              <a:ahLst/>
              <a:cxnLst/>
              <a:rect l="l" t="t" r="r" b="b"/>
              <a:pathLst>
                <a:path w="22933" h="5708" extrusionOk="0">
                  <a:moveTo>
                    <a:pt x="16173" y="1"/>
                  </a:moveTo>
                  <a:cubicBezTo>
                    <a:pt x="14487" y="1"/>
                    <a:pt x="12801" y="144"/>
                    <a:pt x="11140" y="431"/>
                  </a:cubicBezTo>
                  <a:cubicBezTo>
                    <a:pt x="9259" y="756"/>
                    <a:pt x="7418" y="1274"/>
                    <a:pt x="5612" y="1891"/>
                  </a:cubicBezTo>
                  <a:cubicBezTo>
                    <a:pt x="3757" y="2526"/>
                    <a:pt x="1799" y="3169"/>
                    <a:pt x="63" y="4085"/>
                  </a:cubicBezTo>
                  <a:cubicBezTo>
                    <a:pt x="0" y="4117"/>
                    <a:pt x="29" y="4195"/>
                    <a:pt x="89" y="4195"/>
                  </a:cubicBezTo>
                  <a:cubicBezTo>
                    <a:pt x="96" y="4195"/>
                    <a:pt x="103" y="4194"/>
                    <a:pt x="111" y="4192"/>
                  </a:cubicBezTo>
                  <a:cubicBezTo>
                    <a:pt x="698" y="4020"/>
                    <a:pt x="1278" y="3814"/>
                    <a:pt x="1854" y="3592"/>
                  </a:cubicBezTo>
                  <a:lnTo>
                    <a:pt x="1854" y="3592"/>
                  </a:lnTo>
                  <a:cubicBezTo>
                    <a:pt x="1762" y="4133"/>
                    <a:pt x="1772" y="4679"/>
                    <a:pt x="1932" y="5209"/>
                  </a:cubicBezTo>
                  <a:cubicBezTo>
                    <a:pt x="1935" y="5224"/>
                    <a:pt x="1945" y="5230"/>
                    <a:pt x="1956" y="5230"/>
                  </a:cubicBezTo>
                  <a:cubicBezTo>
                    <a:pt x="1974" y="5230"/>
                    <a:pt x="1994" y="5212"/>
                    <a:pt x="1988" y="5186"/>
                  </a:cubicBezTo>
                  <a:cubicBezTo>
                    <a:pt x="1935" y="4620"/>
                    <a:pt x="1939" y="4070"/>
                    <a:pt x="2048" y="3512"/>
                  </a:cubicBezTo>
                  <a:cubicBezTo>
                    <a:pt x="2807" y="3217"/>
                    <a:pt x="3560" y="2902"/>
                    <a:pt x="4318" y="2605"/>
                  </a:cubicBezTo>
                  <a:lnTo>
                    <a:pt x="4318" y="2605"/>
                  </a:lnTo>
                  <a:cubicBezTo>
                    <a:pt x="3884" y="3105"/>
                    <a:pt x="3658" y="3854"/>
                    <a:pt x="3684" y="4489"/>
                  </a:cubicBezTo>
                  <a:cubicBezTo>
                    <a:pt x="3685" y="4513"/>
                    <a:pt x="3702" y="4524"/>
                    <a:pt x="3721" y="4524"/>
                  </a:cubicBezTo>
                  <a:cubicBezTo>
                    <a:pt x="3742" y="4524"/>
                    <a:pt x="3765" y="4510"/>
                    <a:pt x="3769" y="4487"/>
                  </a:cubicBezTo>
                  <a:cubicBezTo>
                    <a:pt x="3831" y="4130"/>
                    <a:pt x="3901" y="3783"/>
                    <a:pt x="4040" y="3450"/>
                  </a:cubicBezTo>
                  <a:cubicBezTo>
                    <a:pt x="4184" y="3112"/>
                    <a:pt x="4398" y="2841"/>
                    <a:pt x="4593" y="2535"/>
                  </a:cubicBezTo>
                  <a:cubicBezTo>
                    <a:pt x="4600" y="2524"/>
                    <a:pt x="4603" y="2509"/>
                    <a:pt x="4603" y="2497"/>
                  </a:cubicBezTo>
                  <a:cubicBezTo>
                    <a:pt x="4926" y="2373"/>
                    <a:pt x="5250" y="2253"/>
                    <a:pt x="5574" y="2142"/>
                  </a:cubicBezTo>
                  <a:cubicBezTo>
                    <a:pt x="6407" y="1856"/>
                    <a:pt x="7247" y="1592"/>
                    <a:pt x="8096" y="1356"/>
                  </a:cubicBezTo>
                  <a:lnTo>
                    <a:pt x="8096" y="1356"/>
                  </a:lnTo>
                  <a:cubicBezTo>
                    <a:pt x="7113" y="2436"/>
                    <a:pt x="6740" y="4278"/>
                    <a:pt x="7074" y="5669"/>
                  </a:cubicBezTo>
                  <a:cubicBezTo>
                    <a:pt x="7080" y="5695"/>
                    <a:pt x="7099" y="5707"/>
                    <a:pt x="7118" y="5707"/>
                  </a:cubicBezTo>
                  <a:cubicBezTo>
                    <a:pt x="7142" y="5707"/>
                    <a:pt x="7166" y="5688"/>
                    <a:pt x="7164" y="5655"/>
                  </a:cubicBezTo>
                  <a:cubicBezTo>
                    <a:pt x="7123" y="4812"/>
                    <a:pt x="7139" y="4013"/>
                    <a:pt x="7383" y="3196"/>
                  </a:cubicBezTo>
                  <a:cubicBezTo>
                    <a:pt x="7582" y="2525"/>
                    <a:pt x="7950" y="1973"/>
                    <a:pt x="8289" y="1370"/>
                  </a:cubicBezTo>
                  <a:cubicBezTo>
                    <a:pt x="8306" y="1345"/>
                    <a:pt x="8302" y="1321"/>
                    <a:pt x="8289" y="1304"/>
                  </a:cubicBezTo>
                  <a:cubicBezTo>
                    <a:pt x="9241" y="1045"/>
                    <a:pt x="10201" y="827"/>
                    <a:pt x="11174" y="660"/>
                  </a:cubicBezTo>
                  <a:cubicBezTo>
                    <a:pt x="11189" y="657"/>
                    <a:pt x="11203" y="654"/>
                    <a:pt x="11219" y="653"/>
                  </a:cubicBezTo>
                  <a:lnTo>
                    <a:pt x="11219" y="653"/>
                  </a:lnTo>
                  <a:cubicBezTo>
                    <a:pt x="10503" y="1780"/>
                    <a:pt x="10085" y="3252"/>
                    <a:pt x="10125" y="4572"/>
                  </a:cubicBezTo>
                  <a:cubicBezTo>
                    <a:pt x="10125" y="4590"/>
                    <a:pt x="10139" y="4599"/>
                    <a:pt x="10154" y="4599"/>
                  </a:cubicBezTo>
                  <a:cubicBezTo>
                    <a:pt x="10170" y="4599"/>
                    <a:pt x="10188" y="4589"/>
                    <a:pt x="10191" y="4571"/>
                  </a:cubicBezTo>
                  <a:cubicBezTo>
                    <a:pt x="10431" y="3126"/>
                    <a:pt x="10819" y="1912"/>
                    <a:pt x="11464" y="613"/>
                  </a:cubicBezTo>
                  <a:cubicBezTo>
                    <a:pt x="12607" y="430"/>
                    <a:pt x="13752" y="315"/>
                    <a:pt x="14901" y="267"/>
                  </a:cubicBezTo>
                  <a:lnTo>
                    <a:pt x="14901" y="267"/>
                  </a:lnTo>
                  <a:cubicBezTo>
                    <a:pt x="13850" y="1702"/>
                    <a:pt x="13058" y="3501"/>
                    <a:pt x="12885" y="5267"/>
                  </a:cubicBezTo>
                  <a:cubicBezTo>
                    <a:pt x="12882" y="5299"/>
                    <a:pt x="12911" y="5319"/>
                    <a:pt x="12937" y="5319"/>
                  </a:cubicBezTo>
                  <a:cubicBezTo>
                    <a:pt x="12954" y="5319"/>
                    <a:pt x="12970" y="5311"/>
                    <a:pt x="12975" y="5291"/>
                  </a:cubicBezTo>
                  <a:cubicBezTo>
                    <a:pt x="13469" y="3446"/>
                    <a:pt x="14089" y="1846"/>
                    <a:pt x="15158" y="259"/>
                  </a:cubicBezTo>
                  <a:cubicBezTo>
                    <a:pt x="15463" y="249"/>
                    <a:pt x="15768" y="244"/>
                    <a:pt x="16073" y="244"/>
                  </a:cubicBezTo>
                  <a:cubicBezTo>
                    <a:pt x="16594" y="244"/>
                    <a:pt x="17115" y="258"/>
                    <a:pt x="17635" y="283"/>
                  </a:cubicBezTo>
                  <a:cubicBezTo>
                    <a:pt x="17017" y="1233"/>
                    <a:pt x="16651" y="2504"/>
                    <a:pt x="16603" y="3612"/>
                  </a:cubicBezTo>
                  <a:cubicBezTo>
                    <a:pt x="16602" y="3645"/>
                    <a:pt x="16625" y="3663"/>
                    <a:pt x="16648" y="3663"/>
                  </a:cubicBezTo>
                  <a:cubicBezTo>
                    <a:pt x="16668" y="3663"/>
                    <a:pt x="16689" y="3650"/>
                    <a:pt x="16695" y="3622"/>
                  </a:cubicBezTo>
                  <a:cubicBezTo>
                    <a:pt x="16843" y="2977"/>
                    <a:pt x="16971" y="2334"/>
                    <a:pt x="17196" y="1709"/>
                  </a:cubicBezTo>
                  <a:cubicBezTo>
                    <a:pt x="17374" y="1219"/>
                    <a:pt x="17620" y="766"/>
                    <a:pt x="17833" y="294"/>
                  </a:cubicBezTo>
                  <a:cubicBezTo>
                    <a:pt x="18642" y="338"/>
                    <a:pt x="19450" y="416"/>
                    <a:pt x="20254" y="523"/>
                  </a:cubicBezTo>
                  <a:cubicBezTo>
                    <a:pt x="19453" y="1185"/>
                    <a:pt x="18977" y="2456"/>
                    <a:pt x="18648" y="3365"/>
                  </a:cubicBezTo>
                  <a:cubicBezTo>
                    <a:pt x="18634" y="3402"/>
                    <a:pt x="18663" y="3429"/>
                    <a:pt x="18692" y="3429"/>
                  </a:cubicBezTo>
                  <a:cubicBezTo>
                    <a:pt x="18709" y="3429"/>
                    <a:pt x="18726" y="3420"/>
                    <a:pt x="18735" y="3400"/>
                  </a:cubicBezTo>
                  <a:cubicBezTo>
                    <a:pt x="19187" y="2478"/>
                    <a:pt x="19636" y="1185"/>
                    <a:pt x="20504" y="558"/>
                  </a:cubicBezTo>
                  <a:cubicBezTo>
                    <a:pt x="21262" y="668"/>
                    <a:pt x="22019" y="803"/>
                    <a:pt x="22773" y="966"/>
                  </a:cubicBezTo>
                  <a:cubicBezTo>
                    <a:pt x="22782" y="968"/>
                    <a:pt x="22791" y="969"/>
                    <a:pt x="22800" y="969"/>
                  </a:cubicBezTo>
                  <a:cubicBezTo>
                    <a:pt x="22921" y="969"/>
                    <a:pt x="22932" y="769"/>
                    <a:pt x="22800" y="739"/>
                  </a:cubicBezTo>
                  <a:cubicBezTo>
                    <a:pt x="21183" y="372"/>
                    <a:pt x="19534" y="143"/>
                    <a:pt x="17880" y="49"/>
                  </a:cubicBezTo>
                  <a:cubicBezTo>
                    <a:pt x="17868" y="43"/>
                    <a:pt x="17855" y="39"/>
                    <a:pt x="17842" y="39"/>
                  </a:cubicBezTo>
                  <a:cubicBezTo>
                    <a:pt x="17833" y="39"/>
                    <a:pt x="17824" y="41"/>
                    <a:pt x="17815" y="46"/>
                  </a:cubicBezTo>
                  <a:cubicBezTo>
                    <a:pt x="17268" y="16"/>
                    <a:pt x="16720" y="1"/>
                    <a:pt x="1617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22"/>
            <p:cNvSpPr/>
            <p:nvPr/>
          </p:nvSpPr>
          <p:spPr>
            <a:xfrm>
              <a:off x="6516000" y="1807775"/>
              <a:ext cx="40600" cy="27900"/>
            </a:xfrm>
            <a:custGeom>
              <a:avLst/>
              <a:gdLst/>
              <a:ahLst/>
              <a:cxnLst/>
              <a:rect l="l" t="t" r="r" b="b"/>
              <a:pathLst>
                <a:path w="1624" h="1116" extrusionOk="0">
                  <a:moveTo>
                    <a:pt x="31" y="1"/>
                  </a:moveTo>
                  <a:cubicBezTo>
                    <a:pt x="14" y="1"/>
                    <a:pt x="1" y="22"/>
                    <a:pt x="13" y="38"/>
                  </a:cubicBezTo>
                  <a:cubicBezTo>
                    <a:pt x="383" y="483"/>
                    <a:pt x="951" y="941"/>
                    <a:pt x="1511" y="1112"/>
                  </a:cubicBezTo>
                  <a:cubicBezTo>
                    <a:pt x="1517" y="1114"/>
                    <a:pt x="1524" y="1115"/>
                    <a:pt x="1530" y="1115"/>
                  </a:cubicBezTo>
                  <a:cubicBezTo>
                    <a:pt x="1583" y="1115"/>
                    <a:pt x="1623" y="1043"/>
                    <a:pt x="1569" y="1008"/>
                  </a:cubicBezTo>
                  <a:cubicBezTo>
                    <a:pt x="1313" y="843"/>
                    <a:pt x="1031" y="723"/>
                    <a:pt x="775" y="555"/>
                  </a:cubicBezTo>
                  <a:cubicBezTo>
                    <a:pt x="521" y="387"/>
                    <a:pt x="284" y="193"/>
                    <a:pt x="44" y="5"/>
                  </a:cubicBezTo>
                  <a:cubicBezTo>
                    <a:pt x="40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22"/>
            <p:cNvSpPr/>
            <p:nvPr/>
          </p:nvSpPr>
          <p:spPr>
            <a:xfrm>
              <a:off x="6572875" y="1776750"/>
              <a:ext cx="37600" cy="33800"/>
            </a:xfrm>
            <a:custGeom>
              <a:avLst/>
              <a:gdLst/>
              <a:ahLst/>
              <a:cxnLst/>
              <a:rect l="l" t="t" r="r" b="b"/>
              <a:pathLst>
                <a:path w="1504" h="1352" extrusionOk="0">
                  <a:moveTo>
                    <a:pt x="38" y="0"/>
                  </a:moveTo>
                  <a:cubicBezTo>
                    <a:pt x="18" y="0"/>
                    <a:pt x="0" y="25"/>
                    <a:pt x="14" y="49"/>
                  </a:cubicBezTo>
                  <a:cubicBezTo>
                    <a:pt x="332" y="569"/>
                    <a:pt x="833" y="1026"/>
                    <a:pt x="1352" y="1341"/>
                  </a:cubicBezTo>
                  <a:cubicBezTo>
                    <a:pt x="1365" y="1349"/>
                    <a:pt x="1378" y="1352"/>
                    <a:pt x="1391" y="1352"/>
                  </a:cubicBezTo>
                  <a:cubicBezTo>
                    <a:pt x="1454" y="1352"/>
                    <a:pt x="1503" y="1266"/>
                    <a:pt x="1438" y="1224"/>
                  </a:cubicBezTo>
                  <a:cubicBezTo>
                    <a:pt x="903" y="882"/>
                    <a:pt x="483" y="483"/>
                    <a:pt x="61" y="11"/>
                  </a:cubicBezTo>
                  <a:cubicBezTo>
                    <a:pt x="53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22"/>
            <p:cNvSpPr/>
            <p:nvPr/>
          </p:nvSpPr>
          <p:spPr>
            <a:xfrm>
              <a:off x="6619975" y="1710550"/>
              <a:ext cx="72500" cy="65925"/>
            </a:xfrm>
            <a:custGeom>
              <a:avLst/>
              <a:gdLst/>
              <a:ahLst/>
              <a:cxnLst/>
              <a:rect l="l" t="t" r="r" b="b"/>
              <a:pathLst>
                <a:path w="2900" h="2637" extrusionOk="0">
                  <a:moveTo>
                    <a:pt x="31" y="0"/>
                  </a:moveTo>
                  <a:cubicBezTo>
                    <a:pt x="16" y="0"/>
                    <a:pt x="1" y="16"/>
                    <a:pt x="8" y="32"/>
                  </a:cubicBezTo>
                  <a:cubicBezTo>
                    <a:pt x="550" y="1119"/>
                    <a:pt x="1580" y="2255"/>
                    <a:pt x="2772" y="2634"/>
                  </a:cubicBezTo>
                  <a:cubicBezTo>
                    <a:pt x="2779" y="2636"/>
                    <a:pt x="2785" y="2637"/>
                    <a:pt x="2792" y="2637"/>
                  </a:cubicBezTo>
                  <a:cubicBezTo>
                    <a:pt x="2853" y="2637"/>
                    <a:pt x="2899" y="2555"/>
                    <a:pt x="2837" y="2516"/>
                  </a:cubicBezTo>
                  <a:cubicBezTo>
                    <a:pt x="2323" y="2186"/>
                    <a:pt x="1794" y="1922"/>
                    <a:pt x="1328" y="1518"/>
                  </a:cubicBezTo>
                  <a:cubicBezTo>
                    <a:pt x="825" y="1082"/>
                    <a:pt x="413" y="565"/>
                    <a:pt x="47" y="9"/>
                  </a:cubicBezTo>
                  <a:cubicBezTo>
                    <a:pt x="43" y="3"/>
                    <a:pt x="37" y="0"/>
                    <a:pt x="3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22"/>
            <p:cNvSpPr/>
            <p:nvPr/>
          </p:nvSpPr>
          <p:spPr>
            <a:xfrm>
              <a:off x="6717150" y="1683450"/>
              <a:ext cx="66525" cy="76475"/>
            </a:xfrm>
            <a:custGeom>
              <a:avLst/>
              <a:gdLst/>
              <a:ahLst/>
              <a:cxnLst/>
              <a:rect l="l" t="t" r="r" b="b"/>
              <a:pathLst>
                <a:path w="2661" h="3059" extrusionOk="0">
                  <a:moveTo>
                    <a:pt x="53" y="1"/>
                  </a:moveTo>
                  <a:cubicBezTo>
                    <a:pt x="28" y="1"/>
                    <a:pt x="1" y="27"/>
                    <a:pt x="16" y="55"/>
                  </a:cubicBezTo>
                  <a:cubicBezTo>
                    <a:pt x="634" y="1200"/>
                    <a:pt x="1490" y="2197"/>
                    <a:pt x="2478" y="3037"/>
                  </a:cubicBezTo>
                  <a:cubicBezTo>
                    <a:pt x="2496" y="3052"/>
                    <a:pt x="2515" y="3059"/>
                    <a:pt x="2533" y="3059"/>
                  </a:cubicBezTo>
                  <a:cubicBezTo>
                    <a:pt x="2605" y="3059"/>
                    <a:pt x="2661" y="2951"/>
                    <a:pt x="2590" y="2889"/>
                  </a:cubicBezTo>
                  <a:cubicBezTo>
                    <a:pt x="1603" y="2053"/>
                    <a:pt x="797" y="1089"/>
                    <a:pt x="81" y="16"/>
                  </a:cubicBezTo>
                  <a:cubicBezTo>
                    <a:pt x="74" y="5"/>
                    <a:pt x="64" y="1"/>
                    <a:pt x="5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22"/>
            <p:cNvSpPr/>
            <p:nvPr/>
          </p:nvSpPr>
          <p:spPr>
            <a:xfrm>
              <a:off x="6800175" y="1631500"/>
              <a:ext cx="80850" cy="117450"/>
            </a:xfrm>
            <a:custGeom>
              <a:avLst/>
              <a:gdLst/>
              <a:ahLst/>
              <a:cxnLst/>
              <a:rect l="l" t="t" r="r" b="b"/>
              <a:pathLst>
                <a:path w="3234" h="4698" extrusionOk="0">
                  <a:moveTo>
                    <a:pt x="34" y="1"/>
                  </a:moveTo>
                  <a:cubicBezTo>
                    <a:pt x="18" y="1"/>
                    <a:pt x="1" y="18"/>
                    <a:pt x="7" y="38"/>
                  </a:cubicBezTo>
                  <a:cubicBezTo>
                    <a:pt x="621" y="1906"/>
                    <a:pt x="1550" y="3411"/>
                    <a:pt x="3062" y="4680"/>
                  </a:cubicBezTo>
                  <a:cubicBezTo>
                    <a:pt x="3077" y="4692"/>
                    <a:pt x="3093" y="4697"/>
                    <a:pt x="3109" y="4697"/>
                  </a:cubicBezTo>
                  <a:cubicBezTo>
                    <a:pt x="3174" y="4697"/>
                    <a:pt x="3233" y="4613"/>
                    <a:pt x="3178" y="4560"/>
                  </a:cubicBezTo>
                  <a:cubicBezTo>
                    <a:pt x="2541" y="3932"/>
                    <a:pt x="1858" y="3353"/>
                    <a:pt x="1348" y="2606"/>
                  </a:cubicBezTo>
                  <a:cubicBezTo>
                    <a:pt x="802" y="1803"/>
                    <a:pt x="455" y="898"/>
                    <a:pt x="56" y="17"/>
                  </a:cubicBezTo>
                  <a:cubicBezTo>
                    <a:pt x="52" y="5"/>
                    <a:pt x="43" y="1"/>
                    <a:pt x="3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22"/>
            <p:cNvSpPr/>
            <p:nvPr/>
          </p:nvSpPr>
          <p:spPr>
            <a:xfrm>
              <a:off x="6924300" y="1680525"/>
              <a:ext cx="35500" cy="68050"/>
            </a:xfrm>
            <a:custGeom>
              <a:avLst/>
              <a:gdLst/>
              <a:ahLst/>
              <a:cxnLst/>
              <a:rect l="l" t="t" r="r" b="b"/>
              <a:pathLst>
                <a:path w="1420" h="2722" extrusionOk="0">
                  <a:moveTo>
                    <a:pt x="34" y="1"/>
                  </a:moveTo>
                  <a:cubicBezTo>
                    <a:pt x="18" y="1"/>
                    <a:pt x="0" y="14"/>
                    <a:pt x="5" y="33"/>
                  </a:cubicBezTo>
                  <a:cubicBezTo>
                    <a:pt x="223" y="1000"/>
                    <a:pt x="657" y="1900"/>
                    <a:pt x="1253" y="2691"/>
                  </a:cubicBezTo>
                  <a:cubicBezTo>
                    <a:pt x="1269" y="2712"/>
                    <a:pt x="1289" y="2721"/>
                    <a:pt x="1310" y="2721"/>
                  </a:cubicBezTo>
                  <a:cubicBezTo>
                    <a:pt x="1366" y="2721"/>
                    <a:pt x="1419" y="2652"/>
                    <a:pt x="1377" y="2591"/>
                  </a:cubicBezTo>
                  <a:cubicBezTo>
                    <a:pt x="794" y="1802"/>
                    <a:pt x="369" y="947"/>
                    <a:pt x="58" y="17"/>
                  </a:cubicBezTo>
                  <a:cubicBezTo>
                    <a:pt x="54" y="5"/>
                    <a:pt x="44" y="1"/>
                    <a:pt x="3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22"/>
            <p:cNvSpPr/>
            <p:nvPr/>
          </p:nvSpPr>
          <p:spPr>
            <a:xfrm>
              <a:off x="6998575" y="1672400"/>
              <a:ext cx="35950" cy="87575"/>
            </a:xfrm>
            <a:custGeom>
              <a:avLst/>
              <a:gdLst/>
              <a:ahLst/>
              <a:cxnLst/>
              <a:rect l="l" t="t" r="r" b="b"/>
              <a:pathLst>
                <a:path w="1438" h="3503" extrusionOk="0">
                  <a:moveTo>
                    <a:pt x="39" y="1"/>
                  </a:moveTo>
                  <a:cubicBezTo>
                    <a:pt x="20" y="1"/>
                    <a:pt x="1" y="15"/>
                    <a:pt x="4" y="39"/>
                  </a:cubicBezTo>
                  <a:cubicBezTo>
                    <a:pt x="142" y="1280"/>
                    <a:pt x="608" y="2439"/>
                    <a:pt x="1296" y="3475"/>
                  </a:cubicBezTo>
                  <a:cubicBezTo>
                    <a:pt x="1309" y="3495"/>
                    <a:pt x="1327" y="3503"/>
                    <a:pt x="1344" y="3503"/>
                  </a:cubicBezTo>
                  <a:cubicBezTo>
                    <a:pt x="1391" y="3503"/>
                    <a:pt x="1438" y="3443"/>
                    <a:pt x="1402" y="3390"/>
                  </a:cubicBezTo>
                  <a:cubicBezTo>
                    <a:pt x="714" y="2355"/>
                    <a:pt x="305" y="1246"/>
                    <a:pt x="72" y="27"/>
                  </a:cubicBezTo>
                  <a:cubicBezTo>
                    <a:pt x="68" y="9"/>
                    <a:pt x="53" y="1"/>
                    <a:pt x="3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22"/>
            <p:cNvSpPr/>
            <p:nvPr/>
          </p:nvSpPr>
          <p:spPr>
            <a:xfrm>
              <a:off x="7003400" y="1779300"/>
              <a:ext cx="26725" cy="49450"/>
            </a:xfrm>
            <a:custGeom>
              <a:avLst/>
              <a:gdLst/>
              <a:ahLst/>
              <a:cxnLst/>
              <a:rect l="l" t="t" r="r" b="b"/>
              <a:pathLst>
                <a:path w="1069" h="1978" extrusionOk="0">
                  <a:moveTo>
                    <a:pt x="1002" y="1"/>
                  </a:moveTo>
                  <a:cubicBezTo>
                    <a:pt x="988" y="1"/>
                    <a:pt x="975" y="6"/>
                    <a:pt x="966" y="19"/>
                  </a:cubicBezTo>
                  <a:cubicBezTo>
                    <a:pt x="555" y="597"/>
                    <a:pt x="257" y="1269"/>
                    <a:pt x="10" y="1928"/>
                  </a:cubicBezTo>
                  <a:cubicBezTo>
                    <a:pt x="0" y="1957"/>
                    <a:pt x="23" y="1977"/>
                    <a:pt x="45" y="1977"/>
                  </a:cubicBezTo>
                  <a:cubicBezTo>
                    <a:pt x="58" y="1977"/>
                    <a:pt x="71" y="1971"/>
                    <a:pt x="78" y="1956"/>
                  </a:cubicBezTo>
                  <a:cubicBezTo>
                    <a:pt x="366" y="1304"/>
                    <a:pt x="719" y="697"/>
                    <a:pt x="1051" y="67"/>
                  </a:cubicBezTo>
                  <a:cubicBezTo>
                    <a:pt x="1069" y="32"/>
                    <a:pt x="1034" y="1"/>
                    <a:pt x="10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22"/>
            <p:cNvSpPr/>
            <p:nvPr/>
          </p:nvSpPr>
          <p:spPr>
            <a:xfrm>
              <a:off x="6940500" y="1700100"/>
              <a:ext cx="21300" cy="39775"/>
            </a:xfrm>
            <a:custGeom>
              <a:avLst/>
              <a:gdLst/>
              <a:ahLst/>
              <a:cxnLst/>
              <a:rect l="l" t="t" r="r" b="b"/>
              <a:pathLst>
                <a:path w="852" h="1591" extrusionOk="0">
                  <a:moveTo>
                    <a:pt x="32" y="1"/>
                  </a:moveTo>
                  <a:cubicBezTo>
                    <a:pt x="17" y="1"/>
                    <a:pt x="0" y="13"/>
                    <a:pt x="5" y="30"/>
                  </a:cubicBezTo>
                  <a:cubicBezTo>
                    <a:pt x="147" y="564"/>
                    <a:pt x="393" y="1185"/>
                    <a:pt x="794" y="1583"/>
                  </a:cubicBezTo>
                  <a:cubicBezTo>
                    <a:pt x="799" y="1589"/>
                    <a:pt x="807" y="1591"/>
                    <a:pt x="814" y="1591"/>
                  </a:cubicBezTo>
                  <a:cubicBezTo>
                    <a:pt x="833" y="1591"/>
                    <a:pt x="851" y="1576"/>
                    <a:pt x="839" y="1555"/>
                  </a:cubicBezTo>
                  <a:cubicBezTo>
                    <a:pt x="689" y="1305"/>
                    <a:pt x="507" y="1084"/>
                    <a:pt x="373" y="822"/>
                  </a:cubicBezTo>
                  <a:cubicBezTo>
                    <a:pt x="242" y="564"/>
                    <a:pt x="139" y="293"/>
                    <a:pt x="54" y="16"/>
                  </a:cubicBezTo>
                  <a:cubicBezTo>
                    <a:pt x="51" y="5"/>
                    <a:pt x="42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22"/>
            <p:cNvSpPr/>
            <p:nvPr/>
          </p:nvSpPr>
          <p:spPr>
            <a:xfrm>
              <a:off x="6799500" y="1671000"/>
              <a:ext cx="45800" cy="69775"/>
            </a:xfrm>
            <a:custGeom>
              <a:avLst/>
              <a:gdLst/>
              <a:ahLst/>
              <a:cxnLst/>
              <a:rect l="l" t="t" r="r" b="b"/>
              <a:pathLst>
                <a:path w="1832" h="2791" extrusionOk="0">
                  <a:moveTo>
                    <a:pt x="29" y="1"/>
                  </a:moveTo>
                  <a:cubicBezTo>
                    <a:pt x="15" y="1"/>
                    <a:pt x="1" y="11"/>
                    <a:pt x="4" y="27"/>
                  </a:cubicBezTo>
                  <a:cubicBezTo>
                    <a:pt x="258" y="1104"/>
                    <a:pt x="1004" y="1960"/>
                    <a:pt x="1713" y="2771"/>
                  </a:cubicBezTo>
                  <a:cubicBezTo>
                    <a:pt x="1725" y="2785"/>
                    <a:pt x="1739" y="2791"/>
                    <a:pt x="1753" y="2791"/>
                  </a:cubicBezTo>
                  <a:cubicBezTo>
                    <a:pt x="1794" y="2791"/>
                    <a:pt x="1832" y="2743"/>
                    <a:pt x="1796" y="2706"/>
                  </a:cubicBezTo>
                  <a:cubicBezTo>
                    <a:pt x="1056" y="1900"/>
                    <a:pt x="369" y="1081"/>
                    <a:pt x="48" y="15"/>
                  </a:cubicBezTo>
                  <a:cubicBezTo>
                    <a:pt x="45" y="5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22"/>
            <p:cNvSpPr/>
            <p:nvPr/>
          </p:nvSpPr>
          <p:spPr>
            <a:xfrm>
              <a:off x="6709525" y="1729275"/>
              <a:ext cx="31300" cy="38600"/>
            </a:xfrm>
            <a:custGeom>
              <a:avLst/>
              <a:gdLst/>
              <a:ahLst/>
              <a:cxnLst/>
              <a:rect l="l" t="t" r="r" b="b"/>
              <a:pathLst>
                <a:path w="1252" h="1544" extrusionOk="0">
                  <a:moveTo>
                    <a:pt x="34" y="0"/>
                  </a:moveTo>
                  <a:cubicBezTo>
                    <a:pt x="17" y="0"/>
                    <a:pt x="0" y="16"/>
                    <a:pt x="10" y="37"/>
                  </a:cubicBezTo>
                  <a:cubicBezTo>
                    <a:pt x="279" y="583"/>
                    <a:pt x="660" y="1179"/>
                    <a:pt x="1165" y="1536"/>
                  </a:cubicBezTo>
                  <a:cubicBezTo>
                    <a:pt x="1173" y="1542"/>
                    <a:pt x="1181" y="1544"/>
                    <a:pt x="1189" y="1544"/>
                  </a:cubicBezTo>
                  <a:cubicBezTo>
                    <a:pt x="1222" y="1544"/>
                    <a:pt x="1252" y="1505"/>
                    <a:pt x="1224" y="1475"/>
                  </a:cubicBezTo>
                  <a:cubicBezTo>
                    <a:pt x="1020" y="1256"/>
                    <a:pt x="792" y="1062"/>
                    <a:pt x="602" y="829"/>
                  </a:cubicBezTo>
                  <a:cubicBezTo>
                    <a:pt x="396" y="576"/>
                    <a:pt x="215" y="303"/>
                    <a:pt x="60" y="15"/>
                  </a:cubicBezTo>
                  <a:cubicBezTo>
                    <a:pt x="54" y="5"/>
                    <a:pt x="44" y="0"/>
                    <a:pt x="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22"/>
            <p:cNvSpPr/>
            <p:nvPr/>
          </p:nvSpPr>
          <p:spPr>
            <a:xfrm>
              <a:off x="6637525" y="1755100"/>
              <a:ext cx="28025" cy="27025"/>
            </a:xfrm>
            <a:custGeom>
              <a:avLst/>
              <a:gdLst/>
              <a:ahLst/>
              <a:cxnLst/>
              <a:rect l="l" t="t" r="r" b="b"/>
              <a:pathLst>
                <a:path w="1121" h="1081" extrusionOk="0">
                  <a:moveTo>
                    <a:pt x="24" y="0"/>
                  </a:moveTo>
                  <a:cubicBezTo>
                    <a:pt x="12" y="0"/>
                    <a:pt x="1" y="14"/>
                    <a:pt x="10" y="27"/>
                  </a:cubicBezTo>
                  <a:cubicBezTo>
                    <a:pt x="293" y="403"/>
                    <a:pt x="645" y="845"/>
                    <a:pt x="1063" y="1078"/>
                  </a:cubicBezTo>
                  <a:cubicBezTo>
                    <a:pt x="1068" y="1080"/>
                    <a:pt x="1072" y="1081"/>
                    <a:pt x="1076" y="1081"/>
                  </a:cubicBezTo>
                  <a:cubicBezTo>
                    <a:pt x="1100" y="1081"/>
                    <a:pt x="1121" y="1047"/>
                    <a:pt x="1101" y="1028"/>
                  </a:cubicBezTo>
                  <a:cubicBezTo>
                    <a:pt x="943" y="870"/>
                    <a:pt x="758" y="747"/>
                    <a:pt x="595" y="597"/>
                  </a:cubicBezTo>
                  <a:cubicBezTo>
                    <a:pt x="393" y="414"/>
                    <a:pt x="209" y="216"/>
                    <a:pt x="37" y="6"/>
                  </a:cubicBezTo>
                  <a:cubicBezTo>
                    <a:pt x="33" y="2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22"/>
            <p:cNvSpPr/>
            <p:nvPr/>
          </p:nvSpPr>
          <p:spPr>
            <a:xfrm>
              <a:off x="6544925" y="1807725"/>
              <a:ext cx="19750" cy="19675"/>
            </a:xfrm>
            <a:custGeom>
              <a:avLst/>
              <a:gdLst/>
              <a:ahLst/>
              <a:cxnLst/>
              <a:rect l="l" t="t" r="r" b="b"/>
              <a:pathLst>
                <a:path w="790" h="787" extrusionOk="0">
                  <a:moveTo>
                    <a:pt x="41" y="0"/>
                  </a:moveTo>
                  <a:cubicBezTo>
                    <a:pt x="21" y="0"/>
                    <a:pt x="0" y="21"/>
                    <a:pt x="12" y="41"/>
                  </a:cubicBezTo>
                  <a:cubicBezTo>
                    <a:pt x="158" y="318"/>
                    <a:pt x="419" y="678"/>
                    <a:pt x="732" y="784"/>
                  </a:cubicBezTo>
                  <a:cubicBezTo>
                    <a:pt x="737" y="786"/>
                    <a:pt x="742" y="786"/>
                    <a:pt x="746" y="786"/>
                  </a:cubicBezTo>
                  <a:cubicBezTo>
                    <a:pt x="775" y="786"/>
                    <a:pt x="790" y="748"/>
                    <a:pt x="765" y="725"/>
                  </a:cubicBezTo>
                  <a:cubicBezTo>
                    <a:pt x="643" y="607"/>
                    <a:pt x="494" y="527"/>
                    <a:pt x="374" y="407"/>
                  </a:cubicBezTo>
                  <a:cubicBezTo>
                    <a:pt x="254" y="288"/>
                    <a:pt x="151" y="154"/>
                    <a:pt x="62" y="12"/>
                  </a:cubicBezTo>
                  <a:cubicBezTo>
                    <a:pt x="57" y="4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22"/>
            <p:cNvSpPr/>
            <p:nvPr/>
          </p:nvSpPr>
          <p:spPr>
            <a:xfrm>
              <a:off x="6568600" y="1847800"/>
              <a:ext cx="4950" cy="27300"/>
            </a:xfrm>
            <a:custGeom>
              <a:avLst/>
              <a:gdLst/>
              <a:ahLst/>
              <a:cxnLst/>
              <a:rect l="l" t="t" r="r" b="b"/>
              <a:pathLst>
                <a:path w="198" h="1092" extrusionOk="0">
                  <a:moveTo>
                    <a:pt x="149" y="1"/>
                  </a:moveTo>
                  <a:cubicBezTo>
                    <a:pt x="135" y="1"/>
                    <a:pt x="122" y="7"/>
                    <a:pt x="119" y="21"/>
                  </a:cubicBezTo>
                  <a:cubicBezTo>
                    <a:pt x="30" y="346"/>
                    <a:pt x="16" y="724"/>
                    <a:pt x="1" y="1057"/>
                  </a:cubicBezTo>
                  <a:cubicBezTo>
                    <a:pt x="1" y="1079"/>
                    <a:pt x="17" y="1091"/>
                    <a:pt x="33" y="1091"/>
                  </a:cubicBezTo>
                  <a:cubicBezTo>
                    <a:pt x="47" y="1091"/>
                    <a:pt x="61" y="1082"/>
                    <a:pt x="65" y="1063"/>
                  </a:cubicBezTo>
                  <a:cubicBezTo>
                    <a:pt x="126" y="734"/>
                    <a:pt x="198" y="364"/>
                    <a:pt x="184" y="28"/>
                  </a:cubicBezTo>
                  <a:cubicBezTo>
                    <a:pt x="183" y="11"/>
                    <a:pt x="165" y="1"/>
                    <a:pt x="14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22"/>
            <p:cNvSpPr/>
            <p:nvPr/>
          </p:nvSpPr>
          <p:spPr>
            <a:xfrm>
              <a:off x="6699875" y="1811475"/>
              <a:ext cx="24900" cy="78500"/>
            </a:xfrm>
            <a:custGeom>
              <a:avLst/>
              <a:gdLst/>
              <a:ahLst/>
              <a:cxnLst/>
              <a:rect l="l" t="t" r="r" b="b"/>
              <a:pathLst>
                <a:path w="996" h="3140" extrusionOk="0">
                  <a:moveTo>
                    <a:pt x="936" y="0"/>
                  </a:moveTo>
                  <a:cubicBezTo>
                    <a:pt x="923" y="0"/>
                    <a:pt x="911" y="6"/>
                    <a:pt x="902" y="18"/>
                  </a:cubicBezTo>
                  <a:cubicBezTo>
                    <a:pt x="289" y="878"/>
                    <a:pt x="1" y="2065"/>
                    <a:pt x="19" y="3110"/>
                  </a:cubicBezTo>
                  <a:cubicBezTo>
                    <a:pt x="19" y="3129"/>
                    <a:pt x="35" y="3140"/>
                    <a:pt x="50" y="3140"/>
                  </a:cubicBezTo>
                  <a:cubicBezTo>
                    <a:pt x="62" y="3140"/>
                    <a:pt x="74" y="3132"/>
                    <a:pt x="76" y="3116"/>
                  </a:cubicBezTo>
                  <a:cubicBezTo>
                    <a:pt x="192" y="1989"/>
                    <a:pt x="518" y="1081"/>
                    <a:pt x="981" y="62"/>
                  </a:cubicBezTo>
                  <a:cubicBezTo>
                    <a:pt x="996" y="29"/>
                    <a:pt x="965" y="0"/>
                    <a:pt x="93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22"/>
            <p:cNvSpPr/>
            <p:nvPr/>
          </p:nvSpPr>
          <p:spPr>
            <a:xfrm>
              <a:off x="6788750" y="1783425"/>
              <a:ext cx="32650" cy="72825"/>
            </a:xfrm>
            <a:custGeom>
              <a:avLst/>
              <a:gdLst/>
              <a:ahLst/>
              <a:cxnLst/>
              <a:rect l="l" t="t" r="r" b="b"/>
              <a:pathLst>
                <a:path w="1306" h="2913" extrusionOk="0">
                  <a:moveTo>
                    <a:pt x="1228" y="0"/>
                  </a:moveTo>
                  <a:cubicBezTo>
                    <a:pt x="1211" y="0"/>
                    <a:pt x="1195" y="7"/>
                    <a:pt x="1184" y="22"/>
                  </a:cubicBezTo>
                  <a:cubicBezTo>
                    <a:pt x="588" y="865"/>
                    <a:pt x="216" y="1872"/>
                    <a:pt x="5" y="2877"/>
                  </a:cubicBezTo>
                  <a:cubicBezTo>
                    <a:pt x="1" y="2898"/>
                    <a:pt x="21" y="2912"/>
                    <a:pt x="40" y="2912"/>
                  </a:cubicBezTo>
                  <a:cubicBezTo>
                    <a:pt x="52" y="2912"/>
                    <a:pt x="64" y="2906"/>
                    <a:pt x="67" y="2892"/>
                  </a:cubicBezTo>
                  <a:cubicBezTo>
                    <a:pt x="344" y="1879"/>
                    <a:pt x="772" y="992"/>
                    <a:pt x="1283" y="79"/>
                  </a:cubicBezTo>
                  <a:cubicBezTo>
                    <a:pt x="1306" y="37"/>
                    <a:pt x="1266" y="0"/>
                    <a:pt x="122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22"/>
            <p:cNvSpPr/>
            <p:nvPr/>
          </p:nvSpPr>
          <p:spPr>
            <a:xfrm>
              <a:off x="6875600" y="1823225"/>
              <a:ext cx="10475" cy="21750"/>
            </a:xfrm>
            <a:custGeom>
              <a:avLst/>
              <a:gdLst/>
              <a:ahLst/>
              <a:cxnLst/>
              <a:rect l="l" t="t" r="r" b="b"/>
              <a:pathLst>
                <a:path w="419" h="870" extrusionOk="0">
                  <a:moveTo>
                    <a:pt x="377" y="1"/>
                  </a:moveTo>
                  <a:cubicBezTo>
                    <a:pt x="368" y="1"/>
                    <a:pt x="359" y="4"/>
                    <a:pt x="353" y="13"/>
                  </a:cubicBezTo>
                  <a:cubicBezTo>
                    <a:pt x="171" y="256"/>
                    <a:pt x="68" y="544"/>
                    <a:pt x="4" y="839"/>
                  </a:cubicBezTo>
                  <a:cubicBezTo>
                    <a:pt x="0" y="857"/>
                    <a:pt x="18" y="869"/>
                    <a:pt x="34" y="869"/>
                  </a:cubicBezTo>
                  <a:cubicBezTo>
                    <a:pt x="45" y="869"/>
                    <a:pt x="56" y="864"/>
                    <a:pt x="59" y="851"/>
                  </a:cubicBezTo>
                  <a:cubicBezTo>
                    <a:pt x="138" y="565"/>
                    <a:pt x="268" y="305"/>
                    <a:pt x="407" y="42"/>
                  </a:cubicBezTo>
                  <a:cubicBezTo>
                    <a:pt x="418" y="20"/>
                    <a:pt x="397" y="1"/>
                    <a:pt x="37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22"/>
            <p:cNvSpPr/>
            <p:nvPr/>
          </p:nvSpPr>
          <p:spPr>
            <a:xfrm>
              <a:off x="6953400" y="1779500"/>
              <a:ext cx="21050" cy="49900"/>
            </a:xfrm>
            <a:custGeom>
              <a:avLst/>
              <a:gdLst/>
              <a:ahLst/>
              <a:cxnLst/>
              <a:rect l="l" t="t" r="r" b="b"/>
              <a:pathLst>
                <a:path w="842" h="1996" extrusionOk="0">
                  <a:moveTo>
                    <a:pt x="785" y="1"/>
                  </a:moveTo>
                  <a:cubicBezTo>
                    <a:pt x="773" y="1"/>
                    <a:pt x="761" y="6"/>
                    <a:pt x="752" y="18"/>
                  </a:cubicBezTo>
                  <a:cubicBezTo>
                    <a:pt x="364" y="576"/>
                    <a:pt x="125" y="1302"/>
                    <a:pt x="4" y="1967"/>
                  </a:cubicBezTo>
                  <a:cubicBezTo>
                    <a:pt x="1" y="1984"/>
                    <a:pt x="16" y="1996"/>
                    <a:pt x="32" y="1996"/>
                  </a:cubicBezTo>
                  <a:cubicBezTo>
                    <a:pt x="42" y="1996"/>
                    <a:pt x="51" y="1991"/>
                    <a:pt x="55" y="1979"/>
                  </a:cubicBezTo>
                  <a:cubicBezTo>
                    <a:pt x="269" y="1309"/>
                    <a:pt x="555" y="704"/>
                    <a:pt x="828" y="61"/>
                  </a:cubicBezTo>
                  <a:cubicBezTo>
                    <a:pt x="841" y="28"/>
                    <a:pt x="813" y="1"/>
                    <a:pt x="78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22"/>
            <p:cNvSpPr/>
            <p:nvPr/>
          </p:nvSpPr>
          <p:spPr>
            <a:xfrm>
              <a:off x="6492850" y="1629000"/>
              <a:ext cx="629550" cy="288675"/>
            </a:xfrm>
            <a:custGeom>
              <a:avLst/>
              <a:gdLst/>
              <a:ahLst/>
              <a:cxnLst/>
              <a:rect l="l" t="t" r="r" b="b"/>
              <a:pathLst>
                <a:path w="25182" h="11547" extrusionOk="0">
                  <a:moveTo>
                    <a:pt x="12358" y="240"/>
                  </a:moveTo>
                  <a:cubicBezTo>
                    <a:pt x="12694" y="240"/>
                    <a:pt x="13035" y="297"/>
                    <a:pt x="13373" y="419"/>
                  </a:cubicBezTo>
                  <a:cubicBezTo>
                    <a:pt x="14673" y="889"/>
                    <a:pt x="15800" y="2103"/>
                    <a:pt x="17213" y="2103"/>
                  </a:cubicBezTo>
                  <a:cubicBezTo>
                    <a:pt x="17409" y="2103"/>
                    <a:pt x="17611" y="2079"/>
                    <a:pt x="17820" y="2027"/>
                  </a:cubicBezTo>
                  <a:cubicBezTo>
                    <a:pt x="18351" y="1894"/>
                    <a:pt x="18801" y="1673"/>
                    <a:pt x="19325" y="1673"/>
                  </a:cubicBezTo>
                  <a:cubicBezTo>
                    <a:pt x="19434" y="1673"/>
                    <a:pt x="19546" y="1682"/>
                    <a:pt x="19663" y="1704"/>
                  </a:cubicBezTo>
                  <a:cubicBezTo>
                    <a:pt x="20277" y="1818"/>
                    <a:pt x="20792" y="2192"/>
                    <a:pt x="21240" y="2610"/>
                  </a:cubicBezTo>
                  <a:cubicBezTo>
                    <a:pt x="22047" y="3366"/>
                    <a:pt x="22690" y="4316"/>
                    <a:pt x="23232" y="5274"/>
                  </a:cubicBezTo>
                  <a:cubicBezTo>
                    <a:pt x="21280" y="4933"/>
                    <a:pt x="19274" y="4760"/>
                    <a:pt x="17259" y="4760"/>
                  </a:cubicBezTo>
                  <a:cubicBezTo>
                    <a:pt x="11447" y="4760"/>
                    <a:pt x="5560" y="6203"/>
                    <a:pt x="684" y="9223"/>
                  </a:cubicBezTo>
                  <a:cubicBezTo>
                    <a:pt x="298" y="8780"/>
                    <a:pt x="205" y="8149"/>
                    <a:pt x="490" y="7618"/>
                  </a:cubicBezTo>
                  <a:cubicBezTo>
                    <a:pt x="796" y="7050"/>
                    <a:pt x="1405" y="6964"/>
                    <a:pt x="1975" y="6825"/>
                  </a:cubicBezTo>
                  <a:cubicBezTo>
                    <a:pt x="2759" y="6634"/>
                    <a:pt x="3161" y="6308"/>
                    <a:pt x="3408" y="5531"/>
                  </a:cubicBezTo>
                  <a:cubicBezTo>
                    <a:pt x="3734" y="4499"/>
                    <a:pt x="4375" y="3658"/>
                    <a:pt x="5436" y="3299"/>
                  </a:cubicBezTo>
                  <a:cubicBezTo>
                    <a:pt x="6335" y="2994"/>
                    <a:pt x="7340" y="3328"/>
                    <a:pt x="8217" y="2945"/>
                  </a:cubicBezTo>
                  <a:cubicBezTo>
                    <a:pt x="9060" y="2575"/>
                    <a:pt x="9469" y="1642"/>
                    <a:pt x="10158" y="1078"/>
                  </a:cubicBezTo>
                  <a:cubicBezTo>
                    <a:pt x="10798" y="555"/>
                    <a:pt x="11566" y="240"/>
                    <a:pt x="12358" y="240"/>
                  </a:cubicBezTo>
                  <a:close/>
                  <a:moveTo>
                    <a:pt x="17411" y="4926"/>
                  </a:moveTo>
                  <a:cubicBezTo>
                    <a:pt x="19916" y="4926"/>
                    <a:pt x="22420" y="5203"/>
                    <a:pt x="24869" y="5757"/>
                  </a:cubicBezTo>
                  <a:cubicBezTo>
                    <a:pt x="24874" y="5758"/>
                    <a:pt x="24878" y="5759"/>
                    <a:pt x="24882" y="5759"/>
                  </a:cubicBezTo>
                  <a:cubicBezTo>
                    <a:pt x="24893" y="5759"/>
                    <a:pt x="24903" y="5756"/>
                    <a:pt x="24912" y="5752"/>
                  </a:cubicBezTo>
                  <a:cubicBezTo>
                    <a:pt x="24925" y="5825"/>
                    <a:pt x="24936" y="5897"/>
                    <a:pt x="24950" y="5970"/>
                  </a:cubicBezTo>
                  <a:cubicBezTo>
                    <a:pt x="24956" y="6004"/>
                    <a:pt x="24967" y="6038"/>
                    <a:pt x="24974" y="6074"/>
                  </a:cubicBezTo>
                  <a:cubicBezTo>
                    <a:pt x="22156" y="5591"/>
                    <a:pt x="19297" y="5186"/>
                    <a:pt x="16441" y="5186"/>
                  </a:cubicBezTo>
                  <a:cubicBezTo>
                    <a:pt x="15051" y="5186"/>
                    <a:pt x="13661" y="5282"/>
                    <a:pt x="12277" y="5512"/>
                  </a:cubicBezTo>
                  <a:cubicBezTo>
                    <a:pt x="8307" y="6172"/>
                    <a:pt x="4422" y="7656"/>
                    <a:pt x="761" y="9301"/>
                  </a:cubicBezTo>
                  <a:cubicBezTo>
                    <a:pt x="750" y="9291"/>
                    <a:pt x="741" y="9281"/>
                    <a:pt x="733" y="9271"/>
                  </a:cubicBezTo>
                  <a:cubicBezTo>
                    <a:pt x="4439" y="7357"/>
                    <a:pt x="8268" y="5914"/>
                    <a:pt x="12416" y="5296"/>
                  </a:cubicBezTo>
                  <a:cubicBezTo>
                    <a:pt x="14071" y="5049"/>
                    <a:pt x="15741" y="4926"/>
                    <a:pt x="17411" y="4926"/>
                  </a:cubicBezTo>
                  <a:close/>
                  <a:moveTo>
                    <a:pt x="16321" y="5349"/>
                  </a:moveTo>
                  <a:cubicBezTo>
                    <a:pt x="18723" y="5349"/>
                    <a:pt x="21118" y="5645"/>
                    <a:pt x="23507" y="6017"/>
                  </a:cubicBezTo>
                  <a:cubicBezTo>
                    <a:pt x="23500" y="6026"/>
                    <a:pt x="23492" y="6033"/>
                    <a:pt x="23487" y="6044"/>
                  </a:cubicBezTo>
                  <a:cubicBezTo>
                    <a:pt x="22915" y="7255"/>
                    <a:pt x="22136" y="8822"/>
                    <a:pt x="20607" y="8948"/>
                  </a:cubicBezTo>
                  <a:cubicBezTo>
                    <a:pt x="20558" y="8952"/>
                    <a:pt x="20510" y="8954"/>
                    <a:pt x="20462" y="8954"/>
                  </a:cubicBezTo>
                  <a:cubicBezTo>
                    <a:pt x="19775" y="8954"/>
                    <a:pt x="19150" y="8573"/>
                    <a:pt x="18510" y="8573"/>
                  </a:cubicBezTo>
                  <a:cubicBezTo>
                    <a:pt x="18247" y="8573"/>
                    <a:pt x="17981" y="8637"/>
                    <a:pt x="17707" y="8820"/>
                  </a:cubicBezTo>
                  <a:cubicBezTo>
                    <a:pt x="17367" y="9044"/>
                    <a:pt x="17114" y="9383"/>
                    <a:pt x="16845" y="9682"/>
                  </a:cubicBezTo>
                  <a:cubicBezTo>
                    <a:pt x="16384" y="10190"/>
                    <a:pt x="15871" y="10538"/>
                    <a:pt x="15184" y="10669"/>
                  </a:cubicBezTo>
                  <a:cubicBezTo>
                    <a:pt x="14968" y="10710"/>
                    <a:pt x="14756" y="10729"/>
                    <a:pt x="14548" y="10729"/>
                  </a:cubicBezTo>
                  <a:cubicBezTo>
                    <a:pt x="13477" y="10729"/>
                    <a:pt x="12504" y="10247"/>
                    <a:pt x="11466" y="9966"/>
                  </a:cubicBezTo>
                  <a:cubicBezTo>
                    <a:pt x="11111" y="9869"/>
                    <a:pt x="10772" y="9813"/>
                    <a:pt x="10444" y="9813"/>
                  </a:cubicBezTo>
                  <a:cubicBezTo>
                    <a:pt x="9909" y="9813"/>
                    <a:pt x="9403" y="9961"/>
                    <a:pt x="8907" y="10322"/>
                  </a:cubicBezTo>
                  <a:cubicBezTo>
                    <a:pt x="8389" y="10697"/>
                    <a:pt x="7945" y="11163"/>
                    <a:pt x="7291" y="11290"/>
                  </a:cubicBezTo>
                  <a:cubicBezTo>
                    <a:pt x="7160" y="11315"/>
                    <a:pt x="7028" y="11327"/>
                    <a:pt x="6895" y="11327"/>
                  </a:cubicBezTo>
                  <a:cubicBezTo>
                    <a:pt x="6376" y="11327"/>
                    <a:pt x="5856" y="11144"/>
                    <a:pt x="5457" y="10816"/>
                  </a:cubicBezTo>
                  <a:cubicBezTo>
                    <a:pt x="5002" y="10442"/>
                    <a:pt x="4756" y="9862"/>
                    <a:pt x="4238" y="9862"/>
                  </a:cubicBezTo>
                  <a:cubicBezTo>
                    <a:pt x="4107" y="9862"/>
                    <a:pt x="3959" y="9899"/>
                    <a:pt x="3785" y="9986"/>
                  </a:cubicBezTo>
                  <a:cubicBezTo>
                    <a:pt x="3294" y="10231"/>
                    <a:pt x="3004" y="10661"/>
                    <a:pt x="2412" y="10661"/>
                  </a:cubicBezTo>
                  <a:cubicBezTo>
                    <a:pt x="2380" y="10661"/>
                    <a:pt x="2348" y="10660"/>
                    <a:pt x="2316" y="10658"/>
                  </a:cubicBezTo>
                  <a:cubicBezTo>
                    <a:pt x="1589" y="10605"/>
                    <a:pt x="1107" y="10039"/>
                    <a:pt x="737" y="9449"/>
                  </a:cubicBezTo>
                  <a:cubicBezTo>
                    <a:pt x="747" y="9442"/>
                    <a:pt x="756" y="9435"/>
                    <a:pt x="763" y="9427"/>
                  </a:cubicBezTo>
                  <a:cubicBezTo>
                    <a:pt x="4560" y="7979"/>
                    <a:pt x="8261" y="6329"/>
                    <a:pt x="12303" y="5663"/>
                  </a:cubicBezTo>
                  <a:cubicBezTo>
                    <a:pt x="13644" y="5441"/>
                    <a:pt x="14984" y="5349"/>
                    <a:pt x="16321" y="5349"/>
                  </a:cubicBezTo>
                  <a:close/>
                  <a:moveTo>
                    <a:pt x="12312" y="0"/>
                  </a:moveTo>
                  <a:cubicBezTo>
                    <a:pt x="12190" y="0"/>
                    <a:pt x="12066" y="8"/>
                    <a:pt x="11939" y="25"/>
                  </a:cubicBezTo>
                  <a:cubicBezTo>
                    <a:pt x="11039" y="145"/>
                    <a:pt x="10213" y="646"/>
                    <a:pt x="9594" y="1297"/>
                  </a:cubicBezTo>
                  <a:cubicBezTo>
                    <a:pt x="9046" y="1872"/>
                    <a:pt x="8663" y="2629"/>
                    <a:pt x="7832" y="2839"/>
                  </a:cubicBezTo>
                  <a:cubicBezTo>
                    <a:pt x="7570" y="2906"/>
                    <a:pt x="7302" y="2918"/>
                    <a:pt x="7031" y="2918"/>
                  </a:cubicBezTo>
                  <a:cubicBezTo>
                    <a:pt x="6879" y="2918"/>
                    <a:pt x="6727" y="2914"/>
                    <a:pt x="6575" y="2914"/>
                  </a:cubicBezTo>
                  <a:cubicBezTo>
                    <a:pt x="6452" y="2914"/>
                    <a:pt x="6330" y="2916"/>
                    <a:pt x="6208" y="2925"/>
                  </a:cubicBezTo>
                  <a:cubicBezTo>
                    <a:pt x="5300" y="2992"/>
                    <a:pt x="4463" y="3412"/>
                    <a:pt x="3876" y="4112"/>
                  </a:cubicBezTo>
                  <a:cubicBezTo>
                    <a:pt x="3568" y="4478"/>
                    <a:pt x="3380" y="4883"/>
                    <a:pt x="3233" y="5335"/>
                  </a:cubicBezTo>
                  <a:cubicBezTo>
                    <a:pt x="3095" y="5764"/>
                    <a:pt x="2944" y="6192"/>
                    <a:pt x="2513" y="6411"/>
                  </a:cubicBezTo>
                  <a:cubicBezTo>
                    <a:pt x="2279" y="6528"/>
                    <a:pt x="2013" y="6570"/>
                    <a:pt x="1759" y="6633"/>
                  </a:cubicBezTo>
                  <a:cubicBezTo>
                    <a:pt x="1039" y="6809"/>
                    <a:pt x="376" y="7032"/>
                    <a:pt x="156" y="7817"/>
                  </a:cubicBezTo>
                  <a:cubicBezTo>
                    <a:pt x="0" y="8366"/>
                    <a:pt x="136" y="8924"/>
                    <a:pt x="514" y="9328"/>
                  </a:cubicBezTo>
                  <a:cubicBezTo>
                    <a:pt x="864" y="10035"/>
                    <a:pt x="1356" y="10717"/>
                    <a:pt x="2189" y="10848"/>
                  </a:cubicBezTo>
                  <a:cubicBezTo>
                    <a:pt x="2272" y="10862"/>
                    <a:pt x="2353" y="10869"/>
                    <a:pt x="2433" y="10869"/>
                  </a:cubicBezTo>
                  <a:cubicBezTo>
                    <a:pt x="2673" y="10869"/>
                    <a:pt x="2897" y="10807"/>
                    <a:pt x="3122" y="10689"/>
                  </a:cubicBezTo>
                  <a:cubicBezTo>
                    <a:pt x="3341" y="10573"/>
                    <a:pt x="3524" y="10402"/>
                    <a:pt x="3736" y="10279"/>
                  </a:cubicBezTo>
                  <a:cubicBezTo>
                    <a:pt x="3894" y="10186"/>
                    <a:pt x="4036" y="10144"/>
                    <a:pt x="4170" y="10144"/>
                  </a:cubicBezTo>
                  <a:cubicBezTo>
                    <a:pt x="4427" y="10144"/>
                    <a:pt x="4653" y="10298"/>
                    <a:pt x="4898" y="10538"/>
                  </a:cubicBezTo>
                  <a:cubicBezTo>
                    <a:pt x="5465" y="11093"/>
                    <a:pt x="5936" y="11509"/>
                    <a:pt x="6783" y="11544"/>
                  </a:cubicBezTo>
                  <a:cubicBezTo>
                    <a:pt x="6815" y="11546"/>
                    <a:pt x="6847" y="11546"/>
                    <a:pt x="6879" y="11546"/>
                  </a:cubicBezTo>
                  <a:cubicBezTo>
                    <a:pt x="7635" y="11546"/>
                    <a:pt x="8198" y="11166"/>
                    <a:pt x="8778" y="10706"/>
                  </a:cubicBezTo>
                  <a:cubicBezTo>
                    <a:pt x="9297" y="10296"/>
                    <a:pt x="9829" y="10029"/>
                    <a:pt x="10464" y="10029"/>
                  </a:cubicBezTo>
                  <a:cubicBezTo>
                    <a:pt x="10577" y="10029"/>
                    <a:pt x="10694" y="10037"/>
                    <a:pt x="10815" y="10055"/>
                  </a:cubicBezTo>
                  <a:cubicBezTo>
                    <a:pt x="11422" y="10142"/>
                    <a:pt x="11994" y="10374"/>
                    <a:pt x="12571" y="10572"/>
                  </a:cubicBezTo>
                  <a:cubicBezTo>
                    <a:pt x="13208" y="10788"/>
                    <a:pt x="13860" y="10952"/>
                    <a:pt x="14528" y="10952"/>
                  </a:cubicBezTo>
                  <a:cubicBezTo>
                    <a:pt x="14687" y="10952"/>
                    <a:pt x="14847" y="10943"/>
                    <a:pt x="15008" y="10923"/>
                  </a:cubicBezTo>
                  <a:cubicBezTo>
                    <a:pt x="15793" y="10824"/>
                    <a:pt x="16423" y="10470"/>
                    <a:pt x="16952" y="9892"/>
                  </a:cubicBezTo>
                  <a:cubicBezTo>
                    <a:pt x="17336" y="9475"/>
                    <a:pt x="17717" y="8906"/>
                    <a:pt x="18314" y="8793"/>
                  </a:cubicBezTo>
                  <a:cubicBezTo>
                    <a:pt x="18393" y="8778"/>
                    <a:pt x="18471" y="8771"/>
                    <a:pt x="18549" y="8771"/>
                  </a:cubicBezTo>
                  <a:cubicBezTo>
                    <a:pt x="19061" y="8771"/>
                    <a:pt x="19555" y="9054"/>
                    <a:pt x="20054" y="9140"/>
                  </a:cubicBezTo>
                  <a:cubicBezTo>
                    <a:pt x="20200" y="9165"/>
                    <a:pt x="20340" y="9177"/>
                    <a:pt x="20477" y="9177"/>
                  </a:cubicBezTo>
                  <a:cubicBezTo>
                    <a:pt x="22110" y="9177"/>
                    <a:pt x="23070" y="7447"/>
                    <a:pt x="23692" y="6124"/>
                  </a:cubicBezTo>
                  <a:cubicBezTo>
                    <a:pt x="23706" y="6093"/>
                    <a:pt x="23705" y="6066"/>
                    <a:pt x="23695" y="6045"/>
                  </a:cubicBezTo>
                  <a:lnTo>
                    <a:pt x="23695" y="6045"/>
                  </a:lnTo>
                  <a:cubicBezTo>
                    <a:pt x="24130" y="6112"/>
                    <a:pt x="24563" y="6182"/>
                    <a:pt x="24997" y="6256"/>
                  </a:cubicBezTo>
                  <a:cubicBezTo>
                    <a:pt x="25002" y="6298"/>
                    <a:pt x="25033" y="6317"/>
                    <a:pt x="25065" y="6317"/>
                  </a:cubicBezTo>
                  <a:cubicBezTo>
                    <a:pt x="25104" y="6317"/>
                    <a:pt x="25145" y="6289"/>
                    <a:pt x="25142" y="6244"/>
                  </a:cubicBezTo>
                  <a:cubicBezTo>
                    <a:pt x="25181" y="6202"/>
                    <a:pt x="25170" y="6117"/>
                    <a:pt x="25102" y="6098"/>
                  </a:cubicBezTo>
                  <a:cubicBezTo>
                    <a:pt x="25091" y="6048"/>
                    <a:pt x="25084" y="5997"/>
                    <a:pt x="25076" y="5952"/>
                  </a:cubicBezTo>
                  <a:cubicBezTo>
                    <a:pt x="25057" y="5869"/>
                    <a:pt x="25042" y="5787"/>
                    <a:pt x="25026" y="5705"/>
                  </a:cubicBezTo>
                  <a:cubicBezTo>
                    <a:pt x="25018" y="5671"/>
                    <a:pt x="24991" y="5656"/>
                    <a:pt x="24965" y="5656"/>
                  </a:cubicBezTo>
                  <a:cubicBezTo>
                    <a:pt x="24957" y="5656"/>
                    <a:pt x="24949" y="5657"/>
                    <a:pt x="24941" y="5660"/>
                  </a:cubicBezTo>
                  <a:cubicBezTo>
                    <a:pt x="24934" y="5636"/>
                    <a:pt x="24916" y="5615"/>
                    <a:pt x="24885" y="5608"/>
                  </a:cubicBezTo>
                  <a:cubicBezTo>
                    <a:pt x="24420" y="5502"/>
                    <a:pt x="23955" y="5409"/>
                    <a:pt x="23486" y="5321"/>
                  </a:cubicBezTo>
                  <a:cubicBezTo>
                    <a:pt x="23486" y="5310"/>
                    <a:pt x="23480" y="5296"/>
                    <a:pt x="23473" y="5281"/>
                  </a:cubicBezTo>
                  <a:cubicBezTo>
                    <a:pt x="22853" y="4158"/>
                    <a:pt x="22109" y="3016"/>
                    <a:pt x="21111" y="2192"/>
                  </a:cubicBezTo>
                  <a:cubicBezTo>
                    <a:pt x="20506" y="1693"/>
                    <a:pt x="19932" y="1476"/>
                    <a:pt x="19302" y="1476"/>
                  </a:cubicBezTo>
                  <a:cubicBezTo>
                    <a:pt x="18931" y="1476"/>
                    <a:pt x="18541" y="1552"/>
                    <a:pt x="18114" y="1690"/>
                  </a:cubicBezTo>
                  <a:cubicBezTo>
                    <a:pt x="17823" y="1784"/>
                    <a:pt x="17545" y="1824"/>
                    <a:pt x="17278" y="1824"/>
                  </a:cubicBezTo>
                  <a:cubicBezTo>
                    <a:pt x="15491" y="1824"/>
                    <a:pt x="14162" y="0"/>
                    <a:pt x="12312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22"/>
            <p:cNvSpPr/>
            <p:nvPr/>
          </p:nvSpPr>
          <p:spPr>
            <a:xfrm>
              <a:off x="6600875" y="1500050"/>
              <a:ext cx="411500" cy="175450"/>
            </a:xfrm>
            <a:custGeom>
              <a:avLst/>
              <a:gdLst/>
              <a:ahLst/>
              <a:cxnLst/>
              <a:rect l="l" t="t" r="r" b="b"/>
              <a:pathLst>
                <a:path w="16460" h="7018" extrusionOk="0">
                  <a:moveTo>
                    <a:pt x="1" y="0"/>
                  </a:moveTo>
                  <a:lnTo>
                    <a:pt x="1" y="13"/>
                  </a:lnTo>
                  <a:cubicBezTo>
                    <a:pt x="3" y="13"/>
                    <a:pt x="6" y="12"/>
                    <a:pt x="8" y="12"/>
                  </a:cubicBezTo>
                  <a:cubicBezTo>
                    <a:pt x="20" y="12"/>
                    <a:pt x="33" y="18"/>
                    <a:pt x="45" y="29"/>
                  </a:cubicBezTo>
                  <a:cubicBezTo>
                    <a:pt x="4632" y="4034"/>
                    <a:pt x="10405" y="6493"/>
                    <a:pt x="16460" y="7017"/>
                  </a:cubicBezTo>
                  <a:cubicBezTo>
                    <a:pt x="15659" y="6064"/>
                    <a:pt x="14767" y="5202"/>
                    <a:pt x="13775" y="4449"/>
                  </a:cubicBezTo>
                  <a:cubicBezTo>
                    <a:pt x="13304" y="4093"/>
                    <a:pt x="12814" y="3759"/>
                    <a:pt x="12310" y="3454"/>
                  </a:cubicBezTo>
                  <a:cubicBezTo>
                    <a:pt x="12119" y="3338"/>
                    <a:pt x="11970" y="3204"/>
                    <a:pt x="11782" y="3204"/>
                  </a:cubicBezTo>
                  <a:cubicBezTo>
                    <a:pt x="11719" y="3204"/>
                    <a:pt x="11652" y="3219"/>
                    <a:pt x="11578" y="3255"/>
                  </a:cubicBezTo>
                  <a:cubicBezTo>
                    <a:pt x="11366" y="3359"/>
                    <a:pt x="11095" y="4010"/>
                    <a:pt x="10964" y="4216"/>
                  </a:cubicBezTo>
                  <a:cubicBezTo>
                    <a:pt x="10946" y="4244"/>
                    <a:pt x="10912" y="4259"/>
                    <a:pt x="10880" y="4259"/>
                  </a:cubicBezTo>
                  <a:cubicBezTo>
                    <a:pt x="10847" y="4259"/>
                    <a:pt x="10815" y="4244"/>
                    <a:pt x="10801" y="4209"/>
                  </a:cubicBezTo>
                  <a:cubicBezTo>
                    <a:pt x="10687" y="3934"/>
                    <a:pt x="10714" y="3701"/>
                    <a:pt x="10763" y="3411"/>
                  </a:cubicBezTo>
                  <a:cubicBezTo>
                    <a:pt x="10858" y="2868"/>
                    <a:pt x="10993" y="2674"/>
                    <a:pt x="10372" y="2340"/>
                  </a:cubicBezTo>
                  <a:cubicBezTo>
                    <a:pt x="10069" y="2176"/>
                    <a:pt x="9658" y="2107"/>
                    <a:pt x="9327" y="2001"/>
                  </a:cubicBezTo>
                  <a:cubicBezTo>
                    <a:pt x="8655" y="1782"/>
                    <a:pt x="7934" y="1439"/>
                    <a:pt x="7241" y="1321"/>
                  </a:cubicBezTo>
                  <a:cubicBezTo>
                    <a:pt x="7129" y="1301"/>
                    <a:pt x="7030" y="1292"/>
                    <a:pt x="6941" y="1292"/>
                  </a:cubicBezTo>
                  <a:cubicBezTo>
                    <a:pt x="6516" y="1292"/>
                    <a:pt x="6320" y="1509"/>
                    <a:pt x="6072" y="1935"/>
                  </a:cubicBezTo>
                  <a:lnTo>
                    <a:pt x="5511" y="2903"/>
                  </a:lnTo>
                  <a:cubicBezTo>
                    <a:pt x="5493" y="2934"/>
                    <a:pt x="5468" y="2947"/>
                    <a:pt x="5443" y="2947"/>
                  </a:cubicBezTo>
                  <a:cubicBezTo>
                    <a:pt x="5393" y="2947"/>
                    <a:pt x="5343" y="2894"/>
                    <a:pt x="5352" y="2833"/>
                  </a:cubicBezTo>
                  <a:cubicBezTo>
                    <a:pt x="5407" y="2495"/>
                    <a:pt x="5457" y="2161"/>
                    <a:pt x="5511" y="1823"/>
                  </a:cubicBezTo>
                  <a:cubicBezTo>
                    <a:pt x="5537" y="1658"/>
                    <a:pt x="5690" y="1234"/>
                    <a:pt x="5631" y="1066"/>
                  </a:cubicBezTo>
                  <a:cubicBezTo>
                    <a:pt x="5463" y="595"/>
                    <a:pt x="4335" y="483"/>
                    <a:pt x="3897" y="384"/>
                  </a:cubicBezTo>
                  <a:cubicBezTo>
                    <a:pt x="2611" y="94"/>
                    <a:pt x="1318" y="8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22"/>
            <p:cNvSpPr/>
            <p:nvPr/>
          </p:nvSpPr>
          <p:spPr>
            <a:xfrm>
              <a:off x="6600025" y="1502525"/>
              <a:ext cx="447200" cy="185850"/>
            </a:xfrm>
            <a:custGeom>
              <a:avLst/>
              <a:gdLst/>
              <a:ahLst/>
              <a:cxnLst/>
              <a:rect l="l" t="t" r="r" b="b"/>
              <a:pathLst>
                <a:path w="17888" h="743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4"/>
                    <a:pt x="21" y="85"/>
                    <a:pt x="32" y="129"/>
                  </a:cubicBezTo>
                  <a:cubicBezTo>
                    <a:pt x="2462" y="2406"/>
                    <a:pt x="5181" y="4284"/>
                    <a:pt x="8274" y="5547"/>
                  </a:cubicBezTo>
                  <a:cubicBezTo>
                    <a:pt x="9738" y="6145"/>
                    <a:pt x="11257" y="6606"/>
                    <a:pt x="12803" y="6921"/>
                  </a:cubicBezTo>
                  <a:cubicBezTo>
                    <a:pt x="14489" y="7266"/>
                    <a:pt x="16148" y="7295"/>
                    <a:pt x="17851" y="7434"/>
                  </a:cubicBezTo>
                  <a:cubicBezTo>
                    <a:pt x="17858" y="7377"/>
                    <a:pt x="17865" y="7323"/>
                    <a:pt x="17872" y="7270"/>
                  </a:cubicBezTo>
                  <a:cubicBezTo>
                    <a:pt x="17877" y="7232"/>
                    <a:pt x="17880" y="7194"/>
                    <a:pt x="17887" y="7157"/>
                  </a:cubicBezTo>
                  <a:lnTo>
                    <a:pt x="17887" y="7157"/>
                  </a:lnTo>
                  <a:cubicBezTo>
                    <a:pt x="17873" y="7170"/>
                    <a:pt x="17854" y="7180"/>
                    <a:pt x="17830" y="7180"/>
                  </a:cubicBezTo>
                  <a:cubicBezTo>
                    <a:pt x="17829" y="7180"/>
                    <a:pt x="17827" y="7180"/>
                    <a:pt x="17825" y="7179"/>
                  </a:cubicBezTo>
                  <a:cubicBezTo>
                    <a:pt x="17454" y="7165"/>
                    <a:pt x="17081" y="7140"/>
                    <a:pt x="16710" y="7109"/>
                  </a:cubicBezTo>
                  <a:cubicBezTo>
                    <a:pt x="16703" y="7109"/>
                    <a:pt x="16696" y="7109"/>
                    <a:pt x="16689" y="7107"/>
                  </a:cubicBezTo>
                  <a:cubicBezTo>
                    <a:pt x="10540" y="6601"/>
                    <a:pt x="4627" y="4100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22"/>
            <p:cNvSpPr/>
            <p:nvPr/>
          </p:nvSpPr>
          <p:spPr>
            <a:xfrm>
              <a:off x="6760550" y="1635750"/>
              <a:ext cx="252225" cy="117725"/>
            </a:xfrm>
            <a:custGeom>
              <a:avLst/>
              <a:gdLst/>
              <a:ahLst/>
              <a:cxnLst/>
              <a:rect l="l" t="t" r="r" b="b"/>
              <a:pathLst>
                <a:path w="10089" h="4709" extrusionOk="0">
                  <a:moveTo>
                    <a:pt x="941" y="1"/>
                  </a:moveTo>
                  <a:lnTo>
                    <a:pt x="914" y="59"/>
                  </a:lnTo>
                  <a:cubicBezTo>
                    <a:pt x="952" y="74"/>
                    <a:pt x="981" y="112"/>
                    <a:pt x="961" y="162"/>
                  </a:cubicBezTo>
                  <a:cubicBezTo>
                    <a:pt x="707" y="855"/>
                    <a:pt x="446" y="1547"/>
                    <a:pt x="194" y="2241"/>
                  </a:cubicBezTo>
                  <a:cubicBezTo>
                    <a:pt x="1" y="2781"/>
                    <a:pt x="31" y="3145"/>
                    <a:pt x="544" y="3550"/>
                  </a:cubicBezTo>
                  <a:cubicBezTo>
                    <a:pt x="844" y="3785"/>
                    <a:pt x="1321" y="3903"/>
                    <a:pt x="1684" y="4032"/>
                  </a:cubicBezTo>
                  <a:cubicBezTo>
                    <a:pt x="2259" y="4232"/>
                    <a:pt x="3073" y="4540"/>
                    <a:pt x="3714" y="4540"/>
                  </a:cubicBezTo>
                  <a:cubicBezTo>
                    <a:pt x="3768" y="4540"/>
                    <a:pt x="3821" y="4537"/>
                    <a:pt x="3872" y="4533"/>
                  </a:cubicBezTo>
                  <a:cubicBezTo>
                    <a:pt x="4356" y="4491"/>
                    <a:pt x="4358" y="4379"/>
                    <a:pt x="4486" y="3913"/>
                  </a:cubicBezTo>
                  <a:cubicBezTo>
                    <a:pt x="4575" y="3590"/>
                    <a:pt x="4666" y="3265"/>
                    <a:pt x="4754" y="2940"/>
                  </a:cubicBezTo>
                  <a:cubicBezTo>
                    <a:pt x="4767" y="2898"/>
                    <a:pt x="4806" y="2876"/>
                    <a:pt x="4844" y="2876"/>
                  </a:cubicBezTo>
                  <a:cubicBezTo>
                    <a:pt x="4884" y="2876"/>
                    <a:pt x="4924" y="2900"/>
                    <a:pt x="4934" y="2946"/>
                  </a:cubicBezTo>
                  <a:cubicBezTo>
                    <a:pt x="5009" y="3313"/>
                    <a:pt x="5040" y="4546"/>
                    <a:pt x="5439" y="4701"/>
                  </a:cubicBezTo>
                  <a:cubicBezTo>
                    <a:pt x="5454" y="4706"/>
                    <a:pt x="5472" y="4709"/>
                    <a:pt x="5493" y="4709"/>
                  </a:cubicBezTo>
                  <a:cubicBezTo>
                    <a:pt x="5702" y="4709"/>
                    <a:pt x="6193" y="4458"/>
                    <a:pt x="6341" y="4402"/>
                  </a:cubicBezTo>
                  <a:cubicBezTo>
                    <a:pt x="6639" y="4291"/>
                    <a:pt x="6933" y="4173"/>
                    <a:pt x="7221" y="4042"/>
                  </a:cubicBezTo>
                  <a:cubicBezTo>
                    <a:pt x="8253" y="3571"/>
                    <a:pt x="9206" y="2964"/>
                    <a:pt x="10088" y="2253"/>
                  </a:cubicBezTo>
                  <a:cubicBezTo>
                    <a:pt x="8908" y="2212"/>
                    <a:pt x="7704" y="2016"/>
                    <a:pt x="6574" y="1797"/>
                  </a:cubicBezTo>
                  <a:cubicBezTo>
                    <a:pt x="4865" y="1465"/>
                    <a:pt x="3190" y="954"/>
                    <a:pt x="1584" y="282"/>
                  </a:cubicBezTo>
                  <a:cubicBezTo>
                    <a:pt x="1369" y="192"/>
                    <a:pt x="1154" y="98"/>
                    <a:pt x="9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22"/>
            <p:cNvSpPr/>
            <p:nvPr/>
          </p:nvSpPr>
          <p:spPr>
            <a:xfrm>
              <a:off x="6601450" y="1508700"/>
              <a:ext cx="45100" cy="67525"/>
            </a:xfrm>
            <a:custGeom>
              <a:avLst/>
              <a:gdLst/>
              <a:ahLst/>
              <a:cxnLst/>
              <a:rect l="l" t="t" r="r" b="b"/>
              <a:pathLst>
                <a:path w="1804" h="2701" extrusionOk="0">
                  <a:moveTo>
                    <a:pt x="0" y="0"/>
                  </a:moveTo>
                  <a:cubicBezTo>
                    <a:pt x="149" y="623"/>
                    <a:pt x="297" y="1244"/>
                    <a:pt x="465" y="1863"/>
                  </a:cubicBezTo>
                  <a:cubicBezTo>
                    <a:pt x="516" y="2049"/>
                    <a:pt x="574" y="2660"/>
                    <a:pt x="791" y="2700"/>
                  </a:cubicBezTo>
                  <a:cubicBezTo>
                    <a:pt x="792" y="2700"/>
                    <a:pt x="794" y="2700"/>
                    <a:pt x="795" y="2700"/>
                  </a:cubicBezTo>
                  <a:cubicBezTo>
                    <a:pt x="895" y="2700"/>
                    <a:pt x="1392" y="2094"/>
                    <a:pt x="1473" y="2015"/>
                  </a:cubicBezTo>
                  <a:cubicBezTo>
                    <a:pt x="1486" y="2002"/>
                    <a:pt x="1504" y="1996"/>
                    <a:pt x="1522" y="1996"/>
                  </a:cubicBezTo>
                  <a:cubicBezTo>
                    <a:pt x="1545" y="1996"/>
                    <a:pt x="1569" y="2006"/>
                    <a:pt x="1584" y="2022"/>
                  </a:cubicBezTo>
                  <a:lnTo>
                    <a:pt x="1803" y="1680"/>
                  </a:lnTo>
                  <a:cubicBezTo>
                    <a:pt x="1169" y="1154"/>
                    <a:pt x="565" y="595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22"/>
            <p:cNvSpPr/>
            <p:nvPr/>
          </p:nvSpPr>
          <p:spPr>
            <a:xfrm>
              <a:off x="6617225" y="1550700"/>
              <a:ext cx="166900" cy="141975"/>
            </a:xfrm>
            <a:custGeom>
              <a:avLst/>
              <a:gdLst/>
              <a:ahLst/>
              <a:cxnLst/>
              <a:rect l="l" t="t" r="r" b="b"/>
              <a:pathLst>
                <a:path w="6676" h="5679" extrusionOk="0">
                  <a:moveTo>
                    <a:pt x="1174" y="0"/>
                  </a:moveTo>
                  <a:lnTo>
                    <a:pt x="955" y="341"/>
                  </a:lnTo>
                  <a:cubicBezTo>
                    <a:pt x="968" y="353"/>
                    <a:pt x="976" y="370"/>
                    <a:pt x="972" y="392"/>
                  </a:cubicBezTo>
                  <a:cubicBezTo>
                    <a:pt x="872" y="1102"/>
                    <a:pt x="0" y="1514"/>
                    <a:pt x="630" y="2290"/>
                  </a:cubicBezTo>
                  <a:cubicBezTo>
                    <a:pt x="876" y="2594"/>
                    <a:pt x="1267" y="2833"/>
                    <a:pt x="1568" y="3081"/>
                  </a:cubicBezTo>
                  <a:cubicBezTo>
                    <a:pt x="1988" y="3433"/>
                    <a:pt x="2415" y="3778"/>
                    <a:pt x="2841" y="4124"/>
                  </a:cubicBezTo>
                  <a:cubicBezTo>
                    <a:pt x="3166" y="4387"/>
                    <a:pt x="3492" y="4647"/>
                    <a:pt x="3819" y="4905"/>
                  </a:cubicBezTo>
                  <a:cubicBezTo>
                    <a:pt x="4050" y="5090"/>
                    <a:pt x="4515" y="5635"/>
                    <a:pt x="4805" y="5676"/>
                  </a:cubicBezTo>
                  <a:cubicBezTo>
                    <a:pt x="4818" y="5678"/>
                    <a:pt x="4830" y="5678"/>
                    <a:pt x="4843" y="5678"/>
                  </a:cubicBezTo>
                  <a:cubicBezTo>
                    <a:pt x="5218" y="5678"/>
                    <a:pt x="5542" y="4950"/>
                    <a:pt x="5723" y="4682"/>
                  </a:cubicBezTo>
                  <a:cubicBezTo>
                    <a:pt x="5994" y="4287"/>
                    <a:pt x="6265" y="3889"/>
                    <a:pt x="6537" y="3493"/>
                  </a:cubicBezTo>
                  <a:cubicBezTo>
                    <a:pt x="6555" y="3465"/>
                    <a:pt x="6584" y="3453"/>
                    <a:pt x="6614" y="3453"/>
                  </a:cubicBezTo>
                  <a:cubicBezTo>
                    <a:pt x="6626" y="3453"/>
                    <a:pt x="6638" y="3455"/>
                    <a:pt x="6650" y="3459"/>
                  </a:cubicBezTo>
                  <a:lnTo>
                    <a:pt x="6676" y="3402"/>
                  </a:lnTo>
                  <a:cubicBezTo>
                    <a:pt x="4712" y="2513"/>
                    <a:pt x="2835" y="1378"/>
                    <a:pt x="11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22"/>
            <p:cNvSpPr/>
            <p:nvPr/>
          </p:nvSpPr>
          <p:spPr>
            <a:xfrm>
              <a:off x="6595700" y="1500250"/>
              <a:ext cx="455575" cy="259125"/>
            </a:xfrm>
            <a:custGeom>
              <a:avLst/>
              <a:gdLst/>
              <a:ahLst/>
              <a:cxnLst/>
              <a:rect l="l" t="t" r="r" b="b"/>
              <a:pathLst>
                <a:path w="18223" h="10365" extrusionOk="0">
                  <a:moveTo>
                    <a:pt x="230" y="337"/>
                  </a:moveTo>
                  <a:lnTo>
                    <a:pt x="230" y="337"/>
                  </a:lnTo>
                  <a:cubicBezTo>
                    <a:pt x="795" y="931"/>
                    <a:pt x="1399" y="1490"/>
                    <a:pt x="2033" y="2017"/>
                  </a:cubicBezTo>
                  <a:cubicBezTo>
                    <a:pt x="3695" y="3395"/>
                    <a:pt x="5571" y="4531"/>
                    <a:pt x="7535" y="5417"/>
                  </a:cubicBezTo>
                  <a:cubicBezTo>
                    <a:pt x="7747" y="5514"/>
                    <a:pt x="7963" y="5607"/>
                    <a:pt x="8178" y="5698"/>
                  </a:cubicBezTo>
                  <a:cubicBezTo>
                    <a:pt x="9784" y="6371"/>
                    <a:pt x="11459" y="6882"/>
                    <a:pt x="13168" y="7214"/>
                  </a:cubicBezTo>
                  <a:cubicBezTo>
                    <a:pt x="14298" y="7433"/>
                    <a:pt x="15499" y="7628"/>
                    <a:pt x="16682" y="7669"/>
                  </a:cubicBezTo>
                  <a:cubicBezTo>
                    <a:pt x="15801" y="8382"/>
                    <a:pt x="14847" y="8987"/>
                    <a:pt x="13815" y="9456"/>
                  </a:cubicBezTo>
                  <a:cubicBezTo>
                    <a:pt x="13526" y="9587"/>
                    <a:pt x="13233" y="9707"/>
                    <a:pt x="12935" y="9816"/>
                  </a:cubicBezTo>
                  <a:cubicBezTo>
                    <a:pt x="12787" y="9872"/>
                    <a:pt x="12296" y="10123"/>
                    <a:pt x="12087" y="10123"/>
                  </a:cubicBezTo>
                  <a:cubicBezTo>
                    <a:pt x="12066" y="10123"/>
                    <a:pt x="12048" y="10121"/>
                    <a:pt x="12033" y="10115"/>
                  </a:cubicBezTo>
                  <a:cubicBezTo>
                    <a:pt x="11635" y="9960"/>
                    <a:pt x="11603" y="8727"/>
                    <a:pt x="11528" y="8360"/>
                  </a:cubicBezTo>
                  <a:cubicBezTo>
                    <a:pt x="11518" y="8314"/>
                    <a:pt x="11479" y="8290"/>
                    <a:pt x="11438" y="8290"/>
                  </a:cubicBezTo>
                  <a:cubicBezTo>
                    <a:pt x="11400" y="8290"/>
                    <a:pt x="11361" y="8312"/>
                    <a:pt x="11348" y="8355"/>
                  </a:cubicBezTo>
                  <a:cubicBezTo>
                    <a:pt x="11260" y="8679"/>
                    <a:pt x="11171" y="9003"/>
                    <a:pt x="11080" y="9327"/>
                  </a:cubicBezTo>
                  <a:cubicBezTo>
                    <a:pt x="10952" y="9793"/>
                    <a:pt x="10950" y="9903"/>
                    <a:pt x="10466" y="9947"/>
                  </a:cubicBezTo>
                  <a:cubicBezTo>
                    <a:pt x="10415" y="9952"/>
                    <a:pt x="10362" y="9954"/>
                    <a:pt x="10308" y="9954"/>
                  </a:cubicBezTo>
                  <a:cubicBezTo>
                    <a:pt x="9667" y="9954"/>
                    <a:pt x="8853" y="9647"/>
                    <a:pt x="8278" y="9446"/>
                  </a:cubicBezTo>
                  <a:cubicBezTo>
                    <a:pt x="7915" y="9319"/>
                    <a:pt x="7438" y="9200"/>
                    <a:pt x="7138" y="8965"/>
                  </a:cubicBezTo>
                  <a:cubicBezTo>
                    <a:pt x="6625" y="8562"/>
                    <a:pt x="6595" y="8197"/>
                    <a:pt x="6788" y="7656"/>
                  </a:cubicBezTo>
                  <a:cubicBezTo>
                    <a:pt x="7040" y="6963"/>
                    <a:pt x="7301" y="6271"/>
                    <a:pt x="7555" y="5576"/>
                  </a:cubicBezTo>
                  <a:cubicBezTo>
                    <a:pt x="7572" y="5527"/>
                    <a:pt x="7545" y="5490"/>
                    <a:pt x="7508" y="5473"/>
                  </a:cubicBezTo>
                  <a:cubicBezTo>
                    <a:pt x="7497" y="5469"/>
                    <a:pt x="7485" y="5466"/>
                    <a:pt x="7472" y="5466"/>
                  </a:cubicBezTo>
                  <a:cubicBezTo>
                    <a:pt x="7444" y="5466"/>
                    <a:pt x="7415" y="5478"/>
                    <a:pt x="7395" y="5506"/>
                  </a:cubicBezTo>
                  <a:cubicBezTo>
                    <a:pt x="7126" y="5901"/>
                    <a:pt x="6855" y="6299"/>
                    <a:pt x="6582" y="6694"/>
                  </a:cubicBezTo>
                  <a:cubicBezTo>
                    <a:pt x="6399" y="6962"/>
                    <a:pt x="6076" y="7691"/>
                    <a:pt x="5702" y="7691"/>
                  </a:cubicBezTo>
                  <a:cubicBezTo>
                    <a:pt x="5690" y="7691"/>
                    <a:pt x="5677" y="7690"/>
                    <a:pt x="5664" y="7688"/>
                  </a:cubicBezTo>
                  <a:cubicBezTo>
                    <a:pt x="5375" y="7647"/>
                    <a:pt x="4909" y="7101"/>
                    <a:pt x="4678" y="6917"/>
                  </a:cubicBezTo>
                  <a:cubicBezTo>
                    <a:pt x="4351" y="6659"/>
                    <a:pt x="4023" y="6398"/>
                    <a:pt x="3701" y="6137"/>
                  </a:cubicBezTo>
                  <a:cubicBezTo>
                    <a:pt x="3273" y="5794"/>
                    <a:pt x="2848" y="5445"/>
                    <a:pt x="2426" y="5093"/>
                  </a:cubicBezTo>
                  <a:cubicBezTo>
                    <a:pt x="2125" y="4843"/>
                    <a:pt x="1734" y="4605"/>
                    <a:pt x="1490" y="4303"/>
                  </a:cubicBezTo>
                  <a:cubicBezTo>
                    <a:pt x="859" y="3526"/>
                    <a:pt x="1733" y="3114"/>
                    <a:pt x="1831" y="2404"/>
                  </a:cubicBezTo>
                  <a:cubicBezTo>
                    <a:pt x="1833" y="2383"/>
                    <a:pt x="1826" y="2367"/>
                    <a:pt x="1813" y="2353"/>
                  </a:cubicBezTo>
                  <a:cubicBezTo>
                    <a:pt x="1797" y="2337"/>
                    <a:pt x="1774" y="2328"/>
                    <a:pt x="1752" y="2328"/>
                  </a:cubicBezTo>
                  <a:cubicBezTo>
                    <a:pt x="1734" y="2328"/>
                    <a:pt x="1716" y="2333"/>
                    <a:pt x="1703" y="2346"/>
                  </a:cubicBezTo>
                  <a:cubicBezTo>
                    <a:pt x="1622" y="2427"/>
                    <a:pt x="1124" y="3031"/>
                    <a:pt x="1025" y="3031"/>
                  </a:cubicBezTo>
                  <a:cubicBezTo>
                    <a:pt x="1023" y="3031"/>
                    <a:pt x="1022" y="3031"/>
                    <a:pt x="1021" y="3031"/>
                  </a:cubicBezTo>
                  <a:cubicBezTo>
                    <a:pt x="804" y="2990"/>
                    <a:pt x="746" y="2380"/>
                    <a:pt x="695" y="2194"/>
                  </a:cubicBezTo>
                  <a:cubicBezTo>
                    <a:pt x="527" y="1581"/>
                    <a:pt x="379" y="960"/>
                    <a:pt x="230" y="337"/>
                  </a:cubicBezTo>
                  <a:close/>
                  <a:moveTo>
                    <a:pt x="208" y="1"/>
                  </a:moveTo>
                  <a:cubicBezTo>
                    <a:pt x="181" y="5"/>
                    <a:pt x="160" y="26"/>
                    <a:pt x="156" y="49"/>
                  </a:cubicBezTo>
                  <a:cubicBezTo>
                    <a:pt x="140" y="28"/>
                    <a:pt x="117" y="19"/>
                    <a:pt x="94" y="19"/>
                  </a:cubicBezTo>
                  <a:cubicBezTo>
                    <a:pt x="48" y="19"/>
                    <a:pt x="0" y="56"/>
                    <a:pt x="12" y="115"/>
                  </a:cubicBezTo>
                  <a:cubicBezTo>
                    <a:pt x="229" y="1185"/>
                    <a:pt x="504" y="2243"/>
                    <a:pt x="828" y="3285"/>
                  </a:cubicBezTo>
                  <a:cubicBezTo>
                    <a:pt x="838" y="3322"/>
                    <a:pt x="875" y="3350"/>
                    <a:pt x="912" y="3350"/>
                  </a:cubicBezTo>
                  <a:cubicBezTo>
                    <a:pt x="931" y="3350"/>
                    <a:pt x="949" y="3343"/>
                    <a:pt x="965" y="3327"/>
                  </a:cubicBezTo>
                  <a:cubicBezTo>
                    <a:pt x="1130" y="3161"/>
                    <a:pt x="1286" y="2956"/>
                    <a:pt x="1471" y="2809"/>
                  </a:cubicBezTo>
                  <a:cubicBezTo>
                    <a:pt x="1577" y="2725"/>
                    <a:pt x="1624" y="2689"/>
                    <a:pt x="1634" y="2689"/>
                  </a:cubicBezTo>
                  <a:cubicBezTo>
                    <a:pt x="1652" y="2689"/>
                    <a:pt x="1545" y="2808"/>
                    <a:pt x="1442" y="2960"/>
                  </a:cubicBezTo>
                  <a:cubicBezTo>
                    <a:pt x="1298" y="3172"/>
                    <a:pt x="1103" y="3368"/>
                    <a:pt x="1048" y="3624"/>
                  </a:cubicBezTo>
                  <a:cubicBezTo>
                    <a:pt x="941" y="4109"/>
                    <a:pt x="1327" y="4386"/>
                    <a:pt x="1663" y="4675"/>
                  </a:cubicBezTo>
                  <a:cubicBezTo>
                    <a:pt x="3010" y="5822"/>
                    <a:pt x="4397" y="6925"/>
                    <a:pt x="5799" y="8003"/>
                  </a:cubicBezTo>
                  <a:cubicBezTo>
                    <a:pt x="5811" y="8012"/>
                    <a:pt x="5825" y="8016"/>
                    <a:pt x="5839" y="8016"/>
                  </a:cubicBezTo>
                  <a:cubicBezTo>
                    <a:pt x="5869" y="8016"/>
                    <a:pt x="5900" y="7999"/>
                    <a:pt x="5916" y="7975"/>
                  </a:cubicBezTo>
                  <a:cubicBezTo>
                    <a:pt x="6307" y="7400"/>
                    <a:pt x="6701" y="6831"/>
                    <a:pt x="7095" y="6260"/>
                  </a:cubicBezTo>
                  <a:lnTo>
                    <a:pt x="7095" y="6260"/>
                  </a:lnTo>
                  <a:cubicBezTo>
                    <a:pt x="6842" y="6854"/>
                    <a:pt x="6577" y="7467"/>
                    <a:pt x="6452" y="8067"/>
                  </a:cubicBezTo>
                  <a:cubicBezTo>
                    <a:pt x="6369" y="8459"/>
                    <a:pt x="6445" y="8720"/>
                    <a:pt x="6774" y="8965"/>
                  </a:cubicBezTo>
                  <a:cubicBezTo>
                    <a:pt x="7901" y="9793"/>
                    <a:pt x="9608" y="10074"/>
                    <a:pt x="10966" y="10175"/>
                  </a:cubicBezTo>
                  <a:cubicBezTo>
                    <a:pt x="10968" y="10175"/>
                    <a:pt x="10971" y="10175"/>
                    <a:pt x="10973" y="10175"/>
                  </a:cubicBezTo>
                  <a:cubicBezTo>
                    <a:pt x="11010" y="10175"/>
                    <a:pt x="11046" y="10144"/>
                    <a:pt x="11056" y="10110"/>
                  </a:cubicBezTo>
                  <a:cubicBezTo>
                    <a:pt x="11178" y="9666"/>
                    <a:pt x="11299" y="9222"/>
                    <a:pt x="11423" y="8780"/>
                  </a:cubicBezTo>
                  <a:lnTo>
                    <a:pt x="11730" y="10292"/>
                  </a:lnTo>
                  <a:cubicBezTo>
                    <a:pt x="11738" y="10334"/>
                    <a:pt x="11781" y="10365"/>
                    <a:pt x="11822" y="10365"/>
                  </a:cubicBezTo>
                  <a:cubicBezTo>
                    <a:pt x="11829" y="10365"/>
                    <a:pt x="11836" y="10364"/>
                    <a:pt x="11843" y="10362"/>
                  </a:cubicBezTo>
                  <a:cubicBezTo>
                    <a:pt x="13730" y="9841"/>
                    <a:pt x="15460" y="8938"/>
                    <a:pt x="16966" y="7690"/>
                  </a:cubicBezTo>
                  <a:cubicBezTo>
                    <a:pt x="16972" y="7685"/>
                    <a:pt x="16975" y="7680"/>
                    <a:pt x="16977" y="7674"/>
                  </a:cubicBezTo>
                  <a:cubicBezTo>
                    <a:pt x="17037" y="7675"/>
                    <a:pt x="17097" y="7675"/>
                    <a:pt x="17156" y="7675"/>
                  </a:cubicBezTo>
                  <a:cubicBezTo>
                    <a:pt x="17444" y="7675"/>
                    <a:pt x="17730" y="7666"/>
                    <a:pt x="18011" y="7640"/>
                  </a:cubicBezTo>
                  <a:cubicBezTo>
                    <a:pt x="18019" y="7663"/>
                    <a:pt x="18043" y="7676"/>
                    <a:pt x="18068" y="7676"/>
                  </a:cubicBezTo>
                  <a:cubicBezTo>
                    <a:pt x="18093" y="7676"/>
                    <a:pt x="18117" y="7663"/>
                    <a:pt x="18124" y="7633"/>
                  </a:cubicBezTo>
                  <a:cubicBezTo>
                    <a:pt x="18144" y="7547"/>
                    <a:pt x="18163" y="7462"/>
                    <a:pt x="18180" y="7378"/>
                  </a:cubicBezTo>
                  <a:cubicBezTo>
                    <a:pt x="18196" y="7301"/>
                    <a:pt x="18223" y="7224"/>
                    <a:pt x="18206" y="7149"/>
                  </a:cubicBezTo>
                  <a:cubicBezTo>
                    <a:pt x="18199" y="7119"/>
                    <a:pt x="18173" y="7103"/>
                    <a:pt x="18146" y="7103"/>
                  </a:cubicBezTo>
                  <a:cubicBezTo>
                    <a:pt x="18127" y="7103"/>
                    <a:pt x="18107" y="7112"/>
                    <a:pt x="18096" y="7131"/>
                  </a:cubicBezTo>
                  <a:lnTo>
                    <a:pt x="18080" y="7163"/>
                  </a:lnTo>
                  <a:cubicBezTo>
                    <a:pt x="18074" y="7124"/>
                    <a:pt x="18048" y="7088"/>
                    <a:pt x="17998" y="7087"/>
                  </a:cubicBezTo>
                  <a:cubicBezTo>
                    <a:pt x="17655" y="7074"/>
                    <a:pt x="17309" y="7052"/>
                    <a:pt x="16965" y="7026"/>
                  </a:cubicBezTo>
                  <a:cubicBezTo>
                    <a:pt x="16963" y="7022"/>
                    <a:pt x="16960" y="7018"/>
                    <a:pt x="16958" y="7015"/>
                  </a:cubicBezTo>
                  <a:cubicBezTo>
                    <a:pt x="16929" y="6981"/>
                    <a:pt x="16901" y="6949"/>
                    <a:pt x="16874" y="6917"/>
                  </a:cubicBezTo>
                  <a:cubicBezTo>
                    <a:pt x="16776" y="6913"/>
                    <a:pt x="16677" y="6910"/>
                    <a:pt x="16576" y="6906"/>
                  </a:cubicBezTo>
                  <a:lnTo>
                    <a:pt x="16576" y="6906"/>
                  </a:lnTo>
                  <a:cubicBezTo>
                    <a:pt x="16605" y="6940"/>
                    <a:pt x="16634" y="6973"/>
                    <a:pt x="16661" y="7005"/>
                  </a:cubicBezTo>
                  <a:cubicBezTo>
                    <a:pt x="16104" y="6958"/>
                    <a:pt x="15547" y="6892"/>
                    <a:pt x="14995" y="6812"/>
                  </a:cubicBezTo>
                  <a:cubicBezTo>
                    <a:pt x="14141" y="6741"/>
                    <a:pt x="13293" y="6635"/>
                    <a:pt x="12453" y="6487"/>
                  </a:cubicBezTo>
                  <a:lnTo>
                    <a:pt x="12453" y="6487"/>
                  </a:lnTo>
                  <a:cubicBezTo>
                    <a:pt x="13895" y="6836"/>
                    <a:pt x="15369" y="7076"/>
                    <a:pt x="16855" y="7200"/>
                  </a:cubicBezTo>
                  <a:cubicBezTo>
                    <a:pt x="16862" y="7200"/>
                    <a:pt x="16869" y="7201"/>
                    <a:pt x="16876" y="7201"/>
                  </a:cubicBezTo>
                  <a:cubicBezTo>
                    <a:pt x="17247" y="7231"/>
                    <a:pt x="17620" y="7256"/>
                    <a:pt x="17991" y="7272"/>
                  </a:cubicBezTo>
                  <a:cubicBezTo>
                    <a:pt x="17993" y="7272"/>
                    <a:pt x="17995" y="7272"/>
                    <a:pt x="17996" y="7272"/>
                  </a:cubicBezTo>
                  <a:cubicBezTo>
                    <a:pt x="18020" y="7272"/>
                    <a:pt x="18039" y="7262"/>
                    <a:pt x="18053" y="7249"/>
                  </a:cubicBezTo>
                  <a:lnTo>
                    <a:pt x="18053" y="7249"/>
                  </a:lnTo>
                  <a:cubicBezTo>
                    <a:pt x="18048" y="7286"/>
                    <a:pt x="18045" y="7325"/>
                    <a:pt x="18039" y="7362"/>
                  </a:cubicBezTo>
                  <a:cubicBezTo>
                    <a:pt x="18031" y="7417"/>
                    <a:pt x="18025" y="7471"/>
                    <a:pt x="18018" y="7526"/>
                  </a:cubicBezTo>
                  <a:cubicBezTo>
                    <a:pt x="16315" y="7389"/>
                    <a:pt x="14656" y="7358"/>
                    <a:pt x="12971" y="7015"/>
                  </a:cubicBezTo>
                  <a:cubicBezTo>
                    <a:pt x="11423" y="6699"/>
                    <a:pt x="9904" y="6238"/>
                    <a:pt x="8443" y="5640"/>
                  </a:cubicBezTo>
                  <a:cubicBezTo>
                    <a:pt x="5348" y="4376"/>
                    <a:pt x="2629" y="2497"/>
                    <a:pt x="199" y="221"/>
                  </a:cubicBezTo>
                  <a:cubicBezTo>
                    <a:pt x="188" y="179"/>
                    <a:pt x="178" y="136"/>
                    <a:pt x="170" y="93"/>
                  </a:cubicBezTo>
                  <a:lnTo>
                    <a:pt x="170" y="93"/>
                  </a:lnTo>
                  <a:cubicBezTo>
                    <a:pt x="506" y="391"/>
                    <a:pt x="852" y="680"/>
                    <a:pt x="1202" y="962"/>
                  </a:cubicBezTo>
                  <a:cubicBezTo>
                    <a:pt x="1046" y="800"/>
                    <a:pt x="898" y="631"/>
                    <a:pt x="760" y="454"/>
                  </a:cubicBezTo>
                  <a:cubicBezTo>
                    <a:pt x="593" y="310"/>
                    <a:pt x="421" y="165"/>
                    <a:pt x="252" y="16"/>
                  </a:cubicBezTo>
                  <a:cubicBezTo>
                    <a:pt x="237" y="5"/>
                    <a:pt x="222" y="1"/>
                    <a:pt x="208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22"/>
            <p:cNvSpPr/>
            <p:nvPr/>
          </p:nvSpPr>
          <p:spPr>
            <a:xfrm>
              <a:off x="6970650" y="1670525"/>
              <a:ext cx="41650" cy="4850"/>
            </a:xfrm>
            <a:custGeom>
              <a:avLst/>
              <a:gdLst/>
              <a:ahLst/>
              <a:cxnLst/>
              <a:rect l="l" t="t" r="r" b="b"/>
              <a:pathLst>
                <a:path w="1666" h="194" extrusionOk="0">
                  <a:moveTo>
                    <a:pt x="0" y="1"/>
                  </a:moveTo>
                  <a:cubicBezTo>
                    <a:pt x="553" y="81"/>
                    <a:pt x="1108" y="147"/>
                    <a:pt x="1666" y="194"/>
                  </a:cubicBezTo>
                  <a:cubicBezTo>
                    <a:pt x="1641" y="162"/>
                    <a:pt x="1610" y="129"/>
                    <a:pt x="1581" y="95"/>
                  </a:cubicBezTo>
                  <a:cubicBezTo>
                    <a:pt x="1055" y="77"/>
                    <a:pt x="528" y="44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22"/>
            <p:cNvSpPr/>
            <p:nvPr/>
          </p:nvSpPr>
          <p:spPr>
            <a:xfrm>
              <a:off x="6600850" y="1499950"/>
              <a:ext cx="13975" cy="11625"/>
            </a:xfrm>
            <a:custGeom>
              <a:avLst/>
              <a:gdLst/>
              <a:ahLst/>
              <a:cxnLst/>
              <a:rect l="l" t="t" r="r" b="b"/>
              <a:pathLst>
                <a:path w="559" h="465" extrusionOk="0">
                  <a:moveTo>
                    <a:pt x="0" y="0"/>
                  </a:moveTo>
                  <a:lnTo>
                    <a:pt x="0" y="13"/>
                  </a:lnTo>
                  <a:cubicBezTo>
                    <a:pt x="14" y="13"/>
                    <a:pt x="30" y="17"/>
                    <a:pt x="44" y="28"/>
                  </a:cubicBezTo>
                  <a:cubicBezTo>
                    <a:pt x="214" y="177"/>
                    <a:pt x="384" y="322"/>
                    <a:pt x="558" y="465"/>
                  </a:cubicBezTo>
                  <a:cubicBezTo>
                    <a:pt x="444" y="318"/>
                    <a:pt x="335" y="165"/>
                    <a:pt x="233" y="4"/>
                  </a:cubicBezTo>
                  <a:cubicBezTo>
                    <a:pt x="156" y="3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22"/>
            <p:cNvSpPr/>
            <p:nvPr/>
          </p:nvSpPr>
          <p:spPr>
            <a:xfrm>
              <a:off x="6600025" y="1502550"/>
              <a:ext cx="447150" cy="185850"/>
            </a:xfrm>
            <a:custGeom>
              <a:avLst/>
              <a:gdLst/>
              <a:ahLst/>
              <a:cxnLst/>
              <a:rect l="l" t="t" r="r" b="b"/>
              <a:pathLst>
                <a:path w="17886" h="7434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4"/>
                    <a:pt x="21" y="87"/>
                    <a:pt x="31" y="129"/>
                  </a:cubicBezTo>
                  <a:cubicBezTo>
                    <a:pt x="2462" y="2405"/>
                    <a:pt x="5181" y="4284"/>
                    <a:pt x="8274" y="5548"/>
                  </a:cubicBezTo>
                  <a:cubicBezTo>
                    <a:pt x="9735" y="6146"/>
                    <a:pt x="11256" y="6607"/>
                    <a:pt x="12803" y="6923"/>
                  </a:cubicBezTo>
                  <a:cubicBezTo>
                    <a:pt x="14489" y="7266"/>
                    <a:pt x="16148" y="7297"/>
                    <a:pt x="17851" y="7434"/>
                  </a:cubicBezTo>
                  <a:cubicBezTo>
                    <a:pt x="17858" y="7379"/>
                    <a:pt x="17863" y="7325"/>
                    <a:pt x="17872" y="7270"/>
                  </a:cubicBezTo>
                  <a:cubicBezTo>
                    <a:pt x="17877" y="7233"/>
                    <a:pt x="17880" y="7194"/>
                    <a:pt x="17886" y="7157"/>
                  </a:cubicBezTo>
                  <a:lnTo>
                    <a:pt x="17886" y="7157"/>
                  </a:lnTo>
                  <a:cubicBezTo>
                    <a:pt x="17871" y="7170"/>
                    <a:pt x="17853" y="7180"/>
                    <a:pt x="17829" y="7180"/>
                  </a:cubicBezTo>
                  <a:cubicBezTo>
                    <a:pt x="17827" y="7180"/>
                    <a:pt x="17825" y="7180"/>
                    <a:pt x="17824" y="7180"/>
                  </a:cubicBezTo>
                  <a:cubicBezTo>
                    <a:pt x="17451" y="7164"/>
                    <a:pt x="17080" y="7139"/>
                    <a:pt x="16708" y="7109"/>
                  </a:cubicBezTo>
                  <a:cubicBezTo>
                    <a:pt x="16701" y="7109"/>
                    <a:pt x="16694" y="7108"/>
                    <a:pt x="16687" y="7108"/>
                  </a:cubicBezTo>
                  <a:cubicBezTo>
                    <a:pt x="15202" y="6984"/>
                    <a:pt x="13728" y="6744"/>
                    <a:pt x="12284" y="6395"/>
                  </a:cubicBezTo>
                  <a:cubicBezTo>
                    <a:pt x="10502" y="6080"/>
                    <a:pt x="8760" y="5575"/>
                    <a:pt x="7094" y="4787"/>
                  </a:cubicBezTo>
                  <a:cubicBezTo>
                    <a:pt x="5765" y="4159"/>
                    <a:pt x="4455" y="3419"/>
                    <a:pt x="3227" y="2614"/>
                  </a:cubicBezTo>
                  <a:cubicBezTo>
                    <a:pt x="2453" y="2109"/>
                    <a:pt x="1678" y="1547"/>
                    <a:pt x="1034" y="870"/>
                  </a:cubicBezTo>
                  <a:cubicBezTo>
                    <a:pt x="684" y="588"/>
                    <a:pt x="338" y="29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22"/>
            <p:cNvSpPr/>
            <p:nvPr/>
          </p:nvSpPr>
          <p:spPr>
            <a:xfrm>
              <a:off x="6760550" y="1635750"/>
              <a:ext cx="252225" cy="117725"/>
            </a:xfrm>
            <a:custGeom>
              <a:avLst/>
              <a:gdLst/>
              <a:ahLst/>
              <a:cxnLst/>
              <a:rect l="l" t="t" r="r" b="b"/>
              <a:pathLst>
                <a:path w="10089" h="4709" extrusionOk="0">
                  <a:moveTo>
                    <a:pt x="941" y="1"/>
                  </a:moveTo>
                  <a:lnTo>
                    <a:pt x="914" y="59"/>
                  </a:lnTo>
                  <a:cubicBezTo>
                    <a:pt x="952" y="74"/>
                    <a:pt x="981" y="112"/>
                    <a:pt x="961" y="162"/>
                  </a:cubicBezTo>
                  <a:cubicBezTo>
                    <a:pt x="707" y="855"/>
                    <a:pt x="446" y="1547"/>
                    <a:pt x="194" y="2241"/>
                  </a:cubicBezTo>
                  <a:cubicBezTo>
                    <a:pt x="1" y="2781"/>
                    <a:pt x="31" y="3145"/>
                    <a:pt x="544" y="3550"/>
                  </a:cubicBezTo>
                  <a:cubicBezTo>
                    <a:pt x="844" y="3785"/>
                    <a:pt x="1321" y="3903"/>
                    <a:pt x="1684" y="4032"/>
                  </a:cubicBezTo>
                  <a:cubicBezTo>
                    <a:pt x="2259" y="4232"/>
                    <a:pt x="3073" y="4540"/>
                    <a:pt x="3714" y="4540"/>
                  </a:cubicBezTo>
                  <a:cubicBezTo>
                    <a:pt x="3768" y="4540"/>
                    <a:pt x="3821" y="4537"/>
                    <a:pt x="3872" y="4533"/>
                  </a:cubicBezTo>
                  <a:cubicBezTo>
                    <a:pt x="4356" y="4491"/>
                    <a:pt x="4358" y="4379"/>
                    <a:pt x="4486" y="3913"/>
                  </a:cubicBezTo>
                  <a:cubicBezTo>
                    <a:pt x="4575" y="3590"/>
                    <a:pt x="4666" y="3265"/>
                    <a:pt x="4754" y="2940"/>
                  </a:cubicBezTo>
                  <a:cubicBezTo>
                    <a:pt x="4767" y="2898"/>
                    <a:pt x="4806" y="2876"/>
                    <a:pt x="4844" y="2876"/>
                  </a:cubicBezTo>
                  <a:cubicBezTo>
                    <a:pt x="4884" y="2876"/>
                    <a:pt x="4924" y="2900"/>
                    <a:pt x="4934" y="2946"/>
                  </a:cubicBezTo>
                  <a:cubicBezTo>
                    <a:pt x="5009" y="3313"/>
                    <a:pt x="5040" y="4546"/>
                    <a:pt x="5439" y="4701"/>
                  </a:cubicBezTo>
                  <a:cubicBezTo>
                    <a:pt x="5454" y="4706"/>
                    <a:pt x="5472" y="4709"/>
                    <a:pt x="5493" y="4709"/>
                  </a:cubicBezTo>
                  <a:cubicBezTo>
                    <a:pt x="5702" y="4709"/>
                    <a:pt x="6193" y="4458"/>
                    <a:pt x="6341" y="4402"/>
                  </a:cubicBezTo>
                  <a:cubicBezTo>
                    <a:pt x="6639" y="4291"/>
                    <a:pt x="6933" y="4173"/>
                    <a:pt x="7221" y="4042"/>
                  </a:cubicBezTo>
                  <a:cubicBezTo>
                    <a:pt x="8253" y="3571"/>
                    <a:pt x="9206" y="2964"/>
                    <a:pt x="10088" y="2253"/>
                  </a:cubicBezTo>
                  <a:cubicBezTo>
                    <a:pt x="8908" y="2212"/>
                    <a:pt x="7704" y="2016"/>
                    <a:pt x="6574" y="1797"/>
                  </a:cubicBezTo>
                  <a:cubicBezTo>
                    <a:pt x="4865" y="1465"/>
                    <a:pt x="3190" y="954"/>
                    <a:pt x="1584" y="282"/>
                  </a:cubicBezTo>
                  <a:cubicBezTo>
                    <a:pt x="1369" y="192"/>
                    <a:pt x="1154" y="98"/>
                    <a:pt x="9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22"/>
            <p:cNvSpPr/>
            <p:nvPr/>
          </p:nvSpPr>
          <p:spPr>
            <a:xfrm>
              <a:off x="6601450" y="1508700"/>
              <a:ext cx="45100" cy="67525"/>
            </a:xfrm>
            <a:custGeom>
              <a:avLst/>
              <a:gdLst/>
              <a:ahLst/>
              <a:cxnLst/>
              <a:rect l="l" t="t" r="r" b="b"/>
              <a:pathLst>
                <a:path w="1804" h="2701" extrusionOk="0">
                  <a:moveTo>
                    <a:pt x="0" y="0"/>
                  </a:moveTo>
                  <a:cubicBezTo>
                    <a:pt x="149" y="623"/>
                    <a:pt x="297" y="1244"/>
                    <a:pt x="465" y="1863"/>
                  </a:cubicBezTo>
                  <a:cubicBezTo>
                    <a:pt x="516" y="2049"/>
                    <a:pt x="574" y="2660"/>
                    <a:pt x="791" y="2700"/>
                  </a:cubicBezTo>
                  <a:cubicBezTo>
                    <a:pt x="792" y="2700"/>
                    <a:pt x="794" y="2700"/>
                    <a:pt x="795" y="2700"/>
                  </a:cubicBezTo>
                  <a:cubicBezTo>
                    <a:pt x="895" y="2700"/>
                    <a:pt x="1392" y="2094"/>
                    <a:pt x="1473" y="2015"/>
                  </a:cubicBezTo>
                  <a:cubicBezTo>
                    <a:pt x="1486" y="2002"/>
                    <a:pt x="1504" y="1996"/>
                    <a:pt x="1522" y="1996"/>
                  </a:cubicBezTo>
                  <a:cubicBezTo>
                    <a:pt x="1545" y="1996"/>
                    <a:pt x="1569" y="2006"/>
                    <a:pt x="1584" y="2022"/>
                  </a:cubicBezTo>
                  <a:lnTo>
                    <a:pt x="1803" y="1680"/>
                  </a:lnTo>
                  <a:cubicBezTo>
                    <a:pt x="1169" y="1154"/>
                    <a:pt x="565" y="595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22"/>
            <p:cNvSpPr/>
            <p:nvPr/>
          </p:nvSpPr>
          <p:spPr>
            <a:xfrm>
              <a:off x="6617225" y="1550700"/>
              <a:ext cx="166900" cy="141975"/>
            </a:xfrm>
            <a:custGeom>
              <a:avLst/>
              <a:gdLst/>
              <a:ahLst/>
              <a:cxnLst/>
              <a:rect l="l" t="t" r="r" b="b"/>
              <a:pathLst>
                <a:path w="6676" h="5679" extrusionOk="0">
                  <a:moveTo>
                    <a:pt x="1174" y="0"/>
                  </a:moveTo>
                  <a:lnTo>
                    <a:pt x="955" y="341"/>
                  </a:lnTo>
                  <a:cubicBezTo>
                    <a:pt x="968" y="353"/>
                    <a:pt x="976" y="370"/>
                    <a:pt x="972" y="392"/>
                  </a:cubicBezTo>
                  <a:cubicBezTo>
                    <a:pt x="872" y="1102"/>
                    <a:pt x="0" y="1514"/>
                    <a:pt x="630" y="2290"/>
                  </a:cubicBezTo>
                  <a:cubicBezTo>
                    <a:pt x="876" y="2594"/>
                    <a:pt x="1267" y="2833"/>
                    <a:pt x="1568" y="3081"/>
                  </a:cubicBezTo>
                  <a:cubicBezTo>
                    <a:pt x="1988" y="3433"/>
                    <a:pt x="2415" y="3778"/>
                    <a:pt x="2841" y="4124"/>
                  </a:cubicBezTo>
                  <a:cubicBezTo>
                    <a:pt x="3166" y="4387"/>
                    <a:pt x="3492" y="4647"/>
                    <a:pt x="3819" y="4905"/>
                  </a:cubicBezTo>
                  <a:cubicBezTo>
                    <a:pt x="4050" y="5090"/>
                    <a:pt x="4515" y="5635"/>
                    <a:pt x="4805" y="5676"/>
                  </a:cubicBezTo>
                  <a:cubicBezTo>
                    <a:pt x="4818" y="5678"/>
                    <a:pt x="4830" y="5678"/>
                    <a:pt x="4843" y="5678"/>
                  </a:cubicBezTo>
                  <a:cubicBezTo>
                    <a:pt x="5218" y="5678"/>
                    <a:pt x="5542" y="4950"/>
                    <a:pt x="5723" y="4682"/>
                  </a:cubicBezTo>
                  <a:cubicBezTo>
                    <a:pt x="5994" y="4287"/>
                    <a:pt x="6265" y="3889"/>
                    <a:pt x="6537" y="3493"/>
                  </a:cubicBezTo>
                  <a:cubicBezTo>
                    <a:pt x="6555" y="3465"/>
                    <a:pt x="6584" y="3453"/>
                    <a:pt x="6614" y="3453"/>
                  </a:cubicBezTo>
                  <a:cubicBezTo>
                    <a:pt x="6626" y="3453"/>
                    <a:pt x="6638" y="3455"/>
                    <a:pt x="6650" y="3459"/>
                  </a:cubicBezTo>
                  <a:lnTo>
                    <a:pt x="6676" y="3402"/>
                  </a:lnTo>
                  <a:cubicBezTo>
                    <a:pt x="4712" y="2513"/>
                    <a:pt x="2835" y="1378"/>
                    <a:pt x="11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22"/>
            <p:cNvSpPr/>
            <p:nvPr/>
          </p:nvSpPr>
          <p:spPr>
            <a:xfrm>
              <a:off x="6599375" y="1509975"/>
              <a:ext cx="410575" cy="244025"/>
            </a:xfrm>
            <a:custGeom>
              <a:avLst/>
              <a:gdLst/>
              <a:ahLst/>
              <a:cxnLst/>
              <a:rect l="l" t="t" r="r" b="b"/>
              <a:pathLst>
                <a:path w="16423" h="9761" extrusionOk="0">
                  <a:moveTo>
                    <a:pt x="64" y="0"/>
                  </a:moveTo>
                  <a:cubicBezTo>
                    <a:pt x="30" y="0"/>
                    <a:pt x="0" y="42"/>
                    <a:pt x="28" y="78"/>
                  </a:cubicBezTo>
                  <a:cubicBezTo>
                    <a:pt x="333" y="458"/>
                    <a:pt x="657" y="825"/>
                    <a:pt x="1001" y="1175"/>
                  </a:cubicBezTo>
                  <a:cubicBezTo>
                    <a:pt x="832" y="1243"/>
                    <a:pt x="674" y="1334"/>
                    <a:pt x="513" y="1420"/>
                  </a:cubicBezTo>
                  <a:cubicBezTo>
                    <a:pt x="483" y="1437"/>
                    <a:pt x="500" y="1472"/>
                    <a:pt x="527" y="1472"/>
                  </a:cubicBezTo>
                  <a:cubicBezTo>
                    <a:pt x="531" y="1472"/>
                    <a:pt x="535" y="1471"/>
                    <a:pt x="539" y="1470"/>
                  </a:cubicBezTo>
                  <a:cubicBezTo>
                    <a:pt x="710" y="1404"/>
                    <a:pt x="888" y="1341"/>
                    <a:pt x="1050" y="1252"/>
                  </a:cubicBezTo>
                  <a:cubicBezTo>
                    <a:pt x="1058" y="1250"/>
                    <a:pt x="1063" y="1245"/>
                    <a:pt x="1066" y="1241"/>
                  </a:cubicBezTo>
                  <a:cubicBezTo>
                    <a:pt x="1504" y="1683"/>
                    <a:pt x="1974" y="2102"/>
                    <a:pt x="2464" y="2499"/>
                  </a:cubicBezTo>
                  <a:cubicBezTo>
                    <a:pt x="2265" y="2721"/>
                    <a:pt x="2101" y="2978"/>
                    <a:pt x="1958" y="3239"/>
                  </a:cubicBezTo>
                  <a:cubicBezTo>
                    <a:pt x="1948" y="3258"/>
                    <a:pt x="1964" y="3276"/>
                    <a:pt x="1981" y="3276"/>
                  </a:cubicBezTo>
                  <a:cubicBezTo>
                    <a:pt x="1988" y="3276"/>
                    <a:pt x="1995" y="3273"/>
                    <a:pt x="2001" y="3264"/>
                  </a:cubicBezTo>
                  <a:cubicBezTo>
                    <a:pt x="2157" y="3010"/>
                    <a:pt x="2339" y="2780"/>
                    <a:pt x="2526" y="2549"/>
                  </a:cubicBezTo>
                  <a:cubicBezTo>
                    <a:pt x="2633" y="2635"/>
                    <a:pt x="2742" y="2721"/>
                    <a:pt x="2852" y="2805"/>
                  </a:cubicBezTo>
                  <a:cubicBezTo>
                    <a:pt x="2512" y="3218"/>
                    <a:pt x="2210" y="3678"/>
                    <a:pt x="1867" y="4079"/>
                  </a:cubicBezTo>
                  <a:cubicBezTo>
                    <a:pt x="1850" y="4098"/>
                    <a:pt x="1865" y="4123"/>
                    <a:pt x="1883" y="4123"/>
                  </a:cubicBezTo>
                  <a:cubicBezTo>
                    <a:pt x="1888" y="4123"/>
                    <a:pt x="1894" y="4121"/>
                    <a:pt x="1899" y="4116"/>
                  </a:cubicBezTo>
                  <a:cubicBezTo>
                    <a:pt x="2259" y="3766"/>
                    <a:pt x="2687" y="3355"/>
                    <a:pt x="2992" y="2911"/>
                  </a:cubicBezTo>
                  <a:cubicBezTo>
                    <a:pt x="3297" y="3142"/>
                    <a:pt x="3612" y="3362"/>
                    <a:pt x="3931" y="3575"/>
                  </a:cubicBezTo>
                  <a:cubicBezTo>
                    <a:pt x="3643" y="4025"/>
                    <a:pt x="3321" y="4446"/>
                    <a:pt x="2958" y="4844"/>
                  </a:cubicBezTo>
                  <a:cubicBezTo>
                    <a:pt x="2947" y="4855"/>
                    <a:pt x="2957" y="4871"/>
                    <a:pt x="2969" y="4871"/>
                  </a:cubicBezTo>
                  <a:cubicBezTo>
                    <a:pt x="2972" y="4871"/>
                    <a:pt x="2976" y="4870"/>
                    <a:pt x="2979" y="4867"/>
                  </a:cubicBezTo>
                  <a:cubicBezTo>
                    <a:pt x="3360" y="4483"/>
                    <a:pt x="3698" y="4068"/>
                    <a:pt x="4000" y="3623"/>
                  </a:cubicBezTo>
                  <a:cubicBezTo>
                    <a:pt x="4128" y="3709"/>
                    <a:pt x="4260" y="3792"/>
                    <a:pt x="4389" y="3876"/>
                  </a:cubicBezTo>
                  <a:cubicBezTo>
                    <a:pt x="4003" y="4432"/>
                    <a:pt x="3620" y="4994"/>
                    <a:pt x="3257" y="5564"/>
                  </a:cubicBezTo>
                  <a:cubicBezTo>
                    <a:pt x="3240" y="5590"/>
                    <a:pt x="3263" y="5614"/>
                    <a:pt x="3286" y="5614"/>
                  </a:cubicBezTo>
                  <a:cubicBezTo>
                    <a:pt x="3296" y="5614"/>
                    <a:pt x="3306" y="5610"/>
                    <a:pt x="3314" y="5599"/>
                  </a:cubicBezTo>
                  <a:cubicBezTo>
                    <a:pt x="3726" y="5062"/>
                    <a:pt x="4123" y="4510"/>
                    <a:pt x="4515" y="3953"/>
                  </a:cubicBezTo>
                  <a:cubicBezTo>
                    <a:pt x="4810" y="4135"/>
                    <a:pt x="5108" y="4309"/>
                    <a:pt x="5410" y="4478"/>
                  </a:cubicBezTo>
                  <a:cubicBezTo>
                    <a:pt x="5238" y="4747"/>
                    <a:pt x="5088" y="5036"/>
                    <a:pt x="4927" y="5307"/>
                  </a:cubicBezTo>
                  <a:cubicBezTo>
                    <a:pt x="4915" y="5328"/>
                    <a:pt x="4933" y="5348"/>
                    <a:pt x="4952" y="5348"/>
                  </a:cubicBezTo>
                  <a:cubicBezTo>
                    <a:pt x="4960" y="5348"/>
                    <a:pt x="4968" y="5344"/>
                    <a:pt x="4974" y="5335"/>
                  </a:cubicBezTo>
                  <a:cubicBezTo>
                    <a:pt x="5145" y="5070"/>
                    <a:pt x="5340" y="4806"/>
                    <a:pt x="5503" y="4531"/>
                  </a:cubicBezTo>
                  <a:cubicBezTo>
                    <a:pt x="5694" y="4637"/>
                    <a:pt x="5886" y="4740"/>
                    <a:pt x="6078" y="4841"/>
                  </a:cubicBezTo>
                  <a:cubicBezTo>
                    <a:pt x="5633" y="5488"/>
                    <a:pt x="5198" y="6143"/>
                    <a:pt x="4778" y="6808"/>
                  </a:cubicBezTo>
                  <a:cubicBezTo>
                    <a:pt x="4770" y="6822"/>
                    <a:pt x="4781" y="6834"/>
                    <a:pt x="4793" y="6834"/>
                  </a:cubicBezTo>
                  <a:cubicBezTo>
                    <a:pt x="4798" y="6834"/>
                    <a:pt x="4803" y="6831"/>
                    <a:pt x="4807" y="6826"/>
                  </a:cubicBezTo>
                  <a:cubicBezTo>
                    <a:pt x="5286" y="6197"/>
                    <a:pt x="5750" y="5554"/>
                    <a:pt x="6204" y="4905"/>
                  </a:cubicBezTo>
                  <a:cubicBezTo>
                    <a:pt x="6624" y="5119"/>
                    <a:pt x="7048" y="5326"/>
                    <a:pt x="7471" y="5515"/>
                  </a:cubicBezTo>
                  <a:cubicBezTo>
                    <a:pt x="7767" y="5646"/>
                    <a:pt x="8066" y="5770"/>
                    <a:pt x="8371" y="5893"/>
                  </a:cubicBezTo>
                  <a:cubicBezTo>
                    <a:pt x="8151" y="6519"/>
                    <a:pt x="7940" y="7137"/>
                    <a:pt x="7654" y="7750"/>
                  </a:cubicBezTo>
                  <a:cubicBezTo>
                    <a:pt x="7644" y="7770"/>
                    <a:pt x="7661" y="7791"/>
                    <a:pt x="7679" y="7791"/>
                  </a:cubicBezTo>
                  <a:cubicBezTo>
                    <a:pt x="7686" y="7791"/>
                    <a:pt x="7694" y="7787"/>
                    <a:pt x="7699" y="7778"/>
                  </a:cubicBezTo>
                  <a:cubicBezTo>
                    <a:pt x="8015" y="7220"/>
                    <a:pt x="8319" y="6581"/>
                    <a:pt x="8502" y="5944"/>
                  </a:cubicBezTo>
                  <a:cubicBezTo>
                    <a:pt x="8611" y="5986"/>
                    <a:pt x="8720" y="6030"/>
                    <a:pt x="8830" y="6072"/>
                  </a:cubicBezTo>
                  <a:cubicBezTo>
                    <a:pt x="8573" y="7052"/>
                    <a:pt x="8313" y="8033"/>
                    <a:pt x="8100" y="9022"/>
                  </a:cubicBezTo>
                  <a:cubicBezTo>
                    <a:pt x="8095" y="9048"/>
                    <a:pt x="8115" y="9066"/>
                    <a:pt x="8135" y="9066"/>
                  </a:cubicBezTo>
                  <a:cubicBezTo>
                    <a:pt x="8148" y="9066"/>
                    <a:pt x="8161" y="9058"/>
                    <a:pt x="8166" y="9042"/>
                  </a:cubicBezTo>
                  <a:cubicBezTo>
                    <a:pt x="8467" y="8081"/>
                    <a:pt x="8721" y="7103"/>
                    <a:pt x="8978" y="6129"/>
                  </a:cubicBezTo>
                  <a:cubicBezTo>
                    <a:pt x="9392" y="6283"/>
                    <a:pt x="9814" y="6425"/>
                    <a:pt x="10240" y="6558"/>
                  </a:cubicBezTo>
                  <a:cubicBezTo>
                    <a:pt x="10075" y="7045"/>
                    <a:pt x="9993" y="7585"/>
                    <a:pt x="9905" y="8084"/>
                  </a:cubicBezTo>
                  <a:cubicBezTo>
                    <a:pt x="9902" y="8104"/>
                    <a:pt x="9917" y="8117"/>
                    <a:pt x="9931" y="8117"/>
                  </a:cubicBezTo>
                  <a:cubicBezTo>
                    <a:pt x="9940" y="8117"/>
                    <a:pt x="9949" y="8111"/>
                    <a:pt x="9952" y="8098"/>
                  </a:cubicBezTo>
                  <a:cubicBezTo>
                    <a:pt x="10061" y="7593"/>
                    <a:pt x="10225" y="7095"/>
                    <a:pt x="10339" y="6589"/>
                  </a:cubicBezTo>
                  <a:cubicBezTo>
                    <a:pt x="10535" y="6650"/>
                    <a:pt x="10733" y="6708"/>
                    <a:pt x="10930" y="6763"/>
                  </a:cubicBezTo>
                  <a:cubicBezTo>
                    <a:pt x="10662" y="7716"/>
                    <a:pt x="10522" y="8755"/>
                    <a:pt x="10436" y="9730"/>
                  </a:cubicBezTo>
                  <a:cubicBezTo>
                    <a:pt x="10434" y="9750"/>
                    <a:pt x="10451" y="9761"/>
                    <a:pt x="10467" y="9761"/>
                  </a:cubicBezTo>
                  <a:cubicBezTo>
                    <a:pt x="10480" y="9761"/>
                    <a:pt x="10492" y="9754"/>
                    <a:pt x="10494" y="9740"/>
                  </a:cubicBezTo>
                  <a:cubicBezTo>
                    <a:pt x="10665" y="8756"/>
                    <a:pt x="10888" y="7781"/>
                    <a:pt x="11065" y="6800"/>
                  </a:cubicBezTo>
                  <a:cubicBezTo>
                    <a:pt x="11758" y="6989"/>
                    <a:pt x="12462" y="7143"/>
                    <a:pt x="13168" y="7256"/>
                  </a:cubicBezTo>
                  <a:cubicBezTo>
                    <a:pt x="13213" y="7496"/>
                    <a:pt x="13298" y="7736"/>
                    <a:pt x="13345" y="7971"/>
                  </a:cubicBezTo>
                  <a:cubicBezTo>
                    <a:pt x="13418" y="8350"/>
                    <a:pt x="13465" y="8731"/>
                    <a:pt x="13489" y="9114"/>
                  </a:cubicBezTo>
                  <a:cubicBezTo>
                    <a:pt x="13491" y="9137"/>
                    <a:pt x="13510" y="9150"/>
                    <a:pt x="13529" y="9150"/>
                  </a:cubicBezTo>
                  <a:cubicBezTo>
                    <a:pt x="13547" y="9150"/>
                    <a:pt x="13563" y="9138"/>
                    <a:pt x="13563" y="9115"/>
                  </a:cubicBezTo>
                  <a:cubicBezTo>
                    <a:pt x="13558" y="8759"/>
                    <a:pt x="13534" y="8406"/>
                    <a:pt x="13484" y="8053"/>
                  </a:cubicBezTo>
                  <a:cubicBezTo>
                    <a:pt x="13451" y="7809"/>
                    <a:pt x="13421" y="7531"/>
                    <a:pt x="13345" y="7282"/>
                  </a:cubicBezTo>
                  <a:lnTo>
                    <a:pt x="13345" y="7282"/>
                  </a:lnTo>
                  <a:cubicBezTo>
                    <a:pt x="14143" y="7403"/>
                    <a:pt x="14943" y="7470"/>
                    <a:pt x="15733" y="7470"/>
                  </a:cubicBezTo>
                  <a:cubicBezTo>
                    <a:pt x="15916" y="7470"/>
                    <a:pt x="16099" y="7466"/>
                    <a:pt x="16281" y="7459"/>
                  </a:cubicBezTo>
                  <a:cubicBezTo>
                    <a:pt x="16417" y="7453"/>
                    <a:pt x="16422" y="7261"/>
                    <a:pt x="16284" y="7246"/>
                  </a:cubicBezTo>
                  <a:cubicBezTo>
                    <a:pt x="14843" y="7131"/>
                    <a:pt x="13436" y="7038"/>
                    <a:pt x="12023" y="6747"/>
                  </a:cubicBezTo>
                  <a:cubicBezTo>
                    <a:pt x="12013" y="6728"/>
                    <a:pt x="11996" y="6709"/>
                    <a:pt x="11970" y="6702"/>
                  </a:cubicBezTo>
                  <a:cubicBezTo>
                    <a:pt x="10978" y="6427"/>
                    <a:pt x="10021" y="6099"/>
                    <a:pt x="9084" y="5731"/>
                  </a:cubicBezTo>
                  <a:cubicBezTo>
                    <a:pt x="9089" y="5712"/>
                    <a:pt x="9095" y="5693"/>
                    <a:pt x="9101" y="5674"/>
                  </a:cubicBezTo>
                  <a:cubicBezTo>
                    <a:pt x="9116" y="5614"/>
                    <a:pt x="9066" y="5574"/>
                    <a:pt x="9018" y="5574"/>
                  </a:cubicBezTo>
                  <a:cubicBezTo>
                    <a:pt x="8987" y="5574"/>
                    <a:pt x="8957" y="5590"/>
                    <a:pt x="8947" y="5629"/>
                  </a:cubicBezTo>
                  <a:lnTo>
                    <a:pt x="8936" y="5671"/>
                  </a:lnTo>
                  <a:lnTo>
                    <a:pt x="8602" y="5535"/>
                  </a:lnTo>
                  <a:cubicBezTo>
                    <a:pt x="8608" y="5508"/>
                    <a:pt x="8615" y="5481"/>
                    <a:pt x="8621" y="5455"/>
                  </a:cubicBezTo>
                  <a:cubicBezTo>
                    <a:pt x="8626" y="5424"/>
                    <a:pt x="8602" y="5403"/>
                    <a:pt x="8578" y="5403"/>
                  </a:cubicBezTo>
                  <a:cubicBezTo>
                    <a:pt x="8562" y="5403"/>
                    <a:pt x="8547" y="5412"/>
                    <a:pt x="8539" y="5431"/>
                  </a:cubicBezTo>
                  <a:cubicBezTo>
                    <a:pt x="8530" y="5455"/>
                    <a:pt x="8523" y="5477"/>
                    <a:pt x="8515" y="5499"/>
                  </a:cubicBezTo>
                  <a:cubicBezTo>
                    <a:pt x="7813" y="5208"/>
                    <a:pt x="7124" y="4898"/>
                    <a:pt x="6441" y="4566"/>
                  </a:cubicBezTo>
                  <a:cubicBezTo>
                    <a:pt x="6471" y="4514"/>
                    <a:pt x="6424" y="4464"/>
                    <a:pt x="6375" y="4464"/>
                  </a:cubicBezTo>
                  <a:cubicBezTo>
                    <a:pt x="6354" y="4464"/>
                    <a:pt x="6332" y="4473"/>
                    <a:pt x="6317" y="4495"/>
                  </a:cubicBezTo>
                  <a:cubicBezTo>
                    <a:pt x="6315" y="4498"/>
                    <a:pt x="6314" y="4500"/>
                    <a:pt x="6312" y="4504"/>
                  </a:cubicBezTo>
                  <a:cubicBezTo>
                    <a:pt x="5623" y="4168"/>
                    <a:pt x="4943" y="3815"/>
                    <a:pt x="4262" y="3448"/>
                  </a:cubicBezTo>
                  <a:cubicBezTo>
                    <a:pt x="4230" y="3425"/>
                    <a:pt x="4196" y="3401"/>
                    <a:pt x="4162" y="3377"/>
                  </a:cubicBezTo>
                  <a:cubicBezTo>
                    <a:pt x="4206" y="3310"/>
                    <a:pt x="4251" y="3239"/>
                    <a:pt x="4293" y="3166"/>
                  </a:cubicBezTo>
                  <a:cubicBezTo>
                    <a:pt x="4316" y="3126"/>
                    <a:pt x="4281" y="3089"/>
                    <a:pt x="4247" y="3089"/>
                  </a:cubicBezTo>
                  <a:cubicBezTo>
                    <a:pt x="4233" y="3089"/>
                    <a:pt x="4218" y="3096"/>
                    <a:pt x="4209" y="3113"/>
                  </a:cubicBezTo>
                  <a:cubicBezTo>
                    <a:pt x="4168" y="3185"/>
                    <a:pt x="4125" y="3253"/>
                    <a:pt x="4083" y="3324"/>
                  </a:cubicBezTo>
                  <a:cubicBezTo>
                    <a:pt x="3768" y="3105"/>
                    <a:pt x="3458" y="2880"/>
                    <a:pt x="3154" y="2649"/>
                  </a:cubicBezTo>
                  <a:cubicBezTo>
                    <a:pt x="3180" y="2601"/>
                    <a:pt x="3208" y="2556"/>
                    <a:pt x="3229" y="2509"/>
                  </a:cubicBezTo>
                  <a:cubicBezTo>
                    <a:pt x="3242" y="2479"/>
                    <a:pt x="3219" y="2444"/>
                    <a:pt x="3192" y="2444"/>
                  </a:cubicBezTo>
                  <a:cubicBezTo>
                    <a:pt x="3183" y="2444"/>
                    <a:pt x="3174" y="2448"/>
                    <a:pt x="3165" y="2457"/>
                  </a:cubicBezTo>
                  <a:cubicBezTo>
                    <a:pt x="3127" y="2493"/>
                    <a:pt x="3092" y="2533"/>
                    <a:pt x="3057" y="2571"/>
                  </a:cubicBezTo>
                  <a:cubicBezTo>
                    <a:pt x="2033" y="1785"/>
                    <a:pt x="1058" y="925"/>
                    <a:pt x="96" y="14"/>
                  </a:cubicBezTo>
                  <a:cubicBezTo>
                    <a:pt x="86" y="5"/>
                    <a:pt x="75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22"/>
            <p:cNvSpPr/>
            <p:nvPr/>
          </p:nvSpPr>
          <p:spPr>
            <a:xfrm>
              <a:off x="6955850" y="1643475"/>
              <a:ext cx="24725" cy="29300"/>
            </a:xfrm>
            <a:custGeom>
              <a:avLst/>
              <a:gdLst/>
              <a:ahLst/>
              <a:cxnLst/>
              <a:rect l="l" t="t" r="r" b="b"/>
              <a:pathLst>
                <a:path w="989" h="1172" extrusionOk="0">
                  <a:moveTo>
                    <a:pt x="953" y="0"/>
                  </a:moveTo>
                  <a:cubicBezTo>
                    <a:pt x="946" y="0"/>
                    <a:pt x="940" y="3"/>
                    <a:pt x="934" y="10"/>
                  </a:cubicBezTo>
                  <a:cubicBezTo>
                    <a:pt x="622" y="337"/>
                    <a:pt x="363" y="714"/>
                    <a:pt x="51" y="1042"/>
                  </a:cubicBezTo>
                  <a:cubicBezTo>
                    <a:pt x="0" y="1095"/>
                    <a:pt x="47" y="1171"/>
                    <a:pt x="102" y="1171"/>
                  </a:cubicBezTo>
                  <a:cubicBezTo>
                    <a:pt x="118" y="1171"/>
                    <a:pt x="135" y="1165"/>
                    <a:pt x="150" y="1149"/>
                  </a:cubicBezTo>
                  <a:cubicBezTo>
                    <a:pt x="457" y="824"/>
                    <a:pt x="793" y="456"/>
                    <a:pt x="979" y="46"/>
                  </a:cubicBezTo>
                  <a:cubicBezTo>
                    <a:pt x="988" y="25"/>
                    <a:pt x="972" y="0"/>
                    <a:pt x="95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22"/>
            <p:cNvSpPr/>
            <p:nvPr/>
          </p:nvSpPr>
          <p:spPr>
            <a:xfrm>
              <a:off x="6906500" y="1611800"/>
              <a:ext cx="41825" cy="48475"/>
            </a:xfrm>
            <a:custGeom>
              <a:avLst/>
              <a:gdLst/>
              <a:ahLst/>
              <a:cxnLst/>
              <a:rect l="l" t="t" r="r" b="b"/>
              <a:pathLst>
                <a:path w="1673" h="1939" extrusionOk="0">
                  <a:moveTo>
                    <a:pt x="1624" y="0"/>
                  </a:moveTo>
                  <a:cubicBezTo>
                    <a:pt x="1613" y="0"/>
                    <a:pt x="1601" y="6"/>
                    <a:pt x="1592" y="19"/>
                  </a:cubicBezTo>
                  <a:cubicBezTo>
                    <a:pt x="1109" y="664"/>
                    <a:pt x="540" y="1214"/>
                    <a:pt x="30" y="1833"/>
                  </a:cubicBezTo>
                  <a:cubicBezTo>
                    <a:pt x="0" y="1870"/>
                    <a:pt x="25" y="1938"/>
                    <a:pt x="69" y="1938"/>
                  </a:cubicBezTo>
                  <a:cubicBezTo>
                    <a:pt x="78" y="1938"/>
                    <a:pt x="89" y="1935"/>
                    <a:pt x="100" y="1927"/>
                  </a:cubicBezTo>
                  <a:cubicBezTo>
                    <a:pt x="741" y="1480"/>
                    <a:pt x="1277" y="729"/>
                    <a:pt x="1655" y="55"/>
                  </a:cubicBezTo>
                  <a:cubicBezTo>
                    <a:pt x="1673" y="26"/>
                    <a:pt x="1650" y="0"/>
                    <a:pt x="16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22"/>
            <p:cNvSpPr/>
            <p:nvPr/>
          </p:nvSpPr>
          <p:spPr>
            <a:xfrm>
              <a:off x="6863625" y="1586225"/>
              <a:ext cx="40025" cy="62850"/>
            </a:xfrm>
            <a:custGeom>
              <a:avLst/>
              <a:gdLst/>
              <a:ahLst/>
              <a:cxnLst/>
              <a:rect l="l" t="t" r="r" b="b"/>
              <a:pathLst>
                <a:path w="1601" h="2514" extrusionOk="0">
                  <a:moveTo>
                    <a:pt x="1561" y="1"/>
                  </a:moveTo>
                  <a:cubicBezTo>
                    <a:pt x="1552" y="1"/>
                    <a:pt x="1543" y="5"/>
                    <a:pt x="1538" y="15"/>
                  </a:cubicBezTo>
                  <a:cubicBezTo>
                    <a:pt x="1251" y="573"/>
                    <a:pt x="969" y="1124"/>
                    <a:pt x="603" y="1636"/>
                  </a:cubicBezTo>
                  <a:cubicBezTo>
                    <a:pt x="454" y="1848"/>
                    <a:pt x="0" y="2171"/>
                    <a:pt x="57" y="2456"/>
                  </a:cubicBezTo>
                  <a:cubicBezTo>
                    <a:pt x="64" y="2488"/>
                    <a:pt x="98" y="2513"/>
                    <a:pt x="131" y="2513"/>
                  </a:cubicBezTo>
                  <a:cubicBezTo>
                    <a:pt x="137" y="2513"/>
                    <a:pt x="142" y="2513"/>
                    <a:pt x="147" y="2511"/>
                  </a:cubicBezTo>
                  <a:cubicBezTo>
                    <a:pt x="159" y="2507"/>
                    <a:pt x="173" y="2504"/>
                    <a:pt x="187" y="2500"/>
                  </a:cubicBezTo>
                  <a:cubicBezTo>
                    <a:pt x="221" y="2492"/>
                    <a:pt x="249" y="2455"/>
                    <a:pt x="239" y="2420"/>
                  </a:cubicBezTo>
                  <a:cubicBezTo>
                    <a:pt x="235" y="2408"/>
                    <a:pt x="233" y="2400"/>
                    <a:pt x="229" y="2390"/>
                  </a:cubicBezTo>
                  <a:cubicBezTo>
                    <a:pt x="222" y="2366"/>
                    <a:pt x="207" y="2355"/>
                    <a:pt x="190" y="2348"/>
                  </a:cubicBezTo>
                  <a:cubicBezTo>
                    <a:pt x="335" y="2209"/>
                    <a:pt x="622" y="1890"/>
                    <a:pt x="622" y="1890"/>
                  </a:cubicBezTo>
                  <a:cubicBezTo>
                    <a:pt x="764" y="1694"/>
                    <a:pt x="898" y="1491"/>
                    <a:pt x="1023" y="1282"/>
                  </a:cubicBezTo>
                  <a:cubicBezTo>
                    <a:pt x="1253" y="888"/>
                    <a:pt x="1455" y="477"/>
                    <a:pt x="1594" y="41"/>
                  </a:cubicBezTo>
                  <a:cubicBezTo>
                    <a:pt x="1601" y="19"/>
                    <a:pt x="1580" y="1"/>
                    <a:pt x="156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22"/>
            <p:cNvSpPr/>
            <p:nvPr/>
          </p:nvSpPr>
          <p:spPr>
            <a:xfrm>
              <a:off x="6788525" y="1551350"/>
              <a:ext cx="43600" cy="71275"/>
            </a:xfrm>
            <a:custGeom>
              <a:avLst/>
              <a:gdLst/>
              <a:ahLst/>
              <a:cxnLst/>
              <a:rect l="l" t="t" r="r" b="b"/>
              <a:pathLst>
                <a:path w="1744" h="2851" extrusionOk="0">
                  <a:moveTo>
                    <a:pt x="1704" y="1"/>
                  </a:moveTo>
                  <a:cubicBezTo>
                    <a:pt x="1691" y="1"/>
                    <a:pt x="1676" y="8"/>
                    <a:pt x="1669" y="24"/>
                  </a:cubicBezTo>
                  <a:cubicBezTo>
                    <a:pt x="1443" y="531"/>
                    <a:pt x="1196" y="1032"/>
                    <a:pt x="916" y="1512"/>
                  </a:cubicBezTo>
                  <a:cubicBezTo>
                    <a:pt x="796" y="1719"/>
                    <a:pt x="668" y="1924"/>
                    <a:pt x="535" y="2123"/>
                  </a:cubicBezTo>
                  <a:cubicBezTo>
                    <a:pt x="532" y="2129"/>
                    <a:pt x="301" y="2459"/>
                    <a:pt x="212" y="2643"/>
                  </a:cubicBezTo>
                  <a:cubicBezTo>
                    <a:pt x="203" y="2636"/>
                    <a:pt x="193" y="2627"/>
                    <a:pt x="184" y="2620"/>
                  </a:cubicBezTo>
                  <a:cubicBezTo>
                    <a:pt x="174" y="2613"/>
                    <a:pt x="159" y="2609"/>
                    <a:pt x="145" y="2609"/>
                  </a:cubicBezTo>
                  <a:cubicBezTo>
                    <a:pt x="132" y="2609"/>
                    <a:pt x="119" y="2612"/>
                    <a:pt x="110" y="2617"/>
                  </a:cubicBezTo>
                  <a:cubicBezTo>
                    <a:pt x="95" y="2629"/>
                    <a:pt x="81" y="2637"/>
                    <a:pt x="64" y="2646"/>
                  </a:cubicBezTo>
                  <a:cubicBezTo>
                    <a:pt x="28" y="2670"/>
                    <a:pt x="0" y="2723"/>
                    <a:pt x="28" y="2763"/>
                  </a:cubicBezTo>
                  <a:cubicBezTo>
                    <a:pt x="40" y="2777"/>
                    <a:pt x="49" y="2792"/>
                    <a:pt x="61" y="2807"/>
                  </a:cubicBezTo>
                  <a:cubicBezTo>
                    <a:pt x="80" y="2834"/>
                    <a:pt x="104" y="2850"/>
                    <a:pt x="137" y="2850"/>
                  </a:cubicBezTo>
                  <a:cubicBezTo>
                    <a:pt x="143" y="2850"/>
                    <a:pt x="149" y="2850"/>
                    <a:pt x="155" y="2849"/>
                  </a:cubicBezTo>
                  <a:cubicBezTo>
                    <a:pt x="466" y="2791"/>
                    <a:pt x="784" y="2058"/>
                    <a:pt x="935" y="1804"/>
                  </a:cubicBezTo>
                  <a:cubicBezTo>
                    <a:pt x="1266" y="1241"/>
                    <a:pt x="1525" y="661"/>
                    <a:pt x="1735" y="44"/>
                  </a:cubicBezTo>
                  <a:cubicBezTo>
                    <a:pt x="1744" y="17"/>
                    <a:pt x="1725" y="1"/>
                    <a:pt x="17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22"/>
            <p:cNvSpPr/>
            <p:nvPr/>
          </p:nvSpPr>
          <p:spPr>
            <a:xfrm>
              <a:off x="6733925" y="1533225"/>
              <a:ext cx="41575" cy="60825"/>
            </a:xfrm>
            <a:custGeom>
              <a:avLst/>
              <a:gdLst/>
              <a:ahLst/>
              <a:cxnLst/>
              <a:rect l="l" t="t" r="r" b="b"/>
              <a:pathLst>
                <a:path w="1663" h="2433" extrusionOk="0">
                  <a:moveTo>
                    <a:pt x="1616" y="0"/>
                  </a:moveTo>
                  <a:cubicBezTo>
                    <a:pt x="1605" y="0"/>
                    <a:pt x="1594" y="5"/>
                    <a:pt x="1588" y="18"/>
                  </a:cubicBezTo>
                  <a:cubicBezTo>
                    <a:pt x="1151" y="839"/>
                    <a:pt x="664" y="1600"/>
                    <a:pt x="48" y="2300"/>
                  </a:cubicBezTo>
                  <a:cubicBezTo>
                    <a:pt x="0" y="2355"/>
                    <a:pt x="49" y="2433"/>
                    <a:pt x="102" y="2433"/>
                  </a:cubicBezTo>
                  <a:cubicBezTo>
                    <a:pt x="118" y="2433"/>
                    <a:pt x="135" y="2426"/>
                    <a:pt x="150" y="2409"/>
                  </a:cubicBezTo>
                  <a:cubicBezTo>
                    <a:pt x="776" y="1703"/>
                    <a:pt x="1300" y="924"/>
                    <a:pt x="1653" y="46"/>
                  </a:cubicBezTo>
                  <a:cubicBezTo>
                    <a:pt x="1663" y="20"/>
                    <a:pt x="1638" y="0"/>
                    <a:pt x="161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22"/>
            <p:cNvSpPr/>
            <p:nvPr/>
          </p:nvSpPr>
          <p:spPr>
            <a:xfrm>
              <a:off x="6676400" y="1514750"/>
              <a:ext cx="26425" cy="46125"/>
            </a:xfrm>
            <a:custGeom>
              <a:avLst/>
              <a:gdLst/>
              <a:ahLst/>
              <a:cxnLst/>
              <a:rect l="l" t="t" r="r" b="b"/>
              <a:pathLst>
                <a:path w="1057" h="1845" extrusionOk="0">
                  <a:moveTo>
                    <a:pt x="1009" y="1"/>
                  </a:moveTo>
                  <a:cubicBezTo>
                    <a:pt x="997" y="1"/>
                    <a:pt x="986" y="6"/>
                    <a:pt x="979" y="20"/>
                  </a:cubicBezTo>
                  <a:cubicBezTo>
                    <a:pt x="826" y="317"/>
                    <a:pt x="694" y="625"/>
                    <a:pt x="535" y="917"/>
                  </a:cubicBezTo>
                  <a:cubicBezTo>
                    <a:pt x="374" y="1211"/>
                    <a:pt x="156" y="1479"/>
                    <a:pt x="15" y="1779"/>
                  </a:cubicBezTo>
                  <a:cubicBezTo>
                    <a:pt x="0" y="1810"/>
                    <a:pt x="24" y="1845"/>
                    <a:pt x="52" y="1845"/>
                  </a:cubicBezTo>
                  <a:cubicBezTo>
                    <a:pt x="62" y="1845"/>
                    <a:pt x="71" y="1841"/>
                    <a:pt x="80" y="1832"/>
                  </a:cubicBezTo>
                  <a:cubicBezTo>
                    <a:pt x="539" y="1409"/>
                    <a:pt x="891" y="649"/>
                    <a:pt x="1050" y="51"/>
                  </a:cubicBezTo>
                  <a:cubicBezTo>
                    <a:pt x="1057" y="24"/>
                    <a:pt x="1032" y="1"/>
                    <a:pt x="100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22"/>
            <p:cNvSpPr/>
            <p:nvPr/>
          </p:nvSpPr>
          <p:spPr>
            <a:xfrm>
              <a:off x="6660025" y="1518375"/>
              <a:ext cx="17550" cy="26475"/>
            </a:xfrm>
            <a:custGeom>
              <a:avLst/>
              <a:gdLst/>
              <a:ahLst/>
              <a:cxnLst/>
              <a:rect l="l" t="t" r="r" b="b"/>
              <a:pathLst>
                <a:path w="702" h="1059" extrusionOk="0">
                  <a:moveTo>
                    <a:pt x="659" y="0"/>
                  </a:moveTo>
                  <a:cubicBezTo>
                    <a:pt x="649" y="0"/>
                    <a:pt x="639" y="5"/>
                    <a:pt x="631" y="16"/>
                  </a:cubicBezTo>
                  <a:cubicBezTo>
                    <a:pt x="415" y="321"/>
                    <a:pt x="153" y="661"/>
                    <a:pt x="11" y="1010"/>
                  </a:cubicBezTo>
                  <a:cubicBezTo>
                    <a:pt x="0" y="1034"/>
                    <a:pt x="26" y="1058"/>
                    <a:pt x="51" y="1058"/>
                  </a:cubicBezTo>
                  <a:cubicBezTo>
                    <a:pt x="59" y="1058"/>
                    <a:pt x="68" y="1055"/>
                    <a:pt x="74" y="1048"/>
                  </a:cubicBezTo>
                  <a:cubicBezTo>
                    <a:pt x="323" y="765"/>
                    <a:pt x="509" y="379"/>
                    <a:pt x="689" y="50"/>
                  </a:cubicBezTo>
                  <a:cubicBezTo>
                    <a:pt x="701" y="23"/>
                    <a:pt x="681" y="0"/>
                    <a:pt x="65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22"/>
            <p:cNvSpPr/>
            <p:nvPr/>
          </p:nvSpPr>
          <p:spPr>
            <a:xfrm>
              <a:off x="6918500" y="1694225"/>
              <a:ext cx="4350" cy="34200"/>
            </a:xfrm>
            <a:custGeom>
              <a:avLst/>
              <a:gdLst/>
              <a:ahLst/>
              <a:cxnLst/>
              <a:rect l="l" t="t" r="r" b="b"/>
              <a:pathLst>
                <a:path w="174" h="1368" extrusionOk="0">
                  <a:moveTo>
                    <a:pt x="88" y="0"/>
                  </a:moveTo>
                  <a:cubicBezTo>
                    <a:pt x="72" y="0"/>
                    <a:pt x="55" y="12"/>
                    <a:pt x="53" y="30"/>
                  </a:cubicBezTo>
                  <a:cubicBezTo>
                    <a:pt x="1" y="453"/>
                    <a:pt x="46" y="911"/>
                    <a:pt x="64" y="1335"/>
                  </a:cubicBezTo>
                  <a:cubicBezTo>
                    <a:pt x="65" y="1356"/>
                    <a:pt x="81" y="1367"/>
                    <a:pt x="96" y="1367"/>
                  </a:cubicBezTo>
                  <a:cubicBezTo>
                    <a:pt x="111" y="1367"/>
                    <a:pt x="125" y="1358"/>
                    <a:pt x="126" y="1338"/>
                  </a:cubicBezTo>
                  <a:cubicBezTo>
                    <a:pt x="136" y="908"/>
                    <a:pt x="173" y="450"/>
                    <a:pt x="114" y="22"/>
                  </a:cubicBezTo>
                  <a:cubicBezTo>
                    <a:pt x="111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22"/>
            <p:cNvSpPr/>
            <p:nvPr/>
          </p:nvSpPr>
          <p:spPr>
            <a:xfrm>
              <a:off x="6923600" y="1639250"/>
              <a:ext cx="23125" cy="28550"/>
            </a:xfrm>
            <a:custGeom>
              <a:avLst/>
              <a:gdLst/>
              <a:ahLst/>
              <a:cxnLst/>
              <a:rect l="l" t="t" r="r" b="b"/>
              <a:pathLst>
                <a:path w="925" h="1142" extrusionOk="0">
                  <a:moveTo>
                    <a:pt x="870" y="1"/>
                  </a:moveTo>
                  <a:cubicBezTo>
                    <a:pt x="860" y="1"/>
                    <a:pt x="849" y="4"/>
                    <a:pt x="842" y="13"/>
                  </a:cubicBezTo>
                  <a:cubicBezTo>
                    <a:pt x="569" y="351"/>
                    <a:pt x="205" y="702"/>
                    <a:pt x="11" y="1092"/>
                  </a:cubicBezTo>
                  <a:cubicBezTo>
                    <a:pt x="1" y="1117"/>
                    <a:pt x="18" y="1141"/>
                    <a:pt x="40" y="1141"/>
                  </a:cubicBezTo>
                  <a:cubicBezTo>
                    <a:pt x="47" y="1141"/>
                    <a:pt x="54" y="1139"/>
                    <a:pt x="61" y="1133"/>
                  </a:cubicBezTo>
                  <a:cubicBezTo>
                    <a:pt x="391" y="849"/>
                    <a:pt x="644" y="404"/>
                    <a:pt x="904" y="53"/>
                  </a:cubicBezTo>
                  <a:cubicBezTo>
                    <a:pt x="924" y="26"/>
                    <a:pt x="897" y="1"/>
                    <a:pt x="87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22"/>
            <p:cNvSpPr/>
            <p:nvPr/>
          </p:nvSpPr>
          <p:spPr>
            <a:xfrm>
              <a:off x="6881125" y="1605075"/>
              <a:ext cx="31150" cy="47650"/>
            </a:xfrm>
            <a:custGeom>
              <a:avLst/>
              <a:gdLst/>
              <a:ahLst/>
              <a:cxnLst/>
              <a:rect l="l" t="t" r="r" b="b"/>
              <a:pathLst>
                <a:path w="1246" h="1906" extrusionOk="0">
                  <a:moveTo>
                    <a:pt x="1211" y="1"/>
                  </a:moveTo>
                  <a:cubicBezTo>
                    <a:pt x="1203" y="1"/>
                    <a:pt x="1194" y="5"/>
                    <a:pt x="1188" y="14"/>
                  </a:cubicBezTo>
                  <a:cubicBezTo>
                    <a:pt x="783" y="595"/>
                    <a:pt x="402" y="1198"/>
                    <a:pt x="33" y="1803"/>
                  </a:cubicBezTo>
                  <a:cubicBezTo>
                    <a:pt x="1" y="1855"/>
                    <a:pt x="47" y="1905"/>
                    <a:pt x="93" y="1905"/>
                  </a:cubicBezTo>
                  <a:cubicBezTo>
                    <a:pt x="113" y="1905"/>
                    <a:pt x="133" y="1896"/>
                    <a:pt x="147" y="1873"/>
                  </a:cubicBezTo>
                  <a:cubicBezTo>
                    <a:pt x="524" y="1273"/>
                    <a:pt x="894" y="665"/>
                    <a:pt x="1235" y="42"/>
                  </a:cubicBezTo>
                  <a:cubicBezTo>
                    <a:pt x="1245" y="20"/>
                    <a:pt x="1229" y="1"/>
                    <a:pt x="121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22"/>
            <p:cNvSpPr/>
            <p:nvPr/>
          </p:nvSpPr>
          <p:spPr>
            <a:xfrm>
              <a:off x="6816025" y="1580450"/>
              <a:ext cx="29425" cy="49475"/>
            </a:xfrm>
            <a:custGeom>
              <a:avLst/>
              <a:gdLst/>
              <a:ahLst/>
              <a:cxnLst/>
              <a:rect l="l" t="t" r="r" b="b"/>
              <a:pathLst>
                <a:path w="1177" h="1979" extrusionOk="0">
                  <a:moveTo>
                    <a:pt x="1131" y="0"/>
                  </a:moveTo>
                  <a:cubicBezTo>
                    <a:pt x="1121" y="0"/>
                    <a:pt x="1110" y="5"/>
                    <a:pt x="1102" y="18"/>
                  </a:cubicBezTo>
                  <a:cubicBezTo>
                    <a:pt x="707" y="603"/>
                    <a:pt x="275" y="1277"/>
                    <a:pt x="13" y="1933"/>
                  </a:cubicBezTo>
                  <a:cubicBezTo>
                    <a:pt x="0" y="1961"/>
                    <a:pt x="24" y="1979"/>
                    <a:pt x="47" y="1979"/>
                  </a:cubicBezTo>
                  <a:cubicBezTo>
                    <a:pt x="59" y="1979"/>
                    <a:pt x="71" y="1974"/>
                    <a:pt x="79" y="1964"/>
                  </a:cubicBezTo>
                  <a:cubicBezTo>
                    <a:pt x="508" y="1404"/>
                    <a:pt x="862" y="691"/>
                    <a:pt x="1163" y="54"/>
                  </a:cubicBezTo>
                  <a:cubicBezTo>
                    <a:pt x="1177" y="26"/>
                    <a:pt x="1155" y="0"/>
                    <a:pt x="113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22"/>
            <p:cNvSpPr/>
            <p:nvPr/>
          </p:nvSpPr>
          <p:spPr>
            <a:xfrm>
              <a:off x="6770575" y="1561625"/>
              <a:ext cx="32075" cy="49025"/>
            </a:xfrm>
            <a:custGeom>
              <a:avLst/>
              <a:gdLst/>
              <a:ahLst/>
              <a:cxnLst/>
              <a:rect l="l" t="t" r="r" b="b"/>
              <a:pathLst>
                <a:path w="1283" h="1961" extrusionOk="0">
                  <a:moveTo>
                    <a:pt x="1237" y="0"/>
                  </a:moveTo>
                  <a:cubicBezTo>
                    <a:pt x="1227" y="0"/>
                    <a:pt x="1217" y="5"/>
                    <a:pt x="1211" y="15"/>
                  </a:cubicBezTo>
                  <a:cubicBezTo>
                    <a:pt x="814" y="629"/>
                    <a:pt x="419" y="1245"/>
                    <a:pt x="30" y="1865"/>
                  </a:cubicBezTo>
                  <a:cubicBezTo>
                    <a:pt x="1" y="1913"/>
                    <a:pt x="45" y="1960"/>
                    <a:pt x="88" y="1960"/>
                  </a:cubicBezTo>
                  <a:cubicBezTo>
                    <a:pt x="107" y="1960"/>
                    <a:pt x="125" y="1952"/>
                    <a:pt x="138" y="1931"/>
                  </a:cubicBezTo>
                  <a:cubicBezTo>
                    <a:pt x="519" y="1308"/>
                    <a:pt x="895" y="680"/>
                    <a:pt x="1267" y="51"/>
                  </a:cubicBezTo>
                  <a:cubicBezTo>
                    <a:pt x="1282" y="25"/>
                    <a:pt x="1259" y="0"/>
                    <a:pt x="12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22"/>
            <p:cNvSpPr/>
            <p:nvPr/>
          </p:nvSpPr>
          <p:spPr>
            <a:xfrm>
              <a:off x="6703075" y="1545375"/>
              <a:ext cx="18650" cy="28025"/>
            </a:xfrm>
            <a:custGeom>
              <a:avLst/>
              <a:gdLst/>
              <a:ahLst/>
              <a:cxnLst/>
              <a:rect l="l" t="t" r="r" b="b"/>
              <a:pathLst>
                <a:path w="746" h="1121" extrusionOk="0">
                  <a:moveTo>
                    <a:pt x="692" y="1"/>
                  </a:moveTo>
                  <a:cubicBezTo>
                    <a:pt x="681" y="1"/>
                    <a:pt x="669" y="6"/>
                    <a:pt x="661" y="19"/>
                  </a:cubicBezTo>
                  <a:cubicBezTo>
                    <a:pt x="442" y="355"/>
                    <a:pt x="164" y="701"/>
                    <a:pt x="11" y="1070"/>
                  </a:cubicBezTo>
                  <a:cubicBezTo>
                    <a:pt x="1" y="1095"/>
                    <a:pt x="27" y="1120"/>
                    <a:pt x="51" y="1120"/>
                  </a:cubicBezTo>
                  <a:cubicBezTo>
                    <a:pt x="60" y="1120"/>
                    <a:pt x="68" y="1117"/>
                    <a:pt x="75" y="1110"/>
                  </a:cubicBezTo>
                  <a:cubicBezTo>
                    <a:pt x="339" y="808"/>
                    <a:pt x="524" y="405"/>
                    <a:pt x="727" y="60"/>
                  </a:cubicBezTo>
                  <a:cubicBezTo>
                    <a:pt x="746" y="30"/>
                    <a:pt x="720" y="1"/>
                    <a:pt x="6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22"/>
            <p:cNvSpPr/>
            <p:nvPr/>
          </p:nvSpPr>
          <p:spPr>
            <a:xfrm>
              <a:off x="6595775" y="1496400"/>
              <a:ext cx="455550" cy="263025"/>
            </a:xfrm>
            <a:custGeom>
              <a:avLst/>
              <a:gdLst/>
              <a:ahLst/>
              <a:cxnLst/>
              <a:rect l="l" t="t" r="r" b="b"/>
              <a:pathLst>
                <a:path w="18222" h="10521" extrusionOk="0">
                  <a:moveTo>
                    <a:pt x="168" y="245"/>
                  </a:moveTo>
                  <a:lnTo>
                    <a:pt x="168" y="245"/>
                  </a:lnTo>
                  <a:cubicBezTo>
                    <a:pt x="4793" y="4345"/>
                    <a:pt x="10707" y="6846"/>
                    <a:pt x="16856" y="7352"/>
                  </a:cubicBezTo>
                  <a:cubicBezTo>
                    <a:pt x="16863" y="7354"/>
                    <a:pt x="16870" y="7354"/>
                    <a:pt x="16877" y="7354"/>
                  </a:cubicBezTo>
                  <a:cubicBezTo>
                    <a:pt x="17247" y="7385"/>
                    <a:pt x="17620" y="7410"/>
                    <a:pt x="17992" y="7424"/>
                  </a:cubicBezTo>
                  <a:cubicBezTo>
                    <a:pt x="17994" y="7425"/>
                    <a:pt x="17996" y="7425"/>
                    <a:pt x="17997" y="7425"/>
                  </a:cubicBezTo>
                  <a:cubicBezTo>
                    <a:pt x="18022" y="7425"/>
                    <a:pt x="18039" y="7415"/>
                    <a:pt x="18054" y="7402"/>
                  </a:cubicBezTo>
                  <a:lnTo>
                    <a:pt x="18054" y="7402"/>
                  </a:lnTo>
                  <a:cubicBezTo>
                    <a:pt x="18049" y="7439"/>
                    <a:pt x="18045" y="7479"/>
                    <a:pt x="18040" y="7515"/>
                  </a:cubicBezTo>
                  <a:cubicBezTo>
                    <a:pt x="18033" y="7568"/>
                    <a:pt x="18026" y="7622"/>
                    <a:pt x="18019" y="7679"/>
                  </a:cubicBezTo>
                  <a:cubicBezTo>
                    <a:pt x="16315" y="7540"/>
                    <a:pt x="14656" y="7511"/>
                    <a:pt x="12972" y="7166"/>
                  </a:cubicBezTo>
                  <a:cubicBezTo>
                    <a:pt x="11426" y="6851"/>
                    <a:pt x="9905" y="6390"/>
                    <a:pt x="8443" y="5792"/>
                  </a:cubicBezTo>
                  <a:cubicBezTo>
                    <a:pt x="5349" y="4529"/>
                    <a:pt x="2630" y="2651"/>
                    <a:pt x="199" y="374"/>
                  </a:cubicBezTo>
                  <a:cubicBezTo>
                    <a:pt x="189" y="331"/>
                    <a:pt x="181" y="289"/>
                    <a:pt x="168" y="245"/>
                  </a:cubicBezTo>
                  <a:close/>
                  <a:moveTo>
                    <a:pt x="227" y="492"/>
                  </a:moveTo>
                  <a:cubicBezTo>
                    <a:pt x="792" y="1087"/>
                    <a:pt x="1396" y="1646"/>
                    <a:pt x="2030" y="2172"/>
                  </a:cubicBezTo>
                  <a:cubicBezTo>
                    <a:pt x="3692" y="3550"/>
                    <a:pt x="5568" y="4685"/>
                    <a:pt x="7532" y="5574"/>
                  </a:cubicBezTo>
                  <a:cubicBezTo>
                    <a:pt x="7745" y="5670"/>
                    <a:pt x="7960" y="5764"/>
                    <a:pt x="8175" y="5853"/>
                  </a:cubicBezTo>
                  <a:cubicBezTo>
                    <a:pt x="9781" y="6528"/>
                    <a:pt x="11456" y="7038"/>
                    <a:pt x="13165" y="7375"/>
                  </a:cubicBezTo>
                  <a:cubicBezTo>
                    <a:pt x="14295" y="7594"/>
                    <a:pt x="15499" y="7790"/>
                    <a:pt x="16679" y="7830"/>
                  </a:cubicBezTo>
                  <a:cubicBezTo>
                    <a:pt x="15798" y="8541"/>
                    <a:pt x="14844" y="9148"/>
                    <a:pt x="13812" y="9618"/>
                  </a:cubicBezTo>
                  <a:cubicBezTo>
                    <a:pt x="13524" y="9748"/>
                    <a:pt x="13230" y="9867"/>
                    <a:pt x="12932" y="9978"/>
                  </a:cubicBezTo>
                  <a:cubicBezTo>
                    <a:pt x="12784" y="10033"/>
                    <a:pt x="12295" y="10285"/>
                    <a:pt x="12085" y="10285"/>
                  </a:cubicBezTo>
                  <a:cubicBezTo>
                    <a:pt x="12064" y="10285"/>
                    <a:pt x="12045" y="10282"/>
                    <a:pt x="12030" y="10276"/>
                  </a:cubicBezTo>
                  <a:cubicBezTo>
                    <a:pt x="11631" y="10121"/>
                    <a:pt x="11600" y="8888"/>
                    <a:pt x="11525" y="8521"/>
                  </a:cubicBezTo>
                  <a:cubicBezTo>
                    <a:pt x="11515" y="8476"/>
                    <a:pt x="11475" y="8453"/>
                    <a:pt x="11435" y="8453"/>
                  </a:cubicBezTo>
                  <a:cubicBezTo>
                    <a:pt x="11397" y="8453"/>
                    <a:pt x="11358" y="8474"/>
                    <a:pt x="11345" y="8517"/>
                  </a:cubicBezTo>
                  <a:cubicBezTo>
                    <a:pt x="11257" y="8842"/>
                    <a:pt x="11166" y="9167"/>
                    <a:pt x="11077" y="9488"/>
                  </a:cubicBezTo>
                  <a:cubicBezTo>
                    <a:pt x="10949" y="9954"/>
                    <a:pt x="10947" y="10066"/>
                    <a:pt x="10463" y="10108"/>
                  </a:cubicBezTo>
                  <a:cubicBezTo>
                    <a:pt x="10411" y="10113"/>
                    <a:pt x="10357" y="10115"/>
                    <a:pt x="10302" y="10115"/>
                  </a:cubicBezTo>
                  <a:cubicBezTo>
                    <a:pt x="9661" y="10115"/>
                    <a:pt x="8849" y="9807"/>
                    <a:pt x="8275" y="9607"/>
                  </a:cubicBezTo>
                  <a:cubicBezTo>
                    <a:pt x="7912" y="9479"/>
                    <a:pt x="7435" y="9360"/>
                    <a:pt x="7135" y="9126"/>
                  </a:cubicBezTo>
                  <a:cubicBezTo>
                    <a:pt x="6622" y="8722"/>
                    <a:pt x="6592" y="8356"/>
                    <a:pt x="6785" y="7818"/>
                  </a:cubicBezTo>
                  <a:cubicBezTo>
                    <a:pt x="7037" y="7122"/>
                    <a:pt x="7298" y="6430"/>
                    <a:pt x="7552" y="5737"/>
                  </a:cubicBezTo>
                  <a:cubicBezTo>
                    <a:pt x="7572" y="5688"/>
                    <a:pt x="7543" y="5651"/>
                    <a:pt x="7505" y="5634"/>
                  </a:cubicBezTo>
                  <a:cubicBezTo>
                    <a:pt x="7494" y="5630"/>
                    <a:pt x="7481" y="5628"/>
                    <a:pt x="7468" y="5628"/>
                  </a:cubicBezTo>
                  <a:cubicBezTo>
                    <a:pt x="7440" y="5628"/>
                    <a:pt x="7411" y="5639"/>
                    <a:pt x="7392" y="5667"/>
                  </a:cubicBezTo>
                  <a:cubicBezTo>
                    <a:pt x="7121" y="6062"/>
                    <a:pt x="6849" y="6460"/>
                    <a:pt x="6579" y="6855"/>
                  </a:cubicBezTo>
                  <a:cubicBezTo>
                    <a:pt x="6399" y="7124"/>
                    <a:pt x="6074" y="7852"/>
                    <a:pt x="5700" y="7852"/>
                  </a:cubicBezTo>
                  <a:cubicBezTo>
                    <a:pt x="5688" y="7852"/>
                    <a:pt x="5675" y="7851"/>
                    <a:pt x="5661" y="7849"/>
                  </a:cubicBezTo>
                  <a:cubicBezTo>
                    <a:pt x="5372" y="7808"/>
                    <a:pt x="4906" y="7263"/>
                    <a:pt x="4675" y="7079"/>
                  </a:cubicBezTo>
                  <a:cubicBezTo>
                    <a:pt x="4348" y="6820"/>
                    <a:pt x="4022" y="6562"/>
                    <a:pt x="3698" y="6298"/>
                  </a:cubicBezTo>
                  <a:cubicBezTo>
                    <a:pt x="3270" y="5952"/>
                    <a:pt x="2845" y="5606"/>
                    <a:pt x="2423" y="5256"/>
                  </a:cubicBezTo>
                  <a:cubicBezTo>
                    <a:pt x="2123" y="5006"/>
                    <a:pt x="1731" y="4769"/>
                    <a:pt x="1487" y="4465"/>
                  </a:cubicBezTo>
                  <a:cubicBezTo>
                    <a:pt x="856" y="3689"/>
                    <a:pt x="1728" y="3275"/>
                    <a:pt x="1828" y="2566"/>
                  </a:cubicBezTo>
                  <a:cubicBezTo>
                    <a:pt x="1833" y="2545"/>
                    <a:pt x="1823" y="2527"/>
                    <a:pt x="1811" y="2514"/>
                  </a:cubicBezTo>
                  <a:cubicBezTo>
                    <a:pt x="1796" y="2498"/>
                    <a:pt x="1772" y="2488"/>
                    <a:pt x="1749" y="2488"/>
                  </a:cubicBezTo>
                  <a:cubicBezTo>
                    <a:pt x="1731" y="2488"/>
                    <a:pt x="1713" y="2494"/>
                    <a:pt x="1700" y="2507"/>
                  </a:cubicBezTo>
                  <a:cubicBezTo>
                    <a:pt x="1619" y="2586"/>
                    <a:pt x="1122" y="3192"/>
                    <a:pt x="1022" y="3192"/>
                  </a:cubicBezTo>
                  <a:cubicBezTo>
                    <a:pt x="1021" y="3192"/>
                    <a:pt x="1019" y="3192"/>
                    <a:pt x="1018" y="3192"/>
                  </a:cubicBezTo>
                  <a:cubicBezTo>
                    <a:pt x="802" y="3152"/>
                    <a:pt x="743" y="2541"/>
                    <a:pt x="692" y="2355"/>
                  </a:cubicBezTo>
                  <a:cubicBezTo>
                    <a:pt x="524" y="1736"/>
                    <a:pt x="376" y="1115"/>
                    <a:pt x="227" y="492"/>
                  </a:cubicBezTo>
                  <a:close/>
                  <a:moveTo>
                    <a:pt x="1036" y="0"/>
                  </a:moveTo>
                  <a:cubicBezTo>
                    <a:pt x="761" y="0"/>
                    <a:pt x="485" y="9"/>
                    <a:pt x="210" y="28"/>
                  </a:cubicBezTo>
                  <a:cubicBezTo>
                    <a:pt x="134" y="34"/>
                    <a:pt x="129" y="148"/>
                    <a:pt x="206" y="148"/>
                  </a:cubicBezTo>
                  <a:lnTo>
                    <a:pt x="209" y="148"/>
                  </a:lnTo>
                  <a:cubicBezTo>
                    <a:pt x="1525" y="155"/>
                    <a:pt x="2818" y="241"/>
                    <a:pt x="4106" y="532"/>
                  </a:cubicBezTo>
                  <a:cubicBezTo>
                    <a:pt x="4543" y="631"/>
                    <a:pt x="5670" y="742"/>
                    <a:pt x="5838" y="1214"/>
                  </a:cubicBezTo>
                  <a:cubicBezTo>
                    <a:pt x="5899" y="1382"/>
                    <a:pt x="5745" y="1805"/>
                    <a:pt x="5718" y="1971"/>
                  </a:cubicBezTo>
                  <a:cubicBezTo>
                    <a:pt x="5666" y="2308"/>
                    <a:pt x="5613" y="2643"/>
                    <a:pt x="5560" y="2980"/>
                  </a:cubicBezTo>
                  <a:cubicBezTo>
                    <a:pt x="5551" y="3041"/>
                    <a:pt x="5600" y="3094"/>
                    <a:pt x="5650" y="3094"/>
                  </a:cubicBezTo>
                  <a:cubicBezTo>
                    <a:pt x="5675" y="3094"/>
                    <a:pt x="5700" y="3081"/>
                    <a:pt x="5718" y="3051"/>
                  </a:cubicBezTo>
                  <a:lnTo>
                    <a:pt x="6280" y="2082"/>
                  </a:lnTo>
                  <a:cubicBezTo>
                    <a:pt x="6527" y="1656"/>
                    <a:pt x="6724" y="1439"/>
                    <a:pt x="7148" y="1439"/>
                  </a:cubicBezTo>
                  <a:cubicBezTo>
                    <a:pt x="7237" y="1439"/>
                    <a:pt x="7336" y="1449"/>
                    <a:pt x="7447" y="1468"/>
                  </a:cubicBezTo>
                  <a:cubicBezTo>
                    <a:pt x="8141" y="1587"/>
                    <a:pt x="8864" y="1930"/>
                    <a:pt x="9536" y="2148"/>
                  </a:cubicBezTo>
                  <a:cubicBezTo>
                    <a:pt x="9866" y="2254"/>
                    <a:pt x="10277" y="2324"/>
                    <a:pt x="10580" y="2487"/>
                  </a:cubicBezTo>
                  <a:cubicBezTo>
                    <a:pt x="11201" y="2822"/>
                    <a:pt x="11066" y="3015"/>
                    <a:pt x="10970" y="3559"/>
                  </a:cubicBezTo>
                  <a:cubicBezTo>
                    <a:pt x="10921" y="3848"/>
                    <a:pt x="10894" y="4081"/>
                    <a:pt x="11009" y="4357"/>
                  </a:cubicBezTo>
                  <a:cubicBezTo>
                    <a:pt x="11023" y="4391"/>
                    <a:pt x="11055" y="4407"/>
                    <a:pt x="11087" y="4407"/>
                  </a:cubicBezTo>
                  <a:cubicBezTo>
                    <a:pt x="11120" y="4407"/>
                    <a:pt x="11154" y="4391"/>
                    <a:pt x="11172" y="4364"/>
                  </a:cubicBezTo>
                  <a:cubicBezTo>
                    <a:pt x="11302" y="4157"/>
                    <a:pt x="11574" y="3507"/>
                    <a:pt x="11786" y="3402"/>
                  </a:cubicBezTo>
                  <a:cubicBezTo>
                    <a:pt x="11860" y="3366"/>
                    <a:pt x="11928" y="3351"/>
                    <a:pt x="11990" y="3351"/>
                  </a:cubicBezTo>
                  <a:cubicBezTo>
                    <a:pt x="12177" y="3351"/>
                    <a:pt x="12326" y="3485"/>
                    <a:pt x="12517" y="3601"/>
                  </a:cubicBezTo>
                  <a:cubicBezTo>
                    <a:pt x="13023" y="3906"/>
                    <a:pt x="13511" y="4241"/>
                    <a:pt x="13983" y="4597"/>
                  </a:cubicBezTo>
                  <a:cubicBezTo>
                    <a:pt x="14974" y="5346"/>
                    <a:pt x="15868" y="6210"/>
                    <a:pt x="16667" y="7160"/>
                  </a:cubicBezTo>
                  <a:cubicBezTo>
                    <a:pt x="10611" y="6637"/>
                    <a:pt x="4840" y="4179"/>
                    <a:pt x="253" y="172"/>
                  </a:cubicBezTo>
                  <a:cubicBezTo>
                    <a:pt x="240" y="162"/>
                    <a:pt x="226" y="156"/>
                    <a:pt x="213" y="156"/>
                  </a:cubicBezTo>
                  <a:cubicBezTo>
                    <a:pt x="212" y="156"/>
                    <a:pt x="210" y="156"/>
                    <a:pt x="209" y="156"/>
                  </a:cubicBezTo>
                  <a:cubicBezTo>
                    <a:pt x="182" y="158"/>
                    <a:pt x="160" y="182"/>
                    <a:pt x="155" y="204"/>
                  </a:cubicBezTo>
                  <a:cubicBezTo>
                    <a:pt x="141" y="184"/>
                    <a:pt x="118" y="174"/>
                    <a:pt x="95" y="174"/>
                  </a:cubicBezTo>
                  <a:cubicBezTo>
                    <a:pt x="48" y="174"/>
                    <a:pt x="1" y="212"/>
                    <a:pt x="13" y="271"/>
                  </a:cubicBezTo>
                  <a:cubicBezTo>
                    <a:pt x="230" y="1341"/>
                    <a:pt x="507" y="2396"/>
                    <a:pt x="827" y="3440"/>
                  </a:cubicBezTo>
                  <a:cubicBezTo>
                    <a:pt x="840" y="3478"/>
                    <a:pt x="876" y="3506"/>
                    <a:pt x="913" y="3506"/>
                  </a:cubicBezTo>
                  <a:cubicBezTo>
                    <a:pt x="932" y="3506"/>
                    <a:pt x="950" y="3499"/>
                    <a:pt x="966" y="3483"/>
                  </a:cubicBezTo>
                  <a:cubicBezTo>
                    <a:pt x="1130" y="3316"/>
                    <a:pt x="1286" y="3111"/>
                    <a:pt x="1471" y="2964"/>
                  </a:cubicBezTo>
                  <a:cubicBezTo>
                    <a:pt x="1577" y="2880"/>
                    <a:pt x="1625" y="2845"/>
                    <a:pt x="1635" y="2845"/>
                  </a:cubicBezTo>
                  <a:cubicBezTo>
                    <a:pt x="1654" y="2845"/>
                    <a:pt x="1547" y="2963"/>
                    <a:pt x="1442" y="3116"/>
                  </a:cubicBezTo>
                  <a:cubicBezTo>
                    <a:pt x="1299" y="3326"/>
                    <a:pt x="1104" y="3524"/>
                    <a:pt x="1048" y="3779"/>
                  </a:cubicBezTo>
                  <a:cubicBezTo>
                    <a:pt x="942" y="4266"/>
                    <a:pt x="1327" y="4544"/>
                    <a:pt x="1665" y="4831"/>
                  </a:cubicBezTo>
                  <a:cubicBezTo>
                    <a:pt x="3010" y="5977"/>
                    <a:pt x="4399" y="7080"/>
                    <a:pt x="5798" y="8159"/>
                  </a:cubicBezTo>
                  <a:cubicBezTo>
                    <a:pt x="5811" y="8168"/>
                    <a:pt x="5826" y="8172"/>
                    <a:pt x="5840" y="8172"/>
                  </a:cubicBezTo>
                  <a:cubicBezTo>
                    <a:pt x="5870" y="8172"/>
                    <a:pt x="5900" y="8154"/>
                    <a:pt x="5916" y="8130"/>
                  </a:cubicBezTo>
                  <a:cubicBezTo>
                    <a:pt x="6307" y="7556"/>
                    <a:pt x="6701" y="6987"/>
                    <a:pt x="7094" y="6415"/>
                  </a:cubicBezTo>
                  <a:lnTo>
                    <a:pt x="7094" y="6415"/>
                  </a:lnTo>
                  <a:cubicBezTo>
                    <a:pt x="6842" y="7009"/>
                    <a:pt x="6578" y="7619"/>
                    <a:pt x="6452" y="8222"/>
                  </a:cubicBezTo>
                  <a:cubicBezTo>
                    <a:pt x="6369" y="8615"/>
                    <a:pt x="6445" y="8879"/>
                    <a:pt x="6775" y="9120"/>
                  </a:cubicBezTo>
                  <a:cubicBezTo>
                    <a:pt x="7901" y="9949"/>
                    <a:pt x="9608" y="10230"/>
                    <a:pt x="10967" y="10330"/>
                  </a:cubicBezTo>
                  <a:cubicBezTo>
                    <a:pt x="10969" y="10330"/>
                    <a:pt x="10972" y="10330"/>
                    <a:pt x="10974" y="10330"/>
                  </a:cubicBezTo>
                  <a:cubicBezTo>
                    <a:pt x="11010" y="10330"/>
                    <a:pt x="11047" y="10300"/>
                    <a:pt x="11056" y="10265"/>
                  </a:cubicBezTo>
                  <a:cubicBezTo>
                    <a:pt x="11179" y="9820"/>
                    <a:pt x="11300" y="9377"/>
                    <a:pt x="11423" y="8935"/>
                  </a:cubicBezTo>
                  <a:lnTo>
                    <a:pt x="11731" y="10447"/>
                  </a:lnTo>
                  <a:cubicBezTo>
                    <a:pt x="11738" y="10489"/>
                    <a:pt x="11780" y="10521"/>
                    <a:pt x="11822" y="10521"/>
                  </a:cubicBezTo>
                  <a:cubicBezTo>
                    <a:pt x="11829" y="10521"/>
                    <a:pt x="11837" y="10520"/>
                    <a:pt x="11844" y="10518"/>
                  </a:cubicBezTo>
                  <a:cubicBezTo>
                    <a:pt x="13730" y="9997"/>
                    <a:pt x="15458" y="9095"/>
                    <a:pt x="16967" y="7845"/>
                  </a:cubicBezTo>
                  <a:cubicBezTo>
                    <a:pt x="16972" y="7841"/>
                    <a:pt x="16974" y="7835"/>
                    <a:pt x="16977" y="7830"/>
                  </a:cubicBezTo>
                  <a:cubicBezTo>
                    <a:pt x="17037" y="7830"/>
                    <a:pt x="17097" y="7831"/>
                    <a:pt x="17157" y="7831"/>
                  </a:cubicBezTo>
                  <a:cubicBezTo>
                    <a:pt x="17444" y="7831"/>
                    <a:pt x="17729" y="7822"/>
                    <a:pt x="18012" y="7797"/>
                  </a:cubicBezTo>
                  <a:cubicBezTo>
                    <a:pt x="18020" y="7819"/>
                    <a:pt x="18044" y="7832"/>
                    <a:pt x="18069" y="7832"/>
                  </a:cubicBezTo>
                  <a:cubicBezTo>
                    <a:pt x="18094" y="7832"/>
                    <a:pt x="18119" y="7819"/>
                    <a:pt x="18125" y="7790"/>
                  </a:cubicBezTo>
                  <a:cubicBezTo>
                    <a:pt x="18143" y="7705"/>
                    <a:pt x="18163" y="7618"/>
                    <a:pt x="18182" y="7533"/>
                  </a:cubicBezTo>
                  <a:cubicBezTo>
                    <a:pt x="18197" y="7458"/>
                    <a:pt x="18221" y="7381"/>
                    <a:pt x="18206" y="7304"/>
                  </a:cubicBezTo>
                  <a:cubicBezTo>
                    <a:pt x="18198" y="7275"/>
                    <a:pt x="18172" y="7259"/>
                    <a:pt x="18145" y="7259"/>
                  </a:cubicBezTo>
                  <a:cubicBezTo>
                    <a:pt x="18126" y="7259"/>
                    <a:pt x="18108" y="7268"/>
                    <a:pt x="18097" y="7286"/>
                  </a:cubicBezTo>
                  <a:lnTo>
                    <a:pt x="18080" y="7319"/>
                  </a:lnTo>
                  <a:cubicBezTo>
                    <a:pt x="18076" y="7279"/>
                    <a:pt x="18049" y="7244"/>
                    <a:pt x="17999" y="7242"/>
                  </a:cubicBezTo>
                  <a:cubicBezTo>
                    <a:pt x="17654" y="7230"/>
                    <a:pt x="17309" y="7208"/>
                    <a:pt x="16965" y="7183"/>
                  </a:cubicBezTo>
                  <a:cubicBezTo>
                    <a:pt x="16963" y="7179"/>
                    <a:pt x="16962" y="7174"/>
                    <a:pt x="16959" y="7174"/>
                  </a:cubicBezTo>
                  <a:cubicBezTo>
                    <a:pt x="16958" y="7174"/>
                    <a:pt x="16958" y="7174"/>
                    <a:pt x="16957" y="7175"/>
                  </a:cubicBezTo>
                  <a:cubicBezTo>
                    <a:pt x="15539" y="5479"/>
                    <a:pt x="13851" y="4083"/>
                    <a:pt x="11905" y="3031"/>
                  </a:cubicBezTo>
                  <a:cubicBezTo>
                    <a:pt x="11889" y="3022"/>
                    <a:pt x="11871" y="3017"/>
                    <a:pt x="11854" y="3017"/>
                  </a:cubicBezTo>
                  <a:cubicBezTo>
                    <a:pt x="11823" y="3017"/>
                    <a:pt x="11792" y="3032"/>
                    <a:pt x="11773" y="3063"/>
                  </a:cubicBezTo>
                  <a:cubicBezTo>
                    <a:pt x="11629" y="3285"/>
                    <a:pt x="11451" y="3754"/>
                    <a:pt x="11238" y="3906"/>
                  </a:cubicBezTo>
                  <a:cubicBezTo>
                    <a:pt x="11210" y="3987"/>
                    <a:pt x="11185" y="4027"/>
                    <a:pt x="11163" y="4027"/>
                  </a:cubicBezTo>
                  <a:cubicBezTo>
                    <a:pt x="11139" y="4027"/>
                    <a:pt x="11119" y="3984"/>
                    <a:pt x="11103" y="3898"/>
                  </a:cubicBezTo>
                  <a:cubicBezTo>
                    <a:pt x="11120" y="3749"/>
                    <a:pt x="11145" y="3605"/>
                    <a:pt x="11180" y="3460"/>
                  </a:cubicBezTo>
                  <a:cubicBezTo>
                    <a:pt x="11217" y="3255"/>
                    <a:pt x="11281" y="3038"/>
                    <a:pt x="11225" y="2832"/>
                  </a:cubicBezTo>
                  <a:cubicBezTo>
                    <a:pt x="11067" y="2222"/>
                    <a:pt x="10079" y="2134"/>
                    <a:pt x="9585" y="1975"/>
                  </a:cubicBezTo>
                  <a:cubicBezTo>
                    <a:pt x="9063" y="1805"/>
                    <a:pt x="8540" y="1636"/>
                    <a:pt x="8019" y="1468"/>
                  </a:cubicBezTo>
                  <a:cubicBezTo>
                    <a:pt x="7733" y="1375"/>
                    <a:pt x="7294" y="1144"/>
                    <a:pt x="6957" y="1144"/>
                  </a:cubicBezTo>
                  <a:cubicBezTo>
                    <a:pt x="6930" y="1144"/>
                    <a:pt x="6904" y="1146"/>
                    <a:pt x="6878" y="1149"/>
                  </a:cubicBezTo>
                  <a:cubicBezTo>
                    <a:pt x="6671" y="1174"/>
                    <a:pt x="6588" y="1263"/>
                    <a:pt x="6462" y="1426"/>
                  </a:cubicBezTo>
                  <a:cubicBezTo>
                    <a:pt x="6211" y="1749"/>
                    <a:pt x="6007" y="2141"/>
                    <a:pt x="5805" y="2521"/>
                  </a:cubicBezTo>
                  <a:cubicBezTo>
                    <a:pt x="5887" y="2017"/>
                    <a:pt x="5965" y="1513"/>
                    <a:pt x="6046" y="1011"/>
                  </a:cubicBezTo>
                  <a:cubicBezTo>
                    <a:pt x="6054" y="960"/>
                    <a:pt x="6034" y="917"/>
                    <a:pt x="5986" y="902"/>
                  </a:cubicBezTo>
                  <a:cubicBezTo>
                    <a:pt x="4401" y="340"/>
                    <a:pt x="2720" y="0"/>
                    <a:pt x="103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8" name="Google Shape;4838;p22"/>
          <p:cNvGrpSpPr/>
          <p:nvPr/>
        </p:nvGrpSpPr>
        <p:grpSpPr>
          <a:xfrm rot="-850413" flipH="1">
            <a:off x="-429783" y="3005423"/>
            <a:ext cx="1828830" cy="2319104"/>
            <a:chOff x="6492850" y="1117750"/>
            <a:chExt cx="629650" cy="799950"/>
          </a:xfrm>
        </p:grpSpPr>
        <p:sp>
          <p:nvSpPr>
            <p:cNvPr id="4839" name="Google Shape;4839;p22"/>
            <p:cNvSpPr/>
            <p:nvPr/>
          </p:nvSpPr>
          <p:spPr>
            <a:xfrm>
              <a:off x="6770100" y="1126475"/>
              <a:ext cx="176625" cy="611275"/>
            </a:xfrm>
            <a:custGeom>
              <a:avLst/>
              <a:gdLst/>
              <a:ahLst/>
              <a:cxnLst/>
              <a:rect l="l" t="t" r="r" b="b"/>
              <a:pathLst>
                <a:path w="7065" h="24451" extrusionOk="0">
                  <a:moveTo>
                    <a:pt x="3681" y="1"/>
                  </a:moveTo>
                  <a:cubicBezTo>
                    <a:pt x="3346" y="114"/>
                    <a:pt x="3041" y="313"/>
                    <a:pt x="2808" y="587"/>
                  </a:cubicBezTo>
                  <a:cubicBezTo>
                    <a:pt x="2335" y="1139"/>
                    <a:pt x="2403" y="1843"/>
                    <a:pt x="2527" y="2514"/>
                  </a:cubicBezTo>
                  <a:cubicBezTo>
                    <a:pt x="2674" y="3319"/>
                    <a:pt x="2855" y="4078"/>
                    <a:pt x="2437" y="4835"/>
                  </a:cubicBezTo>
                  <a:cubicBezTo>
                    <a:pt x="2201" y="5265"/>
                    <a:pt x="1827" y="5631"/>
                    <a:pt x="1673" y="6105"/>
                  </a:cubicBezTo>
                  <a:cubicBezTo>
                    <a:pt x="1502" y="6629"/>
                    <a:pt x="1611" y="7167"/>
                    <a:pt x="1786" y="7674"/>
                  </a:cubicBezTo>
                  <a:cubicBezTo>
                    <a:pt x="2054" y="8459"/>
                    <a:pt x="2492" y="9216"/>
                    <a:pt x="2516" y="10061"/>
                  </a:cubicBezTo>
                  <a:cubicBezTo>
                    <a:pt x="2577" y="12104"/>
                    <a:pt x="0" y="13248"/>
                    <a:pt x="1079" y="15467"/>
                  </a:cubicBezTo>
                  <a:cubicBezTo>
                    <a:pt x="1491" y="16319"/>
                    <a:pt x="2142" y="16806"/>
                    <a:pt x="1730" y="17801"/>
                  </a:cubicBezTo>
                  <a:cubicBezTo>
                    <a:pt x="1477" y="18402"/>
                    <a:pt x="1210" y="18912"/>
                    <a:pt x="1362" y="19584"/>
                  </a:cubicBezTo>
                  <a:cubicBezTo>
                    <a:pt x="1506" y="20219"/>
                    <a:pt x="1909" y="20766"/>
                    <a:pt x="2493" y="21058"/>
                  </a:cubicBezTo>
                  <a:cubicBezTo>
                    <a:pt x="2865" y="21243"/>
                    <a:pt x="3307" y="21307"/>
                    <a:pt x="3624" y="21593"/>
                  </a:cubicBezTo>
                  <a:cubicBezTo>
                    <a:pt x="3938" y="21874"/>
                    <a:pt x="3997" y="22251"/>
                    <a:pt x="4097" y="22641"/>
                  </a:cubicBezTo>
                  <a:cubicBezTo>
                    <a:pt x="4378" y="23711"/>
                    <a:pt x="5292" y="24451"/>
                    <a:pt x="6346" y="24451"/>
                  </a:cubicBezTo>
                  <a:cubicBezTo>
                    <a:pt x="6560" y="24451"/>
                    <a:pt x="6780" y="24420"/>
                    <a:pt x="7001" y="24356"/>
                  </a:cubicBezTo>
                  <a:cubicBezTo>
                    <a:pt x="7012" y="24353"/>
                    <a:pt x="7022" y="24352"/>
                    <a:pt x="7031" y="24352"/>
                  </a:cubicBezTo>
                  <a:cubicBezTo>
                    <a:pt x="7043" y="24352"/>
                    <a:pt x="7055" y="24354"/>
                    <a:pt x="7065" y="24356"/>
                  </a:cubicBezTo>
                  <a:cubicBezTo>
                    <a:pt x="6812" y="20746"/>
                    <a:pt x="6459" y="17142"/>
                    <a:pt x="5982" y="13553"/>
                  </a:cubicBezTo>
                  <a:cubicBezTo>
                    <a:pt x="5671" y="11202"/>
                    <a:pt x="5304" y="8861"/>
                    <a:pt x="4913" y="6525"/>
                  </a:cubicBezTo>
                  <a:cubicBezTo>
                    <a:pt x="4548" y="4342"/>
                    <a:pt x="4046" y="2182"/>
                    <a:pt x="368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22"/>
            <p:cNvSpPr/>
            <p:nvPr/>
          </p:nvSpPr>
          <p:spPr>
            <a:xfrm>
              <a:off x="6865100" y="1125175"/>
              <a:ext cx="102525" cy="681050"/>
            </a:xfrm>
            <a:custGeom>
              <a:avLst/>
              <a:gdLst/>
              <a:ahLst/>
              <a:cxnLst/>
              <a:rect l="l" t="t" r="r" b="b"/>
              <a:pathLst>
                <a:path w="4101" h="27242" extrusionOk="0">
                  <a:moveTo>
                    <a:pt x="77" y="1"/>
                  </a:moveTo>
                  <a:cubicBezTo>
                    <a:pt x="50" y="5"/>
                    <a:pt x="26" y="12"/>
                    <a:pt x="1" y="19"/>
                  </a:cubicBezTo>
                  <a:cubicBezTo>
                    <a:pt x="563" y="2203"/>
                    <a:pt x="914" y="4456"/>
                    <a:pt x="1309" y="6673"/>
                  </a:cubicBezTo>
                  <a:cubicBezTo>
                    <a:pt x="1702" y="8881"/>
                    <a:pt x="2034" y="11102"/>
                    <a:pt x="2330" y="13322"/>
                  </a:cubicBezTo>
                  <a:cubicBezTo>
                    <a:pt x="2951" y="17942"/>
                    <a:pt x="3395" y="22585"/>
                    <a:pt x="3657" y="27237"/>
                  </a:cubicBezTo>
                  <a:cubicBezTo>
                    <a:pt x="3657" y="27239"/>
                    <a:pt x="3656" y="27242"/>
                    <a:pt x="3656" y="27242"/>
                  </a:cubicBezTo>
                  <a:cubicBezTo>
                    <a:pt x="3814" y="27192"/>
                    <a:pt x="3962" y="27119"/>
                    <a:pt x="4101" y="27024"/>
                  </a:cubicBezTo>
                  <a:cubicBezTo>
                    <a:pt x="4067" y="27009"/>
                    <a:pt x="4040" y="26978"/>
                    <a:pt x="4039" y="26934"/>
                  </a:cubicBezTo>
                  <a:cubicBezTo>
                    <a:pt x="3663" y="22316"/>
                    <a:pt x="3275" y="17723"/>
                    <a:pt x="2591" y="13139"/>
                  </a:cubicBezTo>
                  <a:cubicBezTo>
                    <a:pt x="2258" y="10891"/>
                    <a:pt x="1877" y="8651"/>
                    <a:pt x="1446" y="6421"/>
                  </a:cubicBezTo>
                  <a:cubicBezTo>
                    <a:pt x="1034" y="4273"/>
                    <a:pt x="505" y="2146"/>
                    <a:pt x="7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22"/>
            <p:cNvSpPr/>
            <p:nvPr/>
          </p:nvSpPr>
          <p:spPr>
            <a:xfrm>
              <a:off x="6869625" y="1123775"/>
              <a:ext cx="210550" cy="608600"/>
            </a:xfrm>
            <a:custGeom>
              <a:avLst/>
              <a:gdLst/>
              <a:ahLst/>
              <a:cxnLst/>
              <a:rect l="l" t="t" r="r" b="b"/>
              <a:pathLst>
                <a:path w="8422" h="24344" extrusionOk="0">
                  <a:moveTo>
                    <a:pt x="355" y="1"/>
                  </a:moveTo>
                  <a:cubicBezTo>
                    <a:pt x="235" y="1"/>
                    <a:pt x="117" y="13"/>
                    <a:pt x="0" y="33"/>
                  </a:cubicBezTo>
                  <a:cubicBezTo>
                    <a:pt x="1247" y="4381"/>
                    <a:pt x="2000" y="8948"/>
                    <a:pt x="2674" y="13414"/>
                  </a:cubicBezTo>
                  <a:cubicBezTo>
                    <a:pt x="3218" y="17015"/>
                    <a:pt x="3680" y="20665"/>
                    <a:pt x="3930" y="24313"/>
                  </a:cubicBezTo>
                  <a:cubicBezTo>
                    <a:pt x="3961" y="24321"/>
                    <a:pt x="3989" y="24333"/>
                    <a:pt x="4018" y="24343"/>
                  </a:cubicBezTo>
                  <a:cubicBezTo>
                    <a:pt x="4034" y="24319"/>
                    <a:pt x="4058" y="24301"/>
                    <a:pt x="4090" y="24301"/>
                  </a:cubicBezTo>
                  <a:cubicBezTo>
                    <a:pt x="4098" y="24301"/>
                    <a:pt x="4107" y="24302"/>
                    <a:pt x="4116" y="24305"/>
                  </a:cubicBezTo>
                  <a:cubicBezTo>
                    <a:pt x="4226" y="24331"/>
                    <a:pt x="4329" y="24343"/>
                    <a:pt x="4424" y="24343"/>
                  </a:cubicBezTo>
                  <a:cubicBezTo>
                    <a:pt x="5601" y="24343"/>
                    <a:pt x="5686" y="22462"/>
                    <a:pt x="5968" y="21640"/>
                  </a:cubicBezTo>
                  <a:cubicBezTo>
                    <a:pt x="6248" y="20836"/>
                    <a:pt x="6798" y="20693"/>
                    <a:pt x="7393" y="20176"/>
                  </a:cubicBezTo>
                  <a:cubicBezTo>
                    <a:pt x="8422" y="19287"/>
                    <a:pt x="7907" y="17813"/>
                    <a:pt x="7592" y="16716"/>
                  </a:cubicBezTo>
                  <a:cubicBezTo>
                    <a:pt x="7304" y="15701"/>
                    <a:pt x="7301" y="14828"/>
                    <a:pt x="7592" y="13815"/>
                  </a:cubicBezTo>
                  <a:cubicBezTo>
                    <a:pt x="7890" y="12773"/>
                    <a:pt x="8412" y="11372"/>
                    <a:pt x="7580" y="10429"/>
                  </a:cubicBezTo>
                  <a:cubicBezTo>
                    <a:pt x="7030" y="9808"/>
                    <a:pt x="6270" y="9695"/>
                    <a:pt x="6088" y="8777"/>
                  </a:cubicBezTo>
                  <a:cubicBezTo>
                    <a:pt x="5933" y="7988"/>
                    <a:pt x="6183" y="7179"/>
                    <a:pt x="6156" y="6386"/>
                  </a:cubicBezTo>
                  <a:cubicBezTo>
                    <a:pt x="6109" y="5042"/>
                    <a:pt x="5241" y="4387"/>
                    <a:pt x="4110" y="3885"/>
                  </a:cubicBezTo>
                  <a:cubicBezTo>
                    <a:pt x="3325" y="3539"/>
                    <a:pt x="3025" y="2980"/>
                    <a:pt x="2762" y="2190"/>
                  </a:cubicBezTo>
                  <a:cubicBezTo>
                    <a:pt x="2409" y="1130"/>
                    <a:pt x="1648" y="38"/>
                    <a:pt x="408" y="1"/>
                  </a:cubicBezTo>
                  <a:cubicBezTo>
                    <a:pt x="391" y="1"/>
                    <a:pt x="373" y="1"/>
                    <a:pt x="35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22"/>
            <p:cNvSpPr/>
            <p:nvPr/>
          </p:nvSpPr>
          <p:spPr>
            <a:xfrm>
              <a:off x="6770050" y="1120625"/>
              <a:ext cx="202100" cy="689850"/>
            </a:xfrm>
            <a:custGeom>
              <a:avLst/>
              <a:gdLst/>
              <a:ahLst/>
              <a:cxnLst/>
              <a:rect l="l" t="t" r="r" b="b"/>
              <a:pathLst>
                <a:path w="8084" h="27594" extrusionOk="0">
                  <a:moveTo>
                    <a:pt x="3647" y="0"/>
                  </a:moveTo>
                  <a:cubicBezTo>
                    <a:pt x="3537" y="34"/>
                    <a:pt x="3426" y="78"/>
                    <a:pt x="3318" y="130"/>
                  </a:cubicBezTo>
                  <a:cubicBezTo>
                    <a:pt x="2549" y="511"/>
                    <a:pt x="2154" y="1236"/>
                    <a:pt x="2192" y="2084"/>
                  </a:cubicBezTo>
                  <a:cubicBezTo>
                    <a:pt x="2220" y="2711"/>
                    <a:pt x="2467" y="3313"/>
                    <a:pt x="2473" y="3941"/>
                  </a:cubicBezTo>
                  <a:cubicBezTo>
                    <a:pt x="2480" y="4650"/>
                    <a:pt x="2106" y="5111"/>
                    <a:pt x="1751" y="5673"/>
                  </a:cubicBezTo>
                  <a:cubicBezTo>
                    <a:pt x="1233" y="6496"/>
                    <a:pt x="1294" y="7280"/>
                    <a:pt x="1624" y="8168"/>
                  </a:cubicBezTo>
                  <a:cubicBezTo>
                    <a:pt x="2073" y="9382"/>
                    <a:pt x="2581" y="10418"/>
                    <a:pt x="1878" y="11659"/>
                  </a:cubicBezTo>
                  <a:cubicBezTo>
                    <a:pt x="1417" y="12475"/>
                    <a:pt x="743" y="13174"/>
                    <a:pt x="605" y="14136"/>
                  </a:cubicBezTo>
                  <a:cubicBezTo>
                    <a:pt x="537" y="14628"/>
                    <a:pt x="595" y="15141"/>
                    <a:pt x="770" y="15594"/>
                  </a:cubicBezTo>
                  <a:cubicBezTo>
                    <a:pt x="1020" y="16231"/>
                    <a:pt x="1661" y="16718"/>
                    <a:pt x="1606" y="17434"/>
                  </a:cubicBezTo>
                  <a:cubicBezTo>
                    <a:pt x="1562" y="18019"/>
                    <a:pt x="1153" y="18491"/>
                    <a:pt x="1082" y="19081"/>
                  </a:cubicBezTo>
                  <a:cubicBezTo>
                    <a:pt x="1031" y="19508"/>
                    <a:pt x="1102" y="19940"/>
                    <a:pt x="1274" y="20332"/>
                  </a:cubicBezTo>
                  <a:cubicBezTo>
                    <a:pt x="1436" y="20702"/>
                    <a:pt x="1689" y="21037"/>
                    <a:pt x="2014" y="21279"/>
                  </a:cubicBezTo>
                  <a:cubicBezTo>
                    <a:pt x="2361" y="21539"/>
                    <a:pt x="2771" y="21589"/>
                    <a:pt x="3135" y="21802"/>
                  </a:cubicBezTo>
                  <a:cubicBezTo>
                    <a:pt x="3837" y="22211"/>
                    <a:pt x="3745" y="22903"/>
                    <a:pt x="4060" y="23537"/>
                  </a:cubicBezTo>
                  <a:cubicBezTo>
                    <a:pt x="4233" y="23888"/>
                    <a:pt x="4502" y="24189"/>
                    <a:pt x="4815" y="24421"/>
                  </a:cubicBezTo>
                  <a:cubicBezTo>
                    <a:pt x="5269" y="24754"/>
                    <a:pt x="5800" y="24926"/>
                    <a:pt x="6342" y="24926"/>
                  </a:cubicBezTo>
                  <a:cubicBezTo>
                    <a:pt x="6582" y="24926"/>
                    <a:pt x="6825" y="24892"/>
                    <a:pt x="7064" y="24823"/>
                  </a:cubicBezTo>
                  <a:cubicBezTo>
                    <a:pt x="7070" y="24822"/>
                    <a:pt x="7075" y="24817"/>
                    <a:pt x="7078" y="24816"/>
                  </a:cubicBezTo>
                  <a:cubicBezTo>
                    <a:pt x="7139" y="25681"/>
                    <a:pt x="7194" y="26545"/>
                    <a:pt x="7240" y="27412"/>
                  </a:cubicBezTo>
                  <a:cubicBezTo>
                    <a:pt x="7243" y="27457"/>
                    <a:pt x="7269" y="27489"/>
                    <a:pt x="7303" y="27504"/>
                  </a:cubicBezTo>
                  <a:cubicBezTo>
                    <a:pt x="7296" y="27545"/>
                    <a:pt x="7325" y="27593"/>
                    <a:pt x="7377" y="27593"/>
                  </a:cubicBezTo>
                  <a:cubicBezTo>
                    <a:pt x="7382" y="27593"/>
                    <a:pt x="7388" y="27593"/>
                    <a:pt x="7394" y="27592"/>
                  </a:cubicBezTo>
                  <a:cubicBezTo>
                    <a:pt x="7646" y="27541"/>
                    <a:pt x="7867" y="27419"/>
                    <a:pt x="8049" y="27244"/>
                  </a:cubicBezTo>
                  <a:cubicBezTo>
                    <a:pt x="8083" y="27213"/>
                    <a:pt x="8072" y="27178"/>
                    <a:pt x="8045" y="27157"/>
                  </a:cubicBezTo>
                  <a:cubicBezTo>
                    <a:pt x="8051" y="27144"/>
                    <a:pt x="8057" y="27129"/>
                    <a:pt x="8055" y="27109"/>
                  </a:cubicBezTo>
                  <a:cubicBezTo>
                    <a:pt x="8042" y="26757"/>
                    <a:pt x="8024" y="26404"/>
                    <a:pt x="8007" y="26051"/>
                  </a:cubicBezTo>
                  <a:cubicBezTo>
                    <a:pt x="7880" y="25934"/>
                    <a:pt x="7794" y="25770"/>
                    <a:pt x="7787" y="25578"/>
                  </a:cubicBezTo>
                  <a:cubicBezTo>
                    <a:pt x="7699" y="23132"/>
                    <a:pt x="7430" y="20699"/>
                    <a:pt x="7167" y="18265"/>
                  </a:cubicBezTo>
                  <a:cubicBezTo>
                    <a:pt x="7063" y="17298"/>
                    <a:pt x="6993" y="16322"/>
                    <a:pt x="6919" y="15347"/>
                  </a:cubicBezTo>
                  <a:cubicBezTo>
                    <a:pt x="6831" y="14741"/>
                    <a:pt x="6745" y="14136"/>
                    <a:pt x="6653" y="13533"/>
                  </a:cubicBezTo>
                  <a:cubicBezTo>
                    <a:pt x="6439" y="12107"/>
                    <a:pt x="6216" y="10671"/>
                    <a:pt x="5970" y="9235"/>
                  </a:cubicBezTo>
                  <a:cubicBezTo>
                    <a:pt x="5761" y="8429"/>
                    <a:pt x="5528" y="7627"/>
                    <a:pt x="5291" y="6828"/>
                  </a:cubicBezTo>
                  <a:lnTo>
                    <a:pt x="5291" y="6828"/>
                  </a:lnTo>
                  <a:cubicBezTo>
                    <a:pt x="5702" y="8982"/>
                    <a:pt x="6071" y="11145"/>
                    <a:pt x="6392" y="13314"/>
                  </a:cubicBezTo>
                  <a:cubicBezTo>
                    <a:pt x="7075" y="17898"/>
                    <a:pt x="7464" y="22491"/>
                    <a:pt x="7839" y="27109"/>
                  </a:cubicBezTo>
                  <a:cubicBezTo>
                    <a:pt x="7841" y="27153"/>
                    <a:pt x="7867" y="27184"/>
                    <a:pt x="7901" y="27199"/>
                  </a:cubicBezTo>
                  <a:cubicBezTo>
                    <a:pt x="7763" y="27294"/>
                    <a:pt x="7615" y="27367"/>
                    <a:pt x="7456" y="27417"/>
                  </a:cubicBezTo>
                  <a:cubicBezTo>
                    <a:pt x="7456" y="27417"/>
                    <a:pt x="7458" y="27414"/>
                    <a:pt x="7458" y="27412"/>
                  </a:cubicBezTo>
                  <a:cubicBezTo>
                    <a:pt x="7195" y="22760"/>
                    <a:pt x="6752" y="18117"/>
                    <a:pt x="6131" y="13497"/>
                  </a:cubicBezTo>
                  <a:cubicBezTo>
                    <a:pt x="5833" y="11277"/>
                    <a:pt x="5501" y="9056"/>
                    <a:pt x="5107" y="6848"/>
                  </a:cubicBezTo>
                  <a:cubicBezTo>
                    <a:pt x="5015" y="6328"/>
                    <a:pt x="4925" y="5809"/>
                    <a:pt x="4833" y="5286"/>
                  </a:cubicBezTo>
                  <a:cubicBezTo>
                    <a:pt x="4582" y="4425"/>
                    <a:pt x="4342" y="3560"/>
                    <a:pt x="4137" y="2689"/>
                  </a:cubicBezTo>
                  <a:lnTo>
                    <a:pt x="4137" y="2689"/>
                  </a:lnTo>
                  <a:cubicBezTo>
                    <a:pt x="4406" y="4044"/>
                    <a:pt x="4685" y="5395"/>
                    <a:pt x="4914" y="6756"/>
                  </a:cubicBezTo>
                  <a:cubicBezTo>
                    <a:pt x="5305" y="9093"/>
                    <a:pt x="5672" y="11432"/>
                    <a:pt x="5983" y="13783"/>
                  </a:cubicBezTo>
                  <a:cubicBezTo>
                    <a:pt x="6460" y="17373"/>
                    <a:pt x="6813" y="20976"/>
                    <a:pt x="7064" y="24587"/>
                  </a:cubicBezTo>
                  <a:cubicBezTo>
                    <a:pt x="7055" y="24584"/>
                    <a:pt x="7045" y="24582"/>
                    <a:pt x="7034" y="24582"/>
                  </a:cubicBezTo>
                  <a:cubicBezTo>
                    <a:pt x="7024" y="24582"/>
                    <a:pt x="7012" y="24584"/>
                    <a:pt x="7000" y="24587"/>
                  </a:cubicBezTo>
                  <a:cubicBezTo>
                    <a:pt x="6779" y="24651"/>
                    <a:pt x="6560" y="24682"/>
                    <a:pt x="6346" y="24682"/>
                  </a:cubicBezTo>
                  <a:cubicBezTo>
                    <a:pt x="5291" y="24682"/>
                    <a:pt x="4378" y="23941"/>
                    <a:pt x="4098" y="22872"/>
                  </a:cubicBezTo>
                  <a:cubicBezTo>
                    <a:pt x="3998" y="22482"/>
                    <a:pt x="3937" y="22104"/>
                    <a:pt x="3625" y="21823"/>
                  </a:cubicBezTo>
                  <a:cubicBezTo>
                    <a:pt x="3307" y="21538"/>
                    <a:pt x="2864" y="21474"/>
                    <a:pt x="2494" y="21289"/>
                  </a:cubicBezTo>
                  <a:cubicBezTo>
                    <a:pt x="1909" y="20996"/>
                    <a:pt x="1507" y="20451"/>
                    <a:pt x="1363" y="19815"/>
                  </a:cubicBezTo>
                  <a:cubicBezTo>
                    <a:pt x="1211" y="19143"/>
                    <a:pt x="1477" y="18632"/>
                    <a:pt x="1730" y="18031"/>
                  </a:cubicBezTo>
                  <a:cubicBezTo>
                    <a:pt x="2142" y="17035"/>
                    <a:pt x="1492" y="16548"/>
                    <a:pt x="1078" y="15698"/>
                  </a:cubicBezTo>
                  <a:cubicBezTo>
                    <a:pt x="1" y="13478"/>
                    <a:pt x="2577" y="12334"/>
                    <a:pt x="2517" y="10293"/>
                  </a:cubicBezTo>
                  <a:cubicBezTo>
                    <a:pt x="2493" y="9448"/>
                    <a:pt x="2055" y="8692"/>
                    <a:pt x="1788" y="7908"/>
                  </a:cubicBezTo>
                  <a:cubicBezTo>
                    <a:pt x="1613" y="7401"/>
                    <a:pt x="1504" y="6863"/>
                    <a:pt x="1675" y="6339"/>
                  </a:cubicBezTo>
                  <a:cubicBezTo>
                    <a:pt x="1829" y="5865"/>
                    <a:pt x="2203" y="5499"/>
                    <a:pt x="2439" y="5069"/>
                  </a:cubicBezTo>
                  <a:cubicBezTo>
                    <a:pt x="2857" y="4312"/>
                    <a:pt x="2676" y="3553"/>
                    <a:pt x="2529" y="2748"/>
                  </a:cubicBezTo>
                  <a:cubicBezTo>
                    <a:pt x="2405" y="2077"/>
                    <a:pt x="2337" y="1373"/>
                    <a:pt x="2810" y="821"/>
                  </a:cubicBezTo>
                  <a:cubicBezTo>
                    <a:pt x="3043" y="550"/>
                    <a:pt x="3347" y="353"/>
                    <a:pt x="3678" y="239"/>
                  </a:cubicBezTo>
                  <a:cubicBezTo>
                    <a:pt x="3667" y="159"/>
                    <a:pt x="3657" y="79"/>
                    <a:pt x="3647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22"/>
            <p:cNvSpPr/>
            <p:nvPr/>
          </p:nvSpPr>
          <p:spPr>
            <a:xfrm>
              <a:off x="6770050" y="1126650"/>
              <a:ext cx="176725" cy="611200"/>
            </a:xfrm>
            <a:custGeom>
              <a:avLst/>
              <a:gdLst/>
              <a:ahLst/>
              <a:cxnLst/>
              <a:rect l="l" t="t" r="r" b="b"/>
              <a:pathLst>
                <a:path w="7069" h="24448" extrusionOk="0">
                  <a:moveTo>
                    <a:pt x="3680" y="1"/>
                  </a:moveTo>
                  <a:cubicBezTo>
                    <a:pt x="3347" y="114"/>
                    <a:pt x="3043" y="311"/>
                    <a:pt x="2812" y="584"/>
                  </a:cubicBezTo>
                  <a:cubicBezTo>
                    <a:pt x="2339" y="1136"/>
                    <a:pt x="2408" y="1840"/>
                    <a:pt x="2531" y="2511"/>
                  </a:cubicBezTo>
                  <a:cubicBezTo>
                    <a:pt x="2679" y="3316"/>
                    <a:pt x="2860" y="4074"/>
                    <a:pt x="2440" y="4831"/>
                  </a:cubicBezTo>
                  <a:cubicBezTo>
                    <a:pt x="2205" y="5261"/>
                    <a:pt x="1830" y="5627"/>
                    <a:pt x="1676" y="6101"/>
                  </a:cubicBezTo>
                  <a:cubicBezTo>
                    <a:pt x="1507" y="6626"/>
                    <a:pt x="1617" y="7164"/>
                    <a:pt x="1789" y="7671"/>
                  </a:cubicBezTo>
                  <a:cubicBezTo>
                    <a:pt x="2056" y="8455"/>
                    <a:pt x="2494" y="9210"/>
                    <a:pt x="2518" y="10054"/>
                  </a:cubicBezTo>
                  <a:cubicBezTo>
                    <a:pt x="2577" y="12094"/>
                    <a:pt x="1" y="13238"/>
                    <a:pt x="1082" y="15464"/>
                  </a:cubicBezTo>
                  <a:cubicBezTo>
                    <a:pt x="1494" y="16314"/>
                    <a:pt x="2147" y="16800"/>
                    <a:pt x="1733" y="17797"/>
                  </a:cubicBezTo>
                  <a:cubicBezTo>
                    <a:pt x="1480" y="18398"/>
                    <a:pt x="1215" y="18909"/>
                    <a:pt x="1366" y="19581"/>
                  </a:cubicBezTo>
                  <a:cubicBezTo>
                    <a:pt x="1508" y="20217"/>
                    <a:pt x="1911" y="20760"/>
                    <a:pt x="2497" y="21055"/>
                  </a:cubicBezTo>
                  <a:cubicBezTo>
                    <a:pt x="2868" y="21240"/>
                    <a:pt x="3311" y="21304"/>
                    <a:pt x="3629" y="21589"/>
                  </a:cubicBezTo>
                  <a:cubicBezTo>
                    <a:pt x="3941" y="21870"/>
                    <a:pt x="3999" y="22248"/>
                    <a:pt x="4102" y="22638"/>
                  </a:cubicBezTo>
                  <a:cubicBezTo>
                    <a:pt x="4380" y="23707"/>
                    <a:pt x="5296" y="24447"/>
                    <a:pt x="6352" y="24447"/>
                  </a:cubicBezTo>
                  <a:cubicBezTo>
                    <a:pt x="6565" y="24447"/>
                    <a:pt x="6784" y="24417"/>
                    <a:pt x="7005" y="24353"/>
                  </a:cubicBezTo>
                  <a:cubicBezTo>
                    <a:pt x="7016" y="24350"/>
                    <a:pt x="7026" y="24349"/>
                    <a:pt x="7036" y="24349"/>
                  </a:cubicBezTo>
                  <a:cubicBezTo>
                    <a:pt x="7047" y="24349"/>
                    <a:pt x="7058" y="24350"/>
                    <a:pt x="7068" y="24353"/>
                  </a:cubicBezTo>
                  <a:cubicBezTo>
                    <a:pt x="6816" y="20740"/>
                    <a:pt x="6461" y="17139"/>
                    <a:pt x="5987" y="13549"/>
                  </a:cubicBezTo>
                  <a:cubicBezTo>
                    <a:pt x="5676" y="11201"/>
                    <a:pt x="5309" y="8859"/>
                    <a:pt x="4917" y="6522"/>
                  </a:cubicBezTo>
                  <a:cubicBezTo>
                    <a:pt x="4689" y="5161"/>
                    <a:pt x="4407" y="3807"/>
                    <a:pt x="4140" y="2455"/>
                  </a:cubicBezTo>
                  <a:cubicBezTo>
                    <a:pt x="3950" y="1644"/>
                    <a:pt x="3789" y="827"/>
                    <a:pt x="368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22"/>
            <p:cNvSpPr/>
            <p:nvPr/>
          </p:nvSpPr>
          <p:spPr>
            <a:xfrm>
              <a:off x="6890975" y="1252975"/>
              <a:ext cx="76700" cy="553300"/>
            </a:xfrm>
            <a:custGeom>
              <a:avLst/>
              <a:gdLst/>
              <a:ahLst/>
              <a:cxnLst/>
              <a:rect l="l" t="t" r="r" b="b"/>
              <a:pathLst>
                <a:path w="3068" h="22132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522"/>
                    <a:pt x="180" y="1044"/>
                    <a:pt x="274" y="1562"/>
                  </a:cubicBezTo>
                  <a:cubicBezTo>
                    <a:pt x="667" y="3770"/>
                    <a:pt x="1002" y="5990"/>
                    <a:pt x="1298" y="8212"/>
                  </a:cubicBezTo>
                  <a:cubicBezTo>
                    <a:pt x="1919" y="12830"/>
                    <a:pt x="2361" y="17473"/>
                    <a:pt x="2625" y="22127"/>
                  </a:cubicBezTo>
                  <a:cubicBezTo>
                    <a:pt x="2625" y="22127"/>
                    <a:pt x="2622" y="22130"/>
                    <a:pt x="2622" y="22131"/>
                  </a:cubicBezTo>
                  <a:cubicBezTo>
                    <a:pt x="2782" y="22082"/>
                    <a:pt x="2930" y="22010"/>
                    <a:pt x="3067" y="21914"/>
                  </a:cubicBezTo>
                  <a:cubicBezTo>
                    <a:pt x="3036" y="21898"/>
                    <a:pt x="3009" y="21870"/>
                    <a:pt x="3005" y="21823"/>
                  </a:cubicBezTo>
                  <a:cubicBezTo>
                    <a:pt x="2629" y="17207"/>
                    <a:pt x="2240" y="12615"/>
                    <a:pt x="1558" y="8028"/>
                  </a:cubicBezTo>
                  <a:cubicBezTo>
                    <a:pt x="1237" y="5860"/>
                    <a:pt x="869" y="3695"/>
                    <a:pt x="458" y="1542"/>
                  </a:cubicBezTo>
                  <a:cubicBezTo>
                    <a:pt x="306" y="1027"/>
                    <a:pt x="150" y="512"/>
                    <a:pt x="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22"/>
            <p:cNvSpPr/>
            <p:nvPr/>
          </p:nvSpPr>
          <p:spPr>
            <a:xfrm>
              <a:off x="6919400" y="1351700"/>
              <a:ext cx="23700" cy="152825"/>
            </a:xfrm>
            <a:custGeom>
              <a:avLst/>
              <a:gdLst/>
              <a:ahLst/>
              <a:cxnLst/>
              <a:rect l="l" t="t" r="r" b="b"/>
              <a:pathLst>
                <a:path w="948" h="6113" extrusionOk="0">
                  <a:moveTo>
                    <a:pt x="0" y="1"/>
                  </a:moveTo>
                  <a:cubicBezTo>
                    <a:pt x="244" y="1436"/>
                    <a:pt x="467" y="2872"/>
                    <a:pt x="683" y="4298"/>
                  </a:cubicBezTo>
                  <a:cubicBezTo>
                    <a:pt x="774" y="4902"/>
                    <a:pt x="861" y="5507"/>
                    <a:pt x="947" y="6112"/>
                  </a:cubicBezTo>
                  <a:cubicBezTo>
                    <a:pt x="840" y="4726"/>
                    <a:pt x="719" y="3338"/>
                    <a:pt x="455" y="1983"/>
                  </a:cubicBezTo>
                  <a:cubicBezTo>
                    <a:pt x="326" y="1318"/>
                    <a:pt x="171" y="657"/>
                    <a:pt x="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22"/>
            <p:cNvSpPr/>
            <p:nvPr/>
          </p:nvSpPr>
          <p:spPr>
            <a:xfrm>
              <a:off x="6804350" y="1124150"/>
              <a:ext cx="141125" cy="611600"/>
            </a:xfrm>
            <a:custGeom>
              <a:avLst/>
              <a:gdLst/>
              <a:ahLst/>
              <a:cxnLst/>
              <a:rect l="l" t="t" r="r" b="b"/>
              <a:pathLst>
                <a:path w="5645" h="24464" extrusionOk="0">
                  <a:moveTo>
                    <a:pt x="2156" y="1"/>
                  </a:moveTo>
                  <a:cubicBezTo>
                    <a:pt x="2107" y="1"/>
                    <a:pt x="2054" y="43"/>
                    <a:pt x="2065" y="108"/>
                  </a:cubicBezTo>
                  <a:cubicBezTo>
                    <a:pt x="2226" y="975"/>
                    <a:pt x="2383" y="1839"/>
                    <a:pt x="2537" y="2706"/>
                  </a:cubicBezTo>
                  <a:cubicBezTo>
                    <a:pt x="2131" y="2388"/>
                    <a:pt x="1492" y="2224"/>
                    <a:pt x="1030" y="2114"/>
                  </a:cubicBezTo>
                  <a:cubicBezTo>
                    <a:pt x="1026" y="2113"/>
                    <a:pt x="1023" y="2113"/>
                    <a:pt x="1019" y="2113"/>
                  </a:cubicBezTo>
                  <a:cubicBezTo>
                    <a:pt x="978" y="2113"/>
                    <a:pt x="966" y="2172"/>
                    <a:pt x="1009" y="2189"/>
                  </a:cubicBezTo>
                  <a:cubicBezTo>
                    <a:pt x="1317" y="2307"/>
                    <a:pt x="1620" y="2449"/>
                    <a:pt x="1914" y="2598"/>
                  </a:cubicBezTo>
                  <a:cubicBezTo>
                    <a:pt x="2134" y="2711"/>
                    <a:pt x="2346" y="2874"/>
                    <a:pt x="2582" y="2958"/>
                  </a:cubicBezTo>
                  <a:cubicBezTo>
                    <a:pt x="2606" y="3088"/>
                    <a:pt x="2627" y="3221"/>
                    <a:pt x="2650" y="3352"/>
                  </a:cubicBezTo>
                  <a:cubicBezTo>
                    <a:pt x="2373" y="3152"/>
                    <a:pt x="1976" y="3050"/>
                    <a:pt x="1667" y="3011"/>
                  </a:cubicBezTo>
                  <a:cubicBezTo>
                    <a:pt x="1666" y="3010"/>
                    <a:pt x="1664" y="3010"/>
                    <a:pt x="1663" y="3010"/>
                  </a:cubicBezTo>
                  <a:cubicBezTo>
                    <a:pt x="1623" y="3010"/>
                    <a:pt x="1617" y="3077"/>
                    <a:pt x="1656" y="3085"/>
                  </a:cubicBezTo>
                  <a:cubicBezTo>
                    <a:pt x="1865" y="3133"/>
                    <a:pt x="2068" y="3197"/>
                    <a:pt x="2260" y="3290"/>
                  </a:cubicBezTo>
                  <a:cubicBezTo>
                    <a:pt x="2408" y="3362"/>
                    <a:pt x="2538" y="3465"/>
                    <a:pt x="2682" y="3544"/>
                  </a:cubicBezTo>
                  <a:cubicBezTo>
                    <a:pt x="2834" y="4413"/>
                    <a:pt x="2986" y="5281"/>
                    <a:pt x="3131" y="6149"/>
                  </a:cubicBezTo>
                  <a:cubicBezTo>
                    <a:pt x="2563" y="5763"/>
                    <a:pt x="1804" y="5538"/>
                    <a:pt x="1092" y="5538"/>
                  </a:cubicBezTo>
                  <a:cubicBezTo>
                    <a:pt x="864" y="5538"/>
                    <a:pt x="642" y="5561"/>
                    <a:pt x="432" y="5608"/>
                  </a:cubicBezTo>
                  <a:cubicBezTo>
                    <a:pt x="385" y="5620"/>
                    <a:pt x="398" y="5686"/>
                    <a:pt x="441" y="5689"/>
                  </a:cubicBezTo>
                  <a:cubicBezTo>
                    <a:pt x="924" y="5713"/>
                    <a:pt x="1397" y="5718"/>
                    <a:pt x="1867" y="5838"/>
                  </a:cubicBezTo>
                  <a:cubicBezTo>
                    <a:pt x="2338" y="5957"/>
                    <a:pt x="2746" y="6183"/>
                    <a:pt x="3173" y="6396"/>
                  </a:cubicBezTo>
                  <a:cubicBezTo>
                    <a:pt x="3368" y="7554"/>
                    <a:pt x="3553" y="8710"/>
                    <a:pt x="3732" y="9868"/>
                  </a:cubicBezTo>
                  <a:cubicBezTo>
                    <a:pt x="2844" y="9352"/>
                    <a:pt x="1846" y="8937"/>
                    <a:pt x="825" y="8833"/>
                  </a:cubicBezTo>
                  <a:cubicBezTo>
                    <a:pt x="824" y="8833"/>
                    <a:pt x="822" y="8833"/>
                    <a:pt x="820" y="8833"/>
                  </a:cubicBezTo>
                  <a:cubicBezTo>
                    <a:pt x="765" y="8833"/>
                    <a:pt x="762" y="8917"/>
                    <a:pt x="811" y="8932"/>
                  </a:cubicBezTo>
                  <a:cubicBezTo>
                    <a:pt x="1849" y="9261"/>
                    <a:pt x="2829" y="9585"/>
                    <a:pt x="3772" y="10130"/>
                  </a:cubicBezTo>
                  <a:cubicBezTo>
                    <a:pt x="3958" y="11336"/>
                    <a:pt x="4131" y="12543"/>
                    <a:pt x="4294" y="13752"/>
                  </a:cubicBezTo>
                  <a:cubicBezTo>
                    <a:pt x="3402" y="12966"/>
                    <a:pt x="1992" y="12495"/>
                    <a:pt x="751" y="12495"/>
                  </a:cubicBezTo>
                  <a:cubicBezTo>
                    <a:pt x="507" y="12495"/>
                    <a:pt x="270" y="12513"/>
                    <a:pt x="45" y="12550"/>
                  </a:cubicBezTo>
                  <a:cubicBezTo>
                    <a:pt x="0" y="12559"/>
                    <a:pt x="15" y="12622"/>
                    <a:pt x="51" y="12622"/>
                  </a:cubicBezTo>
                  <a:cubicBezTo>
                    <a:pt x="51" y="12622"/>
                    <a:pt x="51" y="12622"/>
                    <a:pt x="52" y="12622"/>
                  </a:cubicBezTo>
                  <a:cubicBezTo>
                    <a:pt x="814" y="12689"/>
                    <a:pt x="1561" y="12730"/>
                    <a:pt x="2297" y="12961"/>
                  </a:cubicBezTo>
                  <a:cubicBezTo>
                    <a:pt x="3046" y="13195"/>
                    <a:pt x="3645" y="13599"/>
                    <a:pt x="4321" y="13972"/>
                  </a:cubicBezTo>
                  <a:cubicBezTo>
                    <a:pt x="4478" y="15149"/>
                    <a:pt x="4625" y="16330"/>
                    <a:pt x="4760" y="17510"/>
                  </a:cubicBezTo>
                  <a:cubicBezTo>
                    <a:pt x="3908" y="17113"/>
                    <a:pt x="2820" y="16893"/>
                    <a:pt x="1797" y="16893"/>
                  </a:cubicBezTo>
                  <a:cubicBezTo>
                    <a:pt x="1318" y="16893"/>
                    <a:pt x="853" y="16941"/>
                    <a:pt x="433" y="17043"/>
                  </a:cubicBezTo>
                  <a:cubicBezTo>
                    <a:pt x="388" y="17054"/>
                    <a:pt x="399" y="17119"/>
                    <a:pt x="444" y="17120"/>
                  </a:cubicBezTo>
                  <a:cubicBezTo>
                    <a:pt x="1242" y="17142"/>
                    <a:pt x="2020" y="17092"/>
                    <a:pt x="2816" y="17211"/>
                  </a:cubicBezTo>
                  <a:cubicBezTo>
                    <a:pt x="3495" y="17311"/>
                    <a:pt x="4126" y="17534"/>
                    <a:pt x="4783" y="17708"/>
                  </a:cubicBezTo>
                  <a:cubicBezTo>
                    <a:pt x="4942" y="19098"/>
                    <a:pt x="5079" y="20492"/>
                    <a:pt x="5202" y="21889"/>
                  </a:cubicBezTo>
                  <a:cubicBezTo>
                    <a:pt x="4935" y="21658"/>
                    <a:pt x="4362" y="21484"/>
                    <a:pt x="4159" y="21419"/>
                  </a:cubicBezTo>
                  <a:cubicBezTo>
                    <a:pt x="3785" y="21298"/>
                    <a:pt x="3387" y="21230"/>
                    <a:pt x="2992" y="21230"/>
                  </a:cubicBezTo>
                  <a:cubicBezTo>
                    <a:pt x="2626" y="21230"/>
                    <a:pt x="2262" y="21288"/>
                    <a:pt x="1920" y="21418"/>
                  </a:cubicBezTo>
                  <a:cubicBezTo>
                    <a:pt x="1889" y="21430"/>
                    <a:pt x="1887" y="21483"/>
                    <a:pt x="1923" y="21483"/>
                  </a:cubicBezTo>
                  <a:cubicBezTo>
                    <a:pt x="1924" y="21483"/>
                    <a:pt x="1926" y="21483"/>
                    <a:pt x="1928" y="21483"/>
                  </a:cubicBezTo>
                  <a:cubicBezTo>
                    <a:pt x="2257" y="21443"/>
                    <a:pt x="2578" y="21410"/>
                    <a:pt x="2900" y="21410"/>
                  </a:cubicBezTo>
                  <a:cubicBezTo>
                    <a:pt x="3137" y="21410"/>
                    <a:pt x="3375" y="21428"/>
                    <a:pt x="3617" y="21474"/>
                  </a:cubicBezTo>
                  <a:cubicBezTo>
                    <a:pt x="3850" y="21518"/>
                    <a:pt x="4080" y="21583"/>
                    <a:pt x="4300" y="21671"/>
                  </a:cubicBezTo>
                  <a:cubicBezTo>
                    <a:pt x="4320" y="21679"/>
                    <a:pt x="4893" y="21950"/>
                    <a:pt x="5164" y="22067"/>
                  </a:cubicBezTo>
                  <a:cubicBezTo>
                    <a:pt x="5161" y="22070"/>
                    <a:pt x="5157" y="22074"/>
                    <a:pt x="5156" y="22077"/>
                  </a:cubicBezTo>
                  <a:lnTo>
                    <a:pt x="5147" y="22096"/>
                  </a:lnTo>
                  <a:cubicBezTo>
                    <a:pt x="5120" y="22148"/>
                    <a:pt x="5146" y="22200"/>
                    <a:pt x="5198" y="22221"/>
                  </a:cubicBezTo>
                  <a:cubicBezTo>
                    <a:pt x="5206" y="22224"/>
                    <a:pt x="5218" y="22228"/>
                    <a:pt x="5226" y="22231"/>
                  </a:cubicBezTo>
                  <a:lnTo>
                    <a:pt x="5232" y="22231"/>
                  </a:lnTo>
                  <a:cubicBezTo>
                    <a:pt x="5290" y="22936"/>
                    <a:pt x="5346" y="23642"/>
                    <a:pt x="5396" y="24347"/>
                  </a:cubicBezTo>
                  <a:cubicBezTo>
                    <a:pt x="5402" y="24425"/>
                    <a:pt x="5465" y="24464"/>
                    <a:pt x="5526" y="24464"/>
                  </a:cubicBezTo>
                  <a:cubicBezTo>
                    <a:pt x="5587" y="24464"/>
                    <a:pt x="5645" y="24425"/>
                    <a:pt x="5640" y="24347"/>
                  </a:cubicBezTo>
                  <a:cubicBezTo>
                    <a:pt x="5058" y="16221"/>
                    <a:pt x="4085" y="8006"/>
                    <a:pt x="2230" y="63"/>
                  </a:cubicBezTo>
                  <a:cubicBezTo>
                    <a:pt x="2220" y="19"/>
                    <a:pt x="2189" y="1"/>
                    <a:pt x="215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22"/>
            <p:cNvSpPr/>
            <p:nvPr/>
          </p:nvSpPr>
          <p:spPr>
            <a:xfrm>
              <a:off x="6883200" y="1150250"/>
              <a:ext cx="42825" cy="39050"/>
            </a:xfrm>
            <a:custGeom>
              <a:avLst/>
              <a:gdLst/>
              <a:ahLst/>
              <a:cxnLst/>
              <a:rect l="l" t="t" r="r" b="b"/>
              <a:pathLst>
                <a:path w="1713" h="1562" extrusionOk="0">
                  <a:moveTo>
                    <a:pt x="1656" y="0"/>
                  </a:moveTo>
                  <a:cubicBezTo>
                    <a:pt x="1651" y="0"/>
                    <a:pt x="1645" y="2"/>
                    <a:pt x="1640" y="4"/>
                  </a:cubicBezTo>
                  <a:cubicBezTo>
                    <a:pt x="1320" y="165"/>
                    <a:pt x="1025" y="414"/>
                    <a:pt x="756" y="651"/>
                  </a:cubicBezTo>
                  <a:cubicBezTo>
                    <a:pt x="497" y="879"/>
                    <a:pt x="172" y="1148"/>
                    <a:pt x="21" y="1464"/>
                  </a:cubicBezTo>
                  <a:cubicBezTo>
                    <a:pt x="0" y="1504"/>
                    <a:pt x="32" y="1562"/>
                    <a:pt x="74" y="1562"/>
                  </a:cubicBezTo>
                  <a:cubicBezTo>
                    <a:pt x="85" y="1562"/>
                    <a:pt x="96" y="1558"/>
                    <a:pt x="107" y="1550"/>
                  </a:cubicBezTo>
                  <a:cubicBezTo>
                    <a:pt x="378" y="1345"/>
                    <a:pt x="587" y="1042"/>
                    <a:pt x="833" y="803"/>
                  </a:cubicBezTo>
                  <a:cubicBezTo>
                    <a:pt x="1104" y="539"/>
                    <a:pt x="1407" y="319"/>
                    <a:pt x="1684" y="62"/>
                  </a:cubicBezTo>
                  <a:cubicBezTo>
                    <a:pt x="1713" y="37"/>
                    <a:pt x="1686" y="0"/>
                    <a:pt x="165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22"/>
            <p:cNvSpPr/>
            <p:nvPr/>
          </p:nvSpPr>
          <p:spPr>
            <a:xfrm>
              <a:off x="6902625" y="1214850"/>
              <a:ext cx="61775" cy="52625"/>
            </a:xfrm>
            <a:custGeom>
              <a:avLst/>
              <a:gdLst/>
              <a:ahLst/>
              <a:cxnLst/>
              <a:rect l="l" t="t" r="r" b="b"/>
              <a:pathLst>
                <a:path w="2471" h="2105" extrusionOk="0">
                  <a:moveTo>
                    <a:pt x="2434" y="0"/>
                  </a:moveTo>
                  <a:cubicBezTo>
                    <a:pt x="2432" y="0"/>
                    <a:pt x="2430" y="0"/>
                    <a:pt x="2427" y="1"/>
                  </a:cubicBezTo>
                  <a:cubicBezTo>
                    <a:pt x="1442" y="249"/>
                    <a:pt x="578" y="1126"/>
                    <a:pt x="48" y="1956"/>
                  </a:cubicBezTo>
                  <a:cubicBezTo>
                    <a:pt x="0" y="2032"/>
                    <a:pt x="70" y="2105"/>
                    <a:pt x="140" y="2105"/>
                  </a:cubicBezTo>
                  <a:cubicBezTo>
                    <a:pt x="170" y="2105"/>
                    <a:pt x="200" y="2091"/>
                    <a:pt x="221" y="2057"/>
                  </a:cubicBezTo>
                  <a:cubicBezTo>
                    <a:pt x="489" y="1626"/>
                    <a:pt x="811" y="1235"/>
                    <a:pt x="1189" y="897"/>
                  </a:cubicBezTo>
                  <a:cubicBezTo>
                    <a:pt x="1577" y="552"/>
                    <a:pt x="2019" y="331"/>
                    <a:pt x="2449" y="50"/>
                  </a:cubicBezTo>
                  <a:cubicBezTo>
                    <a:pt x="2471" y="35"/>
                    <a:pt x="2459" y="0"/>
                    <a:pt x="24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22"/>
            <p:cNvSpPr/>
            <p:nvPr/>
          </p:nvSpPr>
          <p:spPr>
            <a:xfrm>
              <a:off x="6918200" y="1268475"/>
              <a:ext cx="106875" cy="93300"/>
            </a:xfrm>
            <a:custGeom>
              <a:avLst/>
              <a:gdLst/>
              <a:ahLst/>
              <a:cxnLst/>
              <a:rect l="l" t="t" r="r" b="b"/>
              <a:pathLst>
                <a:path w="4275" h="3732" extrusionOk="0">
                  <a:moveTo>
                    <a:pt x="4212" y="1"/>
                  </a:moveTo>
                  <a:cubicBezTo>
                    <a:pt x="4205" y="1"/>
                    <a:pt x="4198" y="2"/>
                    <a:pt x="4190" y="6"/>
                  </a:cubicBezTo>
                  <a:cubicBezTo>
                    <a:pt x="2591" y="843"/>
                    <a:pt x="1210" y="2139"/>
                    <a:pt x="75" y="3524"/>
                  </a:cubicBezTo>
                  <a:cubicBezTo>
                    <a:pt x="1" y="3613"/>
                    <a:pt x="81" y="3732"/>
                    <a:pt x="165" y="3732"/>
                  </a:cubicBezTo>
                  <a:cubicBezTo>
                    <a:pt x="192" y="3732"/>
                    <a:pt x="219" y="3720"/>
                    <a:pt x="242" y="3691"/>
                  </a:cubicBezTo>
                  <a:cubicBezTo>
                    <a:pt x="1398" y="2265"/>
                    <a:pt x="2757" y="1157"/>
                    <a:pt x="4236" y="84"/>
                  </a:cubicBezTo>
                  <a:cubicBezTo>
                    <a:pt x="4274" y="56"/>
                    <a:pt x="4252" y="1"/>
                    <a:pt x="421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22"/>
            <p:cNvSpPr/>
            <p:nvPr/>
          </p:nvSpPr>
          <p:spPr>
            <a:xfrm>
              <a:off x="6934125" y="1374000"/>
              <a:ext cx="119400" cy="84700"/>
            </a:xfrm>
            <a:custGeom>
              <a:avLst/>
              <a:gdLst/>
              <a:ahLst/>
              <a:cxnLst/>
              <a:rect l="l" t="t" r="r" b="b"/>
              <a:pathLst>
                <a:path w="4776" h="3388" extrusionOk="0">
                  <a:moveTo>
                    <a:pt x="4722" y="0"/>
                  </a:moveTo>
                  <a:cubicBezTo>
                    <a:pt x="4719" y="0"/>
                    <a:pt x="4715" y="1"/>
                    <a:pt x="4711" y="2"/>
                  </a:cubicBezTo>
                  <a:cubicBezTo>
                    <a:pt x="2979" y="626"/>
                    <a:pt x="1214" y="1771"/>
                    <a:pt x="59" y="3221"/>
                  </a:cubicBezTo>
                  <a:cubicBezTo>
                    <a:pt x="1" y="3294"/>
                    <a:pt x="57" y="3388"/>
                    <a:pt x="129" y="3388"/>
                  </a:cubicBezTo>
                  <a:cubicBezTo>
                    <a:pt x="151" y="3388"/>
                    <a:pt x="174" y="3379"/>
                    <a:pt x="196" y="3358"/>
                  </a:cubicBezTo>
                  <a:cubicBezTo>
                    <a:pt x="1594" y="2007"/>
                    <a:pt x="2982" y="923"/>
                    <a:pt x="4741" y="73"/>
                  </a:cubicBezTo>
                  <a:cubicBezTo>
                    <a:pt x="4775" y="55"/>
                    <a:pt x="4755" y="0"/>
                    <a:pt x="472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22"/>
            <p:cNvSpPr/>
            <p:nvPr/>
          </p:nvSpPr>
          <p:spPr>
            <a:xfrm>
              <a:off x="6947350" y="1480225"/>
              <a:ext cx="108350" cy="72075"/>
            </a:xfrm>
            <a:custGeom>
              <a:avLst/>
              <a:gdLst/>
              <a:ahLst/>
              <a:cxnLst/>
              <a:rect l="l" t="t" r="r" b="b"/>
              <a:pathLst>
                <a:path w="4334" h="2883" extrusionOk="0">
                  <a:moveTo>
                    <a:pt x="4278" y="0"/>
                  </a:moveTo>
                  <a:cubicBezTo>
                    <a:pt x="4273" y="0"/>
                    <a:pt x="4267" y="2"/>
                    <a:pt x="4261" y="4"/>
                  </a:cubicBezTo>
                  <a:cubicBezTo>
                    <a:pt x="2767" y="676"/>
                    <a:pt x="1140" y="1460"/>
                    <a:pt x="57" y="2733"/>
                  </a:cubicBezTo>
                  <a:cubicBezTo>
                    <a:pt x="0" y="2799"/>
                    <a:pt x="55" y="2883"/>
                    <a:pt x="122" y="2883"/>
                  </a:cubicBezTo>
                  <a:cubicBezTo>
                    <a:pt x="142" y="2883"/>
                    <a:pt x="163" y="2875"/>
                    <a:pt x="182" y="2858"/>
                  </a:cubicBezTo>
                  <a:cubicBezTo>
                    <a:pt x="1436" y="1703"/>
                    <a:pt x="2821" y="901"/>
                    <a:pt x="4298" y="68"/>
                  </a:cubicBezTo>
                  <a:cubicBezTo>
                    <a:pt x="4333" y="47"/>
                    <a:pt x="4312" y="0"/>
                    <a:pt x="427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22"/>
            <p:cNvSpPr/>
            <p:nvPr/>
          </p:nvSpPr>
          <p:spPr>
            <a:xfrm>
              <a:off x="6959775" y="1588375"/>
              <a:ext cx="112075" cy="63150"/>
            </a:xfrm>
            <a:custGeom>
              <a:avLst/>
              <a:gdLst/>
              <a:ahLst/>
              <a:cxnLst/>
              <a:rect l="l" t="t" r="r" b="b"/>
              <a:pathLst>
                <a:path w="4483" h="2526" extrusionOk="0">
                  <a:moveTo>
                    <a:pt x="4428" y="1"/>
                  </a:moveTo>
                  <a:cubicBezTo>
                    <a:pt x="4424" y="1"/>
                    <a:pt x="4419" y="2"/>
                    <a:pt x="4415" y="3"/>
                  </a:cubicBezTo>
                  <a:cubicBezTo>
                    <a:pt x="2832" y="421"/>
                    <a:pt x="1250" y="1241"/>
                    <a:pt x="65" y="2383"/>
                  </a:cubicBezTo>
                  <a:cubicBezTo>
                    <a:pt x="0" y="2445"/>
                    <a:pt x="59" y="2526"/>
                    <a:pt x="128" y="2526"/>
                  </a:cubicBezTo>
                  <a:cubicBezTo>
                    <a:pt x="148" y="2526"/>
                    <a:pt x="168" y="2519"/>
                    <a:pt x="187" y="2504"/>
                  </a:cubicBezTo>
                  <a:cubicBezTo>
                    <a:pt x="1521" y="1464"/>
                    <a:pt x="2841" y="663"/>
                    <a:pt x="4438" y="83"/>
                  </a:cubicBezTo>
                  <a:cubicBezTo>
                    <a:pt x="4483" y="68"/>
                    <a:pt x="4471" y="1"/>
                    <a:pt x="442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22"/>
            <p:cNvSpPr/>
            <p:nvPr/>
          </p:nvSpPr>
          <p:spPr>
            <a:xfrm>
              <a:off x="6968725" y="1575950"/>
              <a:ext cx="66775" cy="36350"/>
            </a:xfrm>
            <a:custGeom>
              <a:avLst/>
              <a:gdLst/>
              <a:ahLst/>
              <a:cxnLst/>
              <a:rect l="l" t="t" r="r" b="b"/>
              <a:pathLst>
                <a:path w="2671" h="1454" extrusionOk="0">
                  <a:moveTo>
                    <a:pt x="2649" y="1"/>
                  </a:moveTo>
                  <a:cubicBezTo>
                    <a:pt x="2647" y="1"/>
                    <a:pt x="2645" y="1"/>
                    <a:pt x="2644" y="1"/>
                  </a:cubicBezTo>
                  <a:cubicBezTo>
                    <a:pt x="1727" y="270"/>
                    <a:pt x="760" y="719"/>
                    <a:pt x="42" y="1354"/>
                  </a:cubicBezTo>
                  <a:cubicBezTo>
                    <a:pt x="0" y="1389"/>
                    <a:pt x="39" y="1453"/>
                    <a:pt x="85" y="1453"/>
                  </a:cubicBezTo>
                  <a:cubicBezTo>
                    <a:pt x="94" y="1453"/>
                    <a:pt x="103" y="1451"/>
                    <a:pt x="112" y="1446"/>
                  </a:cubicBezTo>
                  <a:cubicBezTo>
                    <a:pt x="945" y="899"/>
                    <a:pt x="1722" y="408"/>
                    <a:pt x="2652" y="34"/>
                  </a:cubicBezTo>
                  <a:cubicBezTo>
                    <a:pt x="2670" y="27"/>
                    <a:pt x="2666" y="1"/>
                    <a:pt x="264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22"/>
            <p:cNvSpPr/>
            <p:nvPr/>
          </p:nvSpPr>
          <p:spPr>
            <a:xfrm>
              <a:off x="6991950" y="1471900"/>
              <a:ext cx="45175" cy="26650"/>
            </a:xfrm>
            <a:custGeom>
              <a:avLst/>
              <a:gdLst/>
              <a:ahLst/>
              <a:cxnLst/>
              <a:rect l="l" t="t" r="r" b="b"/>
              <a:pathLst>
                <a:path w="1807" h="1066" extrusionOk="0">
                  <a:moveTo>
                    <a:pt x="1778" y="1"/>
                  </a:moveTo>
                  <a:cubicBezTo>
                    <a:pt x="1776" y="1"/>
                    <a:pt x="1773" y="1"/>
                    <a:pt x="1770" y="3"/>
                  </a:cubicBezTo>
                  <a:cubicBezTo>
                    <a:pt x="1134" y="217"/>
                    <a:pt x="516" y="539"/>
                    <a:pt x="28" y="1005"/>
                  </a:cubicBezTo>
                  <a:cubicBezTo>
                    <a:pt x="0" y="1030"/>
                    <a:pt x="25" y="1065"/>
                    <a:pt x="55" y="1065"/>
                  </a:cubicBezTo>
                  <a:cubicBezTo>
                    <a:pt x="63" y="1065"/>
                    <a:pt x="72" y="1062"/>
                    <a:pt x="80" y="1056"/>
                  </a:cubicBezTo>
                  <a:cubicBezTo>
                    <a:pt x="611" y="632"/>
                    <a:pt x="1139" y="285"/>
                    <a:pt x="1781" y="48"/>
                  </a:cubicBezTo>
                  <a:cubicBezTo>
                    <a:pt x="1806" y="39"/>
                    <a:pt x="1800" y="1"/>
                    <a:pt x="177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22"/>
            <p:cNvSpPr/>
            <p:nvPr/>
          </p:nvSpPr>
          <p:spPr>
            <a:xfrm>
              <a:off x="6933750" y="1343850"/>
              <a:ext cx="69600" cy="42475"/>
            </a:xfrm>
            <a:custGeom>
              <a:avLst/>
              <a:gdLst/>
              <a:ahLst/>
              <a:cxnLst/>
              <a:rect l="l" t="t" r="r" b="b"/>
              <a:pathLst>
                <a:path w="2784" h="1699" extrusionOk="0">
                  <a:moveTo>
                    <a:pt x="2735" y="0"/>
                  </a:moveTo>
                  <a:cubicBezTo>
                    <a:pt x="2731" y="0"/>
                    <a:pt x="2727" y="1"/>
                    <a:pt x="2723" y="3"/>
                  </a:cubicBezTo>
                  <a:cubicBezTo>
                    <a:pt x="1770" y="411"/>
                    <a:pt x="880" y="939"/>
                    <a:pt x="63" y="1575"/>
                  </a:cubicBezTo>
                  <a:cubicBezTo>
                    <a:pt x="1" y="1621"/>
                    <a:pt x="56" y="1698"/>
                    <a:pt x="121" y="1698"/>
                  </a:cubicBezTo>
                  <a:cubicBezTo>
                    <a:pt x="137" y="1698"/>
                    <a:pt x="154" y="1693"/>
                    <a:pt x="170" y="1681"/>
                  </a:cubicBezTo>
                  <a:cubicBezTo>
                    <a:pt x="976" y="1047"/>
                    <a:pt x="1833" y="509"/>
                    <a:pt x="2752" y="53"/>
                  </a:cubicBezTo>
                  <a:cubicBezTo>
                    <a:pt x="2783" y="39"/>
                    <a:pt x="2763" y="0"/>
                    <a:pt x="2735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6921075" y="1300825"/>
              <a:ext cx="39300" cy="30100"/>
            </a:xfrm>
            <a:custGeom>
              <a:avLst/>
              <a:gdLst/>
              <a:ahLst/>
              <a:cxnLst/>
              <a:rect l="l" t="t" r="r" b="b"/>
              <a:pathLst>
                <a:path w="1572" h="1204" extrusionOk="0">
                  <a:moveTo>
                    <a:pt x="1514" y="0"/>
                  </a:moveTo>
                  <a:cubicBezTo>
                    <a:pt x="1507" y="0"/>
                    <a:pt x="1501" y="2"/>
                    <a:pt x="1495" y="7"/>
                  </a:cubicBezTo>
                  <a:cubicBezTo>
                    <a:pt x="1012" y="365"/>
                    <a:pt x="513" y="713"/>
                    <a:pt x="47" y="1092"/>
                  </a:cubicBezTo>
                  <a:cubicBezTo>
                    <a:pt x="1" y="1130"/>
                    <a:pt x="45" y="1204"/>
                    <a:pt x="95" y="1204"/>
                  </a:cubicBezTo>
                  <a:cubicBezTo>
                    <a:pt x="105" y="1204"/>
                    <a:pt x="116" y="1200"/>
                    <a:pt x="127" y="1193"/>
                  </a:cubicBezTo>
                  <a:cubicBezTo>
                    <a:pt x="612" y="838"/>
                    <a:pt x="1072" y="444"/>
                    <a:pt x="1543" y="69"/>
                  </a:cubicBezTo>
                  <a:cubicBezTo>
                    <a:pt x="1572" y="45"/>
                    <a:pt x="1544" y="0"/>
                    <a:pt x="151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6898050" y="1175175"/>
              <a:ext cx="26925" cy="20025"/>
            </a:xfrm>
            <a:custGeom>
              <a:avLst/>
              <a:gdLst/>
              <a:ahLst/>
              <a:cxnLst/>
              <a:rect l="l" t="t" r="r" b="b"/>
              <a:pathLst>
                <a:path w="1077" h="801" extrusionOk="0">
                  <a:moveTo>
                    <a:pt x="1023" y="1"/>
                  </a:moveTo>
                  <a:cubicBezTo>
                    <a:pt x="1016" y="1"/>
                    <a:pt x="1009" y="2"/>
                    <a:pt x="1002" y="7"/>
                  </a:cubicBezTo>
                  <a:cubicBezTo>
                    <a:pt x="662" y="209"/>
                    <a:pt x="305" y="440"/>
                    <a:pt x="28" y="727"/>
                  </a:cubicBezTo>
                  <a:cubicBezTo>
                    <a:pt x="0" y="755"/>
                    <a:pt x="25" y="800"/>
                    <a:pt x="58" y="800"/>
                  </a:cubicBezTo>
                  <a:cubicBezTo>
                    <a:pt x="65" y="800"/>
                    <a:pt x="73" y="798"/>
                    <a:pt x="80" y="793"/>
                  </a:cubicBezTo>
                  <a:cubicBezTo>
                    <a:pt x="409" y="564"/>
                    <a:pt x="714" y="305"/>
                    <a:pt x="1043" y="74"/>
                  </a:cubicBezTo>
                  <a:cubicBezTo>
                    <a:pt x="1076" y="52"/>
                    <a:pt x="1056" y="1"/>
                    <a:pt x="102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22"/>
            <p:cNvSpPr/>
            <p:nvPr/>
          </p:nvSpPr>
          <p:spPr>
            <a:xfrm>
              <a:off x="6819125" y="1279950"/>
              <a:ext cx="46750" cy="15575"/>
            </a:xfrm>
            <a:custGeom>
              <a:avLst/>
              <a:gdLst/>
              <a:ahLst/>
              <a:cxnLst/>
              <a:rect l="l" t="t" r="r" b="b"/>
              <a:pathLst>
                <a:path w="1870" h="623" extrusionOk="0">
                  <a:moveTo>
                    <a:pt x="203" y="1"/>
                  </a:moveTo>
                  <a:cubicBezTo>
                    <a:pt x="151" y="1"/>
                    <a:pt x="98" y="2"/>
                    <a:pt x="47" y="5"/>
                  </a:cubicBezTo>
                  <a:cubicBezTo>
                    <a:pt x="2" y="6"/>
                    <a:pt x="0" y="75"/>
                    <a:pt x="45" y="75"/>
                  </a:cubicBezTo>
                  <a:cubicBezTo>
                    <a:pt x="689" y="88"/>
                    <a:pt x="1204" y="308"/>
                    <a:pt x="1755" y="616"/>
                  </a:cubicBezTo>
                  <a:cubicBezTo>
                    <a:pt x="1764" y="621"/>
                    <a:pt x="1773" y="623"/>
                    <a:pt x="1782" y="623"/>
                  </a:cubicBezTo>
                  <a:cubicBezTo>
                    <a:pt x="1829" y="623"/>
                    <a:pt x="1870" y="561"/>
                    <a:pt x="1826" y="526"/>
                  </a:cubicBezTo>
                  <a:cubicBezTo>
                    <a:pt x="1378" y="154"/>
                    <a:pt x="780" y="1"/>
                    <a:pt x="20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22"/>
            <p:cNvSpPr/>
            <p:nvPr/>
          </p:nvSpPr>
          <p:spPr>
            <a:xfrm>
              <a:off x="6849850" y="1427300"/>
              <a:ext cx="55600" cy="21575"/>
            </a:xfrm>
            <a:custGeom>
              <a:avLst/>
              <a:gdLst/>
              <a:ahLst/>
              <a:cxnLst/>
              <a:rect l="l" t="t" r="r" b="b"/>
              <a:pathLst>
                <a:path w="2224" h="863" extrusionOk="0">
                  <a:moveTo>
                    <a:pt x="41" y="1"/>
                  </a:moveTo>
                  <a:cubicBezTo>
                    <a:pt x="6" y="1"/>
                    <a:pt x="0" y="57"/>
                    <a:pt x="36" y="64"/>
                  </a:cubicBezTo>
                  <a:cubicBezTo>
                    <a:pt x="407" y="138"/>
                    <a:pt x="777" y="222"/>
                    <a:pt x="1133" y="358"/>
                  </a:cubicBezTo>
                  <a:cubicBezTo>
                    <a:pt x="1490" y="495"/>
                    <a:pt x="1801" y="712"/>
                    <a:pt x="2150" y="859"/>
                  </a:cubicBezTo>
                  <a:cubicBezTo>
                    <a:pt x="2155" y="862"/>
                    <a:pt x="2161" y="863"/>
                    <a:pt x="2166" y="863"/>
                  </a:cubicBezTo>
                  <a:cubicBezTo>
                    <a:pt x="2203" y="863"/>
                    <a:pt x="2223" y="809"/>
                    <a:pt x="2196" y="781"/>
                  </a:cubicBezTo>
                  <a:cubicBezTo>
                    <a:pt x="1670" y="273"/>
                    <a:pt x="750" y="37"/>
                    <a:pt x="43" y="1"/>
                  </a:cubicBezTo>
                  <a:cubicBezTo>
                    <a:pt x="42" y="1"/>
                    <a:pt x="41" y="1"/>
                    <a:pt x="41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6814525" y="1521200"/>
              <a:ext cx="64675" cy="9875"/>
            </a:xfrm>
            <a:custGeom>
              <a:avLst/>
              <a:gdLst/>
              <a:ahLst/>
              <a:cxnLst/>
              <a:rect l="l" t="t" r="r" b="b"/>
              <a:pathLst>
                <a:path w="2587" h="395" extrusionOk="0">
                  <a:moveTo>
                    <a:pt x="1601" y="0"/>
                  </a:moveTo>
                  <a:cubicBezTo>
                    <a:pt x="1051" y="0"/>
                    <a:pt x="489" y="133"/>
                    <a:pt x="17" y="360"/>
                  </a:cubicBezTo>
                  <a:cubicBezTo>
                    <a:pt x="0" y="368"/>
                    <a:pt x="9" y="394"/>
                    <a:pt x="25" y="394"/>
                  </a:cubicBezTo>
                  <a:cubicBezTo>
                    <a:pt x="27" y="394"/>
                    <a:pt x="29" y="394"/>
                    <a:pt x="32" y="393"/>
                  </a:cubicBezTo>
                  <a:cubicBezTo>
                    <a:pt x="572" y="209"/>
                    <a:pt x="1065" y="135"/>
                    <a:pt x="1577" y="135"/>
                  </a:cubicBezTo>
                  <a:cubicBezTo>
                    <a:pt x="1885" y="135"/>
                    <a:pt x="2200" y="162"/>
                    <a:pt x="2536" y="208"/>
                  </a:cubicBezTo>
                  <a:cubicBezTo>
                    <a:pt x="2538" y="208"/>
                    <a:pt x="2540" y="208"/>
                    <a:pt x="2542" y="208"/>
                  </a:cubicBezTo>
                  <a:cubicBezTo>
                    <a:pt x="2574" y="208"/>
                    <a:pt x="2587" y="162"/>
                    <a:pt x="2552" y="150"/>
                  </a:cubicBezTo>
                  <a:cubicBezTo>
                    <a:pt x="2253" y="47"/>
                    <a:pt x="1929" y="0"/>
                    <a:pt x="160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6829075" y="1623100"/>
              <a:ext cx="89575" cy="10375"/>
            </a:xfrm>
            <a:custGeom>
              <a:avLst/>
              <a:gdLst/>
              <a:ahLst/>
              <a:cxnLst/>
              <a:rect l="l" t="t" r="r" b="b"/>
              <a:pathLst>
                <a:path w="3583" h="415" extrusionOk="0">
                  <a:moveTo>
                    <a:pt x="1601" y="0"/>
                  </a:moveTo>
                  <a:cubicBezTo>
                    <a:pt x="1070" y="0"/>
                    <a:pt x="539" y="67"/>
                    <a:pt x="33" y="188"/>
                  </a:cubicBezTo>
                  <a:cubicBezTo>
                    <a:pt x="1" y="196"/>
                    <a:pt x="13" y="241"/>
                    <a:pt x="42" y="241"/>
                  </a:cubicBezTo>
                  <a:cubicBezTo>
                    <a:pt x="43" y="241"/>
                    <a:pt x="45" y="240"/>
                    <a:pt x="47" y="240"/>
                  </a:cubicBezTo>
                  <a:cubicBezTo>
                    <a:pt x="474" y="171"/>
                    <a:pt x="886" y="140"/>
                    <a:pt x="1292" y="140"/>
                  </a:cubicBezTo>
                  <a:cubicBezTo>
                    <a:pt x="2030" y="140"/>
                    <a:pt x="2750" y="243"/>
                    <a:pt x="3514" y="414"/>
                  </a:cubicBezTo>
                  <a:cubicBezTo>
                    <a:pt x="3518" y="415"/>
                    <a:pt x="3522" y="415"/>
                    <a:pt x="3525" y="415"/>
                  </a:cubicBezTo>
                  <a:cubicBezTo>
                    <a:pt x="3571" y="415"/>
                    <a:pt x="3583" y="350"/>
                    <a:pt x="3537" y="332"/>
                  </a:cubicBezTo>
                  <a:cubicBezTo>
                    <a:pt x="2924" y="103"/>
                    <a:pt x="2263" y="0"/>
                    <a:pt x="16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6966075" y="1673925"/>
              <a:ext cx="31050" cy="19275"/>
            </a:xfrm>
            <a:custGeom>
              <a:avLst/>
              <a:gdLst/>
              <a:ahLst/>
              <a:cxnLst/>
              <a:rect l="l" t="t" r="r" b="b"/>
              <a:pathLst>
                <a:path w="1242" h="771" extrusionOk="0">
                  <a:moveTo>
                    <a:pt x="1204" y="0"/>
                  </a:moveTo>
                  <a:cubicBezTo>
                    <a:pt x="1201" y="0"/>
                    <a:pt x="1198" y="1"/>
                    <a:pt x="1195" y="2"/>
                  </a:cubicBezTo>
                  <a:cubicBezTo>
                    <a:pt x="751" y="140"/>
                    <a:pt x="336" y="376"/>
                    <a:pt x="19" y="722"/>
                  </a:cubicBezTo>
                  <a:cubicBezTo>
                    <a:pt x="1" y="743"/>
                    <a:pt x="19" y="771"/>
                    <a:pt x="41" y="771"/>
                  </a:cubicBezTo>
                  <a:cubicBezTo>
                    <a:pt x="48" y="771"/>
                    <a:pt x="55" y="768"/>
                    <a:pt x="62" y="762"/>
                  </a:cubicBezTo>
                  <a:cubicBezTo>
                    <a:pt x="406" y="453"/>
                    <a:pt x="773" y="212"/>
                    <a:pt x="1211" y="57"/>
                  </a:cubicBezTo>
                  <a:cubicBezTo>
                    <a:pt x="1242" y="45"/>
                    <a:pt x="1233" y="0"/>
                    <a:pt x="120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6770050" y="1117750"/>
              <a:ext cx="310125" cy="692875"/>
            </a:xfrm>
            <a:custGeom>
              <a:avLst/>
              <a:gdLst/>
              <a:ahLst/>
              <a:cxnLst/>
              <a:rect l="l" t="t" r="r" b="b"/>
              <a:pathLst>
                <a:path w="12405" h="27715" extrusionOk="0">
                  <a:moveTo>
                    <a:pt x="4353" y="246"/>
                  </a:moveTo>
                  <a:cubicBezTo>
                    <a:pt x="4366" y="246"/>
                    <a:pt x="4379" y="246"/>
                    <a:pt x="4391" y="247"/>
                  </a:cubicBezTo>
                  <a:cubicBezTo>
                    <a:pt x="5631" y="282"/>
                    <a:pt x="6392" y="1373"/>
                    <a:pt x="6745" y="2432"/>
                  </a:cubicBezTo>
                  <a:cubicBezTo>
                    <a:pt x="7008" y="3223"/>
                    <a:pt x="7308" y="3782"/>
                    <a:pt x="8093" y="4128"/>
                  </a:cubicBezTo>
                  <a:cubicBezTo>
                    <a:pt x="9224" y="4629"/>
                    <a:pt x="10092" y="5284"/>
                    <a:pt x="10139" y="6630"/>
                  </a:cubicBezTo>
                  <a:cubicBezTo>
                    <a:pt x="10166" y="7422"/>
                    <a:pt x="9916" y="8232"/>
                    <a:pt x="10071" y="9020"/>
                  </a:cubicBezTo>
                  <a:cubicBezTo>
                    <a:pt x="10253" y="9937"/>
                    <a:pt x="11013" y="10050"/>
                    <a:pt x="11563" y="10672"/>
                  </a:cubicBezTo>
                  <a:cubicBezTo>
                    <a:pt x="12396" y="11615"/>
                    <a:pt x="11874" y="13015"/>
                    <a:pt x="11575" y="14057"/>
                  </a:cubicBezTo>
                  <a:cubicBezTo>
                    <a:pt x="11284" y="15072"/>
                    <a:pt x="11288" y="15943"/>
                    <a:pt x="11575" y="16958"/>
                  </a:cubicBezTo>
                  <a:cubicBezTo>
                    <a:pt x="11890" y="18055"/>
                    <a:pt x="12405" y="19529"/>
                    <a:pt x="11376" y="20419"/>
                  </a:cubicBezTo>
                  <a:cubicBezTo>
                    <a:pt x="10781" y="20936"/>
                    <a:pt x="10231" y="21080"/>
                    <a:pt x="9951" y="21884"/>
                  </a:cubicBezTo>
                  <a:cubicBezTo>
                    <a:pt x="9669" y="22704"/>
                    <a:pt x="9585" y="24586"/>
                    <a:pt x="8408" y="24586"/>
                  </a:cubicBezTo>
                  <a:cubicBezTo>
                    <a:pt x="8312" y="24586"/>
                    <a:pt x="8210" y="24573"/>
                    <a:pt x="8099" y="24547"/>
                  </a:cubicBezTo>
                  <a:cubicBezTo>
                    <a:pt x="8090" y="24544"/>
                    <a:pt x="8082" y="24543"/>
                    <a:pt x="8073" y="24543"/>
                  </a:cubicBezTo>
                  <a:cubicBezTo>
                    <a:pt x="8042" y="24543"/>
                    <a:pt x="8017" y="24561"/>
                    <a:pt x="8001" y="24585"/>
                  </a:cubicBezTo>
                  <a:cubicBezTo>
                    <a:pt x="7972" y="24575"/>
                    <a:pt x="7944" y="24564"/>
                    <a:pt x="7914" y="24555"/>
                  </a:cubicBezTo>
                  <a:cubicBezTo>
                    <a:pt x="7663" y="20907"/>
                    <a:pt x="7201" y="17258"/>
                    <a:pt x="6657" y="13656"/>
                  </a:cubicBezTo>
                  <a:cubicBezTo>
                    <a:pt x="5983" y="9192"/>
                    <a:pt x="5231" y="4623"/>
                    <a:pt x="3983" y="279"/>
                  </a:cubicBezTo>
                  <a:cubicBezTo>
                    <a:pt x="4105" y="259"/>
                    <a:pt x="4228" y="246"/>
                    <a:pt x="4353" y="246"/>
                  </a:cubicBezTo>
                  <a:close/>
                  <a:moveTo>
                    <a:pt x="3683" y="350"/>
                  </a:moveTo>
                  <a:cubicBezTo>
                    <a:pt x="4048" y="2531"/>
                    <a:pt x="4550" y="4691"/>
                    <a:pt x="4915" y="6874"/>
                  </a:cubicBezTo>
                  <a:cubicBezTo>
                    <a:pt x="5306" y="9210"/>
                    <a:pt x="5673" y="11551"/>
                    <a:pt x="5984" y="13902"/>
                  </a:cubicBezTo>
                  <a:cubicBezTo>
                    <a:pt x="6461" y="17491"/>
                    <a:pt x="6814" y="21095"/>
                    <a:pt x="7067" y="24705"/>
                  </a:cubicBezTo>
                  <a:cubicBezTo>
                    <a:pt x="7057" y="24703"/>
                    <a:pt x="7045" y="24701"/>
                    <a:pt x="7033" y="24701"/>
                  </a:cubicBezTo>
                  <a:cubicBezTo>
                    <a:pt x="7024" y="24701"/>
                    <a:pt x="7014" y="24702"/>
                    <a:pt x="7003" y="24705"/>
                  </a:cubicBezTo>
                  <a:cubicBezTo>
                    <a:pt x="6782" y="24769"/>
                    <a:pt x="6562" y="24800"/>
                    <a:pt x="6348" y="24800"/>
                  </a:cubicBezTo>
                  <a:cubicBezTo>
                    <a:pt x="5294" y="24800"/>
                    <a:pt x="4380" y="24060"/>
                    <a:pt x="4099" y="22990"/>
                  </a:cubicBezTo>
                  <a:cubicBezTo>
                    <a:pt x="3999" y="22600"/>
                    <a:pt x="3940" y="22223"/>
                    <a:pt x="3626" y="21942"/>
                  </a:cubicBezTo>
                  <a:cubicBezTo>
                    <a:pt x="3309" y="21656"/>
                    <a:pt x="2867" y="21592"/>
                    <a:pt x="2495" y="21407"/>
                  </a:cubicBezTo>
                  <a:cubicBezTo>
                    <a:pt x="1911" y="21115"/>
                    <a:pt x="1508" y="20568"/>
                    <a:pt x="1364" y="19933"/>
                  </a:cubicBezTo>
                  <a:cubicBezTo>
                    <a:pt x="1212" y="19261"/>
                    <a:pt x="1479" y="18751"/>
                    <a:pt x="1732" y="18150"/>
                  </a:cubicBezTo>
                  <a:cubicBezTo>
                    <a:pt x="2144" y="17152"/>
                    <a:pt x="1493" y="16665"/>
                    <a:pt x="1078" y="15813"/>
                  </a:cubicBezTo>
                  <a:cubicBezTo>
                    <a:pt x="1" y="13593"/>
                    <a:pt x="2577" y="12449"/>
                    <a:pt x="2517" y="10408"/>
                  </a:cubicBezTo>
                  <a:cubicBezTo>
                    <a:pt x="2493" y="9563"/>
                    <a:pt x="2055" y="8807"/>
                    <a:pt x="1788" y="8023"/>
                  </a:cubicBezTo>
                  <a:cubicBezTo>
                    <a:pt x="1613" y="7516"/>
                    <a:pt x="1504" y="6978"/>
                    <a:pt x="1675" y="6454"/>
                  </a:cubicBezTo>
                  <a:cubicBezTo>
                    <a:pt x="1829" y="5980"/>
                    <a:pt x="2203" y="5614"/>
                    <a:pt x="2439" y="5184"/>
                  </a:cubicBezTo>
                  <a:cubicBezTo>
                    <a:pt x="2857" y="4427"/>
                    <a:pt x="2676" y="3668"/>
                    <a:pt x="2529" y="2863"/>
                  </a:cubicBezTo>
                  <a:cubicBezTo>
                    <a:pt x="2405" y="2192"/>
                    <a:pt x="2337" y="1488"/>
                    <a:pt x="2810" y="936"/>
                  </a:cubicBezTo>
                  <a:cubicBezTo>
                    <a:pt x="3043" y="662"/>
                    <a:pt x="3348" y="463"/>
                    <a:pt x="3683" y="350"/>
                  </a:cubicBezTo>
                  <a:close/>
                  <a:moveTo>
                    <a:pt x="3879" y="298"/>
                  </a:moveTo>
                  <a:cubicBezTo>
                    <a:pt x="4307" y="2442"/>
                    <a:pt x="4836" y="4570"/>
                    <a:pt x="5250" y="6718"/>
                  </a:cubicBezTo>
                  <a:cubicBezTo>
                    <a:pt x="5680" y="8948"/>
                    <a:pt x="6062" y="11188"/>
                    <a:pt x="6395" y="13436"/>
                  </a:cubicBezTo>
                  <a:cubicBezTo>
                    <a:pt x="7078" y="18020"/>
                    <a:pt x="7466" y="22613"/>
                    <a:pt x="7842" y="27231"/>
                  </a:cubicBezTo>
                  <a:cubicBezTo>
                    <a:pt x="7845" y="27275"/>
                    <a:pt x="7872" y="27306"/>
                    <a:pt x="7904" y="27321"/>
                  </a:cubicBezTo>
                  <a:cubicBezTo>
                    <a:pt x="7767" y="27416"/>
                    <a:pt x="7619" y="27489"/>
                    <a:pt x="7459" y="27539"/>
                  </a:cubicBezTo>
                  <a:cubicBezTo>
                    <a:pt x="7459" y="27539"/>
                    <a:pt x="7462" y="27536"/>
                    <a:pt x="7462" y="27534"/>
                  </a:cubicBezTo>
                  <a:cubicBezTo>
                    <a:pt x="7198" y="22882"/>
                    <a:pt x="6756" y="18239"/>
                    <a:pt x="6135" y="13619"/>
                  </a:cubicBezTo>
                  <a:cubicBezTo>
                    <a:pt x="5839" y="11399"/>
                    <a:pt x="5507" y="9178"/>
                    <a:pt x="5113" y="6970"/>
                  </a:cubicBezTo>
                  <a:cubicBezTo>
                    <a:pt x="4716" y="4753"/>
                    <a:pt x="4365" y="2500"/>
                    <a:pt x="3803" y="316"/>
                  </a:cubicBezTo>
                  <a:cubicBezTo>
                    <a:pt x="3828" y="309"/>
                    <a:pt x="3852" y="302"/>
                    <a:pt x="3879" y="298"/>
                  </a:cubicBezTo>
                  <a:close/>
                  <a:moveTo>
                    <a:pt x="3875" y="1"/>
                  </a:moveTo>
                  <a:cubicBezTo>
                    <a:pt x="3849" y="1"/>
                    <a:pt x="3823" y="22"/>
                    <a:pt x="3830" y="55"/>
                  </a:cubicBezTo>
                  <a:cubicBezTo>
                    <a:pt x="3831" y="59"/>
                    <a:pt x="3831" y="65"/>
                    <a:pt x="3834" y="67"/>
                  </a:cubicBezTo>
                  <a:lnTo>
                    <a:pt x="3738" y="89"/>
                  </a:lnTo>
                  <a:cubicBezTo>
                    <a:pt x="3729" y="81"/>
                    <a:pt x="3718" y="78"/>
                    <a:pt x="3707" y="78"/>
                  </a:cubicBezTo>
                  <a:cubicBezTo>
                    <a:pt x="3685" y="78"/>
                    <a:pt x="3663" y="91"/>
                    <a:pt x="3654" y="114"/>
                  </a:cubicBezTo>
                  <a:cubicBezTo>
                    <a:pt x="3540" y="149"/>
                    <a:pt x="3429" y="192"/>
                    <a:pt x="3320" y="245"/>
                  </a:cubicBezTo>
                  <a:cubicBezTo>
                    <a:pt x="2550" y="626"/>
                    <a:pt x="2155" y="1351"/>
                    <a:pt x="2193" y="2199"/>
                  </a:cubicBezTo>
                  <a:cubicBezTo>
                    <a:pt x="2221" y="2826"/>
                    <a:pt x="2469" y="3428"/>
                    <a:pt x="2474" y="4056"/>
                  </a:cubicBezTo>
                  <a:cubicBezTo>
                    <a:pt x="2481" y="4766"/>
                    <a:pt x="2107" y="5226"/>
                    <a:pt x="1753" y="5790"/>
                  </a:cubicBezTo>
                  <a:cubicBezTo>
                    <a:pt x="1236" y="6611"/>
                    <a:pt x="1295" y="7395"/>
                    <a:pt x="1626" y="8283"/>
                  </a:cubicBezTo>
                  <a:cubicBezTo>
                    <a:pt x="2076" y="9497"/>
                    <a:pt x="2583" y="10533"/>
                    <a:pt x="1880" y="11776"/>
                  </a:cubicBezTo>
                  <a:cubicBezTo>
                    <a:pt x="1417" y="12590"/>
                    <a:pt x="745" y="13289"/>
                    <a:pt x="596" y="14248"/>
                  </a:cubicBezTo>
                  <a:cubicBezTo>
                    <a:pt x="527" y="14740"/>
                    <a:pt x="587" y="15252"/>
                    <a:pt x="767" y="15715"/>
                  </a:cubicBezTo>
                  <a:cubicBezTo>
                    <a:pt x="1019" y="16351"/>
                    <a:pt x="1660" y="16838"/>
                    <a:pt x="1604" y="17554"/>
                  </a:cubicBezTo>
                  <a:cubicBezTo>
                    <a:pt x="1559" y="18140"/>
                    <a:pt x="1151" y="18612"/>
                    <a:pt x="1081" y="19202"/>
                  </a:cubicBezTo>
                  <a:cubicBezTo>
                    <a:pt x="1028" y="19628"/>
                    <a:pt x="1099" y="20060"/>
                    <a:pt x="1273" y="20453"/>
                  </a:cubicBezTo>
                  <a:cubicBezTo>
                    <a:pt x="1435" y="20823"/>
                    <a:pt x="1686" y="21157"/>
                    <a:pt x="2011" y="21400"/>
                  </a:cubicBezTo>
                  <a:cubicBezTo>
                    <a:pt x="2360" y="21660"/>
                    <a:pt x="2769" y="21709"/>
                    <a:pt x="3132" y="21922"/>
                  </a:cubicBezTo>
                  <a:cubicBezTo>
                    <a:pt x="3835" y="22332"/>
                    <a:pt x="3743" y="23024"/>
                    <a:pt x="4057" y="23658"/>
                  </a:cubicBezTo>
                  <a:cubicBezTo>
                    <a:pt x="4232" y="24009"/>
                    <a:pt x="4500" y="24310"/>
                    <a:pt x="4812" y="24541"/>
                  </a:cubicBezTo>
                  <a:cubicBezTo>
                    <a:pt x="5267" y="24875"/>
                    <a:pt x="5798" y="25047"/>
                    <a:pt x="6340" y="25047"/>
                  </a:cubicBezTo>
                  <a:cubicBezTo>
                    <a:pt x="6581" y="25047"/>
                    <a:pt x="6824" y="25013"/>
                    <a:pt x="7063" y="24944"/>
                  </a:cubicBezTo>
                  <a:cubicBezTo>
                    <a:pt x="7068" y="24942"/>
                    <a:pt x="7072" y="24938"/>
                    <a:pt x="7077" y="24937"/>
                  </a:cubicBezTo>
                  <a:cubicBezTo>
                    <a:pt x="7136" y="25802"/>
                    <a:pt x="7191" y="26666"/>
                    <a:pt x="7239" y="27533"/>
                  </a:cubicBezTo>
                  <a:cubicBezTo>
                    <a:pt x="7240" y="27578"/>
                    <a:pt x="7267" y="27609"/>
                    <a:pt x="7301" y="27625"/>
                  </a:cubicBezTo>
                  <a:cubicBezTo>
                    <a:pt x="7295" y="27665"/>
                    <a:pt x="7324" y="27714"/>
                    <a:pt x="7375" y="27714"/>
                  </a:cubicBezTo>
                  <a:cubicBezTo>
                    <a:pt x="7381" y="27714"/>
                    <a:pt x="7387" y="27714"/>
                    <a:pt x="7393" y="27712"/>
                  </a:cubicBezTo>
                  <a:cubicBezTo>
                    <a:pt x="7643" y="27661"/>
                    <a:pt x="7866" y="27540"/>
                    <a:pt x="8047" y="27365"/>
                  </a:cubicBezTo>
                  <a:cubicBezTo>
                    <a:pt x="8081" y="27334"/>
                    <a:pt x="8071" y="27299"/>
                    <a:pt x="8044" y="27277"/>
                  </a:cubicBezTo>
                  <a:cubicBezTo>
                    <a:pt x="8049" y="27265"/>
                    <a:pt x="8054" y="27249"/>
                    <a:pt x="8052" y="27229"/>
                  </a:cubicBezTo>
                  <a:cubicBezTo>
                    <a:pt x="8018" y="26371"/>
                    <a:pt x="7973" y="25513"/>
                    <a:pt x="7915" y="24654"/>
                  </a:cubicBezTo>
                  <a:lnTo>
                    <a:pt x="7915" y="24654"/>
                  </a:lnTo>
                  <a:cubicBezTo>
                    <a:pt x="7939" y="24663"/>
                    <a:pt x="7965" y="24673"/>
                    <a:pt x="7989" y="24680"/>
                  </a:cubicBezTo>
                  <a:cubicBezTo>
                    <a:pt x="8000" y="24698"/>
                    <a:pt x="8017" y="24715"/>
                    <a:pt x="8044" y="24722"/>
                  </a:cubicBezTo>
                  <a:cubicBezTo>
                    <a:pt x="8151" y="24751"/>
                    <a:pt x="8256" y="24764"/>
                    <a:pt x="8356" y="24764"/>
                  </a:cubicBezTo>
                  <a:cubicBezTo>
                    <a:pt x="9065" y="24764"/>
                    <a:pt x="9577" y="24089"/>
                    <a:pt x="9790" y="23423"/>
                  </a:cubicBezTo>
                  <a:cubicBezTo>
                    <a:pt x="9984" y="22826"/>
                    <a:pt x="9988" y="22162"/>
                    <a:pt x="10294" y="21603"/>
                  </a:cubicBezTo>
                  <a:cubicBezTo>
                    <a:pt x="10637" y="20975"/>
                    <a:pt x="11384" y="20851"/>
                    <a:pt x="11799" y="20296"/>
                  </a:cubicBezTo>
                  <a:cubicBezTo>
                    <a:pt x="12392" y="19498"/>
                    <a:pt x="12217" y="18418"/>
                    <a:pt x="11972" y="17530"/>
                  </a:cubicBezTo>
                  <a:cubicBezTo>
                    <a:pt x="11740" y="16686"/>
                    <a:pt x="11459" y="15891"/>
                    <a:pt x="11583" y="15002"/>
                  </a:cubicBezTo>
                  <a:cubicBezTo>
                    <a:pt x="11692" y="14232"/>
                    <a:pt x="12018" y="13515"/>
                    <a:pt x="12155" y="12751"/>
                  </a:cubicBezTo>
                  <a:cubicBezTo>
                    <a:pt x="12296" y="11962"/>
                    <a:pt x="12243" y="11036"/>
                    <a:pt x="11644" y="10439"/>
                  </a:cubicBezTo>
                  <a:cubicBezTo>
                    <a:pt x="11158" y="9952"/>
                    <a:pt x="10493" y="9799"/>
                    <a:pt x="10304" y="9047"/>
                  </a:cubicBezTo>
                  <a:cubicBezTo>
                    <a:pt x="10167" y="8502"/>
                    <a:pt x="10280" y="7907"/>
                    <a:pt x="10325" y="7357"/>
                  </a:cubicBezTo>
                  <a:cubicBezTo>
                    <a:pt x="10403" y="6429"/>
                    <a:pt x="10313" y="5566"/>
                    <a:pt x="9674" y="4839"/>
                  </a:cubicBezTo>
                  <a:cubicBezTo>
                    <a:pt x="9399" y="4526"/>
                    <a:pt x="9074" y="4310"/>
                    <a:pt x="8697" y="4133"/>
                  </a:cubicBezTo>
                  <a:cubicBezTo>
                    <a:pt x="8316" y="3956"/>
                    <a:pt x="7880" y="3848"/>
                    <a:pt x="7565" y="3552"/>
                  </a:cubicBezTo>
                  <a:cubicBezTo>
                    <a:pt x="7288" y="3292"/>
                    <a:pt x="7153" y="2926"/>
                    <a:pt x="7030" y="2579"/>
                  </a:cubicBezTo>
                  <a:cubicBezTo>
                    <a:pt x="6722" y="1702"/>
                    <a:pt x="6399" y="912"/>
                    <a:pt x="5575" y="392"/>
                  </a:cubicBezTo>
                  <a:cubicBezTo>
                    <a:pt x="5185" y="149"/>
                    <a:pt x="4743" y="19"/>
                    <a:pt x="4300" y="19"/>
                  </a:cubicBezTo>
                  <a:cubicBezTo>
                    <a:pt x="4173" y="19"/>
                    <a:pt x="4045" y="30"/>
                    <a:pt x="3918" y="52"/>
                  </a:cubicBezTo>
                  <a:cubicBezTo>
                    <a:pt x="3918" y="45"/>
                    <a:pt x="3916" y="38"/>
                    <a:pt x="3914" y="32"/>
                  </a:cubicBezTo>
                  <a:cubicBezTo>
                    <a:pt x="3908" y="10"/>
                    <a:pt x="3892" y="1"/>
                    <a:pt x="387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6511275" y="1762725"/>
              <a:ext cx="569275" cy="149400"/>
            </a:xfrm>
            <a:custGeom>
              <a:avLst/>
              <a:gdLst/>
              <a:ahLst/>
              <a:cxnLst/>
              <a:rect l="l" t="t" r="r" b="b"/>
              <a:pathLst>
                <a:path w="22771" h="5976" extrusionOk="0">
                  <a:moveTo>
                    <a:pt x="15584" y="1"/>
                  </a:moveTo>
                  <a:cubicBezTo>
                    <a:pt x="14247" y="1"/>
                    <a:pt x="12907" y="93"/>
                    <a:pt x="11566" y="315"/>
                  </a:cubicBezTo>
                  <a:cubicBezTo>
                    <a:pt x="7524" y="981"/>
                    <a:pt x="3823" y="2632"/>
                    <a:pt x="26" y="4079"/>
                  </a:cubicBezTo>
                  <a:cubicBezTo>
                    <a:pt x="19" y="4087"/>
                    <a:pt x="10" y="4095"/>
                    <a:pt x="0" y="4102"/>
                  </a:cubicBezTo>
                  <a:cubicBezTo>
                    <a:pt x="370" y="4692"/>
                    <a:pt x="852" y="5258"/>
                    <a:pt x="1579" y="5312"/>
                  </a:cubicBezTo>
                  <a:cubicBezTo>
                    <a:pt x="1611" y="5314"/>
                    <a:pt x="1643" y="5315"/>
                    <a:pt x="1674" y="5315"/>
                  </a:cubicBezTo>
                  <a:cubicBezTo>
                    <a:pt x="2266" y="5315"/>
                    <a:pt x="2557" y="4884"/>
                    <a:pt x="3048" y="4638"/>
                  </a:cubicBezTo>
                  <a:cubicBezTo>
                    <a:pt x="3223" y="4551"/>
                    <a:pt x="3371" y="4513"/>
                    <a:pt x="3503" y="4513"/>
                  </a:cubicBezTo>
                  <a:cubicBezTo>
                    <a:pt x="4019" y="4513"/>
                    <a:pt x="4265" y="5091"/>
                    <a:pt x="4718" y="5464"/>
                  </a:cubicBezTo>
                  <a:cubicBezTo>
                    <a:pt x="5117" y="5793"/>
                    <a:pt x="5636" y="5975"/>
                    <a:pt x="6153" y="5975"/>
                  </a:cubicBezTo>
                  <a:cubicBezTo>
                    <a:pt x="6287" y="5975"/>
                    <a:pt x="6420" y="5963"/>
                    <a:pt x="6551" y="5938"/>
                  </a:cubicBezTo>
                  <a:cubicBezTo>
                    <a:pt x="7208" y="5814"/>
                    <a:pt x="7652" y="5348"/>
                    <a:pt x="8169" y="4974"/>
                  </a:cubicBezTo>
                  <a:cubicBezTo>
                    <a:pt x="8666" y="4614"/>
                    <a:pt x="9172" y="4467"/>
                    <a:pt x="9708" y="4467"/>
                  </a:cubicBezTo>
                  <a:cubicBezTo>
                    <a:pt x="10036" y="4467"/>
                    <a:pt x="10374" y="4522"/>
                    <a:pt x="10729" y="4618"/>
                  </a:cubicBezTo>
                  <a:cubicBezTo>
                    <a:pt x="11765" y="4900"/>
                    <a:pt x="12740" y="5381"/>
                    <a:pt x="13811" y="5381"/>
                  </a:cubicBezTo>
                  <a:cubicBezTo>
                    <a:pt x="14019" y="5381"/>
                    <a:pt x="14231" y="5363"/>
                    <a:pt x="14447" y="5321"/>
                  </a:cubicBezTo>
                  <a:cubicBezTo>
                    <a:pt x="15134" y="5192"/>
                    <a:pt x="15647" y="4843"/>
                    <a:pt x="16108" y="4335"/>
                  </a:cubicBezTo>
                  <a:cubicBezTo>
                    <a:pt x="16377" y="4035"/>
                    <a:pt x="16630" y="3696"/>
                    <a:pt x="16970" y="3472"/>
                  </a:cubicBezTo>
                  <a:cubicBezTo>
                    <a:pt x="17244" y="3290"/>
                    <a:pt x="17510" y="3225"/>
                    <a:pt x="17773" y="3225"/>
                  </a:cubicBezTo>
                  <a:cubicBezTo>
                    <a:pt x="18413" y="3225"/>
                    <a:pt x="19038" y="3606"/>
                    <a:pt x="19725" y="3606"/>
                  </a:cubicBezTo>
                  <a:cubicBezTo>
                    <a:pt x="19773" y="3606"/>
                    <a:pt x="19821" y="3604"/>
                    <a:pt x="19870" y="3600"/>
                  </a:cubicBezTo>
                  <a:cubicBezTo>
                    <a:pt x="21399" y="3476"/>
                    <a:pt x="22178" y="1909"/>
                    <a:pt x="22750" y="696"/>
                  </a:cubicBezTo>
                  <a:cubicBezTo>
                    <a:pt x="22753" y="685"/>
                    <a:pt x="22763" y="678"/>
                    <a:pt x="22770" y="669"/>
                  </a:cubicBezTo>
                  <a:cubicBezTo>
                    <a:pt x="20381" y="298"/>
                    <a:pt x="17986" y="1"/>
                    <a:pt x="1558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6511200" y="1752125"/>
              <a:ext cx="606050" cy="109400"/>
            </a:xfrm>
            <a:custGeom>
              <a:avLst/>
              <a:gdLst/>
              <a:ahLst/>
              <a:cxnLst/>
              <a:rect l="l" t="t" r="r" b="b"/>
              <a:pathLst>
                <a:path w="24242" h="4376" extrusionOk="0">
                  <a:moveTo>
                    <a:pt x="16678" y="1"/>
                  </a:moveTo>
                  <a:cubicBezTo>
                    <a:pt x="15009" y="1"/>
                    <a:pt x="13339" y="124"/>
                    <a:pt x="11683" y="371"/>
                  </a:cubicBezTo>
                  <a:cubicBezTo>
                    <a:pt x="7535" y="989"/>
                    <a:pt x="3706" y="2432"/>
                    <a:pt x="0" y="4346"/>
                  </a:cubicBezTo>
                  <a:cubicBezTo>
                    <a:pt x="9" y="4356"/>
                    <a:pt x="17" y="4366"/>
                    <a:pt x="29" y="4376"/>
                  </a:cubicBezTo>
                  <a:cubicBezTo>
                    <a:pt x="3691" y="2731"/>
                    <a:pt x="7573" y="1247"/>
                    <a:pt x="11545" y="587"/>
                  </a:cubicBezTo>
                  <a:cubicBezTo>
                    <a:pt x="12929" y="357"/>
                    <a:pt x="14318" y="261"/>
                    <a:pt x="15708" y="261"/>
                  </a:cubicBezTo>
                  <a:cubicBezTo>
                    <a:pt x="18565" y="261"/>
                    <a:pt x="21425" y="666"/>
                    <a:pt x="24241" y="1149"/>
                  </a:cubicBezTo>
                  <a:cubicBezTo>
                    <a:pt x="24234" y="1113"/>
                    <a:pt x="24223" y="1079"/>
                    <a:pt x="24219" y="1045"/>
                  </a:cubicBezTo>
                  <a:cubicBezTo>
                    <a:pt x="24205" y="972"/>
                    <a:pt x="24192" y="900"/>
                    <a:pt x="24179" y="827"/>
                  </a:cubicBezTo>
                  <a:cubicBezTo>
                    <a:pt x="24170" y="831"/>
                    <a:pt x="24160" y="834"/>
                    <a:pt x="24150" y="834"/>
                  </a:cubicBezTo>
                  <a:cubicBezTo>
                    <a:pt x="24146" y="834"/>
                    <a:pt x="24141" y="833"/>
                    <a:pt x="24137" y="832"/>
                  </a:cubicBezTo>
                  <a:cubicBezTo>
                    <a:pt x="21687" y="278"/>
                    <a:pt x="19184" y="1"/>
                    <a:pt x="1667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22"/>
            <p:cNvSpPr/>
            <p:nvPr/>
          </p:nvSpPr>
          <p:spPr>
            <a:xfrm>
              <a:off x="6498000" y="1635000"/>
              <a:ext cx="575650" cy="224550"/>
            </a:xfrm>
            <a:custGeom>
              <a:avLst/>
              <a:gdLst/>
              <a:ahLst/>
              <a:cxnLst/>
              <a:rect l="l" t="t" r="r" b="b"/>
              <a:pathLst>
                <a:path w="23026" h="8982" extrusionOk="0">
                  <a:moveTo>
                    <a:pt x="12152" y="0"/>
                  </a:moveTo>
                  <a:cubicBezTo>
                    <a:pt x="11360" y="0"/>
                    <a:pt x="10592" y="315"/>
                    <a:pt x="9952" y="838"/>
                  </a:cubicBezTo>
                  <a:cubicBezTo>
                    <a:pt x="9263" y="1402"/>
                    <a:pt x="8854" y="2335"/>
                    <a:pt x="8011" y="2705"/>
                  </a:cubicBezTo>
                  <a:cubicBezTo>
                    <a:pt x="7134" y="3088"/>
                    <a:pt x="6129" y="2754"/>
                    <a:pt x="5230" y="3059"/>
                  </a:cubicBezTo>
                  <a:cubicBezTo>
                    <a:pt x="4169" y="3418"/>
                    <a:pt x="3528" y="4259"/>
                    <a:pt x="3202" y="5291"/>
                  </a:cubicBezTo>
                  <a:cubicBezTo>
                    <a:pt x="2955" y="6068"/>
                    <a:pt x="2553" y="6394"/>
                    <a:pt x="1769" y="6585"/>
                  </a:cubicBezTo>
                  <a:cubicBezTo>
                    <a:pt x="1200" y="6723"/>
                    <a:pt x="593" y="6810"/>
                    <a:pt x="287" y="7375"/>
                  </a:cubicBezTo>
                  <a:cubicBezTo>
                    <a:pt x="0" y="7907"/>
                    <a:pt x="94" y="8539"/>
                    <a:pt x="479" y="8982"/>
                  </a:cubicBezTo>
                  <a:cubicBezTo>
                    <a:pt x="5354" y="5962"/>
                    <a:pt x="11240" y="4520"/>
                    <a:pt x="17053" y="4520"/>
                  </a:cubicBezTo>
                  <a:cubicBezTo>
                    <a:pt x="19068" y="4520"/>
                    <a:pt x="21074" y="4694"/>
                    <a:pt x="23026" y="5034"/>
                  </a:cubicBezTo>
                  <a:cubicBezTo>
                    <a:pt x="22484" y="4076"/>
                    <a:pt x="21841" y="3126"/>
                    <a:pt x="21034" y="2370"/>
                  </a:cubicBezTo>
                  <a:cubicBezTo>
                    <a:pt x="20586" y="1952"/>
                    <a:pt x="20071" y="1578"/>
                    <a:pt x="19457" y="1464"/>
                  </a:cubicBezTo>
                  <a:cubicBezTo>
                    <a:pt x="19340" y="1442"/>
                    <a:pt x="19228" y="1433"/>
                    <a:pt x="19119" y="1433"/>
                  </a:cubicBezTo>
                  <a:cubicBezTo>
                    <a:pt x="18595" y="1433"/>
                    <a:pt x="18145" y="1654"/>
                    <a:pt x="17614" y="1787"/>
                  </a:cubicBezTo>
                  <a:cubicBezTo>
                    <a:pt x="17405" y="1839"/>
                    <a:pt x="17203" y="1863"/>
                    <a:pt x="17007" y="1863"/>
                  </a:cubicBezTo>
                  <a:cubicBezTo>
                    <a:pt x="15594" y="1863"/>
                    <a:pt x="14467" y="649"/>
                    <a:pt x="13167" y="179"/>
                  </a:cubicBezTo>
                  <a:cubicBezTo>
                    <a:pt x="12829" y="57"/>
                    <a:pt x="12488" y="0"/>
                    <a:pt x="1215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22"/>
            <p:cNvSpPr/>
            <p:nvPr/>
          </p:nvSpPr>
          <p:spPr>
            <a:xfrm>
              <a:off x="6504200" y="1748075"/>
              <a:ext cx="618300" cy="169625"/>
            </a:xfrm>
            <a:custGeom>
              <a:avLst/>
              <a:gdLst/>
              <a:ahLst/>
              <a:cxnLst/>
              <a:rect l="l" t="t" r="r" b="b"/>
              <a:pathLst>
                <a:path w="24732" h="6785" extrusionOk="0">
                  <a:moveTo>
                    <a:pt x="15861" y="584"/>
                  </a:moveTo>
                  <a:cubicBezTo>
                    <a:pt x="18265" y="584"/>
                    <a:pt x="20661" y="881"/>
                    <a:pt x="23050" y="1253"/>
                  </a:cubicBezTo>
                  <a:cubicBezTo>
                    <a:pt x="23045" y="1261"/>
                    <a:pt x="23036" y="1267"/>
                    <a:pt x="23032" y="1278"/>
                  </a:cubicBezTo>
                  <a:cubicBezTo>
                    <a:pt x="22460" y="2492"/>
                    <a:pt x="21679" y="4058"/>
                    <a:pt x="20152" y="4184"/>
                  </a:cubicBezTo>
                  <a:cubicBezTo>
                    <a:pt x="20103" y="4188"/>
                    <a:pt x="20055" y="4189"/>
                    <a:pt x="20007" y="4189"/>
                  </a:cubicBezTo>
                  <a:cubicBezTo>
                    <a:pt x="19320" y="4189"/>
                    <a:pt x="18696" y="3808"/>
                    <a:pt x="18056" y="3808"/>
                  </a:cubicBezTo>
                  <a:cubicBezTo>
                    <a:pt x="17792" y="3808"/>
                    <a:pt x="17526" y="3873"/>
                    <a:pt x="17252" y="4055"/>
                  </a:cubicBezTo>
                  <a:cubicBezTo>
                    <a:pt x="16913" y="4281"/>
                    <a:pt x="16660" y="4620"/>
                    <a:pt x="16389" y="4918"/>
                  </a:cubicBezTo>
                  <a:cubicBezTo>
                    <a:pt x="15928" y="5426"/>
                    <a:pt x="15415" y="5775"/>
                    <a:pt x="14728" y="5905"/>
                  </a:cubicBezTo>
                  <a:cubicBezTo>
                    <a:pt x="14512" y="5946"/>
                    <a:pt x="14302" y="5964"/>
                    <a:pt x="14095" y="5964"/>
                  </a:cubicBezTo>
                  <a:cubicBezTo>
                    <a:pt x="13024" y="5964"/>
                    <a:pt x="12048" y="5482"/>
                    <a:pt x="11010" y="5201"/>
                  </a:cubicBezTo>
                  <a:cubicBezTo>
                    <a:pt x="10656" y="5105"/>
                    <a:pt x="10317" y="5049"/>
                    <a:pt x="9988" y="5049"/>
                  </a:cubicBezTo>
                  <a:cubicBezTo>
                    <a:pt x="9453" y="5049"/>
                    <a:pt x="8946" y="5197"/>
                    <a:pt x="8451" y="5556"/>
                  </a:cubicBezTo>
                  <a:cubicBezTo>
                    <a:pt x="7934" y="5933"/>
                    <a:pt x="7489" y="6396"/>
                    <a:pt x="6833" y="6522"/>
                  </a:cubicBezTo>
                  <a:cubicBezTo>
                    <a:pt x="6700" y="6547"/>
                    <a:pt x="6565" y="6560"/>
                    <a:pt x="6430" y="6560"/>
                  </a:cubicBezTo>
                  <a:cubicBezTo>
                    <a:pt x="5916" y="6560"/>
                    <a:pt x="5400" y="6378"/>
                    <a:pt x="5001" y="6050"/>
                  </a:cubicBezTo>
                  <a:cubicBezTo>
                    <a:pt x="4546" y="5677"/>
                    <a:pt x="4300" y="5098"/>
                    <a:pt x="3782" y="5098"/>
                  </a:cubicBezTo>
                  <a:cubicBezTo>
                    <a:pt x="3651" y="5098"/>
                    <a:pt x="3503" y="5135"/>
                    <a:pt x="3330" y="5221"/>
                  </a:cubicBezTo>
                  <a:cubicBezTo>
                    <a:pt x="2840" y="5464"/>
                    <a:pt x="2549" y="5897"/>
                    <a:pt x="1954" y="5897"/>
                  </a:cubicBezTo>
                  <a:cubicBezTo>
                    <a:pt x="1923" y="5897"/>
                    <a:pt x="1892" y="5896"/>
                    <a:pt x="1860" y="5893"/>
                  </a:cubicBezTo>
                  <a:cubicBezTo>
                    <a:pt x="1133" y="5841"/>
                    <a:pt x="650" y="5273"/>
                    <a:pt x="282" y="4685"/>
                  </a:cubicBezTo>
                  <a:cubicBezTo>
                    <a:pt x="290" y="4678"/>
                    <a:pt x="300" y="4671"/>
                    <a:pt x="307" y="4662"/>
                  </a:cubicBezTo>
                  <a:cubicBezTo>
                    <a:pt x="4105" y="3215"/>
                    <a:pt x="7804" y="1566"/>
                    <a:pt x="11846" y="897"/>
                  </a:cubicBezTo>
                  <a:cubicBezTo>
                    <a:pt x="13187" y="675"/>
                    <a:pt x="14525" y="584"/>
                    <a:pt x="15861" y="584"/>
                  </a:cubicBezTo>
                  <a:close/>
                  <a:moveTo>
                    <a:pt x="16812" y="0"/>
                  </a:moveTo>
                  <a:cubicBezTo>
                    <a:pt x="10998" y="0"/>
                    <a:pt x="5111" y="1440"/>
                    <a:pt x="234" y="4460"/>
                  </a:cubicBezTo>
                  <a:cubicBezTo>
                    <a:pt x="217" y="4439"/>
                    <a:pt x="198" y="4418"/>
                    <a:pt x="183" y="4397"/>
                  </a:cubicBezTo>
                  <a:cubicBezTo>
                    <a:pt x="122" y="4428"/>
                    <a:pt x="62" y="4459"/>
                    <a:pt x="1" y="4490"/>
                  </a:cubicBezTo>
                  <a:cubicBezTo>
                    <a:pt x="22" y="4517"/>
                    <a:pt x="42" y="4544"/>
                    <a:pt x="64" y="4568"/>
                  </a:cubicBezTo>
                  <a:cubicBezTo>
                    <a:pt x="416" y="5275"/>
                    <a:pt x="906" y="5957"/>
                    <a:pt x="1739" y="6090"/>
                  </a:cubicBezTo>
                  <a:cubicBezTo>
                    <a:pt x="1821" y="6103"/>
                    <a:pt x="1900" y="6109"/>
                    <a:pt x="1978" y="6109"/>
                  </a:cubicBezTo>
                  <a:cubicBezTo>
                    <a:pt x="2220" y="6109"/>
                    <a:pt x="2446" y="6047"/>
                    <a:pt x="2673" y="5929"/>
                  </a:cubicBezTo>
                  <a:cubicBezTo>
                    <a:pt x="2892" y="5814"/>
                    <a:pt x="3076" y="5642"/>
                    <a:pt x="3288" y="5519"/>
                  </a:cubicBezTo>
                  <a:cubicBezTo>
                    <a:pt x="3445" y="5425"/>
                    <a:pt x="3587" y="5383"/>
                    <a:pt x="3721" y="5383"/>
                  </a:cubicBezTo>
                  <a:cubicBezTo>
                    <a:pt x="3978" y="5383"/>
                    <a:pt x="4204" y="5538"/>
                    <a:pt x="4452" y="5779"/>
                  </a:cubicBezTo>
                  <a:cubicBezTo>
                    <a:pt x="5016" y="6331"/>
                    <a:pt x="5484" y="6747"/>
                    <a:pt x="6331" y="6783"/>
                  </a:cubicBezTo>
                  <a:cubicBezTo>
                    <a:pt x="6364" y="6784"/>
                    <a:pt x="6396" y="6785"/>
                    <a:pt x="6428" y="6785"/>
                  </a:cubicBezTo>
                  <a:cubicBezTo>
                    <a:pt x="7183" y="6785"/>
                    <a:pt x="7746" y="6403"/>
                    <a:pt x="8328" y="5944"/>
                  </a:cubicBezTo>
                  <a:cubicBezTo>
                    <a:pt x="8848" y="5534"/>
                    <a:pt x="9380" y="5267"/>
                    <a:pt x="10015" y="5267"/>
                  </a:cubicBezTo>
                  <a:cubicBezTo>
                    <a:pt x="10128" y="5267"/>
                    <a:pt x="10244" y="5276"/>
                    <a:pt x="10364" y="5293"/>
                  </a:cubicBezTo>
                  <a:cubicBezTo>
                    <a:pt x="10971" y="5384"/>
                    <a:pt x="11542" y="5612"/>
                    <a:pt x="12120" y="5810"/>
                  </a:cubicBezTo>
                  <a:cubicBezTo>
                    <a:pt x="12757" y="6026"/>
                    <a:pt x="13411" y="6191"/>
                    <a:pt x="14079" y="6191"/>
                  </a:cubicBezTo>
                  <a:cubicBezTo>
                    <a:pt x="14238" y="6191"/>
                    <a:pt x="14397" y="6182"/>
                    <a:pt x="14557" y="6162"/>
                  </a:cubicBezTo>
                  <a:cubicBezTo>
                    <a:pt x="15343" y="6063"/>
                    <a:pt x="15974" y="5708"/>
                    <a:pt x="16502" y="5131"/>
                  </a:cubicBezTo>
                  <a:cubicBezTo>
                    <a:pt x="16885" y="4713"/>
                    <a:pt x="17266" y="4144"/>
                    <a:pt x="17865" y="4031"/>
                  </a:cubicBezTo>
                  <a:cubicBezTo>
                    <a:pt x="17943" y="4016"/>
                    <a:pt x="18022" y="4010"/>
                    <a:pt x="18100" y="4010"/>
                  </a:cubicBezTo>
                  <a:cubicBezTo>
                    <a:pt x="18611" y="4010"/>
                    <a:pt x="19104" y="4294"/>
                    <a:pt x="19603" y="4380"/>
                  </a:cubicBezTo>
                  <a:cubicBezTo>
                    <a:pt x="19748" y="4405"/>
                    <a:pt x="19888" y="4417"/>
                    <a:pt x="20024" y="4417"/>
                  </a:cubicBezTo>
                  <a:cubicBezTo>
                    <a:pt x="21658" y="4417"/>
                    <a:pt x="22619" y="2686"/>
                    <a:pt x="23242" y="1363"/>
                  </a:cubicBezTo>
                  <a:cubicBezTo>
                    <a:pt x="23256" y="1333"/>
                    <a:pt x="23254" y="1306"/>
                    <a:pt x="23245" y="1284"/>
                  </a:cubicBezTo>
                  <a:lnTo>
                    <a:pt x="23245" y="1284"/>
                  </a:lnTo>
                  <a:cubicBezTo>
                    <a:pt x="23680" y="1351"/>
                    <a:pt x="24112" y="1419"/>
                    <a:pt x="24545" y="1494"/>
                  </a:cubicBezTo>
                  <a:cubicBezTo>
                    <a:pt x="24551" y="1537"/>
                    <a:pt x="24583" y="1555"/>
                    <a:pt x="24615" y="1555"/>
                  </a:cubicBezTo>
                  <a:cubicBezTo>
                    <a:pt x="24655" y="1555"/>
                    <a:pt x="24695" y="1528"/>
                    <a:pt x="24692" y="1483"/>
                  </a:cubicBezTo>
                  <a:cubicBezTo>
                    <a:pt x="24732" y="1440"/>
                    <a:pt x="24720" y="1356"/>
                    <a:pt x="24651" y="1336"/>
                  </a:cubicBezTo>
                  <a:cubicBezTo>
                    <a:pt x="24641" y="1287"/>
                    <a:pt x="24636" y="1236"/>
                    <a:pt x="24626" y="1191"/>
                  </a:cubicBezTo>
                  <a:cubicBezTo>
                    <a:pt x="24607" y="1107"/>
                    <a:pt x="24592" y="1024"/>
                    <a:pt x="24576" y="943"/>
                  </a:cubicBezTo>
                  <a:cubicBezTo>
                    <a:pt x="24569" y="908"/>
                    <a:pt x="24542" y="894"/>
                    <a:pt x="24516" y="894"/>
                  </a:cubicBezTo>
                  <a:cubicBezTo>
                    <a:pt x="24508" y="894"/>
                    <a:pt x="24499" y="895"/>
                    <a:pt x="24492" y="898"/>
                  </a:cubicBezTo>
                  <a:cubicBezTo>
                    <a:pt x="24485" y="874"/>
                    <a:pt x="24466" y="852"/>
                    <a:pt x="24435" y="846"/>
                  </a:cubicBezTo>
                  <a:cubicBezTo>
                    <a:pt x="24150" y="781"/>
                    <a:pt x="23865" y="722"/>
                    <a:pt x="23578" y="665"/>
                  </a:cubicBezTo>
                  <a:cubicBezTo>
                    <a:pt x="23536" y="713"/>
                    <a:pt x="23488" y="757"/>
                    <a:pt x="23436" y="792"/>
                  </a:cubicBezTo>
                  <a:cubicBezTo>
                    <a:pt x="23765" y="857"/>
                    <a:pt x="24092" y="924"/>
                    <a:pt x="24418" y="999"/>
                  </a:cubicBezTo>
                  <a:cubicBezTo>
                    <a:pt x="24423" y="999"/>
                    <a:pt x="24428" y="1000"/>
                    <a:pt x="24432" y="1000"/>
                  </a:cubicBezTo>
                  <a:cubicBezTo>
                    <a:pt x="24443" y="1000"/>
                    <a:pt x="24451" y="997"/>
                    <a:pt x="24461" y="993"/>
                  </a:cubicBezTo>
                  <a:cubicBezTo>
                    <a:pt x="24475" y="1065"/>
                    <a:pt x="24487" y="1137"/>
                    <a:pt x="24500" y="1212"/>
                  </a:cubicBezTo>
                  <a:cubicBezTo>
                    <a:pt x="24504" y="1244"/>
                    <a:pt x="24514" y="1278"/>
                    <a:pt x="24523" y="1313"/>
                  </a:cubicBezTo>
                  <a:cubicBezTo>
                    <a:pt x="21706" y="832"/>
                    <a:pt x="18847" y="427"/>
                    <a:pt x="15990" y="427"/>
                  </a:cubicBezTo>
                  <a:cubicBezTo>
                    <a:pt x="14600" y="427"/>
                    <a:pt x="13210" y="523"/>
                    <a:pt x="11826" y="753"/>
                  </a:cubicBezTo>
                  <a:cubicBezTo>
                    <a:pt x="7855" y="1414"/>
                    <a:pt x="3972" y="2896"/>
                    <a:pt x="310" y="4541"/>
                  </a:cubicBezTo>
                  <a:lnTo>
                    <a:pt x="282" y="4511"/>
                  </a:lnTo>
                  <a:cubicBezTo>
                    <a:pt x="3988" y="2597"/>
                    <a:pt x="7817" y="1155"/>
                    <a:pt x="11965" y="535"/>
                  </a:cubicBezTo>
                  <a:cubicBezTo>
                    <a:pt x="13620" y="288"/>
                    <a:pt x="15290" y="165"/>
                    <a:pt x="16959" y="165"/>
                  </a:cubicBezTo>
                  <a:cubicBezTo>
                    <a:pt x="18426" y="165"/>
                    <a:pt x="19893" y="260"/>
                    <a:pt x="21349" y="451"/>
                  </a:cubicBezTo>
                  <a:cubicBezTo>
                    <a:pt x="20697" y="298"/>
                    <a:pt x="20035" y="181"/>
                    <a:pt x="19371" y="94"/>
                  </a:cubicBezTo>
                  <a:cubicBezTo>
                    <a:pt x="18522" y="32"/>
                    <a:pt x="17668" y="0"/>
                    <a:pt x="16812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22"/>
            <p:cNvSpPr/>
            <p:nvPr/>
          </p:nvSpPr>
          <p:spPr>
            <a:xfrm>
              <a:off x="6511275" y="1762725"/>
              <a:ext cx="569275" cy="149400"/>
            </a:xfrm>
            <a:custGeom>
              <a:avLst/>
              <a:gdLst/>
              <a:ahLst/>
              <a:cxnLst/>
              <a:rect l="l" t="t" r="r" b="b"/>
              <a:pathLst>
                <a:path w="22771" h="5976" extrusionOk="0">
                  <a:moveTo>
                    <a:pt x="15584" y="1"/>
                  </a:moveTo>
                  <a:cubicBezTo>
                    <a:pt x="14247" y="1"/>
                    <a:pt x="12907" y="93"/>
                    <a:pt x="11566" y="315"/>
                  </a:cubicBezTo>
                  <a:cubicBezTo>
                    <a:pt x="7524" y="981"/>
                    <a:pt x="3823" y="2632"/>
                    <a:pt x="26" y="4079"/>
                  </a:cubicBezTo>
                  <a:cubicBezTo>
                    <a:pt x="19" y="4087"/>
                    <a:pt x="10" y="4095"/>
                    <a:pt x="0" y="4102"/>
                  </a:cubicBezTo>
                  <a:cubicBezTo>
                    <a:pt x="370" y="4692"/>
                    <a:pt x="852" y="5258"/>
                    <a:pt x="1579" y="5312"/>
                  </a:cubicBezTo>
                  <a:cubicBezTo>
                    <a:pt x="1611" y="5314"/>
                    <a:pt x="1643" y="5315"/>
                    <a:pt x="1674" y="5315"/>
                  </a:cubicBezTo>
                  <a:cubicBezTo>
                    <a:pt x="2266" y="5315"/>
                    <a:pt x="2557" y="4884"/>
                    <a:pt x="3048" y="4638"/>
                  </a:cubicBezTo>
                  <a:cubicBezTo>
                    <a:pt x="3223" y="4551"/>
                    <a:pt x="3371" y="4513"/>
                    <a:pt x="3503" y="4513"/>
                  </a:cubicBezTo>
                  <a:cubicBezTo>
                    <a:pt x="4019" y="4513"/>
                    <a:pt x="4265" y="5091"/>
                    <a:pt x="4718" y="5464"/>
                  </a:cubicBezTo>
                  <a:cubicBezTo>
                    <a:pt x="5117" y="5793"/>
                    <a:pt x="5636" y="5975"/>
                    <a:pt x="6153" y="5975"/>
                  </a:cubicBezTo>
                  <a:cubicBezTo>
                    <a:pt x="6287" y="5975"/>
                    <a:pt x="6420" y="5963"/>
                    <a:pt x="6551" y="5938"/>
                  </a:cubicBezTo>
                  <a:cubicBezTo>
                    <a:pt x="7208" y="5814"/>
                    <a:pt x="7652" y="5348"/>
                    <a:pt x="8169" y="4974"/>
                  </a:cubicBezTo>
                  <a:cubicBezTo>
                    <a:pt x="8666" y="4614"/>
                    <a:pt x="9172" y="4467"/>
                    <a:pt x="9708" y="4467"/>
                  </a:cubicBezTo>
                  <a:cubicBezTo>
                    <a:pt x="10036" y="4467"/>
                    <a:pt x="10374" y="4522"/>
                    <a:pt x="10729" y="4618"/>
                  </a:cubicBezTo>
                  <a:cubicBezTo>
                    <a:pt x="11765" y="4900"/>
                    <a:pt x="12740" y="5381"/>
                    <a:pt x="13811" y="5381"/>
                  </a:cubicBezTo>
                  <a:cubicBezTo>
                    <a:pt x="14019" y="5381"/>
                    <a:pt x="14231" y="5363"/>
                    <a:pt x="14447" y="5321"/>
                  </a:cubicBezTo>
                  <a:cubicBezTo>
                    <a:pt x="15134" y="5192"/>
                    <a:pt x="15647" y="4843"/>
                    <a:pt x="16108" y="4335"/>
                  </a:cubicBezTo>
                  <a:cubicBezTo>
                    <a:pt x="16377" y="4035"/>
                    <a:pt x="16630" y="3696"/>
                    <a:pt x="16970" y="3472"/>
                  </a:cubicBezTo>
                  <a:cubicBezTo>
                    <a:pt x="17244" y="3290"/>
                    <a:pt x="17510" y="3225"/>
                    <a:pt x="17773" y="3225"/>
                  </a:cubicBezTo>
                  <a:cubicBezTo>
                    <a:pt x="18413" y="3225"/>
                    <a:pt x="19038" y="3606"/>
                    <a:pt x="19725" y="3606"/>
                  </a:cubicBezTo>
                  <a:cubicBezTo>
                    <a:pt x="19773" y="3606"/>
                    <a:pt x="19821" y="3604"/>
                    <a:pt x="19870" y="3600"/>
                  </a:cubicBezTo>
                  <a:cubicBezTo>
                    <a:pt x="21399" y="3476"/>
                    <a:pt x="22178" y="1909"/>
                    <a:pt x="22750" y="696"/>
                  </a:cubicBezTo>
                  <a:cubicBezTo>
                    <a:pt x="22753" y="685"/>
                    <a:pt x="22763" y="678"/>
                    <a:pt x="22770" y="669"/>
                  </a:cubicBezTo>
                  <a:cubicBezTo>
                    <a:pt x="20381" y="298"/>
                    <a:pt x="17986" y="1"/>
                    <a:pt x="1558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22"/>
            <p:cNvSpPr/>
            <p:nvPr/>
          </p:nvSpPr>
          <p:spPr>
            <a:xfrm>
              <a:off x="6511150" y="1752125"/>
              <a:ext cx="606050" cy="109375"/>
            </a:xfrm>
            <a:custGeom>
              <a:avLst/>
              <a:gdLst/>
              <a:ahLst/>
              <a:cxnLst/>
              <a:rect l="l" t="t" r="r" b="b"/>
              <a:pathLst>
                <a:path w="24242" h="4375" extrusionOk="0">
                  <a:moveTo>
                    <a:pt x="16677" y="0"/>
                  </a:moveTo>
                  <a:cubicBezTo>
                    <a:pt x="15008" y="0"/>
                    <a:pt x="13338" y="123"/>
                    <a:pt x="11684" y="371"/>
                  </a:cubicBezTo>
                  <a:cubicBezTo>
                    <a:pt x="7537" y="989"/>
                    <a:pt x="3708" y="2432"/>
                    <a:pt x="1" y="4343"/>
                  </a:cubicBezTo>
                  <a:lnTo>
                    <a:pt x="29" y="4375"/>
                  </a:lnTo>
                  <a:cubicBezTo>
                    <a:pt x="3690" y="2730"/>
                    <a:pt x="7573" y="1247"/>
                    <a:pt x="11545" y="585"/>
                  </a:cubicBezTo>
                  <a:cubicBezTo>
                    <a:pt x="12929" y="355"/>
                    <a:pt x="14319" y="259"/>
                    <a:pt x="15709" y="259"/>
                  </a:cubicBezTo>
                  <a:cubicBezTo>
                    <a:pt x="18565" y="259"/>
                    <a:pt x="21425" y="664"/>
                    <a:pt x="24242" y="1146"/>
                  </a:cubicBezTo>
                  <a:cubicBezTo>
                    <a:pt x="24232" y="1110"/>
                    <a:pt x="24224" y="1078"/>
                    <a:pt x="24218" y="1044"/>
                  </a:cubicBezTo>
                  <a:cubicBezTo>
                    <a:pt x="24207" y="969"/>
                    <a:pt x="24194" y="897"/>
                    <a:pt x="24180" y="825"/>
                  </a:cubicBezTo>
                  <a:cubicBezTo>
                    <a:pt x="24171" y="829"/>
                    <a:pt x="24161" y="832"/>
                    <a:pt x="24150" y="832"/>
                  </a:cubicBezTo>
                  <a:cubicBezTo>
                    <a:pt x="24146" y="832"/>
                    <a:pt x="24142" y="832"/>
                    <a:pt x="24137" y="831"/>
                  </a:cubicBezTo>
                  <a:cubicBezTo>
                    <a:pt x="23811" y="756"/>
                    <a:pt x="23482" y="690"/>
                    <a:pt x="23155" y="626"/>
                  </a:cubicBezTo>
                  <a:cubicBezTo>
                    <a:pt x="23052" y="694"/>
                    <a:pt x="22931" y="735"/>
                    <a:pt x="22796" y="735"/>
                  </a:cubicBezTo>
                  <a:cubicBezTo>
                    <a:pt x="22724" y="735"/>
                    <a:pt x="22648" y="723"/>
                    <a:pt x="22569" y="698"/>
                  </a:cubicBezTo>
                  <a:cubicBezTo>
                    <a:pt x="22072" y="539"/>
                    <a:pt x="21574" y="402"/>
                    <a:pt x="21068" y="286"/>
                  </a:cubicBezTo>
                  <a:cubicBezTo>
                    <a:pt x="19612" y="96"/>
                    <a:pt x="18145" y="0"/>
                    <a:pt x="1667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22"/>
            <p:cNvSpPr/>
            <p:nvPr/>
          </p:nvSpPr>
          <p:spPr>
            <a:xfrm>
              <a:off x="6508725" y="1745450"/>
              <a:ext cx="479725" cy="114100"/>
            </a:xfrm>
            <a:custGeom>
              <a:avLst/>
              <a:gdLst/>
              <a:ahLst/>
              <a:cxnLst/>
              <a:rect l="l" t="t" r="r" b="b"/>
              <a:pathLst>
                <a:path w="19189" h="4564" extrusionOk="0">
                  <a:moveTo>
                    <a:pt x="16061" y="0"/>
                  </a:moveTo>
                  <a:cubicBezTo>
                    <a:pt x="13957" y="0"/>
                    <a:pt x="11845" y="248"/>
                    <a:pt x="9800" y="639"/>
                  </a:cubicBezTo>
                  <a:cubicBezTo>
                    <a:pt x="8464" y="893"/>
                    <a:pt x="7123" y="1202"/>
                    <a:pt x="5810" y="1593"/>
                  </a:cubicBezTo>
                  <a:cubicBezTo>
                    <a:pt x="3804" y="2407"/>
                    <a:pt x="1926" y="3508"/>
                    <a:pt x="1" y="4500"/>
                  </a:cubicBezTo>
                  <a:cubicBezTo>
                    <a:pt x="16" y="4522"/>
                    <a:pt x="34" y="4543"/>
                    <a:pt x="51" y="4564"/>
                  </a:cubicBezTo>
                  <a:cubicBezTo>
                    <a:pt x="4928" y="1544"/>
                    <a:pt x="10816" y="104"/>
                    <a:pt x="16630" y="104"/>
                  </a:cubicBezTo>
                  <a:cubicBezTo>
                    <a:pt x="17485" y="104"/>
                    <a:pt x="18339" y="135"/>
                    <a:pt x="19189" y="197"/>
                  </a:cubicBezTo>
                  <a:cubicBezTo>
                    <a:pt x="18154" y="62"/>
                    <a:pt x="17108" y="0"/>
                    <a:pt x="1606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22"/>
            <p:cNvSpPr/>
            <p:nvPr/>
          </p:nvSpPr>
          <p:spPr>
            <a:xfrm>
              <a:off x="6510175" y="1762750"/>
              <a:ext cx="573325" cy="142700"/>
            </a:xfrm>
            <a:custGeom>
              <a:avLst/>
              <a:gdLst/>
              <a:ahLst/>
              <a:cxnLst/>
              <a:rect l="l" t="t" r="r" b="b"/>
              <a:pathLst>
                <a:path w="22933" h="5708" extrusionOk="0">
                  <a:moveTo>
                    <a:pt x="16173" y="1"/>
                  </a:moveTo>
                  <a:cubicBezTo>
                    <a:pt x="14487" y="1"/>
                    <a:pt x="12801" y="144"/>
                    <a:pt x="11140" y="431"/>
                  </a:cubicBezTo>
                  <a:cubicBezTo>
                    <a:pt x="9259" y="756"/>
                    <a:pt x="7418" y="1274"/>
                    <a:pt x="5612" y="1891"/>
                  </a:cubicBezTo>
                  <a:cubicBezTo>
                    <a:pt x="3757" y="2526"/>
                    <a:pt x="1799" y="3169"/>
                    <a:pt x="63" y="4085"/>
                  </a:cubicBezTo>
                  <a:cubicBezTo>
                    <a:pt x="0" y="4117"/>
                    <a:pt x="29" y="4195"/>
                    <a:pt x="89" y="4195"/>
                  </a:cubicBezTo>
                  <a:cubicBezTo>
                    <a:pt x="96" y="4195"/>
                    <a:pt x="103" y="4194"/>
                    <a:pt x="111" y="4192"/>
                  </a:cubicBezTo>
                  <a:cubicBezTo>
                    <a:pt x="698" y="4020"/>
                    <a:pt x="1278" y="3814"/>
                    <a:pt x="1854" y="3592"/>
                  </a:cubicBezTo>
                  <a:lnTo>
                    <a:pt x="1854" y="3592"/>
                  </a:lnTo>
                  <a:cubicBezTo>
                    <a:pt x="1762" y="4133"/>
                    <a:pt x="1772" y="4679"/>
                    <a:pt x="1932" y="5209"/>
                  </a:cubicBezTo>
                  <a:cubicBezTo>
                    <a:pt x="1935" y="5224"/>
                    <a:pt x="1945" y="5230"/>
                    <a:pt x="1956" y="5230"/>
                  </a:cubicBezTo>
                  <a:cubicBezTo>
                    <a:pt x="1974" y="5230"/>
                    <a:pt x="1994" y="5212"/>
                    <a:pt x="1988" y="5186"/>
                  </a:cubicBezTo>
                  <a:cubicBezTo>
                    <a:pt x="1935" y="4620"/>
                    <a:pt x="1939" y="4070"/>
                    <a:pt x="2048" y="3512"/>
                  </a:cubicBezTo>
                  <a:cubicBezTo>
                    <a:pt x="2807" y="3217"/>
                    <a:pt x="3560" y="2902"/>
                    <a:pt x="4318" y="2605"/>
                  </a:cubicBezTo>
                  <a:lnTo>
                    <a:pt x="4318" y="2605"/>
                  </a:lnTo>
                  <a:cubicBezTo>
                    <a:pt x="3884" y="3105"/>
                    <a:pt x="3658" y="3854"/>
                    <a:pt x="3684" y="4489"/>
                  </a:cubicBezTo>
                  <a:cubicBezTo>
                    <a:pt x="3685" y="4513"/>
                    <a:pt x="3702" y="4524"/>
                    <a:pt x="3721" y="4524"/>
                  </a:cubicBezTo>
                  <a:cubicBezTo>
                    <a:pt x="3742" y="4524"/>
                    <a:pt x="3765" y="4510"/>
                    <a:pt x="3769" y="4487"/>
                  </a:cubicBezTo>
                  <a:cubicBezTo>
                    <a:pt x="3831" y="4130"/>
                    <a:pt x="3901" y="3783"/>
                    <a:pt x="4040" y="3450"/>
                  </a:cubicBezTo>
                  <a:cubicBezTo>
                    <a:pt x="4184" y="3112"/>
                    <a:pt x="4398" y="2841"/>
                    <a:pt x="4593" y="2535"/>
                  </a:cubicBezTo>
                  <a:cubicBezTo>
                    <a:pt x="4600" y="2524"/>
                    <a:pt x="4603" y="2509"/>
                    <a:pt x="4603" y="2497"/>
                  </a:cubicBezTo>
                  <a:cubicBezTo>
                    <a:pt x="4926" y="2373"/>
                    <a:pt x="5250" y="2253"/>
                    <a:pt x="5574" y="2142"/>
                  </a:cubicBezTo>
                  <a:cubicBezTo>
                    <a:pt x="6407" y="1856"/>
                    <a:pt x="7247" y="1592"/>
                    <a:pt x="8096" y="1356"/>
                  </a:cubicBezTo>
                  <a:lnTo>
                    <a:pt x="8096" y="1356"/>
                  </a:lnTo>
                  <a:cubicBezTo>
                    <a:pt x="7113" y="2436"/>
                    <a:pt x="6740" y="4278"/>
                    <a:pt x="7074" y="5669"/>
                  </a:cubicBezTo>
                  <a:cubicBezTo>
                    <a:pt x="7080" y="5695"/>
                    <a:pt x="7099" y="5707"/>
                    <a:pt x="7118" y="5707"/>
                  </a:cubicBezTo>
                  <a:cubicBezTo>
                    <a:pt x="7142" y="5707"/>
                    <a:pt x="7166" y="5688"/>
                    <a:pt x="7164" y="5655"/>
                  </a:cubicBezTo>
                  <a:cubicBezTo>
                    <a:pt x="7123" y="4812"/>
                    <a:pt x="7139" y="4013"/>
                    <a:pt x="7383" y="3196"/>
                  </a:cubicBezTo>
                  <a:cubicBezTo>
                    <a:pt x="7582" y="2525"/>
                    <a:pt x="7950" y="1973"/>
                    <a:pt x="8289" y="1370"/>
                  </a:cubicBezTo>
                  <a:cubicBezTo>
                    <a:pt x="8306" y="1345"/>
                    <a:pt x="8302" y="1321"/>
                    <a:pt x="8289" y="1304"/>
                  </a:cubicBezTo>
                  <a:cubicBezTo>
                    <a:pt x="9241" y="1045"/>
                    <a:pt x="10201" y="827"/>
                    <a:pt x="11174" y="660"/>
                  </a:cubicBezTo>
                  <a:cubicBezTo>
                    <a:pt x="11189" y="657"/>
                    <a:pt x="11203" y="654"/>
                    <a:pt x="11219" y="653"/>
                  </a:cubicBezTo>
                  <a:lnTo>
                    <a:pt x="11219" y="653"/>
                  </a:lnTo>
                  <a:cubicBezTo>
                    <a:pt x="10503" y="1780"/>
                    <a:pt x="10085" y="3252"/>
                    <a:pt x="10125" y="4572"/>
                  </a:cubicBezTo>
                  <a:cubicBezTo>
                    <a:pt x="10125" y="4590"/>
                    <a:pt x="10139" y="4599"/>
                    <a:pt x="10154" y="4599"/>
                  </a:cubicBezTo>
                  <a:cubicBezTo>
                    <a:pt x="10170" y="4599"/>
                    <a:pt x="10188" y="4589"/>
                    <a:pt x="10191" y="4571"/>
                  </a:cubicBezTo>
                  <a:cubicBezTo>
                    <a:pt x="10431" y="3126"/>
                    <a:pt x="10819" y="1912"/>
                    <a:pt x="11464" y="613"/>
                  </a:cubicBezTo>
                  <a:cubicBezTo>
                    <a:pt x="12607" y="430"/>
                    <a:pt x="13752" y="315"/>
                    <a:pt x="14901" y="267"/>
                  </a:cubicBezTo>
                  <a:lnTo>
                    <a:pt x="14901" y="267"/>
                  </a:lnTo>
                  <a:cubicBezTo>
                    <a:pt x="13850" y="1702"/>
                    <a:pt x="13058" y="3501"/>
                    <a:pt x="12885" y="5267"/>
                  </a:cubicBezTo>
                  <a:cubicBezTo>
                    <a:pt x="12882" y="5299"/>
                    <a:pt x="12911" y="5319"/>
                    <a:pt x="12937" y="5319"/>
                  </a:cubicBezTo>
                  <a:cubicBezTo>
                    <a:pt x="12954" y="5319"/>
                    <a:pt x="12970" y="5311"/>
                    <a:pt x="12975" y="5291"/>
                  </a:cubicBezTo>
                  <a:cubicBezTo>
                    <a:pt x="13469" y="3446"/>
                    <a:pt x="14089" y="1846"/>
                    <a:pt x="15158" y="259"/>
                  </a:cubicBezTo>
                  <a:cubicBezTo>
                    <a:pt x="15463" y="249"/>
                    <a:pt x="15768" y="244"/>
                    <a:pt x="16073" y="244"/>
                  </a:cubicBezTo>
                  <a:cubicBezTo>
                    <a:pt x="16594" y="244"/>
                    <a:pt x="17115" y="258"/>
                    <a:pt x="17635" y="283"/>
                  </a:cubicBezTo>
                  <a:cubicBezTo>
                    <a:pt x="17017" y="1233"/>
                    <a:pt x="16651" y="2504"/>
                    <a:pt x="16603" y="3612"/>
                  </a:cubicBezTo>
                  <a:cubicBezTo>
                    <a:pt x="16602" y="3645"/>
                    <a:pt x="16625" y="3663"/>
                    <a:pt x="16648" y="3663"/>
                  </a:cubicBezTo>
                  <a:cubicBezTo>
                    <a:pt x="16668" y="3663"/>
                    <a:pt x="16689" y="3650"/>
                    <a:pt x="16695" y="3622"/>
                  </a:cubicBezTo>
                  <a:cubicBezTo>
                    <a:pt x="16843" y="2977"/>
                    <a:pt x="16971" y="2334"/>
                    <a:pt x="17196" y="1709"/>
                  </a:cubicBezTo>
                  <a:cubicBezTo>
                    <a:pt x="17374" y="1219"/>
                    <a:pt x="17620" y="766"/>
                    <a:pt x="17833" y="294"/>
                  </a:cubicBezTo>
                  <a:cubicBezTo>
                    <a:pt x="18642" y="338"/>
                    <a:pt x="19450" y="416"/>
                    <a:pt x="20254" y="523"/>
                  </a:cubicBezTo>
                  <a:cubicBezTo>
                    <a:pt x="19453" y="1185"/>
                    <a:pt x="18977" y="2456"/>
                    <a:pt x="18648" y="3365"/>
                  </a:cubicBezTo>
                  <a:cubicBezTo>
                    <a:pt x="18634" y="3402"/>
                    <a:pt x="18663" y="3429"/>
                    <a:pt x="18692" y="3429"/>
                  </a:cubicBezTo>
                  <a:cubicBezTo>
                    <a:pt x="18709" y="3429"/>
                    <a:pt x="18726" y="3420"/>
                    <a:pt x="18735" y="3400"/>
                  </a:cubicBezTo>
                  <a:cubicBezTo>
                    <a:pt x="19187" y="2478"/>
                    <a:pt x="19636" y="1185"/>
                    <a:pt x="20504" y="558"/>
                  </a:cubicBezTo>
                  <a:cubicBezTo>
                    <a:pt x="21262" y="668"/>
                    <a:pt x="22019" y="803"/>
                    <a:pt x="22773" y="966"/>
                  </a:cubicBezTo>
                  <a:cubicBezTo>
                    <a:pt x="22782" y="968"/>
                    <a:pt x="22791" y="969"/>
                    <a:pt x="22800" y="969"/>
                  </a:cubicBezTo>
                  <a:cubicBezTo>
                    <a:pt x="22921" y="969"/>
                    <a:pt x="22932" y="769"/>
                    <a:pt x="22800" y="739"/>
                  </a:cubicBezTo>
                  <a:cubicBezTo>
                    <a:pt x="21183" y="372"/>
                    <a:pt x="19534" y="143"/>
                    <a:pt x="17880" y="49"/>
                  </a:cubicBezTo>
                  <a:cubicBezTo>
                    <a:pt x="17868" y="43"/>
                    <a:pt x="17855" y="39"/>
                    <a:pt x="17842" y="39"/>
                  </a:cubicBezTo>
                  <a:cubicBezTo>
                    <a:pt x="17833" y="39"/>
                    <a:pt x="17824" y="41"/>
                    <a:pt x="17815" y="46"/>
                  </a:cubicBezTo>
                  <a:cubicBezTo>
                    <a:pt x="17268" y="16"/>
                    <a:pt x="16720" y="1"/>
                    <a:pt x="1617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22"/>
            <p:cNvSpPr/>
            <p:nvPr/>
          </p:nvSpPr>
          <p:spPr>
            <a:xfrm>
              <a:off x="6516000" y="1807775"/>
              <a:ext cx="40600" cy="27900"/>
            </a:xfrm>
            <a:custGeom>
              <a:avLst/>
              <a:gdLst/>
              <a:ahLst/>
              <a:cxnLst/>
              <a:rect l="l" t="t" r="r" b="b"/>
              <a:pathLst>
                <a:path w="1624" h="1116" extrusionOk="0">
                  <a:moveTo>
                    <a:pt x="31" y="1"/>
                  </a:moveTo>
                  <a:cubicBezTo>
                    <a:pt x="14" y="1"/>
                    <a:pt x="1" y="22"/>
                    <a:pt x="13" y="38"/>
                  </a:cubicBezTo>
                  <a:cubicBezTo>
                    <a:pt x="383" y="483"/>
                    <a:pt x="951" y="941"/>
                    <a:pt x="1511" y="1112"/>
                  </a:cubicBezTo>
                  <a:cubicBezTo>
                    <a:pt x="1517" y="1114"/>
                    <a:pt x="1524" y="1115"/>
                    <a:pt x="1530" y="1115"/>
                  </a:cubicBezTo>
                  <a:cubicBezTo>
                    <a:pt x="1583" y="1115"/>
                    <a:pt x="1623" y="1043"/>
                    <a:pt x="1569" y="1008"/>
                  </a:cubicBezTo>
                  <a:cubicBezTo>
                    <a:pt x="1313" y="843"/>
                    <a:pt x="1031" y="723"/>
                    <a:pt x="775" y="555"/>
                  </a:cubicBezTo>
                  <a:cubicBezTo>
                    <a:pt x="521" y="387"/>
                    <a:pt x="284" y="193"/>
                    <a:pt x="44" y="5"/>
                  </a:cubicBezTo>
                  <a:cubicBezTo>
                    <a:pt x="40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22"/>
            <p:cNvSpPr/>
            <p:nvPr/>
          </p:nvSpPr>
          <p:spPr>
            <a:xfrm>
              <a:off x="6572875" y="1776750"/>
              <a:ext cx="37600" cy="33800"/>
            </a:xfrm>
            <a:custGeom>
              <a:avLst/>
              <a:gdLst/>
              <a:ahLst/>
              <a:cxnLst/>
              <a:rect l="l" t="t" r="r" b="b"/>
              <a:pathLst>
                <a:path w="1504" h="1352" extrusionOk="0">
                  <a:moveTo>
                    <a:pt x="38" y="0"/>
                  </a:moveTo>
                  <a:cubicBezTo>
                    <a:pt x="18" y="0"/>
                    <a:pt x="0" y="25"/>
                    <a:pt x="14" y="49"/>
                  </a:cubicBezTo>
                  <a:cubicBezTo>
                    <a:pt x="332" y="569"/>
                    <a:pt x="833" y="1026"/>
                    <a:pt x="1352" y="1341"/>
                  </a:cubicBezTo>
                  <a:cubicBezTo>
                    <a:pt x="1365" y="1349"/>
                    <a:pt x="1378" y="1352"/>
                    <a:pt x="1391" y="1352"/>
                  </a:cubicBezTo>
                  <a:cubicBezTo>
                    <a:pt x="1454" y="1352"/>
                    <a:pt x="1503" y="1266"/>
                    <a:pt x="1438" y="1224"/>
                  </a:cubicBezTo>
                  <a:cubicBezTo>
                    <a:pt x="903" y="882"/>
                    <a:pt x="483" y="483"/>
                    <a:pt x="61" y="11"/>
                  </a:cubicBezTo>
                  <a:cubicBezTo>
                    <a:pt x="53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22"/>
            <p:cNvSpPr/>
            <p:nvPr/>
          </p:nvSpPr>
          <p:spPr>
            <a:xfrm>
              <a:off x="6619975" y="1710550"/>
              <a:ext cx="72500" cy="65925"/>
            </a:xfrm>
            <a:custGeom>
              <a:avLst/>
              <a:gdLst/>
              <a:ahLst/>
              <a:cxnLst/>
              <a:rect l="l" t="t" r="r" b="b"/>
              <a:pathLst>
                <a:path w="2900" h="2637" extrusionOk="0">
                  <a:moveTo>
                    <a:pt x="31" y="0"/>
                  </a:moveTo>
                  <a:cubicBezTo>
                    <a:pt x="16" y="0"/>
                    <a:pt x="1" y="16"/>
                    <a:pt x="8" y="32"/>
                  </a:cubicBezTo>
                  <a:cubicBezTo>
                    <a:pt x="550" y="1119"/>
                    <a:pt x="1580" y="2255"/>
                    <a:pt x="2772" y="2634"/>
                  </a:cubicBezTo>
                  <a:cubicBezTo>
                    <a:pt x="2779" y="2636"/>
                    <a:pt x="2785" y="2637"/>
                    <a:pt x="2792" y="2637"/>
                  </a:cubicBezTo>
                  <a:cubicBezTo>
                    <a:pt x="2853" y="2637"/>
                    <a:pt x="2899" y="2555"/>
                    <a:pt x="2837" y="2516"/>
                  </a:cubicBezTo>
                  <a:cubicBezTo>
                    <a:pt x="2323" y="2186"/>
                    <a:pt x="1794" y="1922"/>
                    <a:pt x="1328" y="1518"/>
                  </a:cubicBezTo>
                  <a:cubicBezTo>
                    <a:pt x="825" y="1082"/>
                    <a:pt x="413" y="565"/>
                    <a:pt x="47" y="9"/>
                  </a:cubicBezTo>
                  <a:cubicBezTo>
                    <a:pt x="43" y="3"/>
                    <a:pt x="37" y="0"/>
                    <a:pt x="3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22"/>
            <p:cNvSpPr/>
            <p:nvPr/>
          </p:nvSpPr>
          <p:spPr>
            <a:xfrm>
              <a:off x="6717150" y="1683450"/>
              <a:ext cx="66525" cy="76475"/>
            </a:xfrm>
            <a:custGeom>
              <a:avLst/>
              <a:gdLst/>
              <a:ahLst/>
              <a:cxnLst/>
              <a:rect l="l" t="t" r="r" b="b"/>
              <a:pathLst>
                <a:path w="2661" h="3059" extrusionOk="0">
                  <a:moveTo>
                    <a:pt x="53" y="1"/>
                  </a:moveTo>
                  <a:cubicBezTo>
                    <a:pt x="28" y="1"/>
                    <a:pt x="1" y="27"/>
                    <a:pt x="16" y="55"/>
                  </a:cubicBezTo>
                  <a:cubicBezTo>
                    <a:pt x="634" y="1200"/>
                    <a:pt x="1490" y="2197"/>
                    <a:pt x="2478" y="3037"/>
                  </a:cubicBezTo>
                  <a:cubicBezTo>
                    <a:pt x="2496" y="3052"/>
                    <a:pt x="2515" y="3059"/>
                    <a:pt x="2533" y="3059"/>
                  </a:cubicBezTo>
                  <a:cubicBezTo>
                    <a:pt x="2605" y="3059"/>
                    <a:pt x="2661" y="2951"/>
                    <a:pt x="2590" y="2889"/>
                  </a:cubicBezTo>
                  <a:cubicBezTo>
                    <a:pt x="1603" y="2053"/>
                    <a:pt x="797" y="1089"/>
                    <a:pt x="81" y="16"/>
                  </a:cubicBezTo>
                  <a:cubicBezTo>
                    <a:pt x="74" y="5"/>
                    <a:pt x="64" y="1"/>
                    <a:pt x="5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22"/>
            <p:cNvSpPr/>
            <p:nvPr/>
          </p:nvSpPr>
          <p:spPr>
            <a:xfrm>
              <a:off x="6800175" y="1631500"/>
              <a:ext cx="80850" cy="117450"/>
            </a:xfrm>
            <a:custGeom>
              <a:avLst/>
              <a:gdLst/>
              <a:ahLst/>
              <a:cxnLst/>
              <a:rect l="l" t="t" r="r" b="b"/>
              <a:pathLst>
                <a:path w="3234" h="4698" extrusionOk="0">
                  <a:moveTo>
                    <a:pt x="34" y="1"/>
                  </a:moveTo>
                  <a:cubicBezTo>
                    <a:pt x="18" y="1"/>
                    <a:pt x="1" y="18"/>
                    <a:pt x="7" y="38"/>
                  </a:cubicBezTo>
                  <a:cubicBezTo>
                    <a:pt x="621" y="1906"/>
                    <a:pt x="1550" y="3411"/>
                    <a:pt x="3062" y="4680"/>
                  </a:cubicBezTo>
                  <a:cubicBezTo>
                    <a:pt x="3077" y="4692"/>
                    <a:pt x="3093" y="4697"/>
                    <a:pt x="3109" y="4697"/>
                  </a:cubicBezTo>
                  <a:cubicBezTo>
                    <a:pt x="3174" y="4697"/>
                    <a:pt x="3233" y="4613"/>
                    <a:pt x="3178" y="4560"/>
                  </a:cubicBezTo>
                  <a:cubicBezTo>
                    <a:pt x="2541" y="3932"/>
                    <a:pt x="1858" y="3353"/>
                    <a:pt x="1348" y="2606"/>
                  </a:cubicBezTo>
                  <a:cubicBezTo>
                    <a:pt x="802" y="1803"/>
                    <a:pt x="455" y="898"/>
                    <a:pt x="56" y="17"/>
                  </a:cubicBezTo>
                  <a:cubicBezTo>
                    <a:pt x="52" y="5"/>
                    <a:pt x="43" y="1"/>
                    <a:pt x="3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22"/>
            <p:cNvSpPr/>
            <p:nvPr/>
          </p:nvSpPr>
          <p:spPr>
            <a:xfrm>
              <a:off x="6924300" y="1680525"/>
              <a:ext cx="35500" cy="68050"/>
            </a:xfrm>
            <a:custGeom>
              <a:avLst/>
              <a:gdLst/>
              <a:ahLst/>
              <a:cxnLst/>
              <a:rect l="l" t="t" r="r" b="b"/>
              <a:pathLst>
                <a:path w="1420" h="2722" extrusionOk="0">
                  <a:moveTo>
                    <a:pt x="34" y="1"/>
                  </a:moveTo>
                  <a:cubicBezTo>
                    <a:pt x="18" y="1"/>
                    <a:pt x="0" y="14"/>
                    <a:pt x="5" y="33"/>
                  </a:cubicBezTo>
                  <a:cubicBezTo>
                    <a:pt x="223" y="1000"/>
                    <a:pt x="657" y="1900"/>
                    <a:pt x="1253" y="2691"/>
                  </a:cubicBezTo>
                  <a:cubicBezTo>
                    <a:pt x="1269" y="2712"/>
                    <a:pt x="1289" y="2721"/>
                    <a:pt x="1310" y="2721"/>
                  </a:cubicBezTo>
                  <a:cubicBezTo>
                    <a:pt x="1366" y="2721"/>
                    <a:pt x="1419" y="2652"/>
                    <a:pt x="1377" y="2591"/>
                  </a:cubicBezTo>
                  <a:cubicBezTo>
                    <a:pt x="794" y="1802"/>
                    <a:pt x="369" y="947"/>
                    <a:pt x="58" y="17"/>
                  </a:cubicBezTo>
                  <a:cubicBezTo>
                    <a:pt x="54" y="5"/>
                    <a:pt x="44" y="1"/>
                    <a:pt x="3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22"/>
            <p:cNvSpPr/>
            <p:nvPr/>
          </p:nvSpPr>
          <p:spPr>
            <a:xfrm>
              <a:off x="6998575" y="1672400"/>
              <a:ext cx="35950" cy="87575"/>
            </a:xfrm>
            <a:custGeom>
              <a:avLst/>
              <a:gdLst/>
              <a:ahLst/>
              <a:cxnLst/>
              <a:rect l="l" t="t" r="r" b="b"/>
              <a:pathLst>
                <a:path w="1438" h="3503" extrusionOk="0">
                  <a:moveTo>
                    <a:pt x="39" y="1"/>
                  </a:moveTo>
                  <a:cubicBezTo>
                    <a:pt x="20" y="1"/>
                    <a:pt x="1" y="15"/>
                    <a:pt x="4" y="39"/>
                  </a:cubicBezTo>
                  <a:cubicBezTo>
                    <a:pt x="142" y="1280"/>
                    <a:pt x="608" y="2439"/>
                    <a:pt x="1296" y="3475"/>
                  </a:cubicBezTo>
                  <a:cubicBezTo>
                    <a:pt x="1309" y="3495"/>
                    <a:pt x="1327" y="3503"/>
                    <a:pt x="1344" y="3503"/>
                  </a:cubicBezTo>
                  <a:cubicBezTo>
                    <a:pt x="1391" y="3503"/>
                    <a:pt x="1438" y="3443"/>
                    <a:pt x="1402" y="3390"/>
                  </a:cubicBezTo>
                  <a:cubicBezTo>
                    <a:pt x="714" y="2355"/>
                    <a:pt x="305" y="1246"/>
                    <a:pt x="72" y="27"/>
                  </a:cubicBezTo>
                  <a:cubicBezTo>
                    <a:pt x="68" y="9"/>
                    <a:pt x="53" y="1"/>
                    <a:pt x="3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22"/>
            <p:cNvSpPr/>
            <p:nvPr/>
          </p:nvSpPr>
          <p:spPr>
            <a:xfrm>
              <a:off x="7003400" y="1779300"/>
              <a:ext cx="26725" cy="49450"/>
            </a:xfrm>
            <a:custGeom>
              <a:avLst/>
              <a:gdLst/>
              <a:ahLst/>
              <a:cxnLst/>
              <a:rect l="l" t="t" r="r" b="b"/>
              <a:pathLst>
                <a:path w="1069" h="1978" extrusionOk="0">
                  <a:moveTo>
                    <a:pt x="1002" y="1"/>
                  </a:moveTo>
                  <a:cubicBezTo>
                    <a:pt x="988" y="1"/>
                    <a:pt x="975" y="6"/>
                    <a:pt x="966" y="19"/>
                  </a:cubicBezTo>
                  <a:cubicBezTo>
                    <a:pt x="555" y="597"/>
                    <a:pt x="257" y="1269"/>
                    <a:pt x="10" y="1928"/>
                  </a:cubicBezTo>
                  <a:cubicBezTo>
                    <a:pt x="0" y="1957"/>
                    <a:pt x="23" y="1977"/>
                    <a:pt x="45" y="1977"/>
                  </a:cubicBezTo>
                  <a:cubicBezTo>
                    <a:pt x="58" y="1977"/>
                    <a:pt x="71" y="1971"/>
                    <a:pt x="78" y="1956"/>
                  </a:cubicBezTo>
                  <a:cubicBezTo>
                    <a:pt x="366" y="1304"/>
                    <a:pt x="719" y="697"/>
                    <a:pt x="1051" y="67"/>
                  </a:cubicBezTo>
                  <a:cubicBezTo>
                    <a:pt x="1069" y="32"/>
                    <a:pt x="1034" y="1"/>
                    <a:pt x="10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22"/>
            <p:cNvSpPr/>
            <p:nvPr/>
          </p:nvSpPr>
          <p:spPr>
            <a:xfrm>
              <a:off x="6940500" y="1700100"/>
              <a:ext cx="21300" cy="39775"/>
            </a:xfrm>
            <a:custGeom>
              <a:avLst/>
              <a:gdLst/>
              <a:ahLst/>
              <a:cxnLst/>
              <a:rect l="l" t="t" r="r" b="b"/>
              <a:pathLst>
                <a:path w="852" h="1591" extrusionOk="0">
                  <a:moveTo>
                    <a:pt x="32" y="1"/>
                  </a:moveTo>
                  <a:cubicBezTo>
                    <a:pt x="17" y="1"/>
                    <a:pt x="0" y="13"/>
                    <a:pt x="5" y="30"/>
                  </a:cubicBezTo>
                  <a:cubicBezTo>
                    <a:pt x="147" y="564"/>
                    <a:pt x="393" y="1185"/>
                    <a:pt x="794" y="1583"/>
                  </a:cubicBezTo>
                  <a:cubicBezTo>
                    <a:pt x="799" y="1589"/>
                    <a:pt x="807" y="1591"/>
                    <a:pt x="814" y="1591"/>
                  </a:cubicBezTo>
                  <a:cubicBezTo>
                    <a:pt x="833" y="1591"/>
                    <a:pt x="851" y="1576"/>
                    <a:pt x="839" y="1555"/>
                  </a:cubicBezTo>
                  <a:cubicBezTo>
                    <a:pt x="689" y="1305"/>
                    <a:pt x="507" y="1084"/>
                    <a:pt x="373" y="822"/>
                  </a:cubicBezTo>
                  <a:cubicBezTo>
                    <a:pt x="242" y="564"/>
                    <a:pt x="139" y="293"/>
                    <a:pt x="54" y="16"/>
                  </a:cubicBezTo>
                  <a:cubicBezTo>
                    <a:pt x="51" y="5"/>
                    <a:pt x="42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22"/>
            <p:cNvSpPr/>
            <p:nvPr/>
          </p:nvSpPr>
          <p:spPr>
            <a:xfrm>
              <a:off x="6799500" y="1671000"/>
              <a:ext cx="45800" cy="69775"/>
            </a:xfrm>
            <a:custGeom>
              <a:avLst/>
              <a:gdLst/>
              <a:ahLst/>
              <a:cxnLst/>
              <a:rect l="l" t="t" r="r" b="b"/>
              <a:pathLst>
                <a:path w="1832" h="2791" extrusionOk="0">
                  <a:moveTo>
                    <a:pt x="29" y="1"/>
                  </a:moveTo>
                  <a:cubicBezTo>
                    <a:pt x="15" y="1"/>
                    <a:pt x="1" y="11"/>
                    <a:pt x="4" y="27"/>
                  </a:cubicBezTo>
                  <a:cubicBezTo>
                    <a:pt x="258" y="1104"/>
                    <a:pt x="1004" y="1960"/>
                    <a:pt x="1713" y="2771"/>
                  </a:cubicBezTo>
                  <a:cubicBezTo>
                    <a:pt x="1725" y="2785"/>
                    <a:pt x="1739" y="2791"/>
                    <a:pt x="1753" y="2791"/>
                  </a:cubicBezTo>
                  <a:cubicBezTo>
                    <a:pt x="1794" y="2791"/>
                    <a:pt x="1832" y="2743"/>
                    <a:pt x="1796" y="2706"/>
                  </a:cubicBezTo>
                  <a:cubicBezTo>
                    <a:pt x="1056" y="1900"/>
                    <a:pt x="369" y="1081"/>
                    <a:pt x="48" y="15"/>
                  </a:cubicBezTo>
                  <a:cubicBezTo>
                    <a:pt x="45" y="5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22"/>
            <p:cNvSpPr/>
            <p:nvPr/>
          </p:nvSpPr>
          <p:spPr>
            <a:xfrm>
              <a:off x="6709525" y="1729275"/>
              <a:ext cx="31300" cy="38600"/>
            </a:xfrm>
            <a:custGeom>
              <a:avLst/>
              <a:gdLst/>
              <a:ahLst/>
              <a:cxnLst/>
              <a:rect l="l" t="t" r="r" b="b"/>
              <a:pathLst>
                <a:path w="1252" h="1544" extrusionOk="0">
                  <a:moveTo>
                    <a:pt x="34" y="0"/>
                  </a:moveTo>
                  <a:cubicBezTo>
                    <a:pt x="17" y="0"/>
                    <a:pt x="0" y="16"/>
                    <a:pt x="10" y="37"/>
                  </a:cubicBezTo>
                  <a:cubicBezTo>
                    <a:pt x="279" y="583"/>
                    <a:pt x="660" y="1179"/>
                    <a:pt x="1165" y="1536"/>
                  </a:cubicBezTo>
                  <a:cubicBezTo>
                    <a:pt x="1173" y="1542"/>
                    <a:pt x="1181" y="1544"/>
                    <a:pt x="1189" y="1544"/>
                  </a:cubicBezTo>
                  <a:cubicBezTo>
                    <a:pt x="1222" y="1544"/>
                    <a:pt x="1252" y="1505"/>
                    <a:pt x="1224" y="1475"/>
                  </a:cubicBezTo>
                  <a:cubicBezTo>
                    <a:pt x="1020" y="1256"/>
                    <a:pt x="792" y="1062"/>
                    <a:pt x="602" y="829"/>
                  </a:cubicBezTo>
                  <a:cubicBezTo>
                    <a:pt x="396" y="576"/>
                    <a:pt x="215" y="303"/>
                    <a:pt x="60" y="15"/>
                  </a:cubicBezTo>
                  <a:cubicBezTo>
                    <a:pt x="54" y="5"/>
                    <a:pt x="44" y="0"/>
                    <a:pt x="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22"/>
            <p:cNvSpPr/>
            <p:nvPr/>
          </p:nvSpPr>
          <p:spPr>
            <a:xfrm>
              <a:off x="6637525" y="1755100"/>
              <a:ext cx="28025" cy="27025"/>
            </a:xfrm>
            <a:custGeom>
              <a:avLst/>
              <a:gdLst/>
              <a:ahLst/>
              <a:cxnLst/>
              <a:rect l="l" t="t" r="r" b="b"/>
              <a:pathLst>
                <a:path w="1121" h="1081" extrusionOk="0">
                  <a:moveTo>
                    <a:pt x="24" y="0"/>
                  </a:moveTo>
                  <a:cubicBezTo>
                    <a:pt x="12" y="0"/>
                    <a:pt x="1" y="14"/>
                    <a:pt x="10" y="27"/>
                  </a:cubicBezTo>
                  <a:cubicBezTo>
                    <a:pt x="293" y="403"/>
                    <a:pt x="645" y="845"/>
                    <a:pt x="1063" y="1078"/>
                  </a:cubicBezTo>
                  <a:cubicBezTo>
                    <a:pt x="1068" y="1080"/>
                    <a:pt x="1072" y="1081"/>
                    <a:pt x="1076" y="1081"/>
                  </a:cubicBezTo>
                  <a:cubicBezTo>
                    <a:pt x="1100" y="1081"/>
                    <a:pt x="1121" y="1047"/>
                    <a:pt x="1101" y="1028"/>
                  </a:cubicBezTo>
                  <a:cubicBezTo>
                    <a:pt x="943" y="870"/>
                    <a:pt x="758" y="747"/>
                    <a:pt x="595" y="597"/>
                  </a:cubicBezTo>
                  <a:cubicBezTo>
                    <a:pt x="393" y="414"/>
                    <a:pt x="209" y="216"/>
                    <a:pt x="37" y="6"/>
                  </a:cubicBezTo>
                  <a:cubicBezTo>
                    <a:pt x="33" y="2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22"/>
            <p:cNvSpPr/>
            <p:nvPr/>
          </p:nvSpPr>
          <p:spPr>
            <a:xfrm>
              <a:off x="6544925" y="1807725"/>
              <a:ext cx="19750" cy="19675"/>
            </a:xfrm>
            <a:custGeom>
              <a:avLst/>
              <a:gdLst/>
              <a:ahLst/>
              <a:cxnLst/>
              <a:rect l="l" t="t" r="r" b="b"/>
              <a:pathLst>
                <a:path w="790" h="787" extrusionOk="0">
                  <a:moveTo>
                    <a:pt x="41" y="0"/>
                  </a:moveTo>
                  <a:cubicBezTo>
                    <a:pt x="21" y="0"/>
                    <a:pt x="0" y="21"/>
                    <a:pt x="12" y="41"/>
                  </a:cubicBezTo>
                  <a:cubicBezTo>
                    <a:pt x="158" y="318"/>
                    <a:pt x="419" y="678"/>
                    <a:pt x="732" y="784"/>
                  </a:cubicBezTo>
                  <a:cubicBezTo>
                    <a:pt x="737" y="786"/>
                    <a:pt x="742" y="786"/>
                    <a:pt x="746" y="786"/>
                  </a:cubicBezTo>
                  <a:cubicBezTo>
                    <a:pt x="775" y="786"/>
                    <a:pt x="790" y="748"/>
                    <a:pt x="765" y="725"/>
                  </a:cubicBezTo>
                  <a:cubicBezTo>
                    <a:pt x="643" y="607"/>
                    <a:pt x="494" y="527"/>
                    <a:pt x="374" y="407"/>
                  </a:cubicBezTo>
                  <a:cubicBezTo>
                    <a:pt x="254" y="288"/>
                    <a:pt x="151" y="154"/>
                    <a:pt x="62" y="12"/>
                  </a:cubicBezTo>
                  <a:cubicBezTo>
                    <a:pt x="57" y="4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22"/>
            <p:cNvSpPr/>
            <p:nvPr/>
          </p:nvSpPr>
          <p:spPr>
            <a:xfrm>
              <a:off x="6568600" y="1847800"/>
              <a:ext cx="4950" cy="27300"/>
            </a:xfrm>
            <a:custGeom>
              <a:avLst/>
              <a:gdLst/>
              <a:ahLst/>
              <a:cxnLst/>
              <a:rect l="l" t="t" r="r" b="b"/>
              <a:pathLst>
                <a:path w="198" h="1092" extrusionOk="0">
                  <a:moveTo>
                    <a:pt x="149" y="1"/>
                  </a:moveTo>
                  <a:cubicBezTo>
                    <a:pt x="135" y="1"/>
                    <a:pt x="122" y="7"/>
                    <a:pt x="119" y="21"/>
                  </a:cubicBezTo>
                  <a:cubicBezTo>
                    <a:pt x="30" y="346"/>
                    <a:pt x="16" y="724"/>
                    <a:pt x="1" y="1057"/>
                  </a:cubicBezTo>
                  <a:cubicBezTo>
                    <a:pt x="1" y="1079"/>
                    <a:pt x="17" y="1091"/>
                    <a:pt x="33" y="1091"/>
                  </a:cubicBezTo>
                  <a:cubicBezTo>
                    <a:pt x="47" y="1091"/>
                    <a:pt x="61" y="1082"/>
                    <a:pt x="65" y="1063"/>
                  </a:cubicBezTo>
                  <a:cubicBezTo>
                    <a:pt x="126" y="734"/>
                    <a:pt x="198" y="364"/>
                    <a:pt x="184" y="28"/>
                  </a:cubicBezTo>
                  <a:cubicBezTo>
                    <a:pt x="183" y="11"/>
                    <a:pt x="165" y="1"/>
                    <a:pt x="149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22"/>
            <p:cNvSpPr/>
            <p:nvPr/>
          </p:nvSpPr>
          <p:spPr>
            <a:xfrm>
              <a:off x="6699875" y="1811475"/>
              <a:ext cx="24900" cy="78500"/>
            </a:xfrm>
            <a:custGeom>
              <a:avLst/>
              <a:gdLst/>
              <a:ahLst/>
              <a:cxnLst/>
              <a:rect l="l" t="t" r="r" b="b"/>
              <a:pathLst>
                <a:path w="996" h="3140" extrusionOk="0">
                  <a:moveTo>
                    <a:pt x="936" y="0"/>
                  </a:moveTo>
                  <a:cubicBezTo>
                    <a:pt x="923" y="0"/>
                    <a:pt x="911" y="6"/>
                    <a:pt x="902" y="18"/>
                  </a:cubicBezTo>
                  <a:cubicBezTo>
                    <a:pt x="289" y="878"/>
                    <a:pt x="1" y="2065"/>
                    <a:pt x="19" y="3110"/>
                  </a:cubicBezTo>
                  <a:cubicBezTo>
                    <a:pt x="19" y="3129"/>
                    <a:pt x="35" y="3140"/>
                    <a:pt x="50" y="3140"/>
                  </a:cubicBezTo>
                  <a:cubicBezTo>
                    <a:pt x="62" y="3140"/>
                    <a:pt x="74" y="3132"/>
                    <a:pt x="76" y="3116"/>
                  </a:cubicBezTo>
                  <a:cubicBezTo>
                    <a:pt x="192" y="1989"/>
                    <a:pt x="518" y="1081"/>
                    <a:pt x="981" y="62"/>
                  </a:cubicBezTo>
                  <a:cubicBezTo>
                    <a:pt x="996" y="29"/>
                    <a:pt x="965" y="0"/>
                    <a:pt x="93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22"/>
            <p:cNvSpPr/>
            <p:nvPr/>
          </p:nvSpPr>
          <p:spPr>
            <a:xfrm>
              <a:off x="6788750" y="1783425"/>
              <a:ext cx="32650" cy="72825"/>
            </a:xfrm>
            <a:custGeom>
              <a:avLst/>
              <a:gdLst/>
              <a:ahLst/>
              <a:cxnLst/>
              <a:rect l="l" t="t" r="r" b="b"/>
              <a:pathLst>
                <a:path w="1306" h="2913" extrusionOk="0">
                  <a:moveTo>
                    <a:pt x="1228" y="0"/>
                  </a:moveTo>
                  <a:cubicBezTo>
                    <a:pt x="1211" y="0"/>
                    <a:pt x="1195" y="7"/>
                    <a:pt x="1184" y="22"/>
                  </a:cubicBezTo>
                  <a:cubicBezTo>
                    <a:pt x="588" y="865"/>
                    <a:pt x="216" y="1872"/>
                    <a:pt x="5" y="2877"/>
                  </a:cubicBezTo>
                  <a:cubicBezTo>
                    <a:pt x="1" y="2898"/>
                    <a:pt x="21" y="2912"/>
                    <a:pt x="40" y="2912"/>
                  </a:cubicBezTo>
                  <a:cubicBezTo>
                    <a:pt x="52" y="2912"/>
                    <a:pt x="64" y="2906"/>
                    <a:pt x="67" y="2892"/>
                  </a:cubicBezTo>
                  <a:cubicBezTo>
                    <a:pt x="344" y="1879"/>
                    <a:pt x="772" y="992"/>
                    <a:pt x="1283" y="79"/>
                  </a:cubicBezTo>
                  <a:cubicBezTo>
                    <a:pt x="1306" y="37"/>
                    <a:pt x="1266" y="0"/>
                    <a:pt x="122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6875600" y="1823225"/>
              <a:ext cx="10475" cy="21750"/>
            </a:xfrm>
            <a:custGeom>
              <a:avLst/>
              <a:gdLst/>
              <a:ahLst/>
              <a:cxnLst/>
              <a:rect l="l" t="t" r="r" b="b"/>
              <a:pathLst>
                <a:path w="419" h="870" extrusionOk="0">
                  <a:moveTo>
                    <a:pt x="377" y="1"/>
                  </a:moveTo>
                  <a:cubicBezTo>
                    <a:pt x="368" y="1"/>
                    <a:pt x="359" y="4"/>
                    <a:pt x="353" y="13"/>
                  </a:cubicBezTo>
                  <a:cubicBezTo>
                    <a:pt x="171" y="256"/>
                    <a:pt x="68" y="544"/>
                    <a:pt x="4" y="839"/>
                  </a:cubicBezTo>
                  <a:cubicBezTo>
                    <a:pt x="0" y="857"/>
                    <a:pt x="18" y="869"/>
                    <a:pt x="34" y="869"/>
                  </a:cubicBezTo>
                  <a:cubicBezTo>
                    <a:pt x="45" y="869"/>
                    <a:pt x="56" y="864"/>
                    <a:pt x="59" y="851"/>
                  </a:cubicBezTo>
                  <a:cubicBezTo>
                    <a:pt x="138" y="565"/>
                    <a:pt x="268" y="305"/>
                    <a:pt x="407" y="42"/>
                  </a:cubicBezTo>
                  <a:cubicBezTo>
                    <a:pt x="418" y="20"/>
                    <a:pt x="397" y="1"/>
                    <a:pt x="37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2"/>
            <p:cNvSpPr/>
            <p:nvPr/>
          </p:nvSpPr>
          <p:spPr>
            <a:xfrm>
              <a:off x="6953400" y="1779500"/>
              <a:ext cx="21050" cy="49900"/>
            </a:xfrm>
            <a:custGeom>
              <a:avLst/>
              <a:gdLst/>
              <a:ahLst/>
              <a:cxnLst/>
              <a:rect l="l" t="t" r="r" b="b"/>
              <a:pathLst>
                <a:path w="842" h="1996" extrusionOk="0">
                  <a:moveTo>
                    <a:pt x="785" y="1"/>
                  </a:moveTo>
                  <a:cubicBezTo>
                    <a:pt x="773" y="1"/>
                    <a:pt x="761" y="6"/>
                    <a:pt x="752" y="18"/>
                  </a:cubicBezTo>
                  <a:cubicBezTo>
                    <a:pt x="364" y="576"/>
                    <a:pt x="125" y="1302"/>
                    <a:pt x="4" y="1967"/>
                  </a:cubicBezTo>
                  <a:cubicBezTo>
                    <a:pt x="1" y="1984"/>
                    <a:pt x="16" y="1996"/>
                    <a:pt x="32" y="1996"/>
                  </a:cubicBezTo>
                  <a:cubicBezTo>
                    <a:pt x="42" y="1996"/>
                    <a:pt x="51" y="1991"/>
                    <a:pt x="55" y="1979"/>
                  </a:cubicBezTo>
                  <a:cubicBezTo>
                    <a:pt x="269" y="1309"/>
                    <a:pt x="555" y="704"/>
                    <a:pt x="828" y="61"/>
                  </a:cubicBezTo>
                  <a:cubicBezTo>
                    <a:pt x="841" y="28"/>
                    <a:pt x="813" y="1"/>
                    <a:pt x="78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22"/>
            <p:cNvSpPr/>
            <p:nvPr/>
          </p:nvSpPr>
          <p:spPr>
            <a:xfrm>
              <a:off x="6492850" y="1629000"/>
              <a:ext cx="629550" cy="288675"/>
            </a:xfrm>
            <a:custGeom>
              <a:avLst/>
              <a:gdLst/>
              <a:ahLst/>
              <a:cxnLst/>
              <a:rect l="l" t="t" r="r" b="b"/>
              <a:pathLst>
                <a:path w="25182" h="11547" extrusionOk="0">
                  <a:moveTo>
                    <a:pt x="12358" y="240"/>
                  </a:moveTo>
                  <a:cubicBezTo>
                    <a:pt x="12694" y="240"/>
                    <a:pt x="13035" y="297"/>
                    <a:pt x="13373" y="419"/>
                  </a:cubicBezTo>
                  <a:cubicBezTo>
                    <a:pt x="14673" y="889"/>
                    <a:pt x="15800" y="2103"/>
                    <a:pt x="17213" y="2103"/>
                  </a:cubicBezTo>
                  <a:cubicBezTo>
                    <a:pt x="17409" y="2103"/>
                    <a:pt x="17611" y="2079"/>
                    <a:pt x="17820" y="2027"/>
                  </a:cubicBezTo>
                  <a:cubicBezTo>
                    <a:pt x="18351" y="1894"/>
                    <a:pt x="18801" y="1673"/>
                    <a:pt x="19325" y="1673"/>
                  </a:cubicBezTo>
                  <a:cubicBezTo>
                    <a:pt x="19434" y="1673"/>
                    <a:pt x="19546" y="1682"/>
                    <a:pt x="19663" y="1704"/>
                  </a:cubicBezTo>
                  <a:cubicBezTo>
                    <a:pt x="20277" y="1818"/>
                    <a:pt x="20792" y="2192"/>
                    <a:pt x="21240" y="2610"/>
                  </a:cubicBezTo>
                  <a:cubicBezTo>
                    <a:pt x="22047" y="3366"/>
                    <a:pt x="22690" y="4316"/>
                    <a:pt x="23232" y="5274"/>
                  </a:cubicBezTo>
                  <a:cubicBezTo>
                    <a:pt x="21280" y="4933"/>
                    <a:pt x="19274" y="4760"/>
                    <a:pt x="17259" y="4760"/>
                  </a:cubicBezTo>
                  <a:cubicBezTo>
                    <a:pt x="11447" y="4760"/>
                    <a:pt x="5560" y="6203"/>
                    <a:pt x="684" y="9223"/>
                  </a:cubicBezTo>
                  <a:cubicBezTo>
                    <a:pt x="298" y="8780"/>
                    <a:pt x="205" y="8149"/>
                    <a:pt x="490" y="7618"/>
                  </a:cubicBezTo>
                  <a:cubicBezTo>
                    <a:pt x="796" y="7050"/>
                    <a:pt x="1405" y="6964"/>
                    <a:pt x="1975" y="6825"/>
                  </a:cubicBezTo>
                  <a:cubicBezTo>
                    <a:pt x="2759" y="6634"/>
                    <a:pt x="3161" y="6308"/>
                    <a:pt x="3408" y="5531"/>
                  </a:cubicBezTo>
                  <a:cubicBezTo>
                    <a:pt x="3734" y="4499"/>
                    <a:pt x="4375" y="3658"/>
                    <a:pt x="5436" y="3299"/>
                  </a:cubicBezTo>
                  <a:cubicBezTo>
                    <a:pt x="6335" y="2994"/>
                    <a:pt x="7340" y="3328"/>
                    <a:pt x="8217" y="2945"/>
                  </a:cubicBezTo>
                  <a:cubicBezTo>
                    <a:pt x="9060" y="2575"/>
                    <a:pt x="9469" y="1642"/>
                    <a:pt x="10158" y="1078"/>
                  </a:cubicBezTo>
                  <a:cubicBezTo>
                    <a:pt x="10798" y="555"/>
                    <a:pt x="11566" y="240"/>
                    <a:pt x="12358" y="240"/>
                  </a:cubicBezTo>
                  <a:close/>
                  <a:moveTo>
                    <a:pt x="17411" y="4926"/>
                  </a:moveTo>
                  <a:cubicBezTo>
                    <a:pt x="19916" y="4926"/>
                    <a:pt x="22420" y="5203"/>
                    <a:pt x="24869" y="5757"/>
                  </a:cubicBezTo>
                  <a:cubicBezTo>
                    <a:pt x="24874" y="5758"/>
                    <a:pt x="24878" y="5759"/>
                    <a:pt x="24882" y="5759"/>
                  </a:cubicBezTo>
                  <a:cubicBezTo>
                    <a:pt x="24893" y="5759"/>
                    <a:pt x="24903" y="5756"/>
                    <a:pt x="24912" y="5752"/>
                  </a:cubicBezTo>
                  <a:cubicBezTo>
                    <a:pt x="24925" y="5825"/>
                    <a:pt x="24936" y="5897"/>
                    <a:pt x="24950" y="5970"/>
                  </a:cubicBezTo>
                  <a:cubicBezTo>
                    <a:pt x="24956" y="6004"/>
                    <a:pt x="24967" y="6038"/>
                    <a:pt x="24974" y="6074"/>
                  </a:cubicBezTo>
                  <a:cubicBezTo>
                    <a:pt x="22156" y="5591"/>
                    <a:pt x="19297" y="5186"/>
                    <a:pt x="16441" y="5186"/>
                  </a:cubicBezTo>
                  <a:cubicBezTo>
                    <a:pt x="15051" y="5186"/>
                    <a:pt x="13661" y="5282"/>
                    <a:pt x="12277" y="5512"/>
                  </a:cubicBezTo>
                  <a:cubicBezTo>
                    <a:pt x="8307" y="6172"/>
                    <a:pt x="4422" y="7656"/>
                    <a:pt x="761" y="9301"/>
                  </a:cubicBezTo>
                  <a:cubicBezTo>
                    <a:pt x="750" y="9291"/>
                    <a:pt x="741" y="9281"/>
                    <a:pt x="733" y="9271"/>
                  </a:cubicBezTo>
                  <a:cubicBezTo>
                    <a:pt x="4439" y="7357"/>
                    <a:pt x="8268" y="5914"/>
                    <a:pt x="12416" y="5296"/>
                  </a:cubicBezTo>
                  <a:cubicBezTo>
                    <a:pt x="14071" y="5049"/>
                    <a:pt x="15741" y="4926"/>
                    <a:pt x="17411" y="4926"/>
                  </a:cubicBezTo>
                  <a:close/>
                  <a:moveTo>
                    <a:pt x="16321" y="5349"/>
                  </a:moveTo>
                  <a:cubicBezTo>
                    <a:pt x="18723" y="5349"/>
                    <a:pt x="21118" y="5645"/>
                    <a:pt x="23507" y="6017"/>
                  </a:cubicBezTo>
                  <a:cubicBezTo>
                    <a:pt x="23500" y="6026"/>
                    <a:pt x="23492" y="6033"/>
                    <a:pt x="23487" y="6044"/>
                  </a:cubicBezTo>
                  <a:cubicBezTo>
                    <a:pt x="22915" y="7255"/>
                    <a:pt x="22136" y="8822"/>
                    <a:pt x="20607" y="8948"/>
                  </a:cubicBezTo>
                  <a:cubicBezTo>
                    <a:pt x="20558" y="8952"/>
                    <a:pt x="20510" y="8954"/>
                    <a:pt x="20462" y="8954"/>
                  </a:cubicBezTo>
                  <a:cubicBezTo>
                    <a:pt x="19775" y="8954"/>
                    <a:pt x="19150" y="8573"/>
                    <a:pt x="18510" y="8573"/>
                  </a:cubicBezTo>
                  <a:cubicBezTo>
                    <a:pt x="18247" y="8573"/>
                    <a:pt x="17981" y="8637"/>
                    <a:pt x="17707" y="8820"/>
                  </a:cubicBezTo>
                  <a:cubicBezTo>
                    <a:pt x="17367" y="9044"/>
                    <a:pt x="17114" y="9383"/>
                    <a:pt x="16845" y="9682"/>
                  </a:cubicBezTo>
                  <a:cubicBezTo>
                    <a:pt x="16384" y="10190"/>
                    <a:pt x="15871" y="10538"/>
                    <a:pt x="15184" y="10669"/>
                  </a:cubicBezTo>
                  <a:cubicBezTo>
                    <a:pt x="14968" y="10710"/>
                    <a:pt x="14756" y="10729"/>
                    <a:pt x="14548" y="10729"/>
                  </a:cubicBezTo>
                  <a:cubicBezTo>
                    <a:pt x="13477" y="10729"/>
                    <a:pt x="12504" y="10247"/>
                    <a:pt x="11466" y="9966"/>
                  </a:cubicBezTo>
                  <a:cubicBezTo>
                    <a:pt x="11111" y="9869"/>
                    <a:pt x="10772" y="9813"/>
                    <a:pt x="10444" y="9813"/>
                  </a:cubicBezTo>
                  <a:cubicBezTo>
                    <a:pt x="9909" y="9813"/>
                    <a:pt x="9403" y="9961"/>
                    <a:pt x="8907" y="10322"/>
                  </a:cubicBezTo>
                  <a:cubicBezTo>
                    <a:pt x="8389" y="10697"/>
                    <a:pt x="7945" y="11163"/>
                    <a:pt x="7291" y="11290"/>
                  </a:cubicBezTo>
                  <a:cubicBezTo>
                    <a:pt x="7160" y="11315"/>
                    <a:pt x="7028" y="11327"/>
                    <a:pt x="6895" y="11327"/>
                  </a:cubicBezTo>
                  <a:cubicBezTo>
                    <a:pt x="6376" y="11327"/>
                    <a:pt x="5856" y="11144"/>
                    <a:pt x="5457" y="10816"/>
                  </a:cubicBezTo>
                  <a:cubicBezTo>
                    <a:pt x="5002" y="10442"/>
                    <a:pt x="4756" y="9862"/>
                    <a:pt x="4238" y="9862"/>
                  </a:cubicBezTo>
                  <a:cubicBezTo>
                    <a:pt x="4107" y="9862"/>
                    <a:pt x="3959" y="9899"/>
                    <a:pt x="3785" y="9986"/>
                  </a:cubicBezTo>
                  <a:cubicBezTo>
                    <a:pt x="3294" y="10231"/>
                    <a:pt x="3004" y="10661"/>
                    <a:pt x="2412" y="10661"/>
                  </a:cubicBezTo>
                  <a:cubicBezTo>
                    <a:pt x="2380" y="10661"/>
                    <a:pt x="2348" y="10660"/>
                    <a:pt x="2316" y="10658"/>
                  </a:cubicBezTo>
                  <a:cubicBezTo>
                    <a:pt x="1589" y="10605"/>
                    <a:pt x="1107" y="10039"/>
                    <a:pt x="737" y="9449"/>
                  </a:cubicBezTo>
                  <a:cubicBezTo>
                    <a:pt x="747" y="9442"/>
                    <a:pt x="756" y="9435"/>
                    <a:pt x="763" y="9427"/>
                  </a:cubicBezTo>
                  <a:cubicBezTo>
                    <a:pt x="4560" y="7979"/>
                    <a:pt x="8261" y="6329"/>
                    <a:pt x="12303" y="5663"/>
                  </a:cubicBezTo>
                  <a:cubicBezTo>
                    <a:pt x="13644" y="5441"/>
                    <a:pt x="14984" y="5349"/>
                    <a:pt x="16321" y="5349"/>
                  </a:cubicBezTo>
                  <a:close/>
                  <a:moveTo>
                    <a:pt x="12312" y="0"/>
                  </a:moveTo>
                  <a:cubicBezTo>
                    <a:pt x="12190" y="0"/>
                    <a:pt x="12066" y="8"/>
                    <a:pt x="11939" y="25"/>
                  </a:cubicBezTo>
                  <a:cubicBezTo>
                    <a:pt x="11039" y="145"/>
                    <a:pt x="10213" y="646"/>
                    <a:pt x="9594" y="1297"/>
                  </a:cubicBezTo>
                  <a:cubicBezTo>
                    <a:pt x="9046" y="1872"/>
                    <a:pt x="8663" y="2629"/>
                    <a:pt x="7832" y="2839"/>
                  </a:cubicBezTo>
                  <a:cubicBezTo>
                    <a:pt x="7570" y="2906"/>
                    <a:pt x="7302" y="2918"/>
                    <a:pt x="7031" y="2918"/>
                  </a:cubicBezTo>
                  <a:cubicBezTo>
                    <a:pt x="6879" y="2918"/>
                    <a:pt x="6727" y="2914"/>
                    <a:pt x="6575" y="2914"/>
                  </a:cubicBezTo>
                  <a:cubicBezTo>
                    <a:pt x="6452" y="2914"/>
                    <a:pt x="6330" y="2916"/>
                    <a:pt x="6208" y="2925"/>
                  </a:cubicBezTo>
                  <a:cubicBezTo>
                    <a:pt x="5300" y="2992"/>
                    <a:pt x="4463" y="3412"/>
                    <a:pt x="3876" y="4112"/>
                  </a:cubicBezTo>
                  <a:cubicBezTo>
                    <a:pt x="3568" y="4478"/>
                    <a:pt x="3380" y="4883"/>
                    <a:pt x="3233" y="5335"/>
                  </a:cubicBezTo>
                  <a:cubicBezTo>
                    <a:pt x="3095" y="5764"/>
                    <a:pt x="2944" y="6192"/>
                    <a:pt x="2513" y="6411"/>
                  </a:cubicBezTo>
                  <a:cubicBezTo>
                    <a:pt x="2279" y="6528"/>
                    <a:pt x="2013" y="6570"/>
                    <a:pt x="1759" y="6633"/>
                  </a:cubicBezTo>
                  <a:cubicBezTo>
                    <a:pt x="1039" y="6809"/>
                    <a:pt x="376" y="7032"/>
                    <a:pt x="156" y="7817"/>
                  </a:cubicBezTo>
                  <a:cubicBezTo>
                    <a:pt x="0" y="8366"/>
                    <a:pt x="136" y="8924"/>
                    <a:pt x="514" y="9328"/>
                  </a:cubicBezTo>
                  <a:cubicBezTo>
                    <a:pt x="864" y="10035"/>
                    <a:pt x="1356" y="10717"/>
                    <a:pt x="2189" y="10848"/>
                  </a:cubicBezTo>
                  <a:cubicBezTo>
                    <a:pt x="2272" y="10862"/>
                    <a:pt x="2353" y="10869"/>
                    <a:pt x="2433" y="10869"/>
                  </a:cubicBezTo>
                  <a:cubicBezTo>
                    <a:pt x="2673" y="10869"/>
                    <a:pt x="2897" y="10807"/>
                    <a:pt x="3122" y="10689"/>
                  </a:cubicBezTo>
                  <a:cubicBezTo>
                    <a:pt x="3341" y="10573"/>
                    <a:pt x="3524" y="10402"/>
                    <a:pt x="3736" y="10279"/>
                  </a:cubicBezTo>
                  <a:cubicBezTo>
                    <a:pt x="3894" y="10186"/>
                    <a:pt x="4036" y="10144"/>
                    <a:pt x="4170" y="10144"/>
                  </a:cubicBezTo>
                  <a:cubicBezTo>
                    <a:pt x="4427" y="10144"/>
                    <a:pt x="4653" y="10298"/>
                    <a:pt x="4898" y="10538"/>
                  </a:cubicBezTo>
                  <a:cubicBezTo>
                    <a:pt x="5465" y="11093"/>
                    <a:pt x="5936" y="11509"/>
                    <a:pt x="6783" y="11544"/>
                  </a:cubicBezTo>
                  <a:cubicBezTo>
                    <a:pt x="6815" y="11546"/>
                    <a:pt x="6847" y="11546"/>
                    <a:pt x="6879" y="11546"/>
                  </a:cubicBezTo>
                  <a:cubicBezTo>
                    <a:pt x="7635" y="11546"/>
                    <a:pt x="8198" y="11166"/>
                    <a:pt x="8778" y="10706"/>
                  </a:cubicBezTo>
                  <a:cubicBezTo>
                    <a:pt x="9297" y="10296"/>
                    <a:pt x="9829" y="10029"/>
                    <a:pt x="10464" y="10029"/>
                  </a:cubicBezTo>
                  <a:cubicBezTo>
                    <a:pt x="10577" y="10029"/>
                    <a:pt x="10694" y="10037"/>
                    <a:pt x="10815" y="10055"/>
                  </a:cubicBezTo>
                  <a:cubicBezTo>
                    <a:pt x="11422" y="10142"/>
                    <a:pt x="11994" y="10374"/>
                    <a:pt x="12571" y="10572"/>
                  </a:cubicBezTo>
                  <a:cubicBezTo>
                    <a:pt x="13208" y="10788"/>
                    <a:pt x="13860" y="10952"/>
                    <a:pt x="14528" y="10952"/>
                  </a:cubicBezTo>
                  <a:cubicBezTo>
                    <a:pt x="14687" y="10952"/>
                    <a:pt x="14847" y="10943"/>
                    <a:pt x="15008" y="10923"/>
                  </a:cubicBezTo>
                  <a:cubicBezTo>
                    <a:pt x="15793" y="10824"/>
                    <a:pt x="16423" y="10470"/>
                    <a:pt x="16952" y="9892"/>
                  </a:cubicBezTo>
                  <a:cubicBezTo>
                    <a:pt x="17336" y="9475"/>
                    <a:pt x="17717" y="8906"/>
                    <a:pt x="18314" y="8793"/>
                  </a:cubicBezTo>
                  <a:cubicBezTo>
                    <a:pt x="18393" y="8778"/>
                    <a:pt x="18471" y="8771"/>
                    <a:pt x="18549" y="8771"/>
                  </a:cubicBezTo>
                  <a:cubicBezTo>
                    <a:pt x="19061" y="8771"/>
                    <a:pt x="19555" y="9054"/>
                    <a:pt x="20054" y="9140"/>
                  </a:cubicBezTo>
                  <a:cubicBezTo>
                    <a:pt x="20200" y="9165"/>
                    <a:pt x="20340" y="9177"/>
                    <a:pt x="20477" y="9177"/>
                  </a:cubicBezTo>
                  <a:cubicBezTo>
                    <a:pt x="22110" y="9177"/>
                    <a:pt x="23070" y="7447"/>
                    <a:pt x="23692" y="6124"/>
                  </a:cubicBezTo>
                  <a:cubicBezTo>
                    <a:pt x="23706" y="6093"/>
                    <a:pt x="23705" y="6066"/>
                    <a:pt x="23695" y="6045"/>
                  </a:cubicBezTo>
                  <a:lnTo>
                    <a:pt x="23695" y="6045"/>
                  </a:lnTo>
                  <a:cubicBezTo>
                    <a:pt x="24130" y="6112"/>
                    <a:pt x="24563" y="6182"/>
                    <a:pt x="24997" y="6256"/>
                  </a:cubicBezTo>
                  <a:cubicBezTo>
                    <a:pt x="25002" y="6298"/>
                    <a:pt x="25033" y="6317"/>
                    <a:pt x="25065" y="6317"/>
                  </a:cubicBezTo>
                  <a:cubicBezTo>
                    <a:pt x="25104" y="6317"/>
                    <a:pt x="25145" y="6289"/>
                    <a:pt x="25142" y="6244"/>
                  </a:cubicBezTo>
                  <a:cubicBezTo>
                    <a:pt x="25181" y="6202"/>
                    <a:pt x="25170" y="6117"/>
                    <a:pt x="25102" y="6098"/>
                  </a:cubicBezTo>
                  <a:cubicBezTo>
                    <a:pt x="25091" y="6048"/>
                    <a:pt x="25084" y="5997"/>
                    <a:pt x="25076" y="5952"/>
                  </a:cubicBezTo>
                  <a:cubicBezTo>
                    <a:pt x="25057" y="5869"/>
                    <a:pt x="25042" y="5787"/>
                    <a:pt x="25026" y="5705"/>
                  </a:cubicBezTo>
                  <a:cubicBezTo>
                    <a:pt x="25018" y="5671"/>
                    <a:pt x="24991" y="5656"/>
                    <a:pt x="24965" y="5656"/>
                  </a:cubicBezTo>
                  <a:cubicBezTo>
                    <a:pt x="24957" y="5656"/>
                    <a:pt x="24949" y="5657"/>
                    <a:pt x="24941" y="5660"/>
                  </a:cubicBezTo>
                  <a:cubicBezTo>
                    <a:pt x="24934" y="5636"/>
                    <a:pt x="24916" y="5615"/>
                    <a:pt x="24885" y="5608"/>
                  </a:cubicBezTo>
                  <a:cubicBezTo>
                    <a:pt x="24420" y="5502"/>
                    <a:pt x="23955" y="5409"/>
                    <a:pt x="23486" y="5321"/>
                  </a:cubicBezTo>
                  <a:cubicBezTo>
                    <a:pt x="23486" y="5310"/>
                    <a:pt x="23480" y="5296"/>
                    <a:pt x="23473" y="5281"/>
                  </a:cubicBezTo>
                  <a:cubicBezTo>
                    <a:pt x="22853" y="4158"/>
                    <a:pt x="22109" y="3016"/>
                    <a:pt x="21111" y="2192"/>
                  </a:cubicBezTo>
                  <a:cubicBezTo>
                    <a:pt x="20506" y="1693"/>
                    <a:pt x="19932" y="1476"/>
                    <a:pt x="19302" y="1476"/>
                  </a:cubicBezTo>
                  <a:cubicBezTo>
                    <a:pt x="18931" y="1476"/>
                    <a:pt x="18541" y="1552"/>
                    <a:pt x="18114" y="1690"/>
                  </a:cubicBezTo>
                  <a:cubicBezTo>
                    <a:pt x="17823" y="1784"/>
                    <a:pt x="17545" y="1824"/>
                    <a:pt x="17278" y="1824"/>
                  </a:cubicBezTo>
                  <a:cubicBezTo>
                    <a:pt x="15491" y="1824"/>
                    <a:pt x="14162" y="0"/>
                    <a:pt x="12312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22"/>
            <p:cNvSpPr/>
            <p:nvPr/>
          </p:nvSpPr>
          <p:spPr>
            <a:xfrm>
              <a:off x="6600875" y="1500050"/>
              <a:ext cx="411500" cy="175450"/>
            </a:xfrm>
            <a:custGeom>
              <a:avLst/>
              <a:gdLst/>
              <a:ahLst/>
              <a:cxnLst/>
              <a:rect l="l" t="t" r="r" b="b"/>
              <a:pathLst>
                <a:path w="16460" h="7018" extrusionOk="0">
                  <a:moveTo>
                    <a:pt x="1" y="0"/>
                  </a:moveTo>
                  <a:lnTo>
                    <a:pt x="1" y="13"/>
                  </a:lnTo>
                  <a:cubicBezTo>
                    <a:pt x="3" y="13"/>
                    <a:pt x="6" y="12"/>
                    <a:pt x="8" y="12"/>
                  </a:cubicBezTo>
                  <a:cubicBezTo>
                    <a:pt x="20" y="12"/>
                    <a:pt x="33" y="18"/>
                    <a:pt x="45" y="29"/>
                  </a:cubicBezTo>
                  <a:cubicBezTo>
                    <a:pt x="4632" y="4034"/>
                    <a:pt x="10405" y="6493"/>
                    <a:pt x="16460" y="7017"/>
                  </a:cubicBezTo>
                  <a:cubicBezTo>
                    <a:pt x="15659" y="6064"/>
                    <a:pt x="14767" y="5202"/>
                    <a:pt x="13775" y="4449"/>
                  </a:cubicBezTo>
                  <a:cubicBezTo>
                    <a:pt x="13304" y="4093"/>
                    <a:pt x="12814" y="3759"/>
                    <a:pt x="12310" y="3454"/>
                  </a:cubicBezTo>
                  <a:cubicBezTo>
                    <a:pt x="12119" y="3338"/>
                    <a:pt x="11970" y="3204"/>
                    <a:pt x="11782" y="3204"/>
                  </a:cubicBezTo>
                  <a:cubicBezTo>
                    <a:pt x="11719" y="3204"/>
                    <a:pt x="11652" y="3219"/>
                    <a:pt x="11578" y="3255"/>
                  </a:cubicBezTo>
                  <a:cubicBezTo>
                    <a:pt x="11366" y="3359"/>
                    <a:pt x="11095" y="4010"/>
                    <a:pt x="10964" y="4216"/>
                  </a:cubicBezTo>
                  <a:cubicBezTo>
                    <a:pt x="10946" y="4244"/>
                    <a:pt x="10912" y="4259"/>
                    <a:pt x="10880" y="4259"/>
                  </a:cubicBezTo>
                  <a:cubicBezTo>
                    <a:pt x="10847" y="4259"/>
                    <a:pt x="10815" y="4244"/>
                    <a:pt x="10801" y="4209"/>
                  </a:cubicBezTo>
                  <a:cubicBezTo>
                    <a:pt x="10687" y="3934"/>
                    <a:pt x="10714" y="3701"/>
                    <a:pt x="10763" y="3411"/>
                  </a:cubicBezTo>
                  <a:cubicBezTo>
                    <a:pt x="10858" y="2868"/>
                    <a:pt x="10993" y="2674"/>
                    <a:pt x="10372" y="2340"/>
                  </a:cubicBezTo>
                  <a:cubicBezTo>
                    <a:pt x="10069" y="2176"/>
                    <a:pt x="9658" y="2107"/>
                    <a:pt x="9327" y="2001"/>
                  </a:cubicBezTo>
                  <a:cubicBezTo>
                    <a:pt x="8655" y="1782"/>
                    <a:pt x="7934" y="1439"/>
                    <a:pt x="7241" y="1321"/>
                  </a:cubicBezTo>
                  <a:cubicBezTo>
                    <a:pt x="7129" y="1301"/>
                    <a:pt x="7030" y="1292"/>
                    <a:pt x="6941" y="1292"/>
                  </a:cubicBezTo>
                  <a:cubicBezTo>
                    <a:pt x="6516" y="1292"/>
                    <a:pt x="6320" y="1509"/>
                    <a:pt x="6072" y="1935"/>
                  </a:cubicBezTo>
                  <a:lnTo>
                    <a:pt x="5511" y="2903"/>
                  </a:lnTo>
                  <a:cubicBezTo>
                    <a:pt x="5493" y="2934"/>
                    <a:pt x="5468" y="2947"/>
                    <a:pt x="5443" y="2947"/>
                  </a:cubicBezTo>
                  <a:cubicBezTo>
                    <a:pt x="5393" y="2947"/>
                    <a:pt x="5343" y="2894"/>
                    <a:pt x="5352" y="2833"/>
                  </a:cubicBezTo>
                  <a:cubicBezTo>
                    <a:pt x="5407" y="2495"/>
                    <a:pt x="5457" y="2161"/>
                    <a:pt x="5511" y="1823"/>
                  </a:cubicBezTo>
                  <a:cubicBezTo>
                    <a:pt x="5537" y="1658"/>
                    <a:pt x="5690" y="1234"/>
                    <a:pt x="5631" y="1066"/>
                  </a:cubicBezTo>
                  <a:cubicBezTo>
                    <a:pt x="5463" y="595"/>
                    <a:pt x="4335" y="483"/>
                    <a:pt x="3897" y="384"/>
                  </a:cubicBezTo>
                  <a:cubicBezTo>
                    <a:pt x="2611" y="94"/>
                    <a:pt x="1318" y="8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2"/>
            <p:cNvSpPr/>
            <p:nvPr/>
          </p:nvSpPr>
          <p:spPr>
            <a:xfrm>
              <a:off x="6600025" y="1502525"/>
              <a:ext cx="447200" cy="185850"/>
            </a:xfrm>
            <a:custGeom>
              <a:avLst/>
              <a:gdLst/>
              <a:ahLst/>
              <a:cxnLst/>
              <a:rect l="l" t="t" r="r" b="b"/>
              <a:pathLst>
                <a:path w="17888" h="743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4"/>
                    <a:pt x="21" y="85"/>
                    <a:pt x="32" y="129"/>
                  </a:cubicBezTo>
                  <a:cubicBezTo>
                    <a:pt x="2462" y="2406"/>
                    <a:pt x="5181" y="4284"/>
                    <a:pt x="8274" y="5547"/>
                  </a:cubicBezTo>
                  <a:cubicBezTo>
                    <a:pt x="9738" y="6145"/>
                    <a:pt x="11257" y="6606"/>
                    <a:pt x="12803" y="6921"/>
                  </a:cubicBezTo>
                  <a:cubicBezTo>
                    <a:pt x="14489" y="7266"/>
                    <a:pt x="16148" y="7295"/>
                    <a:pt x="17851" y="7434"/>
                  </a:cubicBezTo>
                  <a:cubicBezTo>
                    <a:pt x="17858" y="7377"/>
                    <a:pt x="17865" y="7323"/>
                    <a:pt x="17872" y="7270"/>
                  </a:cubicBezTo>
                  <a:cubicBezTo>
                    <a:pt x="17877" y="7232"/>
                    <a:pt x="17880" y="7194"/>
                    <a:pt x="17887" y="7157"/>
                  </a:cubicBezTo>
                  <a:lnTo>
                    <a:pt x="17887" y="7157"/>
                  </a:lnTo>
                  <a:cubicBezTo>
                    <a:pt x="17873" y="7170"/>
                    <a:pt x="17854" y="7180"/>
                    <a:pt x="17830" y="7180"/>
                  </a:cubicBezTo>
                  <a:cubicBezTo>
                    <a:pt x="17829" y="7180"/>
                    <a:pt x="17827" y="7180"/>
                    <a:pt x="17825" y="7179"/>
                  </a:cubicBezTo>
                  <a:cubicBezTo>
                    <a:pt x="17454" y="7165"/>
                    <a:pt x="17081" y="7140"/>
                    <a:pt x="16710" y="7109"/>
                  </a:cubicBezTo>
                  <a:cubicBezTo>
                    <a:pt x="16703" y="7109"/>
                    <a:pt x="16696" y="7109"/>
                    <a:pt x="16689" y="7107"/>
                  </a:cubicBezTo>
                  <a:cubicBezTo>
                    <a:pt x="10540" y="6601"/>
                    <a:pt x="4627" y="4100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22"/>
            <p:cNvSpPr/>
            <p:nvPr/>
          </p:nvSpPr>
          <p:spPr>
            <a:xfrm>
              <a:off x="6760550" y="1635750"/>
              <a:ext cx="252225" cy="117725"/>
            </a:xfrm>
            <a:custGeom>
              <a:avLst/>
              <a:gdLst/>
              <a:ahLst/>
              <a:cxnLst/>
              <a:rect l="l" t="t" r="r" b="b"/>
              <a:pathLst>
                <a:path w="10089" h="4709" extrusionOk="0">
                  <a:moveTo>
                    <a:pt x="941" y="1"/>
                  </a:moveTo>
                  <a:lnTo>
                    <a:pt x="914" y="59"/>
                  </a:lnTo>
                  <a:cubicBezTo>
                    <a:pt x="952" y="74"/>
                    <a:pt x="981" y="112"/>
                    <a:pt x="961" y="162"/>
                  </a:cubicBezTo>
                  <a:cubicBezTo>
                    <a:pt x="707" y="855"/>
                    <a:pt x="446" y="1547"/>
                    <a:pt x="194" y="2241"/>
                  </a:cubicBezTo>
                  <a:cubicBezTo>
                    <a:pt x="1" y="2781"/>
                    <a:pt x="31" y="3145"/>
                    <a:pt x="544" y="3550"/>
                  </a:cubicBezTo>
                  <a:cubicBezTo>
                    <a:pt x="844" y="3785"/>
                    <a:pt x="1321" y="3903"/>
                    <a:pt x="1684" y="4032"/>
                  </a:cubicBezTo>
                  <a:cubicBezTo>
                    <a:pt x="2259" y="4232"/>
                    <a:pt x="3073" y="4540"/>
                    <a:pt x="3714" y="4540"/>
                  </a:cubicBezTo>
                  <a:cubicBezTo>
                    <a:pt x="3768" y="4540"/>
                    <a:pt x="3821" y="4537"/>
                    <a:pt x="3872" y="4533"/>
                  </a:cubicBezTo>
                  <a:cubicBezTo>
                    <a:pt x="4356" y="4491"/>
                    <a:pt x="4358" y="4379"/>
                    <a:pt x="4486" y="3913"/>
                  </a:cubicBezTo>
                  <a:cubicBezTo>
                    <a:pt x="4575" y="3590"/>
                    <a:pt x="4666" y="3265"/>
                    <a:pt x="4754" y="2940"/>
                  </a:cubicBezTo>
                  <a:cubicBezTo>
                    <a:pt x="4767" y="2898"/>
                    <a:pt x="4806" y="2876"/>
                    <a:pt x="4844" y="2876"/>
                  </a:cubicBezTo>
                  <a:cubicBezTo>
                    <a:pt x="4884" y="2876"/>
                    <a:pt x="4924" y="2900"/>
                    <a:pt x="4934" y="2946"/>
                  </a:cubicBezTo>
                  <a:cubicBezTo>
                    <a:pt x="5009" y="3313"/>
                    <a:pt x="5040" y="4546"/>
                    <a:pt x="5439" y="4701"/>
                  </a:cubicBezTo>
                  <a:cubicBezTo>
                    <a:pt x="5454" y="4706"/>
                    <a:pt x="5472" y="4709"/>
                    <a:pt x="5493" y="4709"/>
                  </a:cubicBezTo>
                  <a:cubicBezTo>
                    <a:pt x="5702" y="4709"/>
                    <a:pt x="6193" y="4458"/>
                    <a:pt x="6341" y="4402"/>
                  </a:cubicBezTo>
                  <a:cubicBezTo>
                    <a:pt x="6639" y="4291"/>
                    <a:pt x="6933" y="4173"/>
                    <a:pt x="7221" y="4042"/>
                  </a:cubicBezTo>
                  <a:cubicBezTo>
                    <a:pt x="8253" y="3571"/>
                    <a:pt x="9206" y="2964"/>
                    <a:pt x="10088" y="2253"/>
                  </a:cubicBezTo>
                  <a:cubicBezTo>
                    <a:pt x="8908" y="2212"/>
                    <a:pt x="7704" y="2016"/>
                    <a:pt x="6574" y="1797"/>
                  </a:cubicBezTo>
                  <a:cubicBezTo>
                    <a:pt x="4865" y="1465"/>
                    <a:pt x="3190" y="954"/>
                    <a:pt x="1584" y="282"/>
                  </a:cubicBezTo>
                  <a:cubicBezTo>
                    <a:pt x="1369" y="192"/>
                    <a:pt x="1154" y="98"/>
                    <a:pt x="9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22"/>
            <p:cNvSpPr/>
            <p:nvPr/>
          </p:nvSpPr>
          <p:spPr>
            <a:xfrm>
              <a:off x="6601450" y="1508700"/>
              <a:ext cx="45100" cy="67525"/>
            </a:xfrm>
            <a:custGeom>
              <a:avLst/>
              <a:gdLst/>
              <a:ahLst/>
              <a:cxnLst/>
              <a:rect l="l" t="t" r="r" b="b"/>
              <a:pathLst>
                <a:path w="1804" h="2701" extrusionOk="0">
                  <a:moveTo>
                    <a:pt x="0" y="0"/>
                  </a:moveTo>
                  <a:cubicBezTo>
                    <a:pt x="149" y="623"/>
                    <a:pt x="297" y="1244"/>
                    <a:pt x="465" y="1863"/>
                  </a:cubicBezTo>
                  <a:cubicBezTo>
                    <a:pt x="516" y="2049"/>
                    <a:pt x="574" y="2660"/>
                    <a:pt x="791" y="2700"/>
                  </a:cubicBezTo>
                  <a:cubicBezTo>
                    <a:pt x="792" y="2700"/>
                    <a:pt x="794" y="2700"/>
                    <a:pt x="795" y="2700"/>
                  </a:cubicBezTo>
                  <a:cubicBezTo>
                    <a:pt x="895" y="2700"/>
                    <a:pt x="1392" y="2094"/>
                    <a:pt x="1473" y="2015"/>
                  </a:cubicBezTo>
                  <a:cubicBezTo>
                    <a:pt x="1486" y="2002"/>
                    <a:pt x="1504" y="1996"/>
                    <a:pt x="1522" y="1996"/>
                  </a:cubicBezTo>
                  <a:cubicBezTo>
                    <a:pt x="1545" y="1996"/>
                    <a:pt x="1569" y="2006"/>
                    <a:pt x="1584" y="2022"/>
                  </a:cubicBezTo>
                  <a:lnTo>
                    <a:pt x="1803" y="1680"/>
                  </a:lnTo>
                  <a:cubicBezTo>
                    <a:pt x="1169" y="1154"/>
                    <a:pt x="565" y="595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2"/>
            <p:cNvSpPr/>
            <p:nvPr/>
          </p:nvSpPr>
          <p:spPr>
            <a:xfrm>
              <a:off x="6617225" y="1550700"/>
              <a:ext cx="166900" cy="141975"/>
            </a:xfrm>
            <a:custGeom>
              <a:avLst/>
              <a:gdLst/>
              <a:ahLst/>
              <a:cxnLst/>
              <a:rect l="l" t="t" r="r" b="b"/>
              <a:pathLst>
                <a:path w="6676" h="5679" extrusionOk="0">
                  <a:moveTo>
                    <a:pt x="1174" y="0"/>
                  </a:moveTo>
                  <a:lnTo>
                    <a:pt x="955" y="341"/>
                  </a:lnTo>
                  <a:cubicBezTo>
                    <a:pt x="968" y="353"/>
                    <a:pt x="976" y="370"/>
                    <a:pt x="972" y="392"/>
                  </a:cubicBezTo>
                  <a:cubicBezTo>
                    <a:pt x="872" y="1102"/>
                    <a:pt x="0" y="1514"/>
                    <a:pt x="630" y="2290"/>
                  </a:cubicBezTo>
                  <a:cubicBezTo>
                    <a:pt x="876" y="2594"/>
                    <a:pt x="1267" y="2833"/>
                    <a:pt x="1568" y="3081"/>
                  </a:cubicBezTo>
                  <a:cubicBezTo>
                    <a:pt x="1988" y="3433"/>
                    <a:pt x="2415" y="3778"/>
                    <a:pt x="2841" y="4124"/>
                  </a:cubicBezTo>
                  <a:cubicBezTo>
                    <a:pt x="3166" y="4387"/>
                    <a:pt x="3492" y="4647"/>
                    <a:pt x="3819" y="4905"/>
                  </a:cubicBezTo>
                  <a:cubicBezTo>
                    <a:pt x="4050" y="5090"/>
                    <a:pt x="4515" y="5635"/>
                    <a:pt x="4805" y="5676"/>
                  </a:cubicBezTo>
                  <a:cubicBezTo>
                    <a:pt x="4818" y="5678"/>
                    <a:pt x="4830" y="5678"/>
                    <a:pt x="4843" y="5678"/>
                  </a:cubicBezTo>
                  <a:cubicBezTo>
                    <a:pt x="5218" y="5678"/>
                    <a:pt x="5542" y="4950"/>
                    <a:pt x="5723" y="4682"/>
                  </a:cubicBezTo>
                  <a:cubicBezTo>
                    <a:pt x="5994" y="4287"/>
                    <a:pt x="6265" y="3889"/>
                    <a:pt x="6537" y="3493"/>
                  </a:cubicBezTo>
                  <a:cubicBezTo>
                    <a:pt x="6555" y="3465"/>
                    <a:pt x="6584" y="3453"/>
                    <a:pt x="6614" y="3453"/>
                  </a:cubicBezTo>
                  <a:cubicBezTo>
                    <a:pt x="6626" y="3453"/>
                    <a:pt x="6638" y="3455"/>
                    <a:pt x="6650" y="3459"/>
                  </a:cubicBezTo>
                  <a:lnTo>
                    <a:pt x="6676" y="3402"/>
                  </a:lnTo>
                  <a:cubicBezTo>
                    <a:pt x="4712" y="2513"/>
                    <a:pt x="2835" y="1378"/>
                    <a:pt x="11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2"/>
            <p:cNvSpPr/>
            <p:nvPr/>
          </p:nvSpPr>
          <p:spPr>
            <a:xfrm>
              <a:off x="6595700" y="1500250"/>
              <a:ext cx="455575" cy="259125"/>
            </a:xfrm>
            <a:custGeom>
              <a:avLst/>
              <a:gdLst/>
              <a:ahLst/>
              <a:cxnLst/>
              <a:rect l="l" t="t" r="r" b="b"/>
              <a:pathLst>
                <a:path w="18223" h="10365" extrusionOk="0">
                  <a:moveTo>
                    <a:pt x="230" y="337"/>
                  </a:moveTo>
                  <a:lnTo>
                    <a:pt x="230" y="337"/>
                  </a:lnTo>
                  <a:cubicBezTo>
                    <a:pt x="795" y="931"/>
                    <a:pt x="1399" y="1490"/>
                    <a:pt x="2033" y="2017"/>
                  </a:cubicBezTo>
                  <a:cubicBezTo>
                    <a:pt x="3695" y="3395"/>
                    <a:pt x="5571" y="4531"/>
                    <a:pt x="7535" y="5417"/>
                  </a:cubicBezTo>
                  <a:cubicBezTo>
                    <a:pt x="7747" y="5514"/>
                    <a:pt x="7963" y="5607"/>
                    <a:pt x="8178" y="5698"/>
                  </a:cubicBezTo>
                  <a:cubicBezTo>
                    <a:pt x="9784" y="6371"/>
                    <a:pt x="11459" y="6882"/>
                    <a:pt x="13168" y="7214"/>
                  </a:cubicBezTo>
                  <a:cubicBezTo>
                    <a:pt x="14298" y="7433"/>
                    <a:pt x="15499" y="7628"/>
                    <a:pt x="16682" y="7669"/>
                  </a:cubicBezTo>
                  <a:cubicBezTo>
                    <a:pt x="15801" y="8382"/>
                    <a:pt x="14847" y="8987"/>
                    <a:pt x="13815" y="9456"/>
                  </a:cubicBezTo>
                  <a:cubicBezTo>
                    <a:pt x="13526" y="9587"/>
                    <a:pt x="13233" y="9707"/>
                    <a:pt x="12935" y="9816"/>
                  </a:cubicBezTo>
                  <a:cubicBezTo>
                    <a:pt x="12787" y="9872"/>
                    <a:pt x="12296" y="10123"/>
                    <a:pt x="12087" y="10123"/>
                  </a:cubicBezTo>
                  <a:cubicBezTo>
                    <a:pt x="12066" y="10123"/>
                    <a:pt x="12048" y="10121"/>
                    <a:pt x="12033" y="10115"/>
                  </a:cubicBezTo>
                  <a:cubicBezTo>
                    <a:pt x="11635" y="9960"/>
                    <a:pt x="11603" y="8727"/>
                    <a:pt x="11528" y="8360"/>
                  </a:cubicBezTo>
                  <a:cubicBezTo>
                    <a:pt x="11518" y="8314"/>
                    <a:pt x="11479" y="8290"/>
                    <a:pt x="11438" y="8290"/>
                  </a:cubicBezTo>
                  <a:cubicBezTo>
                    <a:pt x="11400" y="8290"/>
                    <a:pt x="11361" y="8312"/>
                    <a:pt x="11348" y="8355"/>
                  </a:cubicBezTo>
                  <a:cubicBezTo>
                    <a:pt x="11260" y="8679"/>
                    <a:pt x="11171" y="9003"/>
                    <a:pt x="11080" y="9327"/>
                  </a:cubicBezTo>
                  <a:cubicBezTo>
                    <a:pt x="10952" y="9793"/>
                    <a:pt x="10950" y="9903"/>
                    <a:pt x="10466" y="9947"/>
                  </a:cubicBezTo>
                  <a:cubicBezTo>
                    <a:pt x="10415" y="9952"/>
                    <a:pt x="10362" y="9954"/>
                    <a:pt x="10308" y="9954"/>
                  </a:cubicBezTo>
                  <a:cubicBezTo>
                    <a:pt x="9667" y="9954"/>
                    <a:pt x="8853" y="9647"/>
                    <a:pt x="8278" y="9446"/>
                  </a:cubicBezTo>
                  <a:cubicBezTo>
                    <a:pt x="7915" y="9319"/>
                    <a:pt x="7438" y="9200"/>
                    <a:pt x="7138" y="8965"/>
                  </a:cubicBezTo>
                  <a:cubicBezTo>
                    <a:pt x="6625" y="8562"/>
                    <a:pt x="6595" y="8197"/>
                    <a:pt x="6788" y="7656"/>
                  </a:cubicBezTo>
                  <a:cubicBezTo>
                    <a:pt x="7040" y="6963"/>
                    <a:pt x="7301" y="6271"/>
                    <a:pt x="7555" y="5576"/>
                  </a:cubicBezTo>
                  <a:cubicBezTo>
                    <a:pt x="7572" y="5527"/>
                    <a:pt x="7545" y="5490"/>
                    <a:pt x="7508" y="5473"/>
                  </a:cubicBezTo>
                  <a:cubicBezTo>
                    <a:pt x="7497" y="5469"/>
                    <a:pt x="7485" y="5466"/>
                    <a:pt x="7472" y="5466"/>
                  </a:cubicBezTo>
                  <a:cubicBezTo>
                    <a:pt x="7444" y="5466"/>
                    <a:pt x="7415" y="5478"/>
                    <a:pt x="7395" y="5506"/>
                  </a:cubicBezTo>
                  <a:cubicBezTo>
                    <a:pt x="7126" y="5901"/>
                    <a:pt x="6855" y="6299"/>
                    <a:pt x="6582" y="6694"/>
                  </a:cubicBezTo>
                  <a:cubicBezTo>
                    <a:pt x="6399" y="6962"/>
                    <a:pt x="6076" y="7691"/>
                    <a:pt x="5702" y="7691"/>
                  </a:cubicBezTo>
                  <a:cubicBezTo>
                    <a:pt x="5690" y="7691"/>
                    <a:pt x="5677" y="7690"/>
                    <a:pt x="5664" y="7688"/>
                  </a:cubicBezTo>
                  <a:cubicBezTo>
                    <a:pt x="5375" y="7647"/>
                    <a:pt x="4909" y="7101"/>
                    <a:pt x="4678" y="6917"/>
                  </a:cubicBezTo>
                  <a:cubicBezTo>
                    <a:pt x="4351" y="6659"/>
                    <a:pt x="4023" y="6398"/>
                    <a:pt x="3701" y="6137"/>
                  </a:cubicBezTo>
                  <a:cubicBezTo>
                    <a:pt x="3273" y="5794"/>
                    <a:pt x="2848" y="5445"/>
                    <a:pt x="2426" y="5093"/>
                  </a:cubicBezTo>
                  <a:cubicBezTo>
                    <a:pt x="2125" y="4843"/>
                    <a:pt x="1734" y="4605"/>
                    <a:pt x="1490" y="4303"/>
                  </a:cubicBezTo>
                  <a:cubicBezTo>
                    <a:pt x="859" y="3526"/>
                    <a:pt x="1733" y="3114"/>
                    <a:pt x="1831" y="2404"/>
                  </a:cubicBezTo>
                  <a:cubicBezTo>
                    <a:pt x="1833" y="2383"/>
                    <a:pt x="1826" y="2367"/>
                    <a:pt x="1813" y="2353"/>
                  </a:cubicBezTo>
                  <a:cubicBezTo>
                    <a:pt x="1797" y="2337"/>
                    <a:pt x="1774" y="2328"/>
                    <a:pt x="1752" y="2328"/>
                  </a:cubicBezTo>
                  <a:cubicBezTo>
                    <a:pt x="1734" y="2328"/>
                    <a:pt x="1716" y="2333"/>
                    <a:pt x="1703" y="2346"/>
                  </a:cubicBezTo>
                  <a:cubicBezTo>
                    <a:pt x="1622" y="2427"/>
                    <a:pt x="1124" y="3031"/>
                    <a:pt x="1025" y="3031"/>
                  </a:cubicBezTo>
                  <a:cubicBezTo>
                    <a:pt x="1023" y="3031"/>
                    <a:pt x="1022" y="3031"/>
                    <a:pt x="1021" y="3031"/>
                  </a:cubicBezTo>
                  <a:cubicBezTo>
                    <a:pt x="804" y="2990"/>
                    <a:pt x="746" y="2380"/>
                    <a:pt x="695" y="2194"/>
                  </a:cubicBezTo>
                  <a:cubicBezTo>
                    <a:pt x="527" y="1581"/>
                    <a:pt x="379" y="960"/>
                    <a:pt x="230" y="337"/>
                  </a:cubicBezTo>
                  <a:close/>
                  <a:moveTo>
                    <a:pt x="208" y="1"/>
                  </a:moveTo>
                  <a:cubicBezTo>
                    <a:pt x="181" y="5"/>
                    <a:pt x="160" y="26"/>
                    <a:pt x="156" y="49"/>
                  </a:cubicBezTo>
                  <a:cubicBezTo>
                    <a:pt x="140" y="28"/>
                    <a:pt x="117" y="19"/>
                    <a:pt x="94" y="19"/>
                  </a:cubicBezTo>
                  <a:cubicBezTo>
                    <a:pt x="48" y="19"/>
                    <a:pt x="0" y="56"/>
                    <a:pt x="12" y="115"/>
                  </a:cubicBezTo>
                  <a:cubicBezTo>
                    <a:pt x="229" y="1185"/>
                    <a:pt x="504" y="2243"/>
                    <a:pt x="828" y="3285"/>
                  </a:cubicBezTo>
                  <a:cubicBezTo>
                    <a:pt x="838" y="3322"/>
                    <a:pt x="875" y="3350"/>
                    <a:pt x="912" y="3350"/>
                  </a:cubicBezTo>
                  <a:cubicBezTo>
                    <a:pt x="931" y="3350"/>
                    <a:pt x="949" y="3343"/>
                    <a:pt x="965" y="3327"/>
                  </a:cubicBezTo>
                  <a:cubicBezTo>
                    <a:pt x="1130" y="3161"/>
                    <a:pt x="1286" y="2956"/>
                    <a:pt x="1471" y="2809"/>
                  </a:cubicBezTo>
                  <a:cubicBezTo>
                    <a:pt x="1577" y="2725"/>
                    <a:pt x="1624" y="2689"/>
                    <a:pt x="1634" y="2689"/>
                  </a:cubicBezTo>
                  <a:cubicBezTo>
                    <a:pt x="1652" y="2689"/>
                    <a:pt x="1545" y="2808"/>
                    <a:pt x="1442" y="2960"/>
                  </a:cubicBezTo>
                  <a:cubicBezTo>
                    <a:pt x="1298" y="3172"/>
                    <a:pt x="1103" y="3368"/>
                    <a:pt x="1048" y="3624"/>
                  </a:cubicBezTo>
                  <a:cubicBezTo>
                    <a:pt x="941" y="4109"/>
                    <a:pt x="1327" y="4386"/>
                    <a:pt x="1663" y="4675"/>
                  </a:cubicBezTo>
                  <a:cubicBezTo>
                    <a:pt x="3010" y="5822"/>
                    <a:pt x="4397" y="6925"/>
                    <a:pt x="5799" y="8003"/>
                  </a:cubicBezTo>
                  <a:cubicBezTo>
                    <a:pt x="5811" y="8012"/>
                    <a:pt x="5825" y="8016"/>
                    <a:pt x="5839" y="8016"/>
                  </a:cubicBezTo>
                  <a:cubicBezTo>
                    <a:pt x="5869" y="8016"/>
                    <a:pt x="5900" y="7999"/>
                    <a:pt x="5916" y="7975"/>
                  </a:cubicBezTo>
                  <a:cubicBezTo>
                    <a:pt x="6307" y="7400"/>
                    <a:pt x="6701" y="6831"/>
                    <a:pt x="7095" y="6260"/>
                  </a:cubicBezTo>
                  <a:lnTo>
                    <a:pt x="7095" y="6260"/>
                  </a:lnTo>
                  <a:cubicBezTo>
                    <a:pt x="6842" y="6854"/>
                    <a:pt x="6577" y="7467"/>
                    <a:pt x="6452" y="8067"/>
                  </a:cubicBezTo>
                  <a:cubicBezTo>
                    <a:pt x="6369" y="8459"/>
                    <a:pt x="6445" y="8720"/>
                    <a:pt x="6774" y="8965"/>
                  </a:cubicBezTo>
                  <a:cubicBezTo>
                    <a:pt x="7901" y="9793"/>
                    <a:pt x="9608" y="10074"/>
                    <a:pt x="10966" y="10175"/>
                  </a:cubicBezTo>
                  <a:cubicBezTo>
                    <a:pt x="10968" y="10175"/>
                    <a:pt x="10971" y="10175"/>
                    <a:pt x="10973" y="10175"/>
                  </a:cubicBezTo>
                  <a:cubicBezTo>
                    <a:pt x="11010" y="10175"/>
                    <a:pt x="11046" y="10144"/>
                    <a:pt x="11056" y="10110"/>
                  </a:cubicBezTo>
                  <a:cubicBezTo>
                    <a:pt x="11178" y="9666"/>
                    <a:pt x="11299" y="9222"/>
                    <a:pt x="11423" y="8780"/>
                  </a:cubicBezTo>
                  <a:lnTo>
                    <a:pt x="11730" y="10292"/>
                  </a:lnTo>
                  <a:cubicBezTo>
                    <a:pt x="11738" y="10334"/>
                    <a:pt x="11781" y="10365"/>
                    <a:pt x="11822" y="10365"/>
                  </a:cubicBezTo>
                  <a:cubicBezTo>
                    <a:pt x="11829" y="10365"/>
                    <a:pt x="11836" y="10364"/>
                    <a:pt x="11843" y="10362"/>
                  </a:cubicBezTo>
                  <a:cubicBezTo>
                    <a:pt x="13730" y="9841"/>
                    <a:pt x="15460" y="8938"/>
                    <a:pt x="16966" y="7690"/>
                  </a:cubicBezTo>
                  <a:cubicBezTo>
                    <a:pt x="16972" y="7685"/>
                    <a:pt x="16975" y="7680"/>
                    <a:pt x="16977" y="7674"/>
                  </a:cubicBezTo>
                  <a:cubicBezTo>
                    <a:pt x="17037" y="7675"/>
                    <a:pt x="17097" y="7675"/>
                    <a:pt x="17156" y="7675"/>
                  </a:cubicBezTo>
                  <a:cubicBezTo>
                    <a:pt x="17444" y="7675"/>
                    <a:pt x="17730" y="7666"/>
                    <a:pt x="18011" y="7640"/>
                  </a:cubicBezTo>
                  <a:cubicBezTo>
                    <a:pt x="18019" y="7663"/>
                    <a:pt x="18043" y="7676"/>
                    <a:pt x="18068" y="7676"/>
                  </a:cubicBezTo>
                  <a:cubicBezTo>
                    <a:pt x="18093" y="7676"/>
                    <a:pt x="18117" y="7663"/>
                    <a:pt x="18124" y="7633"/>
                  </a:cubicBezTo>
                  <a:cubicBezTo>
                    <a:pt x="18144" y="7547"/>
                    <a:pt x="18163" y="7462"/>
                    <a:pt x="18180" y="7378"/>
                  </a:cubicBezTo>
                  <a:cubicBezTo>
                    <a:pt x="18196" y="7301"/>
                    <a:pt x="18223" y="7224"/>
                    <a:pt x="18206" y="7149"/>
                  </a:cubicBezTo>
                  <a:cubicBezTo>
                    <a:pt x="18199" y="7119"/>
                    <a:pt x="18173" y="7103"/>
                    <a:pt x="18146" y="7103"/>
                  </a:cubicBezTo>
                  <a:cubicBezTo>
                    <a:pt x="18127" y="7103"/>
                    <a:pt x="18107" y="7112"/>
                    <a:pt x="18096" y="7131"/>
                  </a:cubicBezTo>
                  <a:lnTo>
                    <a:pt x="18080" y="7163"/>
                  </a:lnTo>
                  <a:cubicBezTo>
                    <a:pt x="18074" y="7124"/>
                    <a:pt x="18048" y="7088"/>
                    <a:pt x="17998" y="7087"/>
                  </a:cubicBezTo>
                  <a:cubicBezTo>
                    <a:pt x="17655" y="7074"/>
                    <a:pt x="17309" y="7052"/>
                    <a:pt x="16965" y="7026"/>
                  </a:cubicBezTo>
                  <a:cubicBezTo>
                    <a:pt x="16963" y="7022"/>
                    <a:pt x="16960" y="7018"/>
                    <a:pt x="16958" y="7015"/>
                  </a:cubicBezTo>
                  <a:cubicBezTo>
                    <a:pt x="16929" y="6981"/>
                    <a:pt x="16901" y="6949"/>
                    <a:pt x="16874" y="6917"/>
                  </a:cubicBezTo>
                  <a:cubicBezTo>
                    <a:pt x="16776" y="6913"/>
                    <a:pt x="16677" y="6910"/>
                    <a:pt x="16576" y="6906"/>
                  </a:cubicBezTo>
                  <a:lnTo>
                    <a:pt x="16576" y="6906"/>
                  </a:lnTo>
                  <a:cubicBezTo>
                    <a:pt x="16605" y="6940"/>
                    <a:pt x="16634" y="6973"/>
                    <a:pt x="16661" y="7005"/>
                  </a:cubicBezTo>
                  <a:cubicBezTo>
                    <a:pt x="16104" y="6958"/>
                    <a:pt x="15547" y="6892"/>
                    <a:pt x="14995" y="6812"/>
                  </a:cubicBezTo>
                  <a:cubicBezTo>
                    <a:pt x="14141" y="6741"/>
                    <a:pt x="13293" y="6635"/>
                    <a:pt x="12453" y="6487"/>
                  </a:cubicBezTo>
                  <a:lnTo>
                    <a:pt x="12453" y="6487"/>
                  </a:lnTo>
                  <a:cubicBezTo>
                    <a:pt x="13895" y="6836"/>
                    <a:pt x="15369" y="7076"/>
                    <a:pt x="16855" y="7200"/>
                  </a:cubicBezTo>
                  <a:cubicBezTo>
                    <a:pt x="16862" y="7200"/>
                    <a:pt x="16869" y="7201"/>
                    <a:pt x="16876" y="7201"/>
                  </a:cubicBezTo>
                  <a:cubicBezTo>
                    <a:pt x="17247" y="7231"/>
                    <a:pt x="17620" y="7256"/>
                    <a:pt x="17991" y="7272"/>
                  </a:cubicBezTo>
                  <a:cubicBezTo>
                    <a:pt x="17993" y="7272"/>
                    <a:pt x="17995" y="7272"/>
                    <a:pt x="17996" y="7272"/>
                  </a:cubicBezTo>
                  <a:cubicBezTo>
                    <a:pt x="18020" y="7272"/>
                    <a:pt x="18039" y="7262"/>
                    <a:pt x="18053" y="7249"/>
                  </a:cubicBezTo>
                  <a:lnTo>
                    <a:pt x="18053" y="7249"/>
                  </a:lnTo>
                  <a:cubicBezTo>
                    <a:pt x="18048" y="7286"/>
                    <a:pt x="18045" y="7325"/>
                    <a:pt x="18039" y="7362"/>
                  </a:cubicBezTo>
                  <a:cubicBezTo>
                    <a:pt x="18031" y="7417"/>
                    <a:pt x="18025" y="7471"/>
                    <a:pt x="18018" y="7526"/>
                  </a:cubicBezTo>
                  <a:cubicBezTo>
                    <a:pt x="16315" y="7389"/>
                    <a:pt x="14656" y="7358"/>
                    <a:pt x="12971" y="7015"/>
                  </a:cubicBezTo>
                  <a:cubicBezTo>
                    <a:pt x="11423" y="6699"/>
                    <a:pt x="9904" y="6238"/>
                    <a:pt x="8443" y="5640"/>
                  </a:cubicBezTo>
                  <a:cubicBezTo>
                    <a:pt x="5348" y="4376"/>
                    <a:pt x="2629" y="2497"/>
                    <a:pt x="199" y="221"/>
                  </a:cubicBezTo>
                  <a:cubicBezTo>
                    <a:pt x="188" y="179"/>
                    <a:pt x="178" y="136"/>
                    <a:pt x="170" y="93"/>
                  </a:cubicBezTo>
                  <a:lnTo>
                    <a:pt x="170" y="93"/>
                  </a:lnTo>
                  <a:cubicBezTo>
                    <a:pt x="506" y="391"/>
                    <a:pt x="852" y="680"/>
                    <a:pt x="1202" y="962"/>
                  </a:cubicBezTo>
                  <a:cubicBezTo>
                    <a:pt x="1046" y="800"/>
                    <a:pt x="898" y="631"/>
                    <a:pt x="760" y="454"/>
                  </a:cubicBezTo>
                  <a:cubicBezTo>
                    <a:pt x="593" y="310"/>
                    <a:pt x="421" y="165"/>
                    <a:pt x="252" y="16"/>
                  </a:cubicBezTo>
                  <a:cubicBezTo>
                    <a:pt x="237" y="5"/>
                    <a:pt x="222" y="1"/>
                    <a:pt x="208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2"/>
            <p:cNvSpPr/>
            <p:nvPr/>
          </p:nvSpPr>
          <p:spPr>
            <a:xfrm>
              <a:off x="6970650" y="1670525"/>
              <a:ext cx="41650" cy="4850"/>
            </a:xfrm>
            <a:custGeom>
              <a:avLst/>
              <a:gdLst/>
              <a:ahLst/>
              <a:cxnLst/>
              <a:rect l="l" t="t" r="r" b="b"/>
              <a:pathLst>
                <a:path w="1666" h="194" extrusionOk="0">
                  <a:moveTo>
                    <a:pt x="0" y="1"/>
                  </a:moveTo>
                  <a:cubicBezTo>
                    <a:pt x="553" y="81"/>
                    <a:pt x="1108" y="147"/>
                    <a:pt x="1666" y="194"/>
                  </a:cubicBezTo>
                  <a:cubicBezTo>
                    <a:pt x="1641" y="162"/>
                    <a:pt x="1610" y="129"/>
                    <a:pt x="1581" y="95"/>
                  </a:cubicBezTo>
                  <a:cubicBezTo>
                    <a:pt x="1055" y="77"/>
                    <a:pt x="528" y="44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2"/>
            <p:cNvSpPr/>
            <p:nvPr/>
          </p:nvSpPr>
          <p:spPr>
            <a:xfrm>
              <a:off x="6600850" y="1499950"/>
              <a:ext cx="13975" cy="11625"/>
            </a:xfrm>
            <a:custGeom>
              <a:avLst/>
              <a:gdLst/>
              <a:ahLst/>
              <a:cxnLst/>
              <a:rect l="l" t="t" r="r" b="b"/>
              <a:pathLst>
                <a:path w="559" h="465" extrusionOk="0">
                  <a:moveTo>
                    <a:pt x="0" y="0"/>
                  </a:moveTo>
                  <a:lnTo>
                    <a:pt x="0" y="13"/>
                  </a:lnTo>
                  <a:cubicBezTo>
                    <a:pt x="14" y="13"/>
                    <a:pt x="30" y="17"/>
                    <a:pt x="44" y="28"/>
                  </a:cubicBezTo>
                  <a:cubicBezTo>
                    <a:pt x="214" y="177"/>
                    <a:pt x="384" y="322"/>
                    <a:pt x="558" y="465"/>
                  </a:cubicBezTo>
                  <a:cubicBezTo>
                    <a:pt x="444" y="318"/>
                    <a:pt x="335" y="165"/>
                    <a:pt x="233" y="4"/>
                  </a:cubicBezTo>
                  <a:cubicBezTo>
                    <a:pt x="156" y="3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2"/>
            <p:cNvSpPr/>
            <p:nvPr/>
          </p:nvSpPr>
          <p:spPr>
            <a:xfrm>
              <a:off x="6600025" y="1502550"/>
              <a:ext cx="447150" cy="185850"/>
            </a:xfrm>
            <a:custGeom>
              <a:avLst/>
              <a:gdLst/>
              <a:ahLst/>
              <a:cxnLst/>
              <a:rect l="l" t="t" r="r" b="b"/>
              <a:pathLst>
                <a:path w="17886" h="7434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4"/>
                    <a:pt x="21" y="87"/>
                    <a:pt x="31" y="129"/>
                  </a:cubicBezTo>
                  <a:cubicBezTo>
                    <a:pt x="2462" y="2405"/>
                    <a:pt x="5181" y="4284"/>
                    <a:pt x="8274" y="5548"/>
                  </a:cubicBezTo>
                  <a:cubicBezTo>
                    <a:pt x="9735" y="6146"/>
                    <a:pt x="11256" y="6607"/>
                    <a:pt x="12803" y="6923"/>
                  </a:cubicBezTo>
                  <a:cubicBezTo>
                    <a:pt x="14489" y="7266"/>
                    <a:pt x="16148" y="7297"/>
                    <a:pt x="17851" y="7434"/>
                  </a:cubicBezTo>
                  <a:cubicBezTo>
                    <a:pt x="17858" y="7379"/>
                    <a:pt x="17863" y="7325"/>
                    <a:pt x="17872" y="7270"/>
                  </a:cubicBezTo>
                  <a:cubicBezTo>
                    <a:pt x="17877" y="7233"/>
                    <a:pt x="17880" y="7194"/>
                    <a:pt x="17886" y="7157"/>
                  </a:cubicBezTo>
                  <a:lnTo>
                    <a:pt x="17886" y="7157"/>
                  </a:lnTo>
                  <a:cubicBezTo>
                    <a:pt x="17871" y="7170"/>
                    <a:pt x="17853" y="7180"/>
                    <a:pt x="17829" y="7180"/>
                  </a:cubicBezTo>
                  <a:cubicBezTo>
                    <a:pt x="17827" y="7180"/>
                    <a:pt x="17825" y="7180"/>
                    <a:pt x="17824" y="7180"/>
                  </a:cubicBezTo>
                  <a:cubicBezTo>
                    <a:pt x="17451" y="7164"/>
                    <a:pt x="17080" y="7139"/>
                    <a:pt x="16708" y="7109"/>
                  </a:cubicBezTo>
                  <a:cubicBezTo>
                    <a:pt x="16701" y="7109"/>
                    <a:pt x="16694" y="7108"/>
                    <a:pt x="16687" y="7108"/>
                  </a:cubicBezTo>
                  <a:cubicBezTo>
                    <a:pt x="15202" y="6984"/>
                    <a:pt x="13728" y="6744"/>
                    <a:pt x="12284" y="6395"/>
                  </a:cubicBezTo>
                  <a:cubicBezTo>
                    <a:pt x="10502" y="6080"/>
                    <a:pt x="8760" y="5575"/>
                    <a:pt x="7094" y="4787"/>
                  </a:cubicBezTo>
                  <a:cubicBezTo>
                    <a:pt x="5765" y="4159"/>
                    <a:pt x="4455" y="3419"/>
                    <a:pt x="3227" y="2614"/>
                  </a:cubicBezTo>
                  <a:cubicBezTo>
                    <a:pt x="2453" y="2109"/>
                    <a:pt x="1678" y="1547"/>
                    <a:pt x="1034" y="870"/>
                  </a:cubicBezTo>
                  <a:cubicBezTo>
                    <a:pt x="684" y="588"/>
                    <a:pt x="338" y="29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2"/>
            <p:cNvSpPr/>
            <p:nvPr/>
          </p:nvSpPr>
          <p:spPr>
            <a:xfrm>
              <a:off x="6760550" y="1635750"/>
              <a:ext cx="252225" cy="117725"/>
            </a:xfrm>
            <a:custGeom>
              <a:avLst/>
              <a:gdLst/>
              <a:ahLst/>
              <a:cxnLst/>
              <a:rect l="l" t="t" r="r" b="b"/>
              <a:pathLst>
                <a:path w="10089" h="4709" extrusionOk="0">
                  <a:moveTo>
                    <a:pt x="941" y="1"/>
                  </a:moveTo>
                  <a:lnTo>
                    <a:pt x="914" y="59"/>
                  </a:lnTo>
                  <a:cubicBezTo>
                    <a:pt x="952" y="74"/>
                    <a:pt x="981" y="112"/>
                    <a:pt x="961" y="162"/>
                  </a:cubicBezTo>
                  <a:cubicBezTo>
                    <a:pt x="707" y="855"/>
                    <a:pt x="446" y="1547"/>
                    <a:pt x="194" y="2241"/>
                  </a:cubicBezTo>
                  <a:cubicBezTo>
                    <a:pt x="1" y="2781"/>
                    <a:pt x="31" y="3145"/>
                    <a:pt x="544" y="3550"/>
                  </a:cubicBezTo>
                  <a:cubicBezTo>
                    <a:pt x="844" y="3785"/>
                    <a:pt x="1321" y="3903"/>
                    <a:pt x="1684" y="4032"/>
                  </a:cubicBezTo>
                  <a:cubicBezTo>
                    <a:pt x="2259" y="4232"/>
                    <a:pt x="3073" y="4540"/>
                    <a:pt x="3714" y="4540"/>
                  </a:cubicBezTo>
                  <a:cubicBezTo>
                    <a:pt x="3768" y="4540"/>
                    <a:pt x="3821" y="4537"/>
                    <a:pt x="3872" y="4533"/>
                  </a:cubicBezTo>
                  <a:cubicBezTo>
                    <a:pt x="4356" y="4491"/>
                    <a:pt x="4358" y="4379"/>
                    <a:pt x="4486" y="3913"/>
                  </a:cubicBezTo>
                  <a:cubicBezTo>
                    <a:pt x="4575" y="3590"/>
                    <a:pt x="4666" y="3265"/>
                    <a:pt x="4754" y="2940"/>
                  </a:cubicBezTo>
                  <a:cubicBezTo>
                    <a:pt x="4767" y="2898"/>
                    <a:pt x="4806" y="2876"/>
                    <a:pt x="4844" y="2876"/>
                  </a:cubicBezTo>
                  <a:cubicBezTo>
                    <a:pt x="4884" y="2876"/>
                    <a:pt x="4924" y="2900"/>
                    <a:pt x="4934" y="2946"/>
                  </a:cubicBezTo>
                  <a:cubicBezTo>
                    <a:pt x="5009" y="3313"/>
                    <a:pt x="5040" y="4546"/>
                    <a:pt x="5439" y="4701"/>
                  </a:cubicBezTo>
                  <a:cubicBezTo>
                    <a:pt x="5454" y="4706"/>
                    <a:pt x="5472" y="4709"/>
                    <a:pt x="5493" y="4709"/>
                  </a:cubicBezTo>
                  <a:cubicBezTo>
                    <a:pt x="5702" y="4709"/>
                    <a:pt x="6193" y="4458"/>
                    <a:pt x="6341" y="4402"/>
                  </a:cubicBezTo>
                  <a:cubicBezTo>
                    <a:pt x="6639" y="4291"/>
                    <a:pt x="6933" y="4173"/>
                    <a:pt x="7221" y="4042"/>
                  </a:cubicBezTo>
                  <a:cubicBezTo>
                    <a:pt x="8253" y="3571"/>
                    <a:pt x="9206" y="2964"/>
                    <a:pt x="10088" y="2253"/>
                  </a:cubicBezTo>
                  <a:cubicBezTo>
                    <a:pt x="8908" y="2212"/>
                    <a:pt x="7704" y="2016"/>
                    <a:pt x="6574" y="1797"/>
                  </a:cubicBezTo>
                  <a:cubicBezTo>
                    <a:pt x="4865" y="1465"/>
                    <a:pt x="3190" y="954"/>
                    <a:pt x="1584" y="282"/>
                  </a:cubicBezTo>
                  <a:cubicBezTo>
                    <a:pt x="1369" y="192"/>
                    <a:pt x="1154" y="98"/>
                    <a:pt x="9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2"/>
            <p:cNvSpPr/>
            <p:nvPr/>
          </p:nvSpPr>
          <p:spPr>
            <a:xfrm>
              <a:off x="6601450" y="1508700"/>
              <a:ext cx="45100" cy="67525"/>
            </a:xfrm>
            <a:custGeom>
              <a:avLst/>
              <a:gdLst/>
              <a:ahLst/>
              <a:cxnLst/>
              <a:rect l="l" t="t" r="r" b="b"/>
              <a:pathLst>
                <a:path w="1804" h="2701" extrusionOk="0">
                  <a:moveTo>
                    <a:pt x="0" y="0"/>
                  </a:moveTo>
                  <a:cubicBezTo>
                    <a:pt x="149" y="623"/>
                    <a:pt x="297" y="1244"/>
                    <a:pt x="465" y="1863"/>
                  </a:cubicBezTo>
                  <a:cubicBezTo>
                    <a:pt x="516" y="2049"/>
                    <a:pt x="574" y="2660"/>
                    <a:pt x="791" y="2700"/>
                  </a:cubicBezTo>
                  <a:cubicBezTo>
                    <a:pt x="792" y="2700"/>
                    <a:pt x="794" y="2700"/>
                    <a:pt x="795" y="2700"/>
                  </a:cubicBezTo>
                  <a:cubicBezTo>
                    <a:pt x="895" y="2700"/>
                    <a:pt x="1392" y="2094"/>
                    <a:pt x="1473" y="2015"/>
                  </a:cubicBezTo>
                  <a:cubicBezTo>
                    <a:pt x="1486" y="2002"/>
                    <a:pt x="1504" y="1996"/>
                    <a:pt x="1522" y="1996"/>
                  </a:cubicBezTo>
                  <a:cubicBezTo>
                    <a:pt x="1545" y="1996"/>
                    <a:pt x="1569" y="2006"/>
                    <a:pt x="1584" y="2022"/>
                  </a:cubicBezTo>
                  <a:lnTo>
                    <a:pt x="1803" y="1680"/>
                  </a:lnTo>
                  <a:cubicBezTo>
                    <a:pt x="1169" y="1154"/>
                    <a:pt x="565" y="595"/>
                    <a:pt x="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2"/>
            <p:cNvSpPr/>
            <p:nvPr/>
          </p:nvSpPr>
          <p:spPr>
            <a:xfrm>
              <a:off x="6617225" y="1550700"/>
              <a:ext cx="166900" cy="141975"/>
            </a:xfrm>
            <a:custGeom>
              <a:avLst/>
              <a:gdLst/>
              <a:ahLst/>
              <a:cxnLst/>
              <a:rect l="l" t="t" r="r" b="b"/>
              <a:pathLst>
                <a:path w="6676" h="5679" extrusionOk="0">
                  <a:moveTo>
                    <a:pt x="1174" y="0"/>
                  </a:moveTo>
                  <a:lnTo>
                    <a:pt x="955" y="341"/>
                  </a:lnTo>
                  <a:cubicBezTo>
                    <a:pt x="968" y="353"/>
                    <a:pt x="976" y="370"/>
                    <a:pt x="972" y="392"/>
                  </a:cubicBezTo>
                  <a:cubicBezTo>
                    <a:pt x="872" y="1102"/>
                    <a:pt x="0" y="1514"/>
                    <a:pt x="630" y="2290"/>
                  </a:cubicBezTo>
                  <a:cubicBezTo>
                    <a:pt x="876" y="2594"/>
                    <a:pt x="1267" y="2833"/>
                    <a:pt x="1568" y="3081"/>
                  </a:cubicBezTo>
                  <a:cubicBezTo>
                    <a:pt x="1988" y="3433"/>
                    <a:pt x="2415" y="3778"/>
                    <a:pt x="2841" y="4124"/>
                  </a:cubicBezTo>
                  <a:cubicBezTo>
                    <a:pt x="3166" y="4387"/>
                    <a:pt x="3492" y="4647"/>
                    <a:pt x="3819" y="4905"/>
                  </a:cubicBezTo>
                  <a:cubicBezTo>
                    <a:pt x="4050" y="5090"/>
                    <a:pt x="4515" y="5635"/>
                    <a:pt x="4805" y="5676"/>
                  </a:cubicBezTo>
                  <a:cubicBezTo>
                    <a:pt x="4818" y="5678"/>
                    <a:pt x="4830" y="5678"/>
                    <a:pt x="4843" y="5678"/>
                  </a:cubicBezTo>
                  <a:cubicBezTo>
                    <a:pt x="5218" y="5678"/>
                    <a:pt x="5542" y="4950"/>
                    <a:pt x="5723" y="4682"/>
                  </a:cubicBezTo>
                  <a:cubicBezTo>
                    <a:pt x="5994" y="4287"/>
                    <a:pt x="6265" y="3889"/>
                    <a:pt x="6537" y="3493"/>
                  </a:cubicBezTo>
                  <a:cubicBezTo>
                    <a:pt x="6555" y="3465"/>
                    <a:pt x="6584" y="3453"/>
                    <a:pt x="6614" y="3453"/>
                  </a:cubicBezTo>
                  <a:cubicBezTo>
                    <a:pt x="6626" y="3453"/>
                    <a:pt x="6638" y="3455"/>
                    <a:pt x="6650" y="3459"/>
                  </a:cubicBezTo>
                  <a:lnTo>
                    <a:pt x="6676" y="3402"/>
                  </a:lnTo>
                  <a:cubicBezTo>
                    <a:pt x="4712" y="2513"/>
                    <a:pt x="2835" y="1378"/>
                    <a:pt x="11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2"/>
            <p:cNvSpPr/>
            <p:nvPr/>
          </p:nvSpPr>
          <p:spPr>
            <a:xfrm>
              <a:off x="6599375" y="1509975"/>
              <a:ext cx="410575" cy="244025"/>
            </a:xfrm>
            <a:custGeom>
              <a:avLst/>
              <a:gdLst/>
              <a:ahLst/>
              <a:cxnLst/>
              <a:rect l="l" t="t" r="r" b="b"/>
              <a:pathLst>
                <a:path w="16423" h="9761" extrusionOk="0">
                  <a:moveTo>
                    <a:pt x="64" y="0"/>
                  </a:moveTo>
                  <a:cubicBezTo>
                    <a:pt x="30" y="0"/>
                    <a:pt x="0" y="42"/>
                    <a:pt x="28" y="78"/>
                  </a:cubicBezTo>
                  <a:cubicBezTo>
                    <a:pt x="333" y="458"/>
                    <a:pt x="657" y="825"/>
                    <a:pt x="1001" y="1175"/>
                  </a:cubicBezTo>
                  <a:cubicBezTo>
                    <a:pt x="832" y="1243"/>
                    <a:pt x="674" y="1334"/>
                    <a:pt x="513" y="1420"/>
                  </a:cubicBezTo>
                  <a:cubicBezTo>
                    <a:pt x="483" y="1437"/>
                    <a:pt x="500" y="1472"/>
                    <a:pt x="527" y="1472"/>
                  </a:cubicBezTo>
                  <a:cubicBezTo>
                    <a:pt x="531" y="1472"/>
                    <a:pt x="535" y="1471"/>
                    <a:pt x="539" y="1470"/>
                  </a:cubicBezTo>
                  <a:cubicBezTo>
                    <a:pt x="710" y="1404"/>
                    <a:pt x="888" y="1341"/>
                    <a:pt x="1050" y="1252"/>
                  </a:cubicBezTo>
                  <a:cubicBezTo>
                    <a:pt x="1058" y="1250"/>
                    <a:pt x="1063" y="1245"/>
                    <a:pt x="1066" y="1241"/>
                  </a:cubicBezTo>
                  <a:cubicBezTo>
                    <a:pt x="1504" y="1683"/>
                    <a:pt x="1974" y="2102"/>
                    <a:pt x="2464" y="2499"/>
                  </a:cubicBezTo>
                  <a:cubicBezTo>
                    <a:pt x="2265" y="2721"/>
                    <a:pt x="2101" y="2978"/>
                    <a:pt x="1958" y="3239"/>
                  </a:cubicBezTo>
                  <a:cubicBezTo>
                    <a:pt x="1948" y="3258"/>
                    <a:pt x="1964" y="3276"/>
                    <a:pt x="1981" y="3276"/>
                  </a:cubicBezTo>
                  <a:cubicBezTo>
                    <a:pt x="1988" y="3276"/>
                    <a:pt x="1995" y="3273"/>
                    <a:pt x="2001" y="3264"/>
                  </a:cubicBezTo>
                  <a:cubicBezTo>
                    <a:pt x="2157" y="3010"/>
                    <a:pt x="2339" y="2780"/>
                    <a:pt x="2526" y="2549"/>
                  </a:cubicBezTo>
                  <a:cubicBezTo>
                    <a:pt x="2633" y="2635"/>
                    <a:pt x="2742" y="2721"/>
                    <a:pt x="2852" y="2805"/>
                  </a:cubicBezTo>
                  <a:cubicBezTo>
                    <a:pt x="2512" y="3218"/>
                    <a:pt x="2210" y="3678"/>
                    <a:pt x="1867" y="4079"/>
                  </a:cubicBezTo>
                  <a:cubicBezTo>
                    <a:pt x="1850" y="4098"/>
                    <a:pt x="1865" y="4123"/>
                    <a:pt x="1883" y="4123"/>
                  </a:cubicBezTo>
                  <a:cubicBezTo>
                    <a:pt x="1888" y="4123"/>
                    <a:pt x="1894" y="4121"/>
                    <a:pt x="1899" y="4116"/>
                  </a:cubicBezTo>
                  <a:cubicBezTo>
                    <a:pt x="2259" y="3766"/>
                    <a:pt x="2687" y="3355"/>
                    <a:pt x="2992" y="2911"/>
                  </a:cubicBezTo>
                  <a:cubicBezTo>
                    <a:pt x="3297" y="3142"/>
                    <a:pt x="3612" y="3362"/>
                    <a:pt x="3931" y="3575"/>
                  </a:cubicBezTo>
                  <a:cubicBezTo>
                    <a:pt x="3643" y="4025"/>
                    <a:pt x="3321" y="4446"/>
                    <a:pt x="2958" y="4844"/>
                  </a:cubicBezTo>
                  <a:cubicBezTo>
                    <a:pt x="2947" y="4855"/>
                    <a:pt x="2957" y="4871"/>
                    <a:pt x="2969" y="4871"/>
                  </a:cubicBezTo>
                  <a:cubicBezTo>
                    <a:pt x="2972" y="4871"/>
                    <a:pt x="2976" y="4870"/>
                    <a:pt x="2979" y="4867"/>
                  </a:cubicBezTo>
                  <a:cubicBezTo>
                    <a:pt x="3360" y="4483"/>
                    <a:pt x="3698" y="4068"/>
                    <a:pt x="4000" y="3623"/>
                  </a:cubicBezTo>
                  <a:cubicBezTo>
                    <a:pt x="4128" y="3709"/>
                    <a:pt x="4260" y="3792"/>
                    <a:pt x="4389" y="3876"/>
                  </a:cubicBezTo>
                  <a:cubicBezTo>
                    <a:pt x="4003" y="4432"/>
                    <a:pt x="3620" y="4994"/>
                    <a:pt x="3257" y="5564"/>
                  </a:cubicBezTo>
                  <a:cubicBezTo>
                    <a:pt x="3240" y="5590"/>
                    <a:pt x="3263" y="5614"/>
                    <a:pt x="3286" y="5614"/>
                  </a:cubicBezTo>
                  <a:cubicBezTo>
                    <a:pt x="3296" y="5614"/>
                    <a:pt x="3306" y="5610"/>
                    <a:pt x="3314" y="5599"/>
                  </a:cubicBezTo>
                  <a:cubicBezTo>
                    <a:pt x="3726" y="5062"/>
                    <a:pt x="4123" y="4510"/>
                    <a:pt x="4515" y="3953"/>
                  </a:cubicBezTo>
                  <a:cubicBezTo>
                    <a:pt x="4810" y="4135"/>
                    <a:pt x="5108" y="4309"/>
                    <a:pt x="5410" y="4478"/>
                  </a:cubicBezTo>
                  <a:cubicBezTo>
                    <a:pt x="5238" y="4747"/>
                    <a:pt x="5088" y="5036"/>
                    <a:pt x="4927" y="5307"/>
                  </a:cubicBezTo>
                  <a:cubicBezTo>
                    <a:pt x="4915" y="5328"/>
                    <a:pt x="4933" y="5348"/>
                    <a:pt x="4952" y="5348"/>
                  </a:cubicBezTo>
                  <a:cubicBezTo>
                    <a:pt x="4960" y="5348"/>
                    <a:pt x="4968" y="5344"/>
                    <a:pt x="4974" y="5335"/>
                  </a:cubicBezTo>
                  <a:cubicBezTo>
                    <a:pt x="5145" y="5070"/>
                    <a:pt x="5340" y="4806"/>
                    <a:pt x="5503" y="4531"/>
                  </a:cubicBezTo>
                  <a:cubicBezTo>
                    <a:pt x="5694" y="4637"/>
                    <a:pt x="5886" y="4740"/>
                    <a:pt x="6078" y="4841"/>
                  </a:cubicBezTo>
                  <a:cubicBezTo>
                    <a:pt x="5633" y="5488"/>
                    <a:pt x="5198" y="6143"/>
                    <a:pt x="4778" y="6808"/>
                  </a:cubicBezTo>
                  <a:cubicBezTo>
                    <a:pt x="4770" y="6822"/>
                    <a:pt x="4781" y="6834"/>
                    <a:pt x="4793" y="6834"/>
                  </a:cubicBezTo>
                  <a:cubicBezTo>
                    <a:pt x="4798" y="6834"/>
                    <a:pt x="4803" y="6831"/>
                    <a:pt x="4807" y="6826"/>
                  </a:cubicBezTo>
                  <a:cubicBezTo>
                    <a:pt x="5286" y="6197"/>
                    <a:pt x="5750" y="5554"/>
                    <a:pt x="6204" y="4905"/>
                  </a:cubicBezTo>
                  <a:cubicBezTo>
                    <a:pt x="6624" y="5119"/>
                    <a:pt x="7048" y="5326"/>
                    <a:pt x="7471" y="5515"/>
                  </a:cubicBezTo>
                  <a:cubicBezTo>
                    <a:pt x="7767" y="5646"/>
                    <a:pt x="8066" y="5770"/>
                    <a:pt x="8371" y="5893"/>
                  </a:cubicBezTo>
                  <a:cubicBezTo>
                    <a:pt x="8151" y="6519"/>
                    <a:pt x="7940" y="7137"/>
                    <a:pt x="7654" y="7750"/>
                  </a:cubicBezTo>
                  <a:cubicBezTo>
                    <a:pt x="7644" y="7770"/>
                    <a:pt x="7661" y="7791"/>
                    <a:pt x="7679" y="7791"/>
                  </a:cubicBezTo>
                  <a:cubicBezTo>
                    <a:pt x="7686" y="7791"/>
                    <a:pt x="7694" y="7787"/>
                    <a:pt x="7699" y="7778"/>
                  </a:cubicBezTo>
                  <a:cubicBezTo>
                    <a:pt x="8015" y="7220"/>
                    <a:pt x="8319" y="6581"/>
                    <a:pt x="8502" y="5944"/>
                  </a:cubicBezTo>
                  <a:cubicBezTo>
                    <a:pt x="8611" y="5986"/>
                    <a:pt x="8720" y="6030"/>
                    <a:pt x="8830" y="6072"/>
                  </a:cubicBezTo>
                  <a:cubicBezTo>
                    <a:pt x="8573" y="7052"/>
                    <a:pt x="8313" y="8033"/>
                    <a:pt x="8100" y="9022"/>
                  </a:cubicBezTo>
                  <a:cubicBezTo>
                    <a:pt x="8095" y="9048"/>
                    <a:pt x="8115" y="9066"/>
                    <a:pt x="8135" y="9066"/>
                  </a:cubicBezTo>
                  <a:cubicBezTo>
                    <a:pt x="8148" y="9066"/>
                    <a:pt x="8161" y="9058"/>
                    <a:pt x="8166" y="9042"/>
                  </a:cubicBezTo>
                  <a:cubicBezTo>
                    <a:pt x="8467" y="8081"/>
                    <a:pt x="8721" y="7103"/>
                    <a:pt x="8978" y="6129"/>
                  </a:cubicBezTo>
                  <a:cubicBezTo>
                    <a:pt x="9392" y="6283"/>
                    <a:pt x="9814" y="6425"/>
                    <a:pt x="10240" y="6558"/>
                  </a:cubicBezTo>
                  <a:cubicBezTo>
                    <a:pt x="10075" y="7045"/>
                    <a:pt x="9993" y="7585"/>
                    <a:pt x="9905" y="8084"/>
                  </a:cubicBezTo>
                  <a:cubicBezTo>
                    <a:pt x="9902" y="8104"/>
                    <a:pt x="9917" y="8117"/>
                    <a:pt x="9931" y="8117"/>
                  </a:cubicBezTo>
                  <a:cubicBezTo>
                    <a:pt x="9940" y="8117"/>
                    <a:pt x="9949" y="8111"/>
                    <a:pt x="9952" y="8098"/>
                  </a:cubicBezTo>
                  <a:cubicBezTo>
                    <a:pt x="10061" y="7593"/>
                    <a:pt x="10225" y="7095"/>
                    <a:pt x="10339" y="6589"/>
                  </a:cubicBezTo>
                  <a:cubicBezTo>
                    <a:pt x="10535" y="6650"/>
                    <a:pt x="10733" y="6708"/>
                    <a:pt x="10930" y="6763"/>
                  </a:cubicBezTo>
                  <a:cubicBezTo>
                    <a:pt x="10662" y="7716"/>
                    <a:pt x="10522" y="8755"/>
                    <a:pt x="10436" y="9730"/>
                  </a:cubicBezTo>
                  <a:cubicBezTo>
                    <a:pt x="10434" y="9750"/>
                    <a:pt x="10451" y="9761"/>
                    <a:pt x="10467" y="9761"/>
                  </a:cubicBezTo>
                  <a:cubicBezTo>
                    <a:pt x="10480" y="9761"/>
                    <a:pt x="10492" y="9754"/>
                    <a:pt x="10494" y="9740"/>
                  </a:cubicBezTo>
                  <a:cubicBezTo>
                    <a:pt x="10665" y="8756"/>
                    <a:pt x="10888" y="7781"/>
                    <a:pt x="11065" y="6800"/>
                  </a:cubicBezTo>
                  <a:cubicBezTo>
                    <a:pt x="11758" y="6989"/>
                    <a:pt x="12462" y="7143"/>
                    <a:pt x="13168" y="7256"/>
                  </a:cubicBezTo>
                  <a:cubicBezTo>
                    <a:pt x="13213" y="7496"/>
                    <a:pt x="13298" y="7736"/>
                    <a:pt x="13345" y="7971"/>
                  </a:cubicBezTo>
                  <a:cubicBezTo>
                    <a:pt x="13418" y="8350"/>
                    <a:pt x="13465" y="8731"/>
                    <a:pt x="13489" y="9114"/>
                  </a:cubicBezTo>
                  <a:cubicBezTo>
                    <a:pt x="13491" y="9137"/>
                    <a:pt x="13510" y="9150"/>
                    <a:pt x="13529" y="9150"/>
                  </a:cubicBezTo>
                  <a:cubicBezTo>
                    <a:pt x="13547" y="9150"/>
                    <a:pt x="13563" y="9138"/>
                    <a:pt x="13563" y="9115"/>
                  </a:cubicBezTo>
                  <a:cubicBezTo>
                    <a:pt x="13558" y="8759"/>
                    <a:pt x="13534" y="8406"/>
                    <a:pt x="13484" y="8053"/>
                  </a:cubicBezTo>
                  <a:cubicBezTo>
                    <a:pt x="13451" y="7809"/>
                    <a:pt x="13421" y="7531"/>
                    <a:pt x="13345" y="7282"/>
                  </a:cubicBezTo>
                  <a:lnTo>
                    <a:pt x="13345" y="7282"/>
                  </a:lnTo>
                  <a:cubicBezTo>
                    <a:pt x="14143" y="7403"/>
                    <a:pt x="14943" y="7470"/>
                    <a:pt x="15733" y="7470"/>
                  </a:cubicBezTo>
                  <a:cubicBezTo>
                    <a:pt x="15916" y="7470"/>
                    <a:pt x="16099" y="7466"/>
                    <a:pt x="16281" y="7459"/>
                  </a:cubicBezTo>
                  <a:cubicBezTo>
                    <a:pt x="16417" y="7453"/>
                    <a:pt x="16422" y="7261"/>
                    <a:pt x="16284" y="7246"/>
                  </a:cubicBezTo>
                  <a:cubicBezTo>
                    <a:pt x="14843" y="7131"/>
                    <a:pt x="13436" y="7038"/>
                    <a:pt x="12023" y="6747"/>
                  </a:cubicBezTo>
                  <a:cubicBezTo>
                    <a:pt x="12013" y="6728"/>
                    <a:pt x="11996" y="6709"/>
                    <a:pt x="11970" y="6702"/>
                  </a:cubicBezTo>
                  <a:cubicBezTo>
                    <a:pt x="10978" y="6427"/>
                    <a:pt x="10021" y="6099"/>
                    <a:pt x="9084" y="5731"/>
                  </a:cubicBezTo>
                  <a:cubicBezTo>
                    <a:pt x="9089" y="5712"/>
                    <a:pt x="9095" y="5693"/>
                    <a:pt x="9101" y="5674"/>
                  </a:cubicBezTo>
                  <a:cubicBezTo>
                    <a:pt x="9116" y="5614"/>
                    <a:pt x="9066" y="5574"/>
                    <a:pt x="9018" y="5574"/>
                  </a:cubicBezTo>
                  <a:cubicBezTo>
                    <a:pt x="8987" y="5574"/>
                    <a:pt x="8957" y="5590"/>
                    <a:pt x="8947" y="5629"/>
                  </a:cubicBezTo>
                  <a:lnTo>
                    <a:pt x="8936" y="5671"/>
                  </a:lnTo>
                  <a:lnTo>
                    <a:pt x="8602" y="5535"/>
                  </a:lnTo>
                  <a:cubicBezTo>
                    <a:pt x="8608" y="5508"/>
                    <a:pt x="8615" y="5481"/>
                    <a:pt x="8621" y="5455"/>
                  </a:cubicBezTo>
                  <a:cubicBezTo>
                    <a:pt x="8626" y="5424"/>
                    <a:pt x="8602" y="5403"/>
                    <a:pt x="8578" y="5403"/>
                  </a:cubicBezTo>
                  <a:cubicBezTo>
                    <a:pt x="8562" y="5403"/>
                    <a:pt x="8547" y="5412"/>
                    <a:pt x="8539" y="5431"/>
                  </a:cubicBezTo>
                  <a:cubicBezTo>
                    <a:pt x="8530" y="5455"/>
                    <a:pt x="8523" y="5477"/>
                    <a:pt x="8515" y="5499"/>
                  </a:cubicBezTo>
                  <a:cubicBezTo>
                    <a:pt x="7813" y="5208"/>
                    <a:pt x="7124" y="4898"/>
                    <a:pt x="6441" y="4566"/>
                  </a:cubicBezTo>
                  <a:cubicBezTo>
                    <a:pt x="6471" y="4514"/>
                    <a:pt x="6424" y="4464"/>
                    <a:pt x="6375" y="4464"/>
                  </a:cubicBezTo>
                  <a:cubicBezTo>
                    <a:pt x="6354" y="4464"/>
                    <a:pt x="6332" y="4473"/>
                    <a:pt x="6317" y="4495"/>
                  </a:cubicBezTo>
                  <a:cubicBezTo>
                    <a:pt x="6315" y="4498"/>
                    <a:pt x="6314" y="4500"/>
                    <a:pt x="6312" y="4504"/>
                  </a:cubicBezTo>
                  <a:cubicBezTo>
                    <a:pt x="5623" y="4168"/>
                    <a:pt x="4943" y="3815"/>
                    <a:pt x="4262" y="3448"/>
                  </a:cubicBezTo>
                  <a:cubicBezTo>
                    <a:pt x="4230" y="3425"/>
                    <a:pt x="4196" y="3401"/>
                    <a:pt x="4162" y="3377"/>
                  </a:cubicBezTo>
                  <a:cubicBezTo>
                    <a:pt x="4206" y="3310"/>
                    <a:pt x="4251" y="3239"/>
                    <a:pt x="4293" y="3166"/>
                  </a:cubicBezTo>
                  <a:cubicBezTo>
                    <a:pt x="4316" y="3126"/>
                    <a:pt x="4281" y="3089"/>
                    <a:pt x="4247" y="3089"/>
                  </a:cubicBezTo>
                  <a:cubicBezTo>
                    <a:pt x="4233" y="3089"/>
                    <a:pt x="4218" y="3096"/>
                    <a:pt x="4209" y="3113"/>
                  </a:cubicBezTo>
                  <a:cubicBezTo>
                    <a:pt x="4168" y="3185"/>
                    <a:pt x="4125" y="3253"/>
                    <a:pt x="4083" y="3324"/>
                  </a:cubicBezTo>
                  <a:cubicBezTo>
                    <a:pt x="3768" y="3105"/>
                    <a:pt x="3458" y="2880"/>
                    <a:pt x="3154" y="2649"/>
                  </a:cubicBezTo>
                  <a:cubicBezTo>
                    <a:pt x="3180" y="2601"/>
                    <a:pt x="3208" y="2556"/>
                    <a:pt x="3229" y="2509"/>
                  </a:cubicBezTo>
                  <a:cubicBezTo>
                    <a:pt x="3242" y="2479"/>
                    <a:pt x="3219" y="2444"/>
                    <a:pt x="3192" y="2444"/>
                  </a:cubicBezTo>
                  <a:cubicBezTo>
                    <a:pt x="3183" y="2444"/>
                    <a:pt x="3174" y="2448"/>
                    <a:pt x="3165" y="2457"/>
                  </a:cubicBezTo>
                  <a:cubicBezTo>
                    <a:pt x="3127" y="2493"/>
                    <a:pt x="3092" y="2533"/>
                    <a:pt x="3057" y="2571"/>
                  </a:cubicBezTo>
                  <a:cubicBezTo>
                    <a:pt x="2033" y="1785"/>
                    <a:pt x="1058" y="925"/>
                    <a:pt x="96" y="14"/>
                  </a:cubicBezTo>
                  <a:cubicBezTo>
                    <a:pt x="86" y="5"/>
                    <a:pt x="75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2"/>
            <p:cNvSpPr/>
            <p:nvPr/>
          </p:nvSpPr>
          <p:spPr>
            <a:xfrm>
              <a:off x="6955850" y="1643475"/>
              <a:ext cx="24725" cy="29300"/>
            </a:xfrm>
            <a:custGeom>
              <a:avLst/>
              <a:gdLst/>
              <a:ahLst/>
              <a:cxnLst/>
              <a:rect l="l" t="t" r="r" b="b"/>
              <a:pathLst>
                <a:path w="989" h="1172" extrusionOk="0">
                  <a:moveTo>
                    <a:pt x="953" y="0"/>
                  </a:moveTo>
                  <a:cubicBezTo>
                    <a:pt x="946" y="0"/>
                    <a:pt x="940" y="3"/>
                    <a:pt x="934" y="10"/>
                  </a:cubicBezTo>
                  <a:cubicBezTo>
                    <a:pt x="622" y="337"/>
                    <a:pt x="363" y="714"/>
                    <a:pt x="51" y="1042"/>
                  </a:cubicBezTo>
                  <a:cubicBezTo>
                    <a:pt x="0" y="1095"/>
                    <a:pt x="47" y="1171"/>
                    <a:pt x="102" y="1171"/>
                  </a:cubicBezTo>
                  <a:cubicBezTo>
                    <a:pt x="118" y="1171"/>
                    <a:pt x="135" y="1165"/>
                    <a:pt x="150" y="1149"/>
                  </a:cubicBezTo>
                  <a:cubicBezTo>
                    <a:pt x="457" y="824"/>
                    <a:pt x="793" y="456"/>
                    <a:pt x="979" y="46"/>
                  </a:cubicBezTo>
                  <a:cubicBezTo>
                    <a:pt x="988" y="25"/>
                    <a:pt x="972" y="0"/>
                    <a:pt x="95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2"/>
            <p:cNvSpPr/>
            <p:nvPr/>
          </p:nvSpPr>
          <p:spPr>
            <a:xfrm>
              <a:off x="6906500" y="1611800"/>
              <a:ext cx="41825" cy="48475"/>
            </a:xfrm>
            <a:custGeom>
              <a:avLst/>
              <a:gdLst/>
              <a:ahLst/>
              <a:cxnLst/>
              <a:rect l="l" t="t" r="r" b="b"/>
              <a:pathLst>
                <a:path w="1673" h="1939" extrusionOk="0">
                  <a:moveTo>
                    <a:pt x="1624" y="0"/>
                  </a:moveTo>
                  <a:cubicBezTo>
                    <a:pt x="1613" y="0"/>
                    <a:pt x="1601" y="6"/>
                    <a:pt x="1592" y="19"/>
                  </a:cubicBezTo>
                  <a:cubicBezTo>
                    <a:pt x="1109" y="664"/>
                    <a:pt x="540" y="1214"/>
                    <a:pt x="30" y="1833"/>
                  </a:cubicBezTo>
                  <a:cubicBezTo>
                    <a:pt x="0" y="1870"/>
                    <a:pt x="25" y="1938"/>
                    <a:pt x="69" y="1938"/>
                  </a:cubicBezTo>
                  <a:cubicBezTo>
                    <a:pt x="78" y="1938"/>
                    <a:pt x="89" y="1935"/>
                    <a:pt x="100" y="1927"/>
                  </a:cubicBezTo>
                  <a:cubicBezTo>
                    <a:pt x="741" y="1480"/>
                    <a:pt x="1277" y="729"/>
                    <a:pt x="1655" y="55"/>
                  </a:cubicBezTo>
                  <a:cubicBezTo>
                    <a:pt x="1673" y="26"/>
                    <a:pt x="1650" y="0"/>
                    <a:pt x="16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2"/>
            <p:cNvSpPr/>
            <p:nvPr/>
          </p:nvSpPr>
          <p:spPr>
            <a:xfrm>
              <a:off x="6863625" y="1586225"/>
              <a:ext cx="40025" cy="62850"/>
            </a:xfrm>
            <a:custGeom>
              <a:avLst/>
              <a:gdLst/>
              <a:ahLst/>
              <a:cxnLst/>
              <a:rect l="l" t="t" r="r" b="b"/>
              <a:pathLst>
                <a:path w="1601" h="2514" extrusionOk="0">
                  <a:moveTo>
                    <a:pt x="1561" y="1"/>
                  </a:moveTo>
                  <a:cubicBezTo>
                    <a:pt x="1552" y="1"/>
                    <a:pt x="1543" y="5"/>
                    <a:pt x="1538" y="15"/>
                  </a:cubicBezTo>
                  <a:cubicBezTo>
                    <a:pt x="1251" y="573"/>
                    <a:pt x="969" y="1124"/>
                    <a:pt x="603" y="1636"/>
                  </a:cubicBezTo>
                  <a:cubicBezTo>
                    <a:pt x="454" y="1848"/>
                    <a:pt x="0" y="2171"/>
                    <a:pt x="57" y="2456"/>
                  </a:cubicBezTo>
                  <a:cubicBezTo>
                    <a:pt x="64" y="2488"/>
                    <a:pt x="98" y="2513"/>
                    <a:pt x="131" y="2513"/>
                  </a:cubicBezTo>
                  <a:cubicBezTo>
                    <a:pt x="137" y="2513"/>
                    <a:pt x="142" y="2513"/>
                    <a:pt x="147" y="2511"/>
                  </a:cubicBezTo>
                  <a:cubicBezTo>
                    <a:pt x="159" y="2507"/>
                    <a:pt x="173" y="2504"/>
                    <a:pt x="187" y="2500"/>
                  </a:cubicBezTo>
                  <a:cubicBezTo>
                    <a:pt x="221" y="2492"/>
                    <a:pt x="249" y="2455"/>
                    <a:pt x="239" y="2420"/>
                  </a:cubicBezTo>
                  <a:cubicBezTo>
                    <a:pt x="235" y="2408"/>
                    <a:pt x="233" y="2400"/>
                    <a:pt x="229" y="2390"/>
                  </a:cubicBezTo>
                  <a:cubicBezTo>
                    <a:pt x="222" y="2366"/>
                    <a:pt x="207" y="2355"/>
                    <a:pt x="190" y="2348"/>
                  </a:cubicBezTo>
                  <a:cubicBezTo>
                    <a:pt x="335" y="2209"/>
                    <a:pt x="622" y="1890"/>
                    <a:pt x="622" y="1890"/>
                  </a:cubicBezTo>
                  <a:cubicBezTo>
                    <a:pt x="764" y="1694"/>
                    <a:pt x="898" y="1491"/>
                    <a:pt x="1023" y="1282"/>
                  </a:cubicBezTo>
                  <a:cubicBezTo>
                    <a:pt x="1253" y="888"/>
                    <a:pt x="1455" y="477"/>
                    <a:pt x="1594" y="41"/>
                  </a:cubicBezTo>
                  <a:cubicBezTo>
                    <a:pt x="1601" y="19"/>
                    <a:pt x="1580" y="1"/>
                    <a:pt x="156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2"/>
            <p:cNvSpPr/>
            <p:nvPr/>
          </p:nvSpPr>
          <p:spPr>
            <a:xfrm>
              <a:off x="6788525" y="1551350"/>
              <a:ext cx="43600" cy="71275"/>
            </a:xfrm>
            <a:custGeom>
              <a:avLst/>
              <a:gdLst/>
              <a:ahLst/>
              <a:cxnLst/>
              <a:rect l="l" t="t" r="r" b="b"/>
              <a:pathLst>
                <a:path w="1744" h="2851" extrusionOk="0">
                  <a:moveTo>
                    <a:pt x="1704" y="1"/>
                  </a:moveTo>
                  <a:cubicBezTo>
                    <a:pt x="1691" y="1"/>
                    <a:pt x="1676" y="8"/>
                    <a:pt x="1669" y="24"/>
                  </a:cubicBezTo>
                  <a:cubicBezTo>
                    <a:pt x="1443" y="531"/>
                    <a:pt x="1196" y="1032"/>
                    <a:pt x="916" y="1512"/>
                  </a:cubicBezTo>
                  <a:cubicBezTo>
                    <a:pt x="796" y="1719"/>
                    <a:pt x="668" y="1924"/>
                    <a:pt x="535" y="2123"/>
                  </a:cubicBezTo>
                  <a:cubicBezTo>
                    <a:pt x="532" y="2129"/>
                    <a:pt x="301" y="2459"/>
                    <a:pt x="212" y="2643"/>
                  </a:cubicBezTo>
                  <a:cubicBezTo>
                    <a:pt x="203" y="2636"/>
                    <a:pt x="193" y="2627"/>
                    <a:pt x="184" y="2620"/>
                  </a:cubicBezTo>
                  <a:cubicBezTo>
                    <a:pt x="174" y="2613"/>
                    <a:pt x="159" y="2609"/>
                    <a:pt x="145" y="2609"/>
                  </a:cubicBezTo>
                  <a:cubicBezTo>
                    <a:pt x="132" y="2609"/>
                    <a:pt x="119" y="2612"/>
                    <a:pt x="110" y="2617"/>
                  </a:cubicBezTo>
                  <a:cubicBezTo>
                    <a:pt x="95" y="2629"/>
                    <a:pt x="81" y="2637"/>
                    <a:pt x="64" y="2646"/>
                  </a:cubicBezTo>
                  <a:cubicBezTo>
                    <a:pt x="28" y="2670"/>
                    <a:pt x="0" y="2723"/>
                    <a:pt x="28" y="2763"/>
                  </a:cubicBezTo>
                  <a:cubicBezTo>
                    <a:pt x="40" y="2777"/>
                    <a:pt x="49" y="2792"/>
                    <a:pt x="61" y="2807"/>
                  </a:cubicBezTo>
                  <a:cubicBezTo>
                    <a:pt x="80" y="2834"/>
                    <a:pt x="104" y="2850"/>
                    <a:pt x="137" y="2850"/>
                  </a:cubicBezTo>
                  <a:cubicBezTo>
                    <a:pt x="143" y="2850"/>
                    <a:pt x="149" y="2850"/>
                    <a:pt x="155" y="2849"/>
                  </a:cubicBezTo>
                  <a:cubicBezTo>
                    <a:pt x="466" y="2791"/>
                    <a:pt x="784" y="2058"/>
                    <a:pt x="935" y="1804"/>
                  </a:cubicBezTo>
                  <a:cubicBezTo>
                    <a:pt x="1266" y="1241"/>
                    <a:pt x="1525" y="661"/>
                    <a:pt x="1735" y="44"/>
                  </a:cubicBezTo>
                  <a:cubicBezTo>
                    <a:pt x="1744" y="17"/>
                    <a:pt x="1725" y="1"/>
                    <a:pt x="17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2"/>
            <p:cNvSpPr/>
            <p:nvPr/>
          </p:nvSpPr>
          <p:spPr>
            <a:xfrm>
              <a:off x="6733925" y="1533225"/>
              <a:ext cx="41575" cy="60825"/>
            </a:xfrm>
            <a:custGeom>
              <a:avLst/>
              <a:gdLst/>
              <a:ahLst/>
              <a:cxnLst/>
              <a:rect l="l" t="t" r="r" b="b"/>
              <a:pathLst>
                <a:path w="1663" h="2433" extrusionOk="0">
                  <a:moveTo>
                    <a:pt x="1616" y="0"/>
                  </a:moveTo>
                  <a:cubicBezTo>
                    <a:pt x="1605" y="0"/>
                    <a:pt x="1594" y="5"/>
                    <a:pt x="1588" y="18"/>
                  </a:cubicBezTo>
                  <a:cubicBezTo>
                    <a:pt x="1151" y="839"/>
                    <a:pt x="664" y="1600"/>
                    <a:pt x="48" y="2300"/>
                  </a:cubicBezTo>
                  <a:cubicBezTo>
                    <a:pt x="0" y="2355"/>
                    <a:pt x="49" y="2433"/>
                    <a:pt x="102" y="2433"/>
                  </a:cubicBezTo>
                  <a:cubicBezTo>
                    <a:pt x="118" y="2433"/>
                    <a:pt x="135" y="2426"/>
                    <a:pt x="150" y="2409"/>
                  </a:cubicBezTo>
                  <a:cubicBezTo>
                    <a:pt x="776" y="1703"/>
                    <a:pt x="1300" y="924"/>
                    <a:pt x="1653" y="46"/>
                  </a:cubicBezTo>
                  <a:cubicBezTo>
                    <a:pt x="1663" y="20"/>
                    <a:pt x="1638" y="0"/>
                    <a:pt x="161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2"/>
            <p:cNvSpPr/>
            <p:nvPr/>
          </p:nvSpPr>
          <p:spPr>
            <a:xfrm>
              <a:off x="6676400" y="1514750"/>
              <a:ext cx="26425" cy="46125"/>
            </a:xfrm>
            <a:custGeom>
              <a:avLst/>
              <a:gdLst/>
              <a:ahLst/>
              <a:cxnLst/>
              <a:rect l="l" t="t" r="r" b="b"/>
              <a:pathLst>
                <a:path w="1057" h="1845" extrusionOk="0">
                  <a:moveTo>
                    <a:pt x="1009" y="1"/>
                  </a:moveTo>
                  <a:cubicBezTo>
                    <a:pt x="997" y="1"/>
                    <a:pt x="986" y="6"/>
                    <a:pt x="979" y="20"/>
                  </a:cubicBezTo>
                  <a:cubicBezTo>
                    <a:pt x="826" y="317"/>
                    <a:pt x="694" y="625"/>
                    <a:pt x="535" y="917"/>
                  </a:cubicBezTo>
                  <a:cubicBezTo>
                    <a:pt x="374" y="1211"/>
                    <a:pt x="156" y="1479"/>
                    <a:pt x="15" y="1779"/>
                  </a:cubicBezTo>
                  <a:cubicBezTo>
                    <a:pt x="0" y="1810"/>
                    <a:pt x="24" y="1845"/>
                    <a:pt x="52" y="1845"/>
                  </a:cubicBezTo>
                  <a:cubicBezTo>
                    <a:pt x="62" y="1845"/>
                    <a:pt x="71" y="1841"/>
                    <a:pt x="80" y="1832"/>
                  </a:cubicBezTo>
                  <a:cubicBezTo>
                    <a:pt x="539" y="1409"/>
                    <a:pt x="891" y="649"/>
                    <a:pt x="1050" y="51"/>
                  </a:cubicBezTo>
                  <a:cubicBezTo>
                    <a:pt x="1057" y="24"/>
                    <a:pt x="1032" y="1"/>
                    <a:pt x="100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2"/>
            <p:cNvSpPr/>
            <p:nvPr/>
          </p:nvSpPr>
          <p:spPr>
            <a:xfrm>
              <a:off x="6660025" y="1518375"/>
              <a:ext cx="17550" cy="26475"/>
            </a:xfrm>
            <a:custGeom>
              <a:avLst/>
              <a:gdLst/>
              <a:ahLst/>
              <a:cxnLst/>
              <a:rect l="l" t="t" r="r" b="b"/>
              <a:pathLst>
                <a:path w="702" h="1059" extrusionOk="0">
                  <a:moveTo>
                    <a:pt x="659" y="0"/>
                  </a:moveTo>
                  <a:cubicBezTo>
                    <a:pt x="649" y="0"/>
                    <a:pt x="639" y="5"/>
                    <a:pt x="631" y="16"/>
                  </a:cubicBezTo>
                  <a:cubicBezTo>
                    <a:pt x="415" y="321"/>
                    <a:pt x="153" y="661"/>
                    <a:pt x="11" y="1010"/>
                  </a:cubicBezTo>
                  <a:cubicBezTo>
                    <a:pt x="0" y="1034"/>
                    <a:pt x="26" y="1058"/>
                    <a:pt x="51" y="1058"/>
                  </a:cubicBezTo>
                  <a:cubicBezTo>
                    <a:pt x="59" y="1058"/>
                    <a:pt x="68" y="1055"/>
                    <a:pt x="74" y="1048"/>
                  </a:cubicBezTo>
                  <a:cubicBezTo>
                    <a:pt x="323" y="765"/>
                    <a:pt x="509" y="379"/>
                    <a:pt x="689" y="50"/>
                  </a:cubicBezTo>
                  <a:cubicBezTo>
                    <a:pt x="701" y="23"/>
                    <a:pt x="681" y="0"/>
                    <a:pt x="65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2"/>
            <p:cNvSpPr/>
            <p:nvPr/>
          </p:nvSpPr>
          <p:spPr>
            <a:xfrm>
              <a:off x="6918500" y="1694225"/>
              <a:ext cx="4350" cy="34200"/>
            </a:xfrm>
            <a:custGeom>
              <a:avLst/>
              <a:gdLst/>
              <a:ahLst/>
              <a:cxnLst/>
              <a:rect l="l" t="t" r="r" b="b"/>
              <a:pathLst>
                <a:path w="174" h="1368" extrusionOk="0">
                  <a:moveTo>
                    <a:pt x="88" y="0"/>
                  </a:moveTo>
                  <a:cubicBezTo>
                    <a:pt x="72" y="0"/>
                    <a:pt x="55" y="12"/>
                    <a:pt x="53" y="30"/>
                  </a:cubicBezTo>
                  <a:cubicBezTo>
                    <a:pt x="1" y="453"/>
                    <a:pt x="46" y="911"/>
                    <a:pt x="64" y="1335"/>
                  </a:cubicBezTo>
                  <a:cubicBezTo>
                    <a:pt x="65" y="1356"/>
                    <a:pt x="81" y="1367"/>
                    <a:pt x="96" y="1367"/>
                  </a:cubicBezTo>
                  <a:cubicBezTo>
                    <a:pt x="111" y="1367"/>
                    <a:pt x="125" y="1358"/>
                    <a:pt x="126" y="1338"/>
                  </a:cubicBezTo>
                  <a:cubicBezTo>
                    <a:pt x="136" y="908"/>
                    <a:pt x="173" y="450"/>
                    <a:pt x="114" y="22"/>
                  </a:cubicBezTo>
                  <a:cubicBezTo>
                    <a:pt x="111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2"/>
            <p:cNvSpPr/>
            <p:nvPr/>
          </p:nvSpPr>
          <p:spPr>
            <a:xfrm>
              <a:off x="6923600" y="1639250"/>
              <a:ext cx="23125" cy="28550"/>
            </a:xfrm>
            <a:custGeom>
              <a:avLst/>
              <a:gdLst/>
              <a:ahLst/>
              <a:cxnLst/>
              <a:rect l="l" t="t" r="r" b="b"/>
              <a:pathLst>
                <a:path w="925" h="1142" extrusionOk="0">
                  <a:moveTo>
                    <a:pt x="870" y="1"/>
                  </a:moveTo>
                  <a:cubicBezTo>
                    <a:pt x="860" y="1"/>
                    <a:pt x="849" y="4"/>
                    <a:pt x="842" y="13"/>
                  </a:cubicBezTo>
                  <a:cubicBezTo>
                    <a:pt x="569" y="351"/>
                    <a:pt x="205" y="702"/>
                    <a:pt x="11" y="1092"/>
                  </a:cubicBezTo>
                  <a:cubicBezTo>
                    <a:pt x="1" y="1117"/>
                    <a:pt x="18" y="1141"/>
                    <a:pt x="40" y="1141"/>
                  </a:cubicBezTo>
                  <a:cubicBezTo>
                    <a:pt x="47" y="1141"/>
                    <a:pt x="54" y="1139"/>
                    <a:pt x="61" y="1133"/>
                  </a:cubicBezTo>
                  <a:cubicBezTo>
                    <a:pt x="391" y="849"/>
                    <a:pt x="644" y="404"/>
                    <a:pt x="904" y="53"/>
                  </a:cubicBezTo>
                  <a:cubicBezTo>
                    <a:pt x="924" y="26"/>
                    <a:pt x="897" y="1"/>
                    <a:pt x="87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2"/>
            <p:cNvSpPr/>
            <p:nvPr/>
          </p:nvSpPr>
          <p:spPr>
            <a:xfrm>
              <a:off x="6881125" y="1605075"/>
              <a:ext cx="31150" cy="47650"/>
            </a:xfrm>
            <a:custGeom>
              <a:avLst/>
              <a:gdLst/>
              <a:ahLst/>
              <a:cxnLst/>
              <a:rect l="l" t="t" r="r" b="b"/>
              <a:pathLst>
                <a:path w="1246" h="1906" extrusionOk="0">
                  <a:moveTo>
                    <a:pt x="1211" y="1"/>
                  </a:moveTo>
                  <a:cubicBezTo>
                    <a:pt x="1203" y="1"/>
                    <a:pt x="1194" y="5"/>
                    <a:pt x="1188" y="14"/>
                  </a:cubicBezTo>
                  <a:cubicBezTo>
                    <a:pt x="783" y="595"/>
                    <a:pt x="402" y="1198"/>
                    <a:pt x="33" y="1803"/>
                  </a:cubicBezTo>
                  <a:cubicBezTo>
                    <a:pt x="1" y="1855"/>
                    <a:pt x="47" y="1905"/>
                    <a:pt x="93" y="1905"/>
                  </a:cubicBezTo>
                  <a:cubicBezTo>
                    <a:pt x="113" y="1905"/>
                    <a:pt x="133" y="1896"/>
                    <a:pt x="147" y="1873"/>
                  </a:cubicBezTo>
                  <a:cubicBezTo>
                    <a:pt x="524" y="1273"/>
                    <a:pt x="894" y="665"/>
                    <a:pt x="1235" y="42"/>
                  </a:cubicBezTo>
                  <a:cubicBezTo>
                    <a:pt x="1245" y="20"/>
                    <a:pt x="1229" y="1"/>
                    <a:pt x="121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2"/>
            <p:cNvSpPr/>
            <p:nvPr/>
          </p:nvSpPr>
          <p:spPr>
            <a:xfrm>
              <a:off x="6816025" y="1580450"/>
              <a:ext cx="29425" cy="49475"/>
            </a:xfrm>
            <a:custGeom>
              <a:avLst/>
              <a:gdLst/>
              <a:ahLst/>
              <a:cxnLst/>
              <a:rect l="l" t="t" r="r" b="b"/>
              <a:pathLst>
                <a:path w="1177" h="1979" extrusionOk="0">
                  <a:moveTo>
                    <a:pt x="1131" y="0"/>
                  </a:moveTo>
                  <a:cubicBezTo>
                    <a:pt x="1121" y="0"/>
                    <a:pt x="1110" y="5"/>
                    <a:pt x="1102" y="18"/>
                  </a:cubicBezTo>
                  <a:cubicBezTo>
                    <a:pt x="707" y="603"/>
                    <a:pt x="275" y="1277"/>
                    <a:pt x="13" y="1933"/>
                  </a:cubicBezTo>
                  <a:cubicBezTo>
                    <a:pt x="0" y="1961"/>
                    <a:pt x="24" y="1979"/>
                    <a:pt x="47" y="1979"/>
                  </a:cubicBezTo>
                  <a:cubicBezTo>
                    <a:pt x="59" y="1979"/>
                    <a:pt x="71" y="1974"/>
                    <a:pt x="79" y="1964"/>
                  </a:cubicBezTo>
                  <a:cubicBezTo>
                    <a:pt x="508" y="1404"/>
                    <a:pt x="862" y="691"/>
                    <a:pt x="1163" y="54"/>
                  </a:cubicBezTo>
                  <a:cubicBezTo>
                    <a:pt x="1177" y="26"/>
                    <a:pt x="1155" y="0"/>
                    <a:pt x="113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2"/>
            <p:cNvSpPr/>
            <p:nvPr/>
          </p:nvSpPr>
          <p:spPr>
            <a:xfrm>
              <a:off x="6770575" y="1561625"/>
              <a:ext cx="32075" cy="49025"/>
            </a:xfrm>
            <a:custGeom>
              <a:avLst/>
              <a:gdLst/>
              <a:ahLst/>
              <a:cxnLst/>
              <a:rect l="l" t="t" r="r" b="b"/>
              <a:pathLst>
                <a:path w="1283" h="1961" extrusionOk="0">
                  <a:moveTo>
                    <a:pt x="1237" y="0"/>
                  </a:moveTo>
                  <a:cubicBezTo>
                    <a:pt x="1227" y="0"/>
                    <a:pt x="1217" y="5"/>
                    <a:pt x="1211" y="15"/>
                  </a:cubicBezTo>
                  <a:cubicBezTo>
                    <a:pt x="814" y="629"/>
                    <a:pt x="419" y="1245"/>
                    <a:pt x="30" y="1865"/>
                  </a:cubicBezTo>
                  <a:cubicBezTo>
                    <a:pt x="1" y="1913"/>
                    <a:pt x="45" y="1960"/>
                    <a:pt x="88" y="1960"/>
                  </a:cubicBezTo>
                  <a:cubicBezTo>
                    <a:pt x="107" y="1960"/>
                    <a:pt x="125" y="1952"/>
                    <a:pt x="138" y="1931"/>
                  </a:cubicBezTo>
                  <a:cubicBezTo>
                    <a:pt x="519" y="1308"/>
                    <a:pt x="895" y="680"/>
                    <a:pt x="1267" y="51"/>
                  </a:cubicBezTo>
                  <a:cubicBezTo>
                    <a:pt x="1282" y="25"/>
                    <a:pt x="1259" y="0"/>
                    <a:pt x="12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2"/>
            <p:cNvSpPr/>
            <p:nvPr/>
          </p:nvSpPr>
          <p:spPr>
            <a:xfrm>
              <a:off x="6703075" y="1545375"/>
              <a:ext cx="18650" cy="28025"/>
            </a:xfrm>
            <a:custGeom>
              <a:avLst/>
              <a:gdLst/>
              <a:ahLst/>
              <a:cxnLst/>
              <a:rect l="l" t="t" r="r" b="b"/>
              <a:pathLst>
                <a:path w="746" h="1121" extrusionOk="0">
                  <a:moveTo>
                    <a:pt x="692" y="1"/>
                  </a:moveTo>
                  <a:cubicBezTo>
                    <a:pt x="681" y="1"/>
                    <a:pt x="669" y="6"/>
                    <a:pt x="661" y="19"/>
                  </a:cubicBezTo>
                  <a:cubicBezTo>
                    <a:pt x="442" y="355"/>
                    <a:pt x="164" y="701"/>
                    <a:pt x="11" y="1070"/>
                  </a:cubicBezTo>
                  <a:cubicBezTo>
                    <a:pt x="1" y="1095"/>
                    <a:pt x="27" y="1120"/>
                    <a:pt x="51" y="1120"/>
                  </a:cubicBezTo>
                  <a:cubicBezTo>
                    <a:pt x="60" y="1120"/>
                    <a:pt x="68" y="1117"/>
                    <a:pt x="75" y="1110"/>
                  </a:cubicBezTo>
                  <a:cubicBezTo>
                    <a:pt x="339" y="808"/>
                    <a:pt x="524" y="405"/>
                    <a:pt x="727" y="60"/>
                  </a:cubicBezTo>
                  <a:cubicBezTo>
                    <a:pt x="746" y="30"/>
                    <a:pt x="720" y="1"/>
                    <a:pt x="6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2"/>
            <p:cNvSpPr/>
            <p:nvPr/>
          </p:nvSpPr>
          <p:spPr>
            <a:xfrm>
              <a:off x="6595775" y="1496400"/>
              <a:ext cx="455550" cy="263025"/>
            </a:xfrm>
            <a:custGeom>
              <a:avLst/>
              <a:gdLst/>
              <a:ahLst/>
              <a:cxnLst/>
              <a:rect l="l" t="t" r="r" b="b"/>
              <a:pathLst>
                <a:path w="18222" h="10521" extrusionOk="0">
                  <a:moveTo>
                    <a:pt x="168" y="245"/>
                  </a:moveTo>
                  <a:lnTo>
                    <a:pt x="168" y="245"/>
                  </a:lnTo>
                  <a:cubicBezTo>
                    <a:pt x="4793" y="4345"/>
                    <a:pt x="10707" y="6846"/>
                    <a:pt x="16856" y="7352"/>
                  </a:cubicBezTo>
                  <a:cubicBezTo>
                    <a:pt x="16863" y="7354"/>
                    <a:pt x="16870" y="7354"/>
                    <a:pt x="16877" y="7354"/>
                  </a:cubicBezTo>
                  <a:cubicBezTo>
                    <a:pt x="17247" y="7385"/>
                    <a:pt x="17620" y="7410"/>
                    <a:pt x="17992" y="7424"/>
                  </a:cubicBezTo>
                  <a:cubicBezTo>
                    <a:pt x="17994" y="7425"/>
                    <a:pt x="17996" y="7425"/>
                    <a:pt x="17997" y="7425"/>
                  </a:cubicBezTo>
                  <a:cubicBezTo>
                    <a:pt x="18022" y="7425"/>
                    <a:pt x="18039" y="7415"/>
                    <a:pt x="18054" y="7402"/>
                  </a:cubicBezTo>
                  <a:lnTo>
                    <a:pt x="18054" y="7402"/>
                  </a:lnTo>
                  <a:cubicBezTo>
                    <a:pt x="18049" y="7439"/>
                    <a:pt x="18045" y="7479"/>
                    <a:pt x="18040" y="7515"/>
                  </a:cubicBezTo>
                  <a:cubicBezTo>
                    <a:pt x="18033" y="7568"/>
                    <a:pt x="18026" y="7622"/>
                    <a:pt x="18019" y="7679"/>
                  </a:cubicBezTo>
                  <a:cubicBezTo>
                    <a:pt x="16315" y="7540"/>
                    <a:pt x="14656" y="7511"/>
                    <a:pt x="12972" y="7166"/>
                  </a:cubicBezTo>
                  <a:cubicBezTo>
                    <a:pt x="11426" y="6851"/>
                    <a:pt x="9905" y="6390"/>
                    <a:pt x="8443" y="5792"/>
                  </a:cubicBezTo>
                  <a:cubicBezTo>
                    <a:pt x="5349" y="4529"/>
                    <a:pt x="2630" y="2651"/>
                    <a:pt x="199" y="374"/>
                  </a:cubicBezTo>
                  <a:cubicBezTo>
                    <a:pt x="189" y="331"/>
                    <a:pt x="181" y="289"/>
                    <a:pt x="168" y="245"/>
                  </a:cubicBezTo>
                  <a:close/>
                  <a:moveTo>
                    <a:pt x="227" y="492"/>
                  </a:moveTo>
                  <a:cubicBezTo>
                    <a:pt x="792" y="1087"/>
                    <a:pt x="1396" y="1646"/>
                    <a:pt x="2030" y="2172"/>
                  </a:cubicBezTo>
                  <a:cubicBezTo>
                    <a:pt x="3692" y="3550"/>
                    <a:pt x="5568" y="4685"/>
                    <a:pt x="7532" y="5574"/>
                  </a:cubicBezTo>
                  <a:cubicBezTo>
                    <a:pt x="7745" y="5670"/>
                    <a:pt x="7960" y="5764"/>
                    <a:pt x="8175" y="5853"/>
                  </a:cubicBezTo>
                  <a:cubicBezTo>
                    <a:pt x="9781" y="6528"/>
                    <a:pt x="11456" y="7038"/>
                    <a:pt x="13165" y="7375"/>
                  </a:cubicBezTo>
                  <a:cubicBezTo>
                    <a:pt x="14295" y="7594"/>
                    <a:pt x="15499" y="7790"/>
                    <a:pt x="16679" y="7830"/>
                  </a:cubicBezTo>
                  <a:cubicBezTo>
                    <a:pt x="15798" y="8541"/>
                    <a:pt x="14844" y="9148"/>
                    <a:pt x="13812" y="9618"/>
                  </a:cubicBezTo>
                  <a:cubicBezTo>
                    <a:pt x="13524" y="9748"/>
                    <a:pt x="13230" y="9867"/>
                    <a:pt x="12932" y="9978"/>
                  </a:cubicBezTo>
                  <a:cubicBezTo>
                    <a:pt x="12784" y="10033"/>
                    <a:pt x="12295" y="10285"/>
                    <a:pt x="12085" y="10285"/>
                  </a:cubicBezTo>
                  <a:cubicBezTo>
                    <a:pt x="12064" y="10285"/>
                    <a:pt x="12045" y="10282"/>
                    <a:pt x="12030" y="10276"/>
                  </a:cubicBezTo>
                  <a:cubicBezTo>
                    <a:pt x="11631" y="10121"/>
                    <a:pt x="11600" y="8888"/>
                    <a:pt x="11525" y="8521"/>
                  </a:cubicBezTo>
                  <a:cubicBezTo>
                    <a:pt x="11515" y="8476"/>
                    <a:pt x="11475" y="8453"/>
                    <a:pt x="11435" y="8453"/>
                  </a:cubicBezTo>
                  <a:cubicBezTo>
                    <a:pt x="11397" y="8453"/>
                    <a:pt x="11358" y="8474"/>
                    <a:pt x="11345" y="8517"/>
                  </a:cubicBezTo>
                  <a:cubicBezTo>
                    <a:pt x="11257" y="8842"/>
                    <a:pt x="11166" y="9167"/>
                    <a:pt x="11077" y="9488"/>
                  </a:cubicBezTo>
                  <a:cubicBezTo>
                    <a:pt x="10949" y="9954"/>
                    <a:pt x="10947" y="10066"/>
                    <a:pt x="10463" y="10108"/>
                  </a:cubicBezTo>
                  <a:cubicBezTo>
                    <a:pt x="10411" y="10113"/>
                    <a:pt x="10357" y="10115"/>
                    <a:pt x="10302" y="10115"/>
                  </a:cubicBezTo>
                  <a:cubicBezTo>
                    <a:pt x="9661" y="10115"/>
                    <a:pt x="8849" y="9807"/>
                    <a:pt x="8275" y="9607"/>
                  </a:cubicBezTo>
                  <a:cubicBezTo>
                    <a:pt x="7912" y="9479"/>
                    <a:pt x="7435" y="9360"/>
                    <a:pt x="7135" y="9126"/>
                  </a:cubicBezTo>
                  <a:cubicBezTo>
                    <a:pt x="6622" y="8722"/>
                    <a:pt x="6592" y="8356"/>
                    <a:pt x="6785" y="7818"/>
                  </a:cubicBezTo>
                  <a:cubicBezTo>
                    <a:pt x="7037" y="7122"/>
                    <a:pt x="7298" y="6430"/>
                    <a:pt x="7552" y="5737"/>
                  </a:cubicBezTo>
                  <a:cubicBezTo>
                    <a:pt x="7572" y="5688"/>
                    <a:pt x="7543" y="5651"/>
                    <a:pt x="7505" y="5634"/>
                  </a:cubicBezTo>
                  <a:cubicBezTo>
                    <a:pt x="7494" y="5630"/>
                    <a:pt x="7481" y="5628"/>
                    <a:pt x="7468" y="5628"/>
                  </a:cubicBezTo>
                  <a:cubicBezTo>
                    <a:pt x="7440" y="5628"/>
                    <a:pt x="7411" y="5639"/>
                    <a:pt x="7392" y="5667"/>
                  </a:cubicBezTo>
                  <a:cubicBezTo>
                    <a:pt x="7121" y="6062"/>
                    <a:pt x="6849" y="6460"/>
                    <a:pt x="6579" y="6855"/>
                  </a:cubicBezTo>
                  <a:cubicBezTo>
                    <a:pt x="6399" y="7124"/>
                    <a:pt x="6074" y="7852"/>
                    <a:pt x="5700" y="7852"/>
                  </a:cubicBezTo>
                  <a:cubicBezTo>
                    <a:pt x="5688" y="7852"/>
                    <a:pt x="5675" y="7851"/>
                    <a:pt x="5661" y="7849"/>
                  </a:cubicBezTo>
                  <a:cubicBezTo>
                    <a:pt x="5372" y="7808"/>
                    <a:pt x="4906" y="7263"/>
                    <a:pt x="4675" y="7079"/>
                  </a:cubicBezTo>
                  <a:cubicBezTo>
                    <a:pt x="4348" y="6820"/>
                    <a:pt x="4022" y="6562"/>
                    <a:pt x="3698" y="6298"/>
                  </a:cubicBezTo>
                  <a:cubicBezTo>
                    <a:pt x="3270" y="5952"/>
                    <a:pt x="2845" y="5606"/>
                    <a:pt x="2423" y="5256"/>
                  </a:cubicBezTo>
                  <a:cubicBezTo>
                    <a:pt x="2123" y="5006"/>
                    <a:pt x="1731" y="4769"/>
                    <a:pt x="1487" y="4465"/>
                  </a:cubicBezTo>
                  <a:cubicBezTo>
                    <a:pt x="856" y="3689"/>
                    <a:pt x="1728" y="3275"/>
                    <a:pt x="1828" y="2566"/>
                  </a:cubicBezTo>
                  <a:cubicBezTo>
                    <a:pt x="1833" y="2545"/>
                    <a:pt x="1823" y="2527"/>
                    <a:pt x="1811" y="2514"/>
                  </a:cubicBezTo>
                  <a:cubicBezTo>
                    <a:pt x="1796" y="2498"/>
                    <a:pt x="1772" y="2488"/>
                    <a:pt x="1749" y="2488"/>
                  </a:cubicBezTo>
                  <a:cubicBezTo>
                    <a:pt x="1731" y="2488"/>
                    <a:pt x="1713" y="2494"/>
                    <a:pt x="1700" y="2507"/>
                  </a:cubicBezTo>
                  <a:cubicBezTo>
                    <a:pt x="1619" y="2586"/>
                    <a:pt x="1122" y="3192"/>
                    <a:pt x="1022" y="3192"/>
                  </a:cubicBezTo>
                  <a:cubicBezTo>
                    <a:pt x="1021" y="3192"/>
                    <a:pt x="1019" y="3192"/>
                    <a:pt x="1018" y="3192"/>
                  </a:cubicBezTo>
                  <a:cubicBezTo>
                    <a:pt x="802" y="3152"/>
                    <a:pt x="743" y="2541"/>
                    <a:pt x="692" y="2355"/>
                  </a:cubicBezTo>
                  <a:cubicBezTo>
                    <a:pt x="524" y="1736"/>
                    <a:pt x="376" y="1115"/>
                    <a:pt x="227" y="492"/>
                  </a:cubicBezTo>
                  <a:close/>
                  <a:moveTo>
                    <a:pt x="1036" y="0"/>
                  </a:moveTo>
                  <a:cubicBezTo>
                    <a:pt x="761" y="0"/>
                    <a:pt x="485" y="9"/>
                    <a:pt x="210" y="28"/>
                  </a:cubicBezTo>
                  <a:cubicBezTo>
                    <a:pt x="134" y="34"/>
                    <a:pt x="129" y="148"/>
                    <a:pt x="206" y="148"/>
                  </a:cubicBezTo>
                  <a:lnTo>
                    <a:pt x="209" y="148"/>
                  </a:lnTo>
                  <a:cubicBezTo>
                    <a:pt x="1525" y="155"/>
                    <a:pt x="2818" y="241"/>
                    <a:pt x="4106" y="532"/>
                  </a:cubicBezTo>
                  <a:cubicBezTo>
                    <a:pt x="4543" y="631"/>
                    <a:pt x="5670" y="742"/>
                    <a:pt x="5838" y="1214"/>
                  </a:cubicBezTo>
                  <a:cubicBezTo>
                    <a:pt x="5899" y="1382"/>
                    <a:pt x="5745" y="1805"/>
                    <a:pt x="5718" y="1971"/>
                  </a:cubicBezTo>
                  <a:cubicBezTo>
                    <a:pt x="5666" y="2308"/>
                    <a:pt x="5613" y="2643"/>
                    <a:pt x="5560" y="2980"/>
                  </a:cubicBezTo>
                  <a:cubicBezTo>
                    <a:pt x="5551" y="3041"/>
                    <a:pt x="5600" y="3094"/>
                    <a:pt x="5650" y="3094"/>
                  </a:cubicBezTo>
                  <a:cubicBezTo>
                    <a:pt x="5675" y="3094"/>
                    <a:pt x="5700" y="3081"/>
                    <a:pt x="5718" y="3051"/>
                  </a:cubicBezTo>
                  <a:lnTo>
                    <a:pt x="6280" y="2082"/>
                  </a:lnTo>
                  <a:cubicBezTo>
                    <a:pt x="6527" y="1656"/>
                    <a:pt x="6724" y="1439"/>
                    <a:pt x="7148" y="1439"/>
                  </a:cubicBezTo>
                  <a:cubicBezTo>
                    <a:pt x="7237" y="1439"/>
                    <a:pt x="7336" y="1449"/>
                    <a:pt x="7447" y="1468"/>
                  </a:cubicBezTo>
                  <a:cubicBezTo>
                    <a:pt x="8141" y="1587"/>
                    <a:pt x="8864" y="1930"/>
                    <a:pt x="9536" y="2148"/>
                  </a:cubicBezTo>
                  <a:cubicBezTo>
                    <a:pt x="9866" y="2254"/>
                    <a:pt x="10277" y="2324"/>
                    <a:pt x="10580" y="2487"/>
                  </a:cubicBezTo>
                  <a:cubicBezTo>
                    <a:pt x="11201" y="2822"/>
                    <a:pt x="11066" y="3015"/>
                    <a:pt x="10970" y="3559"/>
                  </a:cubicBezTo>
                  <a:cubicBezTo>
                    <a:pt x="10921" y="3848"/>
                    <a:pt x="10894" y="4081"/>
                    <a:pt x="11009" y="4357"/>
                  </a:cubicBezTo>
                  <a:cubicBezTo>
                    <a:pt x="11023" y="4391"/>
                    <a:pt x="11055" y="4407"/>
                    <a:pt x="11087" y="4407"/>
                  </a:cubicBezTo>
                  <a:cubicBezTo>
                    <a:pt x="11120" y="4407"/>
                    <a:pt x="11154" y="4391"/>
                    <a:pt x="11172" y="4364"/>
                  </a:cubicBezTo>
                  <a:cubicBezTo>
                    <a:pt x="11302" y="4157"/>
                    <a:pt x="11574" y="3507"/>
                    <a:pt x="11786" y="3402"/>
                  </a:cubicBezTo>
                  <a:cubicBezTo>
                    <a:pt x="11860" y="3366"/>
                    <a:pt x="11928" y="3351"/>
                    <a:pt x="11990" y="3351"/>
                  </a:cubicBezTo>
                  <a:cubicBezTo>
                    <a:pt x="12177" y="3351"/>
                    <a:pt x="12326" y="3485"/>
                    <a:pt x="12517" y="3601"/>
                  </a:cubicBezTo>
                  <a:cubicBezTo>
                    <a:pt x="13023" y="3906"/>
                    <a:pt x="13511" y="4241"/>
                    <a:pt x="13983" y="4597"/>
                  </a:cubicBezTo>
                  <a:cubicBezTo>
                    <a:pt x="14974" y="5346"/>
                    <a:pt x="15868" y="6210"/>
                    <a:pt x="16667" y="7160"/>
                  </a:cubicBezTo>
                  <a:cubicBezTo>
                    <a:pt x="10611" y="6637"/>
                    <a:pt x="4840" y="4179"/>
                    <a:pt x="253" y="172"/>
                  </a:cubicBezTo>
                  <a:cubicBezTo>
                    <a:pt x="240" y="162"/>
                    <a:pt x="226" y="156"/>
                    <a:pt x="213" y="156"/>
                  </a:cubicBezTo>
                  <a:cubicBezTo>
                    <a:pt x="212" y="156"/>
                    <a:pt x="210" y="156"/>
                    <a:pt x="209" y="156"/>
                  </a:cubicBezTo>
                  <a:cubicBezTo>
                    <a:pt x="182" y="158"/>
                    <a:pt x="160" y="182"/>
                    <a:pt x="155" y="204"/>
                  </a:cubicBezTo>
                  <a:cubicBezTo>
                    <a:pt x="141" y="184"/>
                    <a:pt x="118" y="174"/>
                    <a:pt x="95" y="174"/>
                  </a:cubicBezTo>
                  <a:cubicBezTo>
                    <a:pt x="48" y="174"/>
                    <a:pt x="1" y="212"/>
                    <a:pt x="13" y="271"/>
                  </a:cubicBezTo>
                  <a:cubicBezTo>
                    <a:pt x="230" y="1341"/>
                    <a:pt x="507" y="2396"/>
                    <a:pt x="827" y="3440"/>
                  </a:cubicBezTo>
                  <a:cubicBezTo>
                    <a:pt x="840" y="3478"/>
                    <a:pt x="876" y="3506"/>
                    <a:pt x="913" y="3506"/>
                  </a:cubicBezTo>
                  <a:cubicBezTo>
                    <a:pt x="932" y="3506"/>
                    <a:pt x="950" y="3499"/>
                    <a:pt x="966" y="3483"/>
                  </a:cubicBezTo>
                  <a:cubicBezTo>
                    <a:pt x="1130" y="3316"/>
                    <a:pt x="1286" y="3111"/>
                    <a:pt x="1471" y="2964"/>
                  </a:cubicBezTo>
                  <a:cubicBezTo>
                    <a:pt x="1577" y="2880"/>
                    <a:pt x="1625" y="2845"/>
                    <a:pt x="1635" y="2845"/>
                  </a:cubicBezTo>
                  <a:cubicBezTo>
                    <a:pt x="1654" y="2845"/>
                    <a:pt x="1547" y="2963"/>
                    <a:pt x="1442" y="3116"/>
                  </a:cubicBezTo>
                  <a:cubicBezTo>
                    <a:pt x="1299" y="3326"/>
                    <a:pt x="1104" y="3524"/>
                    <a:pt x="1048" y="3779"/>
                  </a:cubicBezTo>
                  <a:cubicBezTo>
                    <a:pt x="942" y="4266"/>
                    <a:pt x="1327" y="4544"/>
                    <a:pt x="1665" y="4831"/>
                  </a:cubicBezTo>
                  <a:cubicBezTo>
                    <a:pt x="3010" y="5977"/>
                    <a:pt x="4399" y="7080"/>
                    <a:pt x="5798" y="8159"/>
                  </a:cubicBezTo>
                  <a:cubicBezTo>
                    <a:pt x="5811" y="8168"/>
                    <a:pt x="5826" y="8172"/>
                    <a:pt x="5840" y="8172"/>
                  </a:cubicBezTo>
                  <a:cubicBezTo>
                    <a:pt x="5870" y="8172"/>
                    <a:pt x="5900" y="8154"/>
                    <a:pt x="5916" y="8130"/>
                  </a:cubicBezTo>
                  <a:cubicBezTo>
                    <a:pt x="6307" y="7556"/>
                    <a:pt x="6701" y="6987"/>
                    <a:pt x="7094" y="6415"/>
                  </a:cubicBezTo>
                  <a:lnTo>
                    <a:pt x="7094" y="6415"/>
                  </a:lnTo>
                  <a:cubicBezTo>
                    <a:pt x="6842" y="7009"/>
                    <a:pt x="6578" y="7619"/>
                    <a:pt x="6452" y="8222"/>
                  </a:cubicBezTo>
                  <a:cubicBezTo>
                    <a:pt x="6369" y="8615"/>
                    <a:pt x="6445" y="8879"/>
                    <a:pt x="6775" y="9120"/>
                  </a:cubicBezTo>
                  <a:cubicBezTo>
                    <a:pt x="7901" y="9949"/>
                    <a:pt x="9608" y="10230"/>
                    <a:pt x="10967" y="10330"/>
                  </a:cubicBezTo>
                  <a:cubicBezTo>
                    <a:pt x="10969" y="10330"/>
                    <a:pt x="10972" y="10330"/>
                    <a:pt x="10974" y="10330"/>
                  </a:cubicBezTo>
                  <a:cubicBezTo>
                    <a:pt x="11010" y="10330"/>
                    <a:pt x="11047" y="10300"/>
                    <a:pt x="11056" y="10265"/>
                  </a:cubicBezTo>
                  <a:cubicBezTo>
                    <a:pt x="11179" y="9820"/>
                    <a:pt x="11300" y="9377"/>
                    <a:pt x="11423" y="8935"/>
                  </a:cubicBezTo>
                  <a:lnTo>
                    <a:pt x="11731" y="10447"/>
                  </a:lnTo>
                  <a:cubicBezTo>
                    <a:pt x="11738" y="10489"/>
                    <a:pt x="11780" y="10521"/>
                    <a:pt x="11822" y="10521"/>
                  </a:cubicBezTo>
                  <a:cubicBezTo>
                    <a:pt x="11829" y="10521"/>
                    <a:pt x="11837" y="10520"/>
                    <a:pt x="11844" y="10518"/>
                  </a:cubicBezTo>
                  <a:cubicBezTo>
                    <a:pt x="13730" y="9997"/>
                    <a:pt x="15458" y="9095"/>
                    <a:pt x="16967" y="7845"/>
                  </a:cubicBezTo>
                  <a:cubicBezTo>
                    <a:pt x="16972" y="7841"/>
                    <a:pt x="16974" y="7835"/>
                    <a:pt x="16977" y="7830"/>
                  </a:cubicBezTo>
                  <a:cubicBezTo>
                    <a:pt x="17037" y="7830"/>
                    <a:pt x="17097" y="7831"/>
                    <a:pt x="17157" y="7831"/>
                  </a:cubicBezTo>
                  <a:cubicBezTo>
                    <a:pt x="17444" y="7831"/>
                    <a:pt x="17729" y="7822"/>
                    <a:pt x="18012" y="7797"/>
                  </a:cubicBezTo>
                  <a:cubicBezTo>
                    <a:pt x="18020" y="7819"/>
                    <a:pt x="18044" y="7832"/>
                    <a:pt x="18069" y="7832"/>
                  </a:cubicBezTo>
                  <a:cubicBezTo>
                    <a:pt x="18094" y="7832"/>
                    <a:pt x="18119" y="7819"/>
                    <a:pt x="18125" y="7790"/>
                  </a:cubicBezTo>
                  <a:cubicBezTo>
                    <a:pt x="18143" y="7705"/>
                    <a:pt x="18163" y="7618"/>
                    <a:pt x="18182" y="7533"/>
                  </a:cubicBezTo>
                  <a:cubicBezTo>
                    <a:pt x="18197" y="7458"/>
                    <a:pt x="18221" y="7381"/>
                    <a:pt x="18206" y="7304"/>
                  </a:cubicBezTo>
                  <a:cubicBezTo>
                    <a:pt x="18198" y="7275"/>
                    <a:pt x="18172" y="7259"/>
                    <a:pt x="18145" y="7259"/>
                  </a:cubicBezTo>
                  <a:cubicBezTo>
                    <a:pt x="18126" y="7259"/>
                    <a:pt x="18108" y="7268"/>
                    <a:pt x="18097" y="7286"/>
                  </a:cubicBezTo>
                  <a:lnTo>
                    <a:pt x="18080" y="7319"/>
                  </a:lnTo>
                  <a:cubicBezTo>
                    <a:pt x="18076" y="7279"/>
                    <a:pt x="18049" y="7244"/>
                    <a:pt x="17999" y="7242"/>
                  </a:cubicBezTo>
                  <a:cubicBezTo>
                    <a:pt x="17654" y="7230"/>
                    <a:pt x="17309" y="7208"/>
                    <a:pt x="16965" y="7183"/>
                  </a:cubicBezTo>
                  <a:cubicBezTo>
                    <a:pt x="16963" y="7179"/>
                    <a:pt x="16962" y="7174"/>
                    <a:pt x="16959" y="7174"/>
                  </a:cubicBezTo>
                  <a:cubicBezTo>
                    <a:pt x="16958" y="7174"/>
                    <a:pt x="16958" y="7174"/>
                    <a:pt x="16957" y="7175"/>
                  </a:cubicBezTo>
                  <a:cubicBezTo>
                    <a:pt x="15539" y="5479"/>
                    <a:pt x="13851" y="4083"/>
                    <a:pt x="11905" y="3031"/>
                  </a:cubicBezTo>
                  <a:cubicBezTo>
                    <a:pt x="11889" y="3022"/>
                    <a:pt x="11871" y="3017"/>
                    <a:pt x="11854" y="3017"/>
                  </a:cubicBezTo>
                  <a:cubicBezTo>
                    <a:pt x="11823" y="3017"/>
                    <a:pt x="11792" y="3032"/>
                    <a:pt x="11773" y="3063"/>
                  </a:cubicBezTo>
                  <a:cubicBezTo>
                    <a:pt x="11629" y="3285"/>
                    <a:pt x="11451" y="3754"/>
                    <a:pt x="11238" y="3906"/>
                  </a:cubicBezTo>
                  <a:cubicBezTo>
                    <a:pt x="11210" y="3987"/>
                    <a:pt x="11185" y="4027"/>
                    <a:pt x="11163" y="4027"/>
                  </a:cubicBezTo>
                  <a:cubicBezTo>
                    <a:pt x="11139" y="4027"/>
                    <a:pt x="11119" y="3984"/>
                    <a:pt x="11103" y="3898"/>
                  </a:cubicBezTo>
                  <a:cubicBezTo>
                    <a:pt x="11120" y="3749"/>
                    <a:pt x="11145" y="3605"/>
                    <a:pt x="11180" y="3460"/>
                  </a:cubicBezTo>
                  <a:cubicBezTo>
                    <a:pt x="11217" y="3255"/>
                    <a:pt x="11281" y="3038"/>
                    <a:pt x="11225" y="2832"/>
                  </a:cubicBezTo>
                  <a:cubicBezTo>
                    <a:pt x="11067" y="2222"/>
                    <a:pt x="10079" y="2134"/>
                    <a:pt x="9585" y="1975"/>
                  </a:cubicBezTo>
                  <a:cubicBezTo>
                    <a:pt x="9063" y="1805"/>
                    <a:pt x="8540" y="1636"/>
                    <a:pt x="8019" y="1468"/>
                  </a:cubicBezTo>
                  <a:cubicBezTo>
                    <a:pt x="7733" y="1375"/>
                    <a:pt x="7294" y="1144"/>
                    <a:pt x="6957" y="1144"/>
                  </a:cubicBezTo>
                  <a:cubicBezTo>
                    <a:pt x="6930" y="1144"/>
                    <a:pt x="6904" y="1146"/>
                    <a:pt x="6878" y="1149"/>
                  </a:cubicBezTo>
                  <a:cubicBezTo>
                    <a:pt x="6671" y="1174"/>
                    <a:pt x="6588" y="1263"/>
                    <a:pt x="6462" y="1426"/>
                  </a:cubicBezTo>
                  <a:cubicBezTo>
                    <a:pt x="6211" y="1749"/>
                    <a:pt x="6007" y="2141"/>
                    <a:pt x="5805" y="2521"/>
                  </a:cubicBezTo>
                  <a:cubicBezTo>
                    <a:pt x="5887" y="2017"/>
                    <a:pt x="5965" y="1513"/>
                    <a:pt x="6046" y="1011"/>
                  </a:cubicBezTo>
                  <a:cubicBezTo>
                    <a:pt x="6054" y="960"/>
                    <a:pt x="6034" y="917"/>
                    <a:pt x="5986" y="902"/>
                  </a:cubicBezTo>
                  <a:cubicBezTo>
                    <a:pt x="4401" y="340"/>
                    <a:pt x="2720" y="0"/>
                    <a:pt x="103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8" name="Google Shape;4918;p22"/>
          <p:cNvGrpSpPr/>
          <p:nvPr/>
        </p:nvGrpSpPr>
        <p:grpSpPr>
          <a:xfrm rot="10800000" flipH="1">
            <a:off x="7317195" y="-195410"/>
            <a:ext cx="539325" cy="397679"/>
            <a:chOff x="5165350" y="2018400"/>
            <a:chExt cx="244825" cy="180525"/>
          </a:xfrm>
        </p:grpSpPr>
        <p:sp>
          <p:nvSpPr>
            <p:cNvPr id="4919" name="Google Shape;4919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4" name="Google Shape;4924;p22"/>
          <p:cNvGrpSpPr/>
          <p:nvPr/>
        </p:nvGrpSpPr>
        <p:grpSpPr>
          <a:xfrm>
            <a:off x="7936320" y="661840"/>
            <a:ext cx="539325" cy="397679"/>
            <a:chOff x="5165350" y="2018400"/>
            <a:chExt cx="244825" cy="180525"/>
          </a:xfrm>
        </p:grpSpPr>
        <p:sp>
          <p:nvSpPr>
            <p:cNvPr id="4925" name="Google Shape;4925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0" name="Google Shape;4930;p22"/>
          <p:cNvGrpSpPr/>
          <p:nvPr/>
        </p:nvGrpSpPr>
        <p:grpSpPr>
          <a:xfrm>
            <a:off x="8629949" y="45094"/>
            <a:ext cx="731513" cy="534011"/>
            <a:chOff x="5165350" y="2018400"/>
            <a:chExt cx="244825" cy="180525"/>
          </a:xfrm>
        </p:grpSpPr>
        <p:sp>
          <p:nvSpPr>
            <p:cNvPr id="4931" name="Google Shape;4931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6" name="Google Shape;4936;p22"/>
          <p:cNvGrpSpPr/>
          <p:nvPr/>
        </p:nvGrpSpPr>
        <p:grpSpPr>
          <a:xfrm rot="10800000">
            <a:off x="1291289" y="-197193"/>
            <a:ext cx="539325" cy="397679"/>
            <a:chOff x="5165350" y="2018400"/>
            <a:chExt cx="244825" cy="180525"/>
          </a:xfrm>
        </p:grpSpPr>
        <p:sp>
          <p:nvSpPr>
            <p:cNvPr id="4937" name="Google Shape;4937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2" name="Google Shape;4942;p22"/>
          <p:cNvGrpSpPr/>
          <p:nvPr/>
        </p:nvGrpSpPr>
        <p:grpSpPr>
          <a:xfrm flipH="1">
            <a:off x="672164" y="660057"/>
            <a:ext cx="539325" cy="397679"/>
            <a:chOff x="5165350" y="2018400"/>
            <a:chExt cx="244825" cy="180525"/>
          </a:xfrm>
        </p:grpSpPr>
        <p:sp>
          <p:nvSpPr>
            <p:cNvPr id="4943" name="Google Shape;4943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8" name="Google Shape;4948;p22"/>
          <p:cNvGrpSpPr/>
          <p:nvPr/>
        </p:nvGrpSpPr>
        <p:grpSpPr>
          <a:xfrm flipH="1">
            <a:off x="-213652" y="43311"/>
            <a:ext cx="731513" cy="534011"/>
            <a:chOff x="5165350" y="2018400"/>
            <a:chExt cx="244825" cy="180525"/>
          </a:xfrm>
        </p:grpSpPr>
        <p:sp>
          <p:nvSpPr>
            <p:cNvPr id="4949" name="Google Shape;4949;p2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_1"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5" name="Google Shape;4955;p23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56" name="Google Shape;4956;p23"/>
          <p:cNvGrpSpPr/>
          <p:nvPr/>
        </p:nvGrpSpPr>
        <p:grpSpPr>
          <a:xfrm rot="10800000" flipH="1">
            <a:off x="7750983" y="3250746"/>
            <a:ext cx="2011709" cy="2152520"/>
            <a:chOff x="6472325" y="168075"/>
            <a:chExt cx="781975" cy="836775"/>
          </a:xfrm>
        </p:grpSpPr>
        <p:sp>
          <p:nvSpPr>
            <p:cNvPr id="4957" name="Google Shape;4957;p23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3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3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3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3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3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3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3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3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3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3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3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3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3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3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3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3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3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3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3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3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3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3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3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3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3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3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3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3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3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3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3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3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3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3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3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3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3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3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3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3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3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3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3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3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3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3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3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3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3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3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3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3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3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3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3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3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3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3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3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3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3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3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3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3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3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3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3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3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3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3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3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3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3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3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3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3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4" name="Google Shape;5034;p23"/>
          <p:cNvGrpSpPr/>
          <p:nvPr/>
        </p:nvGrpSpPr>
        <p:grpSpPr>
          <a:xfrm flipH="1">
            <a:off x="8333516" y="2711224"/>
            <a:ext cx="442173" cy="651582"/>
            <a:chOff x="2569479" y="4470044"/>
            <a:chExt cx="442173" cy="651582"/>
          </a:xfrm>
        </p:grpSpPr>
        <p:sp>
          <p:nvSpPr>
            <p:cNvPr id="5035" name="Google Shape;5035;p23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3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3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3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3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3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3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3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3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3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5" name="Google Shape;5045;p23"/>
          <p:cNvGrpSpPr/>
          <p:nvPr/>
        </p:nvGrpSpPr>
        <p:grpSpPr>
          <a:xfrm rot="10800000">
            <a:off x="-621806" y="3251138"/>
            <a:ext cx="2011709" cy="2152520"/>
            <a:chOff x="6472325" y="168075"/>
            <a:chExt cx="781975" cy="836775"/>
          </a:xfrm>
        </p:grpSpPr>
        <p:sp>
          <p:nvSpPr>
            <p:cNvPr id="5046" name="Google Shape;5046;p23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3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3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3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3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3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3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3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3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3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3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3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3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3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3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3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3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3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3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3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3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3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3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3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3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3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3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3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3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3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3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3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3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3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3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3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3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3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3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3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3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3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3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3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3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3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3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3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3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3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3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3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3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3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3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3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3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3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3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3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3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3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3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3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3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3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3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3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3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3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3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3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3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3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3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3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3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3" name="Google Shape;5123;p23"/>
          <p:cNvGrpSpPr/>
          <p:nvPr/>
        </p:nvGrpSpPr>
        <p:grpSpPr>
          <a:xfrm rot="10800000" flipH="1">
            <a:off x="347816" y="787145"/>
            <a:ext cx="643960" cy="457195"/>
            <a:chOff x="4797000" y="1750925"/>
            <a:chExt cx="342550" cy="246400"/>
          </a:xfrm>
        </p:grpSpPr>
        <p:sp>
          <p:nvSpPr>
            <p:cNvPr id="5124" name="Google Shape;5124;p2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7" name="Google Shape;5127;p23"/>
          <p:cNvGrpSpPr/>
          <p:nvPr/>
        </p:nvGrpSpPr>
        <p:grpSpPr>
          <a:xfrm flipH="1">
            <a:off x="4914066" y="-203455"/>
            <a:ext cx="643960" cy="457195"/>
            <a:chOff x="4797000" y="1750925"/>
            <a:chExt cx="342550" cy="246400"/>
          </a:xfrm>
        </p:grpSpPr>
        <p:sp>
          <p:nvSpPr>
            <p:cNvPr id="5128" name="Google Shape;5128;p2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" name="Google Shape;5131;p23"/>
          <p:cNvGrpSpPr/>
          <p:nvPr/>
        </p:nvGrpSpPr>
        <p:grpSpPr>
          <a:xfrm>
            <a:off x="8775704" y="-260605"/>
            <a:ext cx="643960" cy="457195"/>
            <a:chOff x="4797000" y="1750925"/>
            <a:chExt cx="342550" cy="246400"/>
          </a:xfrm>
        </p:grpSpPr>
        <p:sp>
          <p:nvSpPr>
            <p:cNvPr id="5132" name="Google Shape;5132;p2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5" name="Google Shape;5135;p23"/>
          <p:cNvGrpSpPr/>
          <p:nvPr/>
        </p:nvGrpSpPr>
        <p:grpSpPr>
          <a:xfrm>
            <a:off x="391241" y="-260605"/>
            <a:ext cx="643960" cy="457195"/>
            <a:chOff x="4797000" y="1750925"/>
            <a:chExt cx="342550" cy="246400"/>
          </a:xfrm>
        </p:grpSpPr>
        <p:sp>
          <p:nvSpPr>
            <p:cNvPr id="5136" name="Google Shape;5136;p2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39" name="Google Shape;5139;p23"/>
          <p:cNvSpPr txBox="1">
            <a:spLocks noGrp="1"/>
          </p:cNvSpPr>
          <p:nvPr>
            <p:ph type="title"/>
          </p:nvPr>
        </p:nvSpPr>
        <p:spPr>
          <a:xfrm>
            <a:off x="2070492" y="1595520"/>
            <a:ext cx="2980800" cy="111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140" name="Google Shape;5140;p23"/>
          <p:cNvSpPr txBox="1">
            <a:spLocks noGrp="1"/>
          </p:cNvSpPr>
          <p:nvPr>
            <p:ph type="subTitle" idx="1"/>
          </p:nvPr>
        </p:nvSpPr>
        <p:spPr>
          <a:xfrm>
            <a:off x="2070492" y="2711220"/>
            <a:ext cx="2980800" cy="104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6">
    <p:spTree>
      <p:nvGrpSpPr>
        <p:cNvPr id="1" name="Shape 5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2" name="Google Shape;5142;p24"/>
          <p:cNvSpPr/>
          <p:nvPr/>
        </p:nvSpPr>
        <p:spPr>
          <a:xfrm rot="10800000"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3" name="Google Shape;5143;p24"/>
          <p:cNvSpPr txBox="1">
            <a:spLocks noGrp="1"/>
          </p:cNvSpPr>
          <p:nvPr>
            <p:ph type="title"/>
          </p:nvPr>
        </p:nvSpPr>
        <p:spPr>
          <a:xfrm>
            <a:off x="717750" y="44745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144" name="Google Shape;5144;p24"/>
          <p:cNvSpPr txBox="1">
            <a:spLocks noGrp="1"/>
          </p:cNvSpPr>
          <p:nvPr>
            <p:ph type="subTitle" idx="1"/>
          </p:nvPr>
        </p:nvSpPr>
        <p:spPr>
          <a:xfrm>
            <a:off x="1772250" y="1108275"/>
            <a:ext cx="5599500" cy="10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5145" name="Google Shape;5145;p24"/>
          <p:cNvGrpSpPr/>
          <p:nvPr/>
        </p:nvGrpSpPr>
        <p:grpSpPr>
          <a:xfrm rot="10800000" flipH="1">
            <a:off x="4675941" y="-5"/>
            <a:ext cx="643960" cy="457195"/>
            <a:chOff x="4797000" y="1750925"/>
            <a:chExt cx="342550" cy="246400"/>
          </a:xfrm>
        </p:grpSpPr>
        <p:sp>
          <p:nvSpPr>
            <p:cNvPr id="5146" name="Google Shape;5146;p2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9" name="Google Shape;5149;p24"/>
          <p:cNvGrpSpPr/>
          <p:nvPr/>
        </p:nvGrpSpPr>
        <p:grpSpPr>
          <a:xfrm rot="10800000" flipH="1">
            <a:off x="637341" y="640195"/>
            <a:ext cx="643960" cy="457195"/>
            <a:chOff x="4797000" y="1750925"/>
            <a:chExt cx="342550" cy="246400"/>
          </a:xfrm>
        </p:grpSpPr>
        <p:sp>
          <p:nvSpPr>
            <p:cNvPr id="5150" name="Google Shape;5150;p2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3" name="Google Shape;5153;p24"/>
          <p:cNvGrpSpPr/>
          <p:nvPr/>
        </p:nvGrpSpPr>
        <p:grpSpPr>
          <a:xfrm>
            <a:off x="7973583" y="444271"/>
            <a:ext cx="914403" cy="653132"/>
            <a:chOff x="4797000" y="1750925"/>
            <a:chExt cx="342550" cy="246400"/>
          </a:xfrm>
        </p:grpSpPr>
        <p:sp>
          <p:nvSpPr>
            <p:cNvPr id="5154" name="Google Shape;5154;p2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7" name="Google Shape;5157;p24"/>
          <p:cNvGrpSpPr/>
          <p:nvPr/>
        </p:nvGrpSpPr>
        <p:grpSpPr>
          <a:xfrm flipH="1">
            <a:off x="-353259" y="82295"/>
            <a:ext cx="643960" cy="457195"/>
            <a:chOff x="4797000" y="1750925"/>
            <a:chExt cx="342550" cy="246400"/>
          </a:xfrm>
        </p:grpSpPr>
        <p:sp>
          <p:nvSpPr>
            <p:cNvPr id="5158" name="Google Shape;5158;p2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1" name="Google Shape;5161;p24"/>
          <p:cNvGrpSpPr/>
          <p:nvPr/>
        </p:nvGrpSpPr>
        <p:grpSpPr>
          <a:xfrm>
            <a:off x="-601460" y="3381754"/>
            <a:ext cx="1928812" cy="2292856"/>
            <a:chOff x="-601460" y="3381754"/>
            <a:chExt cx="1928812" cy="2292856"/>
          </a:xfrm>
        </p:grpSpPr>
        <p:grpSp>
          <p:nvGrpSpPr>
            <p:cNvPr id="5162" name="Google Shape;5162;p24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163" name="Google Shape;5163;p24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24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24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24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24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24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24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24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24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24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24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24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24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24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24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24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24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24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24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24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24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24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24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8" name="Google Shape;5188;p24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189" name="Google Shape;5189;p24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24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24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24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24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24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24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24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24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24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24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24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24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24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24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24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24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24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24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24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24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24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24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4" name="Google Shape;5214;p24"/>
          <p:cNvGrpSpPr/>
          <p:nvPr/>
        </p:nvGrpSpPr>
        <p:grpSpPr>
          <a:xfrm>
            <a:off x="7813834" y="3382138"/>
            <a:ext cx="1928812" cy="2292856"/>
            <a:chOff x="7624765" y="3510579"/>
            <a:chExt cx="1928812" cy="2292856"/>
          </a:xfrm>
        </p:grpSpPr>
        <p:grpSp>
          <p:nvGrpSpPr>
            <p:cNvPr id="5215" name="Google Shape;5215;p24"/>
            <p:cNvGrpSpPr/>
            <p:nvPr/>
          </p:nvGrpSpPr>
          <p:grpSpPr>
            <a:xfrm rot="3146000" flipH="1">
              <a:off x="7994222" y="3813133"/>
              <a:ext cx="1350435" cy="1192133"/>
              <a:chOff x="6741175" y="4602375"/>
              <a:chExt cx="572200" cy="505125"/>
            </a:xfrm>
          </p:grpSpPr>
          <p:sp>
            <p:nvSpPr>
              <p:cNvPr id="5216" name="Google Shape;5216;p24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24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24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24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24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24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24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4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4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4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24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24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24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24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4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4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4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24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24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24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24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24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24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41" name="Google Shape;5241;p24"/>
            <p:cNvGrpSpPr/>
            <p:nvPr/>
          </p:nvGrpSpPr>
          <p:grpSpPr>
            <a:xfrm rot="732959" flipH="1">
              <a:off x="7735605" y="4481888"/>
              <a:ext cx="1350473" cy="1192166"/>
              <a:chOff x="6741175" y="4602375"/>
              <a:chExt cx="572200" cy="505125"/>
            </a:xfrm>
          </p:grpSpPr>
          <p:sp>
            <p:nvSpPr>
              <p:cNvPr id="5242" name="Google Shape;5242;p24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24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24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24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24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24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24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24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24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24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24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24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24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24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24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24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24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24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24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24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24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24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24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24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7">
    <p:spTree>
      <p:nvGrpSpPr>
        <p:cNvPr id="1" name="Shape 5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8" name="Google Shape;5268;p25"/>
          <p:cNvSpPr/>
          <p:nvPr/>
        </p:nvSpPr>
        <p:spPr>
          <a:xfrm rot="10800000"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9" name="Google Shape;5269;p25"/>
          <p:cNvSpPr txBox="1">
            <a:spLocks noGrp="1"/>
          </p:cNvSpPr>
          <p:nvPr>
            <p:ph type="title"/>
          </p:nvPr>
        </p:nvSpPr>
        <p:spPr>
          <a:xfrm>
            <a:off x="717750" y="445806"/>
            <a:ext cx="7708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270" name="Google Shape;5270;p25"/>
          <p:cNvSpPr txBox="1">
            <a:spLocks noGrp="1"/>
          </p:cNvSpPr>
          <p:nvPr>
            <p:ph type="subTitle" idx="1"/>
          </p:nvPr>
        </p:nvSpPr>
        <p:spPr>
          <a:xfrm>
            <a:off x="1342650" y="1138100"/>
            <a:ext cx="6458700" cy="346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Anaheim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grpSp>
        <p:nvGrpSpPr>
          <p:cNvPr id="5271" name="Google Shape;5271;p25"/>
          <p:cNvGrpSpPr/>
          <p:nvPr/>
        </p:nvGrpSpPr>
        <p:grpSpPr>
          <a:xfrm>
            <a:off x="2275915" y="117982"/>
            <a:ext cx="539050" cy="421525"/>
            <a:chOff x="4800450" y="2102325"/>
            <a:chExt cx="244700" cy="191350"/>
          </a:xfrm>
        </p:grpSpPr>
        <p:sp>
          <p:nvSpPr>
            <p:cNvPr id="5272" name="Google Shape;5272;p25"/>
            <p:cNvSpPr/>
            <p:nvPr/>
          </p:nvSpPr>
          <p:spPr>
            <a:xfrm>
              <a:off x="4805525" y="2107875"/>
              <a:ext cx="234150" cy="180975"/>
            </a:xfrm>
            <a:custGeom>
              <a:avLst/>
              <a:gdLst/>
              <a:ahLst/>
              <a:cxnLst/>
              <a:rect l="l" t="t" r="r" b="b"/>
              <a:pathLst>
                <a:path w="9366" h="7239" extrusionOk="0">
                  <a:moveTo>
                    <a:pt x="3551" y="0"/>
                  </a:moveTo>
                  <a:cubicBezTo>
                    <a:pt x="3514" y="0"/>
                    <a:pt x="3476" y="1"/>
                    <a:pt x="3439" y="2"/>
                  </a:cubicBezTo>
                  <a:cubicBezTo>
                    <a:pt x="2093" y="49"/>
                    <a:pt x="1903" y="1061"/>
                    <a:pt x="1781" y="2137"/>
                  </a:cubicBezTo>
                  <a:cubicBezTo>
                    <a:pt x="1852" y="2100"/>
                    <a:pt x="1934" y="2075"/>
                    <a:pt x="2014" y="2075"/>
                  </a:cubicBezTo>
                  <a:cubicBezTo>
                    <a:pt x="2110" y="2075"/>
                    <a:pt x="2103" y="2209"/>
                    <a:pt x="2014" y="2220"/>
                  </a:cubicBezTo>
                  <a:cubicBezTo>
                    <a:pt x="1804" y="2241"/>
                    <a:pt x="1603" y="2395"/>
                    <a:pt x="1550" y="2603"/>
                  </a:cubicBezTo>
                  <a:cubicBezTo>
                    <a:pt x="1546" y="2619"/>
                    <a:pt x="1533" y="2626"/>
                    <a:pt x="1520" y="2626"/>
                  </a:cubicBezTo>
                  <a:cubicBezTo>
                    <a:pt x="1504" y="2626"/>
                    <a:pt x="1487" y="2615"/>
                    <a:pt x="1489" y="2596"/>
                  </a:cubicBezTo>
                  <a:cubicBezTo>
                    <a:pt x="1496" y="2477"/>
                    <a:pt x="1527" y="2377"/>
                    <a:pt x="1596" y="2289"/>
                  </a:cubicBezTo>
                  <a:cubicBezTo>
                    <a:pt x="1591" y="2278"/>
                    <a:pt x="1589" y="2265"/>
                    <a:pt x="1588" y="2254"/>
                  </a:cubicBezTo>
                  <a:cubicBezTo>
                    <a:pt x="1588" y="2234"/>
                    <a:pt x="1585" y="2213"/>
                    <a:pt x="1584" y="2192"/>
                  </a:cubicBezTo>
                  <a:cubicBezTo>
                    <a:pt x="1425" y="2104"/>
                    <a:pt x="1237" y="2049"/>
                    <a:pt x="1054" y="2049"/>
                  </a:cubicBezTo>
                  <a:cubicBezTo>
                    <a:pt x="853" y="2049"/>
                    <a:pt x="657" y="2114"/>
                    <a:pt x="511" y="2271"/>
                  </a:cubicBezTo>
                  <a:cubicBezTo>
                    <a:pt x="107" y="2702"/>
                    <a:pt x="407" y="3365"/>
                    <a:pt x="890" y="3543"/>
                  </a:cubicBezTo>
                  <a:cubicBezTo>
                    <a:pt x="961" y="3570"/>
                    <a:pt x="989" y="3674"/>
                    <a:pt x="913" y="3714"/>
                  </a:cubicBezTo>
                  <a:cubicBezTo>
                    <a:pt x="327" y="4031"/>
                    <a:pt x="1" y="4665"/>
                    <a:pt x="420" y="5244"/>
                  </a:cubicBezTo>
                  <a:cubicBezTo>
                    <a:pt x="608" y="5504"/>
                    <a:pt x="829" y="5600"/>
                    <a:pt x="1060" y="5600"/>
                  </a:cubicBezTo>
                  <a:cubicBezTo>
                    <a:pt x="1401" y="5600"/>
                    <a:pt x="1764" y="5391"/>
                    <a:pt x="2075" y="5192"/>
                  </a:cubicBezTo>
                  <a:cubicBezTo>
                    <a:pt x="2006" y="5123"/>
                    <a:pt x="1956" y="5037"/>
                    <a:pt x="1935" y="4941"/>
                  </a:cubicBezTo>
                  <a:cubicBezTo>
                    <a:pt x="1929" y="4914"/>
                    <a:pt x="1954" y="4892"/>
                    <a:pt x="1976" y="4892"/>
                  </a:cubicBezTo>
                  <a:cubicBezTo>
                    <a:pt x="1987" y="4892"/>
                    <a:pt x="1998" y="4897"/>
                    <a:pt x="2004" y="4911"/>
                  </a:cubicBezTo>
                  <a:cubicBezTo>
                    <a:pt x="2055" y="5023"/>
                    <a:pt x="2138" y="5106"/>
                    <a:pt x="2251" y="5152"/>
                  </a:cubicBezTo>
                  <a:cubicBezTo>
                    <a:pt x="2308" y="5178"/>
                    <a:pt x="2366" y="5192"/>
                    <a:pt x="2428" y="5193"/>
                  </a:cubicBezTo>
                  <a:cubicBezTo>
                    <a:pt x="2449" y="5193"/>
                    <a:pt x="2466" y="5192"/>
                    <a:pt x="2483" y="5192"/>
                  </a:cubicBezTo>
                  <a:cubicBezTo>
                    <a:pt x="2508" y="5192"/>
                    <a:pt x="2532" y="5195"/>
                    <a:pt x="2560" y="5208"/>
                  </a:cubicBezTo>
                  <a:cubicBezTo>
                    <a:pt x="2596" y="5222"/>
                    <a:pt x="2596" y="5272"/>
                    <a:pt x="2572" y="5296"/>
                  </a:cubicBezTo>
                  <a:cubicBezTo>
                    <a:pt x="2538" y="5331"/>
                    <a:pt x="2488" y="5346"/>
                    <a:pt x="2434" y="5346"/>
                  </a:cubicBezTo>
                  <a:cubicBezTo>
                    <a:pt x="2407" y="5346"/>
                    <a:pt x="2379" y="5342"/>
                    <a:pt x="2352" y="5336"/>
                  </a:cubicBezTo>
                  <a:lnTo>
                    <a:pt x="2352" y="5336"/>
                  </a:lnTo>
                  <a:cubicBezTo>
                    <a:pt x="2299" y="6289"/>
                    <a:pt x="2918" y="6971"/>
                    <a:pt x="3841" y="7176"/>
                  </a:cubicBezTo>
                  <a:cubicBezTo>
                    <a:pt x="4026" y="7217"/>
                    <a:pt x="4221" y="7238"/>
                    <a:pt x="4417" y="7238"/>
                  </a:cubicBezTo>
                  <a:cubicBezTo>
                    <a:pt x="5234" y="7238"/>
                    <a:pt x="6054" y="6859"/>
                    <a:pt x="6163" y="5940"/>
                  </a:cubicBezTo>
                  <a:cubicBezTo>
                    <a:pt x="6170" y="5885"/>
                    <a:pt x="6216" y="5835"/>
                    <a:pt x="6270" y="5835"/>
                  </a:cubicBezTo>
                  <a:cubicBezTo>
                    <a:pt x="6286" y="5835"/>
                    <a:pt x="6303" y="5839"/>
                    <a:pt x="6320" y="5850"/>
                  </a:cubicBezTo>
                  <a:cubicBezTo>
                    <a:pt x="6689" y="6084"/>
                    <a:pt x="7123" y="6234"/>
                    <a:pt x="7547" y="6234"/>
                  </a:cubicBezTo>
                  <a:cubicBezTo>
                    <a:pt x="7942" y="6234"/>
                    <a:pt x="8327" y="6104"/>
                    <a:pt x="8641" y="5791"/>
                  </a:cubicBezTo>
                  <a:cubicBezTo>
                    <a:pt x="9365" y="5071"/>
                    <a:pt x="9079" y="3849"/>
                    <a:pt x="8033" y="3676"/>
                  </a:cubicBezTo>
                  <a:cubicBezTo>
                    <a:pt x="8017" y="3789"/>
                    <a:pt x="7986" y="3900"/>
                    <a:pt x="7937" y="4009"/>
                  </a:cubicBezTo>
                  <a:cubicBezTo>
                    <a:pt x="7928" y="4031"/>
                    <a:pt x="7909" y="4041"/>
                    <a:pt x="7890" y="4041"/>
                  </a:cubicBezTo>
                  <a:cubicBezTo>
                    <a:pt x="7851" y="4041"/>
                    <a:pt x="7808" y="4004"/>
                    <a:pt x="7822" y="3959"/>
                  </a:cubicBezTo>
                  <a:cubicBezTo>
                    <a:pt x="7892" y="3748"/>
                    <a:pt x="7908" y="3526"/>
                    <a:pt x="7870" y="3306"/>
                  </a:cubicBezTo>
                  <a:cubicBezTo>
                    <a:pt x="7858" y="3243"/>
                    <a:pt x="7911" y="3202"/>
                    <a:pt x="7959" y="3202"/>
                  </a:cubicBezTo>
                  <a:cubicBezTo>
                    <a:pt x="7990" y="3202"/>
                    <a:pt x="8020" y="3220"/>
                    <a:pt x="8027" y="3261"/>
                  </a:cubicBezTo>
                  <a:cubicBezTo>
                    <a:pt x="8030" y="3282"/>
                    <a:pt x="8030" y="3306"/>
                    <a:pt x="8034" y="3327"/>
                  </a:cubicBezTo>
                  <a:cubicBezTo>
                    <a:pt x="9018" y="3122"/>
                    <a:pt x="8792" y="1854"/>
                    <a:pt x="8047" y="1461"/>
                  </a:cubicBezTo>
                  <a:cubicBezTo>
                    <a:pt x="7846" y="1355"/>
                    <a:pt x="7638" y="1307"/>
                    <a:pt x="7435" y="1307"/>
                  </a:cubicBezTo>
                  <a:cubicBezTo>
                    <a:pt x="6940" y="1307"/>
                    <a:pt x="6473" y="1594"/>
                    <a:pt x="6197" y="2038"/>
                  </a:cubicBezTo>
                  <a:cubicBezTo>
                    <a:pt x="6175" y="2071"/>
                    <a:pt x="6141" y="2087"/>
                    <a:pt x="6108" y="2087"/>
                  </a:cubicBezTo>
                  <a:cubicBezTo>
                    <a:pt x="6054" y="2087"/>
                    <a:pt x="6003" y="2049"/>
                    <a:pt x="6003" y="1986"/>
                  </a:cubicBezTo>
                  <a:cubicBezTo>
                    <a:pt x="5986" y="682"/>
                    <a:pt x="4728" y="0"/>
                    <a:pt x="3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5"/>
            <p:cNvSpPr/>
            <p:nvPr/>
          </p:nvSpPr>
          <p:spPr>
            <a:xfrm>
              <a:off x="4866025" y="2102325"/>
              <a:ext cx="179125" cy="189375"/>
            </a:xfrm>
            <a:custGeom>
              <a:avLst/>
              <a:gdLst/>
              <a:ahLst/>
              <a:cxnLst/>
              <a:rect l="l" t="t" r="r" b="b"/>
              <a:pathLst>
                <a:path w="7165" h="7575" extrusionOk="0">
                  <a:moveTo>
                    <a:pt x="1059" y="1"/>
                  </a:moveTo>
                  <a:cubicBezTo>
                    <a:pt x="1047" y="1"/>
                    <a:pt x="1035" y="1"/>
                    <a:pt x="1023" y="1"/>
                  </a:cubicBezTo>
                  <a:cubicBezTo>
                    <a:pt x="611" y="5"/>
                    <a:pt x="272" y="113"/>
                    <a:pt x="1" y="296"/>
                  </a:cubicBezTo>
                  <a:cubicBezTo>
                    <a:pt x="88" y="331"/>
                    <a:pt x="177" y="367"/>
                    <a:pt x="263" y="403"/>
                  </a:cubicBezTo>
                  <a:cubicBezTo>
                    <a:pt x="465" y="299"/>
                    <a:pt x="712" y="235"/>
                    <a:pt x="1024" y="224"/>
                  </a:cubicBezTo>
                  <a:cubicBezTo>
                    <a:pt x="1062" y="223"/>
                    <a:pt x="1099" y="222"/>
                    <a:pt x="1137" y="222"/>
                  </a:cubicBezTo>
                  <a:cubicBezTo>
                    <a:pt x="2313" y="222"/>
                    <a:pt x="3572" y="904"/>
                    <a:pt x="3588" y="2208"/>
                  </a:cubicBezTo>
                  <a:cubicBezTo>
                    <a:pt x="3588" y="2271"/>
                    <a:pt x="3640" y="2309"/>
                    <a:pt x="3693" y="2309"/>
                  </a:cubicBezTo>
                  <a:cubicBezTo>
                    <a:pt x="3727" y="2309"/>
                    <a:pt x="3761" y="2293"/>
                    <a:pt x="3783" y="2260"/>
                  </a:cubicBezTo>
                  <a:cubicBezTo>
                    <a:pt x="4058" y="1816"/>
                    <a:pt x="4526" y="1529"/>
                    <a:pt x="5021" y="1529"/>
                  </a:cubicBezTo>
                  <a:cubicBezTo>
                    <a:pt x="5224" y="1529"/>
                    <a:pt x="5432" y="1577"/>
                    <a:pt x="5632" y="1683"/>
                  </a:cubicBezTo>
                  <a:cubicBezTo>
                    <a:pt x="6378" y="2076"/>
                    <a:pt x="6604" y="3344"/>
                    <a:pt x="5620" y="3549"/>
                  </a:cubicBezTo>
                  <a:cubicBezTo>
                    <a:pt x="5616" y="3528"/>
                    <a:pt x="5616" y="3504"/>
                    <a:pt x="5613" y="3483"/>
                  </a:cubicBezTo>
                  <a:cubicBezTo>
                    <a:pt x="5605" y="3442"/>
                    <a:pt x="5576" y="3424"/>
                    <a:pt x="5545" y="3424"/>
                  </a:cubicBezTo>
                  <a:cubicBezTo>
                    <a:pt x="5497" y="3424"/>
                    <a:pt x="5444" y="3465"/>
                    <a:pt x="5456" y="3528"/>
                  </a:cubicBezTo>
                  <a:cubicBezTo>
                    <a:pt x="5491" y="3725"/>
                    <a:pt x="5479" y="3925"/>
                    <a:pt x="5424" y="4117"/>
                  </a:cubicBezTo>
                  <a:cubicBezTo>
                    <a:pt x="5445" y="4129"/>
                    <a:pt x="5466" y="4139"/>
                    <a:pt x="5487" y="4152"/>
                  </a:cubicBezTo>
                  <a:cubicBezTo>
                    <a:pt x="5505" y="4163"/>
                    <a:pt x="5521" y="4173"/>
                    <a:pt x="5538" y="4186"/>
                  </a:cubicBezTo>
                  <a:cubicBezTo>
                    <a:pt x="5576" y="4093"/>
                    <a:pt x="5601" y="3997"/>
                    <a:pt x="5616" y="3899"/>
                  </a:cubicBezTo>
                  <a:cubicBezTo>
                    <a:pt x="6663" y="4073"/>
                    <a:pt x="6947" y="5294"/>
                    <a:pt x="6225" y="6014"/>
                  </a:cubicBezTo>
                  <a:cubicBezTo>
                    <a:pt x="5911" y="6328"/>
                    <a:pt x="5525" y="6458"/>
                    <a:pt x="5130" y="6458"/>
                  </a:cubicBezTo>
                  <a:cubicBezTo>
                    <a:pt x="4707" y="6458"/>
                    <a:pt x="4273" y="6308"/>
                    <a:pt x="3904" y="6073"/>
                  </a:cubicBezTo>
                  <a:cubicBezTo>
                    <a:pt x="3887" y="6063"/>
                    <a:pt x="3870" y="6058"/>
                    <a:pt x="3853" y="6058"/>
                  </a:cubicBezTo>
                  <a:cubicBezTo>
                    <a:pt x="3799" y="6058"/>
                    <a:pt x="3754" y="6108"/>
                    <a:pt x="3748" y="6164"/>
                  </a:cubicBezTo>
                  <a:cubicBezTo>
                    <a:pt x="3691" y="6635"/>
                    <a:pt x="3447" y="6961"/>
                    <a:pt x="3114" y="7172"/>
                  </a:cubicBezTo>
                  <a:cubicBezTo>
                    <a:pt x="2988" y="7327"/>
                    <a:pt x="2837" y="7463"/>
                    <a:pt x="2669" y="7574"/>
                  </a:cubicBezTo>
                  <a:cubicBezTo>
                    <a:pt x="3276" y="7415"/>
                    <a:pt x="3779" y="7016"/>
                    <a:pt x="3926" y="6327"/>
                  </a:cubicBezTo>
                  <a:cubicBezTo>
                    <a:pt x="4296" y="6537"/>
                    <a:pt x="4722" y="6657"/>
                    <a:pt x="5136" y="6657"/>
                  </a:cubicBezTo>
                  <a:cubicBezTo>
                    <a:pt x="5722" y="6657"/>
                    <a:pt x="6284" y="6416"/>
                    <a:pt x="6632" y="5847"/>
                  </a:cubicBezTo>
                  <a:cubicBezTo>
                    <a:pt x="7164" y="4978"/>
                    <a:pt x="6686" y="3853"/>
                    <a:pt x="5675" y="3686"/>
                  </a:cubicBezTo>
                  <a:cubicBezTo>
                    <a:pt x="6597" y="3580"/>
                    <a:pt x="6714" y="2472"/>
                    <a:pt x="6163" y="1848"/>
                  </a:cubicBezTo>
                  <a:cubicBezTo>
                    <a:pt x="5846" y="1489"/>
                    <a:pt x="5442" y="1327"/>
                    <a:pt x="5038" y="1327"/>
                  </a:cubicBezTo>
                  <a:cubicBezTo>
                    <a:pt x="4571" y="1327"/>
                    <a:pt x="4103" y="1544"/>
                    <a:pt x="3772" y="1925"/>
                  </a:cubicBezTo>
                  <a:cubicBezTo>
                    <a:pt x="3591" y="653"/>
                    <a:pt x="2292" y="1"/>
                    <a:pt x="10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5"/>
            <p:cNvSpPr/>
            <p:nvPr/>
          </p:nvSpPr>
          <p:spPr>
            <a:xfrm>
              <a:off x="4800450" y="2102325"/>
              <a:ext cx="244700" cy="191350"/>
            </a:xfrm>
            <a:custGeom>
              <a:avLst/>
              <a:gdLst/>
              <a:ahLst/>
              <a:cxnLst/>
              <a:rect l="l" t="t" r="r" b="b"/>
              <a:pathLst>
                <a:path w="9788" h="7654" extrusionOk="0">
                  <a:moveTo>
                    <a:pt x="3748" y="219"/>
                  </a:moveTo>
                  <a:cubicBezTo>
                    <a:pt x="4926" y="219"/>
                    <a:pt x="6189" y="902"/>
                    <a:pt x="6206" y="2205"/>
                  </a:cubicBezTo>
                  <a:cubicBezTo>
                    <a:pt x="6206" y="2269"/>
                    <a:pt x="6258" y="2308"/>
                    <a:pt x="6312" y="2308"/>
                  </a:cubicBezTo>
                  <a:cubicBezTo>
                    <a:pt x="6345" y="2308"/>
                    <a:pt x="6379" y="2292"/>
                    <a:pt x="6400" y="2259"/>
                  </a:cubicBezTo>
                  <a:cubicBezTo>
                    <a:pt x="6675" y="1814"/>
                    <a:pt x="7143" y="1527"/>
                    <a:pt x="7638" y="1527"/>
                  </a:cubicBezTo>
                  <a:cubicBezTo>
                    <a:pt x="7841" y="1527"/>
                    <a:pt x="8049" y="1576"/>
                    <a:pt x="8250" y="1681"/>
                  </a:cubicBezTo>
                  <a:cubicBezTo>
                    <a:pt x="8997" y="2074"/>
                    <a:pt x="9224" y="3341"/>
                    <a:pt x="8237" y="3546"/>
                  </a:cubicBezTo>
                  <a:cubicBezTo>
                    <a:pt x="8234" y="3525"/>
                    <a:pt x="8234" y="3502"/>
                    <a:pt x="8230" y="3481"/>
                  </a:cubicBezTo>
                  <a:cubicBezTo>
                    <a:pt x="8223" y="3441"/>
                    <a:pt x="8194" y="3423"/>
                    <a:pt x="8162" y="3423"/>
                  </a:cubicBezTo>
                  <a:cubicBezTo>
                    <a:pt x="8114" y="3423"/>
                    <a:pt x="8061" y="3463"/>
                    <a:pt x="8073" y="3525"/>
                  </a:cubicBezTo>
                  <a:cubicBezTo>
                    <a:pt x="8114" y="3747"/>
                    <a:pt x="8096" y="3968"/>
                    <a:pt x="8025" y="4180"/>
                  </a:cubicBezTo>
                  <a:cubicBezTo>
                    <a:pt x="8011" y="4225"/>
                    <a:pt x="8054" y="4261"/>
                    <a:pt x="8092" y="4261"/>
                  </a:cubicBezTo>
                  <a:cubicBezTo>
                    <a:pt x="8112" y="4261"/>
                    <a:pt x="8130" y="4251"/>
                    <a:pt x="8140" y="4229"/>
                  </a:cubicBezTo>
                  <a:cubicBezTo>
                    <a:pt x="8189" y="4121"/>
                    <a:pt x="8220" y="4011"/>
                    <a:pt x="8236" y="3898"/>
                  </a:cubicBezTo>
                  <a:cubicBezTo>
                    <a:pt x="9282" y="4071"/>
                    <a:pt x="9566" y="5293"/>
                    <a:pt x="8844" y="6013"/>
                  </a:cubicBezTo>
                  <a:cubicBezTo>
                    <a:pt x="8530" y="6326"/>
                    <a:pt x="8144" y="6457"/>
                    <a:pt x="7749" y="6457"/>
                  </a:cubicBezTo>
                  <a:cubicBezTo>
                    <a:pt x="7326" y="6457"/>
                    <a:pt x="6892" y="6307"/>
                    <a:pt x="6523" y="6071"/>
                  </a:cubicBezTo>
                  <a:cubicBezTo>
                    <a:pt x="6506" y="6059"/>
                    <a:pt x="6488" y="6054"/>
                    <a:pt x="6471" y="6054"/>
                  </a:cubicBezTo>
                  <a:cubicBezTo>
                    <a:pt x="6418" y="6054"/>
                    <a:pt x="6373" y="6105"/>
                    <a:pt x="6366" y="6159"/>
                  </a:cubicBezTo>
                  <a:cubicBezTo>
                    <a:pt x="6257" y="7078"/>
                    <a:pt x="5439" y="7458"/>
                    <a:pt x="4622" y="7458"/>
                  </a:cubicBezTo>
                  <a:cubicBezTo>
                    <a:pt x="4426" y="7458"/>
                    <a:pt x="4230" y="7436"/>
                    <a:pt x="4044" y="7395"/>
                  </a:cubicBezTo>
                  <a:cubicBezTo>
                    <a:pt x="3119" y="7189"/>
                    <a:pt x="2499" y="6510"/>
                    <a:pt x="2555" y="5557"/>
                  </a:cubicBezTo>
                  <a:lnTo>
                    <a:pt x="2555" y="5557"/>
                  </a:lnTo>
                  <a:cubicBezTo>
                    <a:pt x="2583" y="5562"/>
                    <a:pt x="2611" y="5566"/>
                    <a:pt x="2638" y="5566"/>
                  </a:cubicBezTo>
                  <a:cubicBezTo>
                    <a:pt x="2691" y="5566"/>
                    <a:pt x="2740" y="5552"/>
                    <a:pt x="2775" y="5516"/>
                  </a:cubicBezTo>
                  <a:cubicBezTo>
                    <a:pt x="2799" y="5493"/>
                    <a:pt x="2799" y="5442"/>
                    <a:pt x="2763" y="5428"/>
                  </a:cubicBezTo>
                  <a:cubicBezTo>
                    <a:pt x="2735" y="5415"/>
                    <a:pt x="2711" y="5413"/>
                    <a:pt x="2686" y="5413"/>
                  </a:cubicBezTo>
                  <a:cubicBezTo>
                    <a:pt x="2669" y="5413"/>
                    <a:pt x="2652" y="5414"/>
                    <a:pt x="2631" y="5414"/>
                  </a:cubicBezTo>
                  <a:cubicBezTo>
                    <a:pt x="2569" y="5411"/>
                    <a:pt x="2511" y="5397"/>
                    <a:pt x="2454" y="5373"/>
                  </a:cubicBezTo>
                  <a:cubicBezTo>
                    <a:pt x="2341" y="5325"/>
                    <a:pt x="2257" y="5242"/>
                    <a:pt x="2207" y="5132"/>
                  </a:cubicBezTo>
                  <a:cubicBezTo>
                    <a:pt x="2201" y="5118"/>
                    <a:pt x="2190" y="5112"/>
                    <a:pt x="2179" y="5112"/>
                  </a:cubicBezTo>
                  <a:cubicBezTo>
                    <a:pt x="2157" y="5112"/>
                    <a:pt x="2132" y="5135"/>
                    <a:pt x="2138" y="5161"/>
                  </a:cubicBezTo>
                  <a:cubicBezTo>
                    <a:pt x="2159" y="5256"/>
                    <a:pt x="2209" y="5343"/>
                    <a:pt x="2278" y="5411"/>
                  </a:cubicBezTo>
                  <a:cubicBezTo>
                    <a:pt x="1966" y="5611"/>
                    <a:pt x="1603" y="5820"/>
                    <a:pt x="1263" y="5820"/>
                  </a:cubicBezTo>
                  <a:cubicBezTo>
                    <a:pt x="1032" y="5820"/>
                    <a:pt x="812" y="5724"/>
                    <a:pt x="625" y="5465"/>
                  </a:cubicBezTo>
                  <a:cubicBezTo>
                    <a:pt x="204" y="4886"/>
                    <a:pt x="530" y="4252"/>
                    <a:pt x="1116" y="3934"/>
                  </a:cubicBezTo>
                  <a:cubicBezTo>
                    <a:pt x="1192" y="3892"/>
                    <a:pt x="1164" y="3790"/>
                    <a:pt x="1093" y="3764"/>
                  </a:cubicBezTo>
                  <a:cubicBezTo>
                    <a:pt x="610" y="3586"/>
                    <a:pt x="310" y="2922"/>
                    <a:pt x="714" y="2492"/>
                  </a:cubicBezTo>
                  <a:cubicBezTo>
                    <a:pt x="862" y="2334"/>
                    <a:pt x="1058" y="2268"/>
                    <a:pt x="1259" y="2268"/>
                  </a:cubicBezTo>
                  <a:cubicBezTo>
                    <a:pt x="1442" y="2268"/>
                    <a:pt x="1629" y="2322"/>
                    <a:pt x="1787" y="2411"/>
                  </a:cubicBezTo>
                  <a:cubicBezTo>
                    <a:pt x="1787" y="2431"/>
                    <a:pt x="1789" y="2452"/>
                    <a:pt x="1791" y="2473"/>
                  </a:cubicBezTo>
                  <a:cubicBezTo>
                    <a:pt x="1792" y="2487"/>
                    <a:pt x="1796" y="2499"/>
                    <a:pt x="1799" y="2508"/>
                  </a:cubicBezTo>
                  <a:cubicBezTo>
                    <a:pt x="1730" y="2597"/>
                    <a:pt x="1699" y="2698"/>
                    <a:pt x="1692" y="2816"/>
                  </a:cubicBezTo>
                  <a:cubicBezTo>
                    <a:pt x="1691" y="2836"/>
                    <a:pt x="1707" y="2847"/>
                    <a:pt x="1723" y="2847"/>
                  </a:cubicBezTo>
                  <a:cubicBezTo>
                    <a:pt x="1736" y="2847"/>
                    <a:pt x="1750" y="2839"/>
                    <a:pt x="1754" y="2823"/>
                  </a:cubicBezTo>
                  <a:cubicBezTo>
                    <a:pt x="1806" y="2614"/>
                    <a:pt x="2010" y="2460"/>
                    <a:pt x="2217" y="2439"/>
                  </a:cubicBezTo>
                  <a:cubicBezTo>
                    <a:pt x="2306" y="2429"/>
                    <a:pt x="2313" y="2295"/>
                    <a:pt x="2217" y="2295"/>
                  </a:cubicBezTo>
                  <a:cubicBezTo>
                    <a:pt x="2137" y="2295"/>
                    <a:pt x="2055" y="2321"/>
                    <a:pt x="1984" y="2357"/>
                  </a:cubicBezTo>
                  <a:cubicBezTo>
                    <a:pt x="2108" y="1280"/>
                    <a:pt x="2299" y="269"/>
                    <a:pt x="3642" y="221"/>
                  </a:cubicBezTo>
                  <a:cubicBezTo>
                    <a:pt x="3677" y="220"/>
                    <a:pt x="3712" y="219"/>
                    <a:pt x="3748" y="219"/>
                  </a:cubicBezTo>
                  <a:close/>
                  <a:moveTo>
                    <a:pt x="3682" y="1"/>
                  </a:moveTo>
                  <a:cubicBezTo>
                    <a:pt x="3670" y="1"/>
                    <a:pt x="3658" y="1"/>
                    <a:pt x="3646" y="1"/>
                  </a:cubicBezTo>
                  <a:cubicBezTo>
                    <a:pt x="2330" y="11"/>
                    <a:pt x="1746" y="1087"/>
                    <a:pt x="1784" y="2276"/>
                  </a:cubicBezTo>
                  <a:cubicBezTo>
                    <a:pt x="1623" y="2164"/>
                    <a:pt x="1428" y="2106"/>
                    <a:pt x="1233" y="2106"/>
                  </a:cubicBezTo>
                  <a:cubicBezTo>
                    <a:pt x="940" y="2106"/>
                    <a:pt x="647" y="2237"/>
                    <a:pt x="475" y="2506"/>
                  </a:cubicBezTo>
                  <a:cubicBezTo>
                    <a:pt x="157" y="2997"/>
                    <a:pt x="424" y="3594"/>
                    <a:pt x="880" y="3862"/>
                  </a:cubicBezTo>
                  <a:cubicBezTo>
                    <a:pt x="331" y="4229"/>
                    <a:pt x="1" y="4899"/>
                    <a:pt x="375" y="5528"/>
                  </a:cubicBezTo>
                  <a:cubicBezTo>
                    <a:pt x="586" y="5886"/>
                    <a:pt x="885" y="6020"/>
                    <a:pt x="1205" y="6020"/>
                  </a:cubicBezTo>
                  <a:cubicBezTo>
                    <a:pt x="1622" y="6020"/>
                    <a:pt x="2075" y="5792"/>
                    <a:pt x="2416" y="5530"/>
                  </a:cubicBezTo>
                  <a:cubicBezTo>
                    <a:pt x="2422" y="5527"/>
                    <a:pt x="2426" y="5521"/>
                    <a:pt x="2429" y="5517"/>
                  </a:cubicBezTo>
                  <a:cubicBezTo>
                    <a:pt x="2435" y="5520"/>
                    <a:pt x="2439" y="5520"/>
                    <a:pt x="2442" y="5523"/>
                  </a:cubicBezTo>
                  <a:cubicBezTo>
                    <a:pt x="2122" y="6842"/>
                    <a:pt x="3422" y="7654"/>
                    <a:pt x="4650" y="7654"/>
                  </a:cubicBezTo>
                  <a:cubicBezTo>
                    <a:pt x="5518" y="7654"/>
                    <a:pt x="6350" y="7247"/>
                    <a:pt x="6547" y="6327"/>
                  </a:cubicBezTo>
                  <a:cubicBezTo>
                    <a:pt x="6919" y="6537"/>
                    <a:pt x="7345" y="6657"/>
                    <a:pt x="7758" y="6657"/>
                  </a:cubicBezTo>
                  <a:cubicBezTo>
                    <a:pt x="8344" y="6657"/>
                    <a:pt x="8906" y="6416"/>
                    <a:pt x="9254" y="5847"/>
                  </a:cubicBezTo>
                  <a:cubicBezTo>
                    <a:pt x="9787" y="4978"/>
                    <a:pt x="9309" y="3853"/>
                    <a:pt x="8298" y="3686"/>
                  </a:cubicBezTo>
                  <a:cubicBezTo>
                    <a:pt x="9220" y="3580"/>
                    <a:pt x="9337" y="2470"/>
                    <a:pt x="8786" y="1846"/>
                  </a:cubicBezTo>
                  <a:cubicBezTo>
                    <a:pt x="8469" y="1489"/>
                    <a:pt x="8065" y="1327"/>
                    <a:pt x="7661" y="1327"/>
                  </a:cubicBezTo>
                  <a:cubicBezTo>
                    <a:pt x="7193" y="1327"/>
                    <a:pt x="6726" y="1543"/>
                    <a:pt x="6395" y="1924"/>
                  </a:cubicBezTo>
                  <a:cubicBezTo>
                    <a:pt x="6214" y="652"/>
                    <a:pt x="4915" y="1"/>
                    <a:pt x="3682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5" name="Google Shape;5275;p25"/>
          <p:cNvGrpSpPr/>
          <p:nvPr/>
        </p:nvGrpSpPr>
        <p:grpSpPr>
          <a:xfrm>
            <a:off x="-135815" y="7"/>
            <a:ext cx="539325" cy="397679"/>
            <a:chOff x="5165350" y="2018400"/>
            <a:chExt cx="244825" cy="180525"/>
          </a:xfrm>
        </p:grpSpPr>
        <p:sp>
          <p:nvSpPr>
            <p:cNvPr id="5276" name="Google Shape;5276;p2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1" name="Google Shape;5281;p25"/>
          <p:cNvGrpSpPr/>
          <p:nvPr/>
        </p:nvGrpSpPr>
        <p:grpSpPr>
          <a:xfrm>
            <a:off x="4194698" y="-260589"/>
            <a:ext cx="754603" cy="542795"/>
            <a:chOff x="4797000" y="1750925"/>
            <a:chExt cx="342550" cy="246400"/>
          </a:xfrm>
        </p:grpSpPr>
        <p:sp>
          <p:nvSpPr>
            <p:cNvPr id="5282" name="Google Shape;5282;p25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5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5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5" name="Google Shape;5285;p25"/>
          <p:cNvGrpSpPr/>
          <p:nvPr/>
        </p:nvGrpSpPr>
        <p:grpSpPr>
          <a:xfrm>
            <a:off x="8737315" y="-11918"/>
            <a:ext cx="539050" cy="421525"/>
            <a:chOff x="4800450" y="2102325"/>
            <a:chExt cx="244700" cy="191350"/>
          </a:xfrm>
        </p:grpSpPr>
        <p:sp>
          <p:nvSpPr>
            <p:cNvPr id="5286" name="Google Shape;5286;p25"/>
            <p:cNvSpPr/>
            <p:nvPr/>
          </p:nvSpPr>
          <p:spPr>
            <a:xfrm>
              <a:off x="4866025" y="2102325"/>
              <a:ext cx="179125" cy="189375"/>
            </a:xfrm>
            <a:custGeom>
              <a:avLst/>
              <a:gdLst/>
              <a:ahLst/>
              <a:cxnLst/>
              <a:rect l="l" t="t" r="r" b="b"/>
              <a:pathLst>
                <a:path w="7165" h="7575" extrusionOk="0">
                  <a:moveTo>
                    <a:pt x="1059" y="1"/>
                  </a:moveTo>
                  <a:cubicBezTo>
                    <a:pt x="1047" y="1"/>
                    <a:pt x="1035" y="1"/>
                    <a:pt x="1023" y="1"/>
                  </a:cubicBezTo>
                  <a:cubicBezTo>
                    <a:pt x="611" y="5"/>
                    <a:pt x="272" y="113"/>
                    <a:pt x="1" y="296"/>
                  </a:cubicBezTo>
                  <a:cubicBezTo>
                    <a:pt x="88" y="331"/>
                    <a:pt x="177" y="367"/>
                    <a:pt x="263" y="403"/>
                  </a:cubicBezTo>
                  <a:cubicBezTo>
                    <a:pt x="465" y="299"/>
                    <a:pt x="712" y="235"/>
                    <a:pt x="1024" y="224"/>
                  </a:cubicBezTo>
                  <a:cubicBezTo>
                    <a:pt x="1062" y="223"/>
                    <a:pt x="1099" y="222"/>
                    <a:pt x="1137" y="222"/>
                  </a:cubicBezTo>
                  <a:cubicBezTo>
                    <a:pt x="2313" y="222"/>
                    <a:pt x="3572" y="904"/>
                    <a:pt x="3588" y="2208"/>
                  </a:cubicBezTo>
                  <a:cubicBezTo>
                    <a:pt x="3588" y="2271"/>
                    <a:pt x="3640" y="2309"/>
                    <a:pt x="3693" y="2309"/>
                  </a:cubicBezTo>
                  <a:cubicBezTo>
                    <a:pt x="3727" y="2309"/>
                    <a:pt x="3761" y="2293"/>
                    <a:pt x="3783" y="2260"/>
                  </a:cubicBezTo>
                  <a:cubicBezTo>
                    <a:pt x="4058" y="1816"/>
                    <a:pt x="4526" y="1529"/>
                    <a:pt x="5021" y="1529"/>
                  </a:cubicBezTo>
                  <a:cubicBezTo>
                    <a:pt x="5224" y="1529"/>
                    <a:pt x="5432" y="1577"/>
                    <a:pt x="5632" y="1683"/>
                  </a:cubicBezTo>
                  <a:cubicBezTo>
                    <a:pt x="6378" y="2076"/>
                    <a:pt x="6604" y="3344"/>
                    <a:pt x="5620" y="3549"/>
                  </a:cubicBezTo>
                  <a:cubicBezTo>
                    <a:pt x="5616" y="3528"/>
                    <a:pt x="5616" y="3504"/>
                    <a:pt x="5613" y="3483"/>
                  </a:cubicBezTo>
                  <a:cubicBezTo>
                    <a:pt x="5605" y="3442"/>
                    <a:pt x="5576" y="3424"/>
                    <a:pt x="5545" y="3424"/>
                  </a:cubicBezTo>
                  <a:cubicBezTo>
                    <a:pt x="5497" y="3424"/>
                    <a:pt x="5444" y="3465"/>
                    <a:pt x="5456" y="3528"/>
                  </a:cubicBezTo>
                  <a:cubicBezTo>
                    <a:pt x="5491" y="3725"/>
                    <a:pt x="5479" y="3925"/>
                    <a:pt x="5424" y="4117"/>
                  </a:cubicBezTo>
                  <a:cubicBezTo>
                    <a:pt x="5445" y="4129"/>
                    <a:pt x="5466" y="4139"/>
                    <a:pt x="5487" y="4152"/>
                  </a:cubicBezTo>
                  <a:cubicBezTo>
                    <a:pt x="5505" y="4163"/>
                    <a:pt x="5521" y="4173"/>
                    <a:pt x="5538" y="4186"/>
                  </a:cubicBezTo>
                  <a:cubicBezTo>
                    <a:pt x="5576" y="4093"/>
                    <a:pt x="5601" y="3997"/>
                    <a:pt x="5616" y="3899"/>
                  </a:cubicBezTo>
                  <a:cubicBezTo>
                    <a:pt x="6663" y="4073"/>
                    <a:pt x="6947" y="5294"/>
                    <a:pt x="6225" y="6014"/>
                  </a:cubicBezTo>
                  <a:cubicBezTo>
                    <a:pt x="5911" y="6328"/>
                    <a:pt x="5525" y="6458"/>
                    <a:pt x="5130" y="6458"/>
                  </a:cubicBezTo>
                  <a:cubicBezTo>
                    <a:pt x="4707" y="6458"/>
                    <a:pt x="4273" y="6308"/>
                    <a:pt x="3904" y="6073"/>
                  </a:cubicBezTo>
                  <a:cubicBezTo>
                    <a:pt x="3887" y="6063"/>
                    <a:pt x="3870" y="6058"/>
                    <a:pt x="3853" y="6058"/>
                  </a:cubicBezTo>
                  <a:cubicBezTo>
                    <a:pt x="3799" y="6058"/>
                    <a:pt x="3754" y="6108"/>
                    <a:pt x="3748" y="6164"/>
                  </a:cubicBezTo>
                  <a:cubicBezTo>
                    <a:pt x="3691" y="6635"/>
                    <a:pt x="3447" y="6961"/>
                    <a:pt x="3114" y="7172"/>
                  </a:cubicBezTo>
                  <a:cubicBezTo>
                    <a:pt x="2988" y="7327"/>
                    <a:pt x="2837" y="7463"/>
                    <a:pt x="2669" y="7574"/>
                  </a:cubicBezTo>
                  <a:cubicBezTo>
                    <a:pt x="3276" y="7415"/>
                    <a:pt x="3779" y="7016"/>
                    <a:pt x="3926" y="6327"/>
                  </a:cubicBezTo>
                  <a:cubicBezTo>
                    <a:pt x="4296" y="6537"/>
                    <a:pt x="4722" y="6657"/>
                    <a:pt x="5136" y="6657"/>
                  </a:cubicBezTo>
                  <a:cubicBezTo>
                    <a:pt x="5722" y="6657"/>
                    <a:pt x="6284" y="6416"/>
                    <a:pt x="6632" y="5847"/>
                  </a:cubicBezTo>
                  <a:cubicBezTo>
                    <a:pt x="7164" y="4978"/>
                    <a:pt x="6686" y="3853"/>
                    <a:pt x="5675" y="3686"/>
                  </a:cubicBezTo>
                  <a:cubicBezTo>
                    <a:pt x="6597" y="3580"/>
                    <a:pt x="6714" y="2472"/>
                    <a:pt x="6163" y="1848"/>
                  </a:cubicBezTo>
                  <a:cubicBezTo>
                    <a:pt x="5846" y="1489"/>
                    <a:pt x="5442" y="1327"/>
                    <a:pt x="5038" y="1327"/>
                  </a:cubicBezTo>
                  <a:cubicBezTo>
                    <a:pt x="4571" y="1327"/>
                    <a:pt x="4103" y="1544"/>
                    <a:pt x="3772" y="1925"/>
                  </a:cubicBezTo>
                  <a:cubicBezTo>
                    <a:pt x="3591" y="653"/>
                    <a:pt x="2292" y="1"/>
                    <a:pt x="10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5"/>
            <p:cNvSpPr/>
            <p:nvPr/>
          </p:nvSpPr>
          <p:spPr>
            <a:xfrm>
              <a:off x="4943725" y="2199750"/>
              <a:ext cx="95950" cy="81850"/>
            </a:xfrm>
            <a:custGeom>
              <a:avLst/>
              <a:gdLst/>
              <a:ahLst/>
              <a:cxnLst/>
              <a:rect l="l" t="t" r="r" b="b"/>
              <a:pathLst>
                <a:path w="3838" h="3274" extrusionOk="0">
                  <a:moveTo>
                    <a:pt x="2505" y="1"/>
                  </a:moveTo>
                  <a:cubicBezTo>
                    <a:pt x="2491" y="98"/>
                    <a:pt x="2464" y="191"/>
                    <a:pt x="2427" y="286"/>
                  </a:cubicBezTo>
                  <a:cubicBezTo>
                    <a:pt x="2944" y="624"/>
                    <a:pt x="2680" y="1513"/>
                    <a:pt x="2055" y="1513"/>
                  </a:cubicBezTo>
                  <a:cubicBezTo>
                    <a:pt x="2048" y="1513"/>
                    <a:pt x="2041" y="1513"/>
                    <a:pt x="2035" y="1513"/>
                  </a:cubicBezTo>
                  <a:cubicBezTo>
                    <a:pt x="1437" y="1494"/>
                    <a:pt x="875" y="1379"/>
                    <a:pt x="336" y="1194"/>
                  </a:cubicBezTo>
                  <a:lnTo>
                    <a:pt x="336" y="1194"/>
                  </a:lnTo>
                  <a:cubicBezTo>
                    <a:pt x="435" y="1698"/>
                    <a:pt x="451" y="2210"/>
                    <a:pt x="312" y="2685"/>
                  </a:cubicBezTo>
                  <a:cubicBezTo>
                    <a:pt x="253" y="2894"/>
                    <a:pt x="143" y="3094"/>
                    <a:pt x="0" y="3273"/>
                  </a:cubicBezTo>
                  <a:cubicBezTo>
                    <a:pt x="333" y="3063"/>
                    <a:pt x="578" y="2737"/>
                    <a:pt x="634" y="2265"/>
                  </a:cubicBezTo>
                  <a:cubicBezTo>
                    <a:pt x="641" y="2210"/>
                    <a:pt x="686" y="2159"/>
                    <a:pt x="739" y="2159"/>
                  </a:cubicBezTo>
                  <a:cubicBezTo>
                    <a:pt x="756" y="2159"/>
                    <a:pt x="773" y="2164"/>
                    <a:pt x="791" y="2175"/>
                  </a:cubicBezTo>
                  <a:cubicBezTo>
                    <a:pt x="1159" y="2411"/>
                    <a:pt x="1593" y="2560"/>
                    <a:pt x="2016" y="2560"/>
                  </a:cubicBezTo>
                  <a:cubicBezTo>
                    <a:pt x="2411" y="2560"/>
                    <a:pt x="2797" y="2429"/>
                    <a:pt x="3112" y="2116"/>
                  </a:cubicBezTo>
                  <a:cubicBezTo>
                    <a:pt x="3837" y="1396"/>
                    <a:pt x="3551" y="176"/>
                    <a:pt x="2505" y="1"/>
                  </a:cubicBezTo>
                  <a:close/>
                </a:path>
              </a:pathLst>
            </a:custGeom>
            <a:solidFill>
              <a:srgbClr val="C8E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5"/>
            <p:cNvSpPr/>
            <p:nvPr/>
          </p:nvSpPr>
          <p:spPr>
            <a:xfrm>
              <a:off x="4872525" y="2107900"/>
              <a:ext cx="158575" cy="97375"/>
            </a:xfrm>
            <a:custGeom>
              <a:avLst/>
              <a:gdLst/>
              <a:ahLst/>
              <a:cxnLst/>
              <a:rect l="l" t="t" r="r" b="b"/>
              <a:pathLst>
                <a:path w="6343" h="3895" extrusionOk="0">
                  <a:moveTo>
                    <a:pt x="866" y="1"/>
                  </a:moveTo>
                  <a:cubicBezTo>
                    <a:pt x="831" y="1"/>
                    <a:pt x="795" y="1"/>
                    <a:pt x="760" y="3"/>
                  </a:cubicBezTo>
                  <a:cubicBezTo>
                    <a:pt x="448" y="12"/>
                    <a:pt x="201" y="77"/>
                    <a:pt x="1" y="182"/>
                  </a:cubicBezTo>
                  <a:cubicBezTo>
                    <a:pt x="1257" y="727"/>
                    <a:pt x="2326" y="1605"/>
                    <a:pt x="3051" y="2763"/>
                  </a:cubicBezTo>
                  <a:cubicBezTo>
                    <a:pt x="3407" y="2531"/>
                    <a:pt x="3774" y="2317"/>
                    <a:pt x="4155" y="2122"/>
                  </a:cubicBezTo>
                  <a:cubicBezTo>
                    <a:pt x="4278" y="2058"/>
                    <a:pt x="4395" y="2031"/>
                    <a:pt x="4504" y="2031"/>
                  </a:cubicBezTo>
                  <a:cubicBezTo>
                    <a:pt x="5094" y="2031"/>
                    <a:pt x="5418" y="2857"/>
                    <a:pt x="4837" y="3288"/>
                  </a:cubicBezTo>
                  <a:cubicBezTo>
                    <a:pt x="4726" y="3371"/>
                    <a:pt x="4620" y="3459"/>
                    <a:pt x="4518" y="3549"/>
                  </a:cubicBezTo>
                  <a:cubicBezTo>
                    <a:pt x="4732" y="3662"/>
                    <a:pt x="4945" y="3781"/>
                    <a:pt x="5161" y="3895"/>
                  </a:cubicBezTo>
                  <a:cubicBezTo>
                    <a:pt x="5213" y="3703"/>
                    <a:pt x="5227" y="3504"/>
                    <a:pt x="5192" y="3306"/>
                  </a:cubicBezTo>
                  <a:cubicBezTo>
                    <a:pt x="5180" y="3244"/>
                    <a:pt x="5233" y="3203"/>
                    <a:pt x="5280" y="3203"/>
                  </a:cubicBezTo>
                  <a:cubicBezTo>
                    <a:pt x="5312" y="3203"/>
                    <a:pt x="5342" y="3221"/>
                    <a:pt x="5348" y="3262"/>
                  </a:cubicBezTo>
                  <a:cubicBezTo>
                    <a:pt x="5353" y="3282"/>
                    <a:pt x="5353" y="3306"/>
                    <a:pt x="5356" y="3327"/>
                  </a:cubicBezTo>
                  <a:cubicBezTo>
                    <a:pt x="6342" y="3123"/>
                    <a:pt x="6115" y="1853"/>
                    <a:pt x="5368" y="1462"/>
                  </a:cubicBezTo>
                  <a:cubicBezTo>
                    <a:pt x="5167" y="1356"/>
                    <a:pt x="4959" y="1308"/>
                    <a:pt x="4755" y="1308"/>
                  </a:cubicBezTo>
                  <a:cubicBezTo>
                    <a:pt x="4260" y="1308"/>
                    <a:pt x="3793" y="1594"/>
                    <a:pt x="3519" y="2038"/>
                  </a:cubicBezTo>
                  <a:cubicBezTo>
                    <a:pt x="3497" y="2073"/>
                    <a:pt x="3464" y="2088"/>
                    <a:pt x="3430" y="2088"/>
                  </a:cubicBezTo>
                  <a:cubicBezTo>
                    <a:pt x="3377" y="2088"/>
                    <a:pt x="3325" y="2049"/>
                    <a:pt x="3325" y="1986"/>
                  </a:cubicBezTo>
                  <a:cubicBezTo>
                    <a:pt x="3308" y="681"/>
                    <a:pt x="2044" y="1"/>
                    <a:pt x="866" y="1"/>
                  </a:cubicBezTo>
                  <a:close/>
                </a:path>
              </a:pathLst>
            </a:custGeom>
            <a:solidFill>
              <a:srgbClr val="C8E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5"/>
            <p:cNvSpPr/>
            <p:nvPr/>
          </p:nvSpPr>
          <p:spPr>
            <a:xfrm>
              <a:off x="4800450" y="2102325"/>
              <a:ext cx="244700" cy="191350"/>
            </a:xfrm>
            <a:custGeom>
              <a:avLst/>
              <a:gdLst/>
              <a:ahLst/>
              <a:cxnLst/>
              <a:rect l="l" t="t" r="r" b="b"/>
              <a:pathLst>
                <a:path w="9788" h="7654" extrusionOk="0">
                  <a:moveTo>
                    <a:pt x="3748" y="219"/>
                  </a:moveTo>
                  <a:cubicBezTo>
                    <a:pt x="4926" y="219"/>
                    <a:pt x="6189" y="902"/>
                    <a:pt x="6206" y="2205"/>
                  </a:cubicBezTo>
                  <a:cubicBezTo>
                    <a:pt x="6206" y="2269"/>
                    <a:pt x="6258" y="2308"/>
                    <a:pt x="6312" y="2308"/>
                  </a:cubicBezTo>
                  <a:cubicBezTo>
                    <a:pt x="6345" y="2308"/>
                    <a:pt x="6379" y="2292"/>
                    <a:pt x="6400" y="2259"/>
                  </a:cubicBezTo>
                  <a:cubicBezTo>
                    <a:pt x="6675" y="1814"/>
                    <a:pt x="7143" y="1527"/>
                    <a:pt x="7638" y="1527"/>
                  </a:cubicBezTo>
                  <a:cubicBezTo>
                    <a:pt x="7841" y="1527"/>
                    <a:pt x="8049" y="1576"/>
                    <a:pt x="8250" y="1681"/>
                  </a:cubicBezTo>
                  <a:cubicBezTo>
                    <a:pt x="8997" y="2074"/>
                    <a:pt x="9224" y="3341"/>
                    <a:pt x="8237" y="3546"/>
                  </a:cubicBezTo>
                  <a:cubicBezTo>
                    <a:pt x="8234" y="3525"/>
                    <a:pt x="8234" y="3502"/>
                    <a:pt x="8230" y="3481"/>
                  </a:cubicBezTo>
                  <a:cubicBezTo>
                    <a:pt x="8223" y="3441"/>
                    <a:pt x="8194" y="3423"/>
                    <a:pt x="8162" y="3423"/>
                  </a:cubicBezTo>
                  <a:cubicBezTo>
                    <a:pt x="8114" y="3423"/>
                    <a:pt x="8061" y="3463"/>
                    <a:pt x="8073" y="3525"/>
                  </a:cubicBezTo>
                  <a:cubicBezTo>
                    <a:pt x="8114" y="3747"/>
                    <a:pt x="8096" y="3968"/>
                    <a:pt x="8025" y="4180"/>
                  </a:cubicBezTo>
                  <a:cubicBezTo>
                    <a:pt x="8011" y="4225"/>
                    <a:pt x="8054" y="4261"/>
                    <a:pt x="8092" y="4261"/>
                  </a:cubicBezTo>
                  <a:cubicBezTo>
                    <a:pt x="8112" y="4261"/>
                    <a:pt x="8130" y="4251"/>
                    <a:pt x="8140" y="4229"/>
                  </a:cubicBezTo>
                  <a:cubicBezTo>
                    <a:pt x="8189" y="4121"/>
                    <a:pt x="8220" y="4011"/>
                    <a:pt x="8236" y="3898"/>
                  </a:cubicBezTo>
                  <a:cubicBezTo>
                    <a:pt x="9282" y="4071"/>
                    <a:pt x="9566" y="5293"/>
                    <a:pt x="8844" y="6013"/>
                  </a:cubicBezTo>
                  <a:cubicBezTo>
                    <a:pt x="8530" y="6326"/>
                    <a:pt x="8144" y="6457"/>
                    <a:pt x="7749" y="6457"/>
                  </a:cubicBezTo>
                  <a:cubicBezTo>
                    <a:pt x="7326" y="6457"/>
                    <a:pt x="6892" y="6307"/>
                    <a:pt x="6523" y="6071"/>
                  </a:cubicBezTo>
                  <a:cubicBezTo>
                    <a:pt x="6506" y="6059"/>
                    <a:pt x="6488" y="6054"/>
                    <a:pt x="6471" y="6054"/>
                  </a:cubicBezTo>
                  <a:cubicBezTo>
                    <a:pt x="6418" y="6054"/>
                    <a:pt x="6373" y="6105"/>
                    <a:pt x="6366" y="6159"/>
                  </a:cubicBezTo>
                  <a:cubicBezTo>
                    <a:pt x="6257" y="7078"/>
                    <a:pt x="5439" y="7458"/>
                    <a:pt x="4622" y="7458"/>
                  </a:cubicBezTo>
                  <a:cubicBezTo>
                    <a:pt x="4426" y="7458"/>
                    <a:pt x="4230" y="7436"/>
                    <a:pt x="4044" y="7395"/>
                  </a:cubicBezTo>
                  <a:cubicBezTo>
                    <a:pt x="3119" y="7189"/>
                    <a:pt x="2499" y="6510"/>
                    <a:pt x="2555" y="5557"/>
                  </a:cubicBezTo>
                  <a:lnTo>
                    <a:pt x="2555" y="5557"/>
                  </a:lnTo>
                  <a:cubicBezTo>
                    <a:pt x="2583" y="5562"/>
                    <a:pt x="2611" y="5566"/>
                    <a:pt x="2638" y="5566"/>
                  </a:cubicBezTo>
                  <a:cubicBezTo>
                    <a:pt x="2691" y="5566"/>
                    <a:pt x="2740" y="5552"/>
                    <a:pt x="2775" y="5516"/>
                  </a:cubicBezTo>
                  <a:cubicBezTo>
                    <a:pt x="2799" y="5493"/>
                    <a:pt x="2799" y="5442"/>
                    <a:pt x="2763" y="5428"/>
                  </a:cubicBezTo>
                  <a:cubicBezTo>
                    <a:pt x="2735" y="5415"/>
                    <a:pt x="2711" y="5413"/>
                    <a:pt x="2686" y="5413"/>
                  </a:cubicBezTo>
                  <a:cubicBezTo>
                    <a:pt x="2669" y="5413"/>
                    <a:pt x="2652" y="5414"/>
                    <a:pt x="2631" y="5414"/>
                  </a:cubicBezTo>
                  <a:cubicBezTo>
                    <a:pt x="2569" y="5411"/>
                    <a:pt x="2511" y="5397"/>
                    <a:pt x="2454" y="5373"/>
                  </a:cubicBezTo>
                  <a:cubicBezTo>
                    <a:pt x="2341" y="5325"/>
                    <a:pt x="2257" y="5242"/>
                    <a:pt x="2207" y="5132"/>
                  </a:cubicBezTo>
                  <a:cubicBezTo>
                    <a:pt x="2201" y="5118"/>
                    <a:pt x="2190" y="5112"/>
                    <a:pt x="2179" y="5112"/>
                  </a:cubicBezTo>
                  <a:cubicBezTo>
                    <a:pt x="2157" y="5112"/>
                    <a:pt x="2132" y="5135"/>
                    <a:pt x="2138" y="5161"/>
                  </a:cubicBezTo>
                  <a:cubicBezTo>
                    <a:pt x="2159" y="5256"/>
                    <a:pt x="2209" y="5343"/>
                    <a:pt x="2278" y="5411"/>
                  </a:cubicBezTo>
                  <a:cubicBezTo>
                    <a:pt x="1966" y="5611"/>
                    <a:pt x="1603" y="5820"/>
                    <a:pt x="1263" y="5820"/>
                  </a:cubicBezTo>
                  <a:cubicBezTo>
                    <a:pt x="1032" y="5820"/>
                    <a:pt x="812" y="5724"/>
                    <a:pt x="625" y="5465"/>
                  </a:cubicBezTo>
                  <a:cubicBezTo>
                    <a:pt x="204" y="4886"/>
                    <a:pt x="530" y="4252"/>
                    <a:pt x="1116" y="3934"/>
                  </a:cubicBezTo>
                  <a:cubicBezTo>
                    <a:pt x="1192" y="3892"/>
                    <a:pt x="1164" y="3790"/>
                    <a:pt x="1093" y="3764"/>
                  </a:cubicBezTo>
                  <a:cubicBezTo>
                    <a:pt x="610" y="3586"/>
                    <a:pt x="310" y="2922"/>
                    <a:pt x="714" y="2492"/>
                  </a:cubicBezTo>
                  <a:cubicBezTo>
                    <a:pt x="862" y="2334"/>
                    <a:pt x="1058" y="2268"/>
                    <a:pt x="1259" y="2268"/>
                  </a:cubicBezTo>
                  <a:cubicBezTo>
                    <a:pt x="1442" y="2268"/>
                    <a:pt x="1629" y="2322"/>
                    <a:pt x="1787" y="2411"/>
                  </a:cubicBezTo>
                  <a:cubicBezTo>
                    <a:pt x="1787" y="2431"/>
                    <a:pt x="1789" y="2452"/>
                    <a:pt x="1791" y="2473"/>
                  </a:cubicBezTo>
                  <a:cubicBezTo>
                    <a:pt x="1792" y="2487"/>
                    <a:pt x="1796" y="2499"/>
                    <a:pt x="1799" y="2508"/>
                  </a:cubicBezTo>
                  <a:cubicBezTo>
                    <a:pt x="1730" y="2597"/>
                    <a:pt x="1699" y="2698"/>
                    <a:pt x="1692" y="2816"/>
                  </a:cubicBezTo>
                  <a:cubicBezTo>
                    <a:pt x="1691" y="2836"/>
                    <a:pt x="1707" y="2847"/>
                    <a:pt x="1723" y="2847"/>
                  </a:cubicBezTo>
                  <a:cubicBezTo>
                    <a:pt x="1736" y="2847"/>
                    <a:pt x="1750" y="2839"/>
                    <a:pt x="1754" y="2823"/>
                  </a:cubicBezTo>
                  <a:cubicBezTo>
                    <a:pt x="1806" y="2614"/>
                    <a:pt x="2010" y="2460"/>
                    <a:pt x="2217" y="2439"/>
                  </a:cubicBezTo>
                  <a:cubicBezTo>
                    <a:pt x="2306" y="2429"/>
                    <a:pt x="2313" y="2295"/>
                    <a:pt x="2217" y="2295"/>
                  </a:cubicBezTo>
                  <a:cubicBezTo>
                    <a:pt x="2137" y="2295"/>
                    <a:pt x="2055" y="2321"/>
                    <a:pt x="1984" y="2357"/>
                  </a:cubicBezTo>
                  <a:cubicBezTo>
                    <a:pt x="2108" y="1280"/>
                    <a:pt x="2299" y="269"/>
                    <a:pt x="3642" y="221"/>
                  </a:cubicBezTo>
                  <a:cubicBezTo>
                    <a:pt x="3677" y="220"/>
                    <a:pt x="3712" y="219"/>
                    <a:pt x="3748" y="219"/>
                  </a:cubicBezTo>
                  <a:close/>
                  <a:moveTo>
                    <a:pt x="3682" y="1"/>
                  </a:moveTo>
                  <a:cubicBezTo>
                    <a:pt x="3670" y="1"/>
                    <a:pt x="3658" y="1"/>
                    <a:pt x="3646" y="1"/>
                  </a:cubicBezTo>
                  <a:cubicBezTo>
                    <a:pt x="2330" y="11"/>
                    <a:pt x="1746" y="1087"/>
                    <a:pt x="1784" y="2276"/>
                  </a:cubicBezTo>
                  <a:cubicBezTo>
                    <a:pt x="1623" y="2164"/>
                    <a:pt x="1428" y="2106"/>
                    <a:pt x="1233" y="2106"/>
                  </a:cubicBezTo>
                  <a:cubicBezTo>
                    <a:pt x="940" y="2106"/>
                    <a:pt x="647" y="2237"/>
                    <a:pt x="475" y="2506"/>
                  </a:cubicBezTo>
                  <a:cubicBezTo>
                    <a:pt x="157" y="2997"/>
                    <a:pt x="424" y="3594"/>
                    <a:pt x="880" y="3862"/>
                  </a:cubicBezTo>
                  <a:cubicBezTo>
                    <a:pt x="331" y="4229"/>
                    <a:pt x="1" y="4899"/>
                    <a:pt x="375" y="5528"/>
                  </a:cubicBezTo>
                  <a:cubicBezTo>
                    <a:pt x="586" y="5886"/>
                    <a:pt x="885" y="6020"/>
                    <a:pt x="1205" y="6020"/>
                  </a:cubicBezTo>
                  <a:cubicBezTo>
                    <a:pt x="1622" y="6020"/>
                    <a:pt x="2075" y="5792"/>
                    <a:pt x="2416" y="5530"/>
                  </a:cubicBezTo>
                  <a:cubicBezTo>
                    <a:pt x="2422" y="5527"/>
                    <a:pt x="2426" y="5521"/>
                    <a:pt x="2429" y="5517"/>
                  </a:cubicBezTo>
                  <a:cubicBezTo>
                    <a:pt x="2435" y="5520"/>
                    <a:pt x="2439" y="5520"/>
                    <a:pt x="2442" y="5523"/>
                  </a:cubicBezTo>
                  <a:cubicBezTo>
                    <a:pt x="2122" y="6842"/>
                    <a:pt x="3422" y="7654"/>
                    <a:pt x="4650" y="7654"/>
                  </a:cubicBezTo>
                  <a:cubicBezTo>
                    <a:pt x="5518" y="7654"/>
                    <a:pt x="6350" y="7247"/>
                    <a:pt x="6547" y="6327"/>
                  </a:cubicBezTo>
                  <a:cubicBezTo>
                    <a:pt x="6919" y="6537"/>
                    <a:pt x="7345" y="6657"/>
                    <a:pt x="7758" y="6657"/>
                  </a:cubicBezTo>
                  <a:cubicBezTo>
                    <a:pt x="8344" y="6657"/>
                    <a:pt x="8906" y="6416"/>
                    <a:pt x="9254" y="5847"/>
                  </a:cubicBezTo>
                  <a:cubicBezTo>
                    <a:pt x="9787" y="4978"/>
                    <a:pt x="9309" y="3853"/>
                    <a:pt x="8298" y="3686"/>
                  </a:cubicBezTo>
                  <a:cubicBezTo>
                    <a:pt x="9220" y="3580"/>
                    <a:pt x="9337" y="2470"/>
                    <a:pt x="8786" y="1846"/>
                  </a:cubicBezTo>
                  <a:cubicBezTo>
                    <a:pt x="8469" y="1489"/>
                    <a:pt x="8065" y="1327"/>
                    <a:pt x="7661" y="1327"/>
                  </a:cubicBezTo>
                  <a:cubicBezTo>
                    <a:pt x="7193" y="1327"/>
                    <a:pt x="6726" y="1543"/>
                    <a:pt x="6395" y="1924"/>
                  </a:cubicBezTo>
                  <a:cubicBezTo>
                    <a:pt x="6214" y="652"/>
                    <a:pt x="4915" y="1"/>
                    <a:pt x="3682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5"/>
            <p:cNvSpPr/>
            <p:nvPr/>
          </p:nvSpPr>
          <p:spPr>
            <a:xfrm>
              <a:off x="4805525" y="2107875"/>
              <a:ext cx="234150" cy="180975"/>
            </a:xfrm>
            <a:custGeom>
              <a:avLst/>
              <a:gdLst/>
              <a:ahLst/>
              <a:cxnLst/>
              <a:rect l="l" t="t" r="r" b="b"/>
              <a:pathLst>
                <a:path w="9366" h="7239" extrusionOk="0">
                  <a:moveTo>
                    <a:pt x="3551" y="0"/>
                  </a:moveTo>
                  <a:cubicBezTo>
                    <a:pt x="3514" y="0"/>
                    <a:pt x="3476" y="1"/>
                    <a:pt x="3439" y="2"/>
                  </a:cubicBezTo>
                  <a:cubicBezTo>
                    <a:pt x="2093" y="49"/>
                    <a:pt x="1903" y="1061"/>
                    <a:pt x="1781" y="2137"/>
                  </a:cubicBezTo>
                  <a:cubicBezTo>
                    <a:pt x="1852" y="2100"/>
                    <a:pt x="1934" y="2075"/>
                    <a:pt x="2014" y="2075"/>
                  </a:cubicBezTo>
                  <a:cubicBezTo>
                    <a:pt x="2110" y="2075"/>
                    <a:pt x="2103" y="2209"/>
                    <a:pt x="2014" y="2220"/>
                  </a:cubicBezTo>
                  <a:cubicBezTo>
                    <a:pt x="1804" y="2241"/>
                    <a:pt x="1603" y="2395"/>
                    <a:pt x="1550" y="2603"/>
                  </a:cubicBezTo>
                  <a:cubicBezTo>
                    <a:pt x="1546" y="2619"/>
                    <a:pt x="1533" y="2626"/>
                    <a:pt x="1520" y="2626"/>
                  </a:cubicBezTo>
                  <a:cubicBezTo>
                    <a:pt x="1504" y="2626"/>
                    <a:pt x="1487" y="2615"/>
                    <a:pt x="1489" y="2596"/>
                  </a:cubicBezTo>
                  <a:cubicBezTo>
                    <a:pt x="1496" y="2477"/>
                    <a:pt x="1527" y="2377"/>
                    <a:pt x="1596" y="2289"/>
                  </a:cubicBezTo>
                  <a:cubicBezTo>
                    <a:pt x="1591" y="2278"/>
                    <a:pt x="1589" y="2265"/>
                    <a:pt x="1588" y="2254"/>
                  </a:cubicBezTo>
                  <a:cubicBezTo>
                    <a:pt x="1588" y="2234"/>
                    <a:pt x="1585" y="2213"/>
                    <a:pt x="1584" y="2192"/>
                  </a:cubicBezTo>
                  <a:cubicBezTo>
                    <a:pt x="1425" y="2104"/>
                    <a:pt x="1237" y="2049"/>
                    <a:pt x="1054" y="2049"/>
                  </a:cubicBezTo>
                  <a:cubicBezTo>
                    <a:pt x="853" y="2049"/>
                    <a:pt x="657" y="2114"/>
                    <a:pt x="511" y="2271"/>
                  </a:cubicBezTo>
                  <a:cubicBezTo>
                    <a:pt x="107" y="2702"/>
                    <a:pt x="407" y="3365"/>
                    <a:pt x="890" y="3543"/>
                  </a:cubicBezTo>
                  <a:cubicBezTo>
                    <a:pt x="961" y="3570"/>
                    <a:pt x="989" y="3674"/>
                    <a:pt x="913" y="3714"/>
                  </a:cubicBezTo>
                  <a:cubicBezTo>
                    <a:pt x="327" y="4031"/>
                    <a:pt x="1" y="4665"/>
                    <a:pt x="420" y="5244"/>
                  </a:cubicBezTo>
                  <a:cubicBezTo>
                    <a:pt x="608" y="5504"/>
                    <a:pt x="829" y="5600"/>
                    <a:pt x="1060" y="5600"/>
                  </a:cubicBezTo>
                  <a:cubicBezTo>
                    <a:pt x="1401" y="5600"/>
                    <a:pt x="1764" y="5391"/>
                    <a:pt x="2075" y="5192"/>
                  </a:cubicBezTo>
                  <a:cubicBezTo>
                    <a:pt x="2006" y="5123"/>
                    <a:pt x="1956" y="5037"/>
                    <a:pt x="1935" y="4941"/>
                  </a:cubicBezTo>
                  <a:cubicBezTo>
                    <a:pt x="1929" y="4914"/>
                    <a:pt x="1954" y="4892"/>
                    <a:pt x="1976" y="4892"/>
                  </a:cubicBezTo>
                  <a:cubicBezTo>
                    <a:pt x="1987" y="4892"/>
                    <a:pt x="1998" y="4897"/>
                    <a:pt x="2004" y="4911"/>
                  </a:cubicBezTo>
                  <a:cubicBezTo>
                    <a:pt x="2055" y="5023"/>
                    <a:pt x="2138" y="5106"/>
                    <a:pt x="2251" y="5152"/>
                  </a:cubicBezTo>
                  <a:cubicBezTo>
                    <a:pt x="2308" y="5178"/>
                    <a:pt x="2366" y="5192"/>
                    <a:pt x="2428" y="5193"/>
                  </a:cubicBezTo>
                  <a:cubicBezTo>
                    <a:pt x="2449" y="5193"/>
                    <a:pt x="2466" y="5192"/>
                    <a:pt x="2483" y="5192"/>
                  </a:cubicBezTo>
                  <a:cubicBezTo>
                    <a:pt x="2508" y="5192"/>
                    <a:pt x="2532" y="5195"/>
                    <a:pt x="2560" y="5208"/>
                  </a:cubicBezTo>
                  <a:cubicBezTo>
                    <a:pt x="2596" y="5222"/>
                    <a:pt x="2596" y="5272"/>
                    <a:pt x="2572" y="5296"/>
                  </a:cubicBezTo>
                  <a:cubicBezTo>
                    <a:pt x="2538" y="5331"/>
                    <a:pt x="2488" y="5346"/>
                    <a:pt x="2434" y="5346"/>
                  </a:cubicBezTo>
                  <a:cubicBezTo>
                    <a:pt x="2407" y="5346"/>
                    <a:pt x="2379" y="5342"/>
                    <a:pt x="2352" y="5336"/>
                  </a:cubicBezTo>
                  <a:lnTo>
                    <a:pt x="2352" y="5336"/>
                  </a:lnTo>
                  <a:cubicBezTo>
                    <a:pt x="2299" y="6289"/>
                    <a:pt x="2918" y="6971"/>
                    <a:pt x="3841" y="7176"/>
                  </a:cubicBezTo>
                  <a:cubicBezTo>
                    <a:pt x="4026" y="7217"/>
                    <a:pt x="4221" y="7238"/>
                    <a:pt x="4417" y="7238"/>
                  </a:cubicBezTo>
                  <a:cubicBezTo>
                    <a:pt x="5234" y="7238"/>
                    <a:pt x="6054" y="6859"/>
                    <a:pt x="6163" y="5940"/>
                  </a:cubicBezTo>
                  <a:cubicBezTo>
                    <a:pt x="6170" y="5885"/>
                    <a:pt x="6216" y="5835"/>
                    <a:pt x="6270" y="5835"/>
                  </a:cubicBezTo>
                  <a:cubicBezTo>
                    <a:pt x="6286" y="5835"/>
                    <a:pt x="6303" y="5839"/>
                    <a:pt x="6320" y="5850"/>
                  </a:cubicBezTo>
                  <a:cubicBezTo>
                    <a:pt x="6689" y="6084"/>
                    <a:pt x="7123" y="6234"/>
                    <a:pt x="7547" y="6234"/>
                  </a:cubicBezTo>
                  <a:cubicBezTo>
                    <a:pt x="7942" y="6234"/>
                    <a:pt x="8327" y="6104"/>
                    <a:pt x="8641" y="5791"/>
                  </a:cubicBezTo>
                  <a:cubicBezTo>
                    <a:pt x="9365" y="5071"/>
                    <a:pt x="9079" y="3849"/>
                    <a:pt x="8033" y="3676"/>
                  </a:cubicBezTo>
                  <a:cubicBezTo>
                    <a:pt x="8017" y="3789"/>
                    <a:pt x="7986" y="3900"/>
                    <a:pt x="7937" y="4009"/>
                  </a:cubicBezTo>
                  <a:cubicBezTo>
                    <a:pt x="7928" y="4031"/>
                    <a:pt x="7909" y="4041"/>
                    <a:pt x="7890" y="4041"/>
                  </a:cubicBezTo>
                  <a:cubicBezTo>
                    <a:pt x="7851" y="4041"/>
                    <a:pt x="7808" y="4004"/>
                    <a:pt x="7822" y="3959"/>
                  </a:cubicBezTo>
                  <a:cubicBezTo>
                    <a:pt x="7892" y="3748"/>
                    <a:pt x="7908" y="3526"/>
                    <a:pt x="7870" y="3306"/>
                  </a:cubicBezTo>
                  <a:cubicBezTo>
                    <a:pt x="7858" y="3243"/>
                    <a:pt x="7911" y="3202"/>
                    <a:pt x="7959" y="3202"/>
                  </a:cubicBezTo>
                  <a:cubicBezTo>
                    <a:pt x="7990" y="3202"/>
                    <a:pt x="8020" y="3220"/>
                    <a:pt x="8027" y="3261"/>
                  </a:cubicBezTo>
                  <a:cubicBezTo>
                    <a:pt x="8030" y="3282"/>
                    <a:pt x="8030" y="3306"/>
                    <a:pt x="8034" y="3327"/>
                  </a:cubicBezTo>
                  <a:cubicBezTo>
                    <a:pt x="9018" y="3122"/>
                    <a:pt x="8792" y="1854"/>
                    <a:pt x="8047" y="1461"/>
                  </a:cubicBezTo>
                  <a:cubicBezTo>
                    <a:pt x="7846" y="1355"/>
                    <a:pt x="7638" y="1307"/>
                    <a:pt x="7435" y="1307"/>
                  </a:cubicBezTo>
                  <a:cubicBezTo>
                    <a:pt x="6940" y="1307"/>
                    <a:pt x="6473" y="1594"/>
                    <a:pt x="6197" y="2038"/>
                  </a:cubicBezTo>
                  <a:cubicBezTo>
                    <a:pt x="6175" y="2071"/>
                    <a:pt x="6141" y="2087"/>
                    <a:pt x="6108" y="2087"/>
                  </a:cubicBezTo>
                  <a:cubicBezTo>
                    <a:pt x="6054" y="2087"/>
                    <a:pt x="6003" y="2049"/>
                    <a:pt x="6003" y="1986"/>
                  </a:cubicBezTo>
                  <a:cubicBezTo>
                    <a:pt x="5986" y="682"/>
                    <a:pt x="4728" y="0"/>
                    <a:pt x="3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1" name="Google Shape;5291;p25"/>
          <p:cNvGrpSpPr/>
          <p:nvPr/>
        </p:nvGrpSpPr>
        <p:grpSpPr>
          <a:xfrm>
            <a:off x="6332306" y="129907"/>
            <a:ext cx="539325" cy="397679"/>
            <a:chOff x="5165350" y="2018400"/>
            <a:chExt cx="244825" cy="180525"/>
          </a:xfrm>
        </p:grpSpPr>
        <p:sp>
          <p:nvSpPr>
            <p:cNvPr id="5292" name="Google Shape;5292;p2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25"/>
          <p:cNvGrpSpPr/>
          <p:nvPr/>
        </p:nvGrpSpPr>
        <p:grpSpPr>
          <a:xfrm rot="10799867" flipH="1">
            <a:off x="7699149" y="3825725"/>
            <a:ext cx="1371622" cy="1467596"/>
            <a:chOff x="3586713" y="93850"/>
            <a:chExt cx="530075" cy="565025"/>
          </a:xfrm>
        </p:grpSpPr>
        <p:sp>
          <p:nvSpPr>
            <p:cNvPr id="5298" name="Google Shape;5298;p25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5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5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5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5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5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5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5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5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5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5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5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5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5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5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5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5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5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5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5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5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5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5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5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5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5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5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5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5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5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5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5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5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5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5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5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5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5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5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5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5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5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5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5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5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5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5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5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5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5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5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5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5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5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25"/>
          <p:cNvGrpSpPr/>
          <p:nvPr/>
        </p:nvGrpSpPr>
        <p:grpSpPr>
          <a:xfrm rot="-10799867">
            <a:off x="73141" y="3822200"/>
            <a:ext cx="1371622" cy="1467596"/>
            <a:chOff x="3586713" y="93850"/>
            <a:chExt cx="530075" cy="565025"/>
          </a:xfrm>
        </p:grpSpPr>
        <p:sp>
          <p:nvSpPr>
            <p:cNvPr id="5353" name="Google Shape;5353;p25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5"/>
            <p:cNvSpPr/>
            <p:nvPr/>
          </p:nvSpPr>
          <p:spPr>
            <a:xfrm>
              <a:off x="3616963" y="97125"/>
              <a:ext cx="261850" cy="555400"/>
            </a:xfrm>
            <a:custGeom>
              <a:avLst/>
              <a:gdLst/>
              <a:ahLst/>
              <a:cxnLst/>
              <a:rect l="l" t="t" r="r" b="b"/>
              <a:pathLst>
                <a:path w="10474" h="22216" extrusionOk="0">
                  <a:moveTo>
                    <a:pt x="303" y="0"/>
                  </a:moveTo>
                  <a:cubicBezTo>
                    <a:pt x="235" y="27"/>
                    <a:pt x="167" y="57"/>
                    <a:pt x="98" y="85"/>
                  </a:cubicBezTo>
                  <a:cubicBezTo>
                    <a:pt x="68" y="99"/>
                    <a:pt x="34" y="109"/>
                    <a:pt x="0" y="122"/>
                  </a:cubicBezTo>
                  <a:cubicBezTo>
                    <a:pt x="2878" y="3249"/>
                    <a:pt x="5660" y="6550"/>
                    <a:pt x="7364" y="10479"/>
                  </a:cubicBezTo>
                  <a:cubicBezTo>
                    <a:pt x="8965" y="14172"/>
                    <a:pt x="9827" y="18239"/>
                    <a:pt x="10434" y="22208"/>
                  </a:cubicBezTo>
                  <a:cubicBezTo>
                    <a:pt x="10446" y="22209"/>
                    <a:pt x="10461" y="22214"/>
                    <a:pt x="10473" y="22215"/>
                  </a:cubicBezTo>
                  <a:cubicBezTo>
                    <a:pt x="10071" y="18063"/>
                    <a:pt x="9203" y="14065"/>
                    <a:pt x="7472" y="10249"/>
                  </a:cubicBezTo>
                  <a:cubicBezTo>
                    <a:pt x="5742" y="6434"/>
                    <a:pt x="3314" y="2966"/>
                    <a:pt x="322" y="38"/>
                  </a:cubicBezTo>
                  <a:cubicBezTo>
                    <a:pt x="310" y="27"/>
                    <a:pt x="304" y="14"/>
                    <a:pt x="30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5"/>
            <p:cNvSpPr/>
            <p:nvPr/>
          </p:nvSpPr>
          <p:spPr>
            <a:xfrm>
              <a:off x="3657438" y="125125"/>
              <a:ext cx="289800" cy="528075"/>
            </a:xfrm>
            <a:custGeom>
              <a:avLst/>
              <a:gdLst/>
              <a:ahLst/>
              <a:cxnLst/>
              <a:rect l="l" t="t" r="r" b="b"/>
              <a:pathLst>
                <a:path w="11592" h="21123" extrusionOk="0">
                  <a:moveTo>
                    <a:pt x="969" y="0"/>
                  </a:moveTo>
                  <a:cubicBezTo>
                    <a:pt x="644" y="0"/>
                    <a:pt x="320" y="12"/>
                    <a:pt x="1" y="31"/>
                  </a:cubicBezTo>
                  <a:cubicBezTo>
                    <a:pt x="5227" y="5678"/>
                    <a:pt x="8775" y="13387"/>
                    <a:pt x="8925" y="21108"/>
                  </a:cubicBezTo>
                  <a:cubicBezTo>
                    <a:pt x="8995" y="21118"/>
                    <a:pt x="9064" y="21123"/>
                    <a:pt x="9134" y="21123"/>
                  </a:cubicBezTo>
                  <a:cubicBezTo>
                    <a:pt x="9641" y="21123"/>
                    <a:pt x="10123" y="20862"/>
                    <a:pt x="10378" y="20398"/>
                  </a:cubicBezTo>
                  <a:cubicBezTo>
                    <a:pt x="10684" y="19834"/>
                    <a:pt x="10428" y="19277"/>
                    <a:pt x="10234" y="18726"/>
                  </a:cubicBezTo>
                  <a:cubicBezTo>
                    <a:pt x="9970" y="17964"/>
                    <a:pt x="10025" y="17448"/>
                    <a:pt x="10543" y="16820"/>
                  </a:cubicBezTo>
                  <a:cubicBezTo>
                    <a:pt x="11233" y="15986"/>
                    <a:pt x="11592" y="14990"/>
                    <a:pt x="11318" y="13905"/>
                  </a:cubicBezTo>
                  <a:cubicBezTo>
                    <a:pt x="11086" y="12981"/>
                    <a:pt x="10260" y="12321"/>
                    <a:pt x="10107" y="11376"/>
                  </a:cubicBezTo>
                  <a:cubicBezTo>
                    <a:pt x="9961" y="10467"/>
                    <a:pt x="10522" y="9617"/>
                    <a:pt x="10620" y="8733"/>
                  </a:cubicBezTo>
                  <a:cubicBezTo>
                    <a:pt x="10752" y="7561"/>
                    <a:pt x="10388" y="6404"/>
                    <a:pt x="9429" y="5674"/>
                  </a:cubicBezTo>
                  <a:cubicBezTo>
                    <a:pt x="8178" y="4721"/>
                    <a:pt x="6234" y="4481"/>
                    <a:pt x="5665" y="2812"/>
                  </a:cubicBezTo>
                  <a:cubicBezTo>
                    <a:pt x="5452" y="2187"/>
                    <a:pt x="5411" y="1591"/>
                    <a:pt x="4936" y="1090"/>
                  </a:cubicBezTo>
                  <a:cubicBezTo>
                    <a:pt x="4506" y="636"/>
                    <a:pt x="3913" y="406"/>
                    <a:pt x="3319" y="258"/>
                  </a:cubicBezTo>
                  <a:cubicBezTo>
                    <a:pt x="2558" y="68"/>
                    <a:pt x="1760" y="0"/>
                    <a:pt x="9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5"/>
            <p:cNvSpPr/>
            <p:nvPr/>
          </p:nvSpPr>
          <p:spPr>
            <a:xfrm>
              <a:off x="3586738" y="93850"/>
              <a:ext cx="296375" cy="564925"/>
            </a:xfrm>
            <a:custGeom>
              <a:avLst/>
              <a:gdLst/>
              <a:ahLst/>
              <a:cxnLst/>
              <a:rect l="l" t="t" r="r" b="b"/>
              <a:pathLst>
                <a:path w="11855" h="22597" extrusionOk="0">
                  <a:moveTo>
                    <a:pt x="2056" y="1457"/>
                  </a:moveTo>
                  <a:cubicBezTo>
                    <a:pt x="4561" y="4266"/>
                    <a:pt x="6920" y="7185"/>
                    <a:pt x="8437" y="10673"/>
                  </a:cubicBezTo>
                  <a:cubicBezTo>
                    <a:pt x="10071" y="14431"/>
                    <a:pt x="10691" y="18433"/>
                    <a:pt x="11538" y="22408"/>
                  </a:cubicBezTo>
                  <a:cubicBezTo>
                    <a:pt x="11535" y="22418"/>
                    <a:pt x="11535" y="22431"/>
                    <a:pt x="11534" y="22439"/>
                  </a:cubicBezTo>
                  <a:cubicBezTo>
                    <a:pt x="11501" y="22440"/>
                    <a:pt x="11468" y="22440"/>
                    <a:pt x="11435" y="22440"/>
                  </a:cubicBezTo>
                  <a:cubicBezTo>
                    <a:pt x="10769" y="22440"/>
                    <a:pt x="10080" y="22324"/>
                    <a:pt x="9662" y="21770"/>
                  </a:cubicBezTo>
                  <a:cubicBezTo>
                    <a:pt x="9262" y="21244"/>
                    <a:pt x="9491" y="20745"/>
                    <a:pt x="9429" y="20172"/>
                  </a:cubicBezTo>
                  <a:cubicBezTo>
                    <a:pt x="9323" y="19218"/>
                    <a:pt x="8527" y="19443"/>
                    <a:pt x="7824" y="19219"/>
                  </a:cubicBezTo>
                  <a:cubicBezTo>
                    <a:pt x="7205" y="19021"/>
                    <a:pt x="6677" y="18537"/>
                    <a:pt x="6432" y="17936"/>
                  </a:cubicBezTo>
                  <a:cubicBezTo>
                    <a:pt x="6179" y="17316"/>
                    <a:pt x="6330" y="16692"/>
                    <a:pt x="6365" y="16052"/>
                  </a:cubicBezTo>
                  <a:cubicBezTo>
                    <a:pt x="6418" y="15064"/>
                    <a:pt x="5993" y="14355"/>
                    <a:pt x="5274" y="13711"/>
                  </a:cubicBezTo>
                  <a:cubicBezTo>
                    <a:pt x="4320" y="12853"/>
                    <a:pt x="3173" y="12225"/>
                    <a:pt x="2665" y="10970"/>
                  </a:cubicBezTo>
                  <a:cubicBezTo>
                    <a:pt x="2402" y="10323"/>
                    <a:pt x="2415" y="9703"/>
                    <a:pt x="2593" y="9040"/>
                  </a:cubicBezTo>
                  <a:cubicBezTo>
                    <a:pt x="2697" y="8650"/>
                    <a:pt x="2846" y="8255"/>
                    <a:pt x="2851" y="7847"/>
                  </a:cubicBezTo>
                  <a:cubicBezTo>
                    <a:pt x="2867" y="6662"/>
                    <a:pt x="1656" y="6394"/>
                    <a:pt x="1168" y="5482"/>
                  </a:cubicBezTo>
                  <a:cubicBezTo>
                    <a:pt x="444" y="4129"/>
                    <a:pt x="1336" y="2624"/>
                    <a:pt x="2047" y="1486"/>
                  </a:cubicBezTo>
                  <a:cubicBezTo>
                    <a:pt x="2054" y="1478"/>
                    <a:pt x="2055" y="1467"/>
                    <a:pt x="2056" y="1457"/>
                  </a:cubicBezTo>
                  <a:close/>
                  <a:moveTo>
                    <a:pt x="1515" y="1"/>
                  </a:moveTo>
                  <a:cubicBezTo>
                    <a:pt x="1507" y="1"/>
                    <a:pt x="1499" y="2"/>
                    <a:pt x="1490" y="5"/>
                  </a:cubicBezTo>
                  <a:cubicBezTo>
                    <a:pt x="1413" y="38"/>
                    <a:pt x="1334" y="68"/>
                    <a:pt x="1256" y="99"/>
                  </a:cubicBezTo>
                  <a:cubicBezTo>
                    <a:pt x="1212" y="117"/>
                    <a:pt x="1166" y="140"/>
                    <a:pt x="1118" y="158"/>
                  </a:cubicBezTo>
                  <a:cubicBezTo>
                    <a:pt x="1101" y="143"/>
                    <a:pt x="1081" y="136"/>
                    <a:pt x="1062" y="136"/>
                  </a:cubicBezTo>
                  <a:cubicBezTo>
                    <a:pt x="1022" y="136"/>
                    <a:pt x="983" y="165"/>
                    <a:pt x="974" y="203"/>
                  </a:cubicBezTo>
                  <a:cubicBezTo>
                    <a:pt x="912" y="237"/>
                    <a:pt x="944" y="339"/>
                    <a:pt x="1011" y="339"/>
                  </a:cubicBezTo>
                  <a:cubicBezTo>
                    <a:pt x="1021" y="339"/>
                    <a:pt x="1032" y="337"/>
                    <a:pt x="1044" y="332"/>
                  </a:cubicBezTo>
                  <a:cubicBezTo>
                    <a:pt x="1341" y="656"/>
                    <a:pt x="1633" y="981"/>
                    <a:pt x="1927" y="1310"/>
                  </a:cubicBezTo>
                  <a:cubicBezTo>
                    <a:pt x="1903" y="1313"/>
                    <a:pt x="1880" y="1327"/>
                    <a:pt x="1862" y="1355"/>
                  </a:cubicBezTo>
                  <a:cubicBezTo>
                    <a:pt x="1023" y="2701"/>
                    <a:pt x="1" y="4636"/>
                    <a:pt x="1303" y="6048"/>
                  </a:cubicBezTo>
                  <a:cubicBezTo>
                    <a:pt x="1698" y="6477"/>
                    <a:pt x="2309" y="6758"/>
                    <a:pt x="2538" y="7319"/>
                  </a:cubicBezTo>
                  <a:cubicBezTo>
                    <a:pt x="2768" y="7882"/>
                    <a:pt x="2498" y="8510"/>
                    <a:pt x="2356" y="9059"/>
                  </a:cubicBezTo>
                  <a:cubicBezTo>
                    <a:pt x="2158" y="9816"/>
                    <a:pt x="2202" y="10539"/>
                    <a:pt x="2546" y="11252"/>
                  </a:cubicBezTo>
                  <a:cubicBezTo>
                    <a:pt x="2911" y="12012"/>
                    <a:pt x="3511" y="12592"/>
                    <a:pt x="4163" y="13109"/>
                  </a:cubicBezTo>
                  <a:cubicBezTo>
                    <a:pt x="4643" y="13487"/>
                    <a:pt x="5146" y="13841"/>
                    <a:pt x="5551" y="14302"/>
                  </a:cubicBezTo>
                  <a:cubicBezTo>
                    <a:pt x="6083" y="14907"/>
                    <a:pt x="6183" y="15589"/>
                    <a:pt x="6108" y="16366"/>
                  </a:cubicBezTo>
                  <a:cubicBezTo>
                    <a:pt x="6035" y="17135"/>
                    <a:pt x="6024" y="17838"/>
                    <a:pt x="6488" y="18498"/>
                  </a:cubicBezTo>
                  <a:cubicBezTo>
                    <a:pt x="6977" y="19191"/>
                    <a:pt x="7582" y="19359"/>
                    <a:pt x="8357" y="19535"/>
                  </a:cubicBezTo>
                  <a:cubicBezTo>
                    <a:pt x="8867" y="19651"/>
                    <a:pt x="9186" y="19836"/>
                    <a:pt x="9207" y="20371"/>
                  </a:cubicBezTo>
                  <a:cubicBezTo>
                    <a:pt x="9219" y="20617"/>
                    <a:pt x="9175" y="20864"/>
                    <a:pt x="9197" y="21109"/>
                  </a:cubicBezTo>
                  <a:cubicBezTo>
                    <a:pt x="9227" y="21445"/>
                    <a:pt x="9341" y="21728"/>
                    <a:pt x="9570" y="21980"/>
                  </a:cubicBezTo>
                  <a:cubicBezTo>
                    <a:pt x="9997" y="22457"/>
                    <a:pt x="10584" y="22596"/>
                    <a:pt x="11185" y="22596"/>
                  </a:cubicBezTo>
                  <a:cubicBezTo>
                    <a:pt x="11375" y="22596"/>
                    <a:pt x="11567" y="22582"/>
                    <a:pt x="11756" y="22561"/>
                  </a:cubicBezTo>
                  <a:cubicBezTo>
                    <a:pt x="11790" y="22566"/>
                    <a:pt x="11823" y="22568"/>
                    <a:pt x="11855" y="22572"/>
                  </a:cubicBezTo>
                  <a:cubicBezTo>
                    <a:pt x="11847" y="22503"/>
                    <a:pt x="11840" y="22436"/>
                    <a:pt x="11833" y="22367"/>
                  </a:cubicBezTo>
                  <a:cubicBezTo>
                    <a:pt x="11808" y="22366"/>
                    <a:pt x="11780" y="22362"/>
                    <a:pt x="11753" y="22359"/>
                  </a:cubicBezTo>
                  <a:cubicBezTo>
                    <a:pt x="11626" y="15780"/>
                    <a:pt x="9029" y="9211"/>
                    <a:pt x="5031" y="3916"/>
                  </a:cubicBezTo>
                  <a:cubicBezTo>
                    <a:pt x="4596" y="3405"/>
                    <a:pt x="4139" y="2914"/>
                    <a:pt x="3656" y="2448"/>
                  </a:cubicBezTo>
                  <a:lnTo>
                    <a:pt x="3656" y="2448"/>
                  </a:lnTo>
                  <a:cubicBezTo>
                    <a:pt x="5688" y="4841"/>
                    <a:pt x="7382" y="7511"/>
                    <a:pt x="8681" y="10375"/>
                  </a:cubicBezTo>
                  <a:cubicBezTo>
                    <a:pt x="10412" y="14194"/>
                    <a:pt x="11280" y="18191"/>
                    <a:pt x="11682" y="22345"/>
                  </a:cubicBezTo>
                  <a:lnTo>
                    <a:pt x="11643" y="22338"/>
                  </a:lnTo>
                  <a:cubicBezTo>
                    <a:pt x="11036" y="18368"/>
                    <a:pt x="10174" y="14302"/>
                    <a:pt x="8573" y="10608"/>
                  </a:cubicBezTo>
                  <a:cubicBezTo>
                    <a:pt x="6869" y="6678"/>
                    <a:pt x="4087" y="3378"/>
                    <a:pt x="1209" y="251"/>
                  </a:cubicBezTo>
                  <a:cubicBezTo>
                    <a:pt x="1243" y="238"/>
                    <a:pt x="1277" y="229"/>
                    <a:pt x="1307" y="214"/>
                  </a:cubicBezTo>
                  <a:cubicBezTo>
                    <a:pt x="1376" y="186"/>
                    <a:pt x="1444" y="155"/>
                    <a:pt x="1512" y="130"/>
                  </a:cubicBezTo>
                  <a:cubicBezTo>
                    <a:pt x="1513" y="144"/>
                    <a:pt x="1519" y="155"/>
                    <a:pt x="1531" y="168"/>
                  </a:cubicBezTo>
                  <a:cubicBezTo>
                    <a:pt x="1771" y="402"/>
                    <a:pt x="2004" y="641"/>
                    <a:pt x="2237" y="882"/>
                  </a:cubicBezTo>
                  <a:cubicBezTo>
                    <a:pt x="2237" y="817"/>
                    <a:pt x="2250" y="754"/>
                    <a:pt x="2267" y="692"/>
                  </a:cubicBezTo>
                  <a:cubicBezTo>
                    <a:pt x="2064" y="483"/>
                    <a:pt x="1859" y="274"/>
                    <a:pt x="1650" y="70"/>
                  </a:cubicBezTo>
                  <a:cubicBezTo>
                    <a:pt x="1633" y="55"/>
                    <a:pt x="1615" y="49"/>
                    <a:pt x="1597" y="49"/>
                  </a:cubicBezTo>
                  <a:cubicBezTo>
                    <a:pt x="1589" y="49"/>
                    <a:pt x="1581" y="50"/>
                    <a:pt x="1574" y="52"/>
                  </a:cubicBezTo>
                  <a:cubicBezTo>
                    <a:pt x="1568" y="25"/>
                    <a:pt x="1545" y="1"/>
                    <a:pt x="1515" y="1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5"/>
            <p:cNvSpPr/>
            <p:nvPr/>
          </p:nvSpPr>
          <p:spPr>
            <a:xfrm>
              <a:off x="3597838" y="130200"/>
              <a:ext cx="277375" cy="524625"/>
            </a:xfrm>
            <a:custGeom>
              <a:avLst/>
              <a:gdLst/>
              <a:ahLst/>
              <a:cxnLst/>
              <a:rect l="l" t="t" r="r" b="b"/>
              <a:pathLst>
                <a:path w="11095" h="20985" extrusionOk="0">
                  <a:moveTo>
                    <a:pt x="1612" y="0"/>
                  </a:moveTo>
                  <a:cubicBezTo>
                    <a:pt x="1611" y="11"/>
                    <a:pt x="1610" y="21"/>
                    <a:pt x="1603" y="31"/>
                  </a:cubicBezTo>
                  <a:cubicBezTo>
                    <a:pt x="892" y="1169"/>
                    <a:pt x="0" y="2674"/>
                    <a:pt x="726" y="4027"/>
                  </a:cubicBezTo>
                  <a:cubicBezTo>
                    <a:pt x="1213" y="4939"/>
                    <a:pt x="2423" y="5207"/>
                    <a:pt x="2407" y="6391"/>
                  </a:cubicBezTo>
                  <a:cubicBezTo>
                    <a:pt x="2402" y="6798"/>
                    <a:pt x="2253" y="7193"/>
                    <a:pt x="2149" y="7584"/>
                  </a:cubicBezTo>
                  <a:cubicBezTo>
                    <a:pt x="1971" y="8248"/>
                    <a:pt x="1958" y="8866"/>
                    <a:pt x="2222" y="9514"/>
                  </a:cubicBezTo>
                  <a:cubicBezTo>
                    <a:pt x="2731" y="10769"/>
                    <a:pt x="3876" y="11398"/>
                    <a:pt x="4830" y="12255"/>
                  </a:cubicBezTo>
                  <a:cubicBezTo>
                    <a:pt x="5549" y="12900"/>
                    <a:pt x="5974" y="13609"/>
                    <a:pt x="5921" y="14597"/>
                  </a:cubicBezTo>
                  <a:cubicBezTo>
                    <a:pt x="5886" y="15236"/>
                    <a:pt x="5735" y="15860"/>
                    <a:pt x="5988" y="16480"/>
                  </a:cubicBezTo>
                  <a:cubicBezTo>
                    <a:pt x="6233" y="17083"/>
                    <a:pt x="6761" y="17567"/>
                    <a:pt x="7380" y="17764"/>
                  </a:cubicBezTo>
                  <a:cubicBezTo>
                    <a:pt x="8083" y="17989"/>
                    <a:pt x="8879" y="17764"/>
                    <a:pt x="8985" y="18717"/>
                  </a:cubicBezTo>
                  <a:cubicBezTo>
                    <a:pt x="9047" y="19290"/>
                    <a:pt x="8818" y="19787"/>
                    <a:pt x="9218" y="20315"/>
                  </a:cubicBezTo>
                  <a:cubicBezTo>
                    <a:pt x="9638" y="20870"/>
                    <a:pt x="10332" y="20985"/>
                    <a:pt x="11001" y="20985"/>
                  </a:cubicBezTo>
                  <a:cubicBezTo>
                    <a:pt x="11031" y="20985"/>
                    <a:pt x="11061" y="20984"/>
                    <a:pt x="11090" y="20984"/>
                  </a:cubicBezTo>
                  <a:cubicBezTo>
                    <a:pt x="11091" y="20975"/>
                    <a:pt x="11091" y="20963"/>
                    <a:pt x="11094" y="20951"/>
                  </a:cubicBezTo>
                  <a:cubicBezTo>
                    <a:pt x="10250" y="16977"/>
                    <a:pt x="9627" y="12975"/>
                    <a:pt x="7993" y="9218"/>
                  </a:cubicBezTo>
                  <a:cubicBezTo>
                    <a:pt x="6476" y="5729"/>
                    <a:pt x="4117" y="2810"/>
                    <a:pt x="161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5"/>
            <p:cNvSpPr/>
            <p:nvPr/>
          </p:nvSpPr>
          <p:spPr>
            <a:xfrm>
              <a:off x="3616963" y="97075"/>
              <a:ext cx="261850" cy="555375"/>
            </a:xfrm>
            <a:custGeom>
              <a:avLst/>
              <a:gdLst/>
              <a:ahLst/>
              <a:cxnLst/>
              <a:rect l="l" t="t" r="r" b="b"/>
              <a:pathLst>
                <a:path w="10474" h="22215" extrusionOk="0">
                  <a:moveTo>
                    <a:pt x="303" y="1"/>
                  </a:moveTo>
                  <a:cubicBezTo>
                    <a:pt x="235" y="28"/>
                    <a:pt x="167" y="57"/>
                    <a:pt x="98" y="85"/>
                  </a:cubicBezTo>
                  <a:cubicBezTo>
                    <a:pt x="68" y="98"/>
                    <a:pt x="33" y="109"/>
                    <a:pt x="0" y="122"/>
                  </a:cubicBezTo>
                  <a:cubicBezTo>
                    <a:pt x="2875" y="3251"/>
                    <a:pt x="5660" y="6549"/>
                    <a:pt x="7364" y="10479"/>
                  </a:cubicBezTo>
                  <a:cubicBezTo>
                    <a:pt x="8965" y="14174"/>
                    <a:pt x="9829" y="18241"/>
                    <a:pt x="10434" y="22207"/>
                  </a:cubicBezTo>
                  <a:lnTo>
                    <a:pt x="10473" y="22214"/>
                  </a:lnTo>
                  <a:cubicBezTo>
                    <a:pt x="10071" y="18065"/>
                    <a:pt x="9203" y="14067"/>
                    <a:pt x="7472" y="10248"/>
                  </a:cubicBezTo>
                  <a:cubicBezTo>
                    <a:pt x="6173" y="7385"/>
                    <a:pt x="4479" y="4713"/>
                    <a:pt x="2447" y="2320"/>
                  </a:cubicBezTo>
                  <a:cubicBezTo>
                    <a:pt x="2074" y="1960"/>
                    <a:pt x="1688" y="1614"/>
                    <a:pt x="1285" y="1287"/>
                  </a:cubicBezTo>
                  <a:cubicBezTo>
                    <a:pt x="1100" y="1137"/>
                    <a:pt x="1027" y="942"/>
                    <a:pt x="1028" y="753"/>
                  </a:cubicBezTo>
                  <a:cubicBezTo>
                    <a:pt x="795" y="512"/>
                    <a:pt x="562" y="273"/>
                    <a:pt x="322" y="39"/>
                  </a:cubicBezTo>
                  <a:cubicBezTo>
                    <a:pt x="310" y="26"/>
                    <a:pt x="304" y="15"/>
                    <a:pt x="3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5"/>
            <p:cNvSpPr/>
            <p:nvPr/>
          </p:nvSpPr>
          <p:spPr>
            <a:xfrm>
              <a:off x="3712513" y="191850"/>
              <a:ext cx="170075" cy="461275"/>
            </a:xfrm>
            <a:custGeom>
              <a:avLst/>
              <a:gdLst/>
              <a:ahLst/>
              <a:cxnLst/>
              <a:rect l="l" t="t" r="r" b="b"/>
              <a:pathLst>
                <a:path w="6803" h="18451" extrusionOk="0">
                  <a:moveTo>
                    <a:pt x="0" y="0"/>
                  </a:moveTo>
                  <a:lnTo>
                    <a:pt x="0" y="0"/>
                  </a:lnTo>
                  <a:cubicBezTo>
                    <a:pt x="3998" y="5295"/>
                    <a:pt x="6595" y="11863"/>
                    <a:pt x="6722" y="18442"/>
                  </a:cubicBezTo>
                  <a:cubicBezTo>
                    <a:pt x="6749" y="18446"/>
                    <a:pt x="6777" y="18449"/>
                    <a:pt x="6802" y="18450"/>
                  </a:cubicBezTo>
                  <a:cubicBezTo>
                    <a:pt x="6589" y="16290"/>
                    <a:pt x="6495" y="14119"/>
                    <a:pt x="6088" y="11991"/>
                  </a:cubicBezTo>
                  <a:cubicBezTo>
                    <a:pt x="5704" y="10677"/>
                    <a:pt x="5235" y="9382"/>
                    <a:pt x="4726" y="8123"/>
                  </a:cubicBezTo>
                  <a:cubicBezTo>
                    <a:pt x="3554" y="5233"/>
                    <a:pt x="2033" y="2391"/>
                    <a:pt x="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5"/>
            <p:cNvSpPr/>
            <p:nvPr/>
          </p:nvSpPr>
          <p:spPr>
            <a:xfrm>
              <a:off x="3630263" y="130500"/>
              <a:ext cx="244875" cy="525400"/>
            </a:xfrm>
            <a:custGeom>
              <a:avLst/>
              <a:gdLst/>
              <a:ahLst/>
              <a:cxnLst/>
              <a:rect l="l" t="t" r="r" b="b"/>
              <a:pathLst>
                <a:path w="9795" h="21016" extrusionOk="0">
                  <a:moveTo>
                    <a:pt x="173" y="0"/>
                  </a:moveTo>
                  <a:cubicBezTo>
                    <a:pt x="83" y="0"/>
                    <a:pt x="0" y="100"/>
                    <a:pt x="80" y="179"/>
                  </a:cubicBezTo>
                  <a:cubicBezTo>
                    <a:pt x="626" y="722"/>
                    <a:pt x="1151" y="1285"/>
                    <a:pt x="1654" y="1864"/>
                  </a:cubicBezTo>
                  <a:cubicBezTo>
                    <a:pt x="1599" y="2934"/>
                    <a:pt x="756" y="4012"/>
                    <a:pt x="228" y="4891"/>
                  </a:cubicBezTo>
                  <a:cubicBezTo>
                    <a:pt x="205" y="4929"/>
                    <a:pt x="236" y="4966"/>
                    <a:pt x="269" y="4966"/>
                  </a:cubicBezTo>
                  <a:cubicBezTo>
                    <a:pt x="282" y="4966"/>
                    <a:pt x="295" y="4960"/>
                    <a:pt x="306" y="4946"/>
                  </a:cubicBezTo>
                  <a:cubicBezTo>
                    <a:pt x="890" y="4177"/>
                    <a:pt x="1699" y="3087"/>
                    <a:pt x="1818" y="2054"/>
                  </a:cubicBezTo>
                  <a:cubicBezTo>
                    <a:pt x="2346" y="2670"/>
                    <a:pt x="2848" y="3306"/>
                    <a:pt x="3324" y="3961"/>
                  </a:cubicBezTo>
                  <a:cubicBezTo>
                    <a:pt x="3045" y="4397"/>
                    <a:pt x="2797" y="4849"/>
                    <a:pt x="2481" y="5264"/>
                  </a:cubicBezTo>
                  <a:cubicBezTo>
                    <a:pt x="2079" y="5793"/>
                    <a:pt x="1607" y="6248"/>
                    <a:pt x="1146" y="6722"/>
                  </a:cubicBezTo>
                  <a:cubicBezTo>
                    <a:pt x="1113" y="6756"/>
                    <a:pt x="1138" y="6806"/>
                    <a:pt x="1176" y="6806"/>
                  </a:cubicBezTo>
                  <a:cubicBezTo>
                    <a:pt x="1185" y="6806"/>
                    <a:pt x="1195" y="6803"/>
                    <a:pt x="1205" y="6796"/>
                  </a:cubicBezTo>
                  <a:cubicBezTo>
                    <a:pt x="2110" y="6153"/>
                    <a:pt x="2978" y="5158"/>
                    <a:pt x="3440" y="4122"/>
                  </a:cubicBezTo>
                  <a:cubicBezTo>
                    <a:pt x="3921" y="4792"/>
                    <a:pt x="4379" y="5480"/>
                    <a:pt x="4805" y="6190"/>
                  </a:cubicBezTo>
                  <a:cubicBezTo>
                    <a:pt x="4054" y="7949"/>
                    <a:pt x="3046" y="9340"/>
                    <a:pt x="1764" y="10756"/>
                  </a:cubicBezTo>
                  <a:cubicBezTo>
                    <a:pt x="1736" y="10787"/>
                    <a:pt x="1770" y="10829"/>
                    <a:pt x="1805" y="10829"/>
                  </a:cubicBezTo>
                  <a:cubicBezTo>
                    <a:pt x="1815" y="10829"/>
                    <a:pt x="1824" y="10826"/>
                    <a:pt x="1832" y="10820"/>
                  </a:cubicBezTo>
                  <a:cubicBezTo>
                    <a:pt x="3222" y="9715"/>
                    <a:pt x="4302" y="8074"/>
                    <a:pt x="4936" y="6412"/>
                  </a:cubicBezTo>
                  <a:cubicBezTo>
                    <a:pt x="5518" y="7401"/>
                    <a:pt x="6046" y="8428"/>
                    <a:pt x="6512" y="9484"/>
                  </a:cubicBezTo>
                  <a:cubicBezTo>
                    <a:pt x="5772" y="10732"/>
                    <a:pt x="4962" y="11717"/>
                    <a:pt x="3880" y="12701"/>
                  </a:cubicBezTo>
                  <a:cubicBezTo>
                    <a:pt x="3858" y="12722"/>
                    <a:pt x="3873" y="12762"/>
                    <a:pt x="3900" y="12762"/>
                  </a:cubicBezTo>
                  <a:cubicBezTo>
                    <a:pt x="3905" y="12762"/>
                    <a:pt x="3910" y="12761"/>
                    <a:pt x="3916" y="12758"/>
                  </a:cubicBezTo>
                  <a:cubicBezTo>
                    <a:pt x="5047" y="12075"/>
                    <a:pt x="6055" y="10927"/>
                    <a:pt x="6614" y="9713"/>
                  </a:cubicBezTo>
                  <a:cubicBezTo>
                    <a:pt x="6619" y="9727"/>
                    <a:pt x="6626" y="9741"/>
                    <a:pt x="6633" y="9755"/>
                  </a:cubicBezTo>
                  <a:cubicBezTo>
                    <a:pt x="7022" y="10661"/>
                    <a:pt x="7359" y="11589"/>
                    <a:pt x="7657" y="12525"/>
                  </a:cubicBezTo>
                  <a:cubicBezTo>
                    <a:pt x="7636" y="12525"/>
                    <a:pt x="7615" y="12535"/>
                    <a:pt x="7600" y="12563"/>
                  </a:cubicBezTo>
                  <a:cubicBezTo>
                    <a:pt x="7280" y="13173"/>
                    <a:pt x="7015" y="13783"/>
                    <a:pt x="6561" y="14315"/>
                  </a:cubicBezTo>
                  <a:cubicBezTo>
                    <a:pt x="6007" y="14963"/>
                    <a:pt x="5346" y="15409"/>
                    <a:pt x="4613" y="15834"/>
                  </a:cubicBezTo>
                  <a:cubicBezTo>
                    <a:pt x="4568" y="15861"/>
                    <a:pt x="4587" y="15921"/>
                    <a:pt x="4631" y="15921"/>
                  </a:cubicBezTo>
                  <a:cubicBezTo>
                    <a:pt x="4637" y="15921"/>
                    <a:pt x="4643" y="15920"/>
                    <a:pt x="4650" y="15918"/>
                  </a:cubicBezTo>
                  <a:cubicBezTo>
                    <a:pt x="5998" y="15442"/>
                    <a:pt x="7344" y="14132"/>
                    <a:pt x="7718" y="12717"/>
                  </a:cubicBezTo>
                  <a:cubicBezTo>
                    <a:pt x="7980" y="13557"/>
                    <a:pt x="8215" y="14407"/>
                    <a:pt x="8426" y="15263"/>
                  </a:cubicBezTo>
                  <a:cubicBezTo>
                    <a:pt x="8510" y="15596"/>
                    <a:pt x="8583" y="15933"/>
                    <a:pt x="8657" y="16271"/>
                  </a:cubicBezTo>
                  <a:cubicBezTo>
                    <a:pt x="8645" y="16278"/>
                    <a:pt x="8635" y="16286"/>
                    <a:pt x="8630" y="16300"/>
                  </a:cubicBezTo>
                  <a:cubicBezTo>
                    <a:pt x="8477" y="16628"/>
                    <a:pt x="8369" y="16957"/>
                    <a:pt x="8160" y="17260"/>
                  </a:cubicBezTo>
                  <a:cubicBezTo>
                    <a:pt x="7955" y="17558"/>
                    <a:pt x="7701" y="17807"/>
                    <a:pt x="7437" y="18051"/>
                  </a:cubicBezTo>
                  <a:cubicBezTo>
                    <a:pt x="7408" y="18076"/>
                    <a:pt x="7428" y="18128"/>
                    <a:pt x="7461" y="18128"/>
                  </a:cubicBezTo>
                  <a:cubicBezTo>
                    <a:pt x="7467" y="18128"/>
                    <a:pt x="7474" y="18127"/>
                    <a:pt x="7480" y="18123"/>
                  </a:cubicBezTo>
                  <a:cubicBezTo>
                    <a:pt x="8028" y="17798"/>
                    <a:pt x="8532" y="17204"/>
                    <a:pt x="8719" y="16568"/>
                  </a:cubicBezTo>
                  <a:cubicBezTo>
                    <a:pt x="8880" y="17365"/>
                    <a:pt x="9025" y="18169"/>
                    <a:pt x="9189" y="18964"/>
                  </a:cubicBezTo>
                  <a:cubicBezTo>
                    <a:pt x="8779" y="19360"/>
                    <a:pt x="8319" y="19660"/>
                    <a:pt x="7815" y="19924"/>
                  </a:cubicBezTo>
                  <a:cubicBezTo>
                    <a:pt x="7787" y="19945"/>
                    <a:pt x="7795" y="19994"/>
                    <a:pt x="7823" y="19994"/>
                  </a:cubicBezTo>
                  <a:cubicBezTo>
                    <a:pt x="7827" y="19994"/>
                    <a:pt x="7830" y="19993"/>
                    <a:pt x="7833" y="19992"/>
                  </a:cubicBezTo>
                  <a:cubicBezTo>
                    <a:pt x="8366" y="19838"/>
                    <a:pt x="8832" y="19549"/>
                    <a:pt x="9233" y="19179"/>
                  </a:cubicBezTo>
                  <a:cubicBezTo>
                    <a:pt x="9362" y="19782"/>
                    <a:pt x="9502" y="20380"/>
                    <a:pt x="9674" y="20968"/>
                  </a:cubicBezTo>
                  <a:cubicBezTo>
                    <a:pt x="9684" y="21000"/>
                    <a:pt x="9709" y="21016"/>
                    <a:pt x="9734" y="21016"/>
                  </a:cubicBezTo>
                  <a:cubicBezTo>
                    <a:pt x="9765" y="21016"/>
                    <a:pt x="9795" y="20992"/>
                    <a:pt x="9792" y="20949"/>
                  </a:cubicBezTo>
                  <a:cubicBezTo>
                    <a:pt x="9617" y="18994"/>
                    <a:pt x="9094" y="16999"/>
                    <a:pt x="8620" y="15097"/>
                  </a:cubicBezTo>
                  <a:cubicBezTo>
                    <a:pt x="8157" y="13245"/>
                    <a:pt x="7592" y="11420"/>
                    <a:pt x="6844" y="9662"/>
                  </a:cubicBezTo>
                  <a:cubicBezTo>
                    <a:pt x="5968" y="7608"/>
                    <a:pt x="4856" y="5654"/>
                    <a:pt x="3546" y="3845"/>
                  </a:cubicBezTo>
                  <a:cubicBezTo>
                    <a:pt x="3541" y="3821"/>
                    <a:pt x="3526" y="3803"/>
                    <a:pt x="3506" y="3791"/>
                  </a:cubicBezTo>
                  <a:cubicBezTo>
                    <a:pt x="2529" y="2452"/>
                    <a:pt x="1442" y="1192"/>
                    <a:pt x="256" y="35"/>
                  </a:cubicBezTo>
                  <a:cubicBezTo>
                    <a:pt x="231" y="10"/>
                    <a:pt x="202" y="0"/>
                    <a:pt x="17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5"/>
            <p:cNvSpPr/>
            <p:nvPr/>
          </p:nvSpPr>
          <p:spPr>
            <a:xfrm>
              <a:off x="3875813" y="600275"/>
              <a:ext cx="44800" cy="19675"/>
            </a:xfrm>
            <a:custGeom>
              <a:avLst/>
              <a:gdLst/>
              <a:ahLst/>
              <a:cxnLst/>
              <a:rect l="l" t="t" r="r" b="b"/>
              <a:pathLst>
                <a:path w="1792" h="787" extrusionOk="0">
                  <a:moveTo>
                    <a:pt x="75" y="1"/>
                  </a:moveTo>
                  <a:cubicBezTo>
                    <a:pt x="25" y="1"/>
                    <a:pt x="0" y="77"/>
                    <a:pt x="43" y="113"/>
                  </a:cubicBezTo>
                  <a:cubicBezTo>
                    <a:pt x="492" y="490"/>
                    <a:pt x="1184" y="717"/>
                    <a:pt x="1758" y="786"/>
                  </a:cubicBezTo>
                  <a:cubicBezTo>
                    <a:pt x="1760" y="786"/>
                    <a:pt x="1761" y="786"/>
                    <a:pt x="1762" y="786"/>
                  </a:cubicBezTo>
                  <a:cubicBezTo>
                    <a:pt x="1783" y="786"/>
                    <a:pt x="1791" y="750"/>
                    <a:pt x="1770" y="742"/>
                  </a:cubicBezTo>
                  <a:cubicBezTo>
                    <a:pt x="1482" y="642"/>
                    <a:pt x="1191" y="550"/>
                    <a:pt x="911" y="426"/>
                  </a:cubicBezTo>
                  <a:cubicBezTo>
                    <a:pt x="630" y="303"/>
                    <a:pt x="376" y="130"/>
                    <a:pt x="100" y="7"/>
                  </a:cubicBezTo>
                  <a:cubicBezTo>
                    <a:pt x="91" y="3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5"/>
            <p:cNvSpPr/>
            <p:nvPr/>
          </p:nvSpPr>
          <p:spPr>
            <a:xfrm>
              <a:off x="3867613" y="541350"/>
              <a:ext cx="48225" cy="14150"/>
            </a:xfrm>
            <a:custGeom>
              <a:avLst/>
              <a:gdLst/>
              <a:ahLst/>
              <a:cxnLst/>
              <a:rect l="l" t="t" r="r" b="b"/>
              <a:pathLst>
                <a:path w="1929" h="566" extrusionOk="0">
                  <a:moveTo>
                    <a:pt x="93" y="0"/>
                  </a:moveTo>
                  <a:cubicBezTo>
                    <a:pt x="28" y="0"/>
                    <a:pt x="0" y="108"/>
                    <a:pt x="73" y="141"/>
                  </a:cubicBezTo>
                  <a:cubicBezTo>
                    <a:pt x="597" y="397"/>
                    <a:pt x="1223" y="566"/>
                    <a:pt x="1813" y="566"/>
                  </a:cubicBezTo>
                  <a:cubicBezTo>
                    <a:pt x="1836" y="566"/>
                    <a:pt x="1860" y="566"/>
                    <a:pt x="1883" y="565"/>
                  </a:cubicBezTo>
                  <a:cubicBezTo>
                    <a:pt x="1921" y="564"/>
                    <a:pt x="1928" y="513"/>
                    <a:pt x="1889" y="507"/>
                  </a:cubicBezTo>
                  <a:cubicBezTo>
                    <a:pt x="1265" y="408"/>
                    <a:pt x="700" y="270"/>
                    <a:pt x="123" y="7"/>
                  </a:cubicBezTo>
                  <a:cubicBezTo>
                    <a:pt x="112" y="2"/>
                    <a:pt x="102" y="0"/>
                    <a:pt x="9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5"/>
            <p:cNvSpPr/>
            <p:nvPr/>
          </p:nvSpPr>
          <p:spPr>
            <a:xfrm>
              <a:off x="3851813" y="453975"/>
              <a:ext cx="93950" cy="26725"/>
            </a:xfrm>
            <a:custGeom>
              <a:avLst/>
              <a:gdLst/>
              <a:ahLst/>
              <a:cxnLst/>
              <a:rect l="l" t="t" r="r" b="b"/>
              <a:pathLst>
                <a:path w="3758" h="1069" extrusionOk="0">
                  <a:moveTo>
                    <a:pt x="82" y="1"/>
                  </a:moveTo>
                  <a:cubicBezTo>
                    <a:pt x="28" y="1"/>
                    <a:pt x="1" y="85"/>
                    <a:pt x="49" y="125"/>
                  </a:cubicBezTo>
                  <a:cubicBezTo>
                    <a:pt x="848" y="785"/>
                    <a:pt x="2026" y="1068"/>
                    <a:pt x="3094" y="1068"/>
                  </a:cubicBezTo>
                  <a:cubicBezTo>
                    <a:pt x="3313" y="1068"/>
                    <a:pt x="3528" y="1056"/>
                    <a:pt x="3734" y="1033"/>
                  </a:cubicBezTo>
                  <a:cubicBezTo>
                    <a:pt x="3758" y="1030"/>
                    <a:pt x="3758" y="989"/>
                    <a:pt x="3731" y="989"/>
                  </a:cubicBezTo>
                  <a:cubicBezTo>
                    <a:pt x="3066" y="984"/>
                    <a:pt x="2408" y="919"/>
                    <a:pt x="1767" y="732"/>
                  </a:cubicBezTo>
                  <a:cubicBezTo>
                    <a:pt x="1174" y="560"/>
                    <a:pt x="666" y="259"/>
                    <a:pt x="108" y="7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5"/>
            <p:cNvSpPr/>
            <p:nvPr/>
          </p:nvSpPr>
          <p:spPr>
            <a:xfrm>
              <a:off x="3815888" y="368050"/>
              <a:ext cx="99700" cy="16375"/>
            </a:xfrm>
            <a:custGeom>
              <a:avLst/>
              <a:gdLst/>
              <a:ahLst/>
              <a:cxnLst/>
              <a:rect l="l" t="t" r="r" b="b"/>
              <a:pathLst>
                <a:path w="3988" h="655" extrusionOk="0">
                  <a:moveTo>
                    <a:pt x="140" y="0"/>
                  </a:moveTo>
                  <a:cubicBezTo>
                    <a:pt x="45" y="0"/>
                    <a:pt x="1" y="146"/>
                    <a:pt x="105" y="177"/>
                  </a:cubicBezTo>
                  <a:cubicBezTo>
                    <a:pt x="1113" y="480"/>
                    <a:pt x="2161" y="655"/>
                    <a:pt x="3211" y="655"/>
                  </a:cubicBezTo>
                  <a:cubicBezTo>
                    <a:pt x="3456" y="655"/>
                    <a:pt x="3701" y="645"/>
                    <a:pt x="3945" y="626"/>
                  </a:cubicBezTo>
                  <a:cubicBezTo>
                    <a:pt x="3987" y="621"/>
                    <a:pt x="3986" y="549"/>
                    <a:pt x="3944" y="549"/>
                  </a:cubicBezTo>
                  <a:cubicBezTo>
                    <a:pt x="2653" y="531"/>
                    <a:pt x="1408" y="376"/>
                    <a:pt x="168" y="5"/>
                  </a:cubicBezTo>
                  <a:cubicBezTo>
                    <a:pt x="158" y="2"/>
                    <a:pt x="149" y="0"/>
                    <a:pt x="1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5"/>
            <p:cNvSpPr/>
            <p:nvPr/>
          </p:nvSpPr>
          <p:spPr>
            <a:xfrm>
              <a:off x="3772513" y="280400"/>
              <a:ext cx="141825" cy="14825"/>
            </a:xfrm>
            <a:custGeom>
              <a:avLst/>
              <a:gdLst/>
              <a:ahLst/>
              <a:cxnLst/>
              <a:rect l="l" t="t" r="r" b="b"/>
              <a:pathLst>
                <a:path w="5673" h="593" extrusionOk="0">
                  <a:moveTo>
                    <a:pt x="107" y="0"/>
                  </a:moveTo>
                  <a:cubicBezTo>
                    <a:pt x="26" y="0"/>
                    <a:pt x="0" y="139"/>
                    <a:pt x="86" y="166"/>
                  </a:cubicBezTo>
                  <a:cubicBezTo>
                    <a:pt x="1033" y="457"/>
                    <a:pt x="1950" y="593"/>
                    <a:pt x="2870" y="593"/>
                  </a:cubicBezTo>
                  <a:cubicBezTo>
                    <a:pt x="3782" y="593"/>
                    <a:pt x="4696" y="459"/>
                    <a:pt x="5642" y="211"/>
                  </a:cubicBezTo>
                  <a:cubicBezTo>
                    <a:pt x="5673" y="203"/>
                    <a:pt x="5668" y="158"/>
                    <a:pt x="5638" y="158"/>
                  </a:cubicBezTo>
                  <a:cubicBezTo>
                    <a:pt x="5636" y="158"/>
                    <a:pt x="5634" y="159"/>
                    <a:pt x="5632" y="159"/>
                  </a:cubicBezTo>
                  <a:cubicBezTo>
                    <a:pt x="4733" y="294"/>
                    <a:pt x="3840" y="480"/>
                    <a:pt x="2927" y="480"/>
                  </a:cubicBezTo>
                  <a:cubicBezTo>
                    <a:pt x="2871" y="480"/>
                    <a:pt x="2814" y="479"/>
                    <a:pt x="2758" y="478"/>
                  </a:cubicBezTo>
                  <a:cubicBezTo>
                    <a:pt x="1854" y="455"/>
                    <a:pt x="998" y="196"/>
                    <a:pt x="123" y="2"/>
                  </a:cubicBezTo>
                  <a:cubicBezTo>
                    <a:pt x="118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5"/>
            <p:cNvSpPr/>
            <p:nvPr/>
          </p:nvSpPr>
          <p:spPr>
            <a:xfrm>
              <a:off x="3729888" y="206700"/>
              <a:ext cx="75975" cy="11725"/>
            </a:xfrm>
            <a:custGeom>
              <a:avLst/>
              <a:gdLst/>
              <a:ahLst/>
              <a:cxnLst/>
              <a:rect l="l" t="t" r="r" b="b"/>
              <a:pathLst>
                <a:path w="3039" h="469" extrusionOk="0">
                  <a:moveTo>
                    <a:pt x="3003" y="0"/>
                  </a:moveTo>
                  <a:cubicBezTo>
                    <a:pt x="3001" y="0"/>
                    <a:pt x="2999" y="0"/>
                    <a:pt x="2997" y="1"/>
                  </a:cubicBezTo>
                  <a:cubicBezTo>
                    <a:pt x="2220" y="202"/>
                    <a:pt x="1444" y="307"/>
                    <a:pt x="650" y="307"/>
                  </a:cubicBezTo>
                  <a:cubicBezTo>
                    <a:pt x="474" y="307"/>
                    <a:pt x="297" y="302"/>
                    <a:pt x="118" y="292"/>
                  </a:cubicBezTo>
                  <a:cubicBezTo>
                    <a:pt x="117" y="292"/>
                    <a:pt x="117" y="292"/>
                    <a:pt x="116" y="292"/>
                  </a:cubicBezTo>
                  <a:cubicBezTo>
                    <a:pt x="18" y="292"/>
                    <a:pt x="1" y="441"/>
                    <a:pt x="103" y="448"/>
                  </a:cubicBezTo>
                  <a:cubicBezTo>
                    <a:pt x="283" y="462"/>
                    <a:pt x="463" y="468"/>
                    <a:pt x="642" y="468"/>
                  </a:cubicBezTo>
                  <a:cubicBezTo>
                    <a:pt x="1449" y="468"/>
                    <a:pt x="2250" y="333"/>
                    <a:pt x="3013" y="53"/>
                  </a:cubicBezTo>
                  <a:cubicBezTo>
                    <a:pt x="3039" y="44"/>
                    <a:pt x="3028" y="0"/>
                    <a:pt x="300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5"/>
            <p:cNvSpPr/>
            <p:nvPr/>
          </p:nvSpPr>
          <p:spPr>
            <a:xfrm>
              <a:off x="3679688" y="139750"/>
              <a:ext cx="92725" cy="21150"/>
            </a:xfrm>
            <a:custGeom>
              <a:avLst/>
              <a:gdLst/>
              <a:ahLst/>
              <a:cxnLst/>
              <a:rect l="l" t="t" r="r" b="b"/>
              <a:pathLst>
                <a:path w="3709" h="846" extrusionOk="0">
                  <a:moveTo>
                    <a:pt x="3660" y="0"/>
                  </a:moveTo>
                  <a:cubicBezTo>
                    <a:pt x="3655" y="0"/>
                    <a:pt x="3651" y="1"/>
                    <a:pt x="3646" y="3"/>
                  </a:cubicBezTo>
                  <a:cubicBezTo>
                    <a:pt x="2532" y="455"/>
                    <a:pt x="1414" y="710"/>
                    <a:pt x="216" y="710"/>
                  </a:cubicBezTo>
                  <a:cubicBezTo>
                    <a:pt x="177" y="710"/>
                    <a:pt x="139" y="710"/>
                    <a:pt x="100" y="709"/>
                  </a:cubicBezTo>
                  <a:cubicBezTo>
                    <a:pt x="100" y="709"/>
                    <a:pt x="100" y="709"/>
                    <a:pt x="99" y="709"/>
                  </a:cubicBezTo>
                  <a:cubicBezTo>
                    <a:pt x="14" y="709"/>
                    <a:pt x="1" y="843"/>
                    <a:pt x="88" y="845"/>
                  </a:cubicBezTo>
                  <a:cubicBezTo>
                    <a:pt x="126" y="845"/>
                    <a:pt x="164" y="846"/>
                    <a:pt x="202" y="846"/>
                  </a:cubicBezTo>
                  <a:cubicBezTo>
                    <a:pt x="1405" y="846"/>
                    <a:pt x="2593" y="606"/>
                    <a:pt x="3674" y="66"/>
                  </a:cubicBezTo>
                  <a:cubicBezTo>
                    <a:pt x="3708" y="48"/>
                    <a:pt x="3692" y="0"/>
                    <a:pt x="366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5"/>
            <p:cNvSpPr/>
            <p:nvPr/>
          </p:nvSpPr>
          <p:spPr>
            <a:xfrm>
              <a:off x="3637488" y="173250"/>
              <a:ext cx="29400" cy="48000"/>
            </a:xfrm>
            <a:custGeom>
              <a:avLst/>
              <a:gdLst/>
              <a:ahLst/>
              <a:cxnLst/>
              <a:rect l="l" t="t" r="r" b="b"/>
              <a:pathLst>
                <a:path w="1176" h="1920" extrusionOk="0">
                  <a:moveTo>
                    <a:pt x="1112" y="0"/>
                  </a:moveTo>
                  <a:cubicBezTo>
                    <a:pt x="1098" y="0"/>
                    <a:pt x="1085" y="6"/>
                    <a:pt x="1077" y="22"/>
                  </a:cubicBezTo>
                  <a:cubicBezTo>
                    <a:pt x="730" y="643"/>
                    <a:pt x="410" y="1268"/>
                    <a:pt x="18" y="1864"/>
                  </a:cubicBezTo>
                  <a:cubicBezTo>
                    <a:pt x="1" y="1891"/>
                    <a:pt x="24" y="1920"/>
                    <a:pt x="48" y="1920"/>
                  </a:cubicBezTo>
                  <a:cubicBezTo>
                    <a:pt x="58" y="1920"/>
                    <a:pt x="68" y="1915"/>
                    <a:pt x="76" y="1905"/>
                  </a:cubicBezTo>
                  <a:cubicBezTo>
                    <a:pt x="497" y="1339"/>
                    <a:pt x="900" y="725"/>
                    <a:pt x="1162" y="67"/>
                  </a:cubicBezTo>
                  <a:cubicBezTo>
                    <a:pt x="1175" y="32"/>
                    <a:pt x="1142" y="0"/>
                    <a:pt x="111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5"/>
            <p:cNvSpPr/>
            <p:nvPr/>
          </p:nvSpPr>
          <p:spPr>
            <a:xfrm>
              <a:off x="3735838" y="203825"/>
              <a:ext cx="44825" cy="6925"/>
            </a:xfrm>
            <a:custGeom>
              <a:avLst/>
              <a:gdLst/>
              <a:ahLst/>
              <a:cxnLst/>
              <a:rect l="l" t="t" r="r" b="b"/>
              <a:pathLst>
                <a:path w="1793" h="277" extrusionOk="0">
                  <a:moveTo>
                    <a:pt x="1758" y="1"/>
                  </a:moveTo>
                  <a:cubicBezTo>
                    <a:pt x="1756" y="1"/>
                    <a:pt x="1754" y="1"/>
                    <a:pt x="1752" y="1"/>
                  </a:cubicBezTo>
                  <a:cubicBezTo>
                    <a:pt x="1474" y="81"/>
                    <a:pt x="1189" y="143"/>
                    <a:pt x="900" y="171"/>
                  </a:cubicBezTo>
                  <a:cubicBezTo>
                    <a:pt x="806" y="180"/>
                    <a:pt x="714" y="182"/>
                    <a:pt x="621" y="182"/>
                  </a:cubicBezTo>
                  <a:cubicBezTo>
                    <a:pt x="473" y="182"/>
                    <a:pt x="325" y="175"/>
                    <a:pt x="176" y="175"/>
                  </a:cubicBezTo>
                  <a:cubicBezTo>
                    <a:pt x="128" y="175"/>
                    <a:pt x="80" y="176"/>
                    <a:pt x="31" y="178"/>
                  </a:cubicBezTo>
                  <a:cubicBezTo>
                    <a:pt x="0" y="178"/>
                    <a:pt x="7" y="223"/>
                    <a:pt x="34" y="230"/>
                  </a:cubicBezTo>
                  <a:cubicBezTo>
                    <a:pt x="184" y="263"/>
                    <a:pt x="341" y="277"/>
                    <a:pt x="501" y="277"/>
                  </a:cubicBezTo>
                  <a:cubicBezTo>
                    <a:pt x="931" y="277"/>
                    <a:pt x="1384" y="174"/>
                    <a:pt x="1767" y="51"/>
                  </a:cubicBezTo>
                  <a:cubicBezTo>
                    <a:pt x="1793" y="42"/>
                    <a:pt x="1782" y="1"/>
                    <a:pt x="175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5"/>
            <p:cNvSpPr/>
            <p:nvPr/>
          </p:nvSpPr>
          <p:spPr>
            <a:xfrm>
              <a:off x="3798613" y="306350"/>
              <a:ext cx="83000" cy="6975"/>
            </a:xfrm>
            <a:custGeom>
              <a:avLst/>
              <a:gdLst/>
              <a:ahLst/>
              <a:cxnLst/>
              <a:rect l="l" t="t" r="r" b="b"/>
              <a:pathLst>
                <a:path w="3320" h="279" extrusionOk="0">
                  <a:moveTo>
                    <a:pt x="64" y="1"/>
                  </a:moveTo>
                  <a:cubicBezTo>
                    <a:pt x="7" y="1"/>
                    <a:pt x="1" y="97"/>
                    <a:pt x="66" y="108"/>
                  </a:cubicBezTo>
                  <a:cubicBezTo>
                    <a:pt x="650" y="193"/>
                    <a:pt x="1249" y="279"/>
                    <a:pt x="1844" y="279"/>
                  </a:cubicBezTo>
                  <a:cubicBezTo>
                    <a:pt x="2337" y="279"/>
                    <a:pt x="2825" y="220"/>
                    <a:pt x="3298" y="51"/>
                  </a:cubicBezTo>
                  <a:cubicBezTo>
                    <a:pt x="3320" y="42"/>
                    <a:pt x="3311" y="5"/>
                    <a:pt x="3290" y="5"/>
                  </a:cubicBezTo>
                  <a:cubicBezTo>
                    <a:pt x="3288" y="5"/>
                    <a:pt x="3286" y="5"/>
                    <a:pt x="3284" y="6"/>
                  </a:cubicBezTo>
                  <a:cubicBezTo>
                    <a:pt x="2821" y="141"/>
                    <a:pt x="2359" y="192"/>
                    <a:pt x="1897" y="192"/>
                  </a:cubicBezTo>
                  <a:cubicBezTo>
                    <a:pt x="1292" y="192"/>
                    <a:pt x="686" y="104"/>
                    <a:pt x="74" y="2"/>
                  </a:cubicBezTo>
                  <a:cubicBezTo>
                    <a:pt x="71" y="1"/>
                    <a:pt x="67" y="1"/>
                    <a:pt x="6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5"/>
            <p:cNvSpPr/>
            <p:nvPr/>
          </p:nvSpPr>
          <p:spPr>
            <a:xfrm>
              <a:off x="3832463" y="408825"/>
              <a:ext cx="49100" cy="7075"/>
            </a:xfrm>
            <a:custGeom>
              <a:avLst/>
              <a:gdLst/>
              <a:ahLst/>
              <a:cxnLst/>
              <a:rect l="l" t="t" r="r" b="b"/>
              <a:pathLst>
                <a:path w="1964" h="283" extrusionOk="0">
                  <a:moveTo>
                    <a:pt x="54" y="1"/>
                  </a:moveTo>
                  <a:cubicBezTo>
                    <a:pt x="11" y="1"/>
                    <a:pt x="0" y="69"/>
                    <a:pt x="42" y="85"/>
                  </a:cubicBezTo>
                  <a:cubicBezTo>
                    <a:pt x="408" y="231"/>
                    <a:pt x="827" y="283"/>
                    <a:pt x="1239" y="283"/>
                  </a:cubicBezTo>
                  <a:cubicBezTo>
                    <a:pt x="1475" y="283"/>
                    <a:pt x="1709" y="266"/>
                    <a:pt x="1930" y="240"/>
                  </a:cubicBezTo>
                  <a:cubicBezTo>
                    <a:pt x="1964" y="237"/>
                    <a:pt x="1954" y="188"/>
                    <a:pt x="1922" y="188"/>
                  </a:cubicBezTo>
                  <a:cubicBezTo>
                    <a:pt x="1921" y="188"/>
                    <a:pt x="1921" y="188"/>
                    <a:pt x="1920" y="188"/>
                  </a:cubicBezTo>
                  <a:cubicBezTo>
                    <a:pt x="1778" y="198"/>
                    <a:pt x="1636" y="204"/>
                    <a:pt x="1494" y="204"/>
                  </a:cubicBezTo>
                  <a:cubicBezTo>
                    <a:pt x="1310" y="204"/>
                    <a:pt x="1126" y="194"/>
                    <a:pt x="943" y="174"/>
                  </a:cubicBezTo>
                  <a:cubicBezTo>
                    <a:pt x="642" y="140"/>
                    <a:pt x="357" y="54"/>
                    <a:pt x="62" y="1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5"/>
            <p:cNvSpPr/>
            <p:nvPr/>
          </p:nvSpPr>
          <p:spPr>
            <a:xfrm>
              <a:off x="3861313" y="479875"/>
              <a:ext cx="37600" cy="9300"/>
            </a:xfrm>
            <a:custGeom>
              <a:avLst/>
              <a:gdLst/>
              <a:ahLst/>
              <a:cxnLst/>
              <a:rect l="l" t="t" r="r" b="b"/>
              <a:pathLst>
                <a:path w="1504" h="372" extrusionOk="0">
                  <a:moveTo>
                    <a:pt x="43" y="1"/>
                  </a:moveTo>
                  <a:cubicBezTo>
                    <a:pt x="15" y="1"/>
                    <a:pt x="1" y="46"/>
                    <a:pt x="27" y="59"/>
                  </a:cubicBezTo>
                  <a:cubicBezTo>
                    <a:pt x="448" y="284"/>
                    <a:pt x="1010" y="340"/>
                    <a:pt x="1479" y="371"/>
                  </a:cubicBezTo>
                  <a:cubicBezTo>
                    <a:pt x="1479" y="371"/>
                    <a:pt x="1480" y="371"/>
                    <a:pt x="1480" y="371"/>
                  </a:cubicBezTo>
                  <a:cubicBezTo>
                    <a:pt x="1500" y="371"/>
                    <a:pt x="1504" y="342"/>
                    <a:pt x="1483" y="340"/>
                  </a:cubicBezTo>
                  <a:cubicBezTo>
                    <a:pt x="1213" y="309"/>
                    <a:pt x="946" y="263"/>
                    <a:pt x="684" y="193"/>
                  </a:cubicBezTo>
                  <a:cubicBezTo>
                    <a:pt x="469" y="137"/>
                    <a:pt x="263" y="48"/>
                    <a:pt x="48" y="1"/>
                  </a:cubicBezTo>
                  <a:cubicBezTo>
                    <a:pt x="46" y="1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5"/>
            <p:cNvSpPr/>
            <p:nvPr/>
          </p:nvSpPr>
          <p:spPr>
            <a:xfrm>
              <a:off x="3877913" y="589150"/>
              <a:ext cx="26975" cy="6800"/>
            </a:xfrm>
            <a:custGeom>
              <a:avLst/>
              <a:gdLst/>
              <a:ahLst/>
              <a:cxnLst/>
              <a:rect l="l" t="t" r="r" b="b"/>
              <a:pathLst>
                <a:path w="1079" h="272" extrusionOk="0">
                  <a:moveTo>
                    <a:pt x="54" y="0"/>
                  </a:moveTo>
                  <a:cubicBezTo>
                    <a:pt x="22" y="0"/>
                    <a:pt x="0" y="39"/>
                    <a:pt x="31" y="63"/>
                  </a:cubicBezTo>
                  <a:cubicBezTo>
                    <a:pt x="236" y="223"/>
                    <a:pt x="557" y="271"/>
                    <a:pt x="838" y="271"/>
                  </a:cubicBezTo>
                  <a:cubicBezTo>
                    <a:pt x="911" y="271"/>
                    <a:pt x="981" y="268"/>
                    <a:pt x="1046" y="263"/>
                  </a:cubicBezTo>
                  <a:cubicBezTo>
                    <a:pt x="1079" y="260"/>
                    <a:pt x="1079" y="205"/>
                    <a:pt x="1045" y="205"/>
                  </a:cubicBezTo>
                  <a:cubicBezTo>
                    <a:pt x="1037" y="205"/>
                    <a:pt x="1030" y="205"/>
                    <a:pt x="1022" y="205"/>
                  </a:cubicBezTo>
                  <a:cubicBezTo>
                    <a:pt x="861" y="205"/>
                    <a:pt x="700" y="190"/>
                    <a:pt x="544" y="157"/>
                  </a:cubicBezTo>
                  <a:cubicBezTo>
                    <a:pt x="377" y="120"/>
                    <a:pt x="227" y="38"/>
                    <a:pt x="64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5"/>
            <p:cNvSpPr/>
            <p:nvPr/>
          </p:nvSpPr>
          <p:spPr>
            <a:xfrm>
              <a:off x="3834713" y="593700"/>
              <a:ext cx="22200" cy="18075"/>
            </a:xfrm>
            <a:custGeom>
              <a:avLst/>
              <a:gdLst/>
              <a:ahLst/>
              <a:cxnLst/>
              <a:rect l="l" t="t" r="r" b="b"/>
              <a:pathLst>
                <a:path w="888" h="723" extrusionOk="0">
                  <a:moveTo>
                    <a:pt x="842" y="1"/>
                  </a:moveTo>
                  <a:cubicBezTo>
                    <a:pt x="838" y="1"/>
                    <a:pt x="834" y="2"/>
                    <a:pt x="830" y="4"/>
                  </a:cubicBezTo>
                  <a:cubicBezTo>
                    <a:pt x="542" y="175"/>
                    <a:pt x="268" y="436"/>
                    <a:pt x="25" y="666"/>
                  </a:cubicBezTo>
                  <a:cubicBezTo>
                    <a:pt x="0" y="689"/>
                    <a:pt x="20" y="722"/>
                    <a:pt x="45" y="722"/>
                  </a:cubicBezTo>
                  <a:cubicBezTo>
                    <a:pt x="51" y="722"/>
                    <a:pt x="57" y="720"/>
                    <a:pt x="63" y="716"/>
                  </a:cubicBezTo>
                  <a:cubicBezTo>
                    <a:pt x="336" y="521"/>
                    <a:pt x="647" y="306"/>
                    <a:pt x="870" y="55"/>
                  </a:cubicBezTo>
                  <a:cubicBezTo>
                    <a:pt x="888" y="35"/>
                    <a:pt x="865" y="1"/>
                    <a:pt x="8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5"/>
            <p:cNvSpPr/>
            <p:nvPr/>
          </p:nvSpPr>
          <p:spPr>
            <a:xfrm>
              <a:off x="3750763" y="447075"/>
              <a:ext cx="54800" cy="62150"/>
            </a:xfrm>
            <a:custGeom>
              <a:avLst/>
              <a:gdLst/>
              <a:ahLst/>
              <a:cxnLst/>
              <a:rect l="l" t="t" r="r" b="b"/>
              <a:pathLst>
                <a:path w="2192" h="2486" extrusionOk="0">
                  <a:moveTo>
                    <a:pt x="2133" y="0"/>
                  </a:moveTo>
                  <a:cubicBezTo>
                    <a:pt x="2120" y="0"/>
                    <a:pt x="2107" y="6"/>
                    <a:pt x="2099" y="20"/>
                  </a:cubicBezTo>
                  <a:cubicBezTo>
                    <a:pt x="1494" y="962"/>
                    <a:pt x="908" y="1730"/>
                    <a:pt x="25" y="2437"/>
                  </a:cubicBezTo>
                  <a:cubicBezTo>
                    <a:pt x="0" y="2456"/>
                    <a:pt x="20" y="2486"/>
                    <a:pt x="44" y="2486"/>
                  </a:cubicBezTo>
                  <a:cubicBezTo>
                    <a:pt x="49" y="2486"/>
                    <a:pt x="55" y="2484"/>
                    <a:pt x="60" y="2481"/>
                  </a:cubicBezTo>
                  <a:cubicBezTo>
                    <a:pt x="948" y="1929"/>
                    <a:pt x="1788" y="1044"/>
                    <a:pt x="2178" y="62"/>
                  </a:cubicBezTo>
                  <a:cubicBezTo>
                    <a:pt x="2191" y="29"/>
                    <a:pt x="2162" y="0"/>
                    <a:pt x="213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5"/>
            <p:cNvSpPr/>
            <p:nvPr/>
          </p:nvSpPr>
          <p:spPr>
            <a:xfrm>
              <a:off x="3730988" y="350875"/>
              <a:ext cx="46000" cy="65675"/>
            </a:xfrm>
            <a:custGeom>
              <a:avLst/>
              <a:gdLst/>
              <a:ahLst/>
              <a:cxnLst/>
              <a:rect l="l" t="t" r="r" b="b"/>
              <a:pathLst>
                <a:path w="1840" h="2627" extrusionOk="0">
                  <a:moveTo>
                    <a:pt x="1763" y="0"/>
                  </a:moveTo>
                  <a:cubicBezTo>
                    <a:pt x="1747" y="0"/>
                    <a:pt x="1732" y="8"/>
                    <a:pt x="1722" y="25"/>
                  </a:cubicBezTo>
                  <a:cubicBezTo>
                    <a:pt x="1232" y="951"/>
                    <a:pt x="720" y="1790"/>
                    <a:pt x="18" y="2573"/>
                  </a:cubicBezTo>
                  <a:cubicBezTo>
                    <a:pt x="0" y="2595"/>
                    <a:pt x="24" y="2626"/>
                    <a:pt x="48" y="2626"/>
                  </a:cubicBezTo>
                  <a:cubicBezTo>
                    <a:pt x="54" y="2626"/>
                    <a:pt x="61" y="2624"/>
                    <a:pt x="66" y="2619"/>
                  </a:cubicBezTo>
                  <a:cubicBezTo>
                    <a:pt x="796" y="1896"/>
                    <a:pt x="1438" y="1037"/>
                    <a:pt x="1824" y="79"/>
                  </a:cubicBezTo>
                  <a:cubicBezTo>
                    <a:pt x="1839" y="38"/>
                    <a:pt x="1800" y="0"/>
                    <a:pt x="176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5"/>
            <p:cNvSpPr/>
            <p:nvPr/>
          </p:nvSpPr>
          <p:spPr>
            <a:xfrm>
              <a:off x="3693413" y="317750"/>
              <a:ext cx="14300" cy="19800"/>
            </a:xfrm>
            <a:custGeom>
              <a:avLst/>
              <a:gdLst/>
              <a:ahLst/>
              <a:cxnLst/>
              <a:rect l="l" t="t" r="r" b="b"/>
              <a:pathLst>
                <a:path w="572" h="792" extrusionOk="0">
                  <a:moveTo>
                    <a:pt x="530" y="0"/>
                  </a:moveTo>
                  <a:cubicBezTo>
                    <a:pt x="521" y="0"/>
                    <a:pt x="513" y="5"/>
                    <a:pt x="507" y="15"/>
                  </a:cubicBezTo>
                  <a:cubicBezTo>
                    <a:pt x="363" y="274"/>
                    <a:pt x="215" y="523"/>
                    <a:pt x="17" y="746"/>
                  </a:cubicBezTo>
                  <a:cubicBezTo>
                    <a:pt x="1" y="765"/>
                    <a:pt x="20" y="791"/>
                    <a:pt x="41" y="791"/>
                  </a:cubicBezTo>
                  <a:cubicBezTo>
                    <a:pt x="47" y="791"/>
                    <a:pt x="53" y="789"/>
                    <a:pt x="58" y="784"/>
                  </a:cubicBezTo>
                  <a:cubicBezTo>
                    <a:pt x="271" y="571"/>
                    <a:pt x="456" y="329"/>
                    <a:pt x="562" y="43"/>
                  </a:cubicBezTo>
                  <a:cubicBezTo>
                    <a:pt x="571" y="21"/>
                    <a:pt x="550" y="0"/>
                    <a:pt x="53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5"/>
            <p:cNvSpPr/>
            <p:nvPr/>
          </p:nvSpPr>
          <p:spPr>
            <a:xfrm>
              <a:off x="3664338" y="219950"/>
              <a:ext cx="32450" cy="43800"/>
            </a:xfrm>
            <a:custGeom>
              <a:avLst/>
              <a:gdLst/>
              <a:ahLst/>
              <a:cxnLst/>
              <a:rect l="l" t="t" r="r" b="b"/>
              <a:pathLst>
                <a:path w="1298" h="1752" extrusionOk="0">
                  <a:moveTo>
                    <a:pt x="1240" y="0"/>
                  </a:moveTo>
                  <a:cubicBezTo>
                    <a:pt x="1228" y="0"/>
                    <a:pt x="1216" y="5"/>
                    <a:pt x="1209" y="17"/>
                  </a:cubicBezTo>
                  <a:cubicBezTo>
                    <a:pt x="816" y="596"/>
                    <a:pt x="463" y="1165"/>
                    <a:pt x="17" y="1709"/>
                  </a:cubicBezTo>
                  <a:cubicBezTo>
                    <a:pt x="1" y="1727"/>
                    <a:pt x="18" y="1752"/>
                    <a:pt x="38" y="1752"/>
                  </a:cubicBezTo>
                  <a:cubicBezTo>
                    <a:pt x="43" y="1752"/>
                    <a:pt x="49" y="1750"/>
                    <a:pt x="54" y="1745"/>
                  </a:cubicBezTo>
                  <a:cubicBezTo>
                    <a:pt x="548" y="1284"/>
                    <a:pt x="1026" y="688"/>
                    <a:pt x="1285" y="58"/>
                  </a:cubicBezTo>
                  <a:cubicBezTo>
                    <a:pt x="1298" y="27"/>
                    <a:pt x="1268" y="0"/>
                    <a:pt x="124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5"/>
            <p:cNvSpPr/>
            <p:nvPr/>
          </p:nvSpPr>
          <p:spPr>
            <a:xfrm>
              <a:off x="3586713" y="93875"/>
              <a:ext cx="364475" cy="565000"/>
            </a:xfrm>
            <a:custGeom>
              <a:avLst/>
              <a:gdLst/>
              <a:ahLst/>
              <a:cxnLst/>
              <a:rect l="l" t="t" r="r" b="b"/>
              <a:pathLst>
                <a:path w="14579" h="22600" extrusionOk="0">
                  <a:moveTo>
                    <a:pt x="1513" y="129"/>
                  </a:moveTo>
                  <a:cubicBezTo>
                    <a:pt x="1514" y="143"/>
                    <a:pt x="1520" y="154"/>
                    <a:pt x="1532" y="167"/>
                  </a:cubicBezTo>
                  <a:cubicBezTo>
                    <a:pt x="4524" y="3095"/>
                    <a:pt x="6952" y="6564"/>
                    <a:pt x="8682" y="10376"/>
                  </a:cubicBezTo>
                  <a:cubicBezTo>
                    <a:pt x="10411" y="14193"/>
                    <a:pt x="11281" y="18193"/>
                    <a:pt x="11683" y="22345"/>
                  </a:cubicBezTo>
                  <a:cubicBezTo>
                    <a:pt x="11671" y="22344"/>
                    <a:pt x="11656" y="22339"/>
                    <a:pt x="11644" y="22338"/>
                  </a:cubicBezTo>
                  <a:cubicBezTo>
                    <a:pt x="11037" y="18371"/>
                    <a:pt x="10175" y="14305"/>
                    <a:pt x="8576" y="10607"/>
                  </a:cubicBezTo>
                  <a:cubicBezTo>
                    <a:pt x="6870" y="6677"/>
                    <a:pt x="4086" y="3379"/>
                    <a:pt x="1210" y="250"/>
                  </a:cubicBezTo>
                  <a:cubicBezTo>
                    <a:pt x="1243" y="237"/>
                    <a:pt x="1278" y="226"/>
                    <a:pt x="1308" y="213"/>
                  </a:cubicBezTo>
                  <a:cubicBezTo>
                    <a:pt x="1377" y="185"/>
                    <a:pt x="1446" y="156"/>
                    <a:pt x="1513" y="129"/>
                  </a:cubicBezTo>
                  <a:close/>
                  <a:moveTo>
                    <a:pt x="3787" y="1247"/>
                  </a:moveTo>
                  <a:cubicBezTo>
                    <a:pt x="4582" y="1247"/>
                    <a:pt x="5384" y="1315"/>
                    <a:pt x="6149" y="1505"/>
                  </a:cubicBezTo>
                  <a:cubicBezTo>
                    <a:pt x="6743" y="1653"/>
                    <a:pt x="7338" y="1884"/>
                    <a:pt x="7767" y="2335"/>
                  </a:cubicBezTo>
                  <a:cubicBezTo>
                    <a:pt x="8241" y="2837"/>
                    <a:pt x="8282" y="3434"/>
                    <a:pt x="8495" y="4058"/>
                  </a:cubicBezTo>
                  <a:cubicBezTo>
                    <a:pt x="9064" y="5727"/>
                    <a:pt x="11008" y="5968"/>
                    <a:pt x="12259" y="6921"/>
                  </a:cubicBezTo>
                  <a:cubicBezTo>
                    <a:pt x="13217" y="7649"/>
                    <a:pt x="13582" y="8807"/>
                    <a:pt x="13451" y="9979"/>
                  </a:cubicBezTo>
                  <a:cubicBezTo>
                    <a:pt x="13352" y="10863"/>
                    <a:pt x="12789" y="11716"/>
                    <a:pt x="12937" y="12623"/>
                  </a:cubicBezTo>
                  <a:cubicBezTo>
                    <a:pt x="13091" y="13566"/>
                    <a:pt x="13915" y="14230"/>
                    <a:pt x="14148" y="15152"/>
                  </a:cubicBezTo>
                  <a:cubicBezTo>
                    <a:pt x="14422" y="16238"/>
                    <a:pt x="14062" y="17232"/>
                    <a:pt x="13373" y="18067"/>
                  </a:cubicBezTo>
                  <a:cubicBezTo>
                    <a:pt x="12855" y="18697"/>
                    <a:pt x="12800" y="19211"/>
                    <a:pt x="13064" y="19973"/>
                  </a:cubicBezTo>
                  <a:cubicBezTo>
                    <a:pt x="13257" y="20527"/>
                    <a:pt x="13514" y="21087"/>
                    <a:pt x="13205" y="21649"/>
                  </a:cubicBezTo>
                  <a:cubicBezTo>
                    <a:pt x="12951" y="22114"/>
                    <a:pt x="12470" y="22374"/>
                    <a:pt x="11962" y="22374"/>
                  </a:cubicBezTo>
                  <a:cubicBezTo>
                    <a:pt x="11893" y="22374"/>
                    <a:pt x="11824" y="22369"/>
                    <a:pt x="11754" y="22359"/>
                  </a:cubicBezTo>
                  <a:cubicBezTo>
                    <a:pt x="11604" y="14638"/>
                    <a:pt x="8056" y="6929"/>
                    <a:pt x="2831" y="1277"/>
                  </a:cubicBezTo>
                  <a:cubicBezTo>
                    <a:pt x="3147" y="1258"/>
                    <a:pt x="3466" y="1247"/>
                    <a:pt x="3787" y="1247"/>
                  </a:cubicBezTo>
                  <a:close/>
                  <a:moveTo>
                    <a:pt x="2057" y="1454"/>
                  </a:moveTo>
                  <a:cubicBezTo>
                    <a:pt x="4562" y="4264"/>
                    <a:pt x="6921" y="7185"/>
                    <a:pt x="8438" y="10672"/>
                  </a:cubicBezTo>
                  <a:cubicBezTo>
                    <a:pt x="10070" y="14429"/>
                    <a:pt x="10692" y="18432"/>
                    <a:pt x="11539" y="22406"/>
                  </a:cubicBezTo>
                  <a:cubicBezTo>
                    <a:pt x="11536" y="22416"/>
                    <a:pt x="11536" y="22428"/>
                    <a:pt x="11535" y="22438"/>
                  </a:cubicBezTo>
                  <a:cubicBezTo>
                    <a:pt x="11505" y="22439"/>
                    <a:pt x="11475" y="22439"/>
                    <a:pt x="11444" y="22439"/>
                  </a:cubicBezTo>
                  <a:cubicBezTo>
                    <a:pt x="10776" y="22439"/>
                    <a:pt x="10083" y="22327"/>
                    <a:pt x="9662" y="21769"/>
                  </a:cubicBezTo>
                  <a:cubicBezTo>
                    <a:pt x="9265" y="21241"/>
                    <a:pt x="9495" y="20743"/>
                    <a:pt x="9429" y="20171"/>
                  </a:cubicBezTo>
                  <a:cubicBezTo>
                    <a:pt x="9321" y="19217"/>
                    <a:pt x="8528" y="19441"/>
                    <a:pt x="7825" y="19218"/>
                  </a:cubicBezTo>
                  <a:cubicBezTo>
                    <a:pt x="7206" y="19020"/>
                    <a:pt x="6678" y="18537"/>
                    <a:pt x="6433" y="17935"/>
                  </a:cubicBezTo>
                  <a:cubicBezTo>
                    <a:pt x="6180" y="17315"/>
                    <a:pt x="6331" y="16689"/>
                    <a:pt x="6365" y="16051"/>
                  </a:cubicBezTo>
                  <a:cubicBezTo>
                    <a:pt x="6419" y="15064"/>
                    <a:pt x="5994" y="14354"/>
                    <a:pt x="5275" y="13709"/>
                  </a:cubicBezTo>
                  <a:cubicBezTo>
                    <a:pt x="4321" y="12852"/>
                    <a:pt x="3174" y="12224"/>
                    <a:pt x="2666" y="10969"/>
                  </a:cubicBezTo>
                  <a:cubicBezTo>
                    <a:pt x="2403" y="10321"/>
                    <a:pt x="2417" y="9702"/>
                    <a:pt x="2594" y="9039"/>
                  </a:cubicBezTo>
                  <a:cubicBezTo>
                    <a:pt x="2698" y="8648"/>
                    <a:pt x="2847" y="8252"/>
                    <a:pt x="2852" y="7846"/>
                  </a:cubicBezTo>
                  <a:cubicBezTo>
                    <a:pt x="2868" y="6661"/>
                    <a:pt x="1657" y="6392"/>
                    <a:pt x="1169" y="5481"/>
                  </a:cubicBezTo>
                  <a:cubicBezTo>
                    <a:pt x="447" y="4128"/>
                    <a:pt x="1337" y="2623"/>
                    <a:pt x="2048" y="1485"/>
                  </a:cubicBezTo>
                  <a:cubicBezTo>
                    <a:pt x="2055" y="1474"/>
                    <a:pt x="2055" y="1466"/>
                    <a:pt x="2057" y="1454"/>
                  </a:cubicBezTo>
                  <a:close/>
                  <a:moveTo>
                    <a:pt x="1515" y="0"/>
                  </a:moveTo>
                  <a:cubicBezTo>
                    <a:pt x="1507" y="0"/>
                    <a:pt x="1500" y="1"/>
                    <a:pt x="1491" y="4"/>
                  </a:cubicBezTo>
                  <a:cubicBezTo>
                    <a:pt x="1414" y="36"/>
                    <a:pt x="1336" y="68"/>
                    <a:pt x="1257" y="98"/>
                  </a:cubicBezTo>
                  <a:cubicBezTo>
                    <a:pt x="1213" y="116"/>
                    <a:pt x="1167" y="139"/>
                    <a:pt x="1119" y="156"/>
                  </a:cubicBezTo>
                  <a:cubicBezTo>
                    <a:pt x="1102" y="141"/>
                    <a:pt x="1083" y="135"/>
                    <a:pt x="1065" y="135"/>
                  </a:cubicBezTo>
                  <a:cubicBezTo>
                    <a:pt x="1024" y="135"/>
                    <a:pt x="984" y="164"/>
                    <a:pt x="975" y="202"/>
                  </a:cubicBezTo>
                  <a:cubicBezTo>
                    <a:pt x="913" y="235"/>
                    <a:pt x="947" y="338"/>
                    <a:pt x="1013" y="338"/>
                  </a:cubicBezTo>
                  <a:cubicBezTo>
                    <a:pt x="1023" y="338"/>
                    <a:pt x="1034" y="336"/>
                    <a:pt x="1045" y="331"/>
                  </a:cubicBezTo>
                  <a:cubicBezTo>
                    <a:pt x="1342" y="654"/>
                    <a:pt x="1637" y="980"/>
                    <a:pt x="1928" y="1309"/>
                  </a:cubicBezTo>
                  <a:cubicBezTo>
                    <a:pt x="1902" y="1313"/>
                    <a:pt x="1880" y="1326"/>
                    <a:pt x="1863" y="1354"/>
                  </a:cubicBezTo>
                  <a:cubicBezTo>
                    <a:pt x="1024" y="2700"/>
                    <a:pt x="0" y="4635"/>
                    <a:pt x="1304" y="6047"/>
                  </a:cubicBezTo>
                  <a:cubicBezTo>
                    <a:pt x="1699" y="6476"/>
                    <a:pt x="2310" y="6756"/>
                    <a:pt x="2539" y="7318"/>
                  </a:cubicBezTo>
                  <a:cubicBezTo>
                    <a:pt x="2769" y="7881"/>
                    <a:pt x="2499" y="8509"/>
                    <a:pt x="2357" y="9057"/>
                  </a:cubicBezTo>
                  <a:cubicBezTo>
                    <a:pt x="2159" y="9815"/>
                    <a:pt x="2203" y="10538"/>
                    <a:pt x="2547" y="11251"/>
                  </a:cubicBezTo>
                  <a:cubicBezTo>
                    <a:pt x="2912" y="12011"/>
                    <a:pt x="3512" y="12591"/>
                    <a:pt x="4164" y="13108"/>
                  </a:cubicBezTo>
                  <a:cubicBezTo>
                    <a:pt x="4644" y="13483"/>
                    <a:pt x="5148" y="13840"/>
                    <a:pt x="5552" y="14301"/>
                  </a:cubicBezTo>
                  <a:cubicBezTo>
                    <a:pt x="6081" y="14906"/>
                    <a:pt x="6184" y="15587"/>
                    <a:pt x="6109" y="16363"/>
                  </a:cubicBezTo>
                  <a:cubicBezTo>
                    <a:pt x="6037" y="17134"/>
                    <a:pt x="6025" y="17837"/>
                    <a:pt x="6489" y="18495"/>
                  </a:cubicBezTo>
                  <a:cubicBezTo>
                    <a:pt x="6981" y="19190"/>
                    <a:pt x="7583" y="19358"/>
                    <a:pt x="8358" y="19534"/>
                  </a:cubicBezTo>
                  <a:cubicBezTo>
                    <a:pt x="8868" y="19650"/>
                    <a:pt x="9187" y="19835"/>
                    <a:pt x="9206" y="20373"/>
                  </a:cubicBezTo>
                  <a:cubicBezTo>
                    <a:pt x="9215" y="20618"/>
                    <a:pt x="9172" y="20866"/>
                    <a:pt x="9194" y="21111"/>
                  </a:cubicBezTo>
                  <a:cubicBezTo>
                    <a:pt x="9225" y="21450"/>
                    <a:pt x="9340" y="21731"/>
                    <a:pt x="9567" y="21982"/>
                  </a:cubicBezTo>
                  <a:cubicBezTo>
                    <a:pt x="9995" y="22460"/>
                    <a:pt x="10583" y="22599"/>
                    <a:pt x="11185" y="22599"/>
                  </a:cubicBezTo>
                  <a:cubicBezTo>
                    <a:pt x="11375" y="22599"/>
                    <a:pt x="11566" y="22585"/>
                    <a:pt x="11754" y="22564"/>
                  </a:cubicBezTo>
                  <a:cubicBezTo>
                    <a:pt x="11847" y="22580"/>
                    <a:pt x="11940" y="22589"/>
                    <a:pt x="12033" y="22589"/>
                  </a:cubicBezTo>
                  <a:cubicBezTo>
                    <a:pt x="12479" y="22589"/>
                    <a:pt x="12905" y="22399"/>
                    <a:pt x="13217" y="22044"/>
                  </a:cubicBezTo>
                  <a:cubicBezTo>
                    <a:pt x="13757" y="21432"/>
                    <a:pt x="13582" y="20757"/>
                    <a:pt x="13341" y="20055"/>
                  </a:cubicBezTo>
                  <a:cubicBezTo>
                    <a:pt x="13256" y="19808"/>
                    <a:pt x="13146" y="19564"/>
                    <a:pt x="13118" y="19303"/>
                  </a:cubicBezTo>
                  <a:cubicBezTo>
                    <a:pt x="13068" y="18820"/>
                    <a:pt x="13345" y="18463"/>
                    <a:pt x="13630" y="18113"/>
                  </a:cubicBezTo>
                  <a:cubicBezTo>
                    <a:pt x="13929" y="17744"/>
                    <a:pt x="14170" y="17364"/>
                    <a:pt x="14309" y="16910"/>
                  </a:cubicBezTo>
                  <a:cubicBezTo>
                    <a:pt x="14579" y="16034"/>
                    <a:pt x="14479" y="15104"/>
                    <a:pt x="14041" y="14305"/>
                  </a:cubicBezTo>
                  <a:cubicBezTo>
                    <a:pt x="13781" y="13829"/>
                    <a:pt x="13407" y="13408"/>
                    <a:pt x="13232" y="12893"/>
                  </a:cubicBezTo>
                  <a:cubicBezTo>
                    <a:pt x="12960" y="12078"/>
                    <a:pt x="13386" y="11347"/>
                    <a:pt x="13571" y="10575"/>
                  </a:cubicBezTo>
                  <a:cubicBezTo>
                    <a:pt x="13781" y="9702"/>
                    <a:pt x="13754" y="8737"/>
                    <a:pt x="13366" y="7914"/>
                  </a:cubicBezTo>
                  <a:cubicBezTo>
                    <a:pt x="12357" y="5780"/>
                    <a:pt x="9261" y="6033"/>
                    <a:pt x="8615" y="3631"/>
                  </a:cubicBezTo>
                  <a:cubicBezTo>
                    <a:pt x="8303" y="2462"/>
                    <a:pt x="7757" y="1764"/>
                    <a:pt x="6567" y="1387"/>
                  </a:cubicBezTo>
                  <a:cubicBezTo>
                    <a:pt x="5727" y="1119"/>
                    <a:pt x="4824" y="1031"/>
                    <a:pt x="3929" y="1031"/>
                  </a:cubicBezTo>
                  <a:cubicBezTo>
                    <a:pt x="3512" y="1031"/>
                    <a:pt x="3097" y="1050"/>
                    <a:pt x="2691" y="1079"/>
                  </a:cubicBezTo>
                  <a:cubicBezTo>
                    <a:pt x="2676" y="1079"/>
                    <a:pt x="2662" y="1085"/>
                    <a:pt x="2649" y="1090"/>
                  </a:cubicBezTo>
                  <a:cubicBezTo>
                    <a:pt x="2323" y="741"/>
                    <a:pt x="1991" y="401"/>
                    <a:pt x="1651" y="69"/>
                  </a:cubicBezTo>
                  <a:cubicBezTo>
                    <a:pt x="1634" y="53"/>
                    <a:pt x="1614" y="47"/>
                    <a:pt x="1596" y="47"/>
                  </a:cubicBezTo>
                  <a:cubicBezTo>
                    <a:pt x="1589" y="47"/>
                    <a:pt x="1582" y="48"/>
                    <a:pt x="1575" y="50"/>
                  </a:cubicBezTo>
                  <a:cubicBezTo>
                    <a:pt x="1569" y="24"/>
                    <a:pt x="1546" y="0"/>
                    <a:pt x="151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5"/>
            <p:cNvSpPr/>
            <p:nvPr/>
          </p:nvSpPr>
          <p:spPr>
            <a:xfrm>
              <a:off x="3681438" y="131825"/>
              <a:ext cx="431900" cy="126025"/>
            </a:xfrm>
            <a:custGeom>
              <a:avLst/>
              <a:gdLst/>
              <a:ahLst/>
              <a:cxnLst/>
              <a:rect l="l" t="t" r="r" b="b"/>
              <a:pathLst>
                <a:path w="17276" h="5041" extrusionOk="0">
                  <a:moveTo>
                    <a:pt x="3410" y="0"/>
                  </a:moveTo>
                  <a:cubicBezTo>
                    <a:pt x="2263" y="0"/>
                    <a:pt x="1123" y="126"/>
                    <a:pt x="1" y="357"/>
                  </a:cubicBezTo>
                  <a:cubicBezTo>
                    <a:pt x="4670" y="3415"/>
                    <a:pt x="10160" y="5041"/>
                    <a:pt x="15737" y="5041"/>
                  </a:cubicBezTo>
                  <a:cubicBezTo>
                    <a:pt x="16233" y="5041"/>
                    <a:pt x="16729" y="5028"/>
                    <a:pt x="17225" y="5002"/>
                  </a:cubicBezTo>
                  <a:cubicBezTo>
                    <a:pt x="17242" y="5002"/>
                    <a:pt x="17257" y="5008"/>
                    <a:pt x="17269" y="5018"/>
                  </a:cubicBezTo>
                  <a:lnTo>
                    <a:pt x="17276" y="5009"/>
                  </a:lnTo>
                  <a:cubicBezTo>
                    <a:pt x="16237" y="4203"/>
                    <a:pt x="15165" y="3472"/>
                    <a:pt x="13974" y="2905"/>
                  </a:cubicBezTo>
                  <a:cubicBezTo>
                    <a:pt x="13639" y="2746"/>
                    <a:pt x="12930" y="2303"/>
                    <a:pt x="12454" y="2303"/>
                  </a:cubicBezTo>
                  <a:cubicBezTo>
                    <a:pt x="12353" y="2303"/>
                    <a:pt x="12263" y="2322"/>
                    <a:pt x="12189" y="2369"/>
                  </a:cubicBezTo>
                  <a:cubicBezTo>
                    <a:pt x="12039" y="2462"/>
                    <a:pt x="11898" y="2891"/>
                    <a:pt x="11816" y="3038"/>
                  </a:cubicBezTo>
                  <a:cubicBezTo>
                    <a:pt x="11650" y="3336"/>
                    <a:pt x="11483" y="3633"/>
                    <a:pt x="11318" y="3930"/>
                  </a:cubicBezTo>
                  <a:cubicBezTo>
                    <a:pt x="11298" y="3965"/>
                    <a:pt x="11262" y="3982"/>
                    <a:pt x="11229" y="3982"/>
                  </a:cubicBezTo>
                  <a:cubicBezTo>
                    <a:pt x="11183" y="3982"/>
                    <a:pt x="11142" y="3951"/>
                    <a:pt x="11150" y="3888"/>
                  </a:cubicBezTo>
                  <a:cubicBezTo>
                    <a:pt x="11204" y="3520"/>
                    <a:pt x="11254" y="3150"/>
                    <a:pt x="11307" y="2780"/>
                  </a:cubicBezTo>
                  <a:cubicBezTo>
                    <a:pt x="11389" y="2191"/>
                    <a:pt x="11341" y="1889"/>
                    <a:pt x="10767" y="1577"/>
                  </a:cubicBezTo>
                  <a:cubicBezTo>
                    <a:pt x="10148" y="1240"/>
                    <a:pt x="9368" y="1064"/>
                    <a:pt x="8703" y="822"/>
                  </a:cubicBezTo>
                  <a:cubicBezTo>
                    <a:pt x="8381" y="702"/>
                    <a:pt x="8013" y="503"/>
                    <a:pt x="7674" y="443"/>
                  </a:cubicBezTo>
                  <a:cubicBezTo>
                    <a:pt x="7553" y="422"/>
                    <a:pt x="7453" y="412"/>
                    <a:pt x="7369" y="412"/>
                  </a:cubicBezTo>
                  <a:cubicBezTo>
                    <a:pt x="6966" y="412"/>
                    <a:pt x="6920" y="645"/>
                    <a:pt x="6704" y="1046"/>
                  </a:cubicBezTo>
                  <a:cubicBezTo>
                    <a:pt x="6563" y="1303"/>
                    <a:pt x="6440" y="1505"/>
                    <a:pt x="6180" y="1649"/>
                  </a:cubicBezTo>
                  <a:cubicBezTo>
                    <a:pt x="6167" y="1656"/>
                    <a:pt x="6154" y="1659"/>
                    <a:pt x="6142" y="1659"/>
                  </a:cubicBezTo>
                  <a:cubicBezTo>
                    <a:pt x="6090" y="1659"/>
                    <a:pt x="6044" y="1606"/>
                    <a:pt x="6048" y="1554"/>
                  </a:cubicBezTo>
                  <a:cubicBezTo>
                    <a:pt x="6073" y="1312"/>
                    <a:pt x="6262" y="631"/>
                    <a:pt x="6159" y="419"/>
                  </a:cubicBezTo>
                  <a:cubicBezTo>
                    <a:pt x="6015" y="123"/>
                    <a:pt x="5757" y="159"/>
                    <a:pt x="5460" y="124"/>
                  </a:cubicBezTo>
                  <a:cubicBezTo>
                    <a:pt x="4874" y="54"/>
                    <a:pt x="4283" y="13"/>
                    <a:pt x="3693" y="3"/>
                  </a:cubicBezTo>
                  <a:cubicBezTo>
                    <a:pt x="3598" y="1"/>
                    <a:pt x="3504" y="0"/>
                    <a:pt x="341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5"/>
            <p:cNvSpPr/>
            <p:nvPr/>
          </p:nvSpPr>
          <p:spPr>
            <a:xfrm>
              <a:off x="3646713" y="124000"/>
              <a:ext cx="465725" cy="140725"/>
            </a:xfrm>
            <a:custGeom>
              <a:avLst/>
              <a:gdLst/>
              <a:ahLst/>
              <a:cxnLst/>
              <a:rect l="l" t="t" r="r" b="b"/>
              <a:pathLst>
                <a:path w="18629" h="5629" extrusionOk="0">
                  <a:moveTo>
                    <a:pt x="142" y="1"/>
                  </a:moveTo>
                  <a:cubicBezTo>
                    <a:pt x="122" y="35"/>
                    <a:pt x="101" y="67"/>
                    <a:pt x="85" y="98"/>
                  </a:cubicBezTo>
                  <a:cubicBezTo>
                    <a:pt x="58" y="146"/>
                    <a:pt x="29" y="194"/>
                    <a:pt x="1" y="241"/>
                  </a:cubicBezTo>
                  <a:cubicBezTo>
                    <a:pt x="1425" y="1185"/>
                    <a:pt x="2748" y="2186"/>
                    <a:pt x="4285" y="2957"/>
                  </a:cubicBezTo>
                  <a:cubicBezTo>
                    <a:pt x="5697" y="3665"/>
                    <a:pt x="7175" y="4242"/>
                    <a:pt x="8696" y="4674"/>
                  </a:cubicBezTo>
                  <a:cubicBezTo>
                    <a:pt x="11023" y="5339"/>
                    <a:pt x="13394" y="5629"/>
                    <a:pt x="15786" y="5629"/>
                  </a:cubicBezTo>
                  <a:cubicBezTo>
                    <a:pt x="16696" y="5629"/>
                    <a:pt x="17610" y="5586"/>
                    <a:pt x="18525" y="5507"/>
                  </a:cubicBezTo>
                  <a:cubicBezTo>
                    <a:pt x="18560" y="5479"/>
                    <a:pt x="18594" y="5453"/>
                    <a:pt x="18628" y="5425"/>
                  </a:cubicBezTo>
                  <a:lnTo>
                    <a:pt x="18628" y="5425"/>
                  </a:lnTo>
                  <a:cubicBezTo>
                    <a:pt x="18073" y="5458"/>
                    <a:pt x="17517" y="5475"/>
                    <a:pt x="16962" y="5475"/>
                  </a:cubicBezTo>
                  <a:cubicBezTo>
                    <a:pt x="11350" y="5475"/>
                    <a:pt x="5799" y="3799"/>
                    <a:pt x="1114" y="704"/>
                  </a:cubicBezTo>
                  <a:cubicBezTo>
                    <a:pt x="1109" y="700"/>
                    <a:pt x="1102" y="697"/>
                    <a:pt x="1096" y="691"/>
                  </a:cubicBezTo>
                  <a:cubicBezTo>
                    <a:pt x="787" y="487"/>
                    <a:pt x="479" y="276"/>
                    <a:pt x="177" y="57"/>
                  </a:cubicBezTo>
                  <a:cubicBezTo>
                    <a:pt x="154" y="42"/>
                    <a:pt x="145" y="22"/>
                    <a:pt x="14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5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5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5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5"/>
            <p:cNvSpPr/>
            <p:nvPr/>
          </p:nvSpPr>
          <p:spPr>
            <a:xfrm>
              <a:off x="3642413" y="119550"/>
              <a:ext cx="474375" cy="212650"/>
            </a:xfrm>
            <a:custGeom>
              <a:avLst/>
              <a:gdLst/>
              <a:ahLst/>
              <a:cxnLst/>
              <a:rect l="l" t="t" r="r" b="b"/>
              <a:pathLst>
                <a:path w="18975" h="8506" extrusionOk="0">
                  <a:moveTo>
                    <a:pt x="1135" y="1356"/>
                  </a:moveTo>
                  <a:cubicBezTo>
                    <a:pt x="2088" y="2054"/>
                    <a:pt x="3156" y="2643"/>
                    <a:pt x="4179" y="3169"/>
                  </a:cubicBezTo>
                  <a:cubicBezTo>
                    <a:pt x="5729" y="3965"/>
                    <a:pt x="7362" y="4597"/>
                    <a:pt x="9042" y="5060"/>
                  </a:cubicBezTo>
                  <a:cubicBezTo>
                    <a:pt x="9266" y="5120"/>
                    <a:pt x="9493" y="5181"/>
                    <a:pt x="9719" y="5236"/>
                  </a:cubicBezTo>
                  <a:cubicBezTo>
                    <a:pt x="11628" y="5706"/>
                    <a:pt x="13604" y="5968"/>
                    <a:pt x="15574" y="5968"/>
                  </a:cubicBezTo>
                  <a:cubicBezTo>
                    <a:pt x="15766" y="5968"/>
                    <a:pt x="15957" y="5965"/>
                    <a:pt x="16149" y="5960"/>
                  </a:cubicBezTo>
                  <a:cubicBezTo>
                    <a:pt x="16973" y="5939"/>
                    <a:pt x="17792" y="5871"/>
                    <a:pt x="18604" y="5753"/>
                  </a:cubicBezTo>
                  <a:lnTo>
                    <a:pt x="18604" y="5753"/>
                  </a:lnTo>
                  <a:cubicBezTo>
                    <a:pt x="18103" y="6158"/>
                    <a:pt x="17602" y="6556"/>
                    <a:pt x="17088" y="6937"/>
                  </a:cubicBezTo>
                  <a:cubicBezTo>
                    <a:pt x="16948" y="7041"/>
                    <a:pt x="16593" y="7409"/>
                    <a:pt x="16380" y="7409"/>
                  </a:cubicBezTo>
                  <a:cubicBezTo>
                    <a:pt x="16355" y="7409"/>
                    <a:pt x="16333" y="7404"/>
                    <a:pt x="16313" y="7393"/>
                  </a:cubicBezTo>
                  <a:cubicBezTo>
                    <a:pt x="16233" y="7351"/>
                    <a:pt x="16214" y="6546"/>
                    <a:pt x="16200" y="6433"/>
                  </a:cubicBezTo>
                  <a:cubicBezTo>
                    <a:pt x="16196" y="6394"/>
                    <a:pt x="16155" y="6369"/>
                    <a:pt x="16117" y="6369"/>
                  </a:cubicBezTo>
                  <a:cubicBezTo>
                    <a:pt x="16114" y="6369"/>
                    <a:pt x="16111" y="6369"/>
                    <a:pt x="16108" y="6370"/>
                  </a:cubicBezTo>
                  <a:cubicBezTo>
                    <a:pt x="16091" y="6373"/>
                    <a:pt x="16072" y="6381"/>
                    <a:pt x="16063" y="6398"/>
                  </a:cubicBezTo>
                  <a:cubicBezTo>
                    <a:pt x="15703" y="7018"/>
                    <a:pt x="16133" y="7880"/>
                    <a:pt x="15159" y="8103"/>
                  </a:cubicBezTo>
                  <a:cubicBezTo>
                    <a:pt x="14983" y="8143"/>
                    <a:pt x="14791" y="8153"/>
                    <a:pt x="14598" y="8153"/>
                  </a:cubicBezTo>
                  <a:cubicBezTo>
                    <a:pt x="14414" y="8153"/>
                    <a:pt x="14229" y="8144"/>
                    <a:pt x="14053" y="8144"/>
                  </a:cubicBezTo>
                  <a:cubicBezTo>
                    <a:pt x="14012" y="8144"/>
                    <a:pt x="13972" y="8145"/>
                    <a:pt x="13932" y="8146"/>
                  </a:cubicBezTo>
                  <a:cubicBezTo>
                    <a:pt x="13383" y="8160"/>
                    <a:pt x="12837" y="8170"/>
                    <a:pt x="12287" y="8177"/>
                  </a:cubicBezTo>
                  <a:cubicBezTo>
                    <a:pt x="11871" y="8183"/>
                    <a:pt x="11453" y="8187"/>
                    <a:pt x="11037" y="8187"/>
                  </a:cubicBezTo>
                  <a:cubicBezTo>
                    <a:pt x="10841" y="8188"/>
                    <a:pt x="10469" y="8250"/>
                    <a:pt x="10165" y="8250"/>
                  </a:cubicBezTo>
                  <a:cubicBezTo>
                    <a:pt x="10008" y="8250"/>
                    <a:pt x="9869" y="8233"/>
                    <a:pt x="9783" y="8183"/>
                  </a:cubicBezTo>
                  <a:cubicBezTo>
                    <a:pt x="9443" y="7983"/>
                    <a:pt x="9653" y="7167"/>
                    <a:pt x="9676" y="6834"/>
                  </a:cubicBezTo>
                  <a:cubicBezTo>
                    <a:pt x="9707" y="6356"/>
                    <a:pt x="9739" y="5876"/>
                    <a:pt x="9770" y="5396"/>
                  </a:cubicBezTo>
                  <a:cubicBezTo>
                    <a:pt x="9773" y="5350"/>
                    <a:pt x="9740" y="5312"/>
                    <a:pt x="9702" y="5302"/>
                  </a:cubicBezTo>
                  <a:cubicBezTo>
                    <a:pt x="9694" y="5300"/>
                    <a:pt x="9685" y="5299"/>
                    <a:pt x="9676" y="5299"/>
                  </a:cubicBezTo>
                  <a:cubicBezTo>
                    <a:pt x="9644" y="5299"/>
                    <a:pt x="9615" y="5314"/>
                    <a:pt x="9604" y="5353"/>
                  </a:cubicBezTo>
                  <a:cubicBezTo>
                    <a:pt x="9375" y="6056"/>
                    <a:pt x="9152" y="6762"/>
                    <a:pt x="8920" y="7463"/>
                  </a:cubicBezTo>
                  <a:cubicBezTo>
                    <a:pt x="8739" y="8006"/>
                    <a:pt x="8491" y="8274"/>
                    <a:pt x="7839" y="8274"/>
                  </a:cubicBezTo>
                  <a:cubicBezTo>
                    <a:pt x="7458" y="8274"/>
                    <a:pt x="7009" y="8074"/>
                    <a:pt x="6646" y="7948"/>
                  </a:cubicBezTo>
                  <a:cubicBezTo>
                    <a:pt x="6020" y="7735"/>
                    <a:pt x="5097" y="7447"/>
                    <a:pt x="4616" y="6990"/>
                  </a:cubicBezTo>
                  <a:cubicBezTo>
                    <a:pt x="4261" y="6656"/>
                    <a:pt x="4328" y="6570"/>
                    <a:pt x="4515" y="6123"/>
                  </a:cubicBezTo>
                  <a:cubicBezTo>
                    <a:pt x="4645" y="5815"/>
                    <a:pt x="4775" y="5504"/>
                    <a:pt x="4905" y="5194"/>
                  </a:cubicBezTo>
                  <a:cubicBezTo>
                    <a:pt x="4931" y="5129"/>
                    <a:pt x="4875" y="5067"/>
                    <a:pt x="4817" y="5067"/>
                  </a:cubicBezTo>
                  <a:cubicBezTo>
                    <a:pt x="4798" y="5067"/>
                    <a:pt x="4779" y="5073"/>
                    <a:pt x="4762" y="5088"/>
                  </a:cubicBezTo>
                  <a:cubicBezTo>
                    <a:pt x="4493" y="5315"/>
                    <a:pt x="3785" y="6165"/>
                    <a:pt x="3360" y="6165"/>
                  </a:cubicBezTo>
                  <a:cubicBezTo>
                    <a:pt x="3333" y="6165"/>
                    <a:pt x="3306" y="6161"/>
                    <a:pt x="3281" y="6154"/>
                  </a:cubicBezTo>
                  <a:cubicBezTo>
                    <a:pt x="3118" y="6102"/>
                    <a:pt x="2848" y="5511"/>
                    <a:pt x="2756" y="5360"/>
                  </a:cubicBezTo>
                  <a:cubicBezTo>
                    <a:pt x="2590" y="5091"/>
                    <a:pt x="2433" y="4815"/>
                    <a:pt x="2286" y="4534"/>
                  </a:cubicBezTo>
                  <a:cubicBezTo>
                    <a:pt x="1764" y="3528"/>
                    <a:pt x="1388" y="2462"/>
                    <a:pt x="1135" y="1356"/>
                  </a:cubicBezTo>
                  <a:close/>
                  <a:moveTo>
                    <a:pt x="294" y="0"/>
                  </a:moveTo>
                  <a:cubicBezTo>
                    <a:pt x="281" y="0"/>
                    <a:pt x="268" y="4"/>
                    <a:pt x="257" y="14"/>
                  </a:cubicBezTo>
                  <a:cubicBezTo>
                    <a:pt x="197" y="63"/>
                    <a:pt x="168" y="141"/>
                    <a:pt x="136" y="210"/>
                  </a:cubicBezTo>
                  <a:cubicBezTo>
                    <a:pt x="96" y="288"/>
                    <a:pt x="60" y="367"/>
                    <a:pt x="20" y="446"/>
                  </a:cubicBezTo>
                  <a:cubicBezTo>
                    <a:pt x="1" y="489"/>
                    <a:pt x="42" y="530"/>
                    <a:pt x="79" y="530"/>
                  </a:cubicBezTo>
                  <a:cubicBezTo>
                    <a:pt x="88" y="530"/>
                    <a:pt x="97" y="527"/>
                    <a:pt x="105" y="522"/>
                  </a:cubicBezTo>
                  <a:cubicBezTo>
                    <a:pt x="355" y="755"/>
                    <a:pt x="623" y="974"/>
                    <a:pt x="900" y="1187"/>
                  </a:cubicBezTo>
                  <a:cubicBezTo>
                    <a:pt x="900" y="1193"/>
                    <a:pt x="898" y="1200"/>
                    <a:pt x="900" y="1207"/>
                  </a:cubicBezTo>
                  <a:cubicBezTo>
                    <a:pt x="1315" y="3121"/>
                    <a:pt x="2115" y="4899"/>
                    <a:pt x="3279" y="6473"/>
                  </a:cubicBezTo>
                  <a:cubicBezTo>
                    <a:pt x="3295" y="6496"/>
                    <a:pt x="3323" y="6509"/>
                    <a:pt x="3352" y="6509"/>
                  </a:cubicBezTo>
                  <a:cubicBezTo>
                    <a:pt x="3373" y="6509"/>
                    <a:pt x="3394" y="6502"/>
                    <a:pt x="3411" y="6487"/>
                  </a:cubicBezTo>
                  <a:lnTo>
                    <a:pt x="4587" y="5486"/>
                  </a:lnTo>
                  <a:lnTo>
                    <a:pt x="4587" y="5486"/>
                  </a:lnTo>
                  <a:cubicBezTo>
                    <a:pt x="4411" y="5910"/>
                    <a:pt x="4233" y="6334"/>
                    <a:pt x="4055" y="6758"/>
                  </a:cubicBezTo>
                  <a:cubicBezTo>
                    <a:pt x="4041" y="6796"/>
                    <a:pt x="4054" y="6846"/>
                    <a:pt x="4085" y="6867"/>
                  </a:cubicBezTo>
                  <a:cubicBezTo>
                    <a:pt x="5216" y="7626"/>
                    <a:pt x="6730" y="8459"/>
                    <a:pt x="8130" y="8504"/>
                  </a:cubicBezTo>
                  <a:cubicBezTo>
                    <a:pt x="8146" y="8505"/>
                    <a:pt x="8162" y="8505"/>
                    <a:pt x="8178" y="8505"/>
                  </a:cubicBezTo>
                  <a:cubicBezTo>
                    <a:pt x="8557" y="8505"/>
                    <a:pt x="8766" y="8343"/>
                    <a:pt x="8939" y="7998"/>
                  </a:cubicBezTo>
                  <a:cubicBezTo>
                    <a:pt x="9211" y="7447"/>
                    <a:pt x="9379" y="6803"/>
                    <a:pt x="9548" y="6179"/>
                  </a:cubicBezTo>
                  <a:lnTo>
                    <a:pt x="9548" y="6179"/>
                  </a:lnTo>
                  <a:cubicBezTo>
                    <a:pt x="9505" y="6874"/>
                    <a:pt x="9462" y="7563"/>
                    <a:pt x="9416" y="8257"/>
                  </a:cubicBezTo>
                  <a:cubicBezTo>
                    <a:pt x="9413" y="8300"/>
                    <a:pt x="9443" y="8349"/>
                    <a:pt x="9491" y="8351"/>
                  </a:cubicBezTo>
                  <a:cubicBezTo>
                    <a:pt x="9965" y="8355"/>
                    <a:pt x="10440" y="8357"/>
                    <a:pt x="10915" y="8357"/>
                  </a:cubicBezTo>
                  <a:cubicBezTo>
                    <a:pt x="12209" y="8357"/>
                    <a:pt x="13504" y="8339"/>
                    <a:pt x="14798" y="8288"/>
                  </a:cubicBezTo>
                  <a:cubicBezTo>
                    <a:pt x="15240" y="8272"/>
                    <a:pt x="15715" y="8290"/>
                    <a:pt x="15930" y="7842"/>
                  </a:cubicBezTo>
                  <a:cubicBezTo>
                    <a:pt x="16044" y="7605"/>
                    <a:pt x="16013" y="7330"/>
                    <a:pt x="16030" y="7076"/>
                  </a:cubicBezTo>
                  <a:cubicBezTo>
                    <a:pt x="16043" y="6897"/>
                    <a:pt x="16033" y="6742"/>
                    <a:pt x="16045" y="6742"/>
                  </a:cubicBezTo>
                  <a:cubicBezTo>
                    <a:pt x="16053" y="6742"/>
                    <a:pt x="16068" y="6798"/>
                    <a:pt x="16101" y="6936"/>
                  </a:cubicBezTo>
                  <a:cubicBezTo>
                    <a:pt x="16156" y="7166"/>
                    <a:pt x="16154" y="7426"/>
                    <a:pt x="16178" y="7659"/>
                  </a:cubicBezTo>
                  <a:cubicBezTo>
                    <a:pt x="16182" y="7703"/>
                    <a:pt x="16220" y="7727"/>
                    <a:pt x="16259" y="7727"/>
                  </a:cubicBezTo>
                  <a:cubicBezTo>
                    <a:pt x="16278" y="7727"/>
                    <a:pt x="16297" y="7721"/>
                    <a:pt x="16313" y="7710"/>
                  </a:cubicBezTo>
                  <a:cubicBezTo>
                    <a:pt x="17212" y="7088"/>
                    <a:pt x="18082" y="6426"/>
                    <a:pt x="18913" y="5720"/>
                  </a:cubicBezTo>
                  <a:cubicBezTo>
                    <a:pt x="18975" y="5666"/>
                    <a:pt x="18925" y="5576"/>
                    <a:pt x="18862" y="5576"/>
                  </a:cubicBezTo>
                  <a:cubicBezTo>
                    <a:pt x="18856" y="5576"/>
                    <a:pt x="18849" y="5577"/>
                    <a:pt x="18842" y="5579"/>
                  </a:cubicBezTo>
                  <a:cubicBezTo>
                    <a:pt x="18852" y="5558"/>
                    <a:pt x="18850" y="5528"/>
                    <a:pt x="18831" y="5509"/>
                  </a:cubicBezTo>
                  <a:cubicBezTo>
                    <a:pt x="18821" y="5499"/>
                    <a:pt x="18804" y="5493"/>
                    <a:pt x="18787" y="5493"/>
                  </a:cubicBezTo>
                  <a:cubicBezTo>
                    <a:pt x="18559" y="5507"/>
                    <a:pt x="18336" y="5516"/>
                    <a:pt x="18111" y="5521"/>
                  </a:cubicBezTo>
                  <a:cubicBezTo>
                    <a:pt x="17894" y="5576"/>
                    <a:pt x="17672" y="5617"/>
                    <a:pt x="17449" y="5648"/>
                  </a:cubicBezTo>
                  <a:cubicBezTo>
                    <a:pt x="17899" y="5643"/>
                    <a:pt x="18350" y="5629"/>
                    <a:pt x="18800" y="5603"/>
                  </a:cubicBezTo>
                  <a:lnTo>
                    <a:pt x="18800" y="5603"/>
                  </a:lnTo>
                  <a:cubicBezTo>
                    <a:pt x="18766" y="5631"/>
                    <a:pt x="18732" y="5657"/>
                    <a:pt x="18697" y="5685"/>
                  </a:cubicBezTo>
                  <a:cubicBezTo>
                    <a:pt x="17782" y="5764"/>
                    <a:pt x="16868" y="5807"/>
                    <a:pt x="15958" y="5807"/>
                  </a:cubicBezTo>
                  <a:cubicBezTo>
                    <a:pt x="13566" y="5807"/>
                    <a:pt x="11195" y="5517"/>
                    <a:pt x="8868" y="4852"/>
                  </a:cubicBezTo>
                  <a:cubicBezTo>
                    <a:pt x="7347" y="4420"/>
                    <a:pt x="5869" y="3843"/>
                    <a:pt x="4457" y="3135"/>
                  </a:cubicBezTo>
                  <a:cubicBezTo>
                    <a:pt x="2920" y="2364"/>
                    <a:pt x="1597" y="1363"/>
                    <a:pt x="173" y="419"/>
                  </a:cubicBezTo>
                  <a:cubicBezTo>
                    <a:pt x="201" y="372"/>
                    <a:pt x="230" y="324"/>
                    <a:pt x="257" y="276"/>
                  </a:cubicBezTo>
                  <a:cubicBezTo>
                    <a:pt x="274" y="245"/>
                    <a:pt x="295" y="211"/>
                    <a:pt x="315" y="179"/>
                  </a:cubicBezTo>
                  <a:cubicBezTo>
                    <a:pt x="319" y="200"/>
                    <a:pt x="328" y="220"/>
                    <a:pt x="350" y="235"/>
                  </a:cubicBezTo>
                  <a:cubicBezTo>
                    <a:pt x="653" y="454"/>
                    <a:pt x="962" y="665"/>
                    <a:pt x="1270" y="869"/>
                  </a:cubicBezTo>
                  <a:cubicBezTo>
                    <a:pt x="1275" y="875"/>
                    <a:pt x="1282" y="878"/>
                    <a:pt x="1288" y="882"/>
                  </a:cubicBezTo>
                  <a:cubicBezTo>
                    <a:pt x="2532" y="1704"/>
                    <a:pt x="3839" y="2424"/>
                    <a:pt x="5192" y="3042"/>
                  </a:cubicBezTo>
                  <a:cubicBezTo>
                    <a:pt x="4439" y="2640"/>
                    <a:pt x="3708" y="2198"/>
                    <a:pt x="2991" y="1728"/>
                  </a:cubicBezTo>
                  <a:cubicBezTo>
                    <a:pt x="2508" y="1450"/>
                    <a:pt x="2029" y="1157"/>
                    <a:pt x="1562" y="852"/>
                  </a:cubicBezTo>
                  <a:cubicBezTo>
                    <a:pt x="1604" y="842"/>
                    <a:pt x="1648" y="835"/>
                    <a:pt x="1690" y="827"/>
                  </a:cubicBezTo>
                  <a:cubicBezTo>
                    <a:pt x="1608" y="769"/>
                    <a:pt x="1529" y="711"/>
                    <a:pt x="1449" y="652"/>
                  </a:cubicBezTo>
                  <a:cubicBezTo>
                    <a:pt x="1406" y="662"/>
                    <a:pt x="1364" y="669"/>
                    <a:pt x="1323" y="677"/>
                  </a:cubicBezTo>
                  <a:cubicBezTo>
                    <a:pt x="1318" y="679"/>
                    <a:pt x="1315" y="680"/>
                    <a:pt x="1309" y="683"/>
                  </a:cubicBezTo>
                  <a:cubicBezTo>
                    <a:pt x="1022" y="490"/>
                    <a:pt x="739" y="295"/>
                    <a:pt x="458" y="91"/>
                  </a:cubicBezTo>
                  <a:cubicBezTo>
                    <a:pt x="441" y="79"/>
                    <a:pt x="424" y="74"/>
                    <a:pt x="408" y="74"/>
                  </a:cubicBezTo>
                  <a:cubicBezTo>
                    <a:pt x="385" y="74"/>
                    <a:pt x="364" y="84"/>
                    <a:pt x="348" y="100"/>
                  </a:cubicBezTo>
                  <a:cubicBezTo>
                    <a:pt x="350" y="90"/>
                    <a:pt x="352" y="77"/>
                    <a:pt x="355" y="66"/>
                  </a:cubicBezTo>
                  <a:cubicBezTo>
                    <a:pt x="358" y="29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CA0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5"/>
            <p:cNvSpPr/>
            <p:nvPr/>
          </p:nvSpPr>
          <p:spPr>
            <a:xfrm>
              <a:off x="3681338" y="140175"/>
              <a:ext cx="35775" cy="22500"/>
            </a:xfrm>
            <a:custGeom>
              <a:avLst/>
              <a:gdLst/>
              <a:ahLst/>
              <a:cxnLst/>
              <a:rect l="l" t="t" r="r" b="b"/>
              <a:pathLst>
                <a:path w="1431" h="900" extrusionOk="0">
                  <a:moveTo>
                    <a:pt x="129" y="1"/>
                  </a:moveTo>
                  <a:cubicBezTo>
                    <a:pt x="87" y="9"/>
                    <a:pt x="43" y="16"/>
                    <a:pt x="1" y="25"/>
                  </a:cubicBezTo>
                  <a:cubicBezTo>
                    <a:pt x="468" y="332"/>
                    <a:pt x="946" y="623"/>
                    <a:pt x="1431" y="900"/>
                  </a:cubicBezTo>
                  <a:cubicBezTo>
                    <a:pt x="990" y="613"/>
                    <a:pt x="558" y="311"/>
                    <a:pt x="12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5"/>
            <p:cNvSpPr/>
            <p:nvPr/>
          </p:nvSpPr>
          <p:spPr>
            <a:xfrm>
              <a:off x="4095188" y="253550"/>
              <a:ext cx="18125" cy="4050"/>
            </a:xfrm>
            <a:custGeom>
              <a:avLst/>
              <a:gdLst/>
              <a:ahLst/>
              <a:cxnLst/>
              <a:rect l="l" t="t" r="r" b="b"/>
              <a:pathLst>
                <a:path w="725" h="162" extrusionOk="0">
                  <a:moveTo>
                    <a:pt x="538" y="0"/>
                  </a:moveTo>
                  <a:cubicBezTo>
                    <a:pt x="360" y="62"/>
                    <a:pt x="182" y="118"/>
                    <a:pt x="0" y="161"/>
                  </a:cubicBezTo>
                  <a:cubicBezTo>
                    <a:pt x="225" y="154"/>
                    <a:pt x="448" y="147"/>
                    <a:pt x="672" y="134"/>
                  </a:cubicBezTo>
                  <a:cubicBezTo>
                    <a:pt x="674" y="134"/>
                    <a:pt x="675" y="134"/>
                    <a:pt x="677" y="134"/>
                  </a:cubicBezTo>
                  <a:cubicBezTo>
                    <a:pt x="693" y="134"/>
                    <a:pt x="707" y="141"/>
                    <a:pt x="717" y="151"/>
                  </a:cubicBezTo>
                  <a:lnTo>
                    <a:pt x="724" y="142"/>
                  </a:lnTo>
                  <a:cubicBezTo>
                    <a:pt x="662" y="95"/>
                    <a:pt x="600" y="48"/>
                    <a:pt x="538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5"/>
            <p:cNvSpPr/>
            <p:nvPr/>
          </p:nvSpPr>
          <p:spPr>
            <a:xfrm>
              <a:off x="3646613" y="124000"/>
              <a:ext cx="465700" cy="140725"/>
            </a:xfrm>
            <a:custGeom>
              <a:avLst/>
              <a:gdLst/>
              <a:ahLst/>
              <a:cxnLst/>
              <a:rect l="l" t="t" r="r" b="b"/>
              <a:pathLst>
                <a:path w="18628" h="5629" extrusionOk="0">
                  <a:moveTo>
                    <a:pt x="144" y="1"/>
                  </a:moveTo>
                  <a:cubicBezTo>
                    <a:pt x="126" y="35"/>
                    <a:pt x="105" y="67"/>
                    <a:pt x="85" y="98"/>
                  </a:cubicBezTo>
                  <a:lnTo>
                    <a:pt x="0" y="241"/>
                  </a:lnTo>
                  <a:cubicBezTo>
                    <a:pt x="1425" y="1185"/>
                    <a:pt x="2749" y="2186"/>
                    <a:pt x="4285" y="2957"/>
                  </a:cubicBezTo>
                  <a:cubicBezTo>
                    <a:pt x="5697" y="3665"/>
                    <a:pt x="7177" y="4242"/>
                    <a:pt x="8696" y="4674"/>
                  </a:cubicBezTo>
                  <a:cubicBezTo>
                    <a:pt x="11023" y="5339"/>
                    <a:pt x="13395" y="5629"/>
                    <a:pt x="15786" y="5629"/>
                  </a:cubicBezTo>
                  <a:cubicBezTo>
                    <a:pt x="16697" y="5629"/>
                    <a:pt x="17611" y="5586"/>
                    <a:pt x="18526" y="5507"/>
                  </a:cubicBezTo>
                  <a:cubicBezTo>
                    <a:pt x="18562" y="5482"/>
                    <a:pt x="18594" y="5455"/>
                    <a:pt x="18628" y="5425"/>
                  </a:cubicBezTo>
                  <a:lnTo>
                    <a:pt x="18628" y="5425"/>
                  </a:lnTo>
                  <a:cubicBezTo>
                    <a:pt x="18178" y="5451"/>
                    <a:pt x="17727" y="5465"/>
                    <a:pt x="17278" y="5470"/>
                  </a:cubicBezTo>
                  <a:cubicBezTo>
                    <a:pt x="16837" y="5535"/>
                    <a:pt x="16388" y="5560"/>
                    <a:pt x="15938" y="5560"/>
                  </a:cubicBezTo>
                  <a:cubicBezTo>
                    <a:pt x="15449" y="5560"/>
                    <a:pt x="14958" y="5530"/>
                    <a:pt x="14477" y="5489"/>
                  </a:cubicBezTo>
                  <a:cubicBezTo>
                    <a:pt x="13014" y="5362"/>
                    <a:pt x="11526" y="5133"/>
                    <a:pt x="10095" y="4807"/>
                  </a:cubicBezTo>
                  <a:cubicBezTo>
                    <a:pt x="8299" y="4397"/>
                    <a:pt x="6618" y="3718"/>
                    <a:pt x="5019" y="2864"/>
                  </a:cubicBezTo>
                  <a:cubicBezTo>
                    <a:pt x="3668" y="2246"/>
                    <a:pt x="2362" y="1526"/>
                    <a:pt x="1116" y="704"/>
                  </a:cubicBezTo>
                  <a:cubicBezTo>
                    <a:pt x="1111" y="700"/>
                    <a:pt x="1104" y="697"/>
                    <a:pt x="1099" y="691"/>
                  </a:cubicBezTo>
                  <a:cubicBezTo>
                    <a:pt x="788" y="487"/>
                    <a:pt x="480" y="276"/>
                    <a:pt x="180" y="57"/>
                  </a:cubicBezTo>
                  <a:cubicBezTo>
                    <a:pt x="158" y="42"/>
                    <a:pt x="147" y="22"/>
                    <a:pt x="144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5"/>
            <p:cNvSpPr/>
            <p:nvPr/>
          </p:nvSpPr>
          <p:spPr>
            <a:xfrm>
              <a:off x="3670763" y="153650"/>
              <a:ext cx="214600" cy="172900"/>
            </a:xfrm>
            <a:custGeom>
              <a:avLst/>
              <a:gdLst/>
              <a:ahLst/>
              <a:cxnLst/>
              <a:rect l="l" t="t" r="r" b="b"/>
              <a:pathLst>
                <a:path w="8584" h="6916" extrusionOk="0">
                  <a:moveTo>
                    <a:pt x="0" y="1"/>
                  </a:moveTo>
                  <a:cubicBezTo>
                    <a:pt x="254" y="1106"/>
                    <a:pt x="630" y="2172"/>
                    <a:pt x="1152" y="3176"/>
                  </a:cubicBezTo>
                  <a:cubicBezTo>
                    <a:pt x="1299" y="3457"/>
                    <a:pt x="1456" y="3732"/>
                    <a:pt x="1622" y="4002"/>
                  </a:cubicBezTo>
                  <a:cubicBezTo>
                    <a:pt x="1714" y="4152"/>
                    <a:pt x="1984" y="4743"/>
                    <a:pt x="2147" y="4794"/>
                  </a:cubicBezTo>
                  <a:cubicBezTo>
                    <a:pt x="2173" y="4802"/>
                    <a:pt x="2199" y="4805"/>
                    <a:pt x="2227" y="4805"/>
                  </a:cubicBezTo>
                  <a:cubicBezTo>
                    <a:pt x="2652" y="4805"/>
                    <a:pt x="3359" y="3956"/>
                    <a:pt x="3628" y="3728"/>
                  </a:cubicBezTo>
                  <a:cubicBezTo>
                    <a:pt x="3645" y="3714"/>
                    <a:pt x="3664" y="3708"/>
                    <a:pt x="3682" y="3708"/>
                  </a:cubicBezTo>
                  <a:cubicBezTo>
                    <a:pt x="3741" y="3708"/>
                    <a:pt x="3797" y="3770"/>
                    <a:pt x="3771" y="3834"/>
                  </a:cubicBezTo>
                  <a:cubicBezTo>
                    <a:pt x="3641" y="4145"/>
                    <a:pt x="3511" y="4455"/>
                    <a:pt x="3381" y="4764"/>
                  </a:cubicBezTo>
                  <a:cubicBezTo>
                    <a:pt x="3194" y="5210"/>
                    <a:pt x="3127" y="5298"/>
                    <a:pt x="3482" y="5631"/>
                  </a:cubicBezTo>
                  <a:cubicBezTo>
                    <a:pt x="3963" y="6087"/>
                    <a:pt x="4886" y="6375"/>
                    <a:pt x="5512" y="6590"/>
                  </a:cubicBezTo>
                  <a:cubicBezTo>
                    <a:pt x="5875" y="6714"/>
                    <a:pt x="6324" y="6916"/>
                    <a:pt x="6705" y="6916"/>
                  </a:cubicBezTo>
                  <a:cubicBezTo>
                    <a:pt x="7357" y="6916"/>
                    <a:pt x="7605" y="6648"/>
                    <a:pt x="7786" y="6104"/>
                  </a:cubicBezTo>
                  <a:cubicBezTo>
                    <a:pt x="8018" y="5404"/>
                    <a:pt x="8242" y="4698"/>
                    <a:pt x="8470" y="3995"/>
                  </a:cubicBezTo>
                  <a:cubicBezTo>
                    <a:pt x="8482" y="3956"/>
                    <a:pt x="8510" y="3940"/>
                    <a:pt x="8541" y="3940"/>
                  </a:cubicBezTo>
                  <a:cubicBezTo>
                    <a:pt x="8550" y="3940"/>
                    <a:pt x="8559" y="3942"/>
                    <a:pt x="8568" y="3944"/>
                  </a:cubicBezTo>
                  <a:lnTo>
                    <a:pt x="8584" y="3881"/>
                  </a:lnTo>
                  <a:cubicBezTo>
                    <a:pt x="8358" y="3825"/>
                    <a:pt x="8131" y="3766"/>
                    <a:pt x="7906" y="3704"/>
                  </a:cubicBezTo>
                  <a:cubicBezTo>
                    <a:pt x="6226" y="3241"/>
                    <a:pt x="4594" y="2610"/>
                    <a:pt x="3044" y="1814"/>
                  </a:cubicBezTo>
                  <a:cubicBezTo>
                    <a:pt x="2020" y="1288"/>
                    <a:pt x="953" y="698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5"/>
            <p:cNvSpPr/>
            <p:nvPr/>
          </p:nvSpPr>
          <p:spPr>
            <a:xfrm>
              <a:off x="4045063" y="263525"/>
              <a:ext cx="62425" cy="41250"/>
            </a:xfrm>
            <a:custGeom>
              <a:avLst/>
              <a:gdLst/>
              <a:ahLst/>
              <a:cxnLst/>
              <a:rect l="l" t="t" r="r" b="b"/>
              <a:pathLst>
                <a:path w="2497" h="1650" extrusionOk="0">
                  <a:moveTo>
                    <a:pt x="2496" y="1"/>
                  </a:moveTo>
                  <a:cubicBezTo>
                    <a:pt x="1685" y="119"/>
                    <a:pt x="866" y="187"/>
                    <a:pt x="41" y="208"/>
                  </a:cubicBezTo>
                  <a:lnTo>
                    <a:pt x="0" y="611"/>
                  </a:lnTo>
                  <a:cubicBezTo>
                    <a:pt x="3" y="610"/>
                    <a:pt x="6" y="610"/>
                    <a:pt x="9" y="610"/>
                  </a:cubicBezTo>
                  <a:cubicBezTo>
                    <a:pt x="48" y="610"/>
                    <a:pt x="87" y="635"/>
                    <a:pt x="92" y="674"/>
                  </a:cubicBezTo>
                  <a:cubicBezTo>
                    <a:pt x="106" y="787"/>
                    <a:pt x="126" y="1592"/>
                    <a:pt x="205" y="1634"/>
                  </a:cubicBezTo>
                  <a:cubicBezTo>
                    <a:pt x="225" y="1645"/>
                    <a:pt x="248" y="1650"/>
                    <a:pt x="272" y="1650"/>
                  </a:cubicBezTo>
                  <a:cubicBezTo>
                    <a:pt x="486" y="1650"/>
                    <a:pt x="841" y="1282"/>
                    <a:pt x="980" y="1178"/>
                  </a:cubicBezTo>
                  <a:cubicBezTo>
                    <a:pt x="1494" y="797"/>
                    <a:pt x="1995" y="399"/>
                    <a:pt x="2496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5"/>
            <p:cNvSpPr/>
            <p:nvPr/>
          </p:nvSpPr>
          <p:spPr>
            <a:xfrm>
              <a:off x="3878488" y="250625"/>
              <a:ext cx="167625" cy="75225"/>
            </a:xfrm>
            <a:custGeom>
              <a:avLst/>
              <a:gdLst/>
              <a:ahLst/>
              <a:cxnLst/>
              <a:rect l="l" t="t" r="r" b="b"/>
              <a:pathLst>
                <a:path w="6705" h="3009" extrusionOk="0">
                  <a:moveTo>
                    <a:pt x="275" y="0"/>
                  </a:moveTo>
                  <a:lnTo>
                    <a:pt x="259" y="64"/>
                  </a:lnTo>
                  <a:cubicBezTo>
                    <a:pt x="297" y="74"/>
                    <a:pt x="330" y="110"/>
                    <a:pt x="330" y="154"/>
                  </a:cubicBezTo>
                  <a:cubicBezTo>
                    <a:pt x="297" y="634"/>
                    <a:pt x="266" y="1114"/>
                    <a:pt x="234" y="1593"/>
                  </a:cubicBezTo>
                  <a:cubicBezTo>
                    <a:pt x="211" y="1926"/>
                    <a:pt x="1" y="2742"/>
                    <a:pt x="341" y="2941"/>
                  </a:cubicBezTo>
                  <a:cubicBezTo>
                    <a:pt x="428" y="2992"/>
                    <a:pt x="566" y="3008"/>
                    <a:pt x="724" y="3008"/>
                  </a:cubicBezTo>
                  <a:cubicBezTo>
                    <a:pt x="1027" y="3008"/>
                    <a:pt x="1400" y="2946"/>
                    <a:pt x="1595" y="2945"/>
                  </a:cubicBezTo>
                  <a:cubicBezTo>
                    <a:pt x="2011" y="2945"/>
                    <a:pt x="2429" y="2941"/>
                    <a:pt x="2846" y="2937"/>
                  </a:cubicBezTo>
                  <a:cubicBezTo>
                    <a:pt x="3395" y="2930"/>
                    <a:pt x="3941" y="2918"/>
                    <a:pt x="4491" y="2904"/>
                  </a:cubicBezTo>
                  <a:cubicBezTo>
                    <a:pt x="4530" y="2903"/>
                    <a:pt x="4571" y="2903"/>
                    <a:pt x="4611" y="2903"/>
                  </a:cubicBezTo>
                  <a:cubicBezTo>
                    <a:pt x="4788" y="2903"/>
                    <a:pt x="4973" y="2911"/>
                    <a:pt x="5157" y="2911"/>
                  </a:cubicBezTo>
                  <a:cubicBezTo>
                    <a:pt x="5350" y="2911"/>
                    <a:pt x="5541" y="2902"/>
                    <a:pt x="5717" y="2862"/>
                  </a:cubicBezTo>
                  <a:cubicBezTo>
                    <a:pt x="6692" y="2640"/>
                    <a:pt x="6261" y="1776"/>
                    <a:pt x="6621" y="1158"/>
                  </a:cubicBezTo>
                  <a:cubicBezTo>
                    <a:pt x="6631" y="1139"/>
                    <a:pt x="6649" y="1131"/>
                    <a:pt x="6666" y="1130"/>
                  </a:cubicBezTo>
                  <a:lnTo>
                    <a:pt x="6704" y="724"/>
                  </a:lnTo>
                  <a:lnTo>
                    <a:pt x="6704" y="724"/>
                  </a:lnTo>
                  <a:cubicBezTo>
                    <a:pt x="6513" y="729"/>
                    <a:pt x="6321" y="732"/>
                    <a:pt x="6130" y="732"/>
                  </a:cubicBezTo>
                  <a:cubicBezTo>
                    <a:pt x="4159" y="732"/>
                    <a:pt x="2183" y="470"/>
                    <a:pt x="27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5"/>
            <p:cNvSpPr/>
            <p:nvPr/>
          </p:nvSpPr>
          <p:spPr>
            <a:xfrm>
              <a:off x="3670988" y="156350"/>
              <a:ext cx="436900" cy="169975"/>
            </a:xfrm>
            <a:custGeom>
              <a:avLst/>
              <a:gdLst/>
              <a:ahLst/>
              <a:cxnLst/>
              <a:rect l="l" t="t" r="r" b="b"/>
              <a:pathLst>
                <a:path w="17476" h="6799" extrusionOk="0">
                  <a:moveTo>
                    <a:pt x="146" y="1"/>
                  </a:moveTo>
                  <a:cubicBezTo>
                    <a:pt x="60" y="1"/>
                    <a:pt x="0" y="117"/>
                    <a:pt x="83" y="188"/>
                  </a:cubicBezTo>
                  <a:cubicBezTo>
                    <a:pt x="817" y="816"/>
                    <a:pt x="1634" y="1372"/>
                    <a:pt x="2501" y="1862"/>
                  </a:cubicBezTo>
                  <a:cubicBezTo>
                    <a:pt x="2287" y="2011"/>
                    <a:pt x="2093" y="2212"/>
                    <a:pt x="1915" y="2383"/>
                  </a:cubicBezTo>
                  <a:cubicBezTo>
                    <a:pt x="1657" y="2630"/>
                    <a:pt x="1421" y="2893"/>
                    <a:pt x="1197" y="3171"/>
                  </a:cubicBezTo>
                  <a:cubicBezTo>
                    <a:pt x="1175" y="3198"/>
                    <a:pt x="1200" y="3228"/>
                    <a:pt x="1228" y="3228"/>
                  </a:cubicBezTo>
                  <a:cubicBezTo>
                    <a:pt x="1238" y="3228"/>
                    <a:pt x="1248" y="3224"/>
                    <a:pt x="1256" y="3215"/>
                  </a:cubicBezTo>
                  <a:cubicBezTo>
                    <a:pt x="1513" y="2928"/>
                    <a:pt x="1784" y="2657"/>
                    <a:pt x="2075" y="2406"/>
                  </a:cubicBezTo>
                  <a:cubicBezTo>
                    <a:pt x="2258" y="2249"/>
                    <a:pt x="2473" y="2112"/>
                    <a:pt x="2657" y="1951"/>
                  </a:cubicBezTo>
                  <a:cubicBezTo>
                    <a:pt x="3281" y="2299"/>
                    <a:pt x="3930" y="2613"/>
                    <a:pt x="4592" y="2893"/>
                  </a:cubicBezTo>
                  <a:cubicBezTo>
                    <a:pt x="4125" y="3774"/>
                    <a:pt x="3697" y="4679"/>
                    <a:pt x="3223" y="5559"/>
                  </a:cubicBezTo>
                  <a:cubicBezTo>
                    <a:pt x="3212" y="5579"/>
                    <a:pt x="3232" y="5599"/>
                    <a:pt x="3252" y="5599"/>
                  </a:cubicBezTo>
                  <a:cubicBezTo>
                    <a:pt x="3260" y="5599"/>
                    <a:pt x="3268" y="5595"/>
                    <a:pt x="3273" y="5587"/>
                  </a:cubicBezTo>
                  <a:cubicBezTo>
                    <a:pt x="3809" y="4766"/>
                    <a:pt x="4341" y="3863"/>
                    <a:pt x="4719" y="2947"/>
                  </a:cubicBezTo>
                  <a:cubicBezTo>
                    <a:pt x="4910" y="3026"/>
                    <a:pt x="5100" y="3102"/>
                    <a:pt x="5291" y="3175"/>
                  </a:cubicBezTo>
                  <a:cubicBezTo>
                    <a:pt x="5068" y="3644"/>
                    <a:pt x="4891" y="4135"/>
                    <a:pt x="4663" y="4601"/>
                  </a:cubicBezTo>
                  <a:cubicBezTo>
                    <a:pt x="4654" y="4621"/>
                    <a:pt x="4669" y="4635"/>
                    <a:pt x="4685" y="4635"/>
                  </a:cubicBezTo>
                  <a:cubicBezTo>
                    <a:pt x="4694" y="4635"/>
                    <a:pt x="4703" y="4631"/>
                    <a:pt x="4708" y="4621"/>
                  </a:cubicBezTo>
                  <a:cubicBezTo>
                    <a:pt x="4947" y="4174"/>
                    <a:pt x="5216" y="3701"/>
                    <a:pt x="5387" y="3213"/>
                  </a:cubicBezTo>
                  <a:cubicBezTo>
                    <a:pt x="5803" y="3372"/>
                    <a:pt x="6224" y="3520"/>
                    <a:pt x="6644" y="3654"/>
                  </a:cubicBezTo>
                  <a:cubicBezTo>
                    <a:pt x="6245" y="4579"/>
                    <a:pt x="5842" y="5505"/>
                    <a:pt x="5483" y="6447"/>
                  </a:cubicBezTo>
                  <a:cubicBezTo>
                    <a:pt x="5473" y="6474"/>
                    <a:pt x="5494" y="6492"/>
                    <a:pt x="5516" y="6492"/>
                  </a:cubicBezTo>
                  <a:cubicBezTo>
                    <a:pt x="5528" y="6492"/>
                    <a:pt x="5541" y="6486"/>
                    <a:pt x="5548" y="6472"/>
                  </a:cubicBezTo>
                  <a:cubicBezTo>
                    <a:pt x="5991" y="5564"/>
                    <a:pt x="6394" y="4630"/>
                    <a:pt x="6796" y="3702"/>
                  </a:cubicBezTo>
                  <a:cubicBezTo>
                    <a:pt x="6909" y="3737"/>
                    <a:pt x="7022" y="3768"/>
                    <a:pt x="7133" y="3802"/>
                  </a:cubicBezTo>
                  <a:cubicBezTo>
                    <a:pt x="6882" y="4416"/>
                    <a:pt x="6727" y="5107"/>
                    <a:pt x="6632" y="5741"/>
                  </a:cubicBezTo>
                  <a:cubicBezTo>
                    <a:pt x="6629" y="5759"/>
                    <a:pt x="6642" y="5769"/>
                    <a:pt x="6656" y="5769"/>
                  </a:cubicBezTo>
                  <a:cubicBezTo>
                    <a:pt x="6668" y="5769"/>
                    <a:pt x="6682" y="5761"/>
                    <a:pt x="6686" y="5745"/>
                  </a:cubicBezTo>
                  <a:cubicBezTo>
                    <a:pt x="6838" y="5087"/>
                    <a:pt x="7056" y="4471"/>
                    <a:pt x="7268" y="3842"/>
                  </a:cubicBezTo>
                  <a:cubicBezTo>
                    <a:pt x="7581" y="3934"/>
                    <a:pt x="7896" y="4021"/>
                    <a:pt x="8208" y="4100"/>
                  </a:cubicBezTo>
                  <a:cubicBezTo>
                    <a:pt x="8658" y="4213"/>
                    <a:pt x="9117" y="4315"/>
                    <a:pt x="9583" y="4404"/>
                  </a:cubicBezTo>
                  <a:cubicBezTo>
                    <a:pt x="9538" y="5194"/>
                    <a:pt x="9507" y="5988"/>
                    <a:pt x="9493" y="6780"/>
                  </a:cubicBezTo>
                  <a:cubicBezTo>
                    <a:pt x="9493" y="6791"/>
                    <a:pt x="9502" y="6798"/>
                    <a:pt x="9511" y="6798"/>
                  </a:cubicBezTo>
                  <a:cubicBezTo>
                    <a:pt x="9518" y="6798"/>
                    <a:pt x="9526" y="6793"/>
                    <a:pt x="9528" y="6783"/>
                  </a:cubicBezTo>
                  <a:cubicBezTo>
                    <a:pt x="9608" y="6002"/>
                    <a:pt x="9670" y="5215"/>
                    <a:pt x="9720" y="4432"/>
                  </a:cubicBezTo>
                  <a:cubicBezTo>
                    <a:pt x="9933" y="4473"/>
                    <a:pt x="10149" y="4508"/>
                    <a:pt x="10364" y="4543"/>
                  </a:cubicBezTo>
                  <a:cubicBezTo>
                    <a:pt x="10324" y="4861"/>
                    <a:pt x="10313" y="5190"/>
                    <a:pt x="10283" y="5503"/>
                  </a:cubicBezTo>
                  <a:cubicBezTo>
                    <a:pt x="10281" y="5523"/>
                    <a:pt x="10295" y="5533"/>
                    <a:pt x="10310" y="5533"/>
                  </a:cubicBezTo>
                  <a:cubicBezTo>
                    <a:pt x="10323" y="5533"/>
                    <a:pt x="10336" y="5525"/>
                    <a:pt x="10338" y="5509"/>
                  </a:cubicBezTo>
                  <a:cubicBezTo>
                    <a:pt x="10376" y="5198"/>
                    <a:pt x="10440" y="4877"/>
                    <a:pt x="10470" y="4559"/>
                  </a:cubicBezTo>
                  <a:cubicBezTo>
                    <a:pt x="10811" y="4613"/>
                    <a:pt x="11154" y="4661"/>
                    <a:pt x="11499" y="4699"/>
                  </a:cubicBezTo>
                  <a:cubicBezTo>
                    <a:pt x="11463" y="5376"/>
                    <a:pt x="11435" y="6058"/>
                    <a:pt x="11427" y="6736"/>
                  </a:cubicBezTo>
                  <a:cubicBezTo>
                    <a:pt x="11427" y="6758"/>
                    <a:pt x="11446" y="6771"/>
                    <a:pt x="11463" y="6771"/>
                  </a:cubicBezTo>
                  <a:cubicBezTo>
                    <a:pt x="11477" y="6771"/>
                    <a:pt x="11490" y="6762"/>
                    <a:pt x="11492" y="6743"/>
                  </a:cubicBezTo>
                  <a:cubicBezTo>
                    <a:pt x="11557" y="6068"/>
                    <a:pt x="11605" y="5391"/>
                    <a:pt x="11644" y="4714"/>
                  </a:cubicBezTo>
                  <a:cubicBezTo>
                    <a:pt x="11797" y="4731"/>
                    <a:pt x="11952" y="4745"/>
                    <a:pt x="12106" y="4757"/>
                  </a:cubicBezTo>
                  <a:cubicBezTo>
                    <a:pt x="12069" y="5293"/>
                    <a:pt x="12078" y="5828"/>
                    <a:pt x="12138" y="6366"/>
                  </a:cubicBezTo>
                  <a:cubicBezTo>
                    <a:pt x="12139" y="6376"/>
                    <a:pt x="12146" y="6380"/>
                    <a:pt x="12153" y="6380"/>
                  </a:cubicBezTo>
                  <a:cubicBezTo>
                    <a:pt x="12161" y="6380"/>
                    <a:pt x="12170" y="6373"/>
                    <a:pt x="12169" y="6362"/>
                  </a:cubicBezTo>
                  <a:cubicBezTo>
                    <a:pt x="12133" y="5825"/>
                    <a:pt x="12136" y="5293"/>
                    <a:pt x="12189" y="4764"/>
                  </a:cubicBezTo>
                  <a:cubicBezTo>
                    <a:pt x="12572" y="4795"/>
                    <a:pt x="12954" y="4813"/>
                    <a:pt x="13338" y="4823"/>
                  </a:cubicBezTo>
                  <a:cubicBezTo>
                    <a:pt x="13304" y="5361"/>
                    <a:pt x="13385" y="5947"/>
                    <a:pt x="13454" y="6444"/>
                  </a:cubicBezTo>
                  <a:cubicBezTo>
                    <a:pt x="13457" y="6459"/>
                    <a:pt x="13467" y="6465"/>
                    <a:pt x="13477" y="6465"/>
                  </a:cubicBezTo>
                  <a:cubicBezTo>
                    <a:pt x="13490" y="6465"/>
                    <a:pt x="13504" y="6454"/>
                    <a:pt x="13504" y="6437"/>
                  </a:cubicBezTo>
                  <a:cubicBezTo>
                    <a:pt x="13481" y="5910"/>
                    <a:pt x="13529" y="5361"/>
                    <a:pt x="13515" y="4826"/>
                  </a:cubicBezTo>
                  <a:lnTo>
                    <a:pt x="13515" y="4826"/>
                  </a:lnTo>
                  <a:cubicBezTo>
                    <a:pt x="13555" y="4826"/>
                    <a:pt x="13596" y="4826"/>
                    <a:pt x="13636" y="4826"/>
                  </a:cubicBezTo>
                  <a:cubicBezTo>
                    <a:pt x="13734" y="4826"/>
                    <a:pt x="13833" y="4825"/>
                    <a:pt x="13931" y="4824"/>
                  </a:cubicBezTo>
                  <a:lnTo>
                    <a:pt x="13931" y="4824"/>
                  </a:lnTo>
                  <a:cubicBezTo>
                    <a:pt x="13934" y="5122"/>
                    <a:pt x="13936" y="5416"/>
                    <a:pt x="13900" y="5714"/>
                  </a:cubicBezTo>
                  <a:cubicBezTo>
                    <a:pt x="13899" y="5731"/>
                    <a:pt x="13912" y="5740"/>
                    <a:pt x="13926" y="5740"/>
                  </a:cubicBezTo>
                  <a:cubicBezTo>
                    <a:pt x="13937" y="5740"/>
                    <a:pt x="13948" y="5734"/>
                    <a:pt x="13950" y="5719"/>
                  </a:cubicBezTo>
                  <a:cubicBezTo>
                    <a:pt x="13999" y="5426"/>
                    <a:pt x="14027" y="5122"/>
                    <a:pt x="14010" y="4824"/>
                  </a:cubicBezTo>
                  <a:cubicBezTo>
                    <a:pt x="14640" y="4816"/>
                    <a:pt x="15268" y="4776"/>
                    <a:pt x="15887" y="4699"/>
                  </a:cubicBezTo>
                  <a:cubicBezTo>
                    <a:pt x="15887" y="4706"/>
                    <a:pt x="15888" y="4711"/>
                    <a:pt x="15890" y="4718"/>
                  </a:cubicBezTo>
                  <a:cubicBezTo>
                    <a:pt x="15964" y="4888"/>
                    <a:pt x="16065" y="5046"/>
                    <a:pt x="16158" y="5206"/>
                  </a:cubicBezTo>
                  <a:cubicBezTo>
                    <a:pt x="16164" y="5216"/>
                    <a:pt x="16174" y="5220"/>
                    <a:pt x="16184" y="5220"/>
                  </a:cubicBezTo>
                  <a:cubicBezTo>
                    <a:pt x="16202" y="5220"/>
                    <a:pt x="16220" y="5204"/>
                    <a:pt x="16209" y="5183"/>
                  </a:cubicBezTo>
                  <a:cubicBezTo>
                    <a:pt x="16137" y="5016"/>
                    <a:pt x="16067" y="4844"/>
                    <a:pt x="15976" y="4686"/>
                  </a:cubicBezTo>
                  <a:cubicBezTo>
                    <a:pt x="16463" y="4622"/>
                    <a:pt x="16946" y="4536"/>
                    <a:pt x="17420" y="4423"/>
                  </a:cubicBezTo>
                  <a:cubicBezTo>
                    <a:pt x="17476" y="4410"/>
                    <a:pt x="17466" y="4331"/>
                    <a:pt x="17412" y="4331"/>
                  </a:cubicBezTo>
                  <a:cubicBezTo>
                    <a:pt x="17410" y="4331"/>
                    <a:pt x="17408" y="4331"/>
                    <a:pt x="17406" y="4332"/>
                  </a:cubicBezTo>
                  <a:cubicBezTo>
                    <a:pt x="16185" y="4444"/>
                    <a:pt x="14983" y="4515"/>
                    <a:pt x="13787" y="4515"/>
                  </a:cubicBezTo>
                  <a:cubicBezTo>
                    <a:pt x="13690" y="4515"/>
                    <a:pt x="13593" y="4515"/>
                    <a:pt x="13496" y="4514"/>
                  </a:cubicBezTo>
                  <a:cubicBezTo>
                    <a:pt x="13494" y="4460"/>
                    <a:pt x="13489" y="4408"/>
                    <a:pt x="13482" y="4357"/>
                  </a:cubicBezTo>
                  <a:cubicBezTo>
                    <a:pt x="13480" y="4334"/>
                    <a:pt x="13463" y="4323"/>
                    <a:pt x="13446" y="4323"/>
                  </a:cubicBezTo>
                  <a:cubicBezTo>
                    <a:pt x="13426" y="4323"/>
                    <a:pt x="13405" y="4336"/>
                    <a:pt x="13399" y="4358"/>
                  </a:cubicBezTo>
                  <a:cubicBezTo>
                    <a:pt x="13388" y="4408"/>
                    <a:pt x="13381" y="4460"/>
                    <a:pt x="13371" y="4514"/>
                  </a:cubicBezTo>
                  <a:cubicBezTo>
                    <a:pt x="12988" y="4508"/>
                    <a:pt x="12607" y="4493"/>
                    <a:pt x="12226" y="4471"/>
                  </a:cubicBezTo>
                  <a:cubicBezTo>
                    <a:pt x="12237" y="4390"/>
                    <a:pt x="12244" y="4310"/>
                    <a:pt x="12258" y="4230"/>
                  </a:cubicBezTo>
                  <a:cubicBezTo>
                    <a:pt x="12264" y="4195"/>
                    <a:pt x="12236" y="4176"/>
                    <a:pt x="12208" y="4176"/>
                  </a:cubicBezTo>
                  <a:cubicBezTo>
                    <a:pt x="12185" y="4176"/>
                    <a:pt x="12161" y="4189"/>
                    <a:pt x="12157" y="4219"/>
                  </a:cubicBezTo>
                  <a:cubicBezTo>
                    <a:pt x="12147" y="4302"/>
                    <a:pt x="12138" y="4385"/>
                    <a:pt x="12128" y="4467"/>
                  </a:cubicBezTo>
                  <a:cubicBezTo>
                    <a:pt x="12089" y="4466"/>
                    <a:pt x="12048" y="4464"/>
                    <a:pt x="12007" y="4460"/>
                  </a:cubicBezTo>
                  <a:cubicBezTo>
                    <a:pt x="11246" y="4329"/>
                    <a:pt x="10494" y="4185"/>
                    <a:pt x="9745" y="4025"/>
                  </a:cubicBezTo>
                  <a:lnTo>
                    <a:pt x="9745" y="4014"/>
                  </a:lnTo>
                  <a:cubicBezTo>
                    <a:pt x="9748" y="3964"/>
                    <a:pt x="9708" y="3937"/>
                    <a:pt x="9670" y="3937"/>
                  </a:cubicBezTo>
                  <a:cubicBezTo>
                    <a:pt x="9638" y="3937"/>
                    <a:pt x="9609" y="3955"/>
                    <a:pt x="9604" y="3994"/>
                  </a:cubicBezTo>
                  <a:cubicBezTo>
                    <a:pt x="8863" y="3832"/>
                    <a:pt x="8126" y="3651"/>
                    <a:pt x="7396" y="3448"/>
                  </a:cubicBezTo>
                  <a:cubicBezTo>
                    <a:pt x="7403" y="3425"/>
                    <a:pt x="7412" y="3401"/>
                    <a:pt x="7419" y="3379"/>
                  </a:cubicBezTo>
                  <a:cubicBezTo>
                    <a:pt x="7430" y="3346"/>
                    <a:pt x="7406" y="3323"/>
                    <a:pt x="7380" y="3323"/>
                  </a:cubicBezTo>
                  <a:cubicBezTo>
                    <a:pt x="7366" y="3323"/>
                    <a:pt x="7350" y="3331"/>
                    <a:pt x="7341" y="3348"/>
                  </a:cubicBezTo>
                  <a:cubicBezTo>
                    <a:pt x="7328" y="3370"/>
                    <a:pt x="7318" y="3397"/>
                    <a:pt x="7306" y="3421"/>
                  </a:cubicBezTo>
                  <a:cubicBezTo>
                    <a:pt x="7191" y="3390"/>
                    <a:pt x="7074" y="3357"/>
                    <a:pt x="6960" y="3322"/>
                  </a:cubicBezTo>
                  <a:cubicBezTo>
                    <a:pt x="6965" y="3309"/>
                    <a:pt x="6972" y="3295"/>
                    <a:pt x="6978" y="3284"/>
                  </a:cubicBezTo>
                  <a:cubicBezTo>
                    <a:pt x="7004" y="3223"/>
                    <a:pt x="6951" y="3177"/>
                    <a:pt x="6899" y="3177"/>
                  </a:cubicBezTo>
                  <a:cubicBezTo>
                    <a:pt x="6871" y="3177"/>
                    <a:pt x="6844" y="3190"/>
                    <a:pt x="6830" y="3223"/>
                  </a:cubicBezTo>
                  <a:cubicBezTo>
                    <a:pt x="6823" y="3242"/>
                    <a:pt x="6813" y="3260"/>
                    <a:pt x="6806" y="3278"/>
                  </a:cubicBezTo>
                  <a:cubicBezTo>
                    <a:pt x="5843" y="2990"/>
                    <a:pt x="4886" y="2656"/>
                    <a:pt x="3937" y="2260"/>
                  </a:cubicBezTo>
                  <a:cubicBezTo>
                    <a:pt x="3924" y="2255"/>
                    <a:pt x="3913" y="2253"/>
                    <a:pt x="3902" y="2253"/>
                  </a:cubicBezTo>
                  <a:cubicBezTo>
                    <a:pt x="3890" y="2253"/>
                    <a:pt x="3878" y="2256"/>
                    <a:pt x="3868" y="2262"/>
                  </a:cubicBezTo>
                  <a:cubicBezTo>
                    <a:pt x="2576" y="1615"/>
                    <a:pt x="1411" y="822"/>
                    <a:pt x="208" y="21"/>
                  </a:cubicBezTo>
                  <a:cubicBezTo>
                    <a:pt x="187" y="7"/>
                    <a:pt x="166" y="1"/>
                    <a:pt x="1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5"/>
            <p:cNvSpPr/>
            <p:nvPr/>
          </p:nvSpPr>
          <p:spPr>
            <a:xfrm>
              <a:off x="3722913" y="135750"/>
              <a:ext cx="5700" cy="36650"/>
            </a:xfrm>
            <a:custGeom>
              <a:avLst/>
              <a:gdLst/>
              <a:ahLst/>
              <a:cxnLst/>
              <a:rect l="l" t="t" r="r" b="b"/>
              <a:pathLst>
                <a:path w="228" h="1466" extrusionOk="0">
                  <a:moveTo>
                    <a:pt x="141" y="1"/>
                  </a:moveTo>
                  <a:cubicBezTo>
                    <a:pt x="127" y="1"/>
                    <a:pt x="110" y="11"/>
                    <a:pt x="107" y="28"/>
                  </a:cubicBezTo>
                  <a:cubicBezTo>
                    <a:pt x="1" y="466"/>
                    <a:pt x="37" y="961"/>
                    <a:pt x="78" y="1406"/>
                  </a:cubicBezTo>
                  <a:cubicBezTo>
                    <a:pt x="82" y="1447"/>
                    <a:pt x="112" y="1465"/>
                    <a:pt x="144" y="1465"/>
                  </a:cubicBezTo>
                  <a:cubicBezTo>
                    <a:pt x="184" y="1465"/>
                    <a:pt x="227" y="1435"/>
                    <a:pt x="222" y="1383"/>
                  </a:cubicBezTo>
                  <a:cubicBezTo>
                    <a:pt x="180" y="931"/>
                    <a:pt x="208" y="475"/>
                    <a:pt x="166" y="25"/>
                  </a:cubicBezTo>
                  <a:cubicBezTo>
                    <a:pt x="165" y="8"/>
                    <a:pt x="153" y="1"/>
                    <a:pt x="14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5"/>
            <p:cNvSpPr/>
            <p:nvPr/>
          </p:nvSpPr>
          <p:spPr>
            <a:xfrm>
              <a:off x="3766538" y="130900"/>
              <a:ext cx="8550" cy="62575"/>
            </a:xfrm>
            <a:custGeom>
              <a:avLst/>
              <a:gdLst/>
              <a:ahLst/>
              <a:cxnLst/>
              <a:rect l="l" t="t" r="r" b="b"/>
              <a:pathLst>
                <a:path w="342" h="2503" extrusionOk="0">
                  <a:moveTo>
                    <a:pt x="194" y="1"/>
                  </a:moveTo>
                  <a:cubicBezTo>
                    <a:pt x="178" y="1"/>
                    <a:pt x="162" y="11"/>
                    <a:pt x="159" y="33"/>
                  </a:cubicBezTo>
                  <a:cubicBezTo>
                    <a:pt x="42" y="797"/>
                    <a:pt x="1" y="1718"/>
                    <a:pt x="228" y="2467"/>
                  </a:cubicBezTo>
                  <a:cubicBezTo>
                    <a:pt x="236" y="2492"/>
                    <a:pt x="253" y="2503"/>
                    <a:pt x="271" y="2503"/>
                  </a:cubicBezTo>
                  <a:cubicBezTo>
                    <a:pt x="304" y="2503"/>
                    <a:pt x="342" y="2471"/>
                    <a:pt x="341" y="2433"/>
                  </a:cubicBezTo>
                  <a:cubicBezTo>
                    <a:pt x="321" y="1631"/>
                    <a:pt x="215" y="847"/>
                    <a:pt x="234" y="41"/>
                  </a:cubicBezTo>
                  <a:cubicBezTo>
                    <a:pt x="234" y="15"/>
                    <a:pt x="214" y="1"/>
                    <a:pt x="19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5"/>
            <p:cNvSpPr/>
            <p:nvPr/>
          </p:nvSpPr>
          <p:spPr>
            <a:xfrm>
              <a:off x="3810638" y="138300"/>
              <a:ext cx="12425" cy="72125"/>
            </a:xfrm>
            <a:custGeom>
              <a:avLst/>
              <a:gdLst/>
              <a:ahLst/>
              <a:cxnLst/>
              <a:rect l="l" t="t" r="r" b="b"/>
              <a:pathLst>
                <a:path w="497" h="2885" extrusionOk="0">
                  <a:moveTo>
                    <a:pt x="461" y="0"/>
                  </a:moveTo>
                  <a:cubicBezTo>
                    <a:pt x="449" y="0"/>
                    <a:pt x="438" y="6"/>
                    <a:pt x="433" y="19"/>
                  </a:cubicBezTo>
                  <a:cubicBezTo>
                    <a:pt x="273" y="448"/>
                    <a:pt x="178" y="894"/>
                    <a:pt x="116" y="1348"/>
                  </a:cubicBezTo>
                  <a:cubicBezTo>
                    <a:pt x="85" y="1589"/>
                    <a:pt x="64" y="1832"/>
                    <a:pt x="57" y="2075"/>
                  </a:cubicBezTo>
                  <a:cubicBezTo>
                    <a:pt x="57" y="2075"/>
                    <a:pt x="82" y="2504"/>
                    <a:pt x="114" y="2702"/>
                  </a:cubicBezTo>
                  <a:cubicBezTo>
                    <a:pt x="107" y="2699"/>
                    <a:pt x="100" y="2698"/>
                    <a:pt x="92" y="2698"/>
                  </a:cubicBezTo>
                  <a:cubicBezTo>
                    <a:pt x="80" y="2698"/>
                    <a:pt x="68" y="2701"/>
                    <a:pt x="57" y="2710"/>
                  </a:cubicBezTo>
                  <a:cubicBezTo>
                    <a:pt x="47" y="2716"/>
                    <a:pt x="40" y="2723"/>
                    <a:pt x="31" y="2728"/>
                  </a:cubicBezTo>
                  <a:cubicBezTo>
                    <a:pt x="1" y="2750"/>
                    <a:pt x="0" y="2795"/>
                    <a:pt x="21" y="2823"/>
                  </a:cubicBezTo>
                  <a:cubicBezTo>
                    <a:pt x="30" y="2834"/>
                    <a:pt x="38" y="2846"/>
                    <a:pt x="47" y="2857"/>
                  </a:cubicBezTo>
                  <a:cubicBezTo>
                    <a:pt x="61" y="2875"/>
                    <a:pt x="84" y="2884"/>
                    <a:pt x="106" y="2884"/>
                  </a:cubicBezTo>
                  <a:cubicBezTo>
                    <a:pt x="123" y="2884"/>
                    <a:pt x="139" y="2880"/>
                    <a:pt x="151" y="2870"/>
                  </a:cubicBezTo>
                  <a:cubicBezTo>
                    <a:pt x="374" y="2680"/>
                    <a:pt x="215" y="2145"/>
                    <a:pt x="227" y="1886"/>
                  </a:cubicBezTo>
                  <a:cubicBezTo>
                    <a:pt x="256" y="1257"/>
                    <a:pt x="376" y="650"/>
                    <a:pt x="494" y="35"/>
                  </a:cubicBezTo>
                  <a:cubicBezTo>
                    <a:pt x="497" y="13"/>
                    <a:pt x="478" y="0"/>
                    <a:pt x="4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5"/>
            <p:cNvSpPr/>
            <p:nvPr/>
          </p:nvSpPr>
          <p:spPr>
            <a:xfrm>
              <a:off x="3881788" y="155025"/>
              <a:ext cx="19250" cy="80875"/>
            </a:xfrm>
            <a:custGeom>
              <a:avLst/>
              <a:gdLst/>
              <a:ahLst/>
              <a:cxnLst/>
              <a:rect l="l" t="t" r="r" b="b"/>
              <a:pathLst>
                <a:path w="770" h="3235" extrusionOk="0">
                  <a:moveTo>
                    <a:pt x="726" y="1"/>
                  </a:moveTo>
                  <a:cubicBezTo>
                    <a:pt x="715" y="1"/>
                    <a:pt x="704" y="7"/>
                    <a:pt x="699" y="22"/>
                  </a:cubicBezTo>
                  <a:cubicBezTo>
                    <a:pt x="482" y="638"/>
                    <a:pt x="326" y="1255"/>
                    <a:pt x="242" y="1901"/>
                  </a:cubicBezTo>
                  <a:cubicBezTo>
                    <a:pt x="202" y="2195"/>
                    <a:pt x="0" y="2966"/>
                    <a:pt x="208" y="3204"/>
                  </a:cubicBezTo>
                  <a:cubicBezTo>
                    <a:pt x="227" y="3225"/>
                    <a:pt x="249" y="3235"/>
                    <a:pt x="273" y="3235"/>
                  </a:cubicBezTo>
                  <a:cubicBezTo>
                    <a:pt x="285" y="3235"/>
                    <a:pt x="297" y="3232"/>
                    <a:pt x="309" y="3228"/>
                  </a:cubicBezTo>
                  <a:lnTo>
                    <a:pt x="362" y="3213"/>
                  </a:lnTo>
                  <a:cubicBezTo>
                    <a:pt x="408" y="3199"/>
                    <a:pt x="420" y="3138"/>
                    <a:pt x="405" y="3100"/>
                  </a:cubicBezTo>
                  <a:cubicBezTo>
                    <a:pt x="401" y="3084"/>
                    <a:pt x="394" y="3066"/>
                    <a:pt x="389" y="3050"/>
                  </a:cubicBezTo>
                  <a:cubicBezTo>
                    <a:pt x="380" y="3029"/>
                    <a:pt x="353" y="3007"/>
                    <a:pt x="328" y="3007"/>
                  </a:cubicBezTo>
                  <a:lnTo>
                    <a:pt x="291" y="3007"/>
                  </a:lnTo>
                  <a:cubicBezTo>
                    <a:pt x="335" y="2809"/>
                    <a:pt x="356" y="2407"/>
                    <a:pt x="359" y="2397"/>
                  </a:cubicBezTo>
                  <a:cubicBezTo>
                    <a:pt x="377" y="2158"/>
                    <a:pt x="403" y="1920"/>
                    <a:pt x="437" y="1681"/>
                  </a:cubicBezTo>
                  <a:cubicBezTo>
                    <a:pt x="513" y="1132"/>
                    <a:pt x="629" y="584"/>
                    <a:pt x="763" y="48"/>
                  </a:cubicBezTo>
                  <a:cubicBezTo>
                    <a:pt x="769" y="21"/>
                    <a:pt x="747" y="1"/>
                    <a:pt x="72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5"/>
            <p:cNvSpPr/>
            <p:nvPr/>
          </p:nvSpPr>
          <p:spPr>
            <a:xfrm>
              <a:off x="3946588" y="175825"/>
              <a:ext cx="10225" cy="71775"/>
            </a:xfrm>
            <a:custGeom>
              <a:avLst/>
              <a:gdLst/>
              <a:ahLst/>
              <a:cxnLst/>
              <a:rect l="l" t="t" r="r" b="b"/>
              <a:pathLst>
                <a:path w="409" h="2871" extrusionOk="0">
                  <a:moveTo>
                    <a:pt x="365" y="0"/>
                  </a:moveTo>
                  <a:cubicBezTo>
                    <a:pt x="352" y="0"/>
                    <a:pt x="339" y="7"/>
                    <a:pt x="334" y="23"/>
                  </a:cubicBezTo>
                  <a:cubicBezTo>
                    <a:pt x="70" y="932"/>
                    <a:pt x="0" y="1867"/>
                    <a:pt x="57" y="2810"/>
                  </a:cubicBezTo>
                  <a:cubicBezTo>
                    <a:pt x="59" y="2852"/>
                    <a:pt x="90" y="2871"/>
                    <a:pt x="122" y="2871"/>
                  </a:cubicBezTo>
                  <a:cubicBezTo>
                    <a:pt x="163" y="2871"/>
                    <a:pt x="208" y="2840"/>
                    <a:pt x="205" y="2787"/>
                  </a:cubicBezTo>
                  <a:cubicBezTo>
                    <a:pt x="151" y="1856"/>
                    <a:pt x="240" y="956"/>
                    <a:pt x="404" y="41"/>
                  </a:cubicBezTo>
                  <a:cubicBezTo>
                    <a:pt x="408" y="17"/>
                    <a:pt x="386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5"/>
            <p:cNvSpPr/>
            <p:nvPr/>
          </p:nvSpPr>
          <p:spPr>
            <a:xfrm>
              <a:off x="4012413" y="206250"/>
              <a:ext cx="12950" cy="51425"/>
            </a:xfrm>
            <a:custGeom>
              <a:avLst/>
              <a:gdLst/>
              <a:ahLst/>
              <a:cxnLst/>
              <a:rect l="l" t="t" r="r" b="b"/>
              <a:pathLst>
                <a:path w="518" h="2057" extrusionOk="0">
                  <a:moveTo>
                    <a:pt x="476" y="0"/>
                  </a:moveTo>
                  <a:cubicBezTo>
                    <a:pt x="461" y="0"/>
                    <a:pt x="446" y="8"/>
                    <a:pt x="438" y="24"/>
                  </a:cubicBezTo>
                  <a:cubicBezTo>
                    <a:pt x="192" y="592"/>
                    <a:pt x="0" y="1408"/>
                    <a:pt x="99" y="2022"/>
                  </a:cubicBezTo>
                  <a:cubicBezTo>
                    <a:pt x="103" y="2046"/>
                    <a:pt x="120" y="2057"/>
                    <a:pt x="138" y="2057"/>
                  </a:cubicBezTo>
                  <a:cubicBezTo>
                    <a:pt x="158" y="2057"/>
                    <a:pt x="179" y="2043"/>
                    <a:pt x="184" y="2019"/>
                  </a:cubicBezTo>
                  <a:cubicBezTo>
                    <a:pt x="260" y="1697"/>
                    <a:pt x="253" y="1352"/>
                    <a:pt x="307" y="1023"/>
                  </a:cubicBezTo>
                  <a:cubicBezTo>
                    <a:pt x="362" y="692"/>
                    <a:pt x="451" y="372"/>
                    <a:pt x="512" y="41"/>
                  </a:cubicBezTo>
                  <a:cubicBezTo>
                    <a:pt x="517" y="16"/>
                    <a:pt x="497" y="0"/>
                    <a:pt x="47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5"/>
            <p:cNvSpPr/>
            <p:nvPr/>
          </p:nvSpPr>
          <p:spPr>
            <a:xfrm>
              <a:off x="4037263" y="224675"/>
              <a:ext cx="5575" cy="30625"/>
            </a:xfrm>
            <a:custGeom>
              <a:avLst/>
              <a:gdLst/>
              <a:ahLst/>
              <a:cxnLst/>
              <a:rect l="l" t="t" r="r" b="b"/>
              <a:pathLst>
                <a:path w="223" h="1225" extrusionOk="0">
                  <a:moveTo>
                    <a:pt x="187" y="0"/>
                  </a:moveTo>
                  <a:cubicBezTo>
                    <a:pt x="173" y="0"/>
                    <a:pt x="159" y="9"/>
                    <a:pt x="156" y="29"/>
                  </a:cubicBezTo>
                  <a:cubicBezTo>
                    <a:pt x="92" y="399"/>
                    <a:pt x="0" y="816"/>
                    <a:pt x="22" y="1193"/>
                  </a:cubicBezTo>
                  <a:cubicBezTo>
                    <a:pt x="22" y="1214"/>
                    <a:pt x="42" y="1225"/>
                    <a:pt x="61" y="1225"/>
                  </a:cubicBezTo>
                  <a:cubicBezTo>
                    <a:pt x="76" y="1225"/>
                    <a:pt x="91" y="1218"/>
                    <a:pt x="95" y="1202"/>
                  </a:cubicBezTo>
                  <a:cubicBezTo>
                    <a:pt x="198" y="840"/>
                    <a:pt x="204" y="411"/>
                    <a:pt x="222" y="37"/>
                  </a:cubicBezTo>
                  <a:cubicBezTo>
                    <a:pt x="222" y="13"/>
                    <a:pt x="204" y="0"/>
                    <a:pt x="18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5"/>
            <p:cNvSpPr/>
            <p:nvPr/>
          </p:nvSpPr>
          <p:spPr>
            <a:xfrm>
              <a:off x="3719938" y="212100"/>
              <a:ext cx="22425" cy="27075"/>
            </a:xfrm>
            <a:custGeom>
              <a:avLst/>
              <a:gdLst/>
              <a:ahLst/>
              <a:cxnLst/>
              <a:rect l="l" t="t" r="r" b="b"/>
              <a:pathLst>
                <a:path w="897" h="1083" extrusionOk="0">
                  <a:moveTo>
                    <a:pt x="860" y="1"/>
                  </a:moveTo>
                  <a:cubicBezTo>
                    <a:pt x="854" y="1"/>
                    <a:pt x="847" y="3"/>
                    <a:pt x="841" y="9"/>
                  </a:cubicBezTo>
                  <a:cubicBezTo>
                    <a:pt x="529" y="307"/>
                    <a:pt x="276" y="690"/>
                    <a:pt x="18" y="1034"/>
                  </a:cubicBezTo>
                  <a:cubicBezTo>
                    <a:pt x="0" y="1057"/>
                    <a:pt x="22" y="1082"/>
                    <a:pt x="45" y="1082"/>
                  </a:cubicBezTo>
                  <a:cubicBezTo>
                    <a:pt x="53" y="1082"/>
                    <a:pt x="61" y="1079"/>
                    <a:pt x="67" y="1071"/>
                  </a:cubicBezTo>
                  <a:cubicBezTo>
                    <a:pt x="346" y="748"/>
                    <a:pt x="663" y="416"/>
                    <a:pt x="883" y="52"/>
                  </a:cubicBezTo>
                  <a:cubicBezTo>
                    <a:pt x="897" y="31"/>
                    <a:pt x="881" y="1"/>
                    <a:pt x="86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5"/>
            <p:cNvSpPr/>
            <p:nvPr/>
          </p:nvSpPr>
          <p:spPr>
            <a:xfrm>
              <a:off x="3752663" y="153550"/>
              <a:ext cx="6000" cy="35750"/>
            </a:xfrm>
            <a:custGeom>
              <a:avLst/>
              <a:gdLst/>
              <a:ahLst/>
              <a:cxnLst/>
              <a:rect l="l" t="t" r="r" b="b"/>
              <a:pathLst>
                <a:path w="240" h="1430" extrusionOk="0">
                  <a:moveTo>
                    <a:pt x="121" y="1"/>
                  </a:moveTo>
                  <a:cubicBezTo>
                    <a:pt x="105" y="1"/>
                    <a:pt x="91" y="10"/>
                    <a:pt x="91" y="32"/>
                  </a:cubicBezTo>
                  <a:cubicBezTo>
                    <a:pt x="78" y="468"/>
                    <a:pt x="1" y="975"/>
                    <a:pt x="86" y="1403"/>
                  </a:cubicBezTo>
                  <a:cubicBezTo>
                    <a:pt x="89" y="1421"/>
                    <a:pt x="102" y="1429"/>
                    <a:pt x="116" y="1429"/>
                  </a:cubicBezTo>
                  <a:cubicBezTo>
                    <a:pt x="130" y="1429"/>
                    <a:pt x="145" y="1419"/>
                    <a:pt x="149" y="1401"/>
                  </a:cubicBezTo>
                  <a:cubicBezTo>
                    <a:pt x="239" y="976"/>
                    <a:pt x="169" y="475"/>
                    <a:pt x="163" y="40"/>
                  </a:cubicBezTo>
                  <a:cubicBezTo>
                    <a:pt x="162" y="15"/>
                    <a:pt x="141" y="1"/>
                    <a:pt x="1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5"/>
            <p:cNvSpPr/>
            <p:nvPr/>
          </p:nvSpPr>
          <p:spPr>
            <a:xfrm>
              <a:off x="3796063" y="147775"/>
              <a:ext cx="8475" cy="55225"/>
            </a:xfrm>
            <a:custGeom>
              <a:avLst/>
              <a:gdLst/>
              <a:ahLst/>
              <a:cxnLst/>
              <a:rect l="l" t="t" r="r" b="b"/>
              <a:pathLst>
                <a:path w="339" h="2209" extrusionOk="0">
                  <a:moveTo>
                    <a:pt x="309" y="0"/>
                  </a:moveTo>
                  <a:cubicBezTo>
                    <a:pt x="297" y="0"/>
                    <a:pt x="285" y="7"/>
                    <a:pt x="282" y="23"/>
                  </a:cubicBezTo>
                  <a:cubicBezTo>
                    <a:pt x="165" y="723"/>
                    <a:pt x="79" y="1429"/>
                    <a:pt x="6" y="2135"/>
                  </a:cubicBezTo>
                  <a:cubicBezTo>
                    <a:pt x="1" y="2183"/>
                    <a:pt x="38" y="2209"/>
                    <a:pt x="75" y="2209"/>
                  </a:cubicBezTo>
                  <a:cubicBezTo>
                    <a:pt x="105" y="2209"/>
                    <a:pt x="135" y="2191"/>
                    <a:pt x="140" y="2152"/>
                  </a:cubicBezTo>
                  <a:cubicBezTo>
                    <a:pt x="224" y="1447"/>
                    <a:pt x="295" y="740"/>
                    <a:pt x="337" y="30"/>
                  </a:cubicBezTo>
                  <a:cubicBezTo>
                    <a:pt x="338" y="10"/>
                    <a:pt x="323" y="0"/>
                    <a:pt x="3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5"/>
            <p:cNvSpPr/>
            <p:nvPr/>
          </p:nvSpPr>
          <p:spPr>
            <a:xfrm>
              <a:off x="3862513" y="169775"/>
              <a:ext cx="10025" cy="56075"/>
            </a:xfrm>
            <a:custGeom>
              <a:avLst/>
              <a:gdLst/>
              <a:ahLst/>
              <a:cxnLst/>
              <a:rect l="l" t="t" r="r" b="b"/>
              <a:pathLst>
                <a:path w="401" h="2243" extrusionOk="0">
                  <a:moveTo>
                    <a:pt x="365" y="0"/>
                  </a:moveTo>
                  <a:cubicBezTo>
                    <a:pt x="350" y="0"/>
                    <a:pt x="333" y="10"/>
                    <a:pt x="328" y="31"/>
                  </a:cubicBezTo>
                  <a:cubicBezTo>
                    <a:pt x="171" y="717"/>
                    <a:pt x="9" y="1498"/>
                    <a:pt x="0" y="2201"/>
                  </a:cubicBezTo>
                  <a:cubicBezTo>
                    <a:pt x="0" y="2225"/>
                    <a:pt x="22" y="2243"/>
                    <a:pt x="42" y="2243"/>
                  </a:cubicBezTo>
                  <a:cubicBezTo>
                    <a:pt x="55" y="2243"/>
                    <a:pt x="67" y="2236"/>
                    <a:pt x="72" y="2219"/>
                  </a:cubicBezTo>
                  <a:cubicBezTo>
                    <a:pt x="272" y="1540"/>
                    <a:pt x="348" y="742"/>
                    <a:pt x="399" y="38"/>
                  </a:cubicBezTo>
                  <a:cubicBezTo>
                    <a:pt x="400" y="13"/>
                    <a:pt x="383" y="0"/>
                    <a:pt x="36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5"/>
            <p:cNvSpPr/>
            <p:nvPr/>
          </p:nvSpPr>
          <p:spPr>
            <a:xfrm>
              <a:off x="3909088" y="181425"/>
              <a:ext cx="8700" cy="56900"/>
            </a:xfrm>
            <a:custGeom>
              <a:avLst/>
              <a:gdLst/>
              <a:ahLst/>
              <a:cxnLst/>
              <a:rect l="l" t="t" r="r" b="b"/>
              <a:pathLst>
                <a:path w="348" h="2276" extrusionOk="0">
                  <a:moveTo>
                    <a:pt x="313" y="1"/>
                  </a:moveTo>
                  <a:cubicBezTo>
                    <a:pt x="298" y="1"/>
                    <a:pt x="283" y="10"/>
                    <a:pt x="281" y="29"/>
                  </a:cubicBezTo>
                  <a:cubicBezTo>
                    <a:pt x="185" y="753"/>
                    <a:pt x="91" y="1479"/>
                    <a:pt x="5" y="2206"/>
                  </a:cubicBezTo>
                  <a:cubicBezTo>
                    <a:pt x="1" y="2251"/>
                    <a:pt x="36" y="2275"/>
                    <a:pt x="70" y="2275"/>
                  </a:cubicBezTo>
                  <a:cubicBezTo>
                    <a:pt x="99" y="2275"/>
                    <a:pt x="127" y="2258"/>
                    <a:pt x="131" y="2220"/>
                  </a:cubicBezTo>
                  <a:cubicBezTo>
                    <a:pt x="209" y="1493"/>
                    <a:pt x="279" y="765"/>
                    <a:pt x="344" y="36"/>
                  </a:cubicBezTo>
                  <a:cubicBezTo>
                    <a:pt x="347" y="13"/>
                    <a:pt x="330" y="1"/>
                    <a:pt x="3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5"/>
            <p:cNvSpPr/>
            <p:nvPr/>
          </p:nvSpPr>
          <p:spPr>
            <a:xfrm>
              <a:off x="3985738" y="218750"/>
              <a:ext cx="5950" cy="32400"/>
            </a:xfrm>
            <a:custGeom>
              <a:avLst/>
              <a:gdLst/>
              <a:ahLst/>
              <a:cxnLst/>
              <a:rect l="l" t="t" r="r" b="b"/>
              <a:pathLst>
                <a:path w="238" h="1296" extrusionOk="0">
                  <a:moveTo>
                    <a:pt x="195" y="0"/>
                  </a:moveTo>
                  <a:cubicBezTo>
                    <a:pt x="178" y="0"/>
                    <a:pt x="160" y="11"/>
                    <a:pt x="157" y="34"/>
                  </a:cubicBezTo>
                  <a:cubicBezTo>
                    <a:pt x="105" y="431"/>
                    <a:pt x="0" y="861"/>
                    <a:pt x="21" y="1264"/>
                  </a:cubicBezTo>
                  <a:cubicBezTo>
                    <a:pt x="22" y="1284"/>
                    <a:pt x="41" y="1295"/>
                    <a:pt x="60" y="1295"/>
                  </a:cubicBezTo>
                  <a:cubicBezTo>
                    <a:pt x="75" y="1295"/>
                    <a:pt x="90" y="1288"/>
                    <a:pt x="95" y="1272"/>
                  </a:cubicBezTo>
                  <a:cubicBezTo>
                    <a:pt x="205" y="887"/>
                    <a:pt x="199" y="444"/>
                    <a:pt x="234" y="44"/>
                  </a:cubicBezTo>
                  <a:cubicBezTo>
                    <a:pt x="238" y="16"/>
                    <a:pt x="216" y="0"/>
                    <a:pt x="19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5"/>
            <p:cNvSpPr/>
            <p:nvPr/>
          </p:nvSpPr>
          <p:spPr>
            <a:xfrm>
              <a:off x="3642238" y="119600"/>
              <a:ext cx="474475" cy="212625"/>
            </a:xfrm>
            <a:custGeom>
              <a:avLst/>
              <a:gdLst/>
              <a:ahLst/>
              <a:cxnLst/>
              <a:rect l="l" t="t" r="r" b="b"/>
              <a:pathLst>
                <a:path w="18979" h="8505" extrusionOk="0">
                  <a:moveTo>
                    <a:pt x="321" y="177"/>
                  </a:moveTo>
                  <a:cubicBezTo>
                    <a:pt x="324" y="198"/>
                    <a:pt x="335" y="218"/>
                    <a:pt x="356" y="233"/>
                  </a:cubicBezTo>
                  <a:cubicBezTo>
                    <a:pt x="658" y="452"/>
                    <a:pt x="965" y="663"/>
                    <a:pt x="1275" y="867"/>
                  </a:cubicBezTo>
                  <a:cubicBezTo>
                    <a:pt x="1281" y="873"/>
                    <a:pt x="1288" y="876"/>
                    <a:pt x="1293" y="880"/>
                  </a:cubicBezTo>
                  <a:cubicBezTo>
                    <a:pt x="5978" y="3975"/>
                    <a:pt x="11529" y="5651"/>
                    <a:pt x="17141" y="5651"/>
                  </a:cubicBezTo>
                  <a:cubicBezTo>
                    <a:pt x="17696" y="5651"/>
                    <a:pt x="18252" y="5634"/>
                    <a:pt x="18807" y="5601"/>
                  </a:cubicBezTo>
                  <a:lnTo>
                    <a:pt x="18807" y="5601"/>
                  </a:lnTo>
                  <a:cubicBezTo>
                    <a:pt x="18773" y="5629"/>
                    <a:pt x="18738" y="5658"/>
                    <a:pt x="18703" y="5683"/>
                  </a:cubicBezTo>
                  <a:cubicBezTo>
                    <a:pt x="17788" y="5762"/>
                    <a:pt x="16874" y="5805"/>
                    <a:pt x="15963" y="5805"/>
                  </a:cubicBezTo>
                  <a:cubicBezTo>
                    <a:pt x="13572" y="5805"/>
                    <a:pt x="11200" y="5515"/>
                    <a:pt x="8872" y="4850"/>
                  </a:cubicBezTo>
                  <a:cubicBezTo>
                    <a:pt x="7353" y="4418"/>
                    <a:pt x="5875" y="3841"/>
                    <a:pt x="4463" y="3133"/>
                  </a:cubicBezTo>
                  <a:cubicBezTo>
                    <a:pt x="2926" y="2362"/>
                    <a:pt x="1601" y="1361"/>
                    <a:pt x="177" y="417"/>
                  </a:cubicBezTo>
                  <a:lnTo>
                    <a:pt x="263" y="274"/>
                  </a:lnTo>
                  <a:cubicBezTo>
                    <a:pt x="281" y="243"/>
                    <a:pt x="302" y="211"/>
                    <a:pt x="321" y="177"/>
                  </a:cubicBezTo>
                  <a:close/>
                  <a:moveTo>
                    <a:pt x="1141" y="1361"/>
                  </a:moveTo>
                  <a:lnTo>
                    <a:pt x="1141" y="1361"/>
                  </a:lnTo>
                  <a:cubicBezTo>
                    <a:pt x="2095" y="2060"/>
                    <a:pt x="3161" y="2648"/>
                    <a:pt x="4185" y="3174"/>
                  </a:cubicBezTo>
                  <a:cubicBezTo>
                    <a:pt x="5735" y="3971"/>
                    <a:pt x="7367" y="4603"/>
                    <a:pt x="9047" y="5072"/>
                  </a:cubicBezTo>
                  <a:cubicBezTo>
                    <a:pt x="9272" y="5132"/>
                    <a:pt x="9498" y="5193"/>
                    <a:pt x="9725" y="5248"/>
                  </a:cubicBezTo>
                  <a:cubicBezTo>
                    <a:pt x="11632" y="5719"/>
                    <a:pt x="13608" y="5980"/>
                    <a:pt x="15578" y="5980"/>
                  </a:cubicBezTo>
                  <a:cubicBezTo>
                    <a:pt x="15770" y="5980"/>
                    <a:pt x="15962" y="5977"/>
                    <a:pt x="16154" y="5972"/>
                  </a:cubicBezTo>
                  <a:cubicBezTo>
                    <a:pt x="16976" y="5951"/>
                    <a:pt x="17798" y="5884"/>
                    <a:pt x="18609" y="5765"/>
                  </a:cubicBezTo>
                  <a:lnTo>
                    <a:pt x="18609" y="5765"/>
                  </a:lnTo>
                  <a:cubicBezTo>
                    <a:pt x="18108" y="6163"/>
                    <a:pt x="17607" y="6558"/>
                    <a:pt x="17093" y="6942"/>
                  </a:cubicBezTo>
                  <a:cubicBezTo>
                    <a:pt x="16954" y="7046"/>
                    <a:pt x="16599" y="7414"/>
                    <a:pt x="16385" y="7414"/>
                  </a:cubicBezTo>
                  <a:cubicBezTo>
                    <a:pt x="16361" y="7414"/>
                    <a:pt x="16338" y="7409"/>
                    <a:pt x="16318" y="7398"/>
                  </a:cubicBezTo>
                  <a:cubicBezTo>
                    <a:pt x="16238" y="7356"/>
                    <a:pt x="16219" y="6551"/>
                    <a:pt x="16205" y="6438"/>
                  </a:cubicBezTo>
                  <a:cubicBezTo>
                    <a:pt x="16199" y="6399"/>
                    <a:pt x="16160" y="6374"/>
                    <a:pt x="16122" y="6374"/>
                  </a:cubicBezTo>
                  <a:cubicBezTo>
                    <a:pt x="16119" y="6374"/>
                    <a:pt x="16116" y="6375"/>
                    <a:pt x="16113" y="6375"/>
                  </a:cubicBezTo>
                  <a:cubicBezTo>
                    <a:pt x="16096" y="6378"/>
                    <a:pt x="16078" y="6386"/>
                    <a:pt x="16068" y="6403"/>
                  </a:cubicBezTo>
                  <a:cubicBezTo>
                    <a:pt x="15708" y="7023"/>
                    <a:pt x="16139" y="7885"/>
                    <a:pt x="15165" y="8109"/>
                  </a:cubicBezTo>
                  <a:cubicBezTo>
                    <a:pt x="14989" y="8148"/>
                    <a:pt x="14797" y="8158"/>
                    <a:pt x="14603" y="8158"/>
                  </a:cubicBezTo>
                  <a:cubicBezTo>
                    <a:pt x="14420" y="8158"/>
                    <a:pt x="14234" y="8149"/>
                    <a:pt x="14058" y="8149"/>
                  </a:cubicBezTo>
                  <a:cubicBezTo>
                    <a:pt x="14017" y="8149"/>
                    <a:pt x="13977" y="8150"/>
                    <a:pt x="13938" y="8151"/>
                  </a:cubicBezTo>
                  <a:cubicBezTo>
                    <a:pt x="13390" y="8165"/>
                    <a:pt x="12842" y="8175"/>
                    <a:pt x="12293" y="8182"/>
                  </a:cubicBezTo>
                  <a:cubicBezTo>
                    <a:pt x="11877" y="8188"/>
                    <a:pt x="11459" y="8190"/>
                    <a:pt x="11042" y="8190"/>
                  </a:cubicBezTo>
                  <a:cubicBezTo>
                    <a:pt x="10847" y="8192"/>
                    <a:pt x="10474" y="8254"/>
                    <a:pt x="10170" y="8254"/>
                  </a:cubicBezTo>
                  <a:cubicBezTo>
                    <a:pt x="10013" y="8254"/>
                    <a:pt x="9875" y="8238"/>
                    <a:pt x="9788" y="8188"/>
                  </a:cubicBezTo>
                  <a:cubicBezTo>
                    <a:pt x="9450" y="7989"/>
                    <a:pt x="9659" y="7174"/>
                    <a:pt x="9681" y="6839"/>
                  </a:cubicBezTo>
                  <a:cubicBezTo>
                    <a:pt x="9712" y="6359"/>
                    <a:pt x="9745" y="5879"/>
                    <a:pt x="9776" y="5401"/>
                  </a:cubicBezTo>
                  <a:cubicBezTo>
                    <a:pt x="9779" y="5356"/>
                    <a:pt x="9746" y="5320"/>
                    <a:pt x="9708" y="5308"/>
                  </a:cubicBezTo>
                  <a:cubicBezTo>
                    <a:pt x="9699" y="5305"/>
                    <a:pt x="9690" y="5304"/>
                    <a:pt x="9681" y="5304"/>
                  </a:cubicBezTo>
                  <a:cubicBezTo>
                    <a:pt x="9650" y="5304"/>
                    <a:pt x="9621" y="5320"/>
                    <a:pt x="9609" y="5358"/>
                  </a:cubicBezTo>
                  <a:cubicBezTo>
                    <a:pt x="9379" y="6061"/>
                    <a:pt x="9157" y="6767"/>
                    <a:pt x="8926" y="7468"/>
                  </a:cubicBezTo>
                  <a:cubicBezTo>
                    <a:pt x="8745" y="8011"/>
                    <a:pt x="8497" y="8279"/>
                    <a:pt x="7844" y="8279"/>
                  </a:cubicBezTo>
                  <a:cubicBezTo>
                    <a:pt x="7463" y="8278"/>
                    <a:pt x="7014" y="8076"/>
                    <a:pt x="6651" y="7953"/>
                  </a:cubicBezTo>
                  <a:cubicBezTo>
                    <a:pt x="6027" y="7740"/>
                    <a:pt x="5103" y="7449"/>
                    <a:pt x="4621" y="6995"/>
                  </a:cubicBezTo>
                  <a:cubicBezTo>
                    <a:pt x="4267" y="6661"/>
                    <a:pt x="4333" y="6572"/>
                    <a:pt x="4521" y="6128"/>
                  </a:cubicBezTo>
                  <a:cubicBezTo>
                    <a:pt x="4651" y="5817"/>
                    <a:pt x="4781" y="5508"/>
                    <a:pt x="4911" y="5199"/>
                  </a:cubicBezTo>
                  <a:cubicBezTo>
                    <a:pt x="4937" y="5135"/>
                    <a:pt x="4882" y="5071"/>
                    <a:pt x="4823" y="5071"/>
                  </a:cubicBezTo>
                  <a:cubicBezTo>
                    <a:pt x="4804" y="5071"/>
                    <a:pt x="4785" y="5078"/>
                    <a:pt x="4768" y="5093"/>
                  </a:cubicBezTo>
                  <a:cubicBezTo>
                    <a:pt x="4499" y="5320"/>
                    <a:pt x="3790" y="6170"/>
                    <a:pt x="3366" y="6170"/>
                  </a:cubicBezTo>
                  <a:cubicBezTo>
                    <a:pt x="3338" y="6170"/>
                    <a:pt x="3312" y="6166"/>
                    <a:pt x="3287" y="6159"/>
                  </a:cubicBezTo>
                  <a:cubicBezTo>
                    <a:pt x="3123" y="6107"/>
                    <a:pt x="2854" y="5516"/>
                    <a:pt x="2762" y="5365"/>
                  </a:cubicBezTo>
                  <a:cubicBezTo>
                    <a:pt x="2595" y="5096"/>
                    <a:pt x="2438" y="4822"/>
                    <a:pt x="2292" y="4539"/>
                  </a:cubicBezTo>
                  <a:cubicBezTo>
                    <a:pt x="1769" y="3533"/>
                    <a:pt x="1394" y="2467"/>
                    <a:pt x="1141" y="1361"/>
                  </a:cubicBezTo>
                  <a:close/>
                  <a:moveTo>
                    <a:pt x="294" y="0"/>
                  </a:moveTo>
                  <a:cubicBezTo>
                    <a:pt x="282" y="0"/>
                    <a:pt x="269" y="4"/>
                    <a:pt x="259" y="13"/>
                  </a:cubicBezTo>
                  <a:cubicBezTo>
                    <a:pt x="198" y="63"/>
                    <a:pt x="170" y="140"/>
                    <a:pt x="137" y="209"/>
                  </a:cubicBezTo>
                  <a:cubicBezTo>
                    <a:pt x="96" y="287"/>
                    <a:pt x="61" y="366"/>
                    <a:pt x="21" y="445"/>
                  </a:cubicBezTo>
                  <a:cubicBezTo>
                    <a:pt x="1" y="488"/>
                    <a:pt x="43" y="529"/>
                    <a:pt x="81" y="529"/>
                  </a:cubicBezTo>
                  <a:cubicBezTo>
                    <a:pt x="90" y="529"/>
                    <a:pt x="98" y="527"/>
                    <a:pt x="106" y="521"/>
                  </a:cubicBezTo>
                  <a:cubicBezTo>
                    <a:pt x="357" y="754"/>
                    <a:pt x="624" y="973"/>
                    <a:pt x="901" y="1186"/>
                  </a:cubicBezTo>
                  <a:lnTo>
                    <a:pt x="901" y="1206"/>
                  </a:lnTo>
                  <a:cubicBezTo>
                    <a:pt x="1316" y="3119"/>
                    <a:pt x="2118" y="4897"/>
                    <a:pt x="3280" y="6472"/>
                  </a:cubicBezTo>
                  <a:cubicBezTo>
                    <a:pt x="3297" y="6495"/>
                    <a:pt x="3325" y="6507"/>
                    <a:pt x="3354" y="6507"/>
                  </a:cubicBezTo>
                  <a:cubicBezTo>
                    <a:pt x="3375" y="6507"/>
                    <a:pt x="3396" y="6500"/>
                    <a:pt x="3413" y="6486"/>
                  </a:cubicBezTo>
                  <a:lnTo>
                    <a:pt x="4589" y="5485"/>
                  </a:lnTo>
                  <a:lnTo>
                    <a:pt x="4589" y="5485"/>
                  </a:lnTo>
                  <a:cubicBezTo>
                    <a:pt x="4412" y="5909"/>
                    <a:pt x="4234" y="6335"/>
                    <a:pt x="4056" y="6759"/>
                  </a:cubicBezTo>
                  <a:cubicBezTo>
                    <a:pt x="4042" y="6796"/>
                    <a:pt x="4052" y="6845"/>
                    <a:pt x="4086" y="6866"/>
                  </a:cubicBezTo>
                  <a:cubicBezTo>
                    <a:pt x="5220" y="7626"/>
                    <a:pt x="6733" y="8460"/>
                    <a:pt x="8131" y="8504"/>
                  </a:cubicBezTo>
                  <a:cubicBezTo>
                    <a:pt x="8146" y="8504"/>
                    <a:pt x="8161" y="8505"/>
                    <a:pt x="8175" y="8505"/>
                  </a:cubicBezTo>
                  <a:cubicBezTo>
                    <a:pt x="8555" y="8505"/>
                    <a:pt x="8767" y="8344"/>
                    <a:pt x="8940" y="7997"/>
                  </a:cubicBezTo>
                  <a:cubicBezTo>
                    <a:pt x="9211" y="7448"/>
                    <a:pt x="9380" y="6803"/>
                    <a:pt x="9550" y="6179"/>
                  </a:cubicBezTo>
                  <a:lnTo>
                    <a:pt x="9550" y="6179"/>
                  </a:lnTo>
                  <a:cubicBezTo>
                    <a:pt x="9506" y="6873"/>
                    <a:pt x="9464" y="7564"/>
                    <a:pt x="9417" y="8257"/>
                  </a:cubicBezTo>
                  <a:cubicBezTo>
                    <a:pt x="9414" y="8299"/>
                    <a:pt x="9444" y="8349"/>
                    <a:pt x="9492" y="8350"/>
                  </a:cubicBezTo>
                  <a:cubicBezTo>
                    <a:pt x="9966" y="8354"/>
                    <a:pt x="10441" y="8357"/>
                    <a:pt x="10916" y="8357"/>
                  </a:cubicBezTo>
                  <a:cubicBezTo>
                    <a:pt x="12210" y="8357"/>
                    <a:pt x="13506" y="8338"/>
                    <a:pt x="14799" y="8288"/>
                  </a:cubicBezTo>
                  <a:cubicBezTo>
                    <a:pt x="15241" y="8271"/>
                    <a:pt x="15717" y="8291"/>
                    <a:pt x="15931" y="7842"/>
                  </a:cubicBezTo>
                  <a:cubicBezTo>
                    <a:pt x="16046" y="7605"/>
                    <a:pt x="16015" y="7331"/>
                    <a:pt x="16031" y="7075"/>
                  </a:cubicBezTo>
                  <a:cubicBezTo>
                    <a:pt x="16044" y="6896"/>
                    <a:pt x="16035" y="6741"/>
                    <a:pt x="16047" y="6741"/>
                  </a:cubicBezTo>
                  <a:cubicBezTo>
                    <a:pt x="16055" y="6741"/>
                    <a:pt x="16070" y="6797"/>
                    <a:pt x="16102" y="6937"/>
                  </a:cubicBezTo>
                  <a:cubicBezTo>
                    <a:pt x="16157" y="7165"/>
                    <a:pt x="16156" y="7425"/>
                    <a:pt x="16180" y="7658"/>
                  </a:cubicBezTo>
                  <a:cubicBezTo>
                    <a:pt x="16185" y="7702"/>
                    <a:pt x="16223" y="7725"/>
                    <a:pt x="16262" y="7725"/>
                  </a:cubicBezTo>
                  <a:cubicBezTo>
                    <a:pt x="16280" y="7725"/>
                    <a:pt x="16299" y="7720"/>
                    <a:pt x="16314" y="7709"/>
                  </a:cubicBezTo>
                  <a:cubicBezTo>
                    <a:pt x="17213" y="7088"/>
                    <a:pt x="18083" y="6428"/>
                    <a:pt x="18914" y="5720"/>
                  </a:cubicBezTo>
                  <a:cubicBezTo>
                    <a:pt x="18979" y="5666"/>
                    <a:pt x="18927" y="5576"/>
                    <a:pt x="18863" y="5576"/>
                  </a:cubicBezTo>
                  <a:cubicBezTo>
                    <a:pt x="18857" y="5576"/>
                    <a:pt x="18850" y="5577"/>
                    <a:pt x="18844" y="5579"/>
                  </a:cubicBezTo>
                  <a:cubicBezTo>
                    <a:pt x="18855" y="5557"/>
                    <a:pt x="18851" y="5526"/>
                    <a:pt x="18833" y="5508"/>
                  </a:cubicBezTo>
                  <a:cubicBezTo>
                    <a:pt x="18824" y="5499"/>
                    <a:pt x="18809" y="5492"/>
                    <a:pt x="18793" y="5492"/>
                  </a:cubicBezTo>
                  <a:cubicBezTo>
                    <a:pt x="18792" y="5492"/>
                    <a:pt x="18790" y="5492"/>
                    <a:pt x="18789" y="5492"/>
                  </a:cubicBezTo>
                  <a:cubicBezTo>
                    <a:pt x="18293" y="5518"/>
                    <a:pt x="17798" y="5531"/>
                    <a:pt x="17303" y="5531"/>
                  </a:cubicBezTo>
                  <a:cubicBezTo>
                    <a:pt x="11726" y="5531"/>
                    <a:pt x="6234" y="3903"/>
                    <a:pt x="1565" y="848"/>
                  </a:cubicBezTo>
                  <a:cubicBezTo>
                    <a:pt x="2688" y="613"/>
                    <a:pt x="3828" y="486"/>
                    <a:pt x="4976" y="486"/>
                  </a:cubicBezTo>
                  <a:cubicBezTo>
                    <a:pt x="5071" y="486"/>
                    <a:pt x="5165" y="487"/>
                    <a:pt x="5259" y="489"/>
                  </a:cubicBezTo>
                  <a:cubicBezTo>
                    <a:pt x="5851" y="500"/>
                    <a:pt x="6442" y="540"/>
                    <a:pt x="7028" y="612"/>
                  </a:cubicBezTo>
                  <a:cubicBezTo>
                    <a:pt x="7325" y="647"/>
                    <a:pt x="7582" y="610"/>
                    <a:pt x="7727" y="907"/>
                  </a:cubicBezTo>
                  <a:cubicBezTo>
                    <a:pt x="7829" y="1119"/>
                    <a:pt x="7641" y="1799"/>
                    <a:pt x="7616" y="2041"/>
                  </a:cubicBezTo>
                  <a:cubicBezTo>
                    <a:pt x="7611" y="2094"/>
                    <a:pt x="7658" y="2147"/>
                    <a:pt x="7710" y="2147"/>
                  </a:cubicBezTo>
                  <a:cubicBezTo>
                    <a:pt x="7723" y="2147"/>
                    <a:pt x="7736" y="2144"/>
                    <a:pt x="7748" y="2137"/>
                  </a:cubicBezTo>
                  <a:cubicBezTo>
                    <a:pt x="8008" y="1991"/>
                    <a:pt x="8131" y="1791"/>
                    <a:pt x="8272" y="1532"/>
                  </a:cubicBezTo>
                  <a:cubicBezTo>
                    <a:pt x="8488" y="1132"/>
                    <a:pt x="8534" y="900"/>
                    <a:pt x="8936" y="900"/>
                  </a:cubicBezTo>
                  <a:cubicBezTo>
                    <a:pt x="9020" y="900"/>
                    <a:pt x="9120" y="910"/>
                    <a:pt x="9241" y="931"/>
                  </a:cubicBezTo>
                  <a:cubicBezTo>
                    <a:pt x="9579" y="989"/>
                    <a:pt x="9949" y="1189"/>
                    <a:pt x="10271" y="1309"/>
                  </a:cubicBezTo>
                  <a:cubicBezTo>
                    <a:pt x="10935" y="1552"/>
                    <a:pt x="11716" y="1727"/>
                    <a:pt x="12335" y="2065"/>
                  </a:cubicBezTo>
                  <a:cubicBezTo>
                    <a:pt x="12909" y="2377"/>
                    <a:pt x="12958" y="2676"/>
                    <a:pt x="12875" y="3267"/>
                  </a:cubicBezTo>
                  <a:cubicBezTo>
                    <a:pt x="12822" y="3636"/>
                    <a:pt x="12769" y="4007"/>
                    <a:pt x="12718" y="4376"/>
                  </a:cubicBezTo>
                  <a:cubicBezTo>
                    <a:pt x="12709" y="4437"/>
                    <a:pt x="12751" y="4468"/>
                    <a:pt x="12796" y="4468"/>
                  </a:cubicBezTo>
                  <a:cubicBezTo>
                    <a:pt x="12830" y="4468"/>
                    <a:pt x="12866" y="4452"/>
                    <a:pt x="12886" y="4418"/>
                  </a:cubicBezTo>
                  <a:cubicBezTo>
                    <a:pt x="13051" y="4120"/>
                    <a:pt x="13218" y="3824"/>
                    <a:pt x="13384" y="3526"/>
                  </a:cubicBezTo>
                  <a:cubicBezTo>
                    <a:pt x="13466" y="3379"/>
                    <a:pt x="13607" y="2951"/>
                    <a:pt x="13757" y="2857"/>
                  </a:cubicBezTo>
                  <a:cubicBezTo>
                    <a:pt x="13831" y="2810"/>
                    <a:pt x="13921" y="2791"/>
                    <a:pt x="14022" y="2791"/>
                  </a:cubicBezTo>
                  <a:cubicBezTo>
                    <a:pt x="14497" y="2791"/>
                    <a:pt x="15206" y="3232"/>
                    <a:pt x="15542" y="3393"/>
                  </a:cubicBezTo>
                  <a:cubicBezTo>
                    <a:pt x="16733" y="3958"/>
                    <a:pt x="17803" y="4691"/>
                    <a:pt x="18844" y="5497"/>
                  </a:cubicBezTo>
                  <a:lnTo>
                    <a:pt x="18845" y="5497"/>
                  </a:lnTo>
                  <a:cubicBezTo>
                    <a:pt x="18858" y="5507"/>
                    <a:pt x="18870" y="5511"/>
                    <a:pt x="18882" y="5511"/>
                  </a:cubicBezTo>
                  <a:cubicBezTo>
                    <a:pt x="18929" y="5511"/>
                    <a:pt x="18962" y="5443"/>
                    <a:pt x="18916" y="5401"/>
                  </a:cubicBezTo>
                  <a:cubicBezTo>
                    <a:pt x="17456" y="4086"/>
                    <a:pt x="15688" y="3146"/>
                    <a:pt x="13833" y="2519"/>
                  </a:cubicBezTo>
                  <a:cubicBezTo>
                    <a:pt x="13822" y="2516"/>
                    <a:pt x="13812" y="2514"/>
                    <a:pt x="13802" y="2514"/>
                  </a:cubicBezTo>
                  <a:cubicBezTo>
                    <a:pt x="13767" y="2514"/>
                    <a:pt x="13738" y="2534"/>
                    <a:pt x="13719" y="2569"/>
                  </a:cubicBezTo>
                  <a:cubicBezTo>
                    <a:pt x="13472" y="3015"/>
                    <a:pt x="13221" y="3458"/>
                    <a:pt x="12973" y="3904"/>
                  </a:cubicBezTo>
                  <a:cubicBezTo>
                    <a:pt x="13050" y="3483"/>
                    <a:pt x="13134" y="3049"/>
                    <a:pt x="13134" y="2638"/>
                  </a:cubicBezTo>
                  <a:cubicBezTo>
                    <a:pt x="13134" y="2433"/>
                    <a:pt x="13126" y="2312"/>
                    <a:pt x="12978" y="2163"/>
                  </a:cubicBezTo>
                  <a:cubicBezTo>
                    <a:pt x="12733" y="1918"/>
                    <a:pt x="12189" y="1822"/>
                    <a:pt x="11884" y="1709"/>
                  </a:cubicBezTo>
                  <a:cubicBezTo>
                    <a:pt x="11370" y="1521"/>
                    <a:pt x="10854" y="1330"/>
                    <a:pt x="10339" y="1141"/>
                  </a:cubicBezTo>
                  <a:cubicBezTo>
                    <a:pt x="9974" y="1006"/>
                    <a:pt x="9415" y="668"/>
                    <a:pt x="8946" y="668"/>
                  </a:cubicBezTo>
                  <a:cubicBezTo>
                    <a:pt x="8790" y="668"/>
                    <a:pt x="8644" y="706"/>
                    <a:pt x="8518" y="801"/>
                  </a:cubicBezTo>
                  <a:cubicBezTo>
                    <a:pt x="8348" y="929"/>
                    <a:pt x="8264" y="1140"/>
                    <a:pt x="8166" y="1323"/>
                  </a:cubicBezTo>
                  <a:cubicBezTo>
                    <a:pt x="8104" y="1459"/>
                    <a:pt x="8034" y="1589"/>
                    <a:pt x="7957" y="1716"/>
                  </a:cubicBezTo>
                  <a:cubicBezTo>
                    <a:pt x="7904" y="1762"/>
                    <a:pt x="7866" y="1784"/>
                    <a:pt x="7844" y="1784"/>
                  </a:cubicBezTo>
                  <a:cubicBezTo>
                    <a:pt x="7811" y="1784"/>
                    <a:pt x="7811" y="1736"/>
                    <a:pt x="7844" y="1638"/>
                  </a:cubicBezTo>
                  <a:cubicBezTo>
                    <a:pt x="7770" y="1387"/>
                    <a:pt x="7918" y="908"/>
                    <a:pt x="7945" y="646"/>
                  </a:cubicBezTo>
                  <a:cubicBezTo>
                    <a:pt x="7950" y="591"/>
                    <a:pt x="7911" y="547"/>
                    <a:pt x="7860" y="537"/>
                  </a:cubicBezTo>
                  <a:cubicBezTo>
                    <a:pt x="6897" y="371"/>
                    <a:pt x="5932" y="290"/>
                    <a:pt x="4968" y="290"/>
                  </a:cubicBezTo>
                  <a:cubicBezTo>
                    <a:pt x="3750" y="290"/>
                    <a:pt x="2534" y="420"/>
                    <a:pt x="1326" y="675"/>
                  </a:cubicBezTo>
                  <a:cubicBezTo>
                    <a:pt x="1323" y="675"/>
                    <a:pt x="1317" y="678"/>
                    <a:pt x="1310" y="682"/>
                  </a:cubicBezTo>
                  <a:cubicBezTo>
                    <a:pt x="1022" y="490"/>
                    <a:pt x="739" y="294"/>
                    <a:pt x="459" y="91"/>
                  </a:cubicBezTo>
                  <a:cubicBezTo>
                    <a:pt x="442" y="78"/>
                    <a:pt x="425" y="73"/>
                    <a:pt x="409" y="73"/>
                  </a:cubicBezTo>
                  <a:cubicBezTo>
                    <a:pt x="386" y="73"/>
                    <a:pt x="365" y="83"/>
                    <a:pt x="349" y="99"/>
                  </a:cubicBezTo>
                  <a:cubicBezTo>
                    <a:pt x="352" y="89"/>
                    <a:pt x="353" y="78"/>
                    <a:pt x="356" y="67"/>
                  </a:cubicBezTo>
                  <a:cubicBezTo>
                    <a:pt x="359" y="30"/>
                    <a:pt x="327" y="0"/>
                    <a:pt x="294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8">
    <p:spTree>
      <p:nvGrpSpPr>
        <p:cNvPr id="1" name="Shape 5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9" name="Google Shape;5549;p27"/>
          <p:cNvSpPr/>
          <p:nvPr/>
        </p:nvSpPr>
        <p:spPr>
          <a:xfrm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0" name="Google Shape;5550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p27"/>
          <p:cNvSpPr txBox="1">
            <a:spLocks noGrp="1"/>
          </p:cNvSpPr>
          <p:nvPr>
            <p:ph type="title" idx="2"/>
          </p:nvPr>
        </p:nvSpPr>
        <p:spPr>
          <a:xfrm>
            <a:off x="3563683" y="1540493"/>
            <a:ext cx="3259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52" name="Google Shape;5552;p27"/>
          <p:cNvSpPr txBox="1">
            <a:spLocks noGrp="1"/>
          </p:cNvSpPr>
          <p:nvPr>
            <p:ph type="title" idx="3"/>
          </p:nvPr>
        </p:nvSpPr>
        <p:spPr>
          <a:xfrm>
            <a:off x="2321125" y="3143190"/>
            <a:ext cx="3255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53" name="Google Shape;5553;p27"/>
          <p:cNvSpPr txBox="1">
            <a:spLocks noGrp="1"/>
          </p:cNvSpPr>
          <p:nvPr>
            <p:ph type="subTitle" idx="1"/>
          </p:nvPr>
        </p:nvSpPr>
        <p:spPr>
          <a:xfrm>
            <a:off x="2321125" y="3503895"/>
            <a:ext cx="32553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4" name="Google Shape;5554;p27"/>
          <p:cNvSpPr txBox="1">
            <a:spLocks noGrp="1"/>
          </p:cNvSpPr>
          <p:nvPr>
            <p:ph type="subTitle" idx="4"/>
          </p:nvPr>
        </p:nvSpPr>
        <p:spPr>
          <a:xfrm>
            <a:off x="3563683" y="1906193"/>
            <a:ext cx="32592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5" name="Google Shape;5555;p27"/>
          <p:cNvGrpSpPr/>
          <p:nvPr/>
        </p:nvGrpSpPr>
        <p:grpSpPr>
          <a:xfrm>
            <a:off x="-145190" y="731982"/>
            <a:ext cx="539325" cy="397679"/>
            <a:chOff x="5165350" y="2018400"/>
            <a:chExt cx="244825" cy="180525"/>
          </a:xfrm>
        </p:grpSpPr>
        <p:sp>
          <p:nvSpPr>
            <p:cNvPr id="5556" name="Google Shape;5556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1" name="Google Shape;5561;p27"/>
          <p:cNvGrpSpPr/>
          <p:nvPr/>
        </p:nvGrpSpPr>
        <p:grpSpPr>
          <a:xfrm rot="10800000" flipH="1">
            <a:off x="719998" y="139294"/>
            <a:ext cx="539325" cy="397679"/>
            <a:chOff x="5165350" y="2018400"/>
            <a:chExt cx="244825" cy="180525"/>
          </a:xfrm>
        </p:grpSpPr>
        <p:sp>
          <p:nvSpPr>
            <p:cNvPr id="5562" name="Google Shape;5562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7" name="Google Shape;5567;p27"/>
          <p:cNvGrpSpPr/>
          <p:nvPr/>
        </p:nvGrpSpPr>
        <p:grpSpPr>
          <a:xfrm flipH="1">
            <a:off x="8748095" y="729464"/>
            <a:ext cx="539325" cy="397679"/>
            <a:chOff x="5165350" y="2018400"/>
            <a:chExt cx="244825" cy="180525"/>
          </a:xfrm>
        </p:grpSpPr>
        <p:sp>
          <p:nvSpPr>
            <p:cNvPr id="5568" name="Google Shape;5568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3" name="Google Shape;5573;p27"/>
          <p:cNvGrpSpPr/>
          <p:nvPr/>
        </p:nvGrpSpPr>
        <p:grpSpPr>
          <a:xfrm rot="10800000">
            <a:off x="7884682" y="139301"/>
            <a:ext cx="539325" cy="397679"/>
            <a:chOff x="5165350" y="2018400"/>
            <a:chExt cx="244825" cy="180525"/>
          </a:xfrm>
        </p:grpSpPr>
        <p:sp>
          <p:nvSpPr>
            <p:cNvPr id="5574" name="Google Shape;5574;p2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9" name="Google Shape;5579;p27"/>
          <p:cNvGrpSpPr/>
          <p:nvPr/>
        </p:nvGrpSpPr>
        <p:grpSpPr>
          <a:xfrm rot="-3751668">
            <a:off x="312685" y="3665144"/>
            <a:ext cx="1928736" cy="2292766"/>
            <a:chOff x="-601460" y="3381754"/>
            <a:chExt cx="1928812" cy="2292856"/>
          </a:xfrm>
        </p:grpSpPr>
        <p:grpSp>
          <p:nvGrpSpPr>
            <p:cNvPr id="5580" name="Google Shape;5580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581" name="Google Shape;5581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07" name="Google Shape;5607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2" name="Google Shape;5632;p27"/>
          <p:cNvGrpSpPr/>
          <p:nvPr/>
        </p:nvGrpSpPr>
        <p:grpSpPr>
          <a:xfrm rot="3751668" flipH="1">
            <a:off x="6899472" y="3665647"/>
            <a:ext cx="1928736" cy="2292766"/>
            <a:chOff x="-601460" y="3381754"/>
            <a:chExt cx="1928812" cy="2292856"/>
          </a:xfrm>
        </p:grpSpPr>
        <p:grpSp>
          <p:nvGrpSpPr>
            <p:cNvPr id="5633" name="Google Shape;5633;p27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5634" name="Google Shape;5634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9" name="Google Shape;5659;p27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5660" name="Google Shape;5660;p27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27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27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27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27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27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27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27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27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27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27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27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27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27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27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27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27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27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27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27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27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27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27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27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5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6" name="Google Shape;5686;p28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7" name="Google Shape;5687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688" name="Google Shape;5688;p28"/>
          <p:cNvSpPr txBox="1">
            <a:spLocks noGrp="1"/>
          </p:cNvSpPr>
          <p:nvPr>
            <p:ph type="title" idx="2"/>
          </p:nvPr>
        </p:nvSpPr>
        <p:spPr>
          <a:xfrm>
            <a:off x="1722190" y="3589615"/>
            <a:ext cx="349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89" name="Google Shape;5689;p28"/>
          <p:cNvSpPr txBox="1">
            <a:spLocks noGrp="1"/>
          </p:cNvSpPr>
          <p:nvPr>
            <p:ph type="subTitle" idx="1"/>
          </p:nvPr>
        </p:nvSpPr>
        <p:spPr>
          <a:xfrm>
            <a:off x="1722187" y="3955315"/>
            <a:ext cx="3492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0" name="Google Shape;5690;p28"/>
          <p:cNvSpPr txBox="1">
            <a:spLocks noGrp="1"/>
          </p:cNvSpPr>
          <p:nvPr>
            <p:ph type="title" idx="3"/>
          </p:nvPr>
        </p:nvSpPr>
        <p:spPr>
          <a:xfrm>
            <a:off x="1722190" y="1210525"/>
            <a:ext cx="3492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91" name="Google Shape;5691;p28"/>
          <p:cNvSpPr txBox="1">
            <a:spLocks noGrp="1"/>
          </p:cNvSpPr>
          <p:nvPr>
            <p:ph type="subTitle" idx="4"/>
          </p:nvPr>
        </p:nvSpPr>
        <p:spPr>
          <a:xfrm>
            <a:off x="1722181" y="1576225"/>
            <a:ext cx="34947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2" name="Google Shape;5692;p28"/>
          <p:cNvSpPr txBox="1">
            <a:spLocks noGrp="1"/>
          </p:cNvSpPr>
          <p:nvPr>
            <p:ph type="title" idx="5"/>
          </p:nvPr>
        </p:nvSpPr>
        <p:spPr>
          <a:xfrm>
            <a:off x="1722190" y="2400070"/>
            <a:ext cx="3494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93" name="Google Shape;5693;p28"/>
          <p:cNvSpPr txBox="1">
            <a:spLocks noGrp="1"/>
          </p:cNvSpPr>
          <p:nvPr>
            <p:ph type="subTitle" idx="6"/>
          </p:nvPr>
        </p:nvSpPr>
        <p:spPr>
          <a:xfrm>
            <a:off x="1722181" y="2764946"/>
            <a:ext cx="34947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94" name="Google Shape;5694;p28"/>
          <p:cNvGrpSpPr/>
          <p:nvPr/>
        </p:nvGrpSpPr>
        <p:grpSpPr>
          <a:xfrm rot="10800000" flipH="1">
            <a:off x="7756406" y="3608409"/>
            <a:ext cx="1860788" cy="1991190"/>
            <a:chOff x="6472325" y="168075"/>
            <a:chExt cx="781975" cy="836775"/>
          </a:xfrm>
        </p:grpSpPr>
        <p:sp>
          <p:nvSpPr>
            <p:cNvPr id="5695" name="Google Shape;5695;p28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8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8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8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8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8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8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8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8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8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8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8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8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8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8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8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8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8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8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8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8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8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8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8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8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8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8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8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8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8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8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8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8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8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8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8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8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8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8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8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8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8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28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28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8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8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8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8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8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8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8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8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8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8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8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8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8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8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8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8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8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8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8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8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8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8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8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8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8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8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8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8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8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8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8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8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8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2" name="Google Shape;5772;p28"/>
          <p:cNvGrpSpPr/>
          <p:nvPr/>
        </p:nvGrpSpPr>
        <p:grpSpPr>
          <a:xfrm rot="10800000">
            <a:off x="-473194" y="3608412"/>
            <a:ext cx="1860788" cy="1991190"/>
            <a:chOff x="6472325" y="168075"/>
            <a:chExt cx="781975" cy="836775"/>
          </a:xfrm>
        </p:grpSpPr>
        <p:sp>
          <p:nvSpPr>
            <p:cNvPr id="5773" name="Google Shape;5773;p28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8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8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8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8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8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8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8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8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28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28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8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8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8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8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8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8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8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8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8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8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8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8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8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8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8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8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8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8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8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8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8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8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8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8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8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8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8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8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8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8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8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8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8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8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8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8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8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8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8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8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8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8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8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8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8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8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8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8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8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8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8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8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8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8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8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8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8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8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8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8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8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8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8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28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28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8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0" name="Google Shape;5850;p28"/>
          <p:cNvGrpSpPr/>
          <p:nvPr/>
        </p:nvGrpSpPr>
        <p:grpSpPr>
          <a:xfrm>
            <a:off x="-145190" y="731982"/>
            <a:ext cx="539325" cy="397679"/>
            <a:chOff x="5165350" y="2018400"/>
            <a:chExt cx="244825" cy="180525"/>
          </a:xfrm>
        </p:grpSpPr>
        <p:sp>
          <p:nvSpPr>
            <p:cNvPr id="5851" name="Google Shape;5851;p2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2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2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2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2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6" name="Google Shape;5856;p28"/>
          <p:cNvGrpSpPr/>
          <p:nvPr/>
        </p:nvGrpSpPr>
        <p:grpSpPr>
          <a:xfrm rot="10800000" flipH="1">
            <a:off x="443573" y="141819"/>
            <a:ext cx="539325" cy="397679"/>
            <a:chOff x="5165350" y="2018400"/>
            <a:chExt cx="244825" cy="180525"/>
          </a:xfrm>
        </p:grpSpPr>
        <p:sp>
          <p:nvSpPr>
            <p:cNvPr id="5857" name="Google Shape;5857;p2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2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2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2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2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2" name="Google Shape;5862;p28"/>
          <p:cNvGrpSpPr/>
          <p:nvPr/>
        </p:nvGrpSpPr>
        <p:grpSpPr>
          <a:xfrm flipH="1">
            <a:off x="8748095" y="729464"/>
            <a:ext cx="539325" cy="397679"/>
            <a:chOff x="5165350" y="2018400"/>
            <a:chExt cx="244825" cy="180525"/>
          </a:xfrm>
        </p:grpSpPr>
        <p:sp>
          <p:nvSpPr>
            <p:cNvPr id="5863" name="Google Shape;5863;p2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2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2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2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2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8" name="Google Shape;5868;p28"/>
          <p:cNvGrpSpPr/>
          <p:nvPr/>
        </p:nvGrpSpPr>
        <p:grpSpPr>
          <a:xfrm rot="10800000">
            <a:off x="8159332" y="139301"/>
            <a:ext cx="539325" cy="397679"/>
            <a:chOff x="5165350" y="2018400"/>
            <a:chExt cx="244825" cy="180525"/>
          </a:xfrm>
        </p:grpSpPr>
        <p:sp>
          <p:nvSpPr>
            <p:cNvPr id="5869" name="Google Shape;5869;p2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2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2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2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2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5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5" name="Google Shape;5875;p29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6" name="Google Shape;5876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5877" name="Google Shape;5877;p29"/>
          <p:cNvSpPr txBox="1">
            <a:spLocks noGrp="1"/>
          </p:cNvSpPr>
          <p:nvPr>
            <p:ph type="title" idx="2"/>
          </p:nvPr>
        </p:nvSpPr>
        <p:spPr>
          <a:xfrm>
            <a:off x="1407937" y="1780807"/>
            <a:ext cx="2880300" cy="3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78" name="Google Shape;5878;p29"/>
          <p:cNvSpPr txBox="1">
            <a:spLocks noGrp="1"/>
          </p:cNvSpPr>
          <p:nvPr>
            <p:ph type="subTitle" idx="1"/>
          </p:nvPr>
        </p:nvSpPr>
        <p:spPr>
          <a:xfrm>
            <a:off x="1407937" y="2167532"/>
            <a:ext cx="288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9" name="Google Shape;5879;p29"/>
          <p:cNvSpPr txBox="1">
            <a:spLocks noGrp="1"/>
          </p:cNvSpPr>
          <p:nvPr>
            <p:ph type="title" idx="3"/>
          </p:nvPr>
        </p:nvSpPr>
        <p:spPr>
          <a:xfrm>
            <a:off x="4855763" y="1780807"/>
            <a:ext cx="2880300" cy="3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80" name="Google Shape;5880;p29"/>
          <p:cNvSpPr txBox="1">
            <a:spLocks noGrp="1"/>
          </p:cNvSpPr>
          <p:nvPr>
            <p:ph type="subTitle" idx="4"/>
          </p:nvPr>
        </p:nvSpPr>
        <p:spPr>
          <a:xfrm>
            <a:off x="4855763" y="2167532"/>
            <a:ext cx="28803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1" name="Google Shape;5881;p29"/>
          <p:cNvSpPr txBox="1">
            <a:spLocks noGrp="1"/>
          </p:cNvSpPr>
          <p:nvPr>
            <p:ph type="title" idx="5"/>
          </p:nvPr>
        </p:nvSpPr>
        <p:spPr>
          <a:xfrm>
            <a:off x="1407937" y="2958220"/>
            <a:ext cx="2880300" cy="3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82" name="Google Shape;5882;p29"/>
          <p:cNvSpPr txBox="1">
            <a:spLocks noGrp="1"/>
          </p:cNvSpPr>
          <p:nvPr>
            <p:ph type="subTitle" idx="6"/>
          </p:nvPr>
        </p:nvSpPr>
        <p:spPr>
          <a:xfrm>
            <a:off x="1407937" y="3335333"/>
            <a:ext cx="28803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3" name="Google Shape;5883;p29"/>
          <p:cNvSpPr txBox="1">
            <a:spLocks noGrp="1"/>
          </p:cNvSpPr>
          <p:nvPr>
            <p:ph type="title" idx="7"/>
          </p:nvPr>
        </p:nvSpPr>
        <p:spPr>
          <a:xfrm>
            <a:off x="4855763" y="2958220"/>
            <a:ext cx="2880300" cy="37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84" name="Google Shape;5884;p29"/>
          <p:cNvSpPr txBox="1">
            <a:spLocks noGrp="1"/>
          </p:cNvSpPr>
          <p:nvPr>
            <p:ph type="subTitle" idx="8"/>
          </p:nvPr>
        </p:nvSpPr>
        <p:spPr>
          <a:xfrm>
            <a:off x="4855763" y="3335333"/>
            <a:ext cx="28803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85" name="Google Shape;5885;p29"/>
          <p:cNvGrpSpPr/>
          <p:nvPr/>
        </p:nvGrpSpPr>
        <p:grpSpPr>
          <a:xfrm>
            <a:off x="-151220" y="4473109"/>
            <a:ext cx="1097279" cy="757118"/>
            <a:chOff x="762825" y="3432400"/>
            <a:chExt cx="638250" cy="439750"/>
          </a:xfrm>
        </p:grpSpPr>
        <p:sp>
          <p:nvSpPr>
            <p:cNvPr id="5886" name="Google Shape;5886;p29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9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9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2" name="Google Shape;5902;p29"/>
          <p:cNvGrpSpPr/>
          <p:nvPr/>
        </p:nvGrpSpPr>
        <p:grpSpPr>
          <a:xfrm>
            <a:off x="8106955" y="4473109"/>
            <a:ext cx="1097279" cy="757118"/>
            <a:chOff x="762825" y="3432400"/>
            <a:chExt cx="638250" cy="439750"/>
          </a:xfrm>
        </p:grpSpPr>
        <p:sp>
          <p:nvSpPr>
            <p:cNvPr id="5903" name="Google Shape;5903;p29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9" name="Google Shape;5919;p29"/>
          <p:cNvGrpSpPr/>
          <p:nvPr/>
        </p:nvGrpSpPr>
        <p:grpSpPr>
          <a:xfrm>
            <a:off x="1964823" y="-191943"/>
            <a:ext cx="539325" cy="397679"/>
            <a:chOff x="5165350" y="2018400"/>
            <a:chExt cx="244825" cy="180525"/>
          </a:xfrm>
        </p:grpSpPr>
        <p:sp>
          <p:nvSpPr>
            <p:cNvPr id="5920" name="Google Shape;5920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5" name="Google Shape;5925;p29"/>
          <p:cNvGrpSpPr/>
          <p:nvPr/>
        </p:nvGrpSpPr>
        <p:grpSpPr>
          <a:xfrm rot="10800000" flipH="1">
            <a:off x="-292602" y="7"/>
            <a:ext cx="539325" cy="397679"/>
            <a:chOff x="5165350" y="2018400"/>
            <a:chExt cx="244825" cy="180525"/>
          </a:xfrm>
        </p:grpSpPr>
        <p:sp>
          <p:nvSpPr>
            <p:cNvPr id="5926" name="Google Shape;5926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1" name="Google Shape;5931;p29"/>
          <p:cNvGrpSpPr/>
          <p:nvPr/>
        </p:nvGrpSpPr>
        <p:grpSpPr>
          <a:xfrm rot="10800000" flipH="1">
            <a:off x="4302335" y="7"/>
            <a:ext cx="539325" cy="397679"/>
            <a:chOff x="5165350" y="2018400"/>
            <a:chExt cx="244825" cy="180525"/>
          </a:xfrm>
        </p:grpSpPr>
        <p:sp>
          <p:nvSpPr>
            <p:cNvPr id="5932" name="Google Shape;5932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7" name="Google Shape;5937;p29"/>
          <p:cNvGrpSpPr/>
          <p:nvPr/>
        </p:nvGrpSpPr>
        <p:grpSpPr>
          <a:xfrm rot="10800000" flipH="1">
            <a:off x="8047477" y="-265256"/>
            <a:ext cx="914397" cy="662942"/>
            <a:chOff x="5165350" y="2018400"/>
            <a:chExt cx="244825" cy="180525"/>
          </a:xfrm>
        </p:grpSpPr>
        <p:sp>
          <p:nvSpPr>
            <p:cNvPr id="5938" name="Google Shape;5938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3" name="Google Shape;5943;p29"/>
          <p:cNvGrpSpPr/>
          <p:nvPr/>
        </p:nvGrpSpPr>
        <p:grpSpPr>
          <a:xfrm rot="10800000" flipH="1">
            <a:off x="6403473" y="-191943"/>
            <a:ext cx="539325" cy="397679"/>
            <a:chOff x="5165350" y="2018400"/>
            <a:chExt cx="244825" cy="180525"/>
          </a:xfrm>
        </p:grpSpPr>
        <p:sp>
          <p:nvSpPr>
            <p:cNvPr id="5944" name="Google Shape;5944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9" name="Google Shape;5949;p29"/>
          <p:cNvGrpSpPr/>
          <p:nvPr/>
        </p:nvGrpSpPr>
        <p:grpSpPr>
          <a:xfrm>
            <a:off x="8899023" y="672135"/>
            <a:ext cx="539325" cy="397679"/>
            <a:chOff x="5165350" y="2018400"/>
            <a:chExt cx="244825" cy="180525"/>
          </a:xfrm>
        </p:grpSpPr>
        <p:sp>
          <p:nvSpPr>
            <p:cNvPr id="5950" name="Google Shape;5950;p2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3"/>
          <p:cNvSpPr/>
          <p:nvPr/>
        </p:nvSpPr>
        <p:spPr>
          <a:xfrm rot="10800000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" name="Google Shape;587;p3"/>
          <p:cNvSpPr txBox="1">
            <a:spLocks noGrp="1"/>
          </p:cNvSpPr>
          <p:nvPr>
            <p:ph type="title"/>
          </p:nvPr>
        </p:nvSpPr>
        <p:spPr>
          <a:xfrm>
            <a:off x="1672500" y="1987950"/>
            <a:ext cx="5799000" cy="1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2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88" name="Google Shape;588;p3"/>
          <p:cNvSpPr txBox="1">
            <a:spLocks noGrp="1"/>
          </p:cNvSpPr>
          <p:nvPr>
            <p:ph type="title" idx="2" hasCustomPrompt="1"/>
          </p:nvPr>
        </p:nvSpPr>
        <p:spPr>
          <a:xfrm>
            <a:off x="1672500" y="1146150"/>
            <a:ext cx="10950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55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89" name="Google Shape;589;p3"/>
          <p:cNvSpPr txBox="1">
            <a:spLocks noGrp="1"/>
          </p:cNvSpPr>
          <p:nvPr>
            <p:ph type="subTitle" idx="1"/>
          </p:nvPr>
        </p:nvSpPr>
        <p:spPr>
          <a:xfrm>
            <a:off x="1672500" y="3622350"/>
            <a:ext cx="57990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" name="Google Shape;590;p3"/>
          <p:cNvGrpSpPr/>
          <p:nvPr/>
        </p:nvGrpSpPr>
        <p:grpSpPr>
          <a:xfrm rot="10800000" flipH="1">
            <a:off x="3320760" y="141832"/>
            <a:ext cx="539325" cy="397679"/>
            <a:chOff x="5165350" y="2018400"/>
            <a:chExt cx="244825" cy="180525"/>
          </a:xfrm>
        </p:grpSpPr>
        <p:sp>
          <p:nvSpPr>
            <p:cNvPr id="591" name="Google Shape;59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" name="Google Shape;596;p3"/>
          <p:cNvGrpSpPr/>
          <p:nvPr/>
        </p:nvGrpSpPr>
        <p:grpSpPr>
          <a:xfrm>
            <a:off x="434059" y="237931"/>
            <a:ext cx="914403" cy="655325"/>
            <a:chOff x="4797000" y="1750925"/>
            <a:chExt cx="342550" cy="246400"/>
          </a:xfrm>
        </p:grpSpPr>
        <p:sp>
          <p:nvSpPr>
            <p:cNvPr id="597" name="Google Shape;597;p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" name="Google Shape;600;p3"/>
          <p:cNvGrpSpPr/>
          <p:nvPr/>
        </p:nvGrpSpPr>
        <p:grpSpPr>
          <a:xfrm rot="10800000" flipH="1">
            <a:off x="7744985" y="7"/>
            <a:ext cx="539325" cy="397679"/>
            <a:chOff x="5165350" y="2018400"/>
            <a:chExt cx="244825" cy="180525"/>
          </a:xfrm>
        </p:grpSpPr>
        <p:sp>
          <p:nvSpPr>
            <p:cNvPr id="601" name="Google Shape;601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" name="Google Shape;606;p3"/>
          <p:cNvGrpSpPr/>
          <p:nvPr/>
        </p:nvGrpSpPr>
        <p:grpSpPr>
          <a:xfrm>
            <a:off x="8883360" y="799057"/>
            <a:ext cx="539325" cy="397679"/>
            <a:chOff x="5165350" y="2018400"/>
            <a:chExt cx="244825" cy="180525"/>
          </a:xfrm>
        </p:grpSpPr>
        <p:sp>
          <p:nvSpPr>
            <p:cNvPr id="607" name="Google Shape;607;p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" name="Google Shape;612;p3"/>
          <p:cNvGrpSpPr/>
          <p:nvPr/>
        </p:nvGrpSpPr>
        <p:grpSpPr>
          <a:xfrm>
            <a:off x="-654675" y="1332372"/>
            <a:ext cx="2140966" cy="4158347"/>
            <a:chOff x="-483250" y="1431772"/>
            <a:chExt cx="2140966" cy="4158347"/>
          </a:xfrm>
        </p:grpSpPr>
        <p:sp>
          <p:nvSpPr>
            <p:cNvPr id="613" name="Google Shape;613;p3"/>
            <p:cNvSpPr/>
            <p:nvPr/>
          </p:nvSpPr>
          <p:spPr>
            <a:xfrm>
              <a:off x="657322" y="1821077"/>
              <a:ext cx="977393" cy="367435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63033" y="2123489"/>
              <a:ext cx="667461" cy="984588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361442" y="1448376"/>
              <a:ext cx="904061" cy="687274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3759" y="2118508"/>
              <a:ext cx="261560" cy="328749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72044" y="4851005"/>
              <a:ext cx="357529" cy="529596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45357" y="5239979"/>
              <a:ext cx="440048" cy="328251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19410" y="4424563"/>
              <a:ext cx="338158" cy="514819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43586" y="2426509"/>
              <a:ext cx="207488" cy="217451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77789" y="3960153"/>
              <a:ext cx="309102" cy="51188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2567" y="2643743"/>
              <a:ext cx="144893" cy="275507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5263" y="2109431"/>
              <a:ext cx="416194" cy="351496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57754" y="3609424"/>
              <a:ext cx="256690" cy="390348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77955" y="2912006"/>
              <a:ext cx="159504" cy="316905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63067" y="3214695"/>
              <a:ext cx="206990" cy="4035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98146" y="2770763"/>
              <a:ext cx="166090" cy="309932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518403" y="2494198"/>
              <a:ext cx="162161" cy="298531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72743" y="3410122"/>
              <a:ext cx="227468" cy="416803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81432" y="3062050"/>
              <a:ext cx="181421" cy="366218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76672" y="4241865"/>
              <a:ext cx="278164" cy="475912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493885" y="4682974"/>
              <a:ext cx="284971" cy="547085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72078" y="3805848"/>
              <a:ext cx="234109" cy="460581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-462883" y="1897621"/>
              <a:ext cx="994384" cy="557213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-224950" y="2223444"/>
              <a:ext cx="673438" cy="1100757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-483250" y="1467747"/>
              <a:ext cx="1822898" cy="4122206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019838" y="1995750"/>
              <a:ext cx="637796" cy="212857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57543" y="1972338"/>
              <a:ext cx="977171" cy="216067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762811" y="2324562"/>
              <a:ext cx="565681" cy="783464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848044" y="2123434"/>
              <a:ext cx="76155" cy="59053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465658" y="1477377"/>
              <a:ext cx="799846" cy="658273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673759" y="2118508"/>
              <a:ext cx="261616" cy="328749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837805" y="4851005"/>
              <a:ext cx="191770" cy="529596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603802" y="5310656"/>
              <a:ext cx="381604" cy="257576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757996" y="4424452"/>
              <a:ext cx="199463" cy="479620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43586" y="2475546"/>
              <a:ext cx="35919" cy="1245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650127" y="2426399"/>
              <a:ext cx="100949" cy="217561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707022" y="3960153"/>
              <a:ext cx="179761" cy="51188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80788" y="2643743"/>
              <a:ext cx="56673" cy="272353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53472" y="2109652"/>
              <a:ext cx="356809" cy="351275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688039" y="3609424"/>
              <a:ext cx="126574" cy="390570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81397" y="2912172"/>
              <a:ext cx="56064" cy="314028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683445" y="3214695"/>
              <a:ext cx="86670" cy="403354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86544" y="3596916"/>
              <a:ext cx="13670" cy="40955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-462772" y="1973169"/>
              <a:ext cx="994328" cy="481557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-21166" y="2223389"/>
              <a:ext cx="469658" cy="1100978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-83043" y="2345593"/>
              <a:ext cx="428038" cy="623738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-279134" y="2064877"/>
              <a:ext cx="673161" cy="103274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26705" y="1552316"/>
              <a:ext cx="296871" cy="550406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808915" y="1932987"/>
              <a:ext cx="514376" cy="16470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43073" y="2335354"/>
              <a:ext cx="349116" cy="398595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727777" y="5400815"/>
              <a:ext cx="30163" cy="78977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854409" y="5090765"/>
              <a:ext cx="23079" cy="90655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78620" y="4953839"/>
              <a:ext cx="20699" cy="99289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787717" y="4638365"/>
              <a:ext cx="24241" cy="117885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2368" y="4447089"/>
              <a:ext cx="19703" cy="99455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756170" y="4180763"/>
              <a:ext cx="17544" cy="99123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525" y="3931041"/>
              <a:ext cx="19205" cy="107314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490011" y="3576493"/>
              <a:ext cx="39572" cy="79199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715214" y="3724987"/>
              <a:ext cx="25293" cy="106927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680290" y="3337674"/>
              <a:ext cx="17821" cy="107757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28421" y="3189125"/>
              <a:ext cx="20090" cy="89050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60421" y="3009914"/>
              <a:ext cx="17378" cy="78092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40652" y="2848414"/>
              <a:ext cx="21695" cy="99178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53946" y="2730803"/>
              <a:ext cx="15165" cy="77926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48511" y="2599577"/>
              <a:ext cx="18153" cy="78036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694348" y="2515395"/>
              <a:ext cx="24518" cy="40623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-483029" y="1431772"/>
              <a:ext cx="2140745" cy="4158347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" name="Google Shape;679;p3"/>
          <p:cNvGrpSpPr/>
          <p:nvPr/>
        </p:nvGrpSpPr>
        <p:grpSpPr>
          <a:xfrm>
            <a:off x="4460619" y="4674849"/>
            <a:ext cx="6000837" cy="548682"/>
            <a:chOff x="-229753" y="4473097"/>
            <a:chExt cx="9605951" cy="875090"/>
          </a:xfrm>
        </p:grpSpPr>
        <p:grpSp>
          <p:nvGrpSpPr>
            <p:cNvPr id="680" name="Google Shape;68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681" name="Google Shape;68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1" name="Google Shape;70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702" name="Google Shape;70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" name="Google Shape;78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789" name="Google Shape;78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9" name="Google Shape;859;p3"/>
          <p:cNvGrpSpPr/>
          <p:nvPr/>
        </p:nvGrpSpPr>
        <p:grpSpPr>
          <a:xfrm>
            <a:off x="-1317456" y="4674849"/>
            <a:ext cx="6000837" cy="548682"/>
            <a:chOff x="-229753" y="4473097"/>
            <a:chExt cx="9605951" cy="875090"/>
          </a:xfrm>
        </p:grpSpPr>
        <p:grpSp>
          <p:nvGrpSpPr>
            <p:cNvPr id="860" name="Google Shape;860;p3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861" name="Google Shape;861;p3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" name="Google Shape;881;p3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882" name="Google Shape;882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" name="Google Shape;968;p3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969" name="Google Shape;969;p3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5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6" name="Google Shape;5956;p30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7" name="Google Shape;5957;p30"/>
          <p:cNvGrpSpPr/>
          <p:nvPr/>
        </p:nvGrpSpPr>
        <p:grpSpPr>
          <a:xfrm rot="10800000" flipH="1">
            <a:off x="7947100" y="3728600"/>
            <a:ext cx="1717143" cy="2093708"/>
            <a:chOff x="8006881" y="-628755"/>
            <a:chExt cx="1717143" cy="2093708"/>
          </a:xfrm>
        </p:grpSpPr>
        <p:sp>
          <p:nvSpPr>
            <p:cNvPr id="5958" name="Google Shape;5958;p30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0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0"/>
            <p:cNvSpPr/>
            <p:nvPr/>
          </p:nvSpPr>
          <p:spPr>
            <a:xfrm rot="-3947559">
              <a:off x="8377375" y="29014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0"/>
            <p:cNvSpPr/>
            <p:nvPr/>
          </p:nvSpPr>
          <p:spPr>
            <a:xfrm rot="-3947559">
              <a:off x="8472569" y="344462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0"/>
            <p:cNvSpPr/>
            <p:nvPr/>
          </p:nvSpPr>
          <p:spPr>
            <a:xfrm rot="-3947559">
              <a:off x="8603830" y="531806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0"/>
            <p:cNvSpPr/>
            <p:nvPr/>
          </p:nvSpPr>
          <p:spPr>
            <a:xfrm rot="-3947559">
              <a:off x="8534130" y="327341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0"/>
            <p:cNvSpPr/>
            <p:nvPr/>
          </p:nvSpPr>
          <p:spPr>
            <a:xfrm rot="-3947559">
              <a:off x="8614096" y="550016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0"/>
            <p:cNvSpPr/>
            <p:nvPr/>
          </p:nvSpPr>
          <p:spPr>
            <a:xfrm rot="-3947559">
              <a:off x="8937120" y="1178253"/>
              <a:ext cx="138758" cy="32286"/>
            </a:xfrm>
            <a:custGeom>
              <a:avLst/>
              <a:gdLst/>
              <a:ahLst/>
              <a:cxnLst/>
              <a:rect l="l" t="t" r="r" b="b"/>
              <a:pathLst>
                <a:path w="1371" h="319" extrusionOk="0">
                  <a:moveTo>
                    <a:pt x="64" y="0"/>
                  </a:moveTo>
                  <a:cubicBezTo>
                    <a:pt x="21" y="0"/>
                    <a:pt x="0" y="64"/>
                    <a:pt x="46" y="85"/>
                  </a:cubicBezTo>
                  <a:cubicBezTo>
                    <a:pt x="357" y="227"/>
                    <a:pt x="717" y="318"/>
                    <a:pt x="1067" y="318"/>
                  </a:cubicBezTo>
                  <a:cubicBezTo>
                    <a:pt x="1148" y="318"/>
                    <a:pt x="1228" y="313"/>
                    <a:pt x="1307" y="303"/>
                  </a:cubicBezTo>
                  <a:cubicBezTo>
                    <a:pt x="1367" y="296"/>
                    <a:pt x="1371" y="194"/>
                    <a:pt x="1307" y="191"/>
                  </a:cubicBezTo>
                  <a:cubicBezTo>
                    <a:pt x="874" y="180"/>
                    <a:pt x="497" y="145"/>
                    <a:pt x="82" y="4"/>
                  </a:cubicBezTo>
                  <a:cubicBezTo>
                    <a:pt x="76" y="1"/>
                    <a:pt x="70" y="0"/>
                    <a:pt x="6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0"/>
            <p:cNvSpPr/>
            <p:nvPr/>
          </p:nvSpPr>
          <p:spPr>
            <a:xfrm rot="-3947559">
              <a:off x="8828886" y="944220"/>
              <a:ext cx="215678" cy="130459"/>
            </a:xfrm>
            <a:custGeom>
              <a:avLst/>
              <a:gdLst/>
              <a:ahLst/>
              <a:cxnLst/>
              <a:rect l="l" t="t" r="r" b="b"/>
              <a:pathLst>
                <a:path w="2131" h="1289" extrusionOk="0">
                  <a:moveTo>
                    <a:pt x="39" y="1"/>
                  </a:moveTo>
                  <a:cubicBezTo>
                    <a:pt x="19" y="1"/>
                    <a:pt x="1" y="24"/>
                    <a:pt x="17" y="41"/>
                  </a:cubicBezTo>
                  <a:cubicBezTo>
                    <a:pt x="555" y="631"/>
                    <a:pt x="1224" y="1029"/>
                    <a:pt x="1978" y="1284"/>
                  </a:cubicBezTo>
                  <a:cubicBezTo>
                    <a:pt x="1987" y="1287"/>
                    <a:pt x="1997" y="1288"/>
                    <a:pt x="2006" y="1288"/>
                  </a:cubicBezTo>
                  <a:cubicBezTo>
                    <a:pt x="2086" y="1288"/>
                    <a:pt x="2130" y="1164"/>
                    <a:pt x="2041" y="1135"/>
                  </a:cubicBezTo>
                  <a:cubicBezTo>
                    <a:pt x="1301" y="887"/>
                    <a:pt x="658" y="494"/>
                    <a:pt x="53" y="6"/>
                  </a:cubicBezTo>
                  <a:cubicBezTo>
                    <a:pt x="49" y="2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0"/>
            <p:cNvSpPr/>
            <p:nvPr/>
          </p:nvSpPr>
          <p:spPr>
            <a:xfrm rot="-3947559">
              <a:off x="8753720" y="654097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0"/>
            <p:cNvSpPr/>
            <p:nvPr/>
          </p:nvSpPr>
          <p:spPr>
            <a:xfrm rot="-3947559">
              <a:off x="8669768" y="326067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0"/>
            <p:cNvSpPr/>
            <p:nvPr/>
          </p:nvSpPr>
          <p:spPr>
            <a:xfrm rot="-3947559">
              <a:off x="8765431" y="167519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0"/>
            <p:cNvSpPr/>
            <p:nvPr/>
          </p:nvSpPr>
          <p:spPr>
            <a:xfrm rot="-3947559">
              <a:off x="8904315" y="1030091"/>
              <a:ext cx="109812" cy="69936"/>
            </a:xfrm>
            <a:custGeom>
              <a:avLst/>
              <a:gdLst/>
              <a:ahLst/>
              <a:cxnLst/>
              <a:rect l="l" t="t" r="r" b="b"/>
              <a:pathLst>
                <a:path w="1085" h="691" extrusionOk="0">
                  <a:moveTo>
                    <a:pt x="34" y="0"/>
                  </a:moveTo>
                  <a:cubicBezTo>
                    <a:pt x="15" y="0"/>
                    <a:pt x="0" y="31"/>
                    <a:pt x="21" y="45"/>
                  </a:cubicBezTo>
                  <a:cubicBezTo>
                    <a:pt x="336" y="269"/>
                    <a:pt x="674" y="527"/>
                    <a:pt x="1027" y="688"/>
                  </a:cubicBezTo>
                  <a:cubicBezTo>
                    <a:pt x="1032" y="690"/>
                    <a:pt x="1036" y="691"/>
                    <a:pt x="1041" y="691"/>
                  </a:cubicBezTo>
                  <a:cubicBezTo>
                    <a:pt x="1068" y="691"/>
                    <a:pt x="1084" y="652"/>
                    <a:pt x="1060" y="633"/>
                  </a:cubicBezTo>
                  <a:cubicBezTo>
                    <a:pt x="763" y="384"/>
                    <a:pt x="384" y="189"/>
                    <a:pt x="45" y="3"/>
                  </a:cubicBezTo>
                  <a:cubicBezTo>
                    <a:pt x="41" y="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0"/>
            <p:cNvSpPr/>
            <p:nvPr/>
          </p:nvSpPr>
          <p:spPr>
            <a:xfrm rot="-3947559">
              <a:off x="9022390" y="1227586"/>
              <a:ext cx="51819" cy="13258"/>
            </a:xfrm>
            <a:custGeom>
              <a:avLst/>
              <a:gdLst/>
              <a:ahLst/>
              <a:cxnLst/>
              <a:rect l="l" t="t" r="r" b="b"/>
              <a:pathLst>
                <a:path w="512" h="131" extrusionOk="0">
                  <a:moveTo>
                    <a:pt x="44" y="0"/>
                  </a:moveTo>
                  <a:cubicBezTo>
                    <a:pt x="19" y="0"/>
                    <a:pt x="0" y="37"/>
                    <a:pt x="25" y="54"/>
                  </a:cubicBezTo>
                  <a:cubicBezTo>
                    <a:pt x="96" y="101"/>
                    <a:pt x="195" y="131"/>
                    <a:pt x="289" y="131"/>
                  </a:cubicBezTo>
                  <a:cubicBezTo>
                    <a:pt x="362" y="131"/>
                    <a:pt x="433" y="113"/>
                    <a:pt x="488" y="72"/>
                  </a:cubicBezTo>
                  <a:cubicBezTo>
                    <a:pt x="512" y="54"/>
                    <a:pt x="500" y="9"/>
                    <a:pt x="471" y="9"/>
                  </a:cubicBezTo>
                  <a:cubicBezTo>
                    <a:pt x="468" y="9"/>
                    <a:pt x="466" y="9"/>
                    <a:pt x="463" y="10"/>
                  </a:cubicBezTo>
                  <a:cubicBezTo>
                    <a:pt x="397" y="24"/>
                    <a:pt x="336" y="51"/>
                    <a:pt x="265" y="51"/>
                  </a:cubicBezTo>
                  <a:cubicBezTo>
                    <a:pt x="263" y="51"/>
                    <a:pt x="261" y="51"/>
                    <a:pt x="258" y="51"/>
                  </a:cubicBezTo>
                  <a:cubicBezTo>
                    <a:pt x="188" y="51"/>
                    <a:pt x="121" y="30"/>
                    <a:pt x="55" y="3"/>
                  </a:cubicBezTo>
                  <a:cubicBezTo>
                    <a:pt x="51" y="1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0"/>
            <p:cNvSpPr/>
            <p:nvPr/>
          </p:nvSpPr>
          <p:spPr>
            <a:xfrm rot="-3947559">
              <a:off x="8776497" y="771586"/>
              <a:ext cx="140378" cy="175497"/>
            </a:xfrm>
            <a:custGeom>
              <a:avLst/>
              <a:gdLst/>
              <a:ahLst/>
              <a:cxnLst/>
              <a:rect l="l" t="t" r="r" b="b"/>
              <a:pathLst>
                <a:path w="1387" h="1734" extrusionOk="0">
                  <a:moveTo>
                    <a:pt x="24" y="0"/>
                  </a:moveTo>
                  <a:cubicBezTo>
                    <a:pt x="13" y="0"/>
                    <a:pt x="0" y="11"/>
                    <a:pt x="5" y="26"/>
                  </a:cubicBezTo>
                  <a:cubicBezTo>
                    <a:pt x="244" y="720"/>
                    <a:pt x="694" y="1309"/>
                    <a:pt x="1297" y="1725"/>
                  </a:cubicBezTo>
                  <a:cubicBezTo>
                    <a:pt x="1305" y="1731"/>
                    <a:pt x="1313" y="1733"/>
                    <a:pt x="1322" y="1733"/>
                  </a:cubicBezTo>
                  <a:cubicBezTo>
                    <a:pt x="1358" y="1733"/>
                    <a:pt x="1386" y="1685"/>
                    <a:pt x="1350" y="1659"/>
                  </a:cubicBezTo>
                  <a:cubicBezTo>
                    <a:pt x="750" y="1238"/>
                    <a:pt x="316" y="692"/>
                    <a:pt x="40" y="12"/>
                  </a:cubicBezTo>
                  <a:cubicBezTo>
                    <a:pt x="37" y="3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0"/>
            <p:cNvSpPr/>
            <p:nvPr/>
          </p:nvSpPr>
          <p:spPr>
            <a:xfrm rot="-3947559">
              <a:off x="8726471" y="415225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0"/>
            <p:cNvSpPr/>
            <p:nvPr/>
          </p:nvSpPr>
          <p:spPr>
            <a:xfrm rot="-3947559">
              <a:off x="8867219" y="323206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0"/>
            <p:cNvSpPr/>
            <p:nvPr/>
          </p:nvSpPr>
          <p:spPr>
            <a:xfrm rot="-3947559">
              <a:off x="9232388" y="314213"/>
              <a:ext cx="174789" cy="113861"/>
            </a:xfrm>
            <a:custGeom>
              <a:avLst/>
              <a:gdLst/>
              <a:ahLst/>
              <a:cxnLst/>
              <a:rect l="l" t="t" r="r" b="b"/>
              <a:pathLst>
                <a:path w="1727" h="1125" extrusionOk="0">
                  <a:moveTo>
                    <a:pt x="74" y="1"/>
                  </a:moveTo>
                  <a:cubicBezTo>
                    <a:pt x="33" y="1"/>
                    <a:pt x="1" y="62"/>
                    <a:pt x="40" y="100"/>
                  </a:cubicBezTo>
                  <a:cubicBezTo>
                    <a:pt x="509" y="540"/>
                    <a:pt x="1065" y="914"/>
                    <a:pt x="1678" y="1123"/>
                  </a:cubicBezTo>
                  <a:cubicBezTo>
                    <a:pt x="1681" y="1124"/>
                    <a:pt x="1684" y="1125"/>
                    <a:pt x="1687" y="1125"/>
                  </a:cubicBezTo>
                  <a:cubicBezTo>
                    <a:pt x="1713" y="1125"/>
                    <a:pt x="1727" y="1087"/>
                    <a:pt x="1696" y="1074"/>
                  </a:cubicBezTo>
                  <a:cubicBezTo>
                    <a:pt x="1113" y="784"/>
                    <a:pt x="586" y="461"/>
                    <a:pt x="106" y="15"/>
                  </a:cubicBezTo>
                  <a:cubicBezTo>
                    <a:pt x="96" y="5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0"/>
            <p:cNvSpPr/>
            <p:nvPr/>
          </p:nvSpPr>
          <p:spPr>
            <a:xfrm rot="-3947559">
              <a:off x="9147043" y="536604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0"/>
            <p:cNvSpPr/>
            <p:nvPr/>
          </p:nvSpPr>
          <p:spPr>
            <a:xfrm rot="-3947559">
              <a:off x="9209148" y="801147"/>
              <a:ext cx="30262" cy="221953"/>
            </a:xfrm>
            <a:custGeom>
              <a:avLst/>
              <a:gdLst/>
              <a:ahLst/>
              <a:cxnLst/>
              <a:rect l="l" t="t" r="r" b="b"/>
              <a:pathLst>
                <a:path w="299" h="2193" extrusionOk="0">
                  <a:moveTo>
                    <a:pt x="252" y="1"/>
                  </a:moveTo>
                  <a:cubicBezTo>
                    <a:pt x="232" y="1"/>
                    <a:pt x="211" y="13"/>
                    <a:pt x="204" y="38"/>
                  </a:cubicBezTo>
                  <a:cubicBezTo>
                    <a:pt x="36" y="722"/>
                    <a:pt x="1" y="1474"/>
                    <a:pt x="95" y="2172"/>
                  </a:cubicBezTo>
                  <a:cubicBezTo>
                    <a:pt x="97" y="2186"/>
                    <a:pt x="108" y="2192"/>
                    <a:pt x="118" y="2192"/>
                  </a:cubicBezTo>
                  <a:cubicBezTo>
                    <a:pt x="131" y="2192"/>
                    <a:pt x="145" y="2182"/>
                    <a:pt x="145" y="2165"/>
                  </a:cubicBezTo>
                  <a:cubicBezTo>
                    <a:pt x="136" y="1443"/>
                    <a:pt x="190" y="764"/>
                    <a:pt x="293" y="51"/>
                  </a:cubicBezTo>
                  <a:cubicBezTo>
                    <a:pt x="298" y="18"/>
                    <a:pt x="276" y="1"/>
                    <a:pt x="2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0"/>
            <p:cNvSpPr/>
            <p:nvPr/>
          </p:nvSpPr>
          <p:spPr>
            <a:xfrm rot="-3947559">
              <a:off x="9189006" y="1028180"/>
              <a:ext cx="16092" cy="137341"/>
            </a:xfrm>
            <a:custGeom>
              <a:avLst/>
              <a:gdLst/>
              <a:ahLst/>
              <a:cxnLst/>
              <a:rect l="l" t="t" r="r" b="b"/>
              <a:pathLst>
                <a:path w="159" h="1357" extrusionOk="0">
                  <a:moveTo>
                    <a:pt x="103" y="1"/>
                  </a:moveTo>
                  <a:cubicBezTo>
                    <a:pt x="88" y="1"/>
                    <a:pt x="72" y="10"/>
                    <a:pt x="70" y="28"/>
                  </a:cubicBezTo>
                  <a:cubicBezTo>
                    <a:pt x="0" y="447"/>
                    <a:pt x="15" y="900"/>
                    <a:pt x="6" y="1327"/>
                  </a:cubicBezTo>
                  <a:cubicBezTo>
                    <a:pt x="6" y="1346"/>
                    <a:pt x="21" y="1356"/>
                    <a:pt x="35" y="1356"/>
                  </a:cubicBezTo>
                  <a:cubicBezTo>
                    <a:pt x="46" y="1356"/>
                    <a:pt x="56" y="1349"/>
                    <a:pt x="57" y="1334"/>
                  </a:cubicBezTo>
                  <a:cubicBezTo>
                    <a:pt x="95" y="906"/>
                    <a:pt x="159" y="456"/>
                    <a:pt x="133" y="28"/>
                  </a:cubicBezTo>
                  <a:cubicBezTo>
                    <a:pt x="132" y="10"/>
                    <a:pt x="118" y="1"/>
                    <a:pt x="10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0"/>
            <p:cNvSpPr/>
            <p:nvPr/>
          </p:nvSpPr>
          <p:spPr>
            <a:xfrm rot="-3947559">
              <a:off x="8322647" y="111783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0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0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0"/>
            <p:cNvSpPr/>
            <p:nvPr/>
          </p:nvSpPr>
          <p:spPr>
            <a:xfrm rot="-3947559">
              <a:off x="7951171" y="-216112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0"/>
            <p:cNvSpPr/>
            <p:nvPr/>
          </p:nvSpPr>
          <p:spPr>
            <a:xfrm rot="-3947559">
              <a:off x="8123261" y="-272026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0"/>
            <p:cNvSpPr/>
            <p:nvPr/>
          </p:nvSpPr>
          <p:spPr>
            <a:xfrm rot="-3947559">
              <a:off x="8208246" y="-152006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0"/>
            <p:cNvSpPr/>
            <p:nvPr/>
          </p:nvSpPr>
          <p:spPr>
            <a:xfrm rot="-3947559">
              <a:off x="8288964" y="-243466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0"/>
            <p:cNvSpPr/>
            <p:nvPr/>
          </p:nvSpPr>
          <p:spPr>
            <a:xfrm rot="-3947559">
              <a:off x="8226332" y="-117585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0"/>
            <p:cNvSpPr/>
            <p:nvPr/>
          </p:nvSpPr>
          <p:spPr>
            <a:xfrm rot="-3947559">
              <a:off x="8181250" y="286134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0"/>
            <p:cNvSpPr/>
            <p:nvPr/>
          </p:nvSpPr>
          <p:spPr>
            <a:xfrm rot="-3947559">
              <a:off x="8309193" y="80636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0"/>
            <p:cNvSpPr/>
            <p:nvPr/>
          </p:nvSpPr>
          <p:spPr>
            <a:xfrm rot="-3947559">
              <a:off x="8387924" y="-140737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0"/>
            <p:cNvSpPr/>
            <p:nvPr/>
          </p:nvSpPr>
          <p:spPr>
            <a:xfrm rot="-3947559">
              <a:off x="8447608" y="-379828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0"/>
            <p:cNvSpPr/>
            <p:nvPr/>
          </p:nvSpPr>
          <p:spPr>
            <a:xfrm rot="-3947559">
              <a:off x="8610106" y="-364792"/>
              <a:ext cx="392086" cy="241385"/>
            </a:xfrm>
            <a:custGeom>
              <a:avLst/>
              <a:gdLst/>
              <a:ahLst/>
              <a:cxnLst/>
              <a:rect l="l" t="t" r="r" b="b"/>
              <a:pathLst>
                <a:path w="3874" h="2385" extrusionOk="0">
                  <a:moveTo>
                    <a:pt x="3690" y="1"/>
                  </a:moveTo>
                  <a:cubicBezTo>
                    <a:pt x="2922" y="1"/>
                    <a:pt x="2113" y="564"/>
                    <a:pt x="1466" y="916"/>
                  </a:cubicBezTo>
                  <a:cubicBezTo>
                    <a:pt x="862" y="1246"/>
                    <a:pt x="314" y="1620"/>
                    <a:pt x="30" y="2268"/>
                  </a:cubicBezTo>
                  <a:cubicBezTo>
                    <a:pt x="0" y="2334"/>
                    <a:pt x="58" y="2384"/>
                    <a:pt x="114" y="2384"/>
                  </a:cubicBezTo>
                  <a:cubicBezTo>
                    <a:pt x="144" y="2384"/>
                    <a:pt x="174" y="2370"/>
                    <a:pt x="190" y="2335"/>
                  </a:cubicBezTo>
                  <a:cubicBezTo>
                    <a:pt x="493" y="1629"/>
                    <a:pt x="1153" y="1262"/>
                    <a:pt x="1799" y="919"/>
                  </a:cubicBezTo>
                  <a:cubicBezTo>
                    <a:pt x="2460" y="567"/>
                    <a:pt x="3104" y="238"/>
                    <a:pt x="3838" y="67"/>
                  </a:cubicBezTo>
                  <a:cubicBezTo>
                    <a:pt x="3870" y="59"/>
                    <a:pt x="3873" y="11"/>
                    <a:pt x="3838" y="8"/>
                  </a:cubicBezTo>
                  <a:cubicBezTo>
                    <a:pt x="3789" y="3"/>
                    <a:pt x="3740" y="1"/>
                    <a:pt x="369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0"/>
            <p:cNvSpPr/>
            <p:nvPr/>
          </p:nvSpPr>
          <p:spPr>
            <a:xfrm rot="-3947559">
              <a:off x="8287983" y="181480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0"/>
            <p:cNvSpPr/>
            <p:nvPr/>
          </p:nvSpPr>
          <p:spPr>
            <a:xfrm rot="-3947559">
              <a:off x="8184014" y="38324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0"/>
            <p:cNvSpPr/>
            <p:nvPr/>
          </p:nvSpPr>
          <p:spPr>
            <a:xfrm rot="-3947559">
              <a:off x="8370947" y="-61713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0"/>
            <p:cNvSpPr/>
            <p:nvPr/>
          </p:nvSpPr>
          <p:spPr>
            <a:xfrm rot="-3947559">
              <a:off x="8579335" y="-290248"/>
              <a:ext cx="153029" cy="207277"/>
            </a:xfrm>
            <a:custGeom>
              <a:avLst/>
              <a:gdLst/>
              <a:ahLst/>
              <a:cxnLst/>
              <a:rect l="l" t="t" r="r" b="b"/>
              <a:pathLst>
                <a:path w="1512" h="2048" extrusionOk="0">
                  <a:moveTo>
                    <a:pt x="1494" y="0"/>
                  </a:moveTo>
                  <a:cubicBezTo>
                    <a:pt x="1492" y="0"/>
                    <a:pt x="1489" y="1"/>
                    <a:pt x="1487" y="2"/>
                  </a:cubicBezTo>
                  <a:cubicBezTo>
                    <a:pt x="832" y="525"/>
                    <a:pt x="308" y="1222"/>
                    <a:pt x="10" y="2006"/>
                  </a:cubicBezTo>
                  <a:cubicBezTo>
                    <a:pt x="1" y="2030"/>
                    <a:pt x="21" y="2048"/>
                    <a:pt x="41" y="2048"/>
                  </a:cubicBezTo>
                  <a:cubicBezTo>
                    <a:pt x="52" y="2048"/>
                    <a:pt x="63" y="2042"/>
                    <a:pt x="68" y="2030"/>
                  </a:cubicBezTo>
                  <a:cubicBezTo>
                    <a:pt x="410" y="1252"/>
                    <a:pt x="868" y="594"/>
                    <a:pt x="1501" y="22"/>
                  </a:cubicBezTo>
                  <a:cubicBezTo>
                    <a:pt x="1511" y="13"/>
                    <a:pt x="1504" y="0"/>
                    <a:pt x="149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0"/>
            <p:cNvSpPr/>
            <p:nvPr/>
          </p:nvSpPr>
          <p:spPr>
            <a:xfrm rot="-3947559">
              <a:off x="8772733" y="-213150"/>
              <a:ext cx="122059" cy="88761"/>
            </a:xfrm>
            <a:custGeom>
              <a:avLst/>
              <a:gdLst/>
              <a:ahLst/>
              <a:cxnLst/>
              <a:rect l="l" t="t" r="r" b="b"/>
              <a:pathLst>
                <a:path w="1206" h="877" extrusionOk="0">
                  <a:moveTo>
                    <a:pt x="1171" y="1"/>
                  </a:moveTo>
                  <a:cubicBezTo>
                    <a:pt x="1169" y="1"/>
                    <a:pt x="1167" y="1"/>
                    <a:pt x="1165" y="2"/>
                  </a:cubicBezTo>
                  <a:cubicBezTo>
                    <a:pt x="713" y="133"/>
                    <a:pt x="275" y="403"/>
                    <a:pt x="21" y="808"/>
                  </a:cubicBezTo>
                  <a:cubicBezTo>
                    <a:pt x="1" y="842"/>
                    <a:pt x="28" y="877"/>
                    <a:pt x="58" y="877"/>
                  </a:cubicBezTo>
                  <a:cubicBezTo>
                    <a:pt x="69" y="877"/>
                    <a:pt x="80" y="872"/>
                    <a:pt x="89" y="860"/>
                  </a:cubicBezTo>
                  <a:cubicBezTo>
                    <a:pt x="387" y="483"/>
                    <a:pt x="717" y="204"/>
                    <a:pt x="1179" y="53"/>
                  </a:cubicBezTo>
                  <a:cubicBezTo>
                    <a:pt x="1205" y="44"/>
                    <a:pt x="1195" y="1"/>
                    <a:pt x="117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0"/>
            <p:cNvSpPr/>
            <p:nvPr/>
          </p:nvSpPr>
          <p:spPr>
            <a:xfrm rot="-3947559">
              <a:off x="9061535" y="96002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0"/>
            <p:cNvSpPr/>
            <p:nvPr/>
          </p:nvSpPr>
          <p:spPr>
            <a:xfrm rot="-3947559">
              <a:off x="8736573" y="132409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0"/>
            <p:cNvSpPr/>
            <p:nvPr/>
          </p:nvSpPr>
          <p:spPr>
            <a:xfrm rot="-3947559">
              <a:off x="8468154" y="336111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0"/>
            <p:cNvSpPr/>
            <p:nvPr/>
          </p:nvSpPr>
          <p:spPr>
            <a:xfrm rot="-3947559">
              <a:off x="8330122" y="429856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0"/>
            <p:cNvSpPr/>
            <p:nvPr/>
          </p:nvSpPr>
          <p:spPr>
            <a:xfrm rot="-3947559">
              <a:off x="8080070" y="-338482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2" name="Google Shape;6002;p30"/>
          <p:cNvGrpSpPr/>
          <p:nvPr/>
        </p:nvGrpSpPr>
        <p:grpSpPr>
          <a:xfrm>
            <a:off x="-520244" y="3728600"/>
            <a:ext cx="1717143" cy="2093708"/>
            <a:chOff x="-437869" y="3828270"/>
            <a:chExt cx="1717143" cy="2093708"/>
          </a:xfrm>
        </p:grpSpPr>
        <p:sp>
          <p:nvSpPr>
            <p:cNvPr id="6003" name="Google Shape;6003;p30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0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0"/>
            <p:cNvSpPr/>
            <p:nvPr/>
          </p:nvSpPr>
          <p:spPr>
            <a:xfrm rot="6852441">
              <a:off x="-44816" y="4066892"/>
              <a:ext cx="953597" cy="936189"/>
            </a:xfrm>
            <a:custGeom>
              <a:avLst/>
              <a:gdLst/>
              <a:ahLst/>
              <a:cxnLst/>
              <a:rect l="l" t="t" r="r" b="b"/>
              <a:pathLst>
                <a:path w="9422" h="9250" extrusionOk="0">
                  <a:moveTo>
                    <a:pt x="6770" y="0"/>
                  </a:moveTo>
                  <a:cubicBezTo>
                    <a:pt x="6515" y="0"/>
                    <a:pt x="6262" y="44"/>
                    <a:pt x="6026" y="140"/>
                  </a:cubicBezTo>
                  <a:cubicBezTo>
                    <a:pt x="5134" y="502"/>
                    <a:pt x="4921" y="1483"/>
                    <a:pt x="4494" y="2247"/>
                  </a:cubicBezTo>
                  <a:cubicBezTo>
                    <a:pt x="4203" y="2767"/>
                    <a:pt x="3801" y="3106"/>
                    <a:pt x="3328" y="3454"/>
                  </a:cubicBezTo>
                  <a:cubicBezTo>
                    <a:pt x="3015" y="3684"/>
                    <a:pt x="2691" y="3907"/>
                    <a:pt x="2458" y="4223"/>
                  </a:cubicBezTo>
                  <a:cubicBezTo>
                    <a:pt x="2129" y="4666"/>
                    <a:pt x="2036" y="5204"/>
                    <a:pt x="1899" y="5724"/>
                  </a:cubicBezTo>
                  <a:cubicBezTo>
                    <a:pt x="1727" y="6369"/>
                    <a:pt x="1433" y="6886"/>
                    <a:pt x="1032" y="7415"/>
                  </a:cubicBezTo>
                  <a:cubicBezTo>
                    <a:pt x="593" y="7997"/>
                    <a:pt x="129" y="8540"/>
                    <a:pt x="0" y="9249"/>
                  </a:cubicBezTo>
                  <a:cubicBezTo>
                    <a:pt x="1772" y="7994"/>
                    <a:pt x="3730" y="6949"/>
                    <a:pt x="5656" y="5957"/>
                  </a:cubicBezTo>
                  <a:cubicBezTo>
                    <a:pt x="6660" y="5439"/>
                    <a:pt x="7678" y="4943"/>
                    <a:pt x="8711" y="4477"/>
                  </a:cubicBezTo>
                  <a:cubicBezTo>
                    <a:pt x="8813" y="4429"/>
                    <a:pt x="8919" y="4384"/>
                    <a:pt x="9022" y="4335"/>
                  </a:cubicBezTo>
                  <a:cubicBezTo>
                    <a:pt x="9389" y="2971"/>
                    <a:pt x="9421" y="1241"/>
                    <a:pt x="8070" y="383"/>
                  </a:cubicBezTo>
                  <a:cubicBezTo>
                    <a:pt x="7690" y="143"/>
                    <a:pt x="7227" y="0"/>
                    <a:pt x="677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0"/>
            <p:cNvSpPr/>
            <p:nvPr/>
          </p:nvSpPr>
          <p:spPr>
            <a:xfrm rot="6852441">
              <a:off x="-469954" y="4189790"/>
              <a:ext cx="1283540" cy="758971"/>
            </a:xfrm>
            <a:custGeom>
              <a:avLst/>
              <a:gdLst/>
              <a:ahLst/>
              <a:cxnLst/>
              <a:rect l="l" t="t" r="r" b="b"/>
              <a:pathLst>
                <a:path w="12682" h="7499" extrusionOk="0">
                  <a:moveTo>
                    <a:pt x="12357" y="117"/>
                  </a:moveTo>
                  <a:cubicBezTo>
                    <a:pt x="12357" y="131"/>
                    <a:pt x="12360" y="144"/>
                    <a:pt x="12369" y="155"/>
                  </a:cubicBezTo>
                  <a:cubicBezTo>
                    <a:pt x="12481" y="294"/>
                    <a:pt x="12515" y="467"/>
                    <a:pt x="12447" y="625"/>
                  </a:cubicBezTo>
                  <a:cubicBezTo>
                    <a:pt x="12440" y="623"/>
                    <a:pt x="12433" y="621"/>
                    <a:pt x="12425" y="621"/>
                  </a:cubicBezTo>
                  <a:cubicBezTo>
                    <a:pt x="12416" y="621"/>
                    <a:pt x="12408" y="623"/>
                    <a:pt x="12398" y="625"/>
                  </a:cubicBezTo>
                  <a:cubicBezTo>
                    <a:pt x="10223" y="1416"/>
                    <a:pt x="8083" y="2293"/>
                    <a:pt x="5982" y="3265"/>
                  </a:cubicBezTo>
                  <a:cubicBezTo>
                    <a:pt x="4744" y="3840"/>
                    <a:pt x="3498" y="4432"/>
                    <a:pt x="2283" y="5080"/>
                  </a:cubicBezTo>
                  <a:cubicBezTo>
                    <a:pt x="3564" y="4324"/>
                    <a:pt x="4844" y="3575"/>
                    <a:pt x="6176" y="2900"/>
                  </a:cubicBezTo>
                  <a:cubicBezTo>
                    <a:pt x="7182" y="2389"/>
                    <a:pt x="8206" y="1902"/>
                    <a:pt x="9239" y="1439"/>
                  </a:cubicBezTo>
                  <a:cubicBezTo>
                    <a:pt x="9286" y="1417"/>
                    <a:pt x="9335" y="1396"/>
                    <a:pt x="9383" y="1376"/>
                  </a:cubicBezTo>
                  <a:cubicBezTo>
                    <a:pt x="9398" y="1375"/>
                    <a:pt x="9409" y="1368"/>
                    <a:pt x="9419" y="1361"/>
                  </a:cubicBezTo>
                  <a:cubicBezTo>
                    <a:pt x="10393" y="936"/>
                    <a:pt x="11401" y="576"/>
                    <a:pt x="12357" y="117"/>
                  </a:cubicBezTo>
                  <a:close/>
                  <a:moveTo>
                    <a:pt x="10095" y="2032"/>
                  </a:moveTo>
                  <a:cubicBezTo>
                    <a:pt x="10957" y="2032"/>
                    <a:pt x="11622" y="2825"/>
                    <a:pt x="11644" y="3693"/>
                  </a:cubicBezTo>
                  <a:cubicBezTo>
                    <a:pt x="11668" y="4525"/>
                    <a:pt x="11239" y="5313"/>
                    <a:pt x="10634" y="5859"/>
                  </a:cubicBezTo>
                  <a:cubicBezTo>
                    <a:pt x="10118" y="6326"/>
                    <a:pt x="9458" y="6640"/>
                    <a:pt x="8769" y="6739"/>
                  </a:cubicBezTo>
                  <a:cubicBezTo>
                    <a:pt x="8628" y="6759"/>
                    <a:pt x="8488" y="6767"/>
                    <a:pt x="8349" y="6767"/>
                  </a:cubicBezTo>
                  <a:cubicBezTo>
                    <a:pt x="7785" y="6767"/>
                    <a:pt x="7230" y="6632"/>
                    <a:pt x="6663" y="6607"/>
                  </a:cubicBezTo>
                  <a:cubicBezTo>
                    <a:pt x="6622" y="6606"/>
                    <a:pt x="6582" y="6605"/>
                    <a:pt x="6542" y="6605"/>
                  </a:cubicBezTo>
                  <a:cubicBezTo>
                    <a:pt x="5984" y="6605"/>
                    <a:pt x="5528" y="6768"/>
                    <a:pt x="5012" y="7008"/>
                  </a:cubicBezTo>
                  <a:cubicBezTo>
                    <a:pt x="4615" y="7194"/>
                    <a:pt x="4251" y="7286"/>
                    <a:pt x="3882" y="7286"/>
                  </a:cubicBezTo>
                  <a:cubicBezTo>
                    <a:pt x="3565" y="7286"/>
                    <a:pt x="3244" y="7218"/>
                    <a:pt x="2895" y="7083"/>
                  </a:cubicBezTo>
                  <a:cubicBezTo>
                    <a:pt x="2196" y="6813"/>
                    <a:pt x="1480" y="6371"/>
                    <a:pt x="731" y="6371"/>
                  </a:cubicBezTo>
                  <a:cubicBezTo>
                    <a:pt x="567" y="6371"/>
                    <a:pt x="403" y="6392"/>
                    <a:pt x="236" y="6441"/>
                  </a:cubicBezTo>
                  <a:cubicBezTo>
                    <a:pt x="239" y="6410"/>
                    <a:pt x="240" y="6379"/>
                    <a:pt x="243" y="6346"/>
                  </a:cubicBezTo>
                  <a:cubicBezTo>
                    <a:pt x="2213" y="5351"/>
                    <a:pt x="4143" y="4289"/>
                    <a:pt x="6149" y="3364"/>
                  </a:cubicBezTo>
                  <a:cubicBezTo>
                    <a:pt x="7088" y="2932"/>
                    <a:pt x="8035" y="2519"/>
                    <a:pt x="8990" y="2123"/>
                  </a:cubicBezTo>
                  <a:cubicBezTo>
                    <a:pt x="9136" y="2120"/>
                    <a:pt x="9282" y="2106"/>
                    <a:pt x="9426" y="2091"/>
                  </a:cubicBezTo>
                  <a:cubicBezTo>
                    <a:pt x="9496" y="2084"/>
                    <a:pt x="9567" y="2081"/>
                    <a:pt x="9636" y="2074"/>
                  </a:cubicBezTo>
                  <a:cubicBezTo>
                    <a:pt x="9650" y="2082"/>
                    <a:pt x="9666" y="2087"/>
                    <a:pt x="9683" y="2087"/>
                  </a:cubicBezTo>
                  <a:cubicBezTo>
                    <a:pt x="9692" y="2087"/>
                    <a:pt x="9700" y="2086"/>
                    <a:pt x="9710" y="2084"/>
                  </a:cubicBezTo>
                  <a:cubicBezTo>
                    <a:pt x="9841" y="2048"/>
                    <a:pt x="9970" y="2032"/>
                    <a:pt x="10095" y="2032"/>
                  </a:cubicBezTo>
                  <a:close/>
                  <a:moveTo>
                    <a:pt x="12341" y="1"/>
                  </a:moveTo>
                  <a:cubicBezTo>
                    <a:pt x="12334" y="1"/>
                    <a:pt x="12327" y="2"/>
                    <a:pt x="12320" y="4"/>
                  </a:cubicBezTo>
                  <a:cubicBezTo>
                    <a:pt x="11987" y="106"/>
                    <a:pt x="11656" y="229"/>
                    <a:pt x="11326" y="357"/>
                  </a:cubicBezTo>
                  <a:cubicBezTo>
                    <a:pt x="11272" y="429"/>
                    <a:pt x="11199" y="490"/>
                    <a:pt x="11104" y="528"/>
                  </a:cubicBezTo>
                  <a:cubicBezTo>
                    <a:pt x="7411" y="2033"/>
                    <a:pt x="3989" y="4083"/>
                    <a:pt x="505" y="6003"/>
                  </a:cubicBezTo>
                  <a:cubicBezTo>
                    <a:pt x="425" y="6057"/>
                    <a:pt x="345" y="6110"/>
                    <a:pt x="267" y="6167"/>
                  </a:cubicBezTo>
                  <a:cubicBezTo>
                    <a:pt x="269" y="6154"/>
                    <a:pt x="272" y="6141"/>
                    <a:pt x="274" y="6130"/>
                  </a:cubicBezTo>
                  <a:lnTo>
                    <a:pt x="274" y="6130"/>
                  </a:lnTo>
                  <a:cubicBezTo>
                    <a:pt x="214" y="6163"/>
                    <a:pt x="154" y="6196"/>
                    <a:pt x="92" y="6229"/>
                  </a:cubicBezTo>
                  <a:cubicBezTo>
                    <a:pt x="91" y="6250"/>
                    <a:pt x="87" y="6268"/>
                    <a:pt x="85" y="6290"/>
                  </a:cubicBezTo>
                  <a:cubicBezTo>
                    <a:pt x="77" y="6297"/>
                    <a:pt x="64" y="6304"/>
                    <a:pt x="56" y="6311"/>
                  </a:cubicBezTo>
                  <a:cubicBezTo>
                    <a:pt x="34" y="6326"/>
                    <a:pt x="44" y="6350"/>
                    <a:pt x="63" y="6359"/>
                  </a:cubicBezTo>
                  <a:cubicBezTo>
                    <a:pt x="51" y="6366"/>
                    <a:pt x="41" y="6371"/>
                    <a:pt x="29" y="6379"/>
                  </a:cubicBezTo>
                  <a:cubicBezTo>
                    <a:pt x="1" y="6396"/>
                    <a:pt x="21" y="6437"/>
                    <a:pt x="47" y="6437"/>
                  </a:cubicBezTo>
                  <a:cubicBezTo>
                    <a:pt x="51" y="6437"/>
                    <a:pt x="56" y="6436"/>
                    <a:pt x="60" y="6434"/>
                  </a:cubicBezTo>
                  <a:lnTo>
                    <a:pt x="81" y="6422"/>
                  </a:lnTo>
                  <a:lnTo>
                    <a:pt x="81" y="6422"/>
                  </a:lnTo>
                  <a:cubicBezTo>
                    <a:pt x="81" y="6442"/>
                    <a:pt x="80" y="6465"/>
                    <a:pt x="81" y="6484"/>
                  </a:cubicBezTo>
                  <a:cubicBezTo>
                    <a:pt x="81" y="6487"/>
                    <a:pt x="84" y="6487"/>
                    <a:pt x="84" y="6490"/>
                  </a:cubicBezTo>
                  <a:cubicBezTo>
                    <a:pt x="61" y="6517"/>
                    <a:pt x="76" y="6571"/>
                    <a:pt x="114" y="6571"/>
                  </a:cubicBezTo>
                  <a:cubicBezTo>
                    <a:pt x="118" y="6571"/>
                    <a:pt x="122" y="6570"/>
                    <a:pt x="126" y="6569"/>
                  </a:cubicBezTo>
                  <a:cubicBezTo>
                    <a:pt x="290" y="6528"/>
                    <a:pt x="450" y="6509"/>
                    <a:pt x="607" y="6509"/>
                  </a:cubicBezTo>
                  <a:cubicBezTo>
                    <a:pt x="1767" y="6509"/>
                    <a:pt x="2774" y="7499"/>
                    <a:pt x="3938" y="7499"/>
                  </a:cubicBezTo>
                  <a:cubicBezTo>
                    <a:pt x="4098" y="7499"/>
                    <a:pt x="4261" y="7480"/>
                    <a:pt x="4428" y="7437"/>
                  </a:cubicBezTo>
                  <a:cubicBezTo>
                    <a:pt x="4818" y="7339"/>
                    <a:pt x="5159" y="7120"/>
                    <a:pt x="5531" y="6977"/>
                  </a:cubicBezTo>
                  <a:cubicBezTo>
                    <a:pt x="5864" y="6847"/>
                    <a:pt x="6190" y="6799"/>
                    <a:pt x="6526" y="6799"/>
                  </a:cubicBezTo>
                  <a:cubicBezTo>
                    <a:pt x="6692" y="6799"/>
                    <a:pt x="6860" y="6811"/>
                    <a:pt x="7033" y="6830"/>
                  </a:cubicBezTo>
                  <a:cubicBezTo>
                    <a:pt x="7483" y="6880"/>
                    <a:pt x="7913" y="6943"/>
                    <a:pt x="8346" y="6943"/>
                  </a:cubicBezTo>
                  <a:cubicBezTo>
                    <a:pt x="8645" y="6943"/>
                    <a:pt x="8946" y="6913"/>
                    <a:pt x="9255" y="6827"/>
                  </a:cubicBezTo>
                  <a:cubicBezTo>
                    <a:pt x="10576" y="6466"/>
                    <a:pt x="11760" y="5311"/>
                    <a:pt x="11844" y="3889"/>
                  </a:cubicBezTo>
                  <a:cubicBezTo>
                    <a:pt x="11907" y="2845"/>
                    <a:pt x="11141" y="1850"/>
                    <a:pt x="10123" y="1850"/>
                  </a:cubicBezTo>
                  <a:cubicBezTo>
                    <a:pt x="9968" y="1850"/>
                    <a:pt x="9808" y="1873"/>
                    <a:pt x="9643" y="1923"/>
                  </a:cubicBezTo>
                  <a:cubicBezTo>
                    <a:pt x="9615" y="1931"/>
                    <a:pt x="9599" y="1947"/>
                    <a:pt x="9592" y="1967"/>
                  </a:cubicBezTo>
                  <a:cubicBezTo>
                    <a:pt x="9532" y="1974"/>
                    <a:pt x="9472" y="1984"/>
                    <a:pt x="9412" y="1989"/>
                  </a:cubicBezTo>
                  <a:cubicBezTo>
                    <a:pt x="9362" y="1995"/>
                    <a:pt x="9310" y="2000"/>
                    <a:pt x="9261" y="2008"/>
                  </a:cubicBezTo>
                  <a:cubicBezTo>
                    <a:pt x="10317" y="1573"/>
                    <a:pt x="11383" y="1162"/>
                    <a:pt x="12458" y="769"/>
                  </a:cubicBezTo>
                  <a:cubicBezTo>
                    <a:pt x="12460" y="769"/>
                    <a:pt x="12460" y="769"/>
                    <a:pt x="12461" y="768"/>
                  </a:cubicBezTo>
                  <a:cubicBezTo>
                    <a:pt x="12470" y="771"/>
                    <a:pt x="12480" y="773"/>
                    <a:pt x="12490" y="773"/>
                  </a:cubicBezTo>
                  <a:cubicBezTo>
                    <a:pt x="12516" y="773"/>
                    <a:pt x="12542" y="761"/>
                    <a:pt x="12557" y="733"/>
                  </a:cubicBezTo>
                  <a:cubicBezTo>
                    <a:pt x="12681" y="515"/>
                    <a:pt x="12645" y="233"/>
                    <a:pt x="12460" y="62"/>
                  </a:cubicBezTo>
                  <a:cubicBezTo>
                    <a:pt x="12448" y="52"/>
                    <a:pt x="12436" y="48"/>
                    <a:pt x="12423" y="48"/>
                  </a:cubicBezTo>
                  <a:cubicBezTo>
                    <a:pt x="12414" y="48"/>
                    <a:pt x="12405" y="50"/>
                    <a:pt x="12396" y="54"/>
                  </a:cubicBezTo>
                  <a:cubicBezTo>
                    <a:pt x="12395" y="27"/>
                    <a:pt x="12373" y="1"/>
                    <a:pt x="123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0"/>
            <p:cNvSpPr/>
            <p:nvPr/>
          </p:nvSpPr>
          <p:spPr>
            <a:xfrm rot="6852441">
              <a:off x="-474703" y="4229662"/>
              <a:ext cx="1157028" cy="531755"/>
            </a:xfrm>
            <a:custGeom>
              <a:avLst/>
              <a:gdLst/>
              <a:ahLst/>
              <a:cxnLst/>
              <a:rect l="l" t="t" r="r" b="b"/>
              <a:pathLst>
                <a:path w="11432" h="5254" extrusionOk="0">
                  <a:moveTo>
                    <a:pt x="9860" y="0"/>
                  </a:moveTo>
                  <a:cubicBezTo>
                    <a:pt x="9735" y="0"/>
                    <a:pt x="9606" y="17"/>
                    <a:pt x="9474" y="53"/>
                  </a:cubicBezTo>
                  <a:cubicBezTo>
                    <a:pt x="9465" y="55"/>
                    <a:pt x="9457" y="56"/>
                    <a:pt x="9449" y="56"/>
                  </a:cubicBezTo>
                  <a:cubicBezTo>
                    <a:pt x="9431" y="56"/>
                    <a:pt x="9415" y="50"/>
                    <a:pt x="9400" y="41"/>
                  </a:cubicBezTo>
                  <a:cubicBezTo>
                    <a:pt x="9331" y="47"/>
                    <a:pt x="9259" y="53"/>
                    <a:pt x="9190" y="60"/>
                  </a:cubicBezTo>
                  <a:cubicBezTo>
                    <a:pt x="9046" y="74"/>
                    <a:pt x="8900" y="88"/>
                    <a:pt x="8754" y="91"/>
                  </a:cubicBezTo>
                  <a:cubicBezTo>
                    <a:pt x="7799" y="486"/>
                    <a:pt x="6852" y="898"/>
                    <a:pt x="5913" y="1332"/>
                  </a:cubicBezTo>
                  <a:cubicBezTo>
                    <a:pt x="3907" y="2256"/>
                    <a:pt x="1975" y="3320"/>
                    <a:pt x="7" y="4315"/>
                  </a:cubicBezTo>
                  <a:cubicBezTo>
                    <a:pt x="4" y="4346"/>
                    <a:pt x="3" y="4378"/>
                    <a:pt x="0" y="4408"/>
                  </a:cubicBezTo>
                  <a:cubicBezTo>
                    <a:pt x="166" y="4360"/>
                    <a:pt x="331" y="4339"/>
                    <a:pt x="493" y="4339"/>
                  </a:cubicBezTo>
                  <a:cubicBezTo>
                    <a:pt x="1243" y="4339"/>
                    <a:pt x="1959" y="4780"/>
                    <a:pt x="2659" y="5050"/>
                  </a:cubicBezTo>
                  <a:cubicBezTo>
                    <a:pt x="3009" y="5186"/>
                    <a:pt x="3330" y="5254"/>
                    <a:pt x="3647" y="5254"/>
                  </a:cubicBezTo>
                  <a:cubicBezTo>
                    <a:pt x="4016" y="5254"/>
                    <a:pt x="4379" y="5162"/>
                    <a:pt x="4776" y="4976"/>
                  </a:cubicBezTo>
                  <a:cubicBezTo>
                    <a:pt x="5290" y="4737"/>
                    <a:pt x="5745" y="4573"/>
                    <a:pt x="6300" y="4573"/>
                  </a:cubicBezTo>
                  <a:cubicBezTo>
                    <a:pt x="6342" y="4573"/>
                    <a:pt x="6384" y="4574"/>
                    <a:pt x="6427" y="4576"/>
                  </a:cubicBezTo>
                  <a:cubicBezTo>
                    <a:pt x="6993" y="4601"/>
                    <a:pt x="7546" y="4735"/>
                    <a:pt x="8108" y="4735"/>
                  </a:cubicBezTo>
                  <a:cubicBezTo>
                    <a:pt x="8249" y="4735"/>
                    <a:pt x="8391" y="4727"/>
                    <a:pt x="8533" y="4706"/>
                  </a:cubicBezTo>
                  <a:cubicBezTo>
                    <a:pt x="9222" y="4606"/>
                    <a:pt x="9882" y="4291"/>
                    <a:pt x="10398" y="3825"/>
                  </a:cubicBezTo>
                  <a:cubicBezTo>
                    <a:pt x="11003" y="3279"/>
                    <a:pt x="11432" y="2491"/>
                    <a:pt x="11408" y="1662"/>
                  </a:cubicBezTo>
                  <a:cubicBezTo>
                    <a:pt x="11383" y="793"/>
                    <a:pt x="10720" y="0"/>
                    <a:pt x="986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0"/>
            <p:cNvSpPr/>
            <p:nvPr/>
          </p:nvSpPr>
          <p:spPr>
            <a:xfrm rot="6852441">
              <a:off x="-283349" y="4463478"/>
              <a:ext cx="1035374" cy="502405"/>
            </a:xfrm>
            <a:custGeom>
              <a:avLst/>
              <a:gdLst/>
              <a:ahLst/>
              <a:cxnLst/>
              <a:rect l="l" t="t" r="r" b="b"/>
              <a:pathLst>
                <a:path w="10230" h="4964" extrusionOk="0">
                  <a:moveTo>
                    <a:pt x="10074" y="1"/>
                  </a:moveTo>
                  <a:cubicBezTo>
                    <a:pt x="9118" y="460"/>
                    <a:pt x="8110" y="820"/>
                    <a:pt x="7136" y="1244"/>
                  </a:cubicBezTo>
                  <a:cubicBezTo>
                    <a:pt x="7124" y="1252"/>
                    <a:pt x="7113" y="1259"/>
                    <a:pt x="7100" y="1260"/>
                  </a:cubicBezTo>
                  <a:cubicBezTo>
                    <a:pt x="7052" y="1281"/>
                    <a:pt x="7003" y="1302"/>
                    <a:pt x="6955" y="1322"/>
                  </a:cubicBezTo>
                  <a:cubicBezTo>
                    <a:pt x="5923" y="1784"/>
                    <a:pt x="4901" y="2271"/>
                    <a:pt x="3891" y="2783"/>
                  </a:cubicBezTo>
                  <a:cubicBezTo>
                    <a:pt x="2561" y="3460"/>
                    <a:pt x="1280" y="4208"/>
                    <a:pt x="0" y="4963"/>
                  </a:cubicBezTo>
                  <a:cubicBezTo>
                    <a:pt x="1215" y="4315"/>
                    <a:pt x="2461" y="3724"/>
                    <a:pt x="3699" y="3149"/>
                  </a:cubicBezTo>
                  <a:cubicBezTo>
                    <a:pt x="5800" y="2178"/>
                    <a:pt x="7940" y="1301"/>
                    <a:pt x="10115" y="509"/>
                  </a:cubicBezTo>
                  <a:cubicBezTo>
                    <a:pt x="10125" y="506"/>
                    <a:pt x="10133" y="505"/>
                    <a:pt x="10142" y="505"/>
                  </a:cubicBezTo>
                  <a:cubicBezTo>
                    <a:pt x="10150" y="505"/>
                    <a:pt x="10157" y="506"/>
                    <a:pt x="10164" y="509"/>
                  </a:cubicBezTo>
                  <a:cubicBezTo>
                    <a:pt x="10229" y="349"/>
                    <a:pt x="10198" y="174"/>
                    <a:pt x="10086" y="39"/>
                  </a:cubicBezTo>
                  <a:cubicBezTo>
                    <a:pt x="10077" y="26"/>
                    <a:pt x="10074" y="12"/>
                    <a:pt x="1007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0"/>
            <p:cNvSpPr/>
            <p:nvPr/>
          </p:nvSpPr>
          <p:spPr>
            <a:xfrm rot="6852441">
              <a:off x="-440842" y="4204772"/>
              <a:ext cx="1112901" cy="538435"/>
            </a:xfrm>
            <a:custGeom>
              <a:avLst/>
              <a:gdLst/>
              <a:ahLst/>
              <a:cxnLst/>
              <a:rect l="l" t="t" r="r" b="b"/>
              <a:pathLst>
                <a:path w="10996" h="5320" extrusionOk="0">
                  <a:moveTo>
                    <a:pt x="9501" y="0"/>
                  </a:moveTo>
                  <a:cubicBezTo>
                    <a:pt x="9493" y="0"/>
                    <a:pt x="9483" y="3"/>
                    <a:pt x="9474" y="9"/>
                  </a:cubicBezTo>
                  <a:cubicBezTo>
                    <a:pt x="9371" y="75"/>
                    <a:pt x="9272" y="134"/>
                    <a:pt x="9162" y="175"/>
                  </a:cubicBezTo>
                  <a:cubicBezTo>
                    <a:pt x="9147" y="148"/>
                    <a:pt x="9120" y="128"/>
                    <a:pt x="9084" y="128"/>
                  </a:cubicBezTo>
                  <a:cubicBezTo>
                    <a:pt x="9075" y="128"/>
                    <a:pt x="9066" y="129"/>
                    <a:pt x="9057" y="131"/>
                  </a:cubicBezTo>
                  <a:cubicBezTo>
                    <a:pt x="8840" y="181"/>
                    <a:pt x="8628" y="240"/>
                    <a:pt x="8418" y="304"/>
                  </a:cubicBezTo>
                  <a:cubicBezTo>
                    <a:pt x="8405" y="288"/>
                    <a:pt x="8385" y="280"/>
                    <a:pt x="8365" y="280"/>
                  </a:cubicBezTo>
                  <a:cubicBezTo>
                    <a:pt x="8332" y="280"/>
                    <a:pt x="8300" y="299"/>
                    <a:pt x="8300" y="336"/>
                  </a:cubicBezTo>
                  <a:lnTo>
                    <a:pt x="8300" y="343"/>
                  </a:lnTo>
                  <a:cubicBezTo>
                    <a:pt x="7860" y="482"/>
                    <a:pt x="7432" y="650"/>
                    <a:pt x="7010" y="837"/>
                  </a:cubicBezTo>
                  <a:cubicBezTo>
                    <a:pt x="6993" y="824"/>
                    <a:pt x="6970" y="817"/>
                    <a:pt x="6948" y="817"/>
                  </a:cubicBezTo>
                  <a:cubicBezTo>
                    <a:pt x="6918" y="817"/>
                    <a:pt x="6889" y="831"/>
                    <a:pt x="6877" y="866"/>
                  </a:cubicBezTo>
                  <a:lnTo>
                    <a:pt x="6867" y="902"/>
                  </a:lnTo>
                  <a:cubicBezTo>
                    <a:pt x="6137" y="1234"/>
                    <a:pt x="5427" y="1614"/>
                    <a:pt x="4714" y="1977"/>
                  </a:cubicBezTo>
                  <a:cubicBezTo>
                    <a:pt x="3829" y="2427"/>
                    <a:pt x="2928" y="2860"/>
                    <a:pt x="2040" y="3316"/>
                  </a:cubicBezTo>
                  <a:cubicBezTo>
                    <a:pt x="2054" y="3287"/>
                    <a:pt x="2069" y="3256"/>
                    <a:pt x="2081" y="3226"/>
                  </a:cubicBezTo>
                  <a:cubicBezTo>
                    <a:pt x="2090" y="3202"/>
                    <a:pt x="2069" y="3176"/>
                    <a:pt x="2046" y="3176"/>
                  </a:cubicBezTo>
                  <a:cubicBezTo>
                    <a:pt x="2040" y="3176"/>
                    <a:pt x="2033" y="3179"/>
                    <a:pt x="2026" y="3184"/>
                  </a:cubicBezTo>
                  <a:cubicBezTo>
                    <a:pt x="1949" y="3249"/>
                    <a:pt x="1884" y="3332"/>
                    <a:pt x="1829" y="3424"/>
                  </a:cubicBezTo>
                  <a:cubicBezTo>
                    <a:pt x="1223" y="3740"/>
                    <a:pt x="623" y="4066"/>
                    <a:pt x="41" y="4418"/>
                  </a:cubicBezTo>
                  <a:cubicBezTo>
                    <a:pt x="0" y="4441"/>
                    <a:pt x="29" y="4499"/>
                    <a:pt x="68" y="4499"/>
                  </a:cubicBezTo>
                  <a:cubicBezTo>
                    <a:pt x="74" y="4499"/>
                    <a:pt x="79" y="4498"/>
                    <a:pt x="85" y="4495"/>
                  </a:cubicBezTo>
                  <a:cubicBezTo>
                    <a:pt x="627" y="4269"/>
                    <a:pt x="1159" y="4021"/>
                    <a:pt x="1689" y="3761"/>
                  </a:cubicBezTo>
                  <a:lnTo>
                    <a:pt x="1689" y="3761"/>
                  </a:lnTo>
                  <a:cubicBezTo>
                    <a:pt x="1606" y="4072"/>
                    <a:pt x="1611" y="4418"/>
                    <a:pt x="1707" y="4680"/>
                  </a:cubicBezTo>
                  <a:cubicBezTo>
                    <a:pt x="1713" y="4696"/>
                    <a:pt x="1725" y="4703"/>
                    <a:pt x="1737" y="4703"/>
                  </a:cubicBezTo>
                  <a:cubicBezTo>
                    <a:pt x="1757" y="4703"/>
                    <a:pt x="1778" y="4687"/>
                    <a:pt x="1775" y="4663"/>
                  </a:cubicBezTo>
                  <a:cubicBezTo>
                    <a:pt x="1752" y="4411"/>
                    <a:pt x="1735" y="4164"/>
                    <a:pt x="1789" y="3912"/>
                  </a:cubicBezTo>
                  <a:cubicBezTo>
                    <a:pt x="1807" y="3828"/>
                    <a:pt x="1836" y="3750"/>
                    <a:pt x="1867" y="3675"/>
                  </a:cubicBezTo>
                  <a:cubicBezTo>
                    <a:pt x="2488" y="3366"/>
                    <a:pt x="3105" y="3044"/>
                    <a:pt x="3720" y="2725"/>
                  </a:cubicBezTo>
                  <a:lnTo>
                    <a:pt x="3720" y="2725"/>
                  </a:lnTo>
                  <a:cubicBezTo>
                    <a:pt x="3353" y="3521"/>
                    <a:pt x="3218" y="4425"/>
                    <a:pt x="3438" y="5282"/>
                  </a:cubicBezTo>
                  <a:cubicBezTo>
                    <a:pt x="3445" y="5307"/>
                    <a:pt x="3466" y="5319"/>
                    <a:pt x="3486" y="5319"/>
                  </a:cubicBezTo>
                  <a:cubicBezTo>
                    <a:pt x="3510" y="5319"/>
                    <a:pt x="3532" y="5302"/>
                    <a:pt x="3528" y="5270"/>
                  </a:cubicBezTo>
                  <a:cubicBezTo>
                    <a:pt x="3423" y="4326"/>
                    <a:pt x="3509" y="3468"/>
                    <a:pt x="3927" y="2618"/>
                  </a:cubicBezTo>
                  <a:cubicBezTo>
                    <a:pt x="4179" y="2486"/>
                    <a:pt x="4432" y="2356"/>
                    <a:pt x="4683" y="2229"/>
                  </a:cubicBezTo>
                  <a:cubicBezTo>
                    <a:pt x="5001" y="2067"/>
                    <a:pt x="5319" y="1903"/>
                    <a:pt x="5639" y="1741"/>
                  </a:cubicBezTo>
                  <a:lnTo>
                    <a:pt x="5639" y="1741"/>
                  </a:lnTo>
                  <a:cubicBezTo>
                    <a:pt x="5218" y="2680"/>
                    <a:pt x="5012" y="3754"/>
                    <a:pt x="5230" y="4771"/>
                  </a:cubicBezTo>
                  <a:cubicBezTo>
                    <a:pt x="5235" y="4793"/>
                    <a:pt x="5252" y="4803"/>
                    <a:pt x="5269" y="4803"/>
                  </a:cubicBezTo>
                  <a:cubicBezTo>
                    <a:pt x="5289" y="4803"/>
                    <a:pt x="5309" y="4788"/>
                    <a:pt x="5309" y="4759"/>
                  </a:cubicBezTo>
                  <a:cubicBezTo>
                    <a:pt x="5272" y="3647"/>
                    <a:pt x="5368" y="2656"/>
                    <a:pt x="5840" y="1638"/>
                  </a:cubicBezTo>
                  <a:cubicBezTo>
                    <a:pt x="6156" y="1477"/>
                    <a:pt x="6475" y="1320"/>
                    <a:pt x="6797" y="1172"/>
                  </a:cubicBezTo>
                  <a:lnTo>
                    <a:pt x="6797" y="1172"/>
                  </a:lnTo>
                  <a:cubicBezTo>
                    <a:pt x="6510" y="2553"/>
                    <a:pt x="7369" y="3981"/>
                    <a:pt x="8346" y="4908"/>
                  </a:cubicBezTo>
                  <a:cubicBezTo>
                    <a:pt x="8352" y="4914"/>
                    <a:pt x="8358" y="4916"/>
                    <a:pt x="8365" y="4916"/>
                  </a:cubicBezTo>
                  <a:cubicBezTo>
                    <a:pt x="8386" y="4916"/>
                    <a:pt x="8403" y="4887"/>
                    <a:pt x="8389" y="4865"/>
                  </a:cubicBezTo>
                  <a:cubicBezTo>
                    <a:pt x="7626" y="3650"/>
                    <a:pt x="6678" y="2589"/>
                    <a:pt x="6999" y="1079"/>
                  </a:cubicBezTo>
                  <a:cubicBezTo>
                    <a:pt x="7428" y="887"/>
                    <a:pt x="7866" y="713"/>
                    <a:pt x="8314" y="569"/>
                  </a:cubicBezTo>
                  <a:cubicBezTo>
                    <a:pt x="8444" y="1861"/>
                    <a:pt x="9733" y="3006"/>
                    <a:pt x="10955" y="3202"/>
                  </a:cubicBezTo>
                  <a:cubicBezTo>
                    <a:pt x="10956" y="3202"/>
                    <a:pt x="10957" y="3202"/>
                    <a:pt x="10959" y="3202"/>
                  </a:cubicBezTo>
                  <a:cubicBezTo>
                    <a:pt x="10987" y="3202"/>
                    <a:pt x="10996" y="3162"/>
                    <a:pt x="10969" y="3156"/>
                  </a:cubicBezTo>
                  <a:cubicBezTo>
                    <a:pt x="10295" y="2849"/>
                    <a:pt x="9701" y="2571"/>
                    <a:pt x="9212" y="1995"/>
                  </a:cubicBezTo>
                  <a:cubicBezTo>
                    <a:pt x="8827" y="1540"/>
                    <a:pt x="8674" y="1046"/>
                    <a:pt x="8495" y="514"/>
                  </a:cubicBezTo>
                  <a:cubicBezTo>
                    <a:pt x="8690" y="453"/>
                    <a:pt x="8888" y="400"/>
                    <a:pt x="9087" y="353"/>
                  </a:cubicBezTo>
                  <a:cubicBezTo>
                    <a:pt x="9140" y="340"/>
                    <a:pt x="9169" y="301"/>
                    <a:pt x="9176" y="256"/>
                  </a:cubicBezTo>
                  <a:cubicBezTo>
                    <a:pt x="9306" y="227"/>
                    <a:pt x="9437" y="175"/>
                    <a:pt x="9531" y="86"/>
                  </a:cubicBezTo>
                  <a:cubicBezTo>
                    <a:pt x="9567" y="52"/>
                    <a:pt x="9541" y="0"/>
                    <a:pt x="950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0"/>
            <p:cNvSpPr/>
            <p:nvPr/>
          </p:nvSpPr>
          <p:spPr>
            <a:xfrm rot="6852441">
              <a:off x="334166" y="4349161"/>
              <a:ext cx="198270" cy="289966"/>
            </a:xfrm>
            <a:custGeom>
              <a:avLst/>
              <a:gdLst/>
              <a:ahLst/>
              <a:cxnLst/>
              <a:rect l="l" t="t" r="r" b="b"/>
              <a:pathLst>
                <a:path w="1959" h="2865" extrusionOk="0">
                  <a:moveTo>
                    <a:pt x="62" y="1"/>
                  </a:moveTo>
                  <a:cubicBezTo>
                    <a:pt x="32" y="1"/>
                    <a:pt x="1" y="23"/>
                    <a:pt x="10" y="58"/>
                  </a:cubicBezTo>
                  <a:cubicBezTo>
                    <a:pt x="259" y="1133"/>
                    <a:pt x="916" y="2177"/>
                    <a:pt x="1798" y="2847"/>
                  </a:cubicBezTo>
                  <a:cubicBezTo>
                    <a:pt x="1815" y="2859"/>
                    <a:pt x="1832" y="2865"/>
                    <a:pt x="1847" y="2865"/>
                  </a:cubicBezTo>
                  <a:cubicBezTo>
                    <a:pt x="1911" y="2865"/>
                    <a:pt x="1959" y="2776"/>
                    <a:pt x="1899" y="2719"/>
                  </a:cubicBezTo>
                  <a:cubicBezTo>
                    <a:pt x="1064" y="1942"/>
                    <a:pt x="498" y="1109"/>
                    <a:pt x="110" y="31"/>
                  </a:cubicBezTo>
                  <a:cubicBezTo>
                    <a:pt x="101" y="10"/>
                    <a:pt x="82" y="1"/>
                    <a:pt x="6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0"/>
            <p:cNvSpPr/>
            <p:nvPr/>
          </p:nvSpPr>
          <p:spPr>
            <a:xfrm rot="6852441">
              <a:off x="435323" y="4482969"/>
              <a:ext cx="181064" cy="484187"/>
            </a:xfrm>
            <a:custGeom>
              <a:avLst/>
              <a:gdLst/>
              <a:ahLst/>
              <a:cxnLst/>
              <a:rect l="l" t="t" r="r" b="b"/>
              <a:pathLst>
                <a:path w="1789" h="4784" extrusionOk="0">
                  <a:moveTo>
                    <a:pt x="58" y="0"/>
                  </a:moveTo>
                  <a:cubicBezTo>
                    <a:pt x="43" y="0"/>
                    <a:pt x="28" y="9"/>
                    <a:pt x="28" y="27"/>
                  </a:cubicBezTo>
                  <a:cubicBezTo>
                    <a:pt x="0" y="1702"/>
                    <a:pt x="643" y="3377"/>
                    <a:pt x="1581" y="4743"/>
                  </a:cubicBezTo>
                  <a:cubicBezTo>
                    <a:pt x="1601" y="4771"/>
                    <a:pt x="1627" y="4783"/>
                    <a:pt x="1653" y="4783"/>
                  </a:cubicBezTo>
                  <a:cubicBezTo>
                    <a:pt x="1722" y="4783"/>
                    <a:pt x="1789" y="4701"/>
                    <a:pt x="1737" y="4627"/>
                  </a:cubicBezTo>
                  <a:cubicBezTo>
                    <a:pt x="761" y="3222"/>
                    <a:pt x="315" y="1706"/>
                    <a:pt x="92" y="27"/>
                  </a:cubicBezTo>
                  <a:cubicBezTo>
                    <a:pt x="89" y="9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0"/>
            <p:cNvSpPr/>
            <p:nvPr/>
          </p:nvSpPr>
          <p:spPr>
            <a:xfrm rot="6852441">
              <a:off x="457267" y="4672791"/>
              <a:ext cx="63458" cy="452913"/>
            </a:xfrm>
            <a:custGeom>
              <a:avLst/>
              <a:gdLst/>
              <a:ahLst/>
              <a:cxnLst/>
              <a:rect l="l" t="t" r="r" b="b"/>
              <a:pathLst>
                <a:path w="627" h="4475" extrusionOk="0">
                  <a:moveTo>
                    <a:pt x="512" y="0"/>
                  </a:moveTo>
                  <a:cubicBezTo>
                    <a:pt x="504" y="0"/>
                    <a:pt x="496" y="4"/>
                    <a:pt x="490" y="12"/>
                  </a:cubicBezTo>
                  <a:cubicBezTo>
                    <a:pt x="0" y="663"/>
                    <a:pt x="71" y="1727"/>
                    <a:pt x="34" y="2509"/>
                  </a:cubicBezTo>
                  <a:cubicBezTo>
                    <a:pt x="0" y="3197"/>
                    <a:pt x="35" y="3859"/>
                    <a:pt x="441" y="4439"/>
                  </a:cubicBezTo>
                  <a:cubicBezTo>
                    <a:pt x="458" y="4464"/>
                    <a:pt x="481" y="4475"/>
                    <a:pt x="504" y="4475"/>
                  </a:cubicBezTo>
                  <a:cubicBezTo>
                    <a:pt x="565" y="4475"/>
                    <a:pt x="627" y="4401"/>
                    <a:pt x="580" y="4335"/>
                  </a:cubicBezTo>
                  <a:cubicBezTo>
                    <a:pt x="137" y="3711"/>
                    <a:pt x="165" y="2957"/>
                    <a:pt x="208" y="2224"/>
                  </a:cubicBezTo>
                  <a:cubicBezTo>
                    <a:pt x="253" y="1479"/>
                    <a:pt x="306" y="759"/>
                    <a:pt x="542" y="41"/>
                  </a:cubicBezTo>
                  <a:cubicBezTo>
                    <a:pt x="549" y="20"/>
                    <a:pt x="531" y="0"/>
                    <a:pt x="51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0"/>
            <p:cNvSpPr/>
            <p:nvPr/>
          </p:nvSpPr>
          <p:spPr>
            <a:xfrm rot="6852441">
              <a:off x="457260" y="4642281"/>
              <a:ext cx="102424" cy="235717"/>
            </a:xfrm>
            <a:custGeom>
              <a:avLst/>
              <a:gdLst/>
              <a:ahLst/>
              <a:cxnLst/>
              <a:rect l="l" t="t" r="r" b="b"/>
              <a:pathLst>
                <a:path w="1012" h="2329" extrusionOk="0">
                  <a:moveTo>
                    <a:pt x="13" y="1"/>
                  </a:moveTo>
                  <a:cubicBezTo>
                    <a:pt x="7" y="1"/>
                    <a:pt x="1" y="5"/>
                    <a:pt x="2" y="13"/>
                  </a:cubicBezTo>
                  <a:cubicBezTo>
                    <a:pt x="108" y="844"/>
                    <a:pt x="431" y="1655"/>
                    <a:pt x="945" y="2316"/>
                  </a:cubicBezTo>
                  <a:cubicBezTo>
                    <a:pt x="952" y="2325"/>
                    <a:pt x="960" y="2329"/>
                    <a:pt x="969" y="2329"/>
                  </a:cubicBezTo>
                  <a:cubicBezTo>
                    <a:pt x="991" y="2329"/>
                    <a:pt x="1011" y="2304"/>
                    <a:pt x="993" y="2279"/>
                  </a:cubicBezTo>
                  <a:cubicBezTo>
                    <a:pt x="509" y="1581"/>
                    <a:pt x="185" y="846"/>
                    <a:pt x="24" y="11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0"/>
            <p:cNvSpPr/>
            <p:nvPr/>
          </p:nvSpPr>
          <p:spPr>
            <a:xfrm rot="6852441">
              <a:off x="387460" y="4824580"/>
              <a:ext cx="31476" cy="145438"/>
            </a:xfrm>
            <a:custGeom>
              <a:avLst/>
              <a:gdLst/>
              <a:ahLst/>
              <a:cxnLst/>
              <a:rect l="l" t="t" r="r" b="b"/>
              <a:pathLst>
                <a:path w="311" h="1437" extrusionOk="0">
                  <a:moveTo>
                    <a:pt x="148" y="0"/>
                  </a:moveTo>
                  <a:cubicBezTo>
                    <a:pt x="138" y="0"/>
                    <a:pt x="129" y="5"/>
                    <a:pt x="126" y="16"/>
                  </a:cubicBezTo>
                  <a:cubicBezTo>
                    <a:pt x="1" y="470"/>
                    <a:pt x="6" y="986"/>
                    <a:pt x="219" y="1412"/>
                  </a:cubicBezTo>
                  <a:cubicBezTo>
                    <a:pt x="228" y="1429"/>
                    <a:pt x="243" y="1437"/>
                    <a:pt x="257" y="1437"/>
                  </a:cubicBezTo>
                  <a:cubicBezTo>
                    <a:pt x="284" y="1437"/>
                    <a:pt x="310" y="1414"/>
                    <a:pt x="298" y="1381"/>
                  </a:cubicBezTo>
                  <a:cubicBezTo>
                    <a:pt x="133" y="931"/>
                    <a:pt x="66" y="506"/>
                    <a:pt x="177" y="30"/>
                  </a:cubicBezTo>
                  <a:cubicBezTo>
                    <a:pt x="181" y="12"/>
                    <a:pt x="164" y="0"/>
                    <a:pt x="14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0"/>
            <p:cNvSpPr/>
            <p:nvPr/>
          </p:nvSpPr>
          <p:spPr>
            <a:xfrm rot="6852441">
              <a:off x="69278" y="4589927"/>
              <a:ext cx="69835" cy="166692"/>
            </a:xfrm>
            <a:custGeom>
              <a:avLst/>
              <a:gdLst/>
              <a:ahLst/>
              <a:cxnLst/>
              <a:rect l="l" t="t" r="r" b="b"/>
              <a:pathLst>
                <a:path w="690" h="1647" extrusionOk="0">
                  <a:moveTo>
                    <a:pt x="69" y="1"/>
                  </a:moveTo>
                  <a:cubicBezTo>
                    <a:pt x="50" y="1"/>
                    <a:pt x="31" y="12"/>
                    <a:pt x="30" y="33"/>
                  </a:cubicBezTo>
                  <a:cubicBezTo>
                    <a:pt x="1" y="585"/>
                    <a:pt x="311" y="1196"/>
                    <a:pt x="623" y="1634"/>
                  </a:cubicBezTo>
                  <a:cubicBezTo>
                    <a:pt x="630" y="1643"/>
                    <a:pt x="638" y="1647"/>
                    <a:pt x="646" y="1647"/>
                  </a:cubicBezTo>
                  <a:cubicBezTo>
                    <a:pt x="668" y="1647"/>
                    <a:pt x="690" y="1620"/>
                    <a:pt x="674" y="1597"/>
                  </a:cubicBezTo>
                  <a:cubicBezTo>
                    <a:pt x="519" y="1347"/>
                    <a:pt x="391" y="1085"/>
                    <a:pt x="296" y="808"/>
                  </a:cubicBezTo>
                  <a:cubicBezTo>
                    <a:pt x="206" y="550"/>
                    <a:pt x="179" y="281"/>
                    <a:pt x="102" y="24"/>
                  </a:cubicBezTo>
                  <a:cubicBezTo>
                    <a:pt x="98" y="8"/>
                    <a:pt x="84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0"/>
            <p:cNvSpPr/>
            <p:nvPr/>
          </p:nvSpPr>
          <p:spPr>
            <a:xfrm rot="6852441">
              <a:off x="-319526" y="4092020"/>
              <a:ext cx="1283034" cy="1089420"/>
            </a:xfrm>
            <a:custGeom>
              <a:avLst/>
              <a:gdLst/>
              <a:ahLst/>
              <a:cxnLst/>
              <a:rect l="l" t="t" r="r" b="b"/>
              <a:pathLst>
                <a:path w="12677" h="10764" extrusionOk="0">
                  <a:moveTo>
                    <a:pt x="12355" y="3375"/>
                  </a:moveTo>
                  <a:cubicBezTo>
                    <a:pt x="12355" y="3386"/>
                    <a:pt x="12358" y="3400"/>
                    <a:pt x="12367" y="3413"/>
                  </a:cubicBezTo>
                  <a:cubicBezTo>
                    <a:pt x="12479" y="3548"/>
                    <a:pt x="12510" y="3723"/>
                    <a:pt x="12445" y="3883"/>
                  </a:cubicBezTo>
                  <a:cubicBezTo>
                    <a:pt x="12438" y="3880"/>
                    <a:pt x="12431" y="3879"/>
                    <a:pt x="12423" y="3879"/>
                  </a:cubicBezTo>
                  <a:cubicBezTo>
                    <a:pt x="12414" y="3879"/>
                    <a:pt x="12406" y="3880"/>
                    <a:pt x="12396" y="3883"/>
                  </a:cubicBezTo>
                  <a:cubicBezTo>
                    <a:pt x="10221" y="4674"/>
                    <a:pt x="8081" y="5550"/>
                    <a:pt x="5980" y="6523"/>
                  </a:cubicBezTo>
                  <a:cubicBezTo>
                    <a:pt x="4742" y="7098"/>
                    <a:pt x="3496" y="7689"/>
                    <a:pt x="2281" y="8337"/>
                  </a:cubicBezTo>
                  <a:cubicBezTo>
                    <a:pt x="3561" y="7582"/>
                    <a:pt x="4842" y="6834"/>
                    <a:pt x="6172" y="6157"/>
                  </a:cubicBezTo>
                  <a:cubicBezTo>
                    <a:pt x="7182" y="5645"/>
                    <a:pt x="8204" y="5158"/>
                    <a:pt x="9236" y="4696"/>
                  </a:cubicBezTo>
                  <a:cubicBezTo>
                    <a:pt x="9284" y="4676"/>
                    <a:pt x="9333" y="4655"/>
                    <a:pt x="9381" y="4634"/>
                  </a:cubicBezTo>
                  <a:cubicBezTo>
                    <a:pt x="9394" y="4633"/>
                    <a:pt x="9405" y="4626"/>
                    <a:pt x="9417" y="4618"/>
                  </a:cubicBezTo>
                  <a:cubicBezTo>
                    <a:pt x="10391" y="4194"/>
                    <a:pt x="11399" y="3834"/>
                    <a:pt x="12355" y="3375"/>
                  </a:cubicBezTo>
                  <a:close/>
                  <a:moveTo>
                    <a:pt x="7035" y="178"/>
                  </a:moveTo>
                  <a:cubicBezTo>
                    <a:pt x="7492" y="178"/>
                    <a:pt x="7955" y="321"/>
                    <a:pt x="8335" y="561"/>
                  </a:cubicBezTo>
                  <a:cubicBezTo>
                    <a:pt x="9686" y="1419"/>
                    <a:pt x="9654" y="3149"/>
                    <a:pt x="9287" y="4513"/>
                  </a:cubicBezTo>
                  <a:cubicBezTo>
                    <a:pt x="9184" y="4562"/>
                    <a:pt x="9078" y="4607"/>
                    <a:pt x="8976" y="4655"/>
                  </a:cubicBezTo>
                  <a:cubicBezTo>
                    <a:pt x="7946" y="5121"/>
                    <a:pt x="6926" y="5615"/>
                    <a:pt x="5921" y="6135"/>
                  </a:cubicBezTo>
                  <a:cubicBezTo>
                    <a:pt x="3995" y="7127"/>
                    <a:pt x="2037" y="8172"/>
                    <a:pt x="265" y="9427"/>
                  </a:cubicBezTo>
                  <a:cubicBezTo>
                    <a:pt x="394" y="8718"/>
                    <a:pt x="858" y="8175"/>
                    <a:pt x="1297" y="7593"/>
                  </a:cubicBezTo>
                  <a:cubicBezTo>
                    <a:pt x="1698" y="7064"/>
                    <a:pt x="1992" y="6547"/>
                    <a:pt x="2164" y="5902"/>
                  </a:cubicBezTo>
                  <a:cubicBezTo>
                    <a:pt x="2301" y="5382"/>
                    <a:pt x="2394" y="4844"/>
                    <a:pt x="2723" y="4401"/>
                  </a:cubicBezTo>
                  <a:cubicBezTo>
                    <a:pt x="2956" y="4085"/>
                    <a:pt x="3280" y="3862"/>
                    <a:pt x="3593" y="3632"/>
                  </a:cubicBezTo>
                  <a:cubicBezTo>
                    <a:pt x="4066" y="3284"/>
                    <a:pt x="4468" y="2945"/>
                    <a:pt x="4759" y="2425"/>
                  </a:cubicBezTo>
                  <a:cubicBezTo>
                    <a:pt x="5186" y="1661"/>
                    <a:pt x="5399" y="680"/>
                    <a:pt x="6291" y="318"/>
                  </a:cubicBezTo>
                  <a:cubicBezTo>
                    <a:pt x="6527" y="222"/>
                    <a:pt x="6780" y="178"/>
                    <a:pt x="7035" y="178"/>
                  </a:cubicBezTo>
                  <a:close/>
                  <a:moveTo>
                    <a:pt x="10094" y="5293"/>
                  </a:moveTo>
                  <a:cubicBezTo>
                    <a:pt x="10954" y="5293"/>
                    <a:pt x="11617" y="6085"/>
                    <a:pt x="11642" y="6956"/>
                  </a:cubicBezTo>
                  <a:cubicBezTo>
                    <a:pt x="11666" y="7787"/>
                    <a:pt x="11237" y="8573"/>
                    <a:pt x="10632" y="9121"/>
                  </a:cubicBezTo>
                  <a:cubicBezTo>
                    <a:pt x="10117" y="9588"/>
                    <a:pt x="9458" y="9900"/>
                    <a:pt x="8767" y="9999"/>
                  </a:cubicBezTo>
                  <a:cubicBezTo>
                    <a:pt x="8625" y="10020"/>
                    <a:pt x="8483" y="10028"/>
                    <a:pt x="8342" y="10028"/>
                  </a:cubicBezTo>
                  <a:cubicBezTo>
                    <a:pt x="7780" y="10028"/>
                    <a:pt x="7227" y="9894"/>
                    <a:pt x="6661" y="9869"/>
                  </a:cubicBezTo>
                  <a:cubicBezTo>
                    <a:pt x="6618" y="9867"/>
                    <a:pt x="6576" y="9866"/>
                    <a:pt x="6534" y="9866"/>
                  </a:cubicBezTo>
                  <a:cubicBezTo>
                    <a:pt x="5979" y="9866"/>
                    <a:pt x="5524" y="10030"/>
                    <a:pt x="5010" y="10269"/>
                  </a:cubicBezTo>
                  <a:cubicBezTo>
                    <a:pt x="4613" y="10455"/>
                    <a:pt x="4250" y="10547"/>
                    <a:pt x="3881" y="10547"/>
                  </a:cubicBezTo>
                  <a:cubicBezTo>
                    <a:pt x="3564" y="10547"/>
                    <a:pt x="3243" y="10479"/>
                    <a:pt x="2893" y="10343"/>
                  </a:cubicBezTo>
                  <a:cubicBezTo>
                    <a:pt x="2193" y="10073"/>
                    <a:pt x="1477" y="9632"/>
                    <a:pt x="727" y="9632"/>
                  </a:cubicBezTo>
                  <a:cubicBezTo>
                    <a:pt x="565" y="9632"/>
                    <a:pt x="400" y="9653"/>
                    <a:pt x="234" y="9701"/>
                  </a:cubicBezTo>
                  <a:cubicBezTo>
                    <a:pt x="237" y="9671"/>
                    <a:pt x="238" y="9639"/>
                    <a:pt x="241" y="9608"/>
                  </a:cubicBezTo>
                  <a:cubicBezTo>
                    <a:pt x="2209" y="8613"/>
                    <a:pt x="4141" y="7549"/>
                    <a:pt x="6147" y="6625"/>
                  </a:cubicBezTo>
                  <a:cubicBezTo>
                    <a:pt x="7086" y="6191"/>
                    <a:pt x="8033" y="5779"/>
                    <a:pt x="8988" y="5384"/>
                  </a:cubicBezTo>
                  <a:cubicBezTo>
                    <a:pt x="9134" y="5381"/>
                    <a:pt x="9280" y="5367"/>
                    <a:pt x="9424" y="5353"/>
                  </a:cubicBezTo>
                  <a:cubicBezTo>
                    <a:pt x="9493" y="5346"/>
                    <a:pt x="9565" y="5340"/>
                    <a:pt x="9634" y="5334"/>
                  </a:cubicBezTo>
                  <a:cubicBezTo>
                    <a:pt x="9649" y="5343"/>
                    <a:pt x="9665" y="5349"/>
                    <a:pt x="9683" y="5349"/>
                  </a:cubicBezTo>
                  <a:cubicBezTo>
                    <a:pt x="9691" y="5349"/>
                    <a:pt x="9699" y="5348"/>
                    <a:pt x="9708" y="5346"/>
                  </a:cubicBezTo>
                  <a:cubicBezTo>
                    <a:pt x="9840" y="5310"/>
                    <a:pt x="9969" y="5293"/>
                    <a:pt x="10094" y="5293"/>
                  </a:cubicBezTo>
                  <a:close/>
                  <a:moveTo>
                    <a:pt x="7034" y="1"/>
                  </a:moveTo>
                  <a:cubicBezTo>
                    <a:pt x="6481" y="1"/>
                    <a:pt x="5940" y="192"/>
                    <a:pt x="5541" y="623"/>
                  </a:cubicBezTo>
                  <a:cubicBezTo>
                    <a:pt x="4792" y="1436"/>
                    <a:pt x="4694" y="2553"/>
                    <a:pt x="3778" y="3269"/>
                  </a:cubicBezTo>
                  <a:cubicBezTo>
                    <a:pt x="3117" y="3786"/>
                    <a:pt x="2517" y="4160"/>
                    <a:pt x="2222" y="4986"/>
                  </a:cubicBezTo>
                  <a:cubicBezTo>
                    <a:pt x="2046" y="5481"/>
                    <a:pt x="1989" y="6015"/>
                    <a:pt x="1777" y="6499"/>
                  </a:cubicBezTo>
                  <a:cubicBezTo>
                    <a:pt x="1566" y="6983"/>
                    <a:pt x="1225" y="7388"/>
                    <a:pt x="909" y="7805"/>
                  </a:cubicBezTo>
                  <a:cubicBezTo>
                    <a:pt x="501" y="8344"/>
                    <a:pt x="131" y="8884"/>
                    <a:pt x="83" y="9556"/>
                  </a:cubicBezTo>
                  <a:cubicBezTo>
                    <a:pt x="75" y="9563"/>
                    <a:pt x="62" y="9570"/>
                    <a:pt x="54" y="9577"/>
                  </a:cubicBezTo>
                  <a:cubicBezTo>
                    <a:pt x="32" y="9594"/>
                    <a:pt x="42" y="9616"/>
                    <a:pt x="61" y="9625"/>
                  </a:cubicBezTo>
                  <a:cubicBezTo>
                    <a:pt x="49" y="9630"/>
                    <a:pt x="37" y="9638"/>
                    <a:pt x="27" y="9645"/>
                  </a:cubicBezTo>
                  <a:cubicBezTo>
                    <a:pt x="1" y="9662"/>
                    <a:pt x="20" y="9703"/>
                    <a:pt x="46" y="9703"/>
                  </a:cubicBezTo>
                  <a:cubicBezTo>
                    <a:pt x="50" y="9703"/>
                    <a:pt x="54" y="9702"/>
                    <a:pt x="58" y="9700"/>
                  </a:cubicBezTo>
                  <a:lnTo>
                    <a:pt x="79" y="9688"/>
                  </a:lnTo>
                  <a:lnTo>
                    <a:pt x="79" y="9750"/>
                  </a:lnTo>
                  <a:cubicBezTo>
                    <a:pt x="79" y="9752"/>
                    <a:pt x="82" y="9752"/>
                    <a:pt x="82" y="9756"/>
                  </a:cubicBezTo>
                  <a:cubicBezTo>
                    <a:pt x="59" y="9783"/>
                    <a:pt x="74" y="9837"/>
                    <a:pt x="112" y="9837"/>
                  </a:cubicBezTo>
                  <a:cubicBezTo>
                    <a:pt x="116" y="9837"/>
                    <a:pt x="120" y="9836"/>
                    <a:pt x="124" y="9835"/>
                  </a:cubicBezTo>
                  <a:cubicBezTo>
                    <a:pt x="289" y="9793"/>
                    <a:pt x="449" y="9775"/>
                    <a:pt x="607" y="9775"/>
                  </a:cubicBezTo>
                  <a:cubicBezTo>
                    <a:pt x="1767" y="9775"/>
                    <a:pt x="2776" y="10764"/>
                    <a:pt x="3940" y="10764"/>
                  </a:cubicBezTo>
                  <a:cubicBezTo>
                    <a:pt x="4099" y="10764"/>
                    <a:pt x="4260" y="10745"/>
                    <a:pt x="4426" y="10703"/>
                  </a:cubicBezTo>
                  <a:cubicBezTo>
                    <a:pt x="4816" y="10606"/>
                    <a:pt x="5157" y="10387"/>
                    <a:pt x="5529" y="10243"/>
                  </a:cubicBezTo>
                  <a:cubicBezTo>
                    <a:pt x="5862" y="10114"/>
                    <a:pt x="6188" y="10066"/>
                    <a:pt x="6525" y="10066"/>
                  </a:cubicBezTo>
                  <a:cubicBezTo>
                    <a:pt x="6690" y="10066"/>
                    <a:pt x="6858" y="10077"/>
                    <a:pt x="7031" y="10096"/>
                  </a:cubicBezTo>
                  <a:cubicBezTo>
                    <a:pt x="7483" y="10147"/>
                    <a:pt x="7914" y="10209"/>
                    <a:pt x="8348" y="10209"/>
                  </a:cubicBezTo>
                  <a:cubicBezTo>
                    <a:pt x="8645" y="10209"/>
                    <a:pt x="8943" y="10180"/>
                    <a:pt x="9249" y="10096"/>
                  </a:cubicBezTo>
                  <a:cubicBezTo>
                    <a:pt x="10573" y="9729"/>
                    <a:pt x="11755" y="8573"/>
                    <a:pt x="11839" y="7153"/>
                  </a:cubicBezTo>
                  <a:cubicBezTo>
                    <a:pt x="11903" y="6107"/>
                    <a:pt x="11137" y="5112"/>
                    <a:pt x="10120" y="5112"/>
                  </a:cubicBezTo>
                  <a:cubicBezTo>
                    <a:pt x="9965" y="5112"/>
                    <a:pt x="9804" y="5135"/>
                    <a:pt x="9640" y="5185"/>
                  </a:cubicBezTo>
                  <a:cubicBezTo>
                    <a:pt x="9612" y="5192"/>
                    <a:pt x="9595" y="5210"/>
                    <a:pt x="9588" y="5228"/>
                  </a:cubicBezTo>
                  <a:cubicBezTo>
                    <a:pt x="9528" y="5235"/>
                    <a:pt x="9468" y="5247"/>
                    <a:pt x="9408" y="5252"/>
                  </a:cubicBezTo>
                  <a:cubicBezTo>
                    <a:pt x="9359" y="5259"/>
                    <a:pt x="9305" y="5264"/>
                    <a:pt x="9256" y="5269"/>
                  </a:cubicBezTo>
                  <a:cubicBezTo>
                    <a:pt x="10313" y="4836"/>
                    <a:pt x="11379" y="4424"/>
                    <a:pt x="12454" y="4033"/>
                  </a:cubicBezTo>
                  <a:cubicBezTo>
                    <a:pt x="12456" y="4033"/>
                    <a:pt x="12456" y="4031"/>
                    <a:pt x="12458" y="4031"/>
                  </a:cubicBezTo>
                  <a:cubicBezTo>
                    <a:pt x="12466" y="4034"/>
                    <a:pt x="12475" y="4035"/>
                    <a:pt x="12484" y="4035"/>
                  </a:cubicBezTo>
                  <a:cubicBezTo>
                    <a:pt x="12510" y="4035"/>
                    <a:pt x="12537" y="4024"/>
                    <a:pt x="12552" y="3996"/>
                  </a:cubicBezTo>
                  <a:cubicBezTo>
                    <a:pt x="12677" y="3778"/>
                    <a:pt x="12640" y="3498"/>
                    <a:pt x="12456" y="3325"/>
                  </a:cubicBezTo>
                  <a:cubicBezTo>
                    <a:pt x="12445" y="3314"/>
                    <a:pt x="12431" y="3310"/>
                    <a:pt x="12418" y="3310"/>
                  </a:cubicBezTo>
                  <a:cubicBezTo>
                    <a:pt x="12409" y="3310"/>
                    <a:pt x="12400" y="3312"/>
                    <a:pt x="12393" y="3315"/>
                  </a:cubicBezTo>
                  <a:cubicBezTo>
                    <a:pt x="12390" y="3289"/>
                    <a:pt x="12369" y="3264"/>
                    <a:pt x="12335" y="3264"/>
                  </a:cubicBezTo>
                  <a:cubicBezTo>
                    <a:pt x="12329" y="3264"/>
                    <a:pt x="12323" y="3264"/>
                    <a:pt x="12317" y="3266"/>
                  </a:cubicBezTo>
                  <a:cubicBezTo>
                    <a:pt x="11357" y="3565"/>
                    <a:pt x="10418" y="3996"/>
                    <a:pt x="9496" y="4419"/>
                  </a:cubicBezTo>
                  <a:cubicBezTo>
                    <a:pt x="9911" y="3174"/>
                    <a:pt x="9781" y="1563"/>
                    <a:pt x="8757" y="654"/>
                  </a:cubicBezTo>
                  <a:cubicBezTo>
                    <a:pt x="8293" y="242"/>
                    <a:pt x="7656" y="1"/>
                    <a:pt x="703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0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0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0"/>
            <p:cNvSpPr/>
            <p:nvPr/>
          </p:nvSpPr>
          <p:spPr>
            <a:xfrm rot="6852441">
              <a:off x="142533" y="4935274"/>
              <a:ext cx="1192452" cy="574061"/>
            </a:xfrm>
            <a:custGeom>
              <a:avLst/>
              <a:gdLst/>
              <a:ahLst/>
              <a:cxnLst/>
              <a:rect l="l" t="t" r="r" b="b"/>
              <a:pathLst>
                <a:path w="11782" h="5672" extrusionOk="0">
                  <a:moveTo>
                    <a:pt x="5399" y="0"/>
                  </a:moveTo>
                  <a:cubicBezTo>
                    <a:pt x="4915" y="0"/>
                    <a:pt x="4460" y="175"/>
                    <a:pt x="3999" y="310"/>
                  </a:cubicBezTo>
                  <a:cubicBezTo>
                    <a:pt x="3575" y="435"/>
                    <a:pt x="3170" y="485"/>
                    <a:pt x="2753" y="485"/>
                  </a:cubicBezTo>
                  <a:cubicBezTo>
                    <a:pt x="2541" y="485"/>
                    <a:pt x="2326" y="472"/>
                    <a:pt x="2104" y="450"/>
                  </a:cubicBezTo>
                  <a:cubicBezTo>
                    <a:pt x="1720" y="410"/>
                    <a:pt x="1340" y="359"/>
                    <a:pt x="969" y="359"/>
                  </a:cubicBezTo>
                  <a:cubicBezTo>
                    <a:pt x="640" y="359"/>
                    <a:pt x="316" y="399"/>
                    <a:pt x="0" y="520"/>
                  </a:cubicBezTo>
                  <a:cubicBezTo>
                    <a:pt x="1992" y="1381"/>
                    <a:pt x="3904" y="2511"/>
                    <a:pt x="5753" y="3639"/>
                  </a:cubicBezTo>
                  <a:cubicBezTo>
                    <a:pt x="6716" y="4229"/>
                    <a:pt x="7669" y="4842"/>
                    <a:pt x="8605" y="5481"/>
                  </a:cubicBezTo>
                  <a:cubicBezTo>
                    <a:pt x="8699" y="5545"/>
                    <a:pt x="8795" y="5610"/>
                    <a:pt x="8889" y="5672"/>
                  </a:cubicBezTo>
                  <a:cubicBezTo>
                    <a:pt x="10246" y="5274"/>
                    <a:pt x="11741" y="4404"/>
                    <a:pt x="11769" y="2803"/>
                  </a:cubicBezTo>
                  <a:cubicBezTo>
                    <a:pt x="11782" y="2104"/>
                    <a:pt x="11487" y="1355"/>
                    <a:pt x="10915" y="931"/>
                  </a:cubicBezTo>
                  <a:cubicBezTo>
                    <a:pt x="10563" y="669"/>
                    <a:pt x="10173" y="594"/>
                    <a:pt x="9771" y="594"/>
                  </a:cubicBezTo>
                  <a:cubicBezTo>
                    <a:pt x="9292" y="594"/>
                    <a:pt x="8794" y="700"/>
                    <a:pt x="8319" y="719"/>
                  </a:cubicBezTo>
                  <a:cubicBezTo>
                    <a:pt x="8283" y="721"/>
                    <a:pt x="8247" y="721"/>
                    <a:pt x="8212" y="721"/>
                  </a:cubicBezTo>
                  <a:cubicBezTo>
                    <a:pt x="7663" y="721"/>
                    <a:pt x="7192" y="559"/>
                    <a:pt x="6681" y="351"/>
                  </a:cubicBezTo>
                  <a:cubicBezTo>
                    <a:pt x="6324" y="203"/>
                    <a:pt x="5964" y="43"/>
                    <a:pt x="5571" y="8"/>
                  </a:cubicBezTo>
                  <a:cubicBezTo>
                    <a:pt x="5513" y="2"/>
                    <a:pt x="5456" y="0"/>
                    <a:pt x="53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0"/>
            <p:cNvSpPr/>
            <p:nvPr/>
          </p:nvSpPr>
          <p:spPr>
            <a:xfrm rot="6852441">
              <a:off x="-53544" y="4639383"/>
              <a:ext cx="1216438" cy="925866"/>
            </a:xfrm>
            <a:custGeom>
              <a:avLst/>
              <a:gdLst/>
              <a:ahLst/>
              <a:cxnLst/>
              <a:rect l="l" t="t" r="r" b="b"/>
              <a:pathLst>
                <a:path w="12019" h="9148" extrusionOk="0">
                  <a:moveTo>
                    <a:pt x="2432" y="1271"/>
                  </a:moveTo>
                  <a:cubicBezTo>
                    <a:pt x="3744" y="1970"/>
                    <a:pt x="5050" y="2676"/>
                    <a:pt x="6319" y="3461"/>
                  </a:cubicBezTo>
                  <a:cubicBezTo>
                    <a:pt x="7280" y="4055"/>
                    <a:pt x="8228" y="4675"/>
                    <a:pt x="9160" y="5317"/>
                  </a:cubicBezTo>
                  <a:cubicBezTo>
                    <a:pt x="9202" y="5347"/>
                    <a:pt x="9246" y="5378"/>
                    <a:pt x="9288" y="5409"/>
                  </a:cubicBezTo>
                  <a:cubicBezTo>
                    <a:pt x="9298" y="5419"/>
                    <a:pt x="9308" y="5427"/>
                    <a:pt x="9321" y="5430"/>
                  </a:cubicBezTo>
                  <a:cubicBezTo>
                    <a:pt x="10190" y="6040"/>
                    <a:pt x="11022" y="6715"/>
                    <a:pt x="11911" y="7294"/>
                  </a:cubicBezTo>
                  <a:cubicBezTo>
                    <a:pt x="11899" y="7301"/>
                    <a:pt x="11890" y="7309"/>
                    <a:pt x="11884" y="7323"/>
                  </a:cubicBezTo>
                  <a:cubicBezTo>
                    <a:pt x="11827" y="7491"/>
                    <a:pt x="11694" y="7610"/>
                    <a:pt x="11523" y="7634"/>
                  </a:cubicBezTo>
                  <a:cubicBezTo>
                    <a:pt x="11519" y="7620"/>
                    <a:pt x="11510" y="7606"/>
                    <a:pt x="11496" y="7592"/>
                  </a:cubicBezTo>
                  <a:cubicBezTo>
                    <a:pt x="9690" y="6149"/>
                    <a:pt x="7827" y="4775"/>
                    <a:pt x="5905" y="3487"/>
                  </a:cubicBezTo>
                  <a:cubicBezTo>
                    <a:pt x="4769" y="2728"/>
                    <a:pt x="3617" y="1971"/>
                    <a:pt x="2432" y="1271"/>
                  </a:cubicBezTo>
                  <a:close/>
                  <a:moveTo>
                    <a:pt x="288" y="187"/>
                  </a:moveTo>
                  <a:cubicBezTo>
                    <a:pt x="2163" y="1351"/>
                    <a:pt x="4074" y="2446"/>
                    <a:pt x="5907" y="3679"/>
                  </a:cubicBezTo>
                  <a:cubicBezTo>
                    <a:pt x="6765" y="4257"/>
                    <a:pt x="7611" y="4853"/>
                    <a:pt x="8445" y="5463"/>
                  </a:cubicBezTo>
                  <a:cubicBezTo>
                    <a:pt x="8524" y="5585"/>
                    <a:pt x="8613" y="5701"/>
                    <a:pt x="8699" y="5818"/>
                  </a:cubicBezTo>
                  <a:cubicBezTo>
                    <a:pt x="8742" y="5875"/>
                    <a:pt x="8783" y="5933"/>
                    <a:pt x="8822" y="5989"/>
                  </a:cubicBezTo>
                  <a:cubicBezTo>
                    <a:pt x="8822" y="6015"/>
                    <a:pt x="8832" y="6037"/>
                    <a:pt x="8853" y="6058"/>
                  </a:cubicBezTo>
                  <a:cubicBezTo>
                    <a:pt x="9633" y="6801"/>
                    <a:pt x="9321" y="8007"/>
                    <a:pt x="8483" y="8549"/>
                  </a:cubicBezTo>
                  <a:cubicBezTo>
                    <a:pt x="8053" y="8824"/>
                    <a:pt x="7550" y="8947"/>
                    <a:pt x="7044" y="8947"/>
                  </a:cubicBezTo>
                  <a:cubicBezTo>
                    <a:pt x="6727" y="8947"/>
                    <a:pt x="6410" y="8899"/>
                    <a:pt x="6109" y="8810"/>
                  </a:cubicBezTo>
                  <a:cubicBezTo>
                    <a:pt x="5441" y="8611"/>
                    <a:pt x="4831" y="8210"/>
                    <a:pt x="4388" y="7673"/>
                  </a:cubicBezTo>
                  <a:cubicBezTo>
                    <a:pt x="3930" y="7119"/>
                    <a:pt x="3745" y="6425"/>
                    <a:pt x="3404" y="5804"/>
                  </a:cubicBezTo>
                  <a:cubicBezTo>
                    <a:pt x="3107" y="5266"/>
                    <a:pt x="2709" y="4942"/>
                    <a:pt x="2204" y="4604"/>
                  </a:cubicBezTo>
                  <a:cubicBezTo>
                    <a:pt x="1523" y="4152"/>
                    <a:pt x="1181" y="3631"/>
                    <a:pt x="1039" y="2834"/>
                  </a:cubicBezTo>
                  <a:cubicBezTo>
                    <a:pt x="876" y="1937"/>
                    <a:pt x="916" y="884"/>
                    <a:pt x="206" y="229"/>
                  </a:cubicBezTo>
                  <a:cubicBezTo>
                    <a:pt x="231" y="215"/>
                    <a:pt x="259" y="199"/>
                    <a:pt x="288" y="187"/>
                  </a:cubicBezTo>
                  <a:close/>
                  <a:moveTo>
                    <a:pt x="309" y="0"/>
                  </a:moveTo>
                  <a:cubicBezTo>
                    <a:pt x="291" y="9"/>
                    <a:pt x="272" y="17"/>
                    <a:pt x="252" y="27"/>
                  </a:cubicBezTo>
                  <a:cubicBezTo>
                    <a:pt x="243" y="21"/>
                    <a:pt x="230" y="16"/>
                    <a:pt x="220" y="10"/>
                  </a:cubicBezTo>
                  <a:cubicBezTo>
                    <a:pt x="215" y="8"/>
                    <a:pt x="211" y="8"/>
                    <a:pt x="208" y="8"/>
                  </a:cubicBezTo>
                  <a:cubicBezTo>
                    <a:pt x="190" y="8"/>
                    <a:pt x="181" y="25"/>
                    <a:pt x="182" y="41"/>
                  </a:cubicBezTo>
                  <a:cubicBezTo>
                    <a:pt x="172" y="36"/>
                    <a:pt x="161" y="28"/>
                    <a:pt x="149" y="23"/>
                  </a:cubicBezTo>
                  <a:cubicBezTo>
                    <a:pt x="145" y="21"/>
                    <a:pt x="141" y="20"/>
                    <a:pt x="137" y="20"/>
                  </a:cubicBezTo>
                  <a:cubicBezTo>
                    <a:pt x="109" y="20"/>
                    <a:pt x="91" y="62"/>
                    <a:pt x="117" y="78"/>
                  </a:cubicBezTo>
                  <a:cubicBezTo>
                    <a:pt x="124" y="81"/>
                    <a:pt x="131" y="86"/>
                    <a:pt x="137" y="89"/>
                  </a:cubicBezTo>
                  <a:cubicBezTo>
                    <a:pt x="118" y="100"/>
                    <a:pt x="100" y="110"/>
                    <a:pt x="83" y="122"/>
                  </a:cubicBezTo>
                  <a:cubicBezTo>
                    <a:pt x="82" y="123"/>
                    <a:pt x="82" y="124"/>
                    <a:pt x="79" y="127"/>
                  </a:cubicBezTo>
                  <a:cubicBezTo>
                    <a:pt x="77" y="127"/>
                    <a:pt x="75" y="127"/>
                    <a:pt x="72" y="127"/>
                  </a:cubicBezTo>
                  <a:cubicBezTo>
                    <a:pt x="35" y="127"/>
                    <a:pt x="0" y="173"/>
                    <a:pt x="32" y="205"/>
                  </a:cubicBezTo>
                  <a:cubicBezTo>
                    <a:pt x="1163" y="1315"/>
                    <a:pt x="391" y="3218"/>
                    <a:pt x="1527" y="4330"/>
                  </a:cubicBezTo>
                  <a:cubicBezTo>
                    <a:pt x="1815" y="4613"/>
                    <a:pt x="2178" y="4789"/>
                    <a:pt x="2496" y="5033"/>
                  </a:cubicBezTo>
                  <a:cubicBezTo>
                    <a:pt x="2918" y="5358"/>
                    <a:pt x="3179" y="5762"/>
                    <a:pt x="3404" y="6240"/>
                  </a:cubicBezTo>
                  <a:cubicBezTo>
                    <a:pt x="3725" y="6935"/>
                    <a:pt x="3991" y="7601"/>
                    <a:pt x="4558" y="8135"/>
                  </a:cubicBezTo>
                  <a:cubicBezTo>
                    <a:pt x="5220" y="8758"/>
                    <a:pt x="6145" y="9148"/>
                    <a:pt x="7059" y="9148"/>
                  </a:cubicBezTo>
                  <a:cubicBezTo>
                    <a:pt x="7528" y="9148"/>
                    <a:pt x="7993" y="9046"/>
                    <a:pt x="8418" y="8820"/>
                  </a:cubicBezTo>
                  <a:cubicBezTo>
                    <a:pt x="9483" y="8258"/>
                    <a:pt x="9922" y="6787"/>
                    <a:pt x="8955" y="5917"/>
                  </a:cubicBezTo>
                  <a:cubicBezTo>
                    <a:pt x="8938" y="5901"/>
                    <a:pt x="8919" y="5895"/>
                    <a:pt x="8902" y="5895"/>
                  </a:cubicBezTo>
                  <a:cubicBezTo>
                    <a:pt x="8898" y="5895"/>
                    <a:pt x="8894" y="5895"/>
                    <a:pt x="8890" y="5896"/>
                  </a:cubicBezTo>
                  <a:cubicBezTo>
                    <a:pt x="8853" y="5848"/>
                    <a:pt x="8812" y="5803"/>
                    <a:pt x="8777" y="5755"/>
                  </a:cubicBezTo>
                  <a:cubicBezTo>
                    <a:pt x="8745" y="5714"/>
                    <a:pt x="8715" y="5674"/>
                    <a:pt x="8684" y="5635"/>
                  </a:cubicBezTo>
                  <a:lnTo>
                    <a:pt x="8684" y="5635"/>
                  </a:lnTo>
                  <a:cubicBezTo>
                    <a:pt x="9603" y="6312"/>
                    <a:pt x="10509" y="7009"/>
                    <a:pt x="11402" y="7723"/>
                  </a:cubicBezTo>
                  <a:cubicBezTo>
                    <a:pt x="11402" y="7724"/>
                    <a:pt x="11403" y="7724"/>
                    <a:pt x="11404" y="7724"/>
                  </a:cubicBezTo>
                  <a:cubicBezTo>
                    <a:pt x="11411" y="7757"/>
                    <a:pt x="11438" y="7788"/>
                    <a:pt x="11481" y="7788"/>
                  </a:cubicBezTo>
                  <a:cubicBezTo>
                    <a:pt x="11482" y="7788"/>
                    <a:pt x="11482" y="7788"/>
                    <a:pt x="11483" y="7788"/>
                  </a:cubicBezTo>
                  <a:cubicBezTo>
                    <a:pt x="11735" y="7781"/>
                    <a:pt x="11955" y="7603"/>
                    <a:pt x="12006" y="7357"/>
                  </a:cubicBezTo>
                  <a:cubicBezTo>
                    <a:pt x="12011" y="7330"/>
                    <a:pt x="11999" y="7312"/>
                    <a:pt x="11982" y="7299"/>
                  </a:cubicBezTo>
                  <a:cubicBezTo>
                    <a:pt x="12009" y="7280"/>
                    <a:pt x="12019" y="7237"/>
                    <a:pt x="11985" y="7208"/>
                  </a:cubicBezTo>
                  <a:cubicBezTo>
                    <a:pt x="11723" y="6976"/>
                    <a:pt x="11448" y="6756"/>
                    <a:pt x="11166" y="6543"/>
                  </a:cubicBezTo>
                  <a:cubicBezTo>
                    <a:pt x="11077" y="6533"/>
                    <a:pt x="10988" y="6502"/>
                    <a:pt x="10905" y="6440"/>
                  </a:cubicBezTo>
                  <a:cubicBezTo>
                    <a:pt x="7698" y="4068"/>
                    <a:pt x="4169" y="2210"/>
                    <a:pt x="717" y="233"/>
                  </a:cubicBezTo>
                  <a:cubicBezTo>
                    <a:pt x="629" y="194"/>
                    <a:pt x="542" y="151"/>
                    <a:pt x="454" y="115"/>
                  </a:cubicBezTo>
                  <a:cubicBezTo>
                    <a:pt x="467" y="109"/>
                    <a:pt x="477" y="106"/>
                    <a:pt x="490" y="102"/>
                  </a:cubicBezTo>
                  <a:cubicBezTo>
                    <a:pt x="429" y="69"/>
                    <a:pt x="370" y="34"/>
                    <a:pt x="3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0"/>
            <p:cNvSpPr/>
            <p:nvPr/>
          </p:nvSpPr>
          <p:spPr>
            <a:xfrm rot="6852441">
              <a:off x="123502" y="4558329"/>
              <a:ext cx="954407" cy="886900"/>
            </a:xfrm>
            <a:custGeom>
              <a:avLst/>
              <a:gdLst/>
              <a:ahLst/>
              <a:cxnLst/>
              <a:rect l="l" t="t" r="r" b="b"/>
              <a:pathLst>
                <a:path w="9430" h="8763" extrusionOk="0">
                  <a:moveTo>
                    <a:pt x="84" y="0"/>
                  </a:moveTo>
                  <a:cubicBezTo>
                    <a:pt x="56" y="13"/>
                    <a:pt x="28" y="28"/>
                    <a:pt x="1" y="43"/>
                  </a:cubicBezTo>
                  <a:cubicBezTo>
                    <a:pt x="714" y="698"/>
                    <a:pt x="674" y="1751"/>
                    <a:pt x="834" y="2647"/>
                  </a:cubicBezTo>
                  <a:cubicBezTo>
                    <a:pt x="978" y="3445"/>
                    <a:pt x="1320" y="3967"/>
                    <a:pt x="1999" y="4418"/>
                  </a:cubicBezTo>
                  <a:cubicBezTo>
                    <a:pt x="2506" y="4755"/>
                    <a:pt x="2902" y="5081"/>
                    <a:pt x="3199" y="5618"/>
                  </a:cubicBezTo>
                  <a:cubicBezTo>
                    <a:pt x="3542" y="6239"/>
                    <a:pt x="3727" y="6931"/>
                    <a:pt x="4184" y="7487"/>
                  </a:cubicBezTo>
                  <a:cubicBezTo>
                    <a:pt x="4629" y="8025"/>
                    <a:pt x="5239" y="8426"/>
                    <a:pt x="5907" y="8625"/>
                  </a:cubicBezTo>
                  <a:cubicBezTo>
                    <a:pt x="6207" y="8714"/>
                    <a:pt x="6525" y="8762"/>
                    <a:pt x="6841" y="8762"/>
                  </a:cubicBezTo>
                  <a:cubicBezTo>
                    <a:pt x="7347" y="8762"/>
                    <a:pt x="7851" y="8639"/>
                    <a:pt x="8280" y="8362"/>
                  </a:cubicBezTo>
                  <a:cubicBezTo>
                    <a:pt x="9117" y="7820"/>
                    <a:pt x="9429" y="6615"/>
                    <a:pt x="8648" y="5872"/>
                  </a:cubicBezTo>
                  <a:cubicBezTo>
                    <a:pt x="8627" y="5851"/>
                    <a:pt x="8619" y="5825"/>
                    <a:pt x="8619" y="5803"/>
                  </a:cubicBezTo>
                  <a:cubicBezTo>
                    <a:pt x="8578" y="5746"/>
                    <a:pt x="8538" y="5688"/>
                    <a:pt x="8496" y="5632"/>
                  </a:cubicBezTo>
                  <a:cubicBezTo>
                    <a:pt x="8408" y="5515"/>
                    <a:pt x="8321" y="5399"/>
                    <a:pt x="8242" y="5275"/>
                  </a:cubicBezTo>
                  <a:cubicBezTo>
                    <a:pt x="7406" y="4665"/>
                    <a:pt x="6563" y="4070"/>
                    <a:pt x="5703" y="3493"/>
                  </a:cubicBezTo>
                  <a:cubicBezTo>
                    <a:pt x="3869" y="2259"/>
                    <a:pt x="1959" y="1164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0"/>
            <p:cNvSpPr/>
            <p:nvPr/>
          </p:nvSpPr>
          <p:spPr>
            <a:xfrm rot="6852441">
              <a:off x="37725" y="4892490"/>
              <a:ext cx="959467" cy="644199"/>
            </a:xfrm>
            <a:custGeom>
              <a:avLst/>
              <a:gdLst/>
              <a:ahLst/>
              <a:cxnLst/>
              <a:rect l="l" t="t" r="r" b="b"/>
              <a:pathLst>
                <a:path w="9480" h="6365" extrusionOk="0">
                  <a:moveTo>
                    <a:pt x="0" y="0"/>
                  </a:moveTo>
                  <a:lnTo>
                    <a:pt x="0" y="0"/>
                  </a:lnTo>
                  <a:cubicBezTo>
                    <a:pt x="1185" y="701"/>
                    <a:pt x="2338" y="1459"/>
                    <a:pt x="3473" y="2217"/>
                  </a:cubicBezTo>
                  <a:cubicBezTo>
                    <a:pt x="5395" y="3503"/>
                    <a:pt x="7258" y="4877"/>
                    <a:pt x="9064" y="6322"/>
                  </a:cubicBezTo>
                  <a:cubicBezTo>
                    <a:pt x="9078" y="6334"/>
                    <a:pt x="9087" y="6348"/>
                    <a:pt x="9091" y="6365"/>
                  </a:cubicBezTo>
                  <a:cubicBezTo>
                    <a:pt x="9260" y="6338"/>
                    <a:pt x="9393" y="6219"/>
                    <a:pt x="9452" y="6054"/>
                  </a:cubicBezTo>
                  <a:cubicBezTo>
                    <a:pt x="9458" y="6040"/>
                    <a:pt x="9468" y="6030"/>
                    <a:pt x="9479" y="6023"/>
                  </a:cubicBezTo>
                  <a:cubicBezTo>
                    <a:pt x="8590" y="5444"/>
                    <a:pt x="7758" y="4771"/>
                    <a:pt x="6889" y="4160"/>
                  </a:cubicBezTo>
                  <a:cubicBezTo>
                    <a:pt x="6876" y="4155"/>
                    <a:pt x="6866" y="4148"/>
                    <a:pt x="6856" y="4138"/>
                  </a:cubicBezTo>
                  <a:cubicBezTo>
                    <a:pt x="6814" y="4109"/>
                    <a:pt x="6770" y="4079"/>
                    <a:pt x="6728" y="4047"/>
                  </a:cubicBezTo>
                  <a:cubicBezTo>
                    <a:pt x="5796" y="3407"/>
                    <a:pt x="4848" y="2786"/>
                    <a:pt x="3887" y="2190"/>
                  </a:cubicBezTo>
                  <a:cubicBezTo>
                    <a:pt x="2618" y="1405"/>
                    <a:pt x="1312" y="699"/>
                    <a:pt x="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0"/>
            <p:cNvSpPr/>
            <p:nvPr/>
          </p:nvSpPr>
          <p:spPr>
            <a:xfrm rot="6852441">
              <a:off x="168774" y="4529070"/>
              <a:ext cx="891049" cy="881738"/>
            </a:xfrm>
            <a:custGeom>
              <a:avLst/>
              <a:gdLst/>
              <a:ahLst/>
              <a:cxnLst/>
              <a:rect l="l" t="t" r="r" b="b"/>
              <a:pathLst>
                <a:path w="8804" h="8712" extrusionOk="0">
                  <a:moveTo>
                    <a:pt x="61" y="0"/>
                  </a:moveTo>
                  <a:cubicBezTo>
                    <a:pt x="24" y="0"/>
                    <a:pt x="0" y="57"/>
                    <a:pt x="36" y="83"/>
                  </a:cubicBezTo>
                  <a:cubicBezTo>
                    <a:pt x="510" y="427"/>
                    <a:pt x="1001" y="753"/>
                    <a:pt x="1497" y="1071"/>
                  </a:cubicBezTo>
                  <a:cubicBezTo>
                    <a:pt x="1188" y="1160"/>
                    <a:pt x="895" y="1346"/>
                    <a:pt x="720" y="1564"/>
                  </a:cubicBezTo>
                  <a:cubicBezTo>
                    <a:pt x="699" y="1590"/>
                    <a:pt x="724" y="1620"/>
                    <a:pt x="750" y="1620"/>
                  </a:cubicBezTo>
                  <a:cubicBezTo>
                    <a:pt x="758" y="1620"/>
                    <a:pt x="765" y="1618"/>
                    <a:pt x="771" y="1613"/>
                  </a:cubicBezTo>
                  <a:cubicBezTo>
                    <a:pt x="979" y="1463"/>
                    <a:pt x="1178" y="1318"/>
                    <a:pt x="1421" y="1236"/>
                  </a:cubicBezTo>
                  <a:cubicBezTo>
                    <a:pt x="1503" y="1208"/>
                    <a:pt x="1583" y="1191"/>
                    <a:pt x="1665" y="1180"/>
                  </a:cubicBezTo>
                  <a:cubicBezTo>
                    <a:pt x="2251" y="1549"/>
                    <a:pt x="2845" y="1908"/>
                    <a:pt x="3438" y="2268"/>
                  </a:cubicBezTo>
                  <a:cubicBezTo>
                    <a:pt x="2568" y="2368"/>
                    <a:pt x="1727" y="2721"/>
                    <a:pt x="1107" y="3357"/>
                  </a:cubicBezTo>
                  <a:cubicBezTo>
                    <a:pt x="1075" y="3389"/>
                    <a:pt x="1099" y="3438"/>
                    <a:pt x="1135" y="3438"/>
                  </a:cubicBezTo>
                  <a:cubicBezTo>
                    <a:pt x="1144" y="3438"/>
                    <a:pt x="1154" y="3435"/>
                    <a:pt x="1164" y="3427"/>
                  </a:cubicBezTo>
                  <a:cubicBezTo>
                    <a:pt x="1913" y="2845"/>
                    <a:pt x="2691" y="2474"/>
                    <a:pt x="3636" y="2388"/>
                  </a:cubicBezTo>
                  <a:cubicBezTo>
                    <a:pt x="3877" y="2536"/>
                    <a:pt x="4121" y="2683"/>
                    <a:pt x="4361" y="2833"/>
                  </a:cubicBezTo>
                  <a:cubicBezTo>
                    <a:pt x="4664" y="3019"/>
                    <a:pt x="4969" y="3207"/>
                    <a:pt x="5274" y="3393"/>
                  </a:cubicBezTo>
                  <a:cubicBezTo>
                    <a:pt x="4251" y="3523"/>
                    <a:pt x="3226" y="3906"/>
                    <a:pt x="2471" y="4620"/>
                  </a:cubicBezTo>
                  <a:cubicBezTo>
                    <a:pt x="2441" y="4649"/>
                    <a:pt x="2464" y="4690"/>
                    <a:pt x="2496" y="4690"/>
                  </a:cubicBezTo>
                  <a:cubicBezTo>
                    <a:pt x="2504" y="4690"/>
                    <a:pt x="2512" y="4688"/>
                    <a:pt x="2520" y="4682"/>
                  </a:cubicBezTo>
                  <a:cubicBezTo>
                    <a:pt x="3454" y="4071"/>
                    <a:pt x="4350" y="3639"/>
                    <a:pt x="5464" y="3512"/>
                  </a:cubicBezTo>
                  <a:cubicBezTo>
                    <a:pt x="5766" y="3700"/>
                    <a:pt x="6064" y="3890"/>
                    <a:pt x="6359" y="4088"/>
                  </a:cubicBezTo>
                  <a:cubicBezTo>
                    <a:pt x="5031" y="4562"/>
                    <a:pt x="4256" y="6038"/>
                    <a:pt x="3973" y="7353"/>
                  </a:cubicBezTo>
                  <a:cubicBezTo>
                    <a:pt x="3969" y="7376"/>
                    <a:pt x="3986" y="7388"/>
                    <a:pt x="4003" y="7388"/>
                  </a:cubicBezTo>
                  <a:cubicBezTo>
                    <a:pt x="4015" y="7388"/>
                    <a:pt x="4027" y="7382"/>
                    <a:pt x="4033" y="7370"/>
                  </a:cubicBezTo>
                  <a:cubicBezTo>
                    <a:pt x="4673" y="6083"/>
                    <a:pt x="5087" y="4725"/>
                    <a:pt x="6544" y="4212"/>
                  </a:cubicBezTo>
                  <a:cubicBezTo>
                    <a:pt x="6932" y="4479"/>
                    <a:pt x="7308" y="4763"/>
                    <a:pt x="7665" y="5071"/>
                  </a:cubicBezTo>
                  <a:cubicBezTo>
                    <a:pt x="6629" y="5854"/>
                    <a:pt x="6322" y="7550"/>
                    <a:pt x="6790" y="8695"/>
                  </a:cubicBezTo>
                  <a:cubicBezTo>
                    <a:pt x="6795" y="8707"/>
                    <a:pt x="6804" y="8712"/>
                    <a:pt x="6814" y="8712"/>
                  </a:cubicBezTo>
                  <a:cubicBezTo>
                    <a:pt x="6829" y="8712"/>
                    <a:pt x="6844" y="8699"/>
                    <a:pt x="6842" y="8679"/>
                  </a:cubicBezTo>
                  <a:cubicBezTo>
                    <a:pt x="6755" y="7945"/>
                    <a:pt x="6680" y="7294"/>
                    <a:pt x="6920" y="6576"/>
                  </a:cubicBezTo>
                  <a:cubicBezTo>
                    <a:pt x="7109" y="6011"/>
                    <a:pt x="7452" y="5624"/>
                    <a:pt x="7813" y="5193"/>
                  </a:cubicBezTo>
                  <a:cubicBezTo>
                    <a:pt x="7964" y="5330"/>
                    <a:pt x="8116" y="5469"/>
                    <a:pt x="8258" y="5615"/>
                  </a:cubicBezTo>
                  <a:cubicBezTo>
                    <a:pt x="8282" y="5641"/>
                    <a:pt x="8311" y="5651"/>
                    <a:pt x="8339" y="5651"/>
                  </a:cubicBezTo>
                  <a:cubicBezTo>
                    <a:pt x="8355" y="5651"/>
                    <a:pt x="8372" y="5648"/>
                    <a:pt x="8387" y="5642"/>
                  </a:cubicBezTo>
                  <a:cubicBezTo>
                    <a:pt x="8478" y="5740"/>
                    <a:pt x="8591" y="5824"/>
                    <a:pt x="8717" y="5860"/>
                  </a:cubicBezTo>
                  <a:cubicBezTo>
                    <a:pt x="8723" y="5861"/>
                    <a:pt x="8728" y="5862"/>
                    <a:pt x="8733" y="5862"/>
                  </a:cubicBezTo>
                  <a:cubicBezTo>
                    <a:pt x="8781" y="5862"/>
                    <a:pt x="8803" y="5796"/>
                    <a:pt x="8752" y="5771"/>
                  </a:cubicBezTo>
                  <a:cubicBezTo>
                    <a:pt x="8642" y="5719"/>
                    <a:pt x="8542" y="5665"/>
                    <a:pt x="8449" y="5591"/>
                  </a:cubicBezTo>
                  <a:cubicBezTo>
                    <a:pt x="8468" y="5559"/>
                    <a:pt x="8468" y="5517"/>
                    <a:pt x="8433" y="5480"/>
                  </a:cubicBezTo>
                  <a:cubicBezTo>
                    <a:pt x="8278" y="5320"/>
                    <a:pt x="8117" y="5171"/>
                    <a:pt x="7953" y="5024"/>
                  </a:cubicBezTo>
                  <a:cubicBezTo>
                    <a:pt x="7968" y="4983"/>
                    <a:pt x="7935" y="4931"/>
                    <a:pt x="7892" y="4931"/>
                  </a:cubicBezTo>
                  <a:cubicBezTo>
                    <a:pt x="7883" y="4931"/>
                    <a:pt x="7874" y="4934"/>
                    <a:pt x="7864" y="4939"/>
                  </a:cubicBezTo>
                  <a:cubicBezTo>
                    <a:pt x="7863" y="4942"/>
                    <a:pt x="7861" y="4942"/>
                    <a:pt x="7859" y="4943"/>
                  </a:cubicBezTo>
                  <a:cubicBezTo>
                    <a:pt x="7510" y="4641"/>
                    <a:pt x="7144" y="4360"/>
                    <a:pt x="6764" y="4098"/>
                  </a:cubicBezTo>
                  <a:cubicBezTo>
                    <a:pt x="6769" y="4052"/>
                    <a:pt x="6739" y="3997"/>
                    <a:pt x="6688" y="3997"/>
                  </a:cubicBezTo>
                  <a:cubicBezTo>
                    <a:pt x="6683" y="3997"/>
                    <a:pt x="6677" y="3998"/>
                    <a:pt x="6671" y="3999"/>
                  </a:cubicBezTo>
                  <a:cubicBezTo>
                    <a:pt x="6659" y="4000"/>
                    <a:pt x="6647" y="4005"/>
                    <a:pt x="6635" y="4007"/>
                  </a:cubicBezTo>
                  <a:cubicBezTo>
                    <a:pt x="5971" y="3558"/>
                    <a:pt x="5278" y="3149"/>
                    <a:pt x="4596" y="2728"/>
                  </a:cubicBezTo>
                  <a:cubicBezTo>
                    <a:pt x="3753" y="2207"/>
                    <a:pt x="2913" y="1662"/>
                    <a:pt x="2062" y="1141"/>
                  </a:cubicBezTo>
                  <a:cubicBezTo>
                    <a:pt x="2094" y="1139"/>
                    <a:pt x="2125" y="1134"/>
                    <a:pt x="2159" y="1130"/>
                  </a:cubicBezTo>
                  <a:cubicBezTo>
                    <a:pt x="2193" y="1124"/>
                    <a:pt x="2203" y="1071"/>
                    <a:pt x="2167" y="1061"/>
                  </a:cubicBezTo>
                  <a:cubicBezTo>
                    <a:pt x="2078" y="1031"/>
                    <a:pt x="1984" y="1017"/>
                    <a:pt x="1885" y="1017"/>
                  </a:cubicBezTo>
                  <a:cubicBezTo>
                    <a:pt x="1876" y="1017"/>
                    <a:pt x="1867" y="1017"/>
                    <a:pt x="1858" y="1017"/>
                  </a:cubicBezTo>
                  <a:cubicBezTo>
                    <a:pt x="1275" y="661"/>
                    <a:pt x="684" y="320"/>
                    <a:pt x="79" y="5"/>
                  </a:cubicBezTo>
                  <a:cubicBezTo>
                    <a:pt x="73" y="2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0"/>
            <p:cNvSpPr/>
            <p:nvPr/>
          </p:nvSpPr>
          <p:spPr>
            <a:xfrm rot="6852441">
              <a:off x="1044686" y="4879565"/>
              <a:ext cx="60220" cy="127524"/>
            </a:xfrm>
            <a:custGeom>
              <a:avLst/>
              <a:gdLst/>
              <a:ahLst/>
              <a:cxnLst/>
              <a:rect l="l" t="t" r="r" b="b"/>
              <a:pathLst>
                <a:path w="595" h="1260" extrusionOk="0">
                  <a:moveTo>
                    <a:pt x="50" y="1"/>
                  </a:moveTo>
                  <a:cubicBezTo>
                    <a:pt x="25" y="1"/>
                    <a:pt x="1" y="19"/>
                    <a:pt x="5" y="51"/>
                  </a:cubicBezTo>
                  <a:cubicBezTo>
                    <a:pt x="57" y="469"/>
                    <a:pt x="209" y="911"/>
                    <a:pt x="476" y="1241"/>
                  </a:cubicBezTo>
                  <a:cubicBezTo>
                    <a:pt x="487" y="1254"/>
                    <a:pt x="502" y="1260"/>
                    <a:pt x="516" y="1260"/>
                  </a:cubicBezTo>
                  <a:cubicBezTo>
                    <a:pt x="555" y="1260"/>
                    <a:pt x="594" y="1224"/>
                    <a:pt x="571" y="1185"/>
                  </a:cubicBezTo>
                  <a:cubicBezTo>
                    <a:pt x="356" y="808"/>
                    <a:pt x="190" y="466"/>
                    <a:pt x="95" y="39"/>
                  </a:cubicBezTo>
                  <a:cubicBezTo>
                    <a:pt x="89" y="13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0"/>
            <p:cNvSpPr/>
            <p:nvPr/>
          </p:nvSpPr>
          <p:spPr>
            <a:xfrm rot="6852441">
              <a:off x="940932" y="4969279"/>
              <a:ext cx="36031" cy="243308"/>
            </a:xfrm>
            <a:custGeom>
              <a:avLst/>
              <a:gdLst/>
              <a:ahLst/>
              <a:cxnLst/>
              <a:rect l="l" t="t" r="r" b="b"/>
              <a:pathLst>
                <a:path w="356" h="2404" extrusionOk="0">
                  <a:moveTo>
                    <a:pt x="246" y="0"/>
                  </a:moveTo>
                  <a:cubicBezTo>
                    <a:pt x="237" y="0"/>
                    <a:pt x="228" y="5"/>
                    <a:pt x="225" y="16"/>
                  </a:cubicBezTo>
                  <a:cubicBezTo>
                    <a:pt x="0" y="783"/>
                    <a:pt x="7" y="1562"/>
                    <a:pt x="182" y="2337"/>
                  </a:cubicBezTo>
                  <a:cubicBezTo>
                    <a:pt x="192" y="2383"/>
                    <a:pt x="229" y="2404"/>
                    <a:pt x="266" y="2404"/>
                  </a:cubicBezTo>
                  <a:cubicBezTo>
                    <a:pt x="311" y="2404"/>
                    <a:pt x="356" y="2371"/>
                    <a:pt x="343" y="2313"/>
                  </a:cubicBezTo>
                  <a:cubicBezTo>
                    <a:pt x="171" y="1554"/>
                    <a:pt x="170" y="798"/>
                    <a:pt x="274" y="29"/>
                  </a:cubicBezTo>
                  <a:cubicBezTo>
                    <a:pt x="276" y="12"/>
                    <a:pt x="260" y="0"/>
                    <a:pt x="24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0"/>
            <p:cNvSpPr/>
            <p:nvPr/>
          </p:nvSpPr>
          <p:spPr>
            <a:xfrm rot="6852441">
              <a:off x="740344" y="5122134"/>
              <a:ext cx="157887" cy="311827"/>
            </a:xfrm>
            <a:custGeom>
              <a:avLst/>
              <a:gdLst/>
              <a:ahLst/>
              <a:cxnLst/>
              <a:rect l="l" t="t" r="r" b="b"/>
              <a:pathLst>
                <a:path w="1560" h="3081" extrusionOk="0">
                  <a:moveTo>
                    <a:pt x="1486" y="1"/>
                  </a:moveTo>
                  <a:cubicBezTo>
                    <a:pt x="1476" y="1"/>
                    <a:pt x="1465" y="5"/>
                    <a:pt x="1456" y="14"/>
                  </a:cubicBezTo>
                  <a:cubicBezTo>
                    <a:pt x="670" y="786"/>
                    <a:pt x="116" y="1892"/>
                    <a:pt x="6" y="2993"/>
                  </a:cubicBezTo>
                  <a:cubicBezTo>
                    <a:pt x="0" y="3050"/>
                    <a:pt x="41" y="3080"/>
                    <a:pt x="83" y="3080"/>
                  </a:cubicBezTo>
                  <a:cubicBezTo>
                    <a:pt x="119" y="3080"/>
                    <a:pt x="155" y="3059"/>
                    <a:pt x="164" y="3014"/>
                  </a:cubicBezTo>
                  <a:cubicBezTo>
                    <a:pt x="396" y="1894"/>
                    <a:pt x="812" y="977"/>
                    <a:pt x="1531" y="86"/>
                  </a:cubicBezTo>
                  <a:cubicBezTo>
                    <a:pt x="1560" y="51"/>
                    <a:pt x="1524" y="1"/>
                    <a:pt x="148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0"/>
            <p:cNvSpPr/>
            <p:nvPr/>
          </p:nvSpPr>
          <p:spPr>
            <a:xfrm rot="6852441">
              <a:off x="503443" y="5276917"/>
              <a:ext cx="335105" cy="396134"/>
            </a:xfrm>
            <a:custGeom>
              <a:avLst/>
              <a:gdLst/>
              <a:ahLst/>
              <a:cxnLst/>
              <a:rect l="l" t="t" r="r" b="b"/>
              <a:pathLst>
                <a:path w="3311" h="3914" extrusionOk="0">
                  <a:moveTo>
                    <a:pt x="3269" y="0"/>
                  </a:moveTo>
                  <a:cubicBezTo>
                    <a:pt x="3264" y="0"/>
                    <a:pt x="3259" y="2"/>
                    <a:pt x="3254" y="5"/>
                  </a:cubicBezTo>
                  <a:cubicBezTo>
                    <a:pt x="1810" y="852"/>
                    <a:pt x="713" y="2271"/>
                    <a:pt x="34" y="3783"/>
                  </a:cubicBezTo>
                  <a:cubicBezTo>
                    <a:pt x="1" y="3857"/>
                    <a:pt x="66" y="3914"/>
                    <a:pt x="130" y="3914"/>
                  </a:cubicBezTo>
                  <a:cubicBezTo>
                    <a:pt x="164" y="3914"/>
                    <a:pt x="198" y="3897"/>
                    <a:pt x="216" y="3858"/>
                  </a:cubicBezTo>
                  <a:cubicBezTo>
                    <a:pt x="908" y="2292"/>
                    <a:pt x="1969" y="1123"/>
                    <a:pt x="3288" y="60"/>
                  </a:cubicBezTo>
                  <a:cubicBezTo>
                    <a:pt x="3311" y="40"/>
                    <a:pt x="3294" y="0"/>
                    <a:pt x="32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0"/>
            <p:cNvSpPr/>
            <p:nvPr/>
          </p:nvSpPr>
          <p:spPr>
            <a:xfrm rot="6852441">
              <a:off x="981068" y="4985737"/>
              <a:ext cx="17104" cy="126006"/>
            </a:xfrm>
            <a:custGeom>
              <a:avLst/>
              <a:gdLst/>
              <a:ahLst/>
              <a:cxnLst/>
              <a:rect l="l" t="t" r="r" b="b"/>
              <a:pathLst>
                <a:path w="169" h="1245" extrusionOk="0">
                  <a:moveTo>
                    <a:pt x="97" y="1"/>
                  </a:moveTo>
                  <a:cubicBezTo>
                    <a:pt x="84" y="1"/>
                    <a:pt x="72" y="8"/>
                    <a:pt x="71" y="22"/>
                  </a:cubicBezTo>
                  <a:cubicBezTo>
                    <a:pt x="44" y="409"/>
                    <a:pt x="0" y="833"/>
                    <a:pt x="45" y="1218"/>
                  </a:cubicBezTo>
                  <a:cubicBezTo>
                    <a:pt x="48" y="1236"/>
                    <a:pt x="62" y="1244"/>
                    <a:pt x="76" y="1244"/>
                  </a:cubicBezTo>
                  <a:cubicBezTo>
                    <a:pt x="92" y="1244"/>
                    <a:pt x="107" y="1235"/>
                    <a:pt x="109" y="1218"/>
                  </a:cubicBezTo>
                  <a:cubicBezTo>
                    <a:pt x="168" y="834"/>
                    <a:pt x="136" y="409"/>
                    <a:pt x="120" y="22"/>
                  </a:cubicBezTo>
                  <a:cubicBezTo>
                    <a:pt x="120" y="8"/>
                    <a:pt x="109" y="1"/>
                    <a:pt x="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0"/>
            <p:cNvSpPr/>
            <p:nvPr/>
          </p:nvSpPr>
          <p:spPr>
            <a:xfrm rot="6852441">
              <a:off x="1072386" y="4866155"/>
              <a:ext cx="29756" cy="43824"/>
            </a:xfrm>
            <a:custGeom>
              <a:avLst/>
              <a:gdLst/>
              <a:ahLst/>
              <a:cxnLst/>
              <a:rect l="l" t="t" r="r" b="b"/>
              <a:pathLst>
                <a:path w="294" h="433" extrusionOk="0">
                  <a:moveTo>
                    <a:pt x="36" y="1"/>
                  </a:moveTo>
                  <a:cubicBezTo>
                    <a:pt x="22" y="1"/>
                    <a:pt x="8" y="9"/>
                    <a:pt x="7" y="26"/>
                  </a:cubicBezTo>
                  <a:cubicBezTo>
                    <a:pt x="0" y="176"/>
                    <a:pt x="84" y="372"/>
                    <a:pt x="232" y="430"/>
                  </a:cubicBezTo>
                  <a:cubicBezTo>
                    <a:pt x="236" y="431"/>
                    <a:pt x="240" y="432"/>
                    <a:pt x="244" y="432"/>
                  </a:cubicBezTo>
                  <a:cubicBezTo>
                    <a:pt x="270" y="432"/>
                    <a:pt x="294" y="398"/>
                    <a:pt x="271" y="378"/>
                  </a:cubicBezTo>
                  <a:cubicBezTo>
                    <a:pt x="225" y="328"/>
                    <a:pt x="171" y="290"/>
                    <a:pt x="134" y="231"/>
                  </a:cubicBezTo>
                  <a:cubicBezTo>
                    <a:pt x="98" y="167"/>
                    <a:pt x="78" y="98"/>
                    <a:pt x="67" y="26"/>
                  </a:cubicBezTo>
                  <a:cubicBezTo>
                    <a:pt x="65" y="9"/>
                    <a:pt x="50" y="1"/>
                    <a:pt x="3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0"/>
            <p:cNvSpPr/>
            <p:nvPr/>
          </p:nvSpPr>
          <p:spPr>
            <a:xfrm rot="6852441">
              <a:off x="831812" y="5148266"/>
              <a:ext cx="83397" cy="206670"/>
            </a:xfrm>
            <a:custGeom>
              <a:avLst/>
              <a:gdLst/>
              <a:ahLst/>
              <a:cxnLst/>
              <a:rect l="l" t="t" r="r" b="b"/>
              <a:pathLst>
                <a:path w="824" h="2042" extrusionOk="0">
                  <a:moveTo>
                    <a:pt x="797" y="1"/>
                  </a:moveTo>
                  <a:cubicBezTo>
                    <a:pt x="792" y="1"/>
                    <a:pt x="787" y="3"/>
                    <a:pt x="782" y="9"/>
                  </a:cubicBezTo>
                  <a:cubicBezTo>
                    <a:pt x="312" y="573"/>
                    <a:pt x="44" y="1262"/>
                    <a:pt x="2" y="1995"/>
                  </a:cubicBezTo>
                  <a:cubicBezTo>
                    <a:pt x="0" y="2025"/>
                    <a:pt x="24" y="2042"/>
                    <a:pt x="47" y="2042"/>
                  </a:cubicBezTo>
                  <a:cubicBezTo>
                    <a:pt x="66" y="2042"/>
                    <a:pt x="84" y="2030"/>
                    <a:pt x="86" y="2006"/>
                  </a:cubicBezTo>
                  <a:cubicBezTo>
                    <a:pt x="133" y="1274"/>
                    <a:pt x="376" y="620"/>
                    <a:pt x="812" y="31"/>
                  </a:cubicBezTo>
                  <a:cubicBezTo>
                    <a:pt x="823" y="17"/>
                    <a:pt x="811" y="1"/>
                    <a:pt x="79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0"/>
            <p:cNvSpPr/>
            <p:nvPr/>
          </p:nvSpPr>
          <p:spPr>
            <a:xfrm rot="6852441">
              <a:off x="196281" y="4995005"/>
              <a:ext cx="28339" cy="202217"/>
            </a:xfrm>
            <a:custGeom>
              <a:avLst/>
              <a:gdLst/>
              <a:ahLst/>
              <a:cxnLst/>
              <a:rect l="l" t="t" r="r" b="b"/>
              <a:pathLst>
                <a:path w="280" h="1998" extrusionOk="0">
                  <a:moveTo>
                    <a:pt x="221" y="1"/>
                  </a:moveTo>
                  <a:cubicBezTo>
                    <a:pt x="196" y="1"/>
                    <a:pt x="171" y="15"/>
                    <a:pt x="164" y="45"/>
                  </a:cubicBezTo>
                  <a:cubicBezTo>
                    <a:pt x="30" y="675"/>
                    <a:pt x="0" y="1344"/>
                    <a:pt x="142" y="1975"/>
                  </a:cubicBezTo>
                  <a:cubicBezTo>
                    <a:pt x="145" y="1990"/>
                    <a:pt x="156" y="1997"/>
                    <a:pt x="168" y="1997"/>
                  </a:cubicBezTo>
                  <a:cubicBezTo>
                    <a:pt x="182" y="1997"/>
                    <a:pt x="196" y="1987"/>
                    <a:pt x="194" y="1968"/>
                  </a:cubicBezTo>
                  <a:cubicBezTo>
                    <a:pt x="137" y="1317"/>
                    <a:pt x="139" y="702"/>
                    <a:pt x="272" y="59"/>
                  </a:cubicBezTo>
                  <a:cubicBezTo>
                    <a:pt x="279" y="21"/>
                    <a:pt x="250" y="1"/>
                    <a:pt x="22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0"/>
            <p:cNvSpPr/>
            <p:nvPr/>
          </p:nvSpPr>
          <p:spPr>
            <a:xfrm rot="6852441">
              <a:off x="434609" y="5020538"/>
              <a:ext cx="114974" cy="140277"/>
            </a:xfrm>
            <a:custGeom>
              <a:avLst/>
              <a:gdLst/>
              <a:ahLst/>
              <a:cxnLst/>
              <a:rect l="l" t="t" r="r" b="b"/>
              <a:pathLst>
                <a:path w="1136" h="1386" extrusionOk="0">
                  <a:moveTo>
                    <a:pt x="1084" y="1"/>
                  </a:moveTo>
                  <a:cubicBezTo>
                    <a:pt x="1079" y="1"/>
                    <a:pt x="1074" y="2"/>
                    <a:pt x="1069" y="5"/>
                  </a:cubicBezTo>
                  <a:cubicBezTo>
                    <a:pt x="582" y="267"/>
                    <a:pt x="222" y="851"/>
                    <a:pt x="10" y="1345"/>
                  </a:cubicBezTo>
                  <a:cubicBezTo>
                    <a:pt x="0" y="1368"/>
                    <a:pt x="20" y="1386"/>
                    <a:pt x="40" y="1386"/>
                  </a:cubicBezTo>
                  <a:cubicBezTo>
                    <a:pt x="51" y="1386"/>
                    <a:pt x="62" y="1380"/>
                    <a:pt x="68" y="1367"/>
                  </a:cubicBezTo>
                  <a:cubicBezTo>
                    <a:pt x="200" y="1106"/>
                    <a:pt x="358" y="859"/>
                    <a:pt x="545" y="633"/>
                  </a:cubicBezTo>
                  <a:cubicBezTo>
                    <a:pt x="719" y="423"/>
                    <a:pt x="935" y="260"/>
                    <a:pt x="1114" y="61"/>
                  </a:cubicBezTo>
                  <a:cubicBezTo>
                    <a:pt x="1136" y="39"/>
                    <a:pt x="1111" y="1"/>
                    <a:pt x="10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0"/>
            <p:cNvSpPr/>
            <p:nvPr/>
          </p:nvSpPr>
          <p:spPr>
            <a:xfrm rot="6852441">
              <a:off x="616999" y="4849425"/>
              <a:ext cx="201002" cy="107687"/>
            </a:xfrm>
            <a:custGeom>
              <a:avLst/>
              <a:gdLst/>
              <a:ahLst/>
              <a:cxnLst/>
              <a:rect l="l" t="t" r="r" b="b"/>
              <a:pathLst>
                <a:path w="1986" h="1064" extrusionOk="0">
                  <a:moveTo>
                    <a:pt x="1915" y="1"/>
                  </a:moveTo>
                  <a:cubicBezTo>
                    <a:pt x="1910" y="1"/>
                    <a:pt x="1905" y="2"/>
                    <a:pt x="1899" y="3"/>
                  </a:cubicBezTo>
                  <a:cubicBezTo>
                    <a:pt x="1229" y="215"/>
                    <a:pt x="568" y="578"/>
                    <a:pt x="22" y="1020"/>
                  </a:cubicBezTo>
                  <a:cubicBezTo>
                    <a:pt x="1" y="1037"/>
                    <a:pt x="17" y="1064"/>
                    <a:pt x="38" y="1064"/>
                  </a:cubicBezTo>
                  <a:cubicBezTo>
                    <a:pt x="43" y="1064"/>
                    <a:pt x="48" y="1063"/>
                    <a:pt x="53" y="1059"/>
                  </a:cubicBezTo>
                  <a:cubicBezTo>
                    <a:pt x="666" y="677"/>
                    <a:pt x="1273" y="369"/>
                    <a:pt x="1936" y="87"/>
                  </a:cubicBezTo>
                  <a:cubicBezTo>
                    <a:pt x="1986" y="66"/>
                    <a:pt x="1960" y="1"/>
                    <a:pt x="191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0"/>
            <p:cNvSpPr/>
            <p:nvPr/>
          </p:nvSpPr>
          <p:spPr>
            <a:xfrm rot="6852441">
              <a:off x="831748" y="4795051"/>
              <a:ext cx="124285" cy="68316"/>
            </a:xfrm>
            <a:custGeom>
              <a:avLst/>
              <a:gdLst/>
              <a:ahLst/>
              <a:cxnLst/>
              <a:rect l="l" t="t" r="r" b="b"/>
              <a:pathLst>
                <a:path w="1228" h="675" extrusionOk="0">
                  <a:moveTo>
                    <a:pt x="1178" y="1"/>
                  </a:moveTo>
                  <a:cubicBezTo>
                    <a:pt x="1175" y="1"/>
                    <a:pt x="1171" y="1"/>
                    <a:pt x="1167" y="3"/>
                  </a:cubicBezTo>
                  <a:cubicBezTo>
                    <a:pt x="772" y="162"/>
                    <a:pt x="394" y="411"/>
                    <a:pt x="25" y="624"/>
                  </a:cubicBezTo>
                  <a:cubicBezTo>
                    <a:pt x="1" y="638"/>
                    <a:pt x="12" y="675"/>
                    <a:pt x="35" y="675"/>
                  </a:cubicBezTo>
                  <a:cubicBezTo>
                    <a:pt x="39" y="675"/>
                    <a:pt x="43" y="674"/>
                    <a:pt x="46" y="672"/>
                  </a:cubicBezTo>
                  <a:cubicBezTo>
                    <a:pt x="429" y="483"/>
                    <a:pt x="848" y="301"/>
                    <a:pt x="1201" y="58"/>
                  </a:cubicBezTo>
                  <a:cubicBezTo>
                    <a:pt x="1227" y="39"/>
                    <a:pt x="1205" y="1"/>
                    <a:pt x="117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0"/>
            <p:cNvSpPr/>
            <p:nvPr/>
          </p:nvSpPr>
          <p:spPr>
            <a:xfrm rot="6852441">
              <a:off x="-66828" y="4647847"/>
              <a:ext cx="1272913" cy="983859"/>
            </a:xfrm>
            <a:custGeom>
              <a:avLst/>
              <a:gdLst/>
              <a:ahLst/>
              <a:cxnLst/>
              <a:rect l="l" t="t" r="r" b="b"/>
              <a:pathLst>
                <a:path w="12577" h="9721" extrusionOk="0">
                  <a:moveTo>
                    <a:pt x="5855" y="166"/>
                  </a:moveTo>
                  <a:cubicBezTo>
                    <a:pt x="5912" y="166"/>
                    <a:pt x="5969" y="168"/>
                    <a:pt x="6027" y="174"/>
                  </a:cubicBezTo>
                  <a:cubicBezTo>
                    <a:pt x="6420" y="209"/>
                    <a:pt x="6780" y="369"/>
                    <a:pt x="7137" y="517"/>
                  </a:cubicBezTo>
                  <a:cubicBezTo>
                    <a:pt x="7648" y="725"/>
                    <a:pt x="8119" y="887"/>
                    <a:pt x="8668" y="887"/>
                  </a:cubicBezTo>
                  <a:cubicBezTo>
                    <a:pt x="8703" y="887"/>
                    <a:pt x="8739" y="887"/>
                    <a:pt x="8775" y="885"/>
                  </a:cubicBezTo>
                  <a:cubicBezTo>
                    <a:pt x="9250" y="866"/>
                    <a:pt x="9748" y="760"/>
                    <a:pt x="10227" y="760"/>
                  </a:cubicBezTo>
                  <a:cubicBezTo>
                    <a:pt x="10629" y="760"/>
                    <a:pt x="11019" y="835"/>
                    <a:pt x="11371" y="1097"/>
                  </a:cubicBezTo>
                  <a:cubicBezTo>
                    <a:pt x="11943" y="1521"/>
                    <a:pt x="12238" y="2270"/>
                    <a:pt x="12225" y="2969"/>
                  </a:cubicBezTo>
                  <a:cubicBezTo>
                    <a:pt x="12196" y="4572"/>
                    <a:pt x="10700" y="5443"/>
                    <a:pt x="9345" y="5835"/>
                  </a:cubicBezTo>
                  <a:cubicBezTo>
                    <a:pt x="9251" y="5774"/>
                    <a:pt x="9155" y="5708"/>
                    <a:pt x="9061" y="5644"/>
                  </a:cubicBezTo>
                  <a:cubicBezTo>
                    <a:pt x="8128" y="5006"/>
                    <a:pt x="7175" y="4394"/>
                    <a:pt x="6209" y="3803"/>
                  </a:cubicBezTo>
                  <a:cubicBezTo>
                    <a:pt x="4360" y="2677"/>
                    <a:pt x="2448" y="1547"/>
                    <a:pt x="456" y="686"/>
                  </a:cubicBezTo>
                  <a:cubicBezTo>
                    <a:pt x="772" y="565"/>
                    <a:pt x="1096" y="525"/>
                    <a:pt x="1425" y="525"/>
                  </a:cubicBezTo>
                  <a:cubicBezTo>
                    <a:pt x="1796" y="525"/>
                    <a:pt x="2176" y="576"/>
                    <a:pt x="2560" y="616"/>
                  </a:cubicBezTo>
                  <a:cubicBezTo>
                    <a:pt x="2782" y="638"/>
                    <a:pt x="2997" y="651"/>
                    <a:pt x="3209" y="651"/>
                  </a:cubicBezTo>
                  <a:cubicBezTo>
                    <a:pt x="3626" y="651"/>
                    <a:pt x="4031" y="601"/>
                    <a:pt x="4455" y="476"/>
                  </a:cubicBezTo>
                  <a:cubicBezTo>
                    <a:pt x="4916" y="341"/>
                    <a:pt x="5371" y="166"/>
                    <a:pt x="5855" y="166"/>
                  </a:cubicBezTo>
                  <a:close/>
                  <a:moveTo>
                    <a:pt x="2434" y="1844"/>
                  </a:moveTo>
                  <a:cubicBezTo>
                    <a:pt x="3746" y="2543"/>
                    <a:pt x="5052" y="3249"/>
                    <a:pt x="6321" y="4034"/>
                  </a:cubicBezTo>
                  <a:cubicBezTo>
                    <a:pt x="7282" y="4628"/>
                    <a:pt x="8230" y="5249"/>
                    <a:pt x="9162" y="5890"/>
                  </a:cubicBezTo>
                  <a:cubicBezTo>
                    <a:pt x="9204" y="5923"/>
                    <a:pt x="9248" y="5952"/>
                    <a:pt x="9290" y="5982"/>
                  </a:cubicBezTo>
                  <a:cubicBezTo>
                    <a:pt x="9300" y="5990"/>
                    <a:pt x="9310" y="5997"/>
                    <a:pt x="9323" y="6003"/>
                  </a:cubicBezTo>
                  <a:cubicBezTo>
                    <a:pt x="10192" y="6614"/>
                    <a:pt x="11024" y="7288"/>
                    <a:pt x="11913" y="7867"/>
                  </a:cubicBezTo>
                  <a:cubicBezTo>
                    <a:pt x="11902" y="7874"/>
                    <a:pt x="11892" y="7882"/>
                    <a:pt x="11886" y="7896"/>
                  </a:cubicBezTo>
                  <a:cubicBezTo>
                    <a:pt x="11827" y="8064"/>
                    <a:pt x="11696" y="8183"/>
                    <a:pt x="11526" y="8210"/>
                  </a:cubicBezTo>
                  <a:cubicBezTo>
                    <a:pt x="11524" y="8193"/>
                    <a:pt x="11514" y="8179"/>
                    <a:pt x="11500" y="8167"/>
                  </a:cubicBezTo>
                  <a:cubicBezTo>
                    <a:pt x="9692" y="6722"/>
                    <a:pt x="7829" y="5348"/>
                    <a:pt x="5907" y="4060"/>
                  </a:cubicBezTo>
                  <a:cubicBezTo>
                    <a:pt x="4772" y="3301"/>
                    <a:pt x="3619" y="2544"/>
                    <a:pt x="2434" y="1844"/>
                  </a:cubicBezTo>
                  <a:close/>
                  <a:moveTo>
                    <a:pt x="288" y="758"/>
                  </a:moveTo>
                  <a:cubicBezTo>
                    <a:pt x="2163" y="1922"/>
                    <a:pt x="4073" y="3017"/>
                    <a:pt x="5907" y="4251"/>
                  </a:cubicBezTo>
                  <a:cubicBezTo>
                    <a:pt x="6767" y="4828"/>
                    <a:pt x="7610" y="5423"/>
                    <a:pt x="8446" y="6033"/>
                  </a:cubicBezTo>
                  <a:cubicBezTo>
                    <a:pt x="8525" y="6157"/>
                    <a:pt x="8612" y="6273"/>
                    <a:pt x="8700" y="6390"/>
                  </a:cubicBezTo>
                  <a:cubicBezTo>
                    <a:pt x="8742" y="6446"/>
                    <a:pt x="8782" y="6504"/>
                    <a:pt x="8823" y="6561"/>
                  </a:cubicBezTo>
                  <a:cubicBezTo>
                    <a:pt x="8823" y="6583"/>
                    <a:pt x="8831" y="6609"/>
                    <a:pt x="8852" y="6630"/>
                  </a:cubicBezTo>
                  <a:cubicBezTo>
                    <a:pt x="9633" y="7373"/>
                    <a:pt x="9321" y="8578"/>
                    <a:pt x="8483" y="9118"/>
                  </a:cubicBezTo>
                  <a:cubicBezTo>
                    <a:pt x="8053" y="9395"/>
                    <a:pt x="7549" y="9518"/>
                    <a:pt x="7042" y="9518"/>
                  </a:cubicBezTo>
                  <a:cubicBezTo>
                    <a:pt x="6726" y="9518"/>
                    <a:pt x="6409" y="9470"/>
                    <a:pt x="6109" y="9382"/>
                  </a:cubicBezTo>
                  <a:cubicBezTo>
                    <a:pt x="5441" y="9184"/>
                    <a:pt x="4832" y="8783"/>
                    <a:pt x="4388" y="8245"/>
                  </a:cubicBezTo>
                  <a:cubicBezTo>
                    <a:pt x="3931" y="7689"/>
                    <a:pt x="3746" y="6997"/>
                    <a:pt x="3403" y="6376"/>
                  </a:cubicBezTo>
                  <a:cubicBezTo>
                    <a:pt x="3106" y="5839"/>
                    <a:pt x="2710" y="5513"/>
                    <a:pt x="2203" y="5176"/>
                  </a:cubicBezTo>
                  <a:cubicBezTo>
                    <a:pt x="1524" y="4725"/>
                    <a:pt x="1182" y="4203"/>
                    <a:pt x="1038" y="3405"/>
                  </a:cubicBezTo>
                  <a:cubicBezTo>
                    <a:pt x="878" y="2509"/>
                    <a:pt x="918" y="1456"/>
                    <a:pt x="205" y="801"/>
                  </a:cubicBezTo>
                  <a:cubicBezTo>
                    <a:pt x="232" y="786"/>
                    <a:pt x="260" y="771"/>
                    <a:pt x="288" y="758"/>
                  </a:cubicBezTo>
                  <a:close/>
                  <a:moveTo>
                    <a:pt x="5760" y="1"/>
                  </a:moveTo>
                  <a:cubicBezTo>
                    <a:pt x="5603" y="1"/>
                    <a:pt x="5440" y="17"/>
                    <a:pt x="5268" y="52"/>
                  </a:cubicBezTo>
                  <a:cubicBezTo>
                    <a:pt x="4752" y="160"/>
                    <a:pt x="4270" y="388"/>
                    <a:pt x="3743" y="460"/>
                  </a:cubicBezTo>
                  <a:cubicBezTo>
                    <a:pt x="3598" y="480"/>
                    <a:pt x="3453" y="488"/>
                    <a:pt x="3308" y="488"/>
                  </a:cubicBezTo>
                  <a:cubicBezTo>
                    <a:pt x="2930" y="488"/>
                    <a:pt x="2551" y="434"/>
                    <a:pt x="2176" y="397"/>
                  </a:cubicBezTo>
                  <a:cubicBezTo>
                    <a:pt x="1924" y="371"/>
                    <a:pt x="1675" y="350"/>
                    <a:pt x="1430" y="350"/>
                  </a:cubicBezTo>
                  <a:cubicBezTo>
                    <a:pt x="1023" y="350"/>
                    <a:pt x="628" y="408"/>
                    <a:pt x="253" y="601"/>
                  </a:cubicBezTo>
                  <a:cubicBezTo>
                    <a:pt x="242" y="596"/>
                    <a:pt x="230" y="590"/>
                    <a:pt x="219" y="585"/>
                  </a:cubicBezTo>
                  <a:cubicBezTo>
                    <a:pt x="215" y="583"/>
                    <a:pt x="211" y="582"/>
                    <a:pt x="207" y="582"/>
                  </a:cubicBezTo>
                  <a:cubicBezTo>
                    <a:pt x="191" y="582"/>
                    <a:pt x="181" y="599"/>
                    <a:pt x="182" y="616"/>
                  </a:cubicBezTo>
                  <a:cubicBezTo>
                    <a:pt x="171" y="610"/>
                    <a:pt x="161" y="603"/>
                    <a:pt x="149" y="597"/>
                  </a:cubicBezTo>
                  <a:cubicBezTo>
                    <a:pt x="144" y="595"/>
                    <a:pt x="140" y="594"/>
                    <a:pt x="135" y="594"/>
                  </a:cubicBezTo>
                  <a:cubicBezTo>
                    <a:pt x="108" y="594"/>
                    <a:pt x="91" y="636"/>
                    <a:pt x="117" y="652"/>
                  </a:cubicBezTo>
                  <a:cubicBezTo>
                    <a:pt x="125" y="655"/>
                    <a:pt x="132" y="661"/>
                    <a:pt x="137" y="665"/>
                  </a:cubicBezTo>
                  <a:lnTo>
                    <a:pt x="84" y="696"/>
                  </a:lnTo>
                  <a:cubicBezTo>
                    <a:pt x="81" y="697"/>
                    <a:pt x="81" y="700"/>
                    <a:pt x="78" y="702"/>
                  </a:cubicBezTo>
                  <a:cubicBezTo>
                    <a:pt x="76" y="701"/>
                    <a:pt x="74" y="701"/>
                    <a:pt x="72" y="701"/>
                  </a:cubicBezTo>
                  <a:cubicBezTo>
                    <a:pt x="36" y="701"/>
                    <a:pt x="1" y="747"/>
                    <a:pt x="33" y="779"/>
                  </a:cubicBezTo>
                  <a:cubicBezTo>
                    <a:pt x="1164" y="1889"/>
                    <a:pt x="391" y="3792"/>
                    <a:pt x="1528" y="4906"/>
                  </a:cubicBezTo>
                  <a:cubicBezTo>
                    <a:pt x="1814" y="5188"/>
                    <a:pt x="2179" y="5365"/>
                    <a:pt x="2496" y="5608"/>
                  </a:cubicBezTo>
                  <a:cubicBezTo>
                    <a:pt x="2920" y="5933"/>
                    <a:pt x="3181" y="6336"/>
                    <a:pt x="3403" y="6815"/>
                  </a:cubicBezTo>
                  <a:cubicBezTo>
                    <a:pt x="3726" y="7511"/>
                    <a:pt x="3989" y="8176"/>
                    <a:pt x="4558" y="8712"/>
                  </a:cubicBezTo>
                  <a:cubicBezTo>
                    <a:pt x="5218" y="9333"/>
                    <a:pt x="6142" y="9721"/>
                    <a:pt x="7056" y="9721"/>
                  </a:cubicBezTo>
                  <a:cubicBezTo>
                    <a:pt x="7525" y="9721"/>
                    <a:pt x="7992" y="9618"/>
                    <a:pt x="8419" y="9393"/>
                  </a:cubicBezTo>
                  <a:cubicBezTo>
                    <a:pt x="9485" y="8828"/>
                    <a:pt x="9923" y="7358"/>
                    <a:pt x="8955" y="6490"/>
                  </a:cubicBezTo>
                  <a:cubicBezTo>
                    <a:pt x="8938" y="6474"/>
                    <a:pt x="8919" y="6468"/>
                    <a:pt x="8901" y="6468"/>
                  </a:cubicBezTo>
                  <a:cubicBezTo>
                    <a:pt x="8897" y="6468"/>
                    <a:pt x="8893" y="6468"/>
                    <a:pt x="8889" y="6469"/>
                  </a:cubicBezTo>
                  <a:cubicBezTo>
                    <a:pt x="8852" y="6421"/>
                    <a:pt x="8811" y="6376"/>
                    <a:pt x="8776" y="6328"/>
                  </a:cubicBezTo>
                  <a:cubicBezTo>
                    <a:pt x="8745" y="6288"/>
                    <a:pt x="8715" y="6249"/>
                    <a:pt x="8683" y="6208"/>
                  </a:cubicBezTo>
                  <a:lnTo>
                    <a:pt x="8683" y="6208"/>
                  </a:lnTo>
                  <a:cubicBezTo>
                    <a:pt x="9602" y="6885"/>
                    <a:pt x="10508" y="7580"/>
                    <a:pt x="11401" y="8296"/>
                  </a:cubicBezTo>
                  <a:cubicBezTo>
                    <a:pt x="11401" y="8297"/>
                    <a:pt x="11401" y="8297"/>
                    <a:pt x="11402" y="8297"/>
                  </a:cubicBezTo>
                  <a:cubicBezTo>
                    <a:pt x="11403" y="8297"/>
                    <a:pt x="11404" y="8297"/>
                    <a:pt x="11405" y="8297"/>
                  </a:cubicBezTo>
                  <a:cubicBezTo>
                    <a:pt x="11412" y="8330"/>
                    <a:pt x="11439" y="8361"/>
                    <a:pt x="11481" y="8361"/>
                  </a:cubicBezTo>
                  <a:cubicBezTo>
                    <a:pt x="11482" y="8361"/>
                    <a:pt x="11483" y="8361"/>
                    <a:pt x="11484" y="8361"/>
                  </a:cubicBezTo>
                  <a:cubicBezTo>
                    <a:pt x="11734" y="8355"/>
                    <a:pt x="11956" y="8177"/>
                    <a:pt x="12006" y="7930"/>
                  </a:cubicBezTo>
                  <a:cubicBezTo>
                    <a:pt x="12012" y="7903"/>
                    <a:pt x="11999" y="7884"/>
                    <a:pt x="11981" y="7872"/>
                  </a:cubicBezTo>
                  <a:cubicBezTo>
                    <a:pt x="12008" y="7853"/>
                    <a:pt x="12019" y="7810"/>
                    <a:pt x="11985" y="7781"/>
                  </a:cubicBezTo>
                  <a:cubicBezTo>
                    <a:pt x="11233" y="7114"/>
                    <a:pt x="10376" y="6538"/>
                    <a:pt x="9536" y="5971"/>
                  </a:cubicBezTo>
                  <a:cubicBezTo>
                    <a:pt x="10815" y="5680"/>
                    <a:pt x="12121" y="4730"/>
                    <a:pt x="12366" y="3383"/>
                  </a:cubicBezTo>
                  <a:cubicBezTo>
                    <a:pt x="12577" y="2226"/>
                    <a:pt x="11943" y="864"/>
                    <a:pt x="10722" y="618"/>
                  </a:cubicBezTo>
                  <a:cubicBezTo>
                    <a:pt x="10510" y="576"/>
                    <a:pt x="10300" y="560"/>
                    <a:pt x="10093" y="560"/>
                  </a:cubicBezTo>
                  <a:cubicBezTo>
                    <a:pt x="9573" y="560"/>
                    <a:pt x="9064" y="657"/>
                    <a:pt x="8548" y="657"/>
                  </a:cubicBezTo>
                  <a:cubicBezTo>
                    <a:pt x="8219" y="657"/>
                    <a:pt x="7886" y="617"/>
                    <a:pt x="7545" y="489"/>
                  </a:cubicBezTo>
                  <a:cubicBezTo>
                    <a:pt x="6917" y="251"/>
                    <a:pt x="6386" y="1"/>
                    <a:pt x="576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6" name="Google Shape;6036;p30"/>
          <p:cNvGrpSpPr/>
          <p:nvPr/>
        </p:nvGrpSpPr>
        <p:grpSpPr>
          <a:xfrm>
            <a:off x="4554" y="2115469"/>
            <a:ext cx="667548" cy="651582"/>
            <a:chOff x="271054" y="174557"/>
            <a:chExt cx="667548" cy="651582"/>
          </a:xfrm>
        </p:grpSpPr>
        <p:sp>
          <p:nvSpPr>
            <p:cNvPr id="6037" name="Google Shape;6037;p30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0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0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0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0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0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0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0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0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0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0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0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0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0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0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2" name="Google Shape;6052;p30"/>
          <p:cNvGrpSpPr/>
          <p:nvPr/>
        </p:nvGrpSpPr>
        <p:grpSpPr>
          <a:xfrm rot="10800000">
            <a:off x="8513304" y="2115469"/>
            <a:ext cx="667548" cy="651582"/>
            <a:chOff x="271054" y="174557"/>
            <a:chExt cx="667548" cy="651582"/>
          </a:xfrm>
        </p:grpSpPr>
        <p:sp>
          <p:nvSpPr>
            <p:cNvPr id="6053" name="Google Shape;6053;p30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0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0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0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0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0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0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0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0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0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0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0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0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0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0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68" name="Google Shape;6068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069" name="Google Shape;6069;p30"/>
          <p:cNvSpPr txBox="1">
            <a:spLocks noGrp="1"/>
          </p:cNvSpPr>
          <p:nvPr>
            <p:ph type="title" idx="2"/>
          </p:nvPr>
        </p:nvSpPr>
        <p:spPr>
          <a:xfrm>
            <a:off x="1709358" y="1333443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70" name="Google Shape;6070;p30"/>
          <p:cNvSpPr txBox="1">
            <a:spLocks noGrp="1"/>
          </p:cNvSpPr>
          <p:nvPr>
            <p:ph type="subTitle" idx="1"/>
          </p:nvPr>
        </p:nvSpPr>
        <p:spPr>
          <a:xfrm>
            <a:off x="1709371" y="1720406"/>
            <a:ext cx="2376900" cy="5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1" name="Google Shape;6071;p30"/>
          <p:cNvSpPr txBox="1">
            <a:spLocks noGrp="1"/>
          </p:cNvSpPr>
          <p:nvPr>
            <p:ph type="title" idx="3"/>
          </p:nvPr>
        </p:nvSpPr>
        <p:spPr>
          <a:xfrm>
            <a:off x="1709358" y="2389424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72" name="Google Shape;6072;p30"/>
          <p:cNvSpPr txBox="1">
            <a:spLocks noGrp="1"/>
          </p:cNvSpPr>
          <p:nvPr>
            <p:ph type="subTitle" idx="4"/>
          </p:nvPr>
        </p:nvSpPr>
        <p:spPr>
          <a:xfrm>
            <a:off x="1709058" y="2767737"/>
            <a:ext cx="23775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3" name="Google Shape;6073;p30"/>
          <p:cNvSpPr txBox="1">
            <a:spLocks noGrp="1"/>
          </p:cNvSpPr>
          <p:nvPr>
            <p:ph type="title" idx="5"/>
          </p:nvPr>
        </p:nvSpPr>
        <p:spPr>
          <a:xfrm>
            <a:off x="5426459" y="1337871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74" name="Google Shape;6074;p30"/>
          <p:cNvSpPr txBox="1">
            <a:spLocks noGrp="1"/>
          </p:cNvSpPr>
          <p:nvPr>
            <p:ph type="subTitle" idx="6"/>
          </p:nvPr>
        </p:nvSpPr>
        <p:spPr>
          <a:xfrm>
            <a:off x="5426459" y="1716171"/>
            <a:ext cx="23775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5" name="Google Shape;6075;p30"/>
          <p:cNvSpPr txBox="1">
            <a:spLocks noGrp="1"/>
          </p:cNvSpPr>
          <p:nvPr>
            <p:ph type="title" idx="7"/>
          </p:nvPr>
        </p:nvSpPr>
        <p:spPr>
          <a:xfrm>
            <a:off x="5426459" y="2388756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76" name="Google Shape;6076;p30"/>
          <p:cNvSpPr txBox="1">
            <a:spLocks noGrp="1"/>
          </p:cNvSpPr>
          <p:nvPr>
            <p:ph type="subTitle" idx="8"/>
          </p:nvPr>
        </p:nvSpPr>
        <p:spPr>
          <a:xfrm>
            <a:off x="5426459" y="2768406"/>
            <a:ext cx="23775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7" name="Google Shape;6077;p30"/>
          <p:cNvSpPr txBox="1">
            <a:spLocks noGrp="1"/>
          </p:cNvSpPr>
          <p:nvPr>
            <p:ph type="title" idx="9"/>
          </p:nvPr>
        </p:nvSpPr>
        <p:spPr>
          <a:xfrm>
            <a:off x="1709358" y="3440984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78" name="Google Shape;6078;p30"/>
          <p:cNvSpPr txBox="1">
            <a:spLocks noGrp="1"/>
          </p:cNvSpPr>
          <p:nvPr>
            <p:ph type="subTitle" idx="13"/>
          </p:nvPr>
        </p:nvSpPr>
        <p:spPr>
          <a:xfrm>
            <a:off x="1709358" y="3819297"/>
            <a:ext cx="23775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9" name="Google Shape;6079;p30"/>
          <p:cNvSpPr txBox="1">
            <a:spLocks noGrp="1"/>
          </p:cNvSpPr>
          <p:nvPr>
            <p:ph type="title" idx="14"/>
          </p:nvPr>
        </p:nvSpPr>
        <p:spPr>
          <a:xfrm>
            <a:off x="5426459" y="3440991"/>
            <a:ext cx="27432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80" name="Google Shape;6080;p30"/>
          <p:cNvSpPr txBox="1">
            <a:spLocks noGrp="1"/>
          </p:cNvSpPr>
          <p:nvPr>
            <p:ph type="subTitle" idx="15"/>
          </p:nvPr>
        </p:nvSpPr>
        <p:spPr>
          <a:xfrm>
            <a:off x="5426459" y="3819291"/>
            <a:ext cx="23775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1" name="Google Shape;6081;p30"/>
          <p:cNvSpPr txBox="1">
            <a:spLocks noGrp="1"/>
          </p:cNvSpPr>
          <p:nvPr>
            <p:ph type="title" idx="16" hasCustomPrompt="1"/>
          </p:nvPr>
        </p:nvSpPr>
        <p:spPr>
          <a:xfrm>
            <a:off x="974341" y="133499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82" name="Google Shape;6082;p30"/>
          <p:cNvSpPr txBox="1">
            <a:spLocks noGrp="1"/>
          </p:cNvSpPr>
          <p:nvPr>
            <p:ph type="title" idx="17" hasCustomPrompt="1"/>
          </p:nvPr>
        </p:nvSpPr>
        <p:spPr>
          <a:xfrm>
            <a:off x="974341" y="2386584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83" name="Google Shape;6083;p30"/>
          <p:cNvSpPr txBox="1">
            <a:spLocks noGrp="1"/>
          </p:cNvSpPr>
          <p:nvPr>
            <p:ph type="title" idx="18" hasCustomPrompt="1"/>
          </p:nvPr>
        </p:nvSpPr>
        <p:spPr>
          <a:xfrm>
            <a:off x="4691758" y="1337880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84" name="Google Shape;6084;p30"/>
          <p:cNvSpPr txBox="1">
            <a:spLocks noGrp="1"/>
          </p:cNvSpPr>
          <p:nvPr>
            <p:ph type="title" idx="19" hasCustomPrompt="1"/>
          </p:nvPr>
        </p:nvSpPr>
        <p:spPr>
          <a:xfrm>
            <a:off x="974341" y="3438144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85" name="Google Shape;6085;p30"/>
          <p:cNvSpPr txBox="1">
            <a:spLocks noGrp="1"/>
          </p:cNvSpPr>
          <p:nvPr>
            <p:ph type="title" idx="20" hasCustomPrompt="1"/>
          </p:nvPr>
        </p:nvSpPr>
        <p:spPr>
          <a:xfrm>
            <a:off x="4691758" y="2386584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86" name="Google Shape;6086;p30"/>
          <p:cNvSpPr txBox="1">
            <a:spLocks noGrp="1"/>
          </p:cNvSpPr>
          <p:nvPr>
            <p:ph type="title" idx="21" hasCustomPrompt="1"/>
          </p:nvPr>
        </p:nvSpPr>
        <p:spPr>
          <a:xfrm>
            <a:off x="4691758" y="3438144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6087" name="Google Shape;6087;p30"/>
          <p:cNvGrpSpPr/>
          <p:nvPr/>
        </p:nvGrpSpPr>
        <p:grpSpPr>
          <a:xfrm rot="10800000" flipH="1">
            <a:off x="-152411" y="483720"/>
            <a:ext cx="731513" cy="534011"/>
            <a:chOff x="5165350" y="2018400"/>
            <a:chExt cx="244825" cy="180525"/>
          </a:xfrm>
        </p:grpSpPr>
        <p:sp>
          <p:nvSpPr>
            <p:cNvPr id="6088" name="Google Shape;6088;p30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0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0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0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0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3" name="Google Shape;6093;p30"/>
          <p:cNvGrpSpPr/>
          <p:nvPr/>
        </p:nvGrpSpPr>
        <p:grpSpPr>
          <a:xfrm flipH="1">
            <a:off x="720002" y="86044"/>
            <a:ext cx="539325" cy="397679"/>
            <a:chOff x="5165350" y="2018400"/>
            <a:chExt cx="244825" cy="180525"/>
          </a:xfrm>
        </p:grpSpPr>
        <p:sp>
          <p:nvSpPr>
            <p:cNvPr id="6094" name="Google Shape;6094;p30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0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0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0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0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9" name="Google Shape;6099;p30"/>
          <p:cNvGrpSpPr/>
          <p:nvPr/>
        </p:nvGrpSpPr>
        <p:grpSpPr>
          <a:xfrm rot="10800000">
            <a:off x="8405127" y="483720"/>
            <a:ext cx="731513" cy="534011"/>
            <a:chOff x="5165350" y="2018400"/>
            <a:chExt cx="244825" cy="180525"/>
          </a:xfrm>
        </p:grpSpPr>
        <p:sp>
          <p:nvSpPr>
            <p:cNvPr id="6100" name="Google Shape;6100;p30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0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0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0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0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5" name="Google Shape;6105;p30"/>
          <p:cNvGrpSpPr/>
          <p:nvPr/>
        </p:nvGrpSpPr>
        <p:grpSpPr>
          <a:xfrm>
            <a:off x="7724902" y="86044"/>
            <a:ext cx="539325" cy="397679"/>
            <a:chOff x="5165350" y="2018400"/>
            <a:chExt cx="244825" cy="180525"/>
          </a:xfrm>
        </p:grpSpPr>
        <p:sp>
          <p:nvSpPr>
            <p:cNvPr id="6106" name="Google Shape;6106;p30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0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0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0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0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8_1">
    <p:spTree>
      <p:nvGrpSpPr>
        <p:cNvPr id="1" name="Shape 6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" name="Google Shape;6246;p32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7" name="Google Shape;6247;p32"/>
          <p:cNvGrpSpPr/>
          <p:nvPr/>
        </p:nvGrpSpPr>
        <p:grpSpPr>
          <a:xfrm rot="-5400000">
            <a:off x="8023426" y="4078784"/>
            <a:ext cx="1454764" cy="1355229"/>
            <a:chOff x="5039400" y="85775"/>
            <a:chExt cx="462050" cy="430450"/>
          </a:xfrm>
        </p:grpSpPr>
        <p:sp>
          <p:nvSpPr>
            <p:cNvPr id="6248" name="Google Shape;6248;p32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8" name="Google Shape;6278;p32"/>
          <p:cNvGrpSpPr/>
          <p:nvPr/>
        </p:nvGrpSpPr>
        <p:grpSpPr>
          <a:xfrm rot="5400000" flipH="1">
            <a:off x="-329979" y="4078784"/>
            <a:ext cx="1454764" cy="1355229"/>
            <a:chOff x="5039400" y="85775"/>
            <a:chExt cx="462050" cy="430450"/>
          </a:xfrm>
        </p:grpSpPr>
        <p:sp>
          <p:nvSpPr>
            <p:cNvPr id="6279" name="Google Shape;6279;p32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09" name="Google Shape;6309;p32"/>
          <p:cNvSpPr txBox="1">
            <a:spLocks noGrp="1"/>
          </p:cNvSpPr>
          <p:nvPr>
            <p:ph type="title" hasCustomPrompt="1"/>
          </p:nvPr>
        </p:nvSpPr>
        <p:spPr>
          <a:xfrm>
            <a:off x="1597920" y="2921075"/>
            <a:ext cx="10104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2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10" name="Google Shape;6310;p32"/>
          <p:cNvSpPr txBox="1">
            <a:spLocks noGrp="1"/>
          </p:cNvSpPr>
          <p:nvPr>
            <p:ph type="subTitle" idx="1"/>
          </p:nvPr>
        </p:nvSpPr>
        <p:spPr>
          <a:xfrm>
            <a:off x="1016520" y="3707399"/>
            <a:ext cx="2173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311" name="Google Shape;6311;p32"/>
          <p:cNvSpPr txBox="1">
            <a:spLocks noGrp="1"/>
          </p:cNvSpPr>
          <p:nvPr>
            <p:ph type="subTitle" idx="2"/>
          </p:nvPr>
        </p:nvSpPr>
        <p:spPr>
          <a:xfrm>
            <a:off x="1016520" y="3348512"/>
            <a:ext cx="2173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6312" name="Google Shape;6312;p32"/>
          <p:cNvSpPr txBox="1">
            <a:spLocks noGrp="1"/>
          </p:cNvSpPr>
          <p:nvPr>
            <p:ph type="title" idx="3" hasCustomPrompt="1"/>
          </p:nvPr>
        </p:nvSpPr>
        <p:spPr>
          <a:xfrm>
            <a:off x="4069050" y="2232920"/>
            <a:ext cx="1005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2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13" name="Google Shape;6313;p32"/>
          <p:cNvSpPr txBox="1">
            <a:spLocks noGrp="1"/>
          </p:cNvSpPr>
          <p:nvPr>
            <p:ph type="subTitle" idx="4"/>
          </p:nvPr>
        </p:nvSpPr>
        <p:spPr>
          <a:xfrm>
            <a:off x="3485400" y="3019243"/>
            <a:ext cx="2173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314" name="Google Shape;6314;p32"/>
          <p:cNvSpPr txBox="1">
            <a:spLocks noGrp="1"/>
          </p:cNvSpPr>
          <p:nvPr>
            <p:ph type="subTitle" idx="5"/>
          </p:nvPr>
        </p:nvSpPr>
        <p:spPr>
          <a:xfrm>
            <a:off x="3485400" y="2653544"/>
            <a:ext cx="2173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6315" name="Google Shape;6315;p32"/>
          <p:cNvSpPr txBox="1">
            <a:spLocks noGrp="1"/>
          </p:cNvSpPr>
          <p:nvPr>
            <p:ph type="title" idx="6" hasCustomPrompt="1"/>
          </p:nvPr>
        </p:nvSpPr>
        <p:spPr>
          <a:xfrm>
            <a:off x="6537930" y="2924345"/>
            <a:ext cx="1005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2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316" name="Google Shape;6316;p32"/>
          <p:cNvSpPr txBox="1">
            <a:spLocks noGrp="1"/>
          </p:cNvSpPr>
          <p:nvPr>
            <p:ph type="subTitle" idx="7"/>
          </p:nvPr>
        </p:nvSpPr>
        <p:spPr>
          <a:xfrm>
            <a:off x="5954280" y="3710668"/>
            <a:ext cx="21732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6317" name="Google Shape;6317;p32"/>
          <p:cNvSpPr txBox="1">
            <a:spLocks noGrp="1"/>
          </p:cNvSpPr>
          <p:nvPr>
            <p:ph type="subTitle" idx="8"/>
          </p:nvPr>
        </p:nvSpPr>
        <p:spPr>
          <a:xfrm>
            <a:off x="5954280" y="3344968"/>
            <a:ext cx="2173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Titan On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6318" name="Google Shape;6318;p32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grpSp>
        <p:nvGrpSpPr>
          <p:cNvPr id="6319" name="Google Shape;6319;p32"/>
          <p:cNvGrpSpPr/>
          <p:nvPr/>
        </p:nvGrpSpPr>
        <p:grpSpPr>
          <a:xfrm>
            <a:off x="525055" y="4465659"/>
            <a:ext cx="1097279" cy="757118"/>
            <a:chOff x="762825" y="3432400"/>
            <a:chExt cx="638250" cy="439750"/>
          </a:xfrm>
        </p:grpSpPr>
        <p:sp>
          <p:nvSpPr>
            <p:cNvPr id="6320" name="Google Shape;6320;p32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6" name="Google Shape;6336;p32"/>
          <p:cNvGrpSpPr/>
          <p:nvPr/>
        </p:nvGrpSpPr>
        <p:grpSpPr>
          <a:xfrm>
            <a:off x="7525512" y="4473109"/>
            <a:ext cx="1097279" cy="757118"/>
            <a:chOff x="762825" y="3432400"/>
            <a:chExt cx="638250" cy="439750"/>
          </a:xfrm>
        </p:grpSpPr>
        <p:sp>
          <p:nvSpPr>
            <p:cNvPr id="6337" name="Google Shape;6337;p32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3" name="Google Shape;6353;p32"/>
          <p:cNvGrpSpPr/>
          <p:nvPr/>
        </p:nvGrpSpPr>
        <p:grpSpPr>
          <a:xfrm>
            <a:off x="-145190" y="731982"/>
            <a:ext cx="539325" cy="397679"/>
            <a:chOff x="5165350" y="2018400"/>
            <a:chExt cx="244825" cy="180525"/>
          </a:xfrm>
        </p:grpSpPr>
        <p:sp>
          <p:nvSpPr>
            <p:cNvPr id="6354" name="Google Shape;6354;p3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9" name="Google Shape;6359;p32"/>
          <p:cNvGrpSpPr/>
          <p:nvPr/>
        </p:nvGrpSpPr>
        <p:grpSpPr>
          <a:xfrm rot="10800000" flipH="1">
            <a:off x="719998" y="139294"/>
            <a:ext cx="539325" cy="397679"/>
            <a:chOff x="5165350" y="2018400"/>
            <a:chExt cx="244825" cy="180525"/>
          </a:xfrm>
        </p:grpSpPr>
        <p:sp>
          <p:nvSpPr>
            <p:cNvPr id="6360" name="Google Shape;6360;p3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5" name="Google Shape;6365;p32"/>
          <p:cNvGrpSpPr/>
          <p:nvPr/>
        </p:nvGrpSpPr>
        <p:grpSpPr>
          <a:xfrm flipH="1">
            <a:off x="8748095" y="729464"/>
            <a:ext cx="539325" cy="397679"/>
            <a:chOff x="5165350" y="2018400"/>
            <a:chExt cx="244825" cy="180525"/>
          </a:xfrm>
        </p:grpSpPr>
        <p:sp>
          <p:nvSpPr>
            <p:cNvPr id="6366" name="Google Shape;6366;p3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1" name="Google Shape;6371;p32"/>
          <p:cNvGrpSpPr/>
          <p:nvPr/>
        </p:nvGrpSpPr>
        <p:grpSpPr>
          <a:xfrm rot="10800000">
            <a:off x="7884682" y="139301"/>
            <a:ext cx="539325" cy="397679"/>
            <a:chOff x="5165350" y="2018400"/>
            <a:chExt cx="244825" cy="180525"/>
          </a:xfrm>
        </p:grpSpPr>
        <p:sp>
          <p:nvSpPr>
            <p:cNvPr id="6372" name="Google Shape;6372;p3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6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8" name="Google Shape;6378;p33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9" name="Google Shape;6379;p33"/>
          <p:cNvSpPr txBox="1">
            <a:spLocks noGrp="1"/>
          </p:cNvSpPr>
          <p:nvPr>
            <p:ph type="title"/>
          </p:nvPr>
        </p:nvSpPr>
        <p:spPr>
          <a:xfrm>
            <a:off x="1224825" y="587125"/>
            <a:ext cx="4897500" cy="11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6380" name="Google Shape;6380;p33"/>
          <p:cNvSpPr txBox="1">
            <a:spLocks noGrp="1"/>
          </p:cNvSpPr>
          <p:nvPr>
            <p:ph type="subTitle" idx="1"/>
          </p:nvPr>
        </p:nvSpPr>
        <p:spPr>
          <a:xfrm>
            <a:off x="1224825" y="1716625"/>
            <a:ext cx="4897500" cy="12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1" name="Google Shape;6381;p33"/>
          <p:cNvSpPr txBox="1"/>
          <p:nvPr/>
        </p:nvSpPr>
        <p:spPr>
          <a:xfrm>
            <a:off x="1224825" y="3713113"/>
            <a:ext cx="5499900" cy="4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CREDITS</a:t>
            </a:r>
            <a:r>
              <a:rPr lang="en" sz="11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: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and includes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and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6382" name="Google Shape;6382;p33"/>
          <p:cNvGrpSpPr/>
          <p:nvPr/>
        </p:nvGrpSpPr>
        <p:grpSpPr>
          <a:xfrm>
            <a:off x="365760" y="4479191"/>
            <a:ext cx="1097279" cy="757118"/>
            <a:chOff x="762825" y="3432400"/>
            <a:chExt cx="638250" cy="439750"/>
          </a:xfrm>
        </p:grpSpPr>
        <p:sp>
          <p:nvSpPr>
            <p:cNvPr id="6383" name="Google Shape;6383;p33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3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3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3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3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3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3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3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3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3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3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3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3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3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3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3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9" name="Google Shape;6399;p33"/>
          <p:cNvGrpSpPr/>
          <p:nvPr/>
        </p:nvGrpSpPr>
        <p:grpSpPr>
          <a:xfrm>
            <a:off x="309679" y="2245957"/>
            <a:ext cx="442173" cy="651582"/>
            <a:chOff x="2569479" y="4470044"/>
            <a:chExt cx="442173" cy="651582"/>
          </a:xfrm>
        </p:grpSpPr>
        <p:sp>
          <p:nvSpPr>
            <p:cNvPr id="6400" name="Google Shape;6400;p33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3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3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3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3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3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3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3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3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3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0" name="Google Shape;6410;p33"/>
          <p:cNvGrpSpPr/>
          <p:nvPr/>
        </p:nvGrpSpPr>
        <p:grpSpPr>
          <a:xfrm>
            <a:off x="7678710" y="4479191"/>
            <a:ext cx="1097279" cy="757118"/>
            <a:chOff x="762825" y="3432400"/>
            <a:chExt cx="638250" cy="439750"/>
          </a:xfrm>
        </p:grpSpPr>
        <p:sp>
          <p:nvSpPr>
            <p:cNvPr id="6411" name="Google Shape;6411;p33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3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3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3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3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3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3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3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3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3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3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3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3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3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3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3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33"/>
          <p:cNvGrpSpPr/>
          <p:nvPr/>
        </p:nvGrpSpPr>
        <p:grpSpPr>
          <a:xfrm>
            <a:off x="443573" y="340669"/>
            <a:ext cx="539325" cy="397679"/>
            <a:chOff x="5165350" y="2018400"/>
            <a:chExt cx="244825" cy="180525"/>
          </a:xfrm>
        </p:grpSpPr>
        <p:sp>
          <p:nvSpPr>
            <p:cNvPr id="6428" name="Google Shape;6428;p3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3" name="Google Shape;6433;p33"/>
          <p:cNvGrpSpPr/>
          <p:nvPr/>
        </p:nvGrpSpPr>
        <p:grpSpPr>
          <a:xfrm rot="10800000" flipH="1">
            <a:off x="8161123" y="659407"/>
            <a:ext cx="539325" cy="397679"/>
            <a:chOff x="5165350" y="2018400"/>
            <a:chExt cx="244825" cy="180525"/>
          </a:xfrm>
        </p:grpSpPr>
        <p:sp>
          <p:nvSpPr>
            <p:cNvPr id="6434" name="Google Shape;6434;p33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3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3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3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3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34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1" name="Google Shape;6441;p34"/>
          <p:cNvSpPr/>
          <p:nvPr/>
        </p:nvSpPr>
        <p:spPr>
          <a:xfrm rot="10800000"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2" name="Google Shape;6442;p34"/>
          <p:cNvGrpSpPr/>
          <p:nvPr/>
        </p:nvGrpSpPr>
        <p:grpSpPr>
          <a:xfrm rot="5400000" flipH="1">
            <a:off x="7052844" y="4073128"/>
            <a:ext cx="1454764" cy="1355229"/>
            <a:chOff x="5039400" y="85775"/>
            <a:chExt cx="462050" cy="430450"/>
          </a:xfrm>
        </p:grpSpPr>
        <p:sp>
          <p:nvSpPr>
            <p:cNvPr id="6443" name="Google Shape;6443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3" name="Google Shape;6473;p34"/>
          <p:cNvGrpSpPr/>
          <p:nvPr/>
        </p:nvGrpSpPr>
        <p:grpSpPr>
          <a:xfrm rot="-5400000">
            <a:off x="636213" y="4073128"/>
            <a:ext cx="1454764" cy="1355229"/>
            <a:chOff x="5039400" y="85775"/>
            <a:chExt cx="462050" cy="430450"/>
          </a:xfrm>
        </p:grpSpPr>
        <p:sp>
          <p:nvSpPr>
            <p:cNvPr id="6474" name="Google Shape;6474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4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4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4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4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4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4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4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4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4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4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4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4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4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4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4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4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4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4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4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4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4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4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4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4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4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4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4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4" name="Google Shape;6504;p34"/>
          <p:cNvGrpSpPr/>
          <p:nvPr/>
        </p:nvGrpSpPr>
        <p:grpSpPr>
          <a:xfrm flipH="1">
            <a:off x="138664" y="4460003"/>
            <a:ext cx="1097279" cy="757118"/>
            <a:chOff x="762825" y="3432400"/>
            <a:chExt cx="638250" cy="439750"/>
          </a:xfrm>
        </p:grpSpPr>
        <p:sp>
          <p:nvSpPr>
            <p:cNvPr id="6505" name="Google Shape;6505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1" name="Google Shape;6521;p34"/>
          <p:cNvGrpSpPr/>
          <p:nvPr/>
        </p:nvGrpSpPr>
        <p:grpSpPr>
          <a:xfrm flipH="1">
            <a:off x="7908243" y="4467453"/>
            <a:ext cx="1097279" cy="757118"/>
            <a:chOff x="762825" y="3432400"/>
            <a:chExt cx="638250" cy="439750"/>
          </a:xfrm>
        </p:grpSpPr>
        <p:sp>
          <p:nvSpPr>
            <p:cNvPr id="6522" name="Google Shape;6522;p34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4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4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4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4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4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4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4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4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4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8" name="Google Shape;6538;p34"/>
          <p:cNvGrpSpPr/>
          <p:nvPr/>
        </p:nvGrpSpPr>
        <p:grpSpPr>
          <a:xfrm flipH="1">
            <a:off x="7973566" y="211839"/>
            <a:ext cx="914403" cy="655325"/>
            <a:chOff x="4797000" y="1750925"/>
            <a:chExt cx="342550" cy="246400"/>
          </a:xfrm>
        </p:grpSpPr>
        <p:sp>
          <p:nvSpPr>
            <p:cNvPr id="6539" name="Google Shape;6539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2" name="Google Shape;6542;p34"/>
          <p:cNvGrpSpPr/>
          <p:nvPr/>
        </p:nvGrpSpPr>
        <p:grpSpPr>
          <a:xfrm flipH="1">
            <a:off x="5240592" y="-167587"/>
            <a:ext cx="539325" cy="397679"/>
            <a:chOff x="5165350" y="2018400"/>
            <a:chExt cx="244825" cy="180525"/>
          </a:xfrm>
        </p:grpSpPr>
        <p:sp>
          <p:nvSpPr>
            <p:cNvPr id="6543" name="Google Shape;6543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8" name="Google Shape;6548;p34"/>
          <p:cNvGrpSpPr/>
          <p:nvPr/>
        </p:nvGrpSpPr>
        <p:grpSpPr>
          <a:xfrm rot="10800000">
            <a:off x="-154833" y="340663"/>
            <a:ext cx="539325" cy="397679"/>
            <a:chOff x="5165350" y="2018400"/>
            <a:chExt cx="244825" cy="180525"/>
          </a:xfrm>
        </p:grpSpPr>
        <p:sp>
          <p:nvSpPr>
            <p:cNvPr id="6549" name="Google Shape;6549;p3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4" name="Google Shape;6554;p34"/>
          <p:cNvGrpSpPr/>
          <p:nvPr/>
        </p:nvGrpSpPr>
        <p:grpSpPr>
          <a:xfrm>
            <a:off x="719991" y="-296411"/>
            <a:ext cx="914403" cy="655325"/>
            <a:chOff x="4797000" y="1750925"/>
            <a:chExt cx="342550" cy="246400"/>
          </a:xfrm>
        </p:grpSpPr>
        <p:sp>
          <p:nvSpPr>
            <p:cNvPr id="6555" name="Google Shape;6555;p34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4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4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9" name="Google Shape;6559;p35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0" name="Google Shape;6560;p35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1" name="Google Shape;6561;p35"/>
          <p:cNvGrpSpPr/>
          <p:nvPr/>
        </p:nvGrpSpPr>
        <p:grpSpPr>
          <a:xfrm>
            <a:off x="-145190" y="731982"/>
            <a:ext cx="539325" cy="397679"/>
            <a:chOff x="5165350" y="2018400"/>
            <a:chExt cx="244825" cy="180525"/>
          </a:xfrm>
        </p:grpSpPr>
        <p:sp>
          <p:nvSpPr>
            <p:cNvPr id="6562" name="Google Shape;6562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7" name="Google Shape;6567;p35"/>
          <p:cNvGrpSpPr/>
          <p:nvPr/>
        </p:nvGrpSpPr>
        <p:grpSpPr>
          <a:xfrm rot="10800000" flipH="1">
            <a:off x="719998" y="139294"/>
            <a:ext cx="539325" cy="397679"/>
            <a:chOff x="5165350" y="2018400"/>
            <a:chExt cx="244825" cy="180525"/>
          </a:xfrm>
        </p:grpSpPr>
        <p:sp>
          <p:nvSpPr>
            <p:cNvPr id="6568" name="Google Shape;6568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3" name="Google Shape;6573;p35"/>
          <p:cNvGrpSpPr/>
          <p:nvPr/>
        </p:nvGrpSpPr>
        <p:grpSpPr>
          <a:xfrm flipH="1">
            <a:off x="8748095" y="729464"/>
            <a:ext cx="539325" cy="397679"/>
            <a:chOff x="5165350" y="2018400"/>
            <a:chExt cx="244825" cy="180525"/>
          </a:xfrm>
        </p:grpSpPr>
        <p:sp>
          <p:nvSpPr>
            <p:cNvPr id="6574" name="Google Shape;6574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9" name="Google Shape;6579;p35"/>
          <p:cNvGrpSpPr/>
          <p:nvPr/>
        </p:nvGrpSpPr>
        <p:grpSpPr>
          <a:xfrm rot="10800000">
            <a:off x="7884682" y="139301"/>
            <a:ext cx="539325" cy="397679"/>
            <a:chOff x="5165350" y="2018400"/>
            <a:chExt cx="244825" cy="180525"/>
          </a:xfrm>
        </p:grpSpPr>
        <p:sp>
          <p:nvSpPr>
            <p:cNvPr id="6580" name="Google Shape;6580;p3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5" name="Google Shape;6585;p35"/>
          <p:cNvGrpSpPr/>
          <p:nvPr/>
        </p:nvGrpSpPr>
        <p:grpSpPr>
          <a:xfrm rot="4414280" flipH="1">
            <a:off x="-385723" y="3593283"/>
            <a:ext cx="1928666" cy="2292683"/>
            <a:chOff x="-601460" y="3381754"/>
            <a:chExt cx="1928812" cy="2292856"/>
          </a:xfrm>
        </p:grpSpPr>
        <p:grpSp>
          <p:nvGrpSpPr>
            <p:cNvPr id="6586" name="Google Shape;6586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587" name="Google Shape;6587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2" name="Google Shape;6612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13" name="Google Shape;6613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38" name="Google Shape;6638;p35"/>
          <p:cNvGrpSpPr/>
          <p:nvPr/>
        </p:nvGrpSpPr>
        <p:grpSpPr>
          <a:xfrm rot="-4414280">
            <a:off x="7603595" y="3592537"/>
            <a:ext cx="1928666" cy="2292683"/>
            <a:chOff x="-601460" y="3381754"/>
            <a:chExt cx="1928812" cy="2292856"/>
          </a:xfrm>
        </p:grpSpPr>
        <p:grpSp>
          <p:nvGrpSpPr>
            <p:cNvPr id="6639" name="Google Shape;6639;p35"/>
            <p:cNvGrpSpPr/>
            <p:nvPr/>
          </p:nvGrpSpPr>
          <p:grpSpPr>
            <a:xfrm rot="-3146000">
              <a:off x="-392539" y="3684308"/>
              <a:ext cx="1350435" cy="1192133"/>
              <a:chOff x="6741175" y="4602375"/>
              <a:chExt cx="572200" cy="505125"/>
            </a:xfrm>
          </p:grpSpPr>
          <p:sp>
            <p:nvSpPr>
              <p:cNvPr id="6640" name="Google Shape;6640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5" name="Google Shape;6665;p35"/>
            <p:cNvGrpSpPr/>
            <p:nvPr/>
          </p:nvGrpSpPr>
          <p:grpSpPr>
            <a:xfrm rot="-732959">
              <a:off x="-133961" y="4353063"/>
              <a:ext cx="1350473" cy="1192166"/>
              <a:chOff x="6741175" y="4602375"/>
              <a:chExt cx="572200" cy="505125"/>
            </a:xfrm>
          </p:grpSpPr>
          <p:sp>
            <p:nvSpPr>
              <p:cNvPr id="6666" name="Google Shape;6666;p35"/>
              <p:cNvSpPr/>
              <p:nvPr/>
            </p:nvSpPr>
            <p:spPr>
              <a:xfrm>
                <a:off x="6744575" y="4607700"/>
                <a:ext cx="565950" cy="310775"/>
              </a:xfrm>
              <a:custGeom>
                <a:avLst/>
                <a:gdLst/>
                <a:ahLst/>
                <a:cxnLst/>
                <a:rect l="l" t="t" r="r" b="b"/>
                <a:pathLst>
                  <a:path w="22638" h="12431" extrusionOk="0">
                    <a:moveTo>
                      <a:pt x="15471" y="0"/>
                    </a:moveTo>
                    <a:cubicBezTo>
                      <a:pt x="15241" y="0"/>
                      <a:pt x="15009" y="35"/>
                      <a:pt x="14771" y="121"/>
                    </a:cubicBezTo>
                    <a:cubicBezTo>
                      <a:pt x="13726" y="498"/>
                      <a:pt x="12986" y="1432"/>
                      <a:pt x="11905" y="1740"/>
                    </a:cubicBezTo>
                    <a:cubicBezTo>
                      <a:pt x="11508" y="1853"/>
                      <a:pt x="11101" y="1885"/>
                      <a:pt x="10691" y="1885"/>
                    </a:cubicBezTo>
                    <a:cubicBezTo>
                      <a:pt x="10170" y="1885"/>
                      <a:pt x="9645" y="1832"/>
                      <a:pt x="9131" y="1822"/>
                    </a:cubicBezTo>
                    <a:cubicBezTo>
                      <a:pt x="9096" y="1821"/>
                      <a:pt x="9062" y="1821"/>
                      <a:pt x="9028" y="1821"/>
                    </a:cubicBezTo>
                    <a:cubicBezTo>
                      <a:pt x="7794" y="1821"/>
                      <a:pt x="6958" y="2224"/>
                      <a:pt x="6331" y="3337"/>
                    </a:cubicBezTo>
                    <a:cubicBezTo>
                      <a:pt x="5907" y="4091"/>
                      <a:pt x="5514" y="4757"/>
                      <a:pt x="4709" y="5152"/>
                    </a:cubicBezTo>
                    <a:cubicBezTo>
                      <a:pt x="3733" y="5628"/>
                      <a:pt x="2604" y="5664"/>
                      <a:pt x="1635" y="6158"/>
                    </a:cubicBezTo>
                    <a:cubicBezTo>
                      <a:pt x="490" y="6741"/>
                      <a:pt x="0" y="8020"/>
                      <a:pt x="301" y="9250"/>
                    </a:cubicBezTo>
                    <a:cubicBezTo>
                      <a:pt x="877" y="11613"/>
                      <a:pt x="3417" y="12286"/>
                      <a:pt x="5583" y="12286"/>
                    </a:cubicBezTo>
                    <a:cubicBezTo>
                      <a:pt x="5839" y="12286"/>
                      <a:pt x="6090" y="12277"/>
                      <a:pt x="6332" y="12260"/>
                    </a:cubicBezTo>
                    <a:cubicBezTo>
                      <a:pt x="6335" y="12259"/>
                      <a:pt x="6337" y="12259"/>
                      <a:pt x="6340" y="12259"/>
                    </a:cubicBezTo>
                    <a:cubicBezTo>
                      <a:pt x="6438" y="12259"/>
                      <a:pt x="6449" y="12401"/>
                      <a:pt x="6365" y="12429"/>
                    </a:cubicBezTo>
                    <a:lnTo>
                      <a:pt x="6365" y="12430"/>
                    </a:lnTo>
                    <a:cubicBezTo>
                      <a:pt x="9280" y="11336"/>
                      <a:pt x="11693" y="9100"/>
                      <a:pt x="13913" y="6930"/>
                    </a:cubicBezTo>
                    <a:cubicBezTo>
                      <a:pt x="16406" y="4486"/>
                      <a:pt x="19142" y="1583"/>
                      <a:pt x="22638" y="659"/>
                    </a:cubicBezTo>
                    <a:lnTo>
                      <a:pt x="22635" y="650"/>
                    </a:lnTo>
                    <a:cubicBezTo>
                      <a:pt x="21966" y="760"/>
                      <a:pt x="21287" y="812"/>
                      <a:pt x="20609" y="812"/>
                    </a:cubicBezTo>
                    <a:cubicBezTo>
                      <a:pt x="20020" y="812"/>
                      <a:pt x="19431" y="773"/>
                      <a:pt x="18848" y="697"/>
                    </a:cubicBezTo>
                    <a:cubicBezTo>
                      <a:pt x="18206" y="612"/>
                      <a:pt x="17573" y="479"/>
                      <a:pt x="16949" y="301"/>
                    </a:cubicBezTo>
                    <a:cubicBezTo>
                      <a:pt x="16451" y="161"/>
                      <a:pt x="15967" y="0"/>
                      <a:pt x="15471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35"/>
              <p:cNvSpPr/>
              <p:nvPr/>
            </p:nvSpPr>
            <p:spPr>
              <a:xfrm>
                <a:off x="6836625" y="4629300"/>
                <a:ext cx="465900" cy="318825"/>
              </a:xfrm>
              <a:custGeom>
                <a:avLst/>
                <a:gdLst/>
                <a:ahLst/>
                <a:cxnLst/>
                <a:rect l="l" t="t" r="r" b="b"/>
                <a:pathLst>
                  <a:path w="18636" h="12753" extrusionOk="0">
                    <a:moveTo>
                      <a:pt x="18635" y="1"/>
                    </a:moveTo>
                    <a:cubicBezTo>
                      <a:pt x="16921" y="718"/>
                      <a:pt x="15388" y="1643"/>
                      <a:pt x="13945" y="2840"/>
                    </a:cubicBezTo>
                    <a:cubicBezTo>
                      <a:pt x="12399" y="4123"/>
                      <a:pt x="11011" y="5579"/>
                      <a:pt x="9566" y="6971"/>
                    </a:cubicBezTo>
                    <a:cubicBezTo>
                      <a:pt x="6925" y="9514"/>
                      <a:pt x="3853" y="12022"/>
                      <a:pt x="70" y="12399"/>
                    </a:cubicBezTo>
                    <a:cubicBezTo>
                      <a:pt x="65" y="12399"/>
                      <a:pt x="63" y="12398"/>
                      <a:pt x="57" y="12398"/>
                    </a:cubicBezTo>
                    <a:cubicBezTo>
                      <a:pt x="43" y="12450"/>
                      <a:pt x="20" y="12507"/>
                      <a:pt x="10" y="12562"/>
                    </a:cubicBezTo>
                    <a:cubicBezTo>
                      <a:pt x="0" y="12625"/>
                      <a:pt x="0" y="12689"/>
                      <a:pt x="6" y="12752"/>
                    </a:cubicBezTo>
                    <a:cubicBezTo>
                      <a:pt x="4117" y="12429"/>
                      <a:pt x="7315" y="9570"/>
                      <a:pt x="10101" y="6787"/>
                    </a:cubicBezTo>
                    <a:cubicBezTo>
                      <a:pt x="11411" y="5479"/>
                      <a:pt x="12693" y="4130"/>
                      <a:pt x="14120" y="2944"/>
                    </a:cubicBezTo>
                    <a:cubicBezTo>
                      <a:pt x="15508" y="1794"/>
                      <a:pt x="17034" y="827"/>
                      <a:pt x="1863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35"/>
              <p:cNvSpPr/>
              <p:nvPr/>
            </p:nvSpPr>
            <p:spPr>
              <a:xfrm>
                <a:off x="7292725" y="4620050"/>
                <a:ext cx="200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8" extrusionOk="0">
                    <a:moveTo>
                      <a:pt x="709" y="0"/>
                    </a:moveTo>
                    <a:cubicBezTo>
                      <a:pt x="706" y="0"/>
                      <a:pt x="703" y="0"/>
                      <a:pt x="699" y="1"/>
                    </a:cubicBezTo>
                    <a:cubicBezTo>
                      <a:pt x="470" y="29"/>
                      <a:pt x="239" y="52"/>
                      <a:pt x="10" y="71"/>
                    </a:cubicBezTo>
                    <a:cubicBezTo>
                      <a:pt x="14" y="132"/>
                      <a:pt x="13" y="191"/>
                      <a:pt x="0" y="248"/>
                    </a:cubicBezTo>
                    <a:cubicBezTo>
                      <a:pt x="237" y="224"/>
                      <a:pt x="473" y="193"/>
                      <a:pt x="706" y="156"/>
                    </a:cubicBezTo>
                    <a:cubicBezTo>
                      <a:pt x="800" y="141"/>
                      <a:pt x="801" y="0"/>
                      <a:pt x="709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35"/>
              <p:cNvSpPr/>
              <p:nvPr/>
            </p:nvSpPr>
            <p:spPr>
              <a:xfrm>
                <a:off x="7291225" y="4623950"/>
                <a:ext cx="1927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771" h="249" extrusionOk="0">
                    <a:moveTo>
                      <a:pt x="766" y="0"/>
                    </a:moveTo>
                    <a:cubicBezTo>
                      <a:pt x="532" y="40"/>
                      <a:pt x="294" y="68"/>
                      <a:pt x="60" y="92"/>
                    </a:cubicBezTo>
                    <a:cubicBezTo>
                      <a:pt x="50" y="147"/>
                      <a:pt x="29" y="201"/>
                      <a:pt x="1" y="249"/>
                    </a:cubicBezTo>
                    <a:cubicBezTo>
                      <a:pt x="252" y="160"/>
                      <a:pt x="509" y="78"/>
                      <a:pt x="770" y="9"/>
                    </a:cubicBez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35"/>
              <p:cNvSpPr/>
              <p:nvPr/>
            </p:nvSpPr>
            <p:spPr>
              <a:xfrm>
                <a:off x="7106250" y="4730825"/>
                <a:ext cx="37475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1456" extrusionOk="0">
                    <a:moveTo>
                      <a:pt x="1498" y="0"/>
                    </a:moveTo>
                    <a:lnTo>
                      <a:pt x="1498" y="0"/>
                    </a:lnTo>
                    <a:cubicBezTo>
                      <a:pt x="1080" y="363"/>
                      <a:pt x="661" y="726"/>
                      <a:pt x="236" y="1080"/>
                    </a:cubicBezTo>
                    <a:cubicBezTo>
                      <a:pt x="235" y="1082"/>
                      <a:pt x="235" y="1086"/>
                      <a:pt x="233" y="1087"/>
                    </a:cubicBezTo>
                    <a:cubicBezTo>
                      <a:pt x="157" y="1210"/>
                      <a:pt x="81" y="1334"/>
                      <a:pt x="0" y="1456"/>
                    </a:cubicBezTo>
                    <a:cubicBezTo>
                      <a:pt x="487" y="974"/>
                      <a:pt x="986" y="483"/>
                      <a:pt x="1498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35"/>
              <p:cNvSpPr/>
              <p:nvPr/>
            </p:nvSpPr>
            <p:spPr>
              <a:xfrm>
                <a:off x="6832825" y="4623750"/>
                <a:ext cx="480550" cy="483675"/>
              </a:xfrm>
              <a:custGeom>
                <a:avLst/>
                <a:gdLst/>
                <a:ahLst/>
                <a:cxnLst/>
                <a:rect l="l" t="t" r="r" b="b"/>
                <a:pathLst>
                  <a:path w="19222" h="19347" extrusionOk="0">
                    <a:moveTo>
                      <a:pt x="18957" y="233"/>
                    </a:moveTo>
                    <a:cubicBezTo>
                      <a:pt x="18342" y="1053"/>
                      <a:pt x="17867" y="1962"/>
                      <a:pt x="17576" y="2948"/>
                    </a:cubicBezTo>
                    <a:cubicBezTo>
                      <a:pt x="17220" y="4149"/>
                      <a:pt x="17340" y="5315"/>
                      <a:pt x="17175" y="6536"/>
                    </a:cubicBezTo>
                    <a:cubicBezTo>
                      <a:pt x="17001" y="7844"/>
                      <a:pt x="16013" y="8401"/>
                      <a:pt x="15146" y="9244"/>
                    </a:cubicBezTo>
                    <a:cubicBezTo>
                      <a:pt x="14478" y="9891"/>
                      <a:pt x="14235" y="10622"/>
                      <a:pt x="14230" y="11539"/>
                    </a:cubicBezTo>
                    <a:cubicBezTo>
                      <a:pt x="14221" y="12726"/>
                      <a:pt x="14470" y="14059"/>
                      <a:pt x="13136" y="14633"/>
                    </a:cubicBezTo>
                    <a:cubicBezTo>
                      <a:pt x="12646" y="14845"/>
                      <a:pt x="12105" y="14923"/>
                      <a:pt x="11625" y="15163"/>
                    </a:cubicBezTo>
                    <a:cubicBezTo>
                      <a:pt x="11182" y="15386"/>
                      <a:pt x="10864" y="15726"/>
                      <a:pt x="10594" y="16135"/>
                    </a:cubicBezTo>
                    <a:cubicBezTo>
                      <a:pt x="9946" y="17121"/>
                      <a:pt x="9513" y="18070"/>
                      <a:pt x="8417" y="18648"/>
                    </a:cubicBezTo>
                    <a:cubicBezTo>
                      <a:pt x="7767" y="18991"/>
                      <a:pt x="7027" y="19171"/>
                      <a:pt x="6289" y="19171"/>
                    </a:cubicBezTo>
                    <a:cubicBezTo>
                      <a:pt x="5867" y="19171"/>
                      <a:pt x="5446" y="19112"/>
                      <a:pt x="5043" y="18992"/>
                    </a:cubicBezTo>
                    <a:cubicBezTo>
                      <a:pt x="2399" y="18201"/>
                      <a:pt x="1457" y="14796"/>
                      <a:pt x="2908" y="12579"/>
                    </a:cubicBezTo>
                    <a:cubicBezTo>
                      <a:pt x="2911" y="12576"/>
                      <a:pt x="2911" y="12572"/>
                      <a:pt x="2913" y="12568"/>
                    </a:cubicBezTo>
                    <a:cubicBezTo>
                      <a:pt x="5523" y="11612"/>
                      <a:pt x="7749" y="9712"/>
                      <a:pt x="9716" y="7745"/>
                    </a:cubicBezTo>
                    <a:cubicBezTo>
                      <a:pt x="11129" y="6332"/>
                      <a:pt x="12485" y="4862"/>
                      <a:pt x="13995" y="3550"/>
                    </a:cubicBezTo>
                    <a:cubicBezTo>
                      <a:pt x="15509" y="2237"/>
                      <a:pt x="17182" y="1153"/>
                      <a:pt x="18957" y="233"/>
                    </a:cubicBezTo>
                    <a:close/>
                    <a:moveTo>
                      <a:pt x="19159" y="1"/>
                    </a:moveTo>
                    <a:cubicBezTo>
                      <a:pt x="19156" y="1"/>
                      <a:pt x="19154" y="1"/>
                      <a:pt x="19151" y="1"/>
                    </a:cubicBezTo>
                    <a:cubicBezTo>
                      <a:pt x="19136" y="5"/>
                      <a:pt x="19122" y="11"/>
                      <a:pt x="19106" y="14"/>
                    </a:cubicBezTo>
                    <a:cubicBezTo>
                      <a:pt x="18845" y="83"/>
                      <a:pt x="18589" y="163"/>
                      <a:pt x="18337" y="254"/>
                    </a:cubicBezTo>
                    <a:cubicBezTo>
                      <a:pt x="18276" y="367"/>
                      <a:pt x="18180" y="459"/>
                      <a:pt x="18032" y="514"/>
                    </a:cubicBezTo>
                    <a:cubicBezTo>
                      <a:pt x="15869" y="1306"/>
                      <a:pt x="14152" y="2792"/>
                      <a:pt x="12435" y="4283"/>
                    </a:cubicBezTo>
                    <a:cubicBezTo>
                      <a:pt x="11923" y="4766"/>
                      <a:pt x="11426" y="5259"/>
                      <a:pt x="10937" y="5739"/>
                    </a:cubicBezTo>
                    <a:cubicBezTo>
                      <a:pt x="10730" y="6054"/>
                      <a:pt x="10508" y="6357"/>
                      <a:pt x="10275" y="6651"/>
                    </a:cubicBezTo>
                    <a:cubicBezTo>
                      <a:pt x="11525" y="5427"/>
                      <a:pt x="12752" y="4179"/>
                      <a:pt x="14097" y="3062"/>
                    </a:cubicBezTo>
                    <a:cubicBezTo>
                      <a:pt x="15540" y="1865"/>
                      <a:pt x="17073" y="940"/>
                      <a:pt x="18787" y="223"/>
                    </a:cubicBezTo>
                    <a:lnTo>
                      <a:pt x="18787" y="223"/>
                    </a:lnTo>
                    <a:cubicBezTo>
                      <a:pt x="17186" y="1049"/>
                      <a:pt x="15660" y="2016"/>
                      <a:pt x="14272" y="3166"/>
                    </a:cubicBezTo>
                    <a:cubicBezTo>
                      <a:pt x="12843" y="4352"/>
                      <a:pt x="11563" y="5701"/>
                      <a:pt x="10253" y="7009"/>
                    </a:cubicBezTo>
                    <a:cubicBezTo>
                      <a:pt x="7467" y="9792"/>
                      <a:pt x="4269" y="12651"/>
                      <a:pt x="158" y="12974"/>
                    </a:cubicBezTo>
                    <a:cubicBezTo>
                      <a:pt x="152" y="12911"/>
                      <a:pt x="152" y="12847"/>
                      <a:pt x="162" y="12784"/>
                    </a:cubicBezTo>
                    <a:cubicBezTo>
                      <a:pt x="172" y="12729"/>
                      <a:pt x="195" y="12672"/>
                      <a:pt x="209" y="12620"/>
                    </a:cubicBezTo>
                    <a:cubicBezTo>
                      <a:pt x="215" y="12620"/>
                      <a:pt x="217" y="12621"/>
                      <a:pt x="222" y="12621"/>
                    </a:cubicBezTo>
                    <a:cubicBezTo>
                      <a:pt x="2057" y="12438"/>
                      <a:pt x="3726" y="11752"/>
                      <a:pt x="5259" y="10806"/>
                    </a:cubicBezTo>
                    <a:lnTo>
                      <a:pt x="5259" y="10806"/>
                    </a:lnTo>
                    <a:cubicBezTo>
                      <a:pt x="3935" y="11550"/>
                      <a:pt x="2471" y="12139"/>
                      <a:pt x="970" y="12305"/>
                    </a:cubicBezTo>
                    <a:cubicBezTo>
                      <a:pt x="720" y="12352"/>
                      <a:pt x="470" y="12388"/>
                      <a:pt x="215" y="12417"/>
                    </a:cubicBezTo>
                    <a:cubicBezTo>
                      <a:pt x="167" y="12422"/>
                      <a:pt x="138" y="12452"/>
                      <a:pt x="127" y="12486"/>
                    </a:cubicBezTo>
                    <a:cubicBezTo>
                      <a:pt x="52" y="12551"/>
                      <a:pt x="28" y="12672"/>
                      <a:pt x="17" y="12768"/>
                    </a:cubicBezTo>
                    <a:cubicBezTo>
                      <a:pt x="6" y="12860"/>
                      <a:pt x="7" y="12952"/>
                      <a:pt x="25" y="13042"/>
                    </a:cubicBezTo>
                    <a:cubicBezTo>
                      <a:pt x="1" y="13103"/>
                      <a:pt x="30" y="13185"/>
                      <a:pt x="109" y="13185"/>
                    </a:cubicBezTo>
                    <a:cubicBezTo>
                      <a:pt x="112" y="13185"/>
                      <a:pt x="115" y="13185"/>
                      <a:pt x="119" y="13185"/>
                    </a:cubicBezTo>
                    <a:cubicBezTo>
                      <a:pt x="977" y="13121"/>
                      <a:pt x="1797" y="12946"/>
                      <a:pt x="2586" y="12685"/>
                    </a:cubicBezTo>
                    <a:lnTo>
                      <a:pt x="2586" y="12685"/>
                    </a:lnTo>
                    <a:cubicBezTo>
                      <a:pt x="1600" y="14378"/>
                      <a:pt x="1869" y="16672"/>
                      <a:pt x="3226" y="18094"/>
                    </a:cubicBezTo>
                    <a:cubicBezTo>
                      <a:pt x="4034" y="18942"/>
                      <a:pt x="5161" y="19347"/>
                      <a:pt x="6298" y="19347"/>
                    </a:cubicBezTo>
                    <a:cubicBezTo>
                      <a:pt x="7176" y="19347"/>
                      <a:pt x="8059" y="19105"/>
                      <a:pt x="8807" y="18640"/>
                    </a:cubicBezTo>
                    <a:cubicBezTo>
                      <a:pt x="9855" y="17986"/>
                      <a:pt x="10213" y="16975"/>
                      <a:pt x="10927" y="16035"/>
                    </a:cubicBezTo>
                    <a:cubicBezTo>
                      <a:pt x="11751" y="14955"/>
                      <a:pt x="13394" y="15246"/>
                      <a:pt x="14132" y="14124"/>
                    </a:cubicBezTo>
                    <a:cubicBezTo>
                      <a:pt x="14648" y="13346"/>
                      <a:pt x="14439" y="12322"/>
                      <a:pt x="14454" y="11448"/>
                    </a:cubicBezTo>
                    <a:cubicBezTo>
                      <a:pt x="14467" y="10762"/>
                      <a:pt x="14622" y="10166"/>
                      <a:pt x="15077" y="9635"/>
                    </a:cubicBezTo>
                    <a:cubicBezTo>
                      <a:pt x="15492" y="9154"/>
                      <a:pt x="16034" y="8804"/>
                      <a:pt x="16483" y="8362"/>
                    </a:cubicBezTo>
                    <a:cubicBezTo>
                      <a:pt x="17526" y="7338"/>
                      <a:pt x="17382" y="6128"/>
                      <a:pt x="17463" y="4783"/>
                    </a:cubicBezTo>
                    <a:cubicBezTo>
                      <a:pt x="17563" y="3110"/>
                      <a:pt x="18190" y="1508"/>
                      <a:pt x="19199" y="176"/>
                    </a:cubicBezTo>
                    <a:cubicBezTo>
                      <a:pt x="19221" y="149"/>
                      <a:pt x="19219" y="120"/>
                      <a:pt x="19208" y="96"/>
                    </a:cubicBezTo>
                    <a:cubicBezTo>
                      <a:pt x="19222" y="75"/>
                      <a:pt x="19212" y="48"/>
                      <a:pt x="19189" y="35"/>
                    </a:cubicBezTo>
                    <a:cubicBezTo>
                      <a:pt x="19191" y="17"/>
                      <a:pt x="19179" y="1"/>
                      <a:pt x="1915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35"/>
              <p:cNvSpPr/>
              <p:nvPr/>
            </p:nvSpPr>
            <p:spPr>
              <a:xfrm>
                <a:off x="6836625" y="4629275"/>
                <a:ext cx="465850" cy="318850"/>
              </a:xfrm>
              <a:custGeom>
                <a:avLst/>
                <a:gdLst/>
                <a:ahLst/>
                <a:cxnLst/>
                <a:rect l="l" t="t" r="r" b="b"/>
                <a:pathLst>
                  <a:path w="18634" h="12754" extrusionOk="0">
                    <a:moveTo>
                      <a:pt x="18634" y="0"/>
                    </a:moveTo>
                    <a:lnTo>
                      <a:pt x="18634" y="0"/>
                    </a:lnTo>
                    <a:cubicBezTo>
                      <a:pt x="16923" y="719"/>
                      <a:pt x="15386" y="1644"/>
                      <a:pt x="13945" y="2841"/>
                    </a:cubicBezTo>
                    <a:cubicBezTo>
                      <a:pt x="12600" y="3958"/>
                      <a:pt x="11373" y="5207"/>
                      <a:pt x="10123" y="6430"/>
                    </a:cubicBezTo>
                    <a:cubicBezTo>
                      <a:pt x="9016" y="7823"/>
                      <a:pt x="7619" y="9002"/>
                      <a:pt x="6140" y="9959"/>
                    </a:cubicBezTo>
                    <a:cubicBezTo>
                      <a:pt x="5806" y="10175"/>
                      <a:pt x="5463" y="10386"/>
                      <a:pt x="5107" y="10585"/>
                    </a:cubicBezTo>
                    <a:cubicBezTo>
                      <a:pt x="3574" y="11532"/>
                      <a:pt x="1906" y="12218"/>
                      <a:pt x="70" y="12400"/>
                    </a:cubicBezTo>
                    <a:cubicBezTo>
                      <a:pt x="65" y="12400"/>
                      <a:pt x="63" y="12399"/>
                      <a:pt x="57" y="12399"/>
                    </a:cubicBezTo>
                    <a:cubicBezTo>
                      <a:pt x="41" y="12451"/>
                      <a:pt x="17" y="12508"/>
                      <a:pt x="10" y="12563"/>
                    </a:cubicBezTo>
                    <a:cubicBezTo>
                      <a:pt x="0" y="12625"/>
                      <a:pt x="0" y="12690"/>
                      <a:pt x="6" y="12753"/>
                    </a:cubicBezTo>
                    <a:cubicBezTo>
                      <a:pt x="4117" y="12430"/>
                      <a:pt x="7314" y="9571"/>
                      <a:pt x="10101" y="6788"/>
                    </a:cubicBezTo>
                    <a:cubicBezTo>
                      <a:pt x="11411" y="5478"/>
                      <a:pt x="12690" y="4130"/>
                      <a:pt x="14120" y="2944"/>
                    </a:cubicBezTo>
                    <a:cubicBezTo>
                      <a:pt x="15507" y="1793"/>
                      <a:pt x="17036" y="826"/>
                      <a:pt x="18634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35"/>
              <p:cNvSpPr/>
              <p:nvPr/>
            </p:nvSpPr>
            <p:spPr>
              <a:xfrm>
                <a:off x="6869175" y="4629600"/>
                <a:ext cx="437575" cy="473425"/>
              </a:xfrm>
              <a:custGeom>
                <a:avLst/>
                <a:gdLst/>
                <a:ahLst/>
                <a:cxnLst/>
                <a:rect l="l" t="t" r="r" b="b"/>
                <a:pathLst>
                  <a:path w="17503" h="18937" extrusionOk="0">
                    <a:moveTo>
                      <a:pt x="17503" y="0"/>
                    </a:moveTo>
                    <a:lnTo>
                      <a:pt x="17503" y="0"/>
                    </a:lnTo>
                    <a:cubicBezTo>
                      <a:pt x="15728" y="922"/>
                      <a:pt x="14055" y="2005"/>
                      <a:pt x="12541" y="3318"/>
                    </a:cubicBezTo>
                    <a:cubicBezTo>
                      <a:pt x="11031" y="4629"/>
                      <a:pt x="9674" y="6099"/>
                      <a:pt x="8259" y="7511"/>
                    </a:cubicBezTo>
                    <a:cubicBezTo>
                      <a:pt x="6294" y="9478"/>
                      <a:pt x="4066" y="11378"/>
                      <a:pt x="1457" y="12334"/>
                    </a:cubicBezTo>
                    <a:cubicBezTo>
                      <a:pt x="1454" y="12338"/>
                      <a:pt x="1454" y="12342"/>
                      <a:pt x="1453" y="12345"/>
                    </a:cubicBezTo>
                    <a:cubicBezTo>
                      <a:pt x="0" y="14562"/>
                      <a:pt x="943" y="17967"/>
                      <a:pt x="3586" y="18758"/>
                    </a:cubicBezTo>
                    <a:cubicBezTo>
                      <a:pt x="3990" y="18878"/>
                      <a:pt x="4411" y="18937"/>
                      <a:pt x="4833" y="18937"/>
                    </a:cubicBezTo>
                    <a:cubicBezTo>
                      <a:pt x="5571" y="18937"/>
                      <a:pt x="6311" y="18757"/>
                      <a:pt x="6960" y="18414"/>
                    </a:cubicBezTo>
                    <a:cubicBezTo>
                      <a:pt x="8057" y="17836"/>
                      <a:pt x="8491" y="16887"/>
                      <a:pt x="9139" y="15901"/>
                    </a:cubicBezTo>
                    <a:cubicBezTo>
                      <a:pt x="9409" y="15492"/>
                      <a:pt x="9726" y="15152"/>
                      <a:pt x="10170" y="14929"/>
                    </a:cubicBezTo>
                    <a:cubicBezTo>
                      <a:pt x="10650" y="14689"/>
                      <a:pt x="11189" y="14611"/>
                      <a:pt x="11680" y="14399"/>
                    </a:cubicBezTo>
                    <a:cubicBezTo>
                      <a:pt x="13014" y="13825"/>
                      <a:pt x="12766" y="12492"/>
                      <a:pt x="12774" y="11305"/>
                    </a:cubicBezTo>
                    <a:cubicBezTo>
                      <a:pt x="12780" y="10388"/>
                      <a:pt x="13023" y="9657"/>
                      <a:pt x="13691" y="9010"/>
                    </a:cubicBezTo>
                    <a:cubicBezTo>
                      <a:pt x="14556" y="8167"/>
                      <a:pt x="15544" y="7610"/>
                      <a:pt x="15719" y="6302"/>
                    </a:cubicBezTo>
                    <a:cubicBezTo>
                      <a:pt x="15883" y="5081"/>
                      <a:pt x="15763" y="3915"/>
                      <a:pt x="16120" y="2714"/>
                    </a:cubicBezTo>
                    <a:cubicBezTo>
                      <a:pt x="16413" y="1728"/>
                      <a:pt x="16886" y="819"/>
                      <a:pt x="1750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35"/>
              <p:cNvSpPr/>
              <p:nvPr/>
            </p:nvSpPr>
            <p:spPr>
              <a:xfrm>
                <a:off x="6899000" y="4632525"/>
                <a:ext cx="406825" cy="449200"/>
              </a:xfrm>
              <a:custGeom>
                <a:avLst/>
                <a:gdLst/>
                <a:ahLst/>
                <a:cxnLst/>
                <a:rect l="l" t="t" r="r" b="b"/>
                <a:pathLst>
                  <a:path w="16273" h="17968" extrusionOk="0">
                    <a:moveTo>
                      <a:pt x="16162" y="1"/>
                    </a:moveTo>
                    <a:cubicBezTo>
                      <a:pt x="16151" y="1"/>
                      <a:pt x="16140" y="3"/>
                      <a:pt x="16129" y="9"/>
                    </a:cubicBezTo>
                    <a:cubicBezTo>
                      <a:pt x="13185" y="1443"/>
                      <a:pt x="10596" y="3650"/>
                      <a:pt x="8467" y="6106"/>
                    </a:cubicBezTo>
                    <a:cubicBezTo>
                      <a:pt x="8336" y="6256"/>
                      <a:pt x="8206" y="6403"/>
                      <a:pt x="8072" y="6550"/>
                    </a:cubicBezTo>
                    <a:cubicBezTo>
                      <a:pt x="7923" y="6698"/>
                      <a:pt x="7772" y="6843"/>
                      <a:pt x="7623" y="6990"/>
                    </a:cubicBezTo>
                    <a:cubicBezTo>
                      <a:pt x="7614" y="6989"/>
                      <a:pt x="7607" y="6987"/>
                      <a:pt x="7599" y="6987"/>
                    </a:cubicBezTo>
                    <a:cubicBezTo>
                      <a:pt x="7595" y="6987"/>
                      <a:pt x="7592" y="6987"/>
                      <a:pt x="7590" y="6987"/>
                    </a:cubicBezTo>
                    <a:cubicBezTo>
                      <a:pt x="7540" y="6987"/>
                      <a:pt x="7517" y="7040"/>
                      <a:pt x="7538" y="7073"/>
                    </a:cubicBezTo>
                    <a:cubicBezTo>
                      <a:pt x="6753" y="7837"/>
                      <a:pt x="5944" y="8573"/>
                      <a:pt x="5095" y="9291"/>
                    </a:cubicBezTo>
                    <a:cubicBezTo>
                      <a:pt x="5086" y="9300"/>
                      <a:pt x="5078" y="9311"/>
                      <a:pt x="5074" y="9324"/>
                    </a:cubicBezTo>
                    <a:cubicBezTo>
                      <a:pt x="4953" y="9420"/>
                      <a:pt x="4829" y="9516"/>
                      <a:pt x="4706" y="9611"/>
                    </a:cubicBezTo>
                    <a:cubicBezTo>
                      <a:pt x="4158" y="10027"/>
                      <a:pt x="3600" y="10476"/>
                      <a:pt x="3020" y="10891"/>
                    </a:cubicBezTo>
                    <a:lnTo>
                      <a:pt x="2999" y="10870"/>
                    </a:lnTo>
                    <a:cubicBezTo>
                      <a:pt x="2978" y="10851"/>
                      <a:pt x="2956" y="10843"/>
                      <a:pt x="2935" y="10843"/>
                    </a:cubicBezTo>
                    <a:cubicBezTo>
                      <a:pt x="2861" y="10843"/>
                      <a:pt x="2798" y="10939"/>
                      <a:pt x="2855" y="11007"/>
                    </a:cubicBezTo>
                    <a:cubicBezTo>
                      <a:pt x="2132" y="11507"/>
                      <a:pt x="1370" y="11940"/>
                      <a:pt x="544" y="12177"/>
                    </a:cubicBezTo>
                    <a:cubicBezTo>
                      <a:pt x="538" y="12176"/>
                      <a:pt x="532" y="12175"/>
                      <a:pt x="525" y="12175"/>
                    </a:cubicBezTo>
                    <a:cubicBezTo>
                      <a:pt x="505" y="12175"/>
                      <a:pt x="484" y="12183"/>
                      <a:pt x="466" y="12198"/>
                    </a:cubicBezTo>
                    <a:cubicBezTo>
                      <a:pt x="353" y="12228"/>
                      <a:pt x="239" y="12256"/>
                      <a:pt x="124" y="12277"/>
                    </a:cubicBezTo>
                    <a:cubicBezTo>
                      <a:pt x="0" y="12303"/>
                      <a:pt x="52" y="12479"/>
                      <a:pt x="166" y="12479"/>
                    </a:cubicBezTo>
                    <a:cubicBezTo>
                      <a:pt x="173" y="12479"/>
                      <a:pt x="181" y="12478"/>
                      <a:pt x="189" y="12477"/>
                    </a:cubicBezTo>
                    <a:cubicBezTo>
                      <a:pt x="290" y="12458"/>
                      <a:pt x="391" y="12434"/>
                      <a:pt x="490" y="12409"/>
                    </a:cubicBezTo>
                    <a:cubicBezTo>
                      <a:pt x="1312" y="14079"/>
                      <a:pt x="798" y="15784"/>
                      <a:pt x="520" y="17522"/>
                    </a:cubicBezTo>
                    <a:cubicBezTo>
                      <a:pt x="516" y="17551"/>
                      <a:pt x="535" y="17566"/>
                      <a:pt x="555" y="17566"/>
                    </a:cubicBezTo>
                    <a:cubicBezTo>
                      <a:pt x="570" y="17566"/>
                      <a:pt x="586" y="17557"/>
                      <a:pt x="592" y="17538"/>
                    </a:cubicBezTo>
                    <a:cubicBezTo>
                      <a:pt x="1149" y="15892"/>
                      <a:pt x="1430" y="13977"/>
                      <a:pt x="662" y="12361"/>
                    </a:cubicBezTo>
                    <a:cubicBezTo>
                      <a:pt x="1219" y="12198"/>
                      <a:pt x="1737" y="11946"/>
                      <a:pt x="2235" y="11648"/>
                    </a:cubicBezTo>
                    <a:cubicBezTo>
                      <a:pt x="3126" y="12995"/>
                      <a:pt x="3853" y="14329"/>
                      <a:pt x="4241" y="15911"/>
                    </a:cubicBezTo>
                    <a:cubicBezTo>
                      <a:pt x="4244" y="15922"/>
                      <a:pt x="4251" y="15926"/>
                      <a:pt x="4258" y="15926"/>
                    </a:cubicBezTo>
                    <a:cubicBezTo>
                      <a:pt x="4270" y="15926"/>
                      <a:pt x="4283" y="15915"/>
                      <a:pt x="4281" y="15899"/>
                    </a:cubicBezTo>
                    <a:cubicBezTo>
                      <a:pt x="3974" y="14368"/>
                      <a:pt x="3365" y="12786"/>
                      <a:pt x="2349" y="11577"/>
                    </a:cubicBezTo>
                    <a:cubicBezTo>
                      <a:pt x="2570" y="11442"/>
                      <a:pt x="2787" y="11298"/>
                      <a:pt x="3000" y="11148"/>
                    </a:cubicBezTo>
                    <a:cubicBezTo>
                      <a:pt x="4913" y="12969"/>
                      <a:pt x="6034" y="15328"/>
                      <a:pt x="6444" y="17930"/>
                    </a:cubicBezTo>
                    <a:cubicBezTo>
                      <a:pt x="6448" y="17955"/>
                      <a:pt x="6468" y="17967"/>
                      <a:pt x="6487" y="17967"/>
                    </a:cubicBezTo>
                    <a:cubicBezTo>
                      <a:pt x="6508" y="17967"/>
                      <a:pt x="6527" y="17954"/>
                      <a:pt x="6526" y="17926"/>
                    </a:cubicBezTo>
                    <a:cubicBezTo>
                      <a:pt x="6329" y="15306"/>
                      <a:pt x="5046" y="12842"/>
                      <a:pt x="3168" y="11029"/>
                    </a:cubicBezTo>
                    <a:cubicBezTo>
                      <a:pt x="3605" y="10716"/>
                      <a:pt x="4029" y="10386"/>
                      <a:pt x="4452" y="10072"/>
                    </a:cubicBezTo>
                    <a:cubicBezTo>
                      <a:pt x="4556" y="9995"/>
                      <a:pt x="4658" y="9917"/>
                      <a:pt x="4761" y="9836"/>
                    </a:cubicBezTo>
                    <a:cubicBezTo>
                      <a:pt x="4767" y="9839"/>
                      <a:pt x="4774" y="9840"/>
                      <a:pt x="4781" y="9840"/>
                    </a:cubicBezTo>
                    <a:cubicBezTo>
                      <a:pt x="4784" y="9840"/>
                      <a:pt x="4788" y="9840"/>
                      <a:pt x="4792" y="9839"/>
                    </a:cubicBezTo>
                    <a:cubicBezTo>
                      <a:pt x="4872" y="9827"/>
                      <a:pt x="4954" y="9821"/>
                      <a:pt x="5037" y="9821"/>
                    </a:cubicBezTo>
                    <a:cubicBezTo>
                      <a:pt x="5635" y="9821"/>
                      <a:pt x="6285" y="10118"/>
                      <a:pt x="6811" y="10338"/>
                    </a:cubicBezTo>
                    <a:cubicBezTo>
                      <a:pt x="7390" y="10580"/>
                      <a:pt x="7949" y="10873"/>
                      <a:pt x="8477" y="11210"/>
                    </a:cubicBezTo>
                    <a:cubicBezTo>
                      <a:pt x="9586" y="11922"/>
                      <a:pt x="10417" y="12820"/>
                      <a:pt x="11329" y="13753"/>
                    </a:cubicBezTo>
                    <a:cubicBezTo>
                      <a:pt x="11336" y="13761"/>
                      <a:pt x="11344" y="13764"/>
                      <a:pt x="11352" y="13764"/>
                    </a:cubicBezTo>
                    <a:cubicBezTo>
                      <a:pt x="11377" y="13764"/>
                      <a:pt x="11400" y="13731"/>
                      <a:pt x="11384" y="13705"/>
                    </a:cubicBezTo>
                    <a:cubicBezTo>
                      <a:pt x="10688" y="12565"/>
                      <a:pt x="9519" y="11629"/>
                      <a:pt x="8393" y="10938"/>
                    </a:cubicBezTo>
                    <a:cubicBezTo>
                      <a:pt x="7775" y="10556"/>
                      <a:pt x="7120" y="10237"/>
                      <a:pt x="6437" y="9985"/>
                    </a:cubicBezTo>
                    <a:cubicBezTo>
                      <a:pt x="6008" y="9827"/>
                      <a:pt x="5544" y="9629"/>
                      <a:pt x="5081" y="9629"/>
                    </a:cubicBezTo>
                    <a:cubicBezTo>
                      <a:pt x="5063" y="9629"/>
                      <a:pt x="5046" y="9630"/>
                      <a:pt x="5029" y="9630"/>
                    </a:cubicBezTo>
                    <a:cubicBezTo>
                      <a:pt x="6013" y="8868"/>
                      <a:pt x="6952" y="8062"/>
                      <a:pt x="7810" y="7157"/>
                    </a:cubicBezTo>
                    <a:cubicBezTo>
                      <a:pt x="8665" y="7373"/>
                      <a:pt x="9465" y="7627"/>
                      <a:pt x="10250" y="8056"/>
                    </a:cubicBezTo>
                    <a:cubicBezTo>
                      <a:pt x="10254" y="8058"/>
                      <a:pt x="10258" y="8059"/>
                      <a:pt x="10262" y="8059"/>
                    </a:cubicBezTo>
                    <a:cubicBezTo>
                      <a:pt x="10282" y="8059"/>
                      <a:pt x="10293" y="8030"/>
                      <a:pt x="10271" y="8015"/>
                    </a:cubicBezTo>
                    <a:cubicBezTo>
                      <a:pt x="9575" y="7563"/>
                      <a:pt x="8753" y="7189"/>
                      <a:pt x="7923" y="7034"/>
                    </a:cubicBezTo>
                    <a:cubicBezTo>
                      <a:pt x="8011" y="6939"/>
                      <a:pt x="8101" y="6842"/>
                      <a:pt x="8187" y="6745"/>
                    </a:cubicBezTo>
                    <a:cubicBezTo>
                      <a:pt x="8208" y="6721"/>
                      <a:pt x="8230" y="6698"/>
                      <a:pt x="8251" y="6673"/>
                    </a:cubicBezTo>
                    <a:cubicBezTo>
                      <a:pt x="8262" y="6695"/>
                      <a:pt x="8279" y="6715"/>
                      <a:pt x="8309" y="6721"/>
                    </a:cubicBezTo>
                    <a:cubicBezTo>
                      <a:pt x="9982" y="7010"/>
                      <a:pt x="11313" y="7651"/>
                      <a:pt x="12537" y="8840"/>
                    </a:cubicBezTo>
                    <a:cubicBezTo>
                      <a:pt x="12545" y="8847"/>
                      <a:pt x="12555" y="8851"/>
                      <a:pt x="12564" y="8851"/>
                    </a:cubicBezTo>
                    <a:cubicBezTo>
                      <a:pt x="12596" y="8851"/>
                      <a:pt x="12627" y="8814"/>
                      <a:pt x="12603" y="8783"/>
                    </a:cubicBezTo>
                    <a:cubicBezTo>
                      <a:pt x="11604" y="7539"/>
                      <a:pt x="9963" y="6656"/>
                      <a:pt x="8361" y="6550"/>
                    </a:cubicBezTo>
                    <a:cubicBezTo>
                      <a:pt x="9082" y="5734"/>
                      <a:pt x="9783" y="4928"/>
                      <a:pt x="10558" y="4182"/>
                    </a:cubicBezTo>
                    <a:lnTo>
                      <a:pt x="10565" y="4182"/>
                    </a:lnTo>
                    <a:cubicBezTo>
                      <a:pt x="10899" y="4096"/>
                      <a:pt x="11224" y="4054"/>
                      <a:pt x="11548" y="4054"/>
                    </a:cubicBezTo>
                    <a:cubicBezTo>
                      <a:pt x="11902" y="4054"/>
                      <a:pt x="12255" y="4104"/>
                      <a:pt x="12618" y="4200"/>
                    </a:cubicBezTo>
                    <a:cubicBezTo>
                      <a:pt x="13127" y="4336"/>
                      <a:pt x="14255" y="4604"/>
                      <a:pt x="14569" y="5084"/>
                    </a:cubicBezTo>
                    <a:cubicBezTo>
                      <a:pt x="14577" y="5096"/>
                      <a:pt x="14587" y="5101"/>
                      <a:pt x="14597" y="5101"/>
                    </a:cubicBezTo>
                    <a:cubicBezTo>
                      <a:pt x="14620" y="5101"/>
                      <a:pt x="14642" y="5073"/>
                      <a:pt x="14629" y="5046"/>
                    </a:cubicBezTo>
                    <a:cubicBezTo>
                      <a:pt x="14361" y="4505"/>
                      <a:pt x="13390" y="4277"/>
                      <a:pt x="12853" y="4107"/>
                    </a:cubicBezTo>
                    <a:cubicBezTo>
                      <a:pt x="12414" y="3967"/>
                      <a:pt x="11954" y="3877"/>
                      <a:pt x="11496" y="3877"/>
                    </a:cubicBezTo>
                    <a:cubicBezTo>
                      <a:pt x="11263" y="3877"/>
                      <a:pt x="11030" y="3900"/>
                      <a:pt x="10801" y="3952"/>
                    </a:cubicBezTo>
                    <a:cubicBezTo>
                      <a:pt x="11117" y="3658"/>
                      <a:pt x="11447" y="3377"/>
                      <a:pt x="11796" y="3112"/>
                    </a:cubicBezTo>
                    <a:cubicBezTo>
                      <a:pt x="12273" y="2748"/>
                      <a:pt x="12752" y="2386"/>
                      <a:pt x="13236" y="2033"/>
                    </a:cubicBezTo>
                    <a:cubicBezTo>
                      <a:pt x="13678" y="1986"/>
                      <a:pt x="14072" y="1932"/>
                      <a:pt x="14486" y="1932"/>
                    </a:cubicBezTo>
                    <a:cubicBezTo>
                      <a:pt x="14685" y="1932"/>
                      <a:pt x="14887" y="1944"/>
                      <a:pt x="15102" y="1975"/>
                    </a:cubicBezTo>
                    <a:cubicBezTo>
                      <a:pt x="15104" y="1976"/>
                      <a:pt x="15105" y="1976"/>
                      <a:pt x="15107" y="1976"/>
                    </a:cubicBezTo>
                    <a:cubicBezTo>
                      <a:pt x="15145" y="1976"/>
                      <a:pt x="15155" y="1921"/>
                      <a:pt x="15117" y="1909"/>
                    </a:cubicBezTo>
                    <a:cubicBezTo>
                      <a:pt x="14815" y="1826"/>
                      <a:pt x="14471" y="1773"/>
                      <a:pt x="14131" y="1773"/>
                    </a:cubicBezTo>
                    <a:cubicBezTo>
                      <a:pt x="13914" y="1773"/>
                      <a:pt x="13699" y="1795"/>
                      <a:pt x="13496" y="1844"/>
                    </a:cubicBezTo>
                    <a:cubicBezTo>
                      <a:pt x="14365" y="1221"/>
                      <a:pt x="15261" y="631"/>
                      <a:pt x="16205" y="123"/>
                    </a:cubicBezTo>
                    <a:cubicBezTo>
                      <a:pt x="16273" y="87"/>
                      <a:pt x="16226" y="1"/>
                      <a:pt x="1616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35"/>
              <p:cNvSpPr/>
              <p:nvPr/>
            </p:nvSpPr>
            <p:spPr>
              <a:xfrm>
                <a:off x="7216950" y="4628350"/>
                <a:ext cx="1147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651" extrusionOk="0">
                    <a:moveTo>
                      <a:pt x="103" y="1"/>
                    </a:moveTo>
                    <a:cubicBezTo>
                      <a:pt x="86" y="1"/>
                      <a:pt x="72" y="16"/>
                      <a:pt x="77" y="37"/>
                    </a:cubicBezTo>
                    <a:cubicBezTo>
                      <a:pt x="141" y="296"/>
                      <a:pt x="220" y="548"/>
                      <a:pt x="212" y="818"/>
                    </a:cubicBezTo>
                    <a:cubicBezTo>
                      <a:pt x="203" y="1095"/>
                      <a:pt x="99" y="1321"/>
                      <a:pt x="14" y="1579"/>
                    </a:cubicBezTo>
                    <a:cubicBezTo>
                      <a:pt x="0" y="1619"/>
                      <a:pt x="38" y="1651"/>
                      <a:pt x="75" y="1651"/>
                    </a:cubicBezTo>
                    <a:cubicBezTo>
                      <a:pt x="90" y="1651"/>
                      <a:pt x="105" y="1645"/>
                      <a:pt x="116" y="1631"/>
                    </a:cubicBezTo>
                    <a:cubicBezTo>
                      <a:pt x="449" y="1215"/>
                      <a:pt x="459" y="434"/>
                      <a:pt x="128" y="15"/>
                    </a:cubicBezTo>
                    <a:cubicBezTo>
                      <a:pt x="121" y="5"/>
                      <a:pt x="112" y="1"/>
                      <a:pt x="103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35"/>
              <p:cNvSpPr/>
              <p:nvPr/>
            </p:nvSpPr>
            <p:spPr>
              <a:xfrm>
                <a:off x="7091200" y="4622475"/>
                <a:ext cx="59450" cy="110175"/>
              </a:xfrm>
              <a:custGeom>
                <a:avLst/>
                <a:gdLst/>
                <a:ahLst/>
                <a:cxnLst/>
                <a:rect l="l" t="t" r="r" b="b"/>
                <a:pathLst>
                  <a:path w="2378" h="4407" extrusionOk="0">
                    <a:moveTo>
                      <a:pt x="86" y="0"/>
                    </a:moveTo>
                    <a:cubicBezTo>
                      <a:pt x="42" y="0"/>
                      <a:pt x="1" y="48"/>
                      <a:pt x="33" y="86"/>
                    </a:cubicBezTo>
                    <a:cubicBezTo>
                      <a:pt x="492" y="635"/>
                      <a:pt x="934" y="1187"/>
                      <a:pt x="1276" y="1821"/>
                    </a:cubicBezTo>
                    <a:cubicBezTo>
                      <a:pt x="1458" y="2159"/>
                      <a:pt x="1615" y="2512"/>
                      <a:pt x="1746" y="2872"/>
                    </a:cubicBezTo>
                    <a:cubicBezTo>
                      <a:pt x="1835" y="3121"/>
                      <a:pt x="1983" y="4097"/>
                      <a:pt x="2153" y="4217"/>
                    </a:cubicBezTo>
                    <a:cubicBezTo>
                      <a:pt x="2137" y="4206"/>
                      <a:pt x="2119" y="4201"/>
                      <a:pt x="2102" y="4201"/>
                    </a:cubicBezTo>
                    <a:cubicBezTo>
                      <a:pt x="2035" y="4201"/>
                      <a:pt x="1967" y="4267"/>
                      <a:pt x="2023" y="4333"/>
                    </a:cubicBezTo>
                    <a:cubicBezTo>
                      <a:pt x="2066" y="4383"/>
                      <a:pt x="2089" y="4406"/>
                      <a:pt x="2139" y="4406"/>
                    </a:cubicBezTo>
                    <a:cubicBezTo>
                      <a:pt x="2154" y="4406"/>
                      <a:pt x="2170" y="4404"/>
                      <a:pt x="2191" y="4401"/>
                    </a:cubicBezTo>
                    <a:cubicBezTo>
                      <a:pt x="2233" y="4393"/>
                      <a:pt x="2280" y="4369"/>
                      <a:pt x="2287" y="4320"/>
                    </a:cubicBezTo>
                    <a:cubicBezTo>
                      <a:pt x="2377" y="3627"/>
                      <a:pt x="1939" y="2711"/>
                      <a:pt x="1647" y="2105"/>
                    </a:cubicBezTo>
                    <a:cubicBezTo>
                      <a:pt x="1270" y="1326"/>
                      <a:pt x="769" y="590"/>
                      <a:pt x="122" y="14"/>
                    </a:cubicBezTo>
                    <a:cubicBezTo>
                      <a:pt x="111" y="4"/>
                      <a:pt x="98" y="0"/>
                      <a:pt x="86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35"/>
              <p:cNvSpPr/>
              <p:nvPr/>
            </p:nvSpPr>
            <p:spPr>
              <a:xfrm>
                <a:off x="6978800" y="4649550"/>
                <a:ext cx="104925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5955" extrusionOk="0">
                    <a:moveTo>
                      <a:pt x="69" y="0"/>
                    </a:moveTo>
                    <a:cubicBezTo>
                      <a:pt x="30" y="0"/>
                      <a:pt x="1" y="54"/>
                      <a:pt x="37" y="83"/>
                    </a:cubicBezTo>
                    <a:cubicBezTo>
                      <a:pt x="919" y="816"/>
                      <a:pt x="1812" y="1475"/>
                      <a:pt x="2523" y="2391"/>
                    </a:cubicBezTo>
                    <a:cubicBezTo>
                      <a:pt x="3314" y="3408"/>
                      <a:pt x="3811" y="4577"/>
                      <a:pt x="3972" y="5856"/>
                    </a:cubicBezTo>
                    <a:cubicBezTo>
                      <a:pt x="3981" y="5922"/>
                      <a:pt x="4035" y="5955"/>
                      <a:pt x="4087" y="5955"/>
                    </a:cubicBezTo>
                    <a:cubicBezTo>
                      <a:pt x="4143" y="5955"/>
                      <a:pt x="4196" y="5918"/>
                      <a:pt x="4189" y="5845"/>
                    </a:cubicBezTo>
                    <a:cubicBezTo>
                      <a:pt x="3952" y="3422"/>
                      <a:pt x="2228" y="1128"/>
                      <a:pt x="89" y="5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35"/>
              <p:cNvSpPr/>
              <p:nvPr/>
            </p:nvSpPr>
            <p:spPr>
              <a:xfrm>
                <a:off x="6883625" y="4720475"/>
                <a:ext cx="126950" cy="140775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5631" extrusionOk="0">
                    <a:moveTo>
                      <a:pt x="56" y="1"/>
                    </a:moveTo>
                    <a:cubicBezTo>
                      <a:pt x="4" y="1"/>
                      <a:pt x="0" y="83"/>
                      <a:pt x="50" y="95"/>
                    </a:cubicBezTo>
                    <a:cubicBezTo>
                      <a:pt x="1178" y="370"/>
                      <a:pt x="1976" y="1089"/>
                      <a:pt x="2723" y="1942"/>
                    </a:cubicBezTo>
                    <a:cubicBezTo>
                      <a:pt x="3673" y="3026"/>
                      <a:pt x="4498" y="4148"/>
                      <a:pt x="4868" y="5563"/>
                    </a:cubicBezTo>
                    <a:cubicBezTo>
                      <a:pt x="4880" y="5610"/>
                      <a:pt x="4921" y="5631"/>
                      <a:pt x="4962" y="5631"/>
                    </a:cubicBezTo>
                    <a:cubicBezTo>
                      <a:pt x="5019" y="5631"/>
                      <a:pt x="5077" y="5592"/>
                      <a:pt x="5067" y="5526"/>
                    </a:cubicBezTo>
                    <a:cubicBezTo>
                      <a:pt x="4808" y="4067"/>
                      <a:pt x="3826" y="2858"/>
                      <a:pt x="2871" y="1774"/>
                    </a:cubicBezTo>
                    <a:cubicBezTo>
                      <a:pt x="2140" y="945"/>
                      <a:pt x="1234" y="4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35"/>
              <p:cNvSpPr/>
              <p:nvPr/>
            </p:nvSpPr>
            <p:spPr>
              <a:xfrm>
                <a:off x="6753900" y="4797850"/>
                <a:ext cx="191575" cy="103650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4146" extrusionOk="0">
                    <a:moveTo>
                      <a:pt x="520" y="0"/>
                    </a:moveTo>
                    <a:cubicBezTo>
                      <a:pt x="346" y="0"/>
                      <a:pt x="177" y="13"/>
                      <a:pt x="13" y="41"/>
                    </a:cubicBezTo>
                    <a:cubicBezTo>
                      <a:pt x="2" y="45"/>
                      <a:pt x="0" y="61"/>
                      <a:pt x="13" y="67"/>
                    </a:cubicBezTo>
                    <a:cubicBezTo>
                      <a:pt x="633" y="280"/>
                      <a:pt x="1317" y="315"/>
                      <a:pt x="1950" y="503"/>
                    </a:cubicBezTo>
                    <a:cubicBezTo>
                      <a:pt x="2642" y="708"/>
                      <a:pt x="3311" y="986"/>
                      <a:pt x="3943" y="1336"/>
                    </a:cubicBezTo>
                    <a:cubicBezTo>
                      <a:pt x="5292" y="2083"/>
                      <a:pt x="6250" y="3259"/>
                      <a:pt x="7497" y="4127"/>
                    </a:cubicBezTo>
                    <a:cubicBezTo>
                      <a:pt x="7515" y="4140"/>
                      <a:pt x="7533" y="4145"/>
                      <a:pt x="7550" y="4145"/>
                    </a:cubicBezTo>
                    <a:cubicBezTo>
                      <a:pt x="7615" y="4145"/>
                      <a:pt x="7663" y="4067"/>
                      <a:pt x="7607" y="4004"/>
                    </a:cubicBezTo>
                    <a:cubicBezTo>
                      <a:pt x="7068" y="3401"/>
                      <a:pt x="6396" y="2872"/>
                      <a:pt x="5779" y="2352"/>
                    </a:cubicBezTo>
                    <a:cubicBezTo>
                      <a:pt x="5210" y="1874"/>
                      <a:pt x="4611" y="1439"/>
                      <a:pt x="3955" y="1086"/>
                    </a:cubicBezTo>
                    <a:cubicBezTo>
                      <a:pt x="3012" y="579"/>
                      <a:pt x="1679" y="0"/>
                      <a:pt x="520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35"/>
              <p:cNvSpPr/>
              <p:nvPr/>
            </p:nvSpPr>
            <p:spPr>
              <a:xfrm>
                <a:off x="7196775" y="4722675"/>
                <a:ext cx="52225" cy="13000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520" extrusionOk="0">
                    <a:moveTo>
                      <a:pt x="556" y="1"/>
                    </a:moveTo>
                    <a:cubicBezTo>
                      <a:pt x="379" y="1"/>
                      <a:pt x="205" y="15"/>
                      <a:pt x="44" y="40"/>
                    </a:cubicBezTo>
                    <a:cubicBezTo>
                      <a:pt x="1" y="47"/>
                      <a:pt x="4" y="106"/>
                      <a:pt x="47" y="109"/>
                    </a:cubicBezTo>
                    <a:cubicBezTo>
                      <a:pt x="773" y="160"/>
                      <a:pt x="1427" y="65"/>
                      <a:pt x="2058" y="517"/>
                    </a:cubicBezTo>
                    <a:cubicBezTo>
                      <a:pt x="2061" y="519"/>
                      <a:pt x="2064" y="520"/>
                      <a:pt x="2067" y="520"/>
                    </a:cubicBezTo>
                    <a:cubicBezTo>
                      <a:pt x="2079" y="520"/>
                      <a:pt x="2089" y="506"/>
                      <a:pt x="2077" y="494"/>
                    </a:cubicBezTo>
                    <a:cubicBezTo>
                      <a:pt x="1693" y="135"/>
                      <a:pt x="1105" y="1"/>
                      <a:pt x="556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35"/>
              <p:cNvSpPr/>
              <p:nvPr/>
            </p:nvSpPr>
            <p:spPr>
              <a:xfrm>
                <a:off x="7087200" y="4923475"/>
                <a:ext cx="74025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2150" extrusionOk="0">
                    <a:moveTo>
                      <a:pt x="58" y="0"/>
                    </a:moveTo>
                    <a:cubicBezTo>
                      <a:pt x="20" y="0"/>
                      <a:pt x="1" y="57"/>
                      <a:pt x="40" y="83"/>
                    </a:cubicBezTo>
                    <a:cubicBezTo>
                      <a:pt x="476" y="380"/>
                      <a:pt x="1019" y="504"/>
                      <a:pt x="1471" y="792"/>
                    </a:cubicBezTo>
                    <a:cubicBezTo>
                      <a:pt x="2036" y="1152"/>
                      <a:pt x="2513" y="1612"/>
                      <a:pt x="2918" y="2142"/>
                    </a:cubicBezTo>
                    <a:cubicBezTo>
                      <a:pt x="2922" y="2147"/>
                      <a:pt x="2928" y="2150"/>
                      <a:pt x="2934" y="2150"/>
                    </a:cubicBezTo>
                    <a:cubicBezTo>
                      <a:pt x="2947" y="2150"/>
                      <a:pt x="2961" y="2135"/>
                      <a:pt x="2951" y="2120"/>
                    </a:cubicBezTo>
                    <a:cubicBezTo>
                      <a:pt x="2601" y="1614"/>
                      <a:pt x="2178" y="1170"/>
                      <a:pt x="1676" y="815"/>
                    </a:cubicBezTo>
                    <a:cubicBezTo>
                      <a:pt x="1175" y="460"/>
                      <a:pt x="621" y="277"/>
                      <a:pt x="79" y="6"/>
                    </a:cubicBezTo>
                    <a:cubicBezTo>
                      <a:pt x="72" y="2"/>
                      <a:pt x="65" y="0"/>
                      <a:pt x="58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35"/>
              <p:cNvSpPr/>
              <p:nvPr/>
            </p:nvSpPr>
            <p:spPr>
              <a:xfrm>
                <a:off x="6774175" y="4816950"/>
                <a:ext cx="7897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439" extrusionOk="0">
                    <a:moveTo>
                      <a:pt x="50" y="1"/>
                    </a:moveTo>
                    <a:cubicBezTo>
                      <a:pt x="8" y="1"/>
                      <a:pt x="0" y="59"/>
                      <a:pt x="42" y="73"/>
                    </a:cubicBezTo>
                    <a:cubicBezTo>
                      <a:pt x="1094" y="439"/>
                      <a:pt x="2073" y="820"/>
                      <a:pt x="3015" y="1426"/>
                    </a:cubicBezTo>
                    <a:cubicBezTo>
                      <a:pt x="3029" y="1435"/>
                      <a:pt x="3042" y="1439"/>
                      <a:pt x="3055" y="1439"/>
                    </a:cubicBezTo>
                    <a:cubicBezTo>
                      <a:pt x="3120" y="1439"/>
                      <a:pt x="3158" y="1331"/>
                      <a:pt x="3087" y="1283"/>
                    </a:cubicBezTo>
                    <a:cubicBezTo>
                      <a:pt x="2189" y="681"/>
                      <a:pt x="1135" y="171"/>
                      <a:pt x="57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35"/>
              <p:cNvSpPr/>
              <p:nvPr/>
            </p:nvSpPr>
            <p:spPr>
              <a:xfrm>
                <a:off x="6929075" y="4768950"/>
                <a:ext cx="660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3564" extrusionOk="0">
                    <a:moveTo>
                      <a:pt x="48" y="1"/>
                    </a:moveTo>
                    <a:cubicBezTo>
                      <a:pt x="22" y="1"/>
                      <a:pt x="0" y="32"/>
                      <a:pt x="24" y="55"/>
                    </a:cubicBezTo>
                    <a:cubicBezTo>
                      <a:pt x="559" y="584"/>
                      <a:pt x="1076" y="1115"/>
                      <a:pt x="1508" y="1735"/>
                    </a:cubicBezTo>
                    <a:cubicBezTo>
                      <a:pt x="1906" y="2303"/>
                      <a:pt x="2170" y="2917"/>
                      <a:pt x="2489" y="3528"/>
                    </a:cubicBezTo>
                    <a:cubicBezTo>
                      <a:pt x="2502" y="3553"/>
                      <a:pt x="2523" y="3563"/>
                      <a:pt x="2545" y="3563"/>
                    </a:cubicBezTo>
                    <a:cubicBezTo>
                      <a:pt x="2591" y="3563"/>
                      <a:pt x="2640" y="3516"/>
                      <a:pt x="2626" y="3462"/>
                    </a:cubicBezTo>
                    <a:cubicBezTo>
                      <a:pt x="2246" y="2121"/>
                      <a:pt x="1200" y="799"/>
                      <a:pt x="68" y="7"/>
                    </a:cubicBezTo>
                    <a:cubicBezTo>
                      <a:pt x="61" y="3"/>
                      <a:pt x="55" y="1"/>
                      <a:pt x="48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35"/>
              <p:cNvSpPr/>
              <p:nvPr/>
            </p:nvSpPr>
            <p:spPr>
              <a:xfrm>
                <a:off x="6922650" y="4718750"/>
                <a:ext cx="65775" cy="64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2568" extrusionOk="0">
                    <a:moveTo>
                      <a:pt x="43" y="0"/>
                    </a:moveTo>
                    <a:cubicBezTo>
                      <a:pt x="15" y="0"/>
                      <a:pt x="0" y="41"/>
                      <a:pt x="28" y="60"/>
                    </a:cubicBezTo>
                    <a:cubicBezTo>
                      <a:pt x="1079" y="712"/>
                      <a:pt x="1931" y="1473"/>
                      <a:pt x="2558" y="2552"/>
                    </a:cubicBezTo>
                    <a:cubicBezTo>
                      <a:pt x="2565" y="2563"/>
                      <a:pt x="2574" y="2567"/>
                      <a:pt x="2584" y="2567"/>
                    </a:cubicBezTo>
                    <a:cubicBezTo>
                      <a:pt x="2607" y="2567"/>
                      <a:pt x="2630" y="2541"/>
                      <a:pt x="2616" y="2515"/>
                    </a:cubicBezTo>
                    <a:cubicBezTo>
                      <a:pt x="2056" y="1438"/>
                      <a:pt x="1179" y="499"/>
                      <a:pt x="57" y="3"/>
                    </a:cubicBezTo>
                    <a:cubicBezTo>
                      <a:pt x="52" y="1"/>
                      <a:pt x="47" y="0"/>
                      <a:pt x="43" y="0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35"/>
              <p:cNvSpPr/>
              <p:nvPr/>
            </p:nvSpPr>
            <p:spPr>
              <a:xfrm>
                <a:off x="7021075" y="4708475"/>
                <a:ext cx="42200" cy="92025"/>
              </a:xfrm>
              <a:custGeom>
                <a:avLst/>
                <a:gdLst/>
                <a:ahLst/>
                <a:cxnLst/>
                <a:rect l="l" t="t" r="r" b="b"/>
                <a:pathLst>
                  <a:path w="1688" h="3681" extrusionOk="0">
                    <a:moveTo>
                      <a:pt x="47" y="1"/>
                    </a:moveTo>
                    <a:cubicBezTo>
                      <a:pt x="25" y="1"/>
                      <a:pt x="0" y="21"/>
                      <a:pt x="12" y="46"/>
                    </a:cubicBezTo>
                    <a:cubicBezTo>
                      <a:pt x="235" y="540"/>
                      <a:pt x="644" y="910"/>
                      <a:pt x="927" y="1369"/>
                    </a:cubicBezTo>
                    <a:cubicBezTo>
                      <a:pt x="1357" y="2067"/>
                      <a:pt x="1573" y="2843"/>
                      <a:pt x="1633" y="3656"/>
                    </a:cubicBezTo>
                    <a:cubicBezTo>
                      <a:pt x="1634" y="3672"/>
                      <a:pt x="1647" y="3680"/>
                      <a:pt x="1660" y="3680"/>
                    </a:cubicBezTo>
                    <a:cubicBezTo>
                      <a:pt x="1674" y="3680"/>
                      <a:pt x="1687" y="3672"/>
                      <a:pt x="1686" y="3654"/>
                    </a:cubicBezTo>
                    <a:cubicBezTo>
                      <a:pt x="1657" y="2978"/>
                      <a:pt x="1506" y="2329"/>
                      <a:pt x="1209" y="1719"/>
                    </a:cubicBezTo>
                    <a:cubicBezTo>
                      <a:pt x="908" y="1095"/>
                      <a:pt x="421" y="608"/>
                      <a:pt x="71" y="15"/>
                    </a:cubicBezTo>
                    <a:cubicBezTo>
                      <a:pt x="66" y="5"/>
                      <a:pt x="57" y="1"/>
                      <a:pt x="47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35"/>
              <p:cNvSpPr/>
              <p:nvPr/>
            </p:nvSpPr>
            <p:spPr>
              <a:xfrm>
                <a:off x="7092725" y="4654325"/>
                <a:ext cx="284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139" h="2118" extrusionOk="0">
                    <a:moveTo>
                      <a:pt x="52" y="1"/>
                    </a:moveTo>
                    <a:cubicBezTo>
                      <a:pt x="22" y="1"/>
                      <a:pt x="1" y="40"/>
                      <a:pt x="27" y="69"/>
                    </a:cubicBezTo>
                    <a:cubicBezTo>
                      <a:pt x="565" y="683"/>
                      <a:pt x="938" y="1290"/>
                      <a:pt x="1092" y="2102"/>
                    </a:cubicBezTo>
                    <a:cubicBezTo>
                      <a:pt x="1094" y="2113"/>
                      <a:pt x="1103" y="2118"/>
                      <a:pt x="1112" y="2118"/>
                    </a:cubicBezTo>
                    <a:cubicBezTo>
                      <a:pt x="1125" y="2118"/>
                      <a:pt x="1139" y="2109"/>
                      <a:pt x="1137" y="2093"/>
                    </a:cubicBezTo>
                    <a:cubicBezTo>
                      <a:pt x="1043" y="1318"/>
                      <a:pt x="690" y="519"/>
                      <a:pt x="78" y="11"/>
                    </a:cubicBezTo>
                    <a:cubicBezTo>
                      <a:pt x="69" y="4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35"/>
              <p:cNvSpPr/>
              <p:nvPr/>
            </p:nvSpPr>
            <p:spPr>
              <a:xfrm>
                <a:off x="7195300" y="4650450"/>
                <a:ext cx="662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65" h="937" extrusionOk="0">
                    <a:moveTo>
                      <a:pt x="41" y="1"/>
                    </a:moveTo>
                    <a:cubicBezTo>
                      <a:pt x="22" y="1"/>
                      <a:pt x="1" y="19"/>
                      <a:pt x="10" y="40"/>
                    </a:cubicBezTo>
                    <a:cubicBezTo>
                      <a:pt x="132" y="320"/>
                      <a:pt x="198" y="603"/>
                      <a:pt x="188" y="908"/>
                    </a:cubicBezTo>
                    <a:cubicBezTo>
                      <a:pt x="187" y="927"/>
                      <a:pt x="200" y="936"/>
                      <a:pt x="214" y="936"/>
                    </a:cubicBezTo>
                    <a:cubicBezTo>
                      <a:pt x="229" y="936"/>
                      <a:pt x="245" y="925"/>
                      <a:pt x="246" y="905"/>
                    </a:cubicBezTo>
                    <a:cubicBezTo>
                      <a:pt x="264" y="592"/>
                      <a:pt x="207" y="291"/>
                      <a:pt x="63" y="13"/>
                    </a:cubicBezTo>
                    <a:cubicBezTo>
                      <a:pt x="58" y="4"/>
                      <a:pt x="49" y="1"/>
                      <a:pt x="41" y="1"/>
                    </a:cubicBezTo>
                    <a:close/>
                  </a:path>
                </a:pathLst>
              </a:custGeom>
              <a:solidFill>
                <a:srgbClr val="BEEF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35"/>
              <p:cNvSpPr/>
              <p:nvPr/>
            </p:nvSpPr>
            <p:spPr>
              <a:xfrm>
                <a:off x="6741175" y="4602375"/>
                <a:ext cx="571600" cy="316850"/>
              </a:xfrm>
              <a:custGeom>
                <a:avLst/>
                <a:gdLst/>
                <a:ahLst/>
                <a:cxnLst/>
                <a:rect l="l" t="t" r="r" b="b"/>
                <a:pathLst>
                  <a:path w="22864" h="12674" extrusionOk="0">
                    <a:moveTo>
                      <a:pt x="15655" y="0"/>
                    </a:moveTo>
                    <a:cubicBezTo>
                      <a:pt x="15475" y="0"/>
                      <a:pt x="15297" y="18"/>
                      <a:pt x="15122" y="58"/>
                    </a:cubicBezTo>
                    <a:cubicBezTo>
                      <a:pt x="13873" y="346"/>
                      <a:pt x="13060" y="1523"/>
                      <a:pt x="11801" y="1795"/>
                    </a:cubicBezTo>
                    <a:cubicBezTo>
                      <a:pt x="11479" y="1865"/>
                      <a:pt x="11155" y="1887"/>
                      <a:pt x="10830" y="1887"/>
                    </a:cubicBezTo>
                    <a:cubicBezTo>
                      <a:pt x="10248" y="1887"/>
                      <a:pt x="9663" y="1816"/>
                      <a:pt x="9082" y="1816"/>
                    </a:cubicBezTo>
                    <a:cubicBezTo>
                      <a:pt x="8844" y="1816"/>
                      <a:pt x="8606" y="1828"/>
                      <a:pt x="8370" y="1861"/>
                    </a:cubicBezTo>
                    <a:cubicBezTo>
                      <a:pt x="7359" y="2003"/>
                      <a:pt x="6756" y="2591"/>
                      <a:pt x="6269" y="3450"/>
                    </a:cubicBezTo>
                    <a:cubicBezTo>
                      <a:pt x="5957" y="4000"/>
                      <a:pt x="5678" y="4554"/>
                      <a:pt x="5147" y="4929"/>
                    </a:cubicBezTo>
                    <a:cubicBezTo>
                      <a:pt x="4609" y="5309"/>
                      <a:pt x="3954" y="5469"/>
                      <a:pt x="3326" y="5628"/>
                    </a:cubicBezTo>
                    <a:cubicBezTo>
                      <a:pt x="2343" y="5879"/>
                      <a:pt x="1286" y="6141"/>
                      <a:pt x="657" y="7009"/>
                    </a:cubicBezTo>
                    <a:cubicBezTo>
                      <a:pt x="122" y="7746"/>
                      <a:pt x="1" y="8751"/>
                      <a:pt x="244" y="9619"/>
                    </a:cubicBezTo>
                    <a:cubicBezTo>
                      <a:pt x="911" y="11988"/>
                      <a:pt x="3514" y="12674"/>
                      <a:pt x="5726" y="12674"/>
                    </a:cubicBezTo>
                    <a:cubicBezTo>
                      <a:pt x="5982" y="12674"/>
                      <a:pt x="6233" y="12665"/>
                      <a:pt x="6476" y="12648"/>
                    </a:cubicBezTo>
                    <a:cubicBezTo>
                      <a:pt x="6484" y="12648"/>
                      <a:pt x="6491" y="12643"/>
                      <a:pt x="6498" y="12642"/>
                    </a:cubicBezTo>
                    <a:cubicBezTo>
                      <a:pt x="6584" y="12614"/>
                      <a:pt x="6569" y="12472"/>
                      <a:pt x="6474" y="12472"/>
                    </a:cubicBezTo>
                    <a:cubicBezTo>
                      <a:pt x="6472" y="12472"/>
                      <a:pt x="6469" y="12472"/>
                      <a:pt x="6467" y="12473"/>
                    </a:cubicBezTo>
                    <a:cubicBezTo>
                      <a:pt x="6225" y="12490"/>
                      <a:pt x="5973" y="12499"/>
                      <a:pt x="5717" y="12499"/>
                    </a:cubicBezTo>
                    <a:cubicBezTo>
                      <a:pt x="3550" y="12499"/>
                      <a:pt x="1011" y="11826"/>
                      <a:pt x="434" y="9464"/>
                    </a:cubicBezTo>
                    <a:cubicBezTo>
                      <a:pt x="135" y="8233"/>
                      <a:pt x="624" y="6955"/>
                      <a:pt x="1768" y="6372"/>
                    </a:cubicBezTo>
                    <a:cubicBezTo>
                      <a:pt x="2736" y="5879"/>
                      <a:pt x="3865" y="5843"/>
                      <a:pt x="4843" y="5365"/>
                    </a:cubicBezTo>
                    <a:cubicBezTo>
                      <a:pt x="5650" y="4972"/>
                      <a:pt x="6043" y="4305"/>
                      <a:pt x="6467" y="3551"/>
                    </a:cubicBezTo>
                    <a:cubicBezTo>
                      <a:pt x="7092" y="2441"/>
                      <a:pt x="7925" y="2037"/>
                      <a:pt x="9151" y="2037"/>
                    </a:cubicBezTo>
                    <a:cubicBezTo>
                      <a:pt x="9188" y="2037"/>
                      <a:pt x="9227" y="2037"/>
                      <a:pt x="9265" y="2038"/>
                    </a:cubicBezTo>
                    <a:cubicBezTo>
                      <a:pt x="9781" y="2047"/>
                      <a:pt x="10307" y="2100"/>
                      <a:pt x="10828" y="2100"/>
                    </a:cubicBezTo>
                    <a:cubicBezTo>
                      <a:pt x="11238" y="2100"/>
                      <a:pt x="11644" y="2067"/>
                      <a:pt x="12041" y="1955"/>
                    </a:cubicBezTo>
                    <a:cubicBezTo>
                      <a:pt x="13122" y="1647"/>
                      <a:pt x="13864" y="712"/>
                      <a:pt x="14907" y="337"/>
                    </a:cubicBezTo>
                    <a:cubicBezTo>
                      <a:pt x="15146" y="250"/>
                      <a:pt x="15379" y="215"/>
                      <a:pt x="15609" y="215"/>
                    </a:cubicBezTo>
                    <a:cubicBezTo>
                      <a:pt x="16105" y="215"/>
                      <a:pt x="16588" y="375"/>
                      <a:pt x="17085" y="516"/>
                    </a:cubicBezTo>
                    <a:cubicBezTo>
                      <a:pt x="17709" y="694"/>
                      <a:pt x="18342" y="826"/>
                      <a:pt x="18984" y="911"/>
                    </a:cubicBezTo>
                    <a:cubicBezTo>
                      <a:pt x="19568" y="989"/>
                      <a:pt x="20157" y="1029"/>
                      <a:pt x="20746" y="1029"/>
                    </a:cubicBezTo>
                    <a:cubicBezTo>
                      <a:pt x="21424" y="1029"/>
                      <a:pt x="22102" y="976"/>
                      <a:pt x="22771" y="866"/>
                    </a:cubicBezTo>
                    <a:cubicBezTo>
                      <a:pt x="22862" y="850"/>
                      <a:pt x="22864" y="710"/>
                      <a:pt x="22775" y="710"/>
                    </a:cubicBezTo>
                    <a:cubicBezTo>
                      <a:pt x="22772" y="710"/>
                      <a:pt x="22768" y="710"/>
                      <a:pt x="22764" y="711"/>
                    </a:cubicBezTo>
                    <a:cubicBezTo>
                      <a:pt x="22095" y="795"/>
                      <a:pt x="21428" y="841"/>
                      <a:pt x="20762" y="841"/>
                    </a:cubicBezTo>
                    <a:cubicBezTo>
                      <a:pt x="20004" y="841"/>
                      <a:pt x="19247" y="781"/>
                      <a:pt x="18490" y="647"/>
                    </a:cubicBezTo>
                    <a:cubicBezTo>
                      <a:pt x="17591" y="485"/>
                      <a:pt x="16600" y="0"/>
                      <a:pt x="15655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35"/>
              <p:cNvSpPr/>
              <p:nvPr/>
            </p:nvSpPr>
            <p:spPr>
              <a:xfrm>
                <a:off x="6832800" y="4623850"/>
                <a:ext cx="480575" cy="483650"/>
              </a:xfrm>
              <a:custGeom>
                <a:avLst/>
                <a:gdLst/>
                <a:ahLst/>
                <a:cxnLst/>
                <a:rect l="l" t="t" r="r" b="b"/>
                <a:pathLst>
                  <a:path w="19223" h="19346" extrusionOk="0">
                    <a:moveTo>
                      <a:pt x="18785" y="217"/>
                    </a:moveTo>
                    <a:lnTo>
                      <a:pt x="18785" y="217"/>
                    </a:lnTo>
                    <a:cubicBezTo>
                      <a:pt x="17187" y="1045"/>
                      <a:pt x="15658" y="2013"/>
                      <a:pt x="14272" y="3162"/>
                    </a:cubicBezTo>
                    <a:cubicBezTo>
                      <a:pt x="12842" y="4348"/>
                      <a:pt x="11562" y="5697"/>
                      <a:pt x="10251" y="7005"/>
                    </a:cubicBezTo>
                    <a:cubicBezTo>
                      <a:pt x="7465" y="9788"/>
                      <a:pt x="4269" y="12647"/>
                      <a:pt x="156" y="12970"/>
                    </a:cubicBezTo>
                    <a:cubicBezTo>
                      <a:pt x="151" y="12907"/>
                      <a:pt x="151" y="12842"/>
                      <a:pt x="162" y="12780"/>
                    </a:cubicBezTo>
                    <a:cubicBezTo>
                      <a:pt x="169" y="12725"/>
                      <a:pt x="192" y="12668"/>
                      <a:pt x="207" y="12616"/>
                    </a:cubicBezTo>
                    <a:cubicBezTo>
                      <a:pt x="213" y="12616"/>
                      <a:pt x="217" y="12617"/>
                      <a:pt x="220" y="12617"/>
                    </a:cubicBezTo>
                    <a:cubicBezTo>
                      <a:pt x="4003" y="12240"/>
                      <a:pt x="7077" y="9732"/>
                      <a:pt x="9717" y="7189"/>
                    </a:cubicBezTo>
                    <a:cubicBezTo>
                      <a:pt x="11161" y="5797"/>
                      <a:pt x="12551" y="4340"/>
                      <a:pt x="14097" y="3058"/>
                    </a:cubicBezTo>
                    <a:cubicBezTo>
                      <a:pt x="15538" y="1861"/>
                      <a:pt x="17074" y="936"/>
                      <a:pt x="18785" y="217"/>
                    </a:cubicBezTo>
                    <a:close/>
                    <a:moveTo>
                      <a:pt x="18958" y="230"/>
                    </a:moveTo>
                    <a:cubicBezTo>
                      <a:pt x="18343" y="1049"/>
                      <a:pt x="17868" y="1958"/>
                      <a:pt x="17577" y="2945"/>
                    </a:cubicBezTo>
                    <a:cubicBezTo>
                      <a:pt x="17220" y="4146"/>
                      <a:pt x="17340" y="5313"/>
                      <a:pt x="17176" y="6534"/>
                    </a:cubicBezTo>
                    <a:cubicBezTo>
                      <a:pt x="17001" y="7843"/>
                      <a:pt x="16012" y="8400"/>
                      <a:pt x="15147" y="9242"/>
                    </a:cubicBezTo>
                    <a:cubicBezTo>
                      <a:pt x="14479" y="9890"/>
                      <a:pt x="14238" y="10620"/>
                      <a:pt x="14231" y="11536"/>
                    </a:cubicBezTo>
                    <a:cubicBezTo>
                      <a:pt x="14222" y="12723"/>
                      <a:pt x="14471" y="14056"/>
                      <a:pt x="13137" y="14631"/>
                    </a:cubicBezTo>
                    <a:cubicBezTo>
                      <a:pt x="12645" y="14842"/>
                      <a:pt x="12106" y="14920"/>
                      <a:pt x="11626" y="15160"/>
                    </a:cubicBezTo>
                    <a:cubicBezTo>
                      <a:pt x="11183" y="15382"/>
                      <a:pt x="10865" y="15722"/>
                      <a:pt x="10595" y="16133"/>
                    </a:cubicBezTo>
                    <a:cubicBezTo>
                      <a:pt x="9947" y="17120"/>
                      <a:pt x="9514" y="18067"/>
                      <a:pt x="8418" y="18646"/>
                    </a:cubicBezTo>
                    <a:cubicBezTo>
                      <a:pt x="7767" y="18989"/>
                      <a:pt x="7026" y="19169"/>
                      <a:pt x="6287" y="19169"/>
                    </a:cubicBezTo>
                    <a:cubicBezTo>
                      <a:pt x="5866" y="19169"/>
                      <a:pt x="5446" y="19111"/>
                      <a:pt x="5043" y="18990"/>
                    </a:cubicBezTo>
                    <a:cubicBezTo>
                      <a:pt x="2400" y="18200"/>
                      <a:pt x="1459" y="14793"/>
                      <a:pt x="2909" y="12576"/>
                    </a:cubicBezTo>
                    <a:cubicBezTo>
                      <a:pt x="2912" y="12574"/>
                      <a:pt x="2912" y="12569"/>
                      <a:pt x="2914" y="12567"/>
                    </a:cubicBezTo>
                    <a:cubicBezTo>
                      <a:pt x="5524" y="11609"/>
                      <a:pt x="7750" y="9709"/>
                      <a:pt x="9717" y="7744"/>
                    </a:cubicBezTo>
                    <a:cubicBezTo>
                      <a:pt x="11129" y="6329"/>
                      <a:pt x="12486" y="4858"/>
                      <a:pt x="13996" y="3548"/>
                    </a:cubicBezTo>
                    <a:cubicBezTo>
                      <a:pt x="15510" y="2235"/>
                      <a:pt x="17183" y="1152"/>
                      <a:pt x="18958" y="230"/>
                    </a:cubicBezTo>
                    <a:close/>
                    <a:moveTo>
                      <a:pt x="19161" y="0"/>
                    </a:moveTo>
                    <a:cubicBezTo>
                      <a:pt x="19158" y="0"/>
                      <a:pt x="19155" y="1"/>
                      <a:pt x="19152" y="1"/>
                    </a:cubicBezTo>
                    <a:cubicBezTo>
                      <a:pt x="19137" y="4"/>
                      <a:pt x="19123" y="10"/>
                      <a:pt x="19107" y="14"/>
                    </a:cubicBezTo>
                    <a:cubicBezTo>
                      <a:pt x="15611" y="939"/>
                      <a:pt x="12877" y="3840"/>
                      <a:pt x="10382" y="6284"/>
                    </a:cubicBezTo>
                    <a:cubicBezTo>
                      <a:pt x="8161" y="8454"/>
                      <a:pt x="5750" y="10689"/>
                      <a:pt x="2836" y="11786"/>
                    </a:cubicBezTo>
                    <a:cubicBezTo>
                      <a:pt x="2004" y="12099"/>
                      <a:pt x="1135" y="12318"/>
                      <a:pt x="216" y="12417"/>
                    </a:cubicBezTo>
                    <a:cubicBezTo>
                      <a:pt x="168" y="12421"/>
                      <a:pt x="139" y="12452"/>
                      <a:pt x="128" y="12485"/>
                    </a:cubicBezTo>
                    <a:cubicBezTo>
                      <a:pt x="53" y="12548"/>
                      <a:pt x="28" y="12672"/>
                      <a:pt x="18" y="12767"/>
                    </a:cubicBezTo>
                    <a:cubicBezTo>
                      <a:pt x="7" y="12862"/>
                      <a:pt x="8" y="12951"/>
                      <a:pt x="26" y="13041"/>
                    </a:cubicBezTo>
                    <a:cubicBezTo>
                      <a:pt x="1" y="13102"/>
                      <a:pt x="31" y="13184"/>
                      <a:pt x="110" y="13184"/>
                    </a:cubicBezTo>
                    <a:cubicBezTo>
                      <a:pt x="113" y="13184"/>
                      <a:pt x="116" y="13184"/>
                      <a:pt x="120" y="13184"/>
                    </a:cubicBezTo>
                    <a:cubicBezTo>
                      <a:pt x="979" y="13120"/>
                      <a:pt x="1800" y="12946"/>
                      <a:pt x="2587" y="12685"/>
                    </a:cubicBezTo>
                    <a:lnTo>
                      <a:pt x="2587" y="12685"/>
                    </a:lnTo>
                    <a:cubicBezTo>
                      <a:pt x="1599" y="14377"/>
                      <a:pt x="1869" y="16671"/>
                      <a:pt x="3227" y="18094"/>
                    </a:cubicBezTo>
                    <a:cubicBezTo>
                      <a:pt x="4035" y="18940"/>
                      <a:pt x="5163" y="19346"/>
                      <a:pt x="6300" y="19346"/>
                    </a:cubicBezTo>
                    <a:cubicBezTo>
                      <a:pt x="7177" y="19346"/>
                      <a:pt x="8060" y="19105"/>
                      <a:pt x="8808" y="18639"/>
                    </a:cubicBezTo>
                    <a:cubicBezTo>
                      <a:pt x="9856" y="17987"/>
                      <a:pt x="10214" y="16974"/>
                      <a:pt x="10928" y="16034"/>
                    </a:cubicBezTo>
                    <a:cubicBezTo>
                      <a:pt x="11750" y="14954"/>
                      <a:pt x="13395" y="15243"/>
                      <a:pt x="14133" y="14122"/>
                    </a:cubicBezTo>
                    <a:cubicBezTo>
                      <a:pt x="14649" y="13344"/>
                      <a:pt x="14440" y="12322"/>
                      <a:pt x="14455" y="11447"/>
                    </a:cubicBezTo>
                    <a:cubicBezTo>
                      <a:pt x="14468" y="10761"/>
                      <a:pt x="14623" y="10166"/>
                      <a:pt x="15078" y="9636"/>
                    </a:cubicBezTo>
                    <a:cubicBezTo>
                      <a:pt x="15491" y="9153"/>
                      <a:pt x="16035" y="8803"/>
                      <a:pt x="16484" y="8361"/>
                    </a:cubicBezTo>
                    <a:cubicBezTo>
                      <a:pt x="17526" y="7337"/>
                      <a:pt x="17383" y="6129"/>
                      <a:pt x="17464" y="4782"/>
                    </a:cubicBezTo>
                    <a:cubicBezTo>
                      <a:pt x="17564" y="3109"/>
                      <a:pt x="18191" y="1508"/>
                      <a:pt x="19200" y="176"/>
                    </a:cubicBezTo>
                    <a:cubicBezTo>
                      <a:pt x="19220" y="150"/>
                      <a:pt x="19220" y="119"/>
                      <a:pt x="19209" y="95"/>
                    </a:cubicBezTo>
                    <a:cubicBezTo>
                      <a:pt x="19223" y="73"/>
                      <a:pt x="19213" y="47"/>
                      <a:pt x="19190" y="35"/>
                    </a:cubicBezTo>
                    <a:cubicBezTo>
                      <a:pt x="19192" y="18"/>
                      <a:pt x="19181" y="0"/>
                      <a:pt x="1916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Google Shape;1178;p5"/>
          <p:cNvSpPr/>
          <p:nvPr/>
        </p:nvSpPr>
        <p:spPr>
          <a:xfrm>
            <a:off x="-73800" y="328215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9" name="Google Shape;117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1180" name="Google Shape;1180;p5"/>
          <p:cNvSpPr txBox="1">
            <a:spLocks noGrp="1"/>
          </p:cNvSpPr>
          <p:nvPr>
            <p:ph type="subTitle" idx="1"/>
          </p:nvPr>
        </p:nvSpPr>
        <p:spPr>
          <a:xfrm>
            <a:off x="4823400" y="2859997"/>
            <a:ext cx="2926200" cy="10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1" name="Google Shape;1181;p5"/>
          <p:cNvSpPr txBox="1">
            <a:spLocks noGrp="1"/>
          </p:cNvSpPr>
          <p:nvPr>
            <p:ph type="subTitle" idx="2"/>
          </p:nvPr>
        </p:nvSpPr>
        <p:spPr>
          <a:xfrm>
            <a:off x="1394400" y="2859997"/>
            <a:ext cx="2926200" cy="10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2" name="Google Shape;1182;p5"/>
          <p:cNvSpPr txBox="1">
            <a:spLocks noGrp="1"/>
          </p:cNvSpPr>
          <p:nvPr>
            <p:ph type="subTitle" idx="3"/>
          </p:nvPr>
        </p:nvSpPr>
        <p:spPr>
          <a:xfrm>
            <a:off x="4823400" y="2473472"/>
            <a:ext cx="2926200" cy="39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83" name="Google Shape;1183;p5"/>
          <p:cNvSpPr txBox="1">
            <a:spLocks noGrp="1"/>
          </p:cNvSpPr>
          <p:nvPr>
            <p:ph type="subTitle" idx="4"/>
          </p:nvPr>
        </p:nvSpPr>
        <p:spPr>
          <a:xfrm>
            <a:off x="1394400" y="2473472"/>
            <a:ext cx="2926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200">
                <a:solidFill>
                  <a:schemeClr val="lt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184" name="Google Shape;1184;p5"/>
          <p:cNvGrpSpPr/>
          <p:nvPr/>
        </p:nvGrpSpPr>
        <p:grpSpPr>
          <a:xfrm rot="10800000" flipH="1">
            <a:off x="7317195" y="-195410"/>
            <a:ext cx="539325" cy="397679"/>
            <a:chOff x="5165350" y="2018400"/>
            <a:chExt cx="244825" cy="180525"/>
          </a:xfrm>
        </p:grpSpPr>
        <p:sp>
          <p:nvSpPr>
            <p:cNvPr id="1185" name="Google Shape;1185;p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" name="Google Shape;1190;p5"/>
          <p:cNvGrpSpPr/>
          <p:nvPr/>
        </p:nvGrpSpPr>
        <p:grpSpPr>
          <a:xfrm>
            <a:off x="8629949" y="45094"/>
            <a:ext cx="731513" cy="534011"/>
            <a:chOff x="5165350" y="2018400"/>
            <a:chExt cx="244825" cy="180525"/>
          </a:xfrm>
        </p:grpSpPr>
        <p:sp>
          <p:nvSpPr>
            <p:cNvPr id="1191" name="Google Shape;1191;p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" name="Google Shape;1196;p5"/>
          <p:cNvGrpSpPr/>
          <p:nvPr/>
        </p:nvGrpSpPr>
        <p:grpSpPr>
          <a:xfrm rot="10800000">
            <a:off x="1291289" y="-197193"/>
            <a:ext cx="539325" cy="397679"/>
            <a:chOff x="5165350" y="2018400"/>
            <a:chExt cx="244825" cy="180525"/>
          </a:xfrm>
        </p:grpSpPr>
        <p:sp>
          <p:nvSpPr>
            <p:cNvPr id="1197" name="Google Shape;1197;p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5"/>
          <p:cNvGrpSpPr/>
          <p:nvPr/>
        </p:nvGrpSpPr>
        <p:grpSpPr>
          <a:xfrm flipH="1">
            <a:off x="-213652" y="43311"/>
            <a:ext cx="731513" cy="534011"/>
            <a:chOff x="5165350" y="2018400"/>
            <a:chExt cx="244825" cy="180525"/>
          </a:xfrm>
        </p:grpSpPr>
        <p:sp>
          <p:nvSpPr>
            <p:cNvPr id="1203" name="Google Shape;1203;p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5"/>
          <p:cNvGrpSpPr/>
          <p:nvPr/>
        </p:nvGrpSpPr>
        <p:grpSpPr>
          <a:xfrm rot="-5400000">
            <a:off x="-727382" y="3722936"/>
            <a:ext cx="1454764" cy="1355229"/>
            <a:chOff x="5039400" y="85775"/>
            <a:chExt cx="462050" cy="430450"/>
          </a:xfrm>
        </p:grpSpPr>
        <p:sp>
          <p:nvSpPr>
            <p:cNvPr id="1209" name="Google Shape;1209;p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5"/>
          <p:cNvGrpSpPr/>
          <p:nvPr/>
        </p:nvGrpSpPr>
        <p:grpSpPr>
          <a:xfrm>
            <a:off x="842999" y="4465659"/>
            <a:ext cx="1097279" cy="757118"/>
            <a:chOff x="762825" y="3432400"/>
            <a:chExt cx="638250" cy="439750"/>
          </a:xfrm>
        </p:grpSpPr>
        <p:sp>
          <p:nvSpPr>
            <p:cNvPr id="1240" name="Google Shape;1240;p5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" name="Google Shape;1256;p5"/>
          <p:cNvGrpSpPr/>
          <p:nvPr/>
        </p:nvGrpSpPr>
        <p:grpSpPr>
          <a:xfrm>
            <a:off x="7203722" y="4473109"/>
            <a:ext cx="1097279" cy="757118"/>
            <a:chOff x="762825" y="3432400"/>
            <a:chExt cx="638250" cy="439750"/>
          </a:xfrm>
        </p:grpSpPr>
        <p:sp>
          <p:nvSpPr>
            <p:cNvPr id="1257" name="Google Shape;1257;p5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" name="Google Shape;1273;p5"/>
          <p:cNvGrpSpPr/>
          <p:nvPr/>
        </p:nvGrpSpPr>
        <p:grpSpPr>
          <a:xfrm rot="5400000" flipH="1">
            <a:off x="8416618" y="3722936"/>
            <a:ext cx="1454764" cy="1355229"/>
            <a:chOff x="5039400" y="85775"/>
            <a:chExt cx="462050" cy="430450"/>
          </a:xfrm>
        </p:grpSpPr>
        <p:sp>
          <p:nvSpPr>
            <p:cNvPr id="1274" name="Google Shape;1274;p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p8"/>
          <p:cNvSpPr/>
          <p:nvPr/>
        </p:nvSpPr>
        <p:spPr>
          <a:xfrm>
            <a:off x="251024" y="444683"/>
            <a:ext cx="8641952" cy="4254133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9" name="Google Shape;1679;p8"/>
          <p:cNvGrpSpPr/>
          <p:nvPr/>
        </p:nvGrpSpPr>
        <p:grpSpPr>
          <a:xfrm>
            <a:off x="-1317456" y="4674849"/>
            <a:ext cx="6000837" cy="548682"/>
            <a:chOff x="-229753" y="4473097"/>
            <a:chExt cx="9605951" cy="875090"/>
          </a:xfrm>
        </p:grpSpPr>
        <p:grpSp>
          <p:nvGrpSpPr>
            <p:cNvPr id="1680" name="Google Shape;1680;p8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1681" name="Google Shape;1681;p8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8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8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8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8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8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8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8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8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8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8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8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8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8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8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8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8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8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8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8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8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702" name="Google Shape;1702;p8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8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8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8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8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8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8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8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8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8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8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8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8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8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8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8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8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8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8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8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8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8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8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8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8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8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8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8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8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8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8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8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8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8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8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8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8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8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8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8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8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8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8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8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8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8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8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8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8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8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8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8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8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8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8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8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8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8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8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8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8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8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8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8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8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8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8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8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8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8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8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8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8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8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8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8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8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8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8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8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8" name="Google Shape;1788;p8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1789" name="Google Shape;1789;p8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8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8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8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8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8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8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8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8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8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8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8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8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8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8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8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8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8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8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8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8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8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8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8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8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8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8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8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8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8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8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8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8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8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8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8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8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8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8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8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8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8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8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8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8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8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8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8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8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8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8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8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8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8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8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8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8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8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8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8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8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8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8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8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59" name="Google Shape;1859;p8"/>
          <p:cNvGrpSpPr/>
          <p:nvPr/>
        </p:nvGrpSpPr>
        <p:grpSpPr>
          <a:xfrm rot="-3146000">
            <a:off x="-402064" y="3570008"/>
            <a:ext cx="1350435" cy="1192133"/>
            <a:chOff x="6741175" y="4602375"/>
            <a:chExt cx="572200" cy="505125"/>
          </a:xfrm>
        </p:grpSpPr>
        <p:sp>
          <p:nvSpPr>
            <p:cNvPr id="1860" name="Google Shape;1860;p8"/>
            <p:cNvSpPr/>
            <p:nvPr/>
          </p:nvSpPr>
          <p:spPr>
            <a:xfrm>
              <a:off x="6744575" y="4607700"/>
              <a:ext cx="565950" cy="310775"/>
            </a:xfrm>
            <a:custGeom>
              <a:avLst/>
              <a:gdLst/>
              <a:ahLst/>
              <a:cxnLst/>
              <a:rect l="l" t="t" r="r" b="b"/>
              <a:pathLst>
                <a:path w="22638" h="12431" extrusionOk="0">
                  <a:moveTo>
                    <a:pt x="15471" y="0"/>
                  </a:moveTo>
                  <a:cubicBezTo>
                    <a:pt x="15241" y="0"/>
                    <a:pt x="15009" y="35"/>
                    <a:pt x="14771" y="121"/>
                  </a:cubicBezTo>
                  <a:cubicBezTo>
                    <a:pt x="13726" y="498"/>
                    <a:pt x="12986" y="1432"/>
                    <a:pt x="11905" y="1740"/>
                  </a:cubicBezTo>
                  <a:cubicBezTo>
                    <a:pt x="11508" y="1853"/>
                    <a:pt x="11101" y="1885"/>
                    <a:pt x="10691" y="1885"/>
                  </a:cubicBezTo>
                  <a:cubicBezTo>
                    <a:pt x="10170" y="1885"/>
                    <a:pt x="9645" y="1832"/>
                    <a:pt x="9131" y="1822"/>
                  </a:cubicBezTo>
                  <a:cubicBezTo>
                    <a:pt x="9096" y="1821"/>
                    <a:pt x="9062" y="1821"/>
                    <a:pt x="9028" y="1821"/>
                  </a:cubicBezTo>
                  <a:cubicBezTo>
                    <a:pt x="7794" y="1821"/>
                    <a:pt x="6958" y="2224"/>
                    <a:pt x="6331" y="3337"/>
                  </a:cubicBezTo>
                  <a:cubicBezTo>
                    <a:pt x="5907" y="4091"/>
                    <a:pt x="5514" y="4757"/>
                    <a:pt x="4709" y="5152"/>
                  </a:cubicBezTo>
                  <a:cubicBezTo>
                    <a:pt x="3733" y="5628"/>
                    <a:pt x="2604" y="5664"/>
                    <a:pt x="1635" y="6158"/>
                  </a:cubicBezTo>
                  <a:cubicBezTo>
                    <a:pt x="490" y="6741"/>
                    <a:pt x="0" y="8020"/>
                    <a:pt x="301" y="9250"/>
                  </a:cubicBezTo>
                  <a:cubicBezTo>
                    <a:pt x="877" y="11613"/>
                    <a:pt x="3417" y="12286"/>
                    <a:pt x="5583" y="12286"/>
                  </a:cubicBezTo>
                  <a:cubicBezTo>
                    <a:pt x="5839" y="12286"/>
                    <a:pt x="6090" y="12277"/>
                    <a:pt x="6332" y="12260"/>
                  </a:cubicBezTo>
                  <a:cubicBezTo>
                    <a:pt x="6335" y="12259"/>
                    <a:pt x="6337" y="12259"/>
                    <a:pt x="6340" y="12259"/>
                  </a:cubicBezTo>
                  <a:cubicBezTo>
                    <a:pt x="6438" y="12259"/>
                    <a:pt x="6449" y="12401"/>
                    <a:pt x="6365" y="12429"/>
                  </a:cubicBezTo>
                  <a:lnTo>
                    <a:pt x="6365" y="12430"/>
                  </a:lnTo>
                  <a:cubicBezTo>
                    <a:pt x="9280" y="11336"/>
                    <a:pt x="11693" y="9100"/>
                    <a:pt x="13913" y="6930"/>
                  </a:cubicBezTo>
                  <a:cubicBezTo>
                    <a:pt x="16406" y="4486"/>
                    <a:pt x="19142" y="1583"/>
                    <a:pt x="22638" y="659"/>
                  </a:cubicBezTo>
                  <a:lnTo>
                    <a:pt x="22635" y="650"/>
                  </a:lnTo>
                  <a:cubicBezTo>
                    <a:pt x="21966" y="760"/>
                    <a:pt x="21287" y="812"/>
                    <a:pt x="20609" y="812"/>
                  </a:cubicBezTo>
                  <a:cubicBezTo>
                    <a:pt x="20020" y="812"/>
                    <a:pt x="19431" y="773"/>
                    <a:pt x="18848" y="697"/>
                  </a:cubicBezTo>
                  <a:cubicBezTo>
                    <a:pt x="18206" y="612"/>
                    <a:pt x="17573" y="479"/>
                    <a:pt x="16949" y="301"/>
                  </a:cubicBezTo>
                  <a:cubicBezTo>
                    <a:pt x="16451" y="161"/>
                    <a:pt x="15967" y="0"/>
                    <a:pt x="1547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6836625" y="4629300"/>
              <a:ext cx="465900" cy="318825"/>
            </a:xfrm>
            <a:custGeom>
              <a:avLst/>
              <a:gdLst/>
              <a:ahLst/>
              <a:cxnLst/>
              <a:rect l="l" t="t" r="r" b="b"/>
              <a:pathLst>
                <a:path w="18636" h="12753" extrusionOk="0">
                  <a:moveTo>
                    <a:pt x="18635" y="1"/>
                  </a:moveTo>
                  <a:cubicBezTo>
                    <a:pt x="16921" y="718"/>
                    <a:pt x="15388" y="1643"/>
                    <a:pt x="13945" y="2840"/>
                  </a:cubicBezTo>
                  <a:cubicBezTo>
                    <a:pt x="12399" y="4123"/>
                    <a:pt x="11011" y="5579"/>
                    <a:pt x="9566" y="6971"/>
                  </a:cubicBezTo>
                  <a:cubicBezTo>
                    <a:pt x="6925" y="9514"/>
                    <a:pt x="3853" y="12022"/>
                    <a:pt x="70" y="12399"/>
                  </a:cubicBezTo>
                  <a:cubicBezTo>
                    <a:pt x="65" y="12399"/>
                    <a:pt x="63" y="12398"/>
                    <a:pt x="57" y="12398"/>
                  </a:cubicBezTo>
                  <a:cubicBezTo>
                    <a:pt x="43" y="12450"/>
                    <a:pt x="20" y="12507"/>
                    <a:pt x="10" y="12562"/>
                  </a:cubicBezTo>
                  <a:cubicBezTo>
                    <a:pt x="0" y="12625"/>
                    <a:pt x="0" y="12689"/>
                    <a:pt x="6" y="12752"/>
                  </a:cubicBezTo>
                  <a:cubicBezTo>
                    <a:pt x="4117" y="12429"/>
                    <a:pt x="7315" y="9570"/>
                    <a:pt x="10101" y="6787"/>
                  </a:cubicBezTo>
                  <a:cubicBezTo>
                    <a:pt x="11411" y="5479"/>
                    <a:pt x="12693" y="4130"/>
                    <a:pt x="14120" y="2944"/>
                  </a:cubicBezTo>
                  <a:cubicBezTo>
                    <a:pt x="15508" y="1794"/>
                    <a:pt x="17034" y="827"/>
                    <a:pt x="1863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6869175" y="4629600"/>
              <a:ext cx="437575" cy="473425"/>
            </a:xfrm>
            <a:custGeom>
              <a:avLst/>
              <a:gdLst/>
              <a:ahLst/>
              <a:cxnLst/>
              <a:rect l="l" t="t" r="r" b="b"/>
              <a:pathLst>
                <a:path w="17503" h="18937" extrusionOk="0">
                  <a:moveTo>
                    <a:pt x="17503" y="0"/>
                  </a:moveTo>
                  <a:lnTo>
                    <a:pt x="17503" y="0"/>
                  </a:lnTo>
                  <a:cubicBezTo>
                    <a:pt x="15728" y="922"/>
                    <a:pt x="14055" y="2005"/>
                    <a:pt x="12541" y="3318"/>
                  </a:cubicBezTo>
                  <a:cubicBezTo>
                    <a:pt x="11031" y="4629"/>
                    <a:pt x="9674" y="6099"/>
                    <a:pt x="8259" y="7511"/>
                  </a:cubicBezTo>
                  <a:cubicBezTo>
                    <a:pt x="6294" y="9478"/>
                    <a:pt x="4066" y="11378"/>
                    <a:pt x="1457" y="12334"/>
                  </a:cubicBezTo>
                  <a:cubicBezTo>
                    <a:pt x="1454" y="12338"/>
                    <a:pt x="1454" y="12342"/>
                    <a:pt x="1453" y="12345"/>
                  </a:cubicBezTo>
                  <a:cubicBezTo>
                    <a:pt x="0" y="14562"/>
                    <a:pt x="943" y="17967"/>
                    <a:pt x="3586" y="18758"/>
                  </a:cubicBezTo>
                  <a:cubicBezTo>
                    <a:pt x="3990" y="18878"/>
                    <a:pt x="4411" y="18937"/>
                    <a:pt x="4833" y="18937"/>
                  </a:cubicBezTo>
                  <a:cubicBezTo>
                    <a:pt x="5571" y="18937"/>
                    <a:pt x="6311" y="18757"/>
                    <a:pt x="6960" y="18414"/>
                  </a:cubicBezTo>
                  <a:cubicBezTo>
                    <a:pt x="8057" y="17836"/>
                    <a:pt x="8491" y="16887"/>
                    <a:pt x="9139" y="15901"/>
                  </a:cubicBezTo>
                  <a:cubicBezTo>
                    <a:pt x="9409" y="15492"/>
                    <a:pt x="9726" y="15152"/>
                    <a:pt x="10170" y="14929"/>
                  </a:cubicBezTo>
                  <a:cubicBezTo>
                    <a:pt x="10650" y="14689"/>
                    <a:pt x="11189" y="14611"/>
                    <a:pt x="11680" y="14399"/>
                  </a:cubicBezTo>
                  <a:cubicBezTo>
                    <a:pt x="13014" y="13825"/>
                    <a:pt x="12766" y="12492"/>
                    <a:pt x="12774" y="11305"/>
                  </a:cubicBezTo>
                  <a:cubicBezTo>
                    <a:pt x="12780" y="10388"/>
                    <a:pt x="13023" y="9657"/>
                    <a:pt x="13691" y="9010"/>
                  </a:cubicBezTo>
                  <a:cubicBezTo>
                    <a:pt x="14556" y="8167"/>
                    <a:pt x="15544" y="7610"/>
                    <a:pt x="15719" y="6302"/>
                  </a:cubicBezTo>
                  <a:cubicBezTo>
                    <a:pt x="15883" y="5081"/>
                    <a:pt x="15763" y="3915"/>
                    <a:pt x="16120" y="2714"/>
                  </a:cubicBezTo>
                  <a:cubicBezTo>
                    <a:pt x="16413" y="1728"/>
                    <a:pt x="16886" y="819"/>
                    <a:pt x="1750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7292725" y="4620050"/>
              <a:ext cx="20025" cy="6200"/>
            </a:xfrm>
            <a:custGeom>
              <a:avLst/>
              <a:gdLst/>
              <a:ahLst/>
              <a:cxnLst/>
              <a:rect l="l" t="t" r="r" b="b"/>
              <a:pathLst>
                <a:path w="801" h="248" extrusionOk="0">
                  <a:moveTo>
                    <a:pt x="709" y="0"/>
                  </a:moveTo>
                  <a:cubicBezTo>
                    <a:pt x="706" y="0"/>
                    <a:pt x="703" y="0"/>
                    <a:pt x="699" y="1"/>
                  </a:cubicBezTo>
                  <a:cubicBezTo>
                    <a:pt x="470" y="29"/>
                    <a:pt x="239" y="52"/>
                    <a:pt x="10" y="71"/>
                  </a:cubicBezTo>
                  <a:cubicBezTo>
                    <a:pt x="14" y="132"/>
                    <a:pt x="13" y="191"/>
                    <a:pt x="0" y="248"/>
                  </a:cubicBezTo>
                  <a:cubicBezTo>
                    <a:pt x="237" y="224"/>
                    <a:pt x="473" y="193"/>
                    <a:pt x="706" y="156"/>
                  </a:cubicBezTo>
                  <a:cubicBezTo>
                    <a:pt x="800" y="141"/>
                    <a:pt x="801" y="0"/>
                    <a:pt x="7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7291225" y="4623950"/>
              <a:ext cx="19275" cy="6225"/>
            </a:xfrm>
            <a:custGeom>
              <a:avLst/>
              <a:gdLst/>
              <a:ahLst/>
              <a:cxnLst/>
              <a:rect l="l" t="t" r="r" b="b"/>
              <a:pathLst>
                <a:path w="771" h="249" extrusionOk="0">
                  <a:moveTo>
                    <a:pt x="766" y="0"/>
                  </a:moveTo>
                  <a:cubicBezTo>
                    <a:pt x="532" y="40"/>
                    <a:pt x="294" y="68"/>
                    <a:pt x="60" y="92"/>
                  </a:cubicBezTo>
                  <a:cubicBezTo>
                    <a:pt x="50" y="147"/>
                    <a:pt x="29" y="201"/>
                    <a:pt x="1" y="249"/>
                  </a:cubicBezTo>
                  <a:cubicBezTo>
                    <a:pt x="252" y="160"/>
                    <a:pt x="509" y="78"/>
                    <a:pt x="770" y="9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7106250" y="4730825"/>
              <a:ext cx="37475" cy="36400"/>
            </a:xfrm>
            <a:custGeom>
              <a:avLst/>
              <a:gdLst/>
              <a:ahLst/>
              <a:cxnLst/>
              <a:rect l="l" t="t" r="r" b="b"/>
              <a:pathLst>
                <a:path w="1499" h="1456" extrusionOk="0">
                  <a:moveTo>
                    <a:pt x="1498" y="0"/>
                  </a:moveTo>
                  <a:lnTo>
                    <a:pt x="1498" y="0"/>
                  </a:lnTo>
                  <a:cubicBezTo>
                    <a:pt x="1080" y="363"/>
                    <a:pt x="661" y="726"/>
                    <a:pt x="236" y="1080"/>
                  </a:cubicBezTo>
                  <a:cubicBezTo>
                    <a:pt x="235" y="1082"/>
                    <a:pt x="235" y="1086"/>
                    <a:pt x="233" y="1087"/>
                  </a:cubicBezTo>
                  <a:cubicBezTo>
                    <a:pt x="157" y="1210"/>
                    <a:pt x="81" y="1334"/>
                    <a:pt x="0" y="1456"/>
                  </a:cubicBezTo>
                  <a:cubicBezTo>
                    <a:pt x="487" y="974"/>
                    <a:pt x="986" y="483"/>
                    <a:pt x="14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6832825" y="4623750"/>
              <a:ext cx="480550" cy="483675"/>
            </a:xfrm>
            <a:custGeom>
              <a:avLst/>
              <a:gdLst/>
              <a:ahLst/>
              <a:cxnLst/>
              <a:rect l="l" t="t" r="r" b="b"/>
              <a:pathLst>
                <a:path w="19222" h="19347" extrusionOk="0">
                  <a:moveTo>
                    <a:pt x="18957" y="233"/>
                  </a:moveTo>
                  <a:cubicBezTo>
                    <a:pt x="18342" y="1053"/>
                    <a:pt x="17867" y="1962"/>
                    <a:pt x="17576" y="2948"/>
                  </a:cubicBezTo>
                  <a:cubicBezTo>
                    <a:pt x="17220" y="4149"/>
                    <a:pt x="17340" y="5315"/>
                    <a:pt x="17175" y="6536"/>
                  </a:cubicBezTo>
                  <a:cubicBezTo>
                    <a:pt x="17001" y="7844"/>
                    <a:pt x="16013" y="8401"/>
                    <a:pt x="15146" y="9244"/>
                  </a:cubicBezTo>
                  <a:cubicBezTo>
                    <a:pt x="14478" y="9891"/>
                    <a:pt x="14235" y="10622"/>
                    <a:pt x="14230" y="11539"/>
                  </a:cubicBezTo>
                  <a:cubicBezTo>
                    <a:pt x="14221" y="12726"/>
                    <a:pt x="14470" y="14059"/>
                    <a:pt x="13136" y="14633"/>
                  </a:cubicBezTo>
                  <a:cubicBezTo>
                    <a:pt x="12646" y="14845"/>
                    <a:pt x="12105" y="14923"/>
                    <a:pt x="11625" y="15163"/>
                  </a:cubicBezTo>
                  <a:cubicBezTo>
                    <a:pt x="11182" y="15386"/>
                    <a:pt x="10864" y="15726"/>
                    <a:pt x="10594" y="16135"/>
                  </a:cubicBezTo>
                  <a:cubicBezTo>
                    <a:pt x="9946" y="17121"/>
                    <a:pt x="9513" y="18070"/>
                    <a:pt x="8417" y="18648"/>
                  </a:cubicBezTo>
                  <a:cubicBezTo>
                    <a:pt x="7767" y="18991"/>
                    <a:pt x="7027" y="19171"/>
                    <a:pt x="6289" y="19171"/>
                  </a:cubicBezTo>
                  <a:cubicBezTo>
                    <a:pt x="5867" y="19171"/>
                    <a:pt x="5446" y="19112"/>
                    <a:pt x="5043" y="18992"/>
                  </a:cubicBezTo>
                  <a:cubicBezTo>
                    <a:pt x="2399" y="18201"/>
                    <a:pt x="1457" y="14796"/>
                    <a:pt x="2908" y="12579"/>
                  </a:cubicBezTo>
                  <a:cubicBezTo>
                    <a:pt x="2911" y="12576"/>
                    <a:pt x="2911" y="12572"/>
                    <a:pt x="2913" y="12568"/>
                  </a:cubicBezTo>
                  <a:cubicBezTo>
                    <a:pt x="5523" y="11612"/>
                    <a:pt x="7749" y="9712"/>
                    <a:pt x="9716" y="7745"/>
                  </a:cubicBezTo>
                  <a:cubicBezTo>
                    <a:pt x="11129" y="6332"/>
                    <a:pt x="12485" y="4862"/>
                    <a:pt x="13995" y="3550"/>
                  </a:cubicBezTo>
                  <a:cubicBezTo>
                    <a:pt x="15509" y="2237"/>
                    <a:pt x="17182" y="1153"/>
                    <a:pt x="18957" y="233"/>
                  </a:cubicBezTo>
                  <a:close/>
                  <a:moveTo>
                    <a:pt x="19159" y="1"/>
                  </a:moveTo>
                  <a:cubicBezTo>
                    <a:pt x="19156" y="1"/>
                    <a:pt x="19154" y="1"/>
                    <a:pt x="19151" y="1"/>
                  </a:cubicBezTo>
                  <a:cubicBezTo>
                    <a:pt x="19136" y="5"/>
                    <a:pt x="19122" y="11"/>
                    <a:pt x="19106" y="14"/>
                  </a:cubicBezTo>
                  <a:cubicBezTo>
                    <a:pt x="18845" y="83"/>
                    <a:pt x="18589" y="163"/>
                    <a:pt x="18337" y="254"/>
                  </a:cubicBezTo>
                  <a:cubicBezTo>
                    <a:pt x="18276" y="367"/>
                    <a:pt x="18180" y="459"/>
                    <a:pt x="18032" y="514"/>
                  </a:cubicBezTo>
                  <a:cubicBezTo>
                    <a:pt x="15869" y="1306"/>
                    <a:pt x="14152" y="2792"/>
                    <a:pt x="12435" y="4283"/>
                  </a:cubicBezTo>
                  <a:cubicBezTo>
                    <a:pt x="11923" y="4766"/>
                    <a:pt x="11426" y="5259"/>
                    <a:pt x="10937" y="5739"/>
                  </a:cubicBezTo>
                  <a:cubicBezTo>
                    <a:pt x="10730" y="6054"/>
                    <a:pt x="10508" y="6357"/>
                    <a:pt x="10275" y="6651"/>
                  </a:cubicBezTo>
                  <a:cubicBezTo>
                    <a:pt x="11525" y="5427"/>
                    <a:pt x="12752" y="4179"/>
                    <a:pt x="14097" y="3062"/>
                  </a:cubicBezTo>
                  <a:cubicBezTo>
                    <a:pt x="15540" y="1865"/>
                    <a:pt x="17073" y="940"/>
                    <a:pt x="18787" y="223"/>
                  </a:cubicBezTo>
                  <a:lnTo>
                    <a:pt x="18787" y="223"/>
                  </a:lnTo>
                  <a:cubicBezTo>
                    <a:pt x="17186" y="1049"/>
                    <a:pt x="15660" y="2016"/>
                    <a:pt x="14272" y="3166"/>
                  </a:cubicBezTo>
                  <a:cubicBezTo>
                    <a:pt x="12843" y="4352"/>
                    <a:pt x="11563" y="5701"/>
                    <a:pt x="10253" y="7009"/>
                  </a:cubicBezTo>
                  <a:cubicBezTo>
                    <a:pt x="7467" y="9792"/>
                    <a:pt x="4269" y="12651"/>
                    <a:pt x="158" y="12974"/>
                  </a:cubicBezTo>
                  <a:cubicBezTo>
                    <a:pt x="152" y="12911"/>
                    <a:pt x="152" y="12847"/>
                    <a:pt x="162" y="12784"/>
                  </a:cubicBezTo>
                  <a:cubicBezTo>
                    <a:pt x="172" y="12729"/>
                    <a:pt x="195" y="12672"/>
                    <a:pt x="209" y="12620"/>
                  </a:cubicBezTo>
                  <a:cubicBezTo>
                    <a:pt x="215" y="12620"/>
                    <a:pt x="217" y="12621"/>
                    <a:pt x="222" y="12621"/>
                  </a:cubicBezTo>
                  <a:cubicBezTo>
                    <a:pt x="2057" y="12438"/>
                    <a:pt x="3726" y="11752"/>
                    <a:pt x="5259" y="10806"/>
                  </a:cubicBezTo>
                  <a:lnTo>
                    <a:pt x="5259" y="10806"/>
                  </a:lnTo>
                  <a:cubicBezTo>
                    <a:pt x="3935" y="11550"/>
                    <a:pt x="2471" y="12139"/>
                    <a:pt x="970" y="12305"/>
                  </a:cubicBezTo>
                  <a:cubicBezTo>
                    <a:pt x="720" y="12352"/>
                    <a:pt x="470" y="12388"/>
                    <a:pt x="215" y="12417"/>
                  </a:cubicBezTo>
                  <a:cubicBezTo>
                    <a:pt x="167" y="12422"/>
                    <a:pt x="138" y="12452"/>
                    <a:pt x="127" y="12486"/>
                  </a:cubicBezTo>
                  <a:cubicBezTo>
                    <a:pt x="52" y="12551"/>
                    <a:pt x="28" y="12672"/>
                    <a:pt x="17" y="12768"/>
                  </a:cubicBezTo>
                  <a:cubicBezTo>
                    <a:pt x="6" y="12860"/>
                    <a:pt x="7" y="12952"/>
                    <a:pt x="25" y="13042"/>
                  </a:cubicBezTo>
                  <a:cubicBezTo>
                    <a:pt x="1" y="13103"/>
                    <a:pt x="30" y="13185"/>
                    <a:pt x="109" y="13185"/>
                  </a:cubicBezTo>
                  <a:cubicBezTo>
                    <a:pt x="112" y="13185"/>
                    <a:pt x="115" y="13185"/>
                    <a:pt x="119" y="13185"/>
                  </a:cubicBezTo>
                  <a:cubicBezTo>
                    <a:pt x="977" y="13121"/>
                    <a:pt x="1797" y="12946"/>
                    <a:pt x="2586" y="12685"/>
                  </a:cubicBezTo>
                  <a:lnTo>
                    <a:pt x="2586" y="12685"/>
                  </a:lnTo>
                  <a:cubicBezTo>
                    <a:pt x="1600" y="14378"/>
                    <a:pt x="1869" y="16672"/>
                    <a:pt x="3226" y="18094"/>
                  </a:cubicBezTo>
                  <a:cubicBezTo>
                    <a:pt x="4034" y="18942"/>
                    <a:pt x="5161" y="19347"/>
                    <a:pt x="6298" y="19347"/>
                  </a:cubicBezTo>
                  <a:cubicBezTo>
                    <a:pt x="7176" y="19347"/>
                    <a:pt x="8059" y="19105"/>
                    <a:pt x="8807" y="18640"/>
                  </a:cubicBezTo>
                  <a:cubicBezTo>
                    <a:pt x="9855" y="17986"/>
                    <a:pt x="10213" y="16975"/>
                    <a:pt x="10927" y="16035"/>
                  </a:cubicBezTo>
                  <a:cubicBezTo>
                    <a:pt x="11751" y="14955"/>
                    <a:pt x="13394" y="15246"/>
                    <a:pt x="14132" y="14124"/>
                  </a:cubicBezTo>
                  <a:cubicBezTo>
                    <a:pt x="14648" y="13346"/>
                    <a:pt x="14439" y="12322"/>
                    <a:pt x="14454" y="11448"/>
                  </a:cubicBezTo>
                  <a:cubicBezTo>
                    <a:pt x="14467" y="10762"/>
                    <a:pt x="14622" y="10166"/>
                    <a:pt x="15077" y="9635"/>
                  </a:cubicBezTo>
                  <a:cubicBezTo>
                    <a:pt x="15492" y="9154"/>
                    <a:pt x="16034" y="8804"/>
                    <a:pt x="16483" y="8362"/>
                  </a:cubicBezTo>
                  <a:cubicBezTo>
                    <a:pt x="17526" y="7338"/>
                    <a:pt x="17382" y="6128"/>
                    <a:pt x="17463" y="4783"/>
                  </a:cubicBezTo>
                  <a:cubicBezTo>
                    <a:pt x="17563" y="3110"/>
                    <a:pt x="18190" y="1508"/>
                    <a:pt x="19199" y="176"/>
                  </a:cubicBezTo>
                  <a:cubicBezTo>
                    <a:pt x="19221" y="149"/>
                    <a:pt x="19219" y="120"/>
                    <a:pt x="19208" y="96"/>
                  </a:cubicBezTo>
                  <a:cubicBezTo>
                    <a:pt x="19222" y="75"/>
                    <a:pt x="19212" y="48"/>
                    <a:pt x="19189" y="35"/>
                  </a:cubicBezTo>
                  <a:cubicBezTo>
                    <a:pt x="19191" y="17"/>
                    <a:pt x="19179" y="1"/>
                    <a:pt x="191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6836625" y="4629275"/>
              <a:ext cx="465850" cy="318850"/>
            </a:xfrm>
            <a:custGeom>
              <a:avLst/>
              <a:gdLst/>
              <a:ahLst/>
              <a:cxnLst/>
              <a:rect l="l" t="t" r="r" b="b"/>
              <a:pathLst>
                <a:path w="18634" h="12754" extrusionOk="0">
                  <a:moveTo>
                    <a:pt x="18634" y="0"/>
                  </a:moveTo>
                  <a:lnTo>
                    <a:pt x="18634" y="0"/>
                  </a:lnTo>
                  <a:cubicBezTo>
                    <a:pt x="16923" y="719"/>
                    <a:pt x="15386" y="1644"/>
                    <a:pt x="13945" y="2841"/>
                  </a:cubicBezTo>
                  <a:cubicBezTo>
                    <a:pt x="12600" y="3958"/>
                    <a:pt x="11373" y="5207"/>
                    <a:pt x="10123" y="6430"/>
                  </a:cubicBezTo>
                  <a:cubicBezTo>
                    <a:pt x="9016" y="7823"/>
                    <a:pt x="7619" y="9002"/>
                    <a:pt x="6140" y="9959"/>
                  </a:cubicBezTo>
                  <a:cubicBezTo>
                    <a:pt x="5806" y="10175"/>
                    <a:pt x="5463" y="10386"/>
                    <a:pt x="5107" y="10585"/>
                  </a:cubicBezTo>
                  <a:cubicBezTo>
                    <a:pt x="3574" y="11532"/>
                    <a:pt x="1906" y="12218"/>
                    <a:pt x="70" y="12400"/>
                  </a:cubicBezTo>
                  <a:cubicBezTo>
                    <a:pt x="65" y="12400"/>
                    <a:pt x="63" y="12399"/>
                    <a:pt x="57" y="12399"/>
                  </a:cubicBezTo>
                  <a:cubicBezTo>
                    <a:pt x="41" y="12451"/>
                    <a:pt x="17" y="12508"/>
                    <a:pt x="10" y="12563"/>
                  </a:cubicBezTo>
                  <a:cubicBezTo>
                    <a:pt x="0" y="12625"/>
                    <a:pt x="0" y="12690"/>
                    <a:pt x="6" y="12753"/>
                  </a:cubicBezTo>
                  <a:cubicBezTo>
                    <a:pt x="4117" y="12430"/>
                    <a:pt x="7314" y="9571"/>
                    <a:pt x="10101" y="6788"/>
                  </a:cubicBezTo>
                  <a:cubicBezTo>
                    <a:pt x="11411" y="5478"/>
                    <a:pt x="12690" y="4130"/>
                    <a:pt x="14120" y="2944"/>
                  </a:cubicBezTo>
                  <a:cubicBezTo>
                    <a:pt x="15507" y="1793"/>
                    <a:pt x="17036" y="826"/>
                    <a:pt x="186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6869175" y="4629600"/>
              <a:ext cx="437575" cy="473425"/>
            </a:xfrm>
            <a:custGeom>
              <a:avLst/>
              <a:gdLst/>
              <a:ahLst/>
              <a:cxnLst/>
              <a:rect l="l" t="t" r="r" b="b"/>
              <a:pathLst>
                <a:path w="17503" h="18937" extrusionOk="0">
                  <a:moveTo>
                    <a:pt x="17503" y="0"/>
                  </a:moveTo>
                  <a:lnTo>
                    <a:pt x="17503" y="0"/>
                  </a:lnTo>
                  <a:cubicBezTo>
                    <a:pt x="15728" y="922"/>
                    <a:pt x="14055" y="2005"/>
                    <a:pt x="12541" y="3318"/>
                  </a:cubicBezTo>
                  <a:cubicBezTo>
                    <a:pt x="11031" y="4629"/>
                    <a:pt x="9674" y="6099"/>
                    <a:pt x="8259" y="7511"/>
                  </a:cubicBezTo>
                  <a:cubicBezTo>
                    <a:pt x="6294" y="9478"/>
                    <a:pt x="4066" y="11378"/>
                    <a:pt x="1457" y="12334"/>
                  </a:cubicBezTo>
                  <a:cubicBezTo>
                    <a:pt x="1454" y="12338"/>
                    <a:pt x="1454" y="12342"/>
                    <a:pt x="1453" y="12345"/>
                  </a:cubicBezTo>
                  <a:cubicBezTo>
                    <a:pt x="0" y="14562"/>
                    <a:pt x="943" y="17967"/>
                    <a:pt x="3586" y="18758"/>
                  </a:cubicBezTo>
                  <a:cubicBezTo>
                    <a:pt x="3990" y="18878"/>
                    <a:pt x="4411" y="18937"/>
                    <a:pt x="4833" y="18937"/>
                  </a:cubicBezTo>
                  <a:cubicBezTo>
                    <a:pt x="5571" y="18937"/>
                    <a:pt x="6311" y="18757"/>
                    <a:pt x="6960" y="18414"/>
                  </a:cubicBezTo>
                  <a:cubicBezTo>
                    <a:pt x="8057" y="17836"/>
                    <a:pt x="8491" y="16887"/>
                    <a:pt x="9139" y="15901"/>
                  </a:cubicBezTo>
                  <a:cubicBezTo>
                    <a:pt x="9409" y="15492"/>
                    <a:pt x="9726" y="15152"/>
                    <a:pt x="10170" y="14929"/>
                  </a:cubicBezTo>
                  <a:cubicBezTo>
                    <a:pt x="10650" y="14689"/>
                    <a:pt x="11189" y="14611"/>
                    <a:pt x="11680" y="14399"/>
                  </a:cubicBezTo>
                  <a:cubicBezTo>
                    <a:pt x="13014" y="13825"/>
                    <a:pt x="12766" y="12492"/>
                    <a:pt x="12774" y="11305"/>
                  </a:cubicBezTo>
                  <a:cubicBezTo>
                    <a:pt x="12780" y="10388"/>
                    <a:pt x="13023" y="9657"/>
                    <a:pt x="13691" y="9010"/>
                  </a:cubicBezTo>
                  <a:cubicBezTo>
                    <a:pt x="14556" y="8167"/>
                    <a:pt x="15544" y="7610"/>
                    <a:pt x="15719" y="6302"/>
                  </a:cubicBezTo>
                  <a:cubicBezTo>
                    <a:pt x="15883" y="5081"/>
                    <a:pt x="15763" y="3915"/>
                    <a:pt x="16120" y="2714"/>
                  </a:cubicBezTo>
                  <a:cubicBezTo>
                    <a:pt x="16413" y="1728"/>
                    <a:pt x="16886" y="819"/>
                    <a:pt x="1750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6899000" y="4632525"/>
              <a:ext cx="406825" cy="449200"/>
            </a:xfrm>
            <a:custGeom>
              <a:avLst/>
              <a:gdLst/>
              <a:ahLst/>
              <a:cxnLst/>
              <a:rect l="l" t="t" r="r" b="b"/>
              <a:pathLst>
                <a:path w="16273" h="17968" extrusionOk="0">
                  <a:moveTo>
                    <a:pt x="16162" y="1"/>
                  </a:moveTo>
                  <a:cubicBezTo>
                    <a:pt x="16151" y="1"/>
                    <a:pt x="16140" y="3"/>
                    <a:pt x="16129" y="9"/>
                  </a:cubicBezTo>
                  <a:cubicBezTo>
                    <a:pt x="13185" y="1443"/>
                    <a:pt x="10596" y="3650"/>
                    <a:pt x="8467" y="6106"/>
                  </a:cubicBezTo>
                  <a:cubicBezTo>
                    <a:pt x="8336" y="6256"/>
                    <a:pt x="8206" y="6403"/>
                    <a:pt x="8072" y="6550"/>
                  </a:cubicBezTo>
                  <a:cubicBezTo>
                    <a:pt x="7923" y="6698"/>
                    <a:pt x="7772" y="6843"/>
                    <a:pt x="7623" y="6990"/>
                  </a:cubicBezTo>
                  <a:cubicBezTo>
                    <a:pt x="7614" y="6989"/>
                    <a:pt x="7607" y="6987"/>
                    <a:pt x="7599" y="6987"/>
                  </a:cubicBezTo>
                  <a:cubicBezTo>
                    <a:pt x="7595" y="6987"/>
                    <a:pt x="7592" y="6987"/>
                    <a:pt x="7590" y="6987"/>
                  </a:cubicBezTo>
                  <a:cubicBezTo>
                    <a:pt x="7540" y="6987"/>
                    <a:pt x="7517" y="7040"/>
                    <a:pt x="7538" y="7073"/>
                  </a:cubicBezTo>
                  <a:cubicBezTo>
                    <a:pt x="6753" y="7837"/>
                    <a:pt x="5944" y="8573"/>
                    <a:pt x="5095" y="9291"/>
                  </a:cubicBezTo>
                  <a:cubicBezTo>
                    <a:pt x="5086" y="9300"/>
                    <a:pt x="5078" y="9311"/>
                    <a:pt x="5074" y="9324"/>
                  </a:cubicBezTo>
                  <a:cubicBezTo>
                    <a:pt x="4953" y="9420"/>
                    <a:pt x="4829" y="9516"/>
                    <a:pt x="4706" y="9611"/>
                  </a:cubicBezTo>
                  <a:cubicBezTo>
                    <a:pt x="4158" y="10027"/>
                    <a:pt x="3600" y="10476"/>
                    <a:pt x="3020" y="10891"/>
                  </a:cubicBezTo>
                  <a:lnTo>
                    <a:pt x="2999" y="10870"/>
                  </a:lnTo>
                  <a:cubicBezTo>
                    <a:pt x="2978" y="10851"/>
                    <a:pt x="2956" y="10843"/>
                    <a:pt x="2935" y="10843"/>
                  </a:cubicBezTo>
                  <a:cubicBezTo>
                    <a:pt x="2861" y="10843"/>
                    <a:pt x="2798" y="10939"/>
                    <a:pt x="2855" y="11007"/>
                  </a:cubicBezTo>
                  <a:cubicBezTo>
                    <a:pt x="2132" y="11507"/>
                    <a:pt x="1370" y="11940"/>
                    <a:pt x="544" y="12177"/>
                  </a:cubicBezTo>
                  <a:cubicBezTo>
                    <a:pt x="538" y="12176"/>
                    <a:pt x="532" y="12175"/>
                    <a:pt x="525" y="12175"/>
                  </a:cubicBezTo>
                  <a:cubicBezTo>
                    <a:pt x="505" y="12175"/>
                    <a:pt x="484" y="12183"/>
                    <a:pt x="466" y="12198"/>
                  </a:cubicBezTo>
                  <a:cubicBezTo>
                    <a:pt x="353" y="12228"/>
                    <a:pt x="239" y="12256"/>
                    <a:pt x="124" y="12277"/>
                  </a:cubicBezTo>
                  <a:cubicBezTo>
                    <a:pt x="0" y="12303"/>
                    <a:pt x="52" y="12479"/>
                    <a:pt x="166" y="12479"/>
                  </a:cubicBezTo>
                  <a:cubicBezTo>
                    <a:pt x="173" y="12479"/>
                    <a:pt x="181" y="12478"/>
                    <a:pt x="189" y="12477"/>
                  </a:cubicBezTo>
                  <a:cubicBezTo>
                    <a:pt x="290" y="12458"/>
                    <a:pt x="391" y="12434"/>
                    <a:pt x="490" y="12409"/>
                  </a:cubicBezTo>
                  <a:cubicBezTo>
                    <a:pt x="1312" y="14079"/>
                    <a:pt x="798" y="15784"/>
                    <a:pt x="520" y="17522"/>
                  </a:cubicBezTo>
                  <a:cubicBezTo>
                    <a:pt x="516" y="17551"/>
                    <a:pt x="535" y="17566"/>
                    <a:pt x="555" y="17566"/>
                  </a:cubicBezTo>
                  <a:cubicBezTo>
                    <a:pt x="570" y="17566"/>
                    <a:pt x="586" y="17557"/>
                    <a:pt x="592" y="17538"/>
                  </a:cubicBezTo>
                  <a:cubicBezTo>
                    <a:pt x="1149" y="15892"/>
                    <a:pt x="1430" y="13977"/>
                    <a:pt x="662" y="12361"/>
                  </a:cubicBezTo>
                  <a:cubicBezTo>
                    <a:pt x="1219" y="12198"/>
                    <a:pt x="1737" y="11946"/>
                    <a:pt x="2235" y="11648"/>
                  </a:cubicBezTo>
                  <a:cubicBezTo>
                    <a:pt x="3126" y="12995"/>
                    <a:pt x="3853" y="14329"/>
                    <a:pt x="4241" y="15911"/>
                  </a:cubicBezTo>
                  <a:cubicBezTo>
                    <a:pt x="4244" y="15922"/>
                    <a:pt x="4251" y="15926"/>
                    <a:pt x="4258" y="15926"/>
                  </a:cubicBezTo>
                  <a:cubicBezTo>
                    <a:pt x="4270" y="15926"/>
                    <a:pt x="4283" y="15915"/>
                    <a:pt x="4281" y="15899"/>
                  </a:cubicBezTo>
                  <a:cubicBezTo>
                    <a:pt x="3974" y="14368"/>
                    <a:pt x="3365" y="12786"/>
                    <a:pt x="2349" y="11577"/>
                  </a:cubicBezTo>
                  <a:cubicBezTo>
                    <a:pt x="2570" y="11442"/>
                    <a:pt x="2787" y="11298"/>
                    <a:pt x="3000" y="11148"/>
                  </a:cubicBezTo>
                  <a:cubicBezTo>
                    <a:pt x="4913" y="12969"/>
                    <a:pt x="6034" y="15328"/>
                    <a:pt x="6444" y="17930"/>
                  </a:cubicBezTo>
                  <a:cubicBezTo>
                    <a:pt x="6448" y="17955"/>
                    <a:pt x="6468" y="17967"/>
                    <a:pt x="6487" y="17967"/>
                  </a:cubicBezTo>
                  <a:cubicBezTo>
                    <a:pt x="6508" y="17967"/>
                    <a:pt x="6527" y="17954"/>
                    <a:pt x="6526" y="17926"/>
                  </a:cubicBezTo>
                  <a:cubicBezTo>
                    <a:pt x="6329" y="15306"/>
                    <a:pt x="5046" y="12842"/>
                    <a:pt x="3168" y="11029"/>
                  </a:cubicBezTo>
                  <a:cubicBezTo>
                    <a:pt x="3605" y="10716"/>
                    <a:pt x="4029" y="10386"/>
                    <a:pt x="4452" y="10072"/>
                  </a:cubicBezTo>
                  <a:cubicBezTo>
                    <a:pt x="4556" y="9995"/>
                    <a:pt x="4658" y="9917"/>
                    <a:pt x="4761" y="9836"/>
                  </a:cubicBezTo>
                  <a:cubicBezTo>
                    <a:pt x="4767" y="9839"/>
                    <a:pt x="4774" y="9840"/>
                    <a:pt x="4781" y="9840"/>
                  </a:cubicBezTo>
                  <a:cubicBezTo>
                    <a:pt x="4784" y="9840"/>
                    <a:pt x="4788" y="9840"/>
                    <a:pt x="4792" y="9839"/>
                  </a:cubicBezTo>
                  <a:cubicBezTo>
                    <a:pt x="4872" y="9827"/>
                    <a:pt x="4954" y="9821"/>
                    <a:pt x="5037" y="9821"/>
                  </a:cubicBezTo>
                  <a:cubicBezTo>
                    <a:pt x="5635" y="9821"/>
                    <a:pt x="6285" y="10118"/>
                    <a:pt x="6811" y="10338"/>
                  </a:cubicBezTo>
                  <a:cubicBezTo>
                    <a:pt x="7390" y="10580"/>
                    <a:pt x="7949" y="10873"/>
                    <a:pt x="8477" y="11210"/>
                  </a:cubicBezTo>
                  <a:cubicBezTo>
                    <a:pt x="9586" y="11922"/>
                    <a:pt x="10417" y="12820"/>
                    <a:pt x="11329" y="13753"/>
                  </a:cubicBezTo>
                  <a:cubicBezTo>
                    <a:pt x="11336" y="13761"/>
                    <a:pt x="11344" y="13764"/>
                    <a:pt x="11352" y="13764"/>
                  </a:cubicBezTo>
                  <a:cubicBezTo>
                    <a:pt x="11377" y="13764"/>
                    <a:pt x="11400" y="13731"/>
                    <a:pt x="11384" y="13705"/>
                  </a:cubicBezTo>
                  <a:cubicBezTo>
                    <a:pt x="10688" y="12565"/>
                    <a:pt x="9519" y="11629"/>
                    <a:pt x="8393" y="10938"/>
                  </a:cubicBezTo>
                  <a:cubicBezTo>
                    <a:pt x="7775" y="10556"/>
                    <a:pt x="7120" y="10237"/>
                    <a:pt x="6437" y="9985"/>
                  </a:cubicBezTo>
                  <a:cubicBezTo>
                    <a:pt x="6008" y="9827"/>
                    <a:pt x="5544" y="9629"/>
                    <a:pt x="5081" y="9629"/>
                  </a:cubicBezTo>
                  <a:cubicBezTo>
                    <a:pt x="5063" y="9629"/>
                    <a:pt x="5046" y="9630"/>
                    <a:pt x="5029" y="9630"/>
                  </a:cubicBezTo>
                  <a:cubicBezTo>
                    <a:pt x="6013" y="8868"/>
                    <a:pt x="6952" y="8062"/>
                    <a:pt x="7810" y="7157"/>
                  </a:cubicBezTo>
                  <a:cubicBezTo>
                    <a:pt x="8665" y="7373"/>
                    <a:pt x="9465" y="7627"/>
                    <a:pt x="10250" y="8056"/>
                  </a:cubicBezTo>
                  <a:cubicBezTo>
                    <a:pt x="10254" y="8058"/>
                    <a:pt x="10258" y="8059"/>
                    <a:pt x="10262" y="8059"/>
                  </a:cubicBezTo>
                  <a:cubicBezTo>
                    <a:pt x="10282" y="8059"/>
                    <a:pt x="10293" y="8030"/>
                    <a:pt x="10271" y="8015"/>
                  </a:cubicBezTo>
                  <a:cubicBezTo>
                    <a:pt x="9575" y="7563"/>
                    <a:pt x="8753" y="7189"/>
                    <a:pt x="7923" y="7034"/>
                  </a:cubicBezTo>
                  <a:cubicBezTo>
                    <a:pt x="8011" y="6939"/>
                    <a:pt x="8101" y="6842"/>
                    <a:pt x="8187" y="6745"/>
                  </a:cubicBezTo>
                  <a:cubicBezTo>
                    <a:pt x="8208" y="6721"/>
                    <a:pt x="8230" y="6698"/>
                    <a:pt x="8251" y="6673"/>
                  </a:cubicBezTo>
                  <a:cubicBezTo>
                    <a:pt x="8262" y="6695"/>
                    <a:pt x="8279" y="6715"/>
                    <a:pt x="8309" y="6721"/>
                  </a:cubicBezTo>
                  <a:cubicBezTo>
                    <a:pt x="9982" y="7010"/>
                    <a:pt x="11313" y="7651"/>
                    <a:pt x="12537" y="8840"/>
                  </a:cubicBezTo>
                  <a:cubicBezTo>
                    <a:pt x="12545" y="8847"/>
                    <a:pt x="12555" y="8851"/>
                    <a:pt x="12564" y="8851"/>
                  </a:cubicBezTo>
                  <a:cubicBezTo>
                    <a:pt x="12596" y="8851"/>
                    <a:pt x="12627" y="8814"/>
                    <a:pt x="12603" y="8783"/>
                  </a:cubicBezTo>
                  <a:cubicBezTo>
                    <a:pt x="11604" y="7539"/>
                    <a:pt x="9963" y="6656"/>
                    <a:pt x="8361" y="6550"/>
                  </a:cubicBezTo>
                  <a:cubicBezTo>
                    <a:pt x="9082" y="5734"/>
                    <a:pt x="9783" y="4928"/>
                    <a:pt x="10558" y="4182"/>
                  </a:cubicBezTo>
                  <a:lnTo>
                    <a:pt x="10565" y="4182"/>
                  </a:lnTo>
                  <a:cubicBezTo>
                    <a:pt x="10899" y="4096"/>
                    <a:pt x="11224" y="4054"/>
                    <a:pt x="11548" y="4054"/>
                  </a:cubicBezTo>
                  <a:cubicBezTo>
                    <a:pt x="11902" y="4054"/>
                    <a:pt x="12255" y="4104"/>
                    <a:pt x="12618" y="4200"/>
                  </a:cubicBezTo>
                  <a:cubicBezTo>
                    <a:pt x="13127" y="4336"/>
                    <a:pt x="14255" y="4604"/>
                    <a:pt x="14569" y="5084"/>
                  </a:cubicBezTo>
                  <a:cubicBezTo>
                    <a:pt x="14577" y="5096"/>
                    <a:pt x="14587" y="5101"/>
                    <a:pt x="14597" y="5101"/>
                  </a:cubicBezTo>
                  <a:cubicBezTo>
                    <a:pt x="14620" y="5101"/>
                    <a:pt x="14642" y="5073"/>
                    <a:pt x="14629" y="5046"/>
                  </a:cubicBezTo>
                  <a:cubicBezTo>
                    <a:pt x="14361" y="4505"/>
                    <a:pt x="13390" y="4277"/>
                    <a:pt x="12853" y="4107"/>
                  </a:cubicBezTo>
                  <a:cubicBezTo>
                    <a:pt x="12414" y="3967"/>
                    <a:pt x="11954" y="3877"/>
                    <a:pt x="11496" y="3877"/>
                  </a:cubicBezTo>
                  <a:cubicBezTo>
                    <a:pt x="11263" y="3877"/>
                    <a:pt x="11030" y="3900"/>
                    <a:pt x="10801" y="3952"/>
                  </a:cubicBezTo>
                  <a:cubicBezTo>
                    <a:pt x="11117" y="3658"/>
                    <a:pt x="11447" y="3377"/>
                    <a:pt x="11796" y="3112"/>
                  </a:cubicBezTo>
                  <a:cubicBezTo>
                    <a:pt x="12273" y="2748"/>
                    <a:pt x="12752" y="2386"/>
                    <a:pt x="13236" y="2033"/>
                  </a:cubicBezTo>
                  <a:cubicBezTo>
                    <a:pt x="13678" y="1986"/>
                    <a:pt x="14072" y="1932"/>
                    <a:pt x="14486" y="1932"/>
                  </a:cubicBezTo>
                  <a:cubicBezTo>
                    <a:pt x="14685" y="1932"/>
                    <a:pt x="14887" y="1944"/>
                    <a:pt x="15102" y="1975"/>
                  </a:cubicBezTo>
                  <a:cubicBezTo>
                    <a:pt x="15104" y="1976"/>
                    <a:pt x="15105" y="1976"/>
                    <a:pt x="15107" y="1976"/>
                  </a:cubicBezTo>
                  <a:cubicBezTo>
                    <a:pt x="15145" y="1976"/>
                    <a:pt x="15155" y="1921"/>
                    <a:pt x="15117" y="1909"/>
                  </a:cubicBezTo>
                  <a:cubicBezTo>
                    <a:pt x="14815" y="1826"/>
                    <a:pt x="14471" y="1773"/>
                    <a:pt x="14131" y="1773"/>
                  </a:cubicBezTo>
                  <a:cubicBezTo>
                    <a:pt x="13914" y="1773"/>
                    <a:pt x="13699" y="1795"/>
                    <a:pt x="13496" y="1844"/>
                  </a:cubicBezTo>
                  <a:cubicBezTo>
                    <a:pt x="14365" y="1221"/>
                    <a:pt x="15261" y="631"/>
                    <a:pt x="16205" y="123"/>
                  </a:cubicBezTo>
                  <a:cubicBezTo>
                    <a:pt x="16273" y="87"/>
                    <a:pt x="16226" y="1"/>
                    <a:pt x="1616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7216950" y="4628350"/>
              <a:ext cx="11475" cy="41275"/>
            </a:xfrm>
            <a:custGeom>
              <a:avLst/>
              <a:gdLst/>
              <a:ahLst/>
              <a:cxnLst/>
              <a:rect l="l" t="t" r="r" b="b"/>
              <a:pathLst>
                <a:path w="459" h="1651" extrusionOk="0">
                  <a:moveTo>
                    <a:pt x="103" y="1"/>
                  </a:moveTo>
                  <a:cubicBezTo>
                    <a:pt x="86" y="1"/>
                    <a:pt x="72" y="16"/>
                    <a:pt x="77" y="37"/>
                  </a:cubicBezTo>
                  <a:cubicBezTo>
                    <a:pt x="141" y="296"/>
                    <a:pt x="220" y="548"/>
                    <a:pt x="212" y="818"/>
                  </a:cubicBezTo>
                  <a:cubicBezTo>
                    <a:pt x="203" y="1095"/>
                    <a:pt x="99" y="1321"/>
                    <a:pt x="14" y="1579"/>
                  </a:cubicBezTo>
                  <a:cubicBezTo>
                    <a:pt x="0" y="1619"/>
                    <a:pt x="38" y="1651"/>
                    <a:pt x="75" y="1651"/>
                  </a:cubicBezTo>
                  <a:cubicBezTo>
                    <a:pt x="90" y="1651"/>
                    <a:pt x="105" y="1645"/>
                    <a:pt x="116" y="1631"/>
                  </a:cubicBezTo>
                  <a:cubicBezTo>
                    <a:pt x="449" y="1215"/>
                    <a:pt x="459" y="434"/>
                    <a:pt x="128" y="15"/>
                  </a:cubicBezTo>
                  <a:cubicBezTo>
                    <a:pt x="121" y="5"/>
                    <a:pt x="112" y="1"/>
                    <a:pt x="1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7091200" y="4622475"/>
              <a:ext cx="59450" cy="110175"/>
            </a:xfrm>
            <a:custGeom>
              <a:avLst/>
              <a:gdLst/>
              <a:ahLst/>
              <a:cxnLst/>
              <a:rect l="l" t="t" r="r" b="b"/>
              <a:pathLst>
                <a:path w="2378" h="4407" extrusionOk="0">
                  <a:moveTo>
                    <a:pt x="86" y="0"/>
                  </a:moveTo>
                  <a:cubicBezTo>
                    <a:pt x="42" y="0"/>
                    <a:pt x="1" y="48"/>
                    <a:pt x="33" y="86"/>
                  </a:cubicBezTo>
                  <a:cubicBezTo>
                    <a:pt x="492" y="635"/>
                    <a:pt x="934" y="1187"/>
                    <a:pt x="1276" y="1821"/>
                  </a:cubicBezTo>
                  <a:cubicBezTo>
                    <a:pt x="1458" y="2159"/>
                    <a:pt x="1615" y="2512"/>
                    <a:pt x="1746" y="2872"/>
                  </a:cubicBezTo>
                  <a:cubicBezTo>
                    <a:pt x="1835" y="3121"/>
                    <a:pt x="1983" y="4097"/>
                    <a:pt x="2153" y="4217"/>
                  </a:cubicBezTo>
                  <a:cubicBezTo>
                    <a:pt x="2137" y="4206"/>
                    <a:pt x="2119" y="4201"/>
                    <a:pt x="2102" y="4201"/>
                  </a:cubicBezTo>
                  <a:cubicBezTo>
                    <a:pt x="2035" y="4201"/>
                    <a:pt x="1967" y="4267"/>
                    <a:pt x="2023" y="4333"/>
                  </a:cubicBezTo>
                  <a:cubicBezTo>
                    <a:pt x="2066" y="4383"/>
                    <a:pt x="2089" y="4406"/>
                    <a:pt x="2139" y="4406"/>
                  </a:cubicBezTo>
                  <a:cubicBezTo>
                    <a:pt x="2154" y="4406"/>
                    <a:pt x="2170" y="4404"/>
                    <a:pt x="2191" y="4401"/>
                  </a:cubicBezTo>
                  <a:cubicBezTo>
                    <a:pt x="2233" y="4393"/>
                    <a:pt x="2280" y="4369"/>
                    <a:pt x="2287" y="4320"/>
                  </a:cubicBezTo>
                  <a:cubicBezTo>
                    <a:pt x="2377" y="3627"/>
                    <a:pt x="1939" y="2711"/>
                    <a:pt x="1647" y="2105"/>
                  </a:cubicBezTo>
                  <a:cubicBezTo>
                    <a:pt x="1270" y="1326"/>
                    <a:pt x="769" y="590"/>
                    <a:pt x="122" y="14"/>
                  </a:cubicBezTo>
                  <a:cubicBezTo>
                    <a:pt x="111" y="4"/>
                    <a:pt x="98" y="0"/>
                    <a:pt x="86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6978800" y="4649550"/>
              <a:ext cx="104925" cy="148875"/>
            </a:xfrm>
            <a:custGeom>
              <a:avLst/>
              <a:gdLst/>
              <a:ahLst/>
              <a:cxnLst/>
              <a:rect l="l" t="t" r="r" b="b"/>
              <a:pathLst>
                <a:path w="4197" h="5955" extrusionOk="0">
                  <a:moveTo>
                    <a:pt x="69" y="0"/>
                  </a:moveTo>
                  <a:cubicBezTo>
                    <a:pt x="30" y="0"/>
                    <a:pt x="1" y="54"/>
                    <a:pt x="37" y="83"/>
                  </a:cubicBezTo>
                  <a:cubicBezTo>
                    <a:pt x="919" y="816"/>
                    <a:pt x="1812" y="1475"/>
                    <a:pt x="2523" y="2391"/>
                  </a:cubicBezTo>
                  <a:cubicBezTo>
                    <a:pt x="3314" y="3408"/>
                    <a:pt x="3811" y="4577"/>
                    <a:pt x="3972" y="5856"/>
                  </a:cubicBezTo>
                  <a:cubicBezTo>
                    <a:pt x="3981" y="5922"/>
                    <a:pt x="4035" y="5955"/>
                    <a:pt x="4087" y="5955"/>
                  </a:cubicBezTo>
                  <a:cubicBezTo>
                    <a:pt x="4143" y="5955"/>
                    <a:pt x="4196" y="5918"/>
                    <a:pt x="4189" y="5845"/>
                  </a:cubicBezTo>
                  <a:cubicBezTo>
                    <a:pt x="3952" y="3422"/>
                    <a:pt x="2228" y="1128"/>
                    <a:pt x="89" y="5"/>
                  </a:cubicBezTo>
                  <a:cubicBezTo>
                    <a:pt x="82" y="2"/>
                    <a:pt x="75" y="0"/>
                    <a:pt x="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6883625" y="4720475"/>
              <a:ext cx="126950" cy="140775"/>
            </a:xfrm>
            <a:custGeom>
              <a:avLst/>
              <a:gdLst/>
              <a:ahLst/>
              <a:cxnLst/>
              <a:rect l="l" t="t" r="r" b="b"/>
              <a:pathLst>
                <a:path w="5078" h="5631" extrusionOk="0">
                  <a:moveTo>
                    <a:pt x="56" y="1"/>
                  </a:moveTo>
                  <a:cubicBezTo>
                    <a:pt x="4" y="1"/>
                    <a:pt x="0" y="83"/>
                    <a:pt x="50" y="95"/>
                  </a:cubicBezTo>
                  <a:cubicBezTo>
                    <a:pt x="1178" y="370"/>
                    <a:pt x="1976" y="1089"/>
                    <a:pt x="2723" y="1942"/>
                  </a:cubicBezTo>
                  <a:cubicBezTo>
                    <a:pt x="3673" y="3026"/>
                    <a:pt x="4498" y="4148"/>
                    <a:pt x="4868" y="5563"/>
                  </a:cubicBezTo>
                  <a:cubicBezTo>
                    <a:pt x="4880" y="5610"/>
                    <a:pt x="4921" y="5631"/>
                    <a:pt x="4962" y="5631"/>
                  </a:cubicBezTo>
                  <a:cubicBezTo>
                    <a:pt x="5019" y="5631"/>
                    <a:pt x="5077" y="5592"/>
                    <a:pt x="5067" y="5526"/>
                  </a:cubicBezTo>
                  <a:cubicBezTo>
                    <a:pt x="4808" y="4067"/>
                    <a:pt x="3826" y="2858"/>
                    <a:pt x="2871" y="1774"/>
                  </a:cubicBezTo>
                  <a:cubicBezTo>
                    <a:pt x="2140" y="945"/>
                    <a:pt x="1234" y="4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6753900" y="4797850"/>
              <a:ext cx="191575" cy="103650"/>
            </a:xfrm>
            <a:custGeom>
              <a:avLst/>
              <a:gdLst/>
              <a:ahLst/>
              <a:cxnLst/>
              <a:rect l="l" t="t" r="r" b="b"/>
              <a:pathLst>
                <a:path w="7663" h="4146" extrusionOk="0">
                  <a:moveTo>
                    <a:pt x="520" y="0"/>
                  </a:moveTo>
                  <a:cubicBezTo>
                    <a:pt x="346" y="0"/>
                    <a:pt x="177" y="13"/>
                    <a:pt x="13" y="41"/>
                  </a:cubicBezTo>
                  <a:cubicBezTo>
                    <a:pt x="2" y="45"/>
                    <a:pt x="0" y="61"/>
                    <a:pt x="13" y="67"/>
                  </a:cubicBezTo>
                  <a:cubicBezTo>
                    <a:pt x="633" y="280"/>
                    <a:pt x="1317" y="315"/>
                    <a:pt x="1950" y="503"/>
                  </a:cubicBezTo>
                  <a:cubicBezTo>
                    <a:pt x="2642" y="708"/>
                    <a:pt x="3311" y="986"/>
                    <a:pt x="3943" y="1336"/>
                  </a:cubicBezTo>
                  <a:cubicBezTo>
                    <a:pt x="5292" y="2083"/>
                    <a:pt x="6250" y="3259"/>
                    <a:pt x="7497" y="4127"/>
                  </a:cubicBezTo>
                  <a:cubicBezTo>
                    <a:pt x="7515" y="4140"/>
                    <a:pt x="7533" y="4145"/>
                    <a:pt x="7550" y="4145"/>
                  </a:cubicBezTo>
                  <a:cubicBezTo>
                    <a:pt x="7615" y="4145"/>
                    <a:pt x="7663" y="4067"/>
                    <a:pt x="7607" y="4004"/>
                  </a:cubicBezTo>
                  <a:cubicBezTo>
                    <a:pt x="7068" y="3401"/>
                    <a:pt x="6396" y="2872"/>
                    <a:pt x="5779" y="2352"/>
                  </a:cubicBezTo>
                  <a:cubicBezTo>
                    <a:pt x="5210" y="1874"/>
                    <a:pt x="4611" y="1439"/>
                    <a:pt x="3955" y="1086"/>
                  </a:cubicBezTo>
                  <a:cubicBezTo>
                    <a:pt x="3012" y="579"/>
                    <a:pt x="1679" y="0"/>
                    <a:pt x="52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7196775" y="4722675"/>
              <a:ext cx="52225" cy="13000"/>
            </a:xfrm>
            <a:custGeom>
              <a:avLst/>
              <a:gdLst/>
              <a:ahLst/>
              <a:cxnLst/>
              <a:rect l="l" t="t" r="r" b="b"/>
              <a:pathLst>
                <a:path w="2089" h="520" extrusionOk="0">
                  <a:moveTo>
                    <a:pt x="556" y="1"/>
                  </a:moveTo>
                  <a:cubicBezTo>
                    <a:pt x="379" y="1"/>
                    <a:pt x="205" y="15"/>
                    <a:pt x="44" y="40"/>
                  </a:cubicBezTo>
                  <a:cubicBezTo>
                    <a:pt x="1" y="47"/>
                    <a:pt x="4" y="106"/>
                    <a:pt x="47" y="109"/>
                  </a:cubicBezTo>
                  <a:cubicBezTo>
                    <a:pt x="773" y="160"/>
                    <a:pt x="1427" y="65"/>
                    <a:pt x="2058" y="517"/>
                  </a:cubicBezTo>
                  <a:cubicBezTo>
                    <a:pt x="2061" y="519"/>
                    <a:pt x="2064" y="520"/>
                    <a:pt x="2067" y="520"/>
                  </a:cubicBezTo>
                  <a:cubicBezTo>
                    <a:pt x="2079" y="520"/>
                    <a:pt x="2089" y="506"/>
                    <a:pt x="2077" y="494"/>
                  </a:cubicBezTo>
                  <a:cubicBezTo>
                    <a:pt x="1693" y="135"/>
                    <a:pt x="1105" y="1"/>
                    <a:pt x="55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7087200" y="4923475"/>
              <a:ext cx="74025" cy="53750"/>
            </a:xfrm>
            <a:custGeom>
              <a:avLst/>
              <a:gdLst/>
              <a:ahLst/>
              <a:cxnLst/>
              <a:rect l="l" t="t" r="r" b="b"/>
              <a:pathLst>
                <a:path w="2961" h="2150" extrusionOk="0">
                  <a:moveTo>
                    <a:pt x="58" y="0"/>
                  </a:moveTo>
                  <a:cubicBezTo>
                    <a:pt x="20" y="0"/>
                    <a:pt x="1" y="57"/>
                    <a:pt x="40" y="83"/>
                  </a:cubicBezTo>
                  <a:cubicBezTo>
                    <a:pt x="476" y="380"/>
                    <a:pt x="1019" y="504"/>
                    <a:pt x="1471" y="792"/>
                  </a:cubicBezTo>
                  <a:cubicBezTo>
                    <a:pt x="2036" y="1152"/>
                    <a:pt x="2513" y="1612"/>
                    <a:pt x="2918" y="2142"/>
                  </a:cubicBezTo>
                  <a:cubicBezTo>
                    <a:pt x="2922" y="2147"/>
                    <a:pt x="2928" y="2150"/>
                    <a:pt x="2934" y="2150"/>
                  </a:cubicBezTo>
                  <a:cubicBezTo>
                    <a:pt x="2947" y="2150"/>
                    <a:pt x="2961" y="2135"/>
                    <a:pt x="2951" y="2120"/>
                  </a:cubicBezTo>
                  <a:cubicBezTo>
                    <a:pt x="2601" y="1614"/>
                    <a:pt x="2178" y="1170"/>
                    <a:pt x="1676" y="815"/>
                  </a:cubicBezTo>
                  <a:cubicBezTo>
                    <a:pt x="1175" y="460"/>
                    <a:pt x="621" y="277"/>
                    <a:pt x="79" y="6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6774175" y="4816950"/>
              <a:ext cx="78975" cy="35975"/>
            </a:xfrm>
            <a:custGeom>
              <a:avLst/>
              <a:gdLst/>
              <a:ahLst/>
              <a:cxnLst/>
              <a:rect l="l" t="t" r="r" b="b"/>
              <a:pathLst>
                <a:path w="3159" h="1439" extrusionOk="0">
                  <a:moveTo>
                    <a:pt x="50" y="1"/>
                  </a:moveTo>
                  <a:cubicBezTo>
                    <a:pt x="8" y="1"/>
                    <a:pt x="0" y="59"/>
                    <a:pt x="42" y="73"/>
                  </a:cubicBezTo>
                  <a:cubicBezTo>
                    <a:pt x="1094" y="439"/>
                    <a:pt x="2073" y="820"/>
                    <a:pt x="3015" y="1426"/>
                  </a:cubicBezTo>
                  <a:cubicBezTo>
                    <a:pt x="3029" y="1435"/>
                    <a:pt x="3042" y="1439"/>
                    <a:pt x="3055" y="1439"/>
                  </a:cubicBezTo>
                  <a:cubicBezTo>
                    <a:pt x="3120" y="1439"/>
                    <a:pt x="3158" y="1331"/>
                    <a:pt x="3087" y="1283"/>
                  </a:cubicBezTo>
                  <a:cubicBezTo>
                    <a:pt x="2189" y="681"/>
                    <a:pt x="1135" y="171"/>
                    <a:pt x="57" y="1"/>
                  </a:cubicBezTo>
                  <a:cubicBezTo>
                    <a:pt x="55" y="1"/>
                    <a:pt x="52" y="1"/>
                    <a:pt x="5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6929075" y="4768950"/>
              <a:ext cx="66025" cy="89100"/>
            </a:xfrm>
            <a:custGeom>
              <a:avLst/>
              <a:gdLst/>
              <a:ahLst/>
              <a:cxnLst/>
              <a:rect l="l" t="t" r="r" b="b"/>
              <a:pathLst>
                <a:path w="2641" h="3564" extrusionOk="0">
                  <a:moveTo>
                    <a:pt x="48" y="1"/>
                  </a:moveTo>
                  <a:cubicBezTo>
                    <a:pt x="22" y="1"/>
                    <a:pt x="0" y="32"/>
                    <a:pt x="24" y="55"/>
                  </a:cubicBezTo>
                  <a:cubicBezTo>
                    <a:pt x="559" y="584"/>
                    <a:pt x="1076" y="1115"/>
                    <a:pt x="1508" y="1735"/>
                  </a:cubicBezTo>
                  <a:cubicBezTo>
                    <a:pt x="1906" y="2303"/>
                    <a:pt x="2170" y="2917"/>
                    <a:pt x="2489" y="3528"/>
                  </a:cubicBezTo>
                  <a:cubicBezTo>
                    <a:pt x="2502" y="3553"/>
                    <a:pt x="2523" y="3563"/>
                    <a:pt x="2545" y="3563"/>
                  </a:cubicBezTo>
                  <a:cubicBezTo>
                    <a:pt x="2591" y="3563"/>
                    <a:pt x="2640" y="3516"/>
                    <a:pt x="2626" y="3462"/>
                  </a:cubicBezTo>
                  <a:cubicBezTo>
                    <a:pt x="2246" y="2121"/>
                    <a:pt x="1200" y="799"/>
                    <a:pt x="68" y="7"/>
                  </a:cubicBezTo>
                  <a:cubicBezTo>
                    <a:pt x="61" y="3"/>
                    <a:pt x="55" y="1"/>
                    <a:pt x="4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6922650" y="4718750"/>
              <a:ext cx="65775" cy="64200"/>
            </a:xfrm>
            <a:custGeom>
              <a:avLst/>
              <a:gdLst/>
              <a:ahLst/>
              <a:cxnLst/>
              <a:rect l="l" t="t" r="r" b="b"/>
              <a:pathLst>
                <a:path w="2631" h="2568" extrusionOk="0">
                  <a:moveTo>
                    <a:pt x="43" y="0"/>
                  </a:moveTo>
                  <a:cubicBezTo>
                    <a:pt x="15" y="0"/>
                    <a:pt x="0" y="41"/>
                    <a:pt x="28" y="60"/>
                  </a:cubicBezTo>
                  <a:cubicBezTo>
                    <a:pt x="1079" y="712"/>
                    <a:pt x="1931" y="1473"/>
                    <a:pt x="2558" y="2552"/>
                  </a:cubicBezTo>
                  <a:cubicBezTo>
                    <a:pt x="2565" y="2563"/>
                    <a:pt x="2574" y="2567"/>
                    <a:pt x="2584" y="2567"/>
                  </a:cubicBezTo>
                  <a:cubicBezTo>
                    <a:pt x="2607" y="2567"/>
                    <a:pt x="2630" y="2541"/>
                    <a:pt x="2616" y="2515"/>
                  </a:cubicBezTo>
                  <a:cubicBezTo>
                    <a:pt x="2056" y="1438"/>
                    <a:pt x="1179" y="499"/>
                    <a:pt x="57" y="3"/>
                  </a:cubicBezTo>
                  <a:cubicBezTo>
                    <a:pt x="52" y="1"/>
                    <a:pt x="47" y="0"/>
                    <a:pt x="4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7021075" y="4708475"/>
              <a:ext cx="42200" cy="92025"/>
            </a:xfrm>
            <a:custGeom>
              <a:avLst/>
              <a:gdLst/>
              <a:ahLst/>
              <a:cxnLst/>
              <a:rect l="l" t="t" r="r" b="b"/>
              <a:pathLst>
                <a:path w="1688" h="3681" extrusionOk="0">
                  <a:moveTo>
                    <a:pt x="47" y="1"/>
                  </a:moveTo>
                  <a:cubicBezTo>
                    <a:pt x="25" y="1"/>
                    <a:pt x="0" y="21"/>
                    <a:pt x="12" y="46"/>
                  </a:cubicBezTo>
                  <a:cubicBezTo>
                    <a:pt x="235" y="540"/>
                    <a:pt x="644" y="910"/>
                    <a:pt x="927" y="1369"/>
                  </a:cubicBezTo>
                  <a:cubicBezTo>
                    <a:pt x="1357" y="2067"/>
                    <a:pt x="1573" y="2843"/>
                    <a:pt x="1633" y="3656"/>
                  </a:cubicBezTo>
                  <a:cubicBezTo>
                    <a:pt x="1634" y="3672"/>
                    <a:pt x="1647" y="3680"/>
                    <a:pt x="1660" y="3680"/>
                  </a:cubicBezTo>
                  <a:cubicBezTo>
                    <a:pt x="1674" y="3680"/>
                    <a:pt x="1687" y="3672"/>
                    <a:pt x="1686" y="3654"/>
                  </a:cubicBezTo>
                  <a:cubicBezTo>
                    <a:pt x="1657" y="2978"/>
                    <a:pt x="1506" y="2329"/>
                    <a:pt x="1209" y="1719"/>
                  </a:cubicBezTo>
                  <a:cubicBezTo>
                    <a:pt x="908" y="1095"/>
                    <a:pt x="421" y="608"/>
                    <a:pt x="71" y="15"/>
                  </a:cubicBezTo>
                  <a:cubicBezTo>
                    <a:pt x="66" y="5"/>
                    <a:pt x="57" y="1"/>
                    <a:pt x="4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7092725" y="4654325"/>
              <a:ext cx="28475" cy="52950"/>
            </a:xfrm>
            <a:custGeom>
              <a:avLst/>
              <a:gdLst/>
              <a:ahLst/>
              <a:cxnLst/>
              <a:rect l="l" t="t" r="r" b="b"/>
              <a:pathLst>
                <a:path w="1139" h="2118" extrusionOk="0">
                  <a:moveTo>
                    <a:pt x="52" y="1"/>
                  </a:moveTo>
                  <a:cubicBezTo>
                    <a:pt x="22" y="1"/>
                    <a:pt x="1" y="40"/>
                    <a:pt x="27" y="69"/>
                  </a:cubicBezTo>
                  <a:cubicBezTo>
                    <a:pt x="565" y="683"/>
                    <a:pt x="938" y="1290"/>
                    <a:pt x="1092" y="2102"/>
                  </a:cubicBezTo>
                  <a:cubicBezTo>
                    <a:pt x="1094" y="2113"/>
                    <a:pt x="1103" y="2118"/>
                    <a:pt x="1112" y="2118"/>
                  </a:cubicBezTo>
                  <a:cubicBezTo>
                    <a:pt x="1125" y="2118"/>
                    <a:pt x="1139" y="2109"/>
                    <a:pt x="1137" y="2093"/>
                  </a:cubicBezTo>
                  <a:cubicBezTo>
                    <a:pt x="1043" y="1318"/>
                    <a:pt x="690" y="519"/>
                    <a:pt x="78" y="11"/>
                  </a:cubicBezTo>
                  <a:cubicBezTo>
                    <a:pt x="69" y="4"/>
                    <a:pt x="60" y="1"/>
                    <a:pt x="5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7195300" y="4650450"/>
              <a:ext cx="6625" cy="23425"/>
            </a:xfrm>
            <a:custGeom>
              <a:avLst/>
              <a:gdLst/>
              <a:ahLst/>
              <a:cxnLst/>
              <a:rect l="l" t="t" r="r" b="b"/>
              <a:pathLst>
                <a:path w="265" h="937" extrusionOk="0">
                  <a:moveTo>
                    <a:pt x="41" y="1"/>
                  </a:moveTo>
                  <a:cubicBezTo>
                    <a:pt x="22" y="1"/>
                    <a:pt x="1" y="19"/>
                    <a:pt x="10" y="40"/>
                  </a:cubicBezTo>
                  <a:cubicBezTo>
                    <a:pt x="132" y="320"/>
                    <a:pt x="198" y="603"/>
                    <a:pt x="188" y="908"/>
                  </a:cubicBezTo>
                  <a:cubicBezTo>
                    <a:pt x="187" y="927"/>
                    <a:pt x="200" y="936"/>
                    <a:pt x="214" y="936"/>
                  </a:cubicBezTo>
                  <a:cubicBezTo>
                    <a:pt x="229" y="936"/>
                    <a:pt x="245" y="925"/>
                    <a:pt x="246" y="905"/>
                  </a:cubicBezTo>
                  <a:cubicBezTo>
                    <a:pt x="264" y="592"/>
                    <a:pt x="207" y="291"/>
                    <a:pt x="63" y="13"/>
                  </a:cubicBezTo>
                  <a:cubicBezTo>
                    <a:pt x="58" y="4"/>
                    <a:pt x="49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6741175" y="4602375"/>
              <a:ext cx="571600" cy="316850"/>
            </a:xfrm>
            <a:custGeom>
              <a:avLst/>
              <a:gdLst/>
              <a:ahLst/>
              <a:cxnLst/>
              <a:rect l="l" t="t" r="r" b="b"/>
              <a:pathLst>
                <a:path w="22864" h="12674" extrusionOk="0">
                  <a:moveTo>
                    <a:pt x="15655" y="0"/>
                  </a:moveTo>
                  <a:cubicBezTo>
                    <a:pt x="15475" y="0"/>
                    <a:pt x="15297" y="18"/>
                    <a:pt x="15122" y="58"/>
                  </a:cubicBezTo>
                  <a:cubicBezTo>
                    <a:pt x="13873" y="346"/>
                    <a:pt x="13060" y="1523"/>
                    <a:pt x="11801" y="1795"/>
                  </a:cubicBezTo>
                  <a:cubicBezTo>
                    <a:pt x="11479" y="1865"/>
                    <a:pt x="11155" y="1887"/>
                    <a:pt x="10830" y="1887"/>
                  </a:cubicBezTo>
                  <a:cubicBezTo>
                    <a:pt x="10248" y="1887"/>
                    <a:pt x="9663" y="1816"/>
                    <a:pt x="9082" y="1816"/>
                  </a:cubicBezTo>
                  <a:cubicBezTo>
                    <a:pt x="8844" y="1816"/>
                    <a:pt x="8606" y="1828"/>
                    <a:pt x="8370" y="1861"/>
                  </a:cubicBezTo>
                  <a:cubicBezTo>
                    <a:pt x="7359" y="2003"/>
                    <a:pt x="6756" y="2591"/>
                    <a:pt x="6269" y="3450"/>
                  </a:cubicBezTo>
                  <a:cubicBezTo>
                    <a:pt x="5957" y="4000"/>
                    <a:pt x="5678" y="4554"/>
                    <a:pt x="5147" y="4929"/>
                  </a:cubicBezTo>
                  <a:cubicBezTo>
                    <a:pt x="4609" y="5309"/>
                    <a:pt x="3954" y="5469"/>
                    <a:pt x="3326" y="5628"/>
                  </a:cubicBezTo>
                  <a:cubicBezTo>
                    <a:pt x="2343" y="5879"/>
                    <a:pt x="1286" y="6141"/>
                    <a:pt x="657" y="7009"/>
                  </a:cubicBezTo>
                  <a:cubicBezTo>
                    <a:pt x="122" y="7746"/>
                    <a:pt x="1" y="8751"/>
                    <a:pt x="244" y="9619"/>
                  </a:cubicBezTo>
                  <a:cubicBezTo>
                    <a:pt x="911" y="11988"/>
                    <a:pt x="3514" y="12674"/>
                    <a:pt x="5726" y="12674"/>
                  </a:cubicBezTo>
                  <a:cubicBezTo>
                    <a:pt x="5982" y="12674"/>
                    <a:pt x="6233" y="12665"/>
                    <a:pt x="6476" y="12648"/>
                  </a:cubicBezTo>
                  <a:cubicBezTo>
                    <a:pt x="6484" y="12648"/>
                    <a:pt x="6491" y="12643"/>
                    <a:pt x="6498" y="12642"/>
                  </a:cubicBezTo>
                  <a:cubicBezTo>
                    <a:pt x="6584" y="12614"/>
                    <a:pt x="6569" y="12472"/>
                    <a:pt x="6474" y="12472"/>
                  </a:cubicBezTo>
                  <a:cubicBezTo>
                    <a:pt x="6472" y="12472"/>
                    <a:pt x="6469" y="12472"/>
                    <a:pt x="6467" y="12473"/>
                  </a:cubicBezTo>
                  <a:cubicBezTo>
                    <a:pt x="6225" y="12490"/>
                    <a:pt x="5973" y="12499"/>
                    <a:pt x="5717" y="12499"/>
                  </a:cubicBezTo>
                  <a:cubicBezTo>
                    <a:pt x="3550" y="12499"/>
                    <a:pt x="1011" y="11826"/>
                    <a:pt x="434" y="9464"/>
                  </a:cubicBezTo>
                  <a:cubicBezTo>
                    <a:pt x="135" y="8233"/>
                    <a:pt x="624" y="6955"/>
                    <a:pt x="1768" y="6372"/>
                  </a:cubicBezTo>
                  <a:cubicBezTo>
                    <a:pt x="2736" y="5879"/>
                    <a:pt x="3865" y="5843"/>
                    <a:pt x="4843" y="5365"/>
                  </a:cubicBezTo>
                  <a:cubicBezTo>
                    <a:pt x="5650" y="4972"/>
                    <a:pt x="6043" y="4305"/>
                    <a:pt x="6467" y="3551"/>
                  </a:cubicBezTo>
                  <a:cubicBezTo>
                    <a:pt x="7092" y="2441"/>
                    <a:pt x="7925" y="2037"/>
                    <a:pt x="9151" y="2037"/>
                  </a:cubicBezTo>
                  <a:cubicBezTo>
                    <a:pt x="9188" y="2037"/>
                    <a:pt x="9227" y="2037"/>
                    <a:pt x="9265" y="2038"/>
                  </a:cubicBezTo>
                  <a:cubicBezTo>
                    <a:pt x="9781" y="2047"/>
                    <a:pt x="10307" y="2100"/>
                    <a:pt x="10828" y="2100"/>
                  </a:cubicBezTo>
                  <a:cubicBezTo>
                    <a:pt x="11238" y="2100"/>
                    <a:pt x="11644" y="2067"/>
                    <a:pt x="12041" y="1955"/>
                  </a:cubicBezTo>
                  <a:cubicBezTo>
                    <a:pt x="13122" y="1647"/>
                    <a:pt x="13864" y="712"/>
                    <a:pt x="14907" y="337"/>
                  </a:cubicBezTo>
                  <a:cubicBezTo>
                    <a:pt x="15146" y="250"/>
                    <a:pt x="15379" y="215"/>
                    <a:pt x="15609" y="215"/>
                  </a:cubicBezTo>
                  <a:cubicBezTo>
                    <a:pt x="16105" y="215"/>
                    <a:pt x="16588" y="375"/>
                    <a:pt x="17085" y="516"/>
                  </a:cubicBezTo>
                  <a:cubicBezTo>
                    <a:pt x="17709" y="694"/>
                    <a:pt x="18342" y="826"/>
                    <a:pt x="18984" y="911"/>
                  </a:cubicBezTo>
                  <a:cubicBezTo>
                    <a:pt x="19568" y="989"/>
                    <a:pt x="20157" y="1029"/>
                    <a:pt x="20746" y="1029"/>
                  </a:cubicBezTo>
                  <a:cubicBezTo>
                    <a:pt x="21424" y="1029"/>
                    <a:pt x="22102" y="976"/>
                    <a:pt x="22771" y="866"/>
                  </a:cubicBezTo>
                  <a:cubicBezTo>
                    <a:pt x="22862" y="850"/>
                    <a:pt x="22864" y="710"/>
                    <a:pt x="22775" y="710"/>
                  </a:cubicBezTo>
                  <a:cubicBezTo>
                    <a:pt x="22772" y="710"/>
                    <a:pt x="22768" y="710"/>
                    <a:pt x="22764" y="711"/>
                  </a:cubicBezTo>
                  <a:cubicBezTo>
                    <a:pt x="22095" y="795"/>
                    <a:pt x="21428" y="841"/>
                    <a:pt x="20762" y="841"/>
                  </a:cubicBezTo>
                  <a:cubicBezTo>
                    <a:pt x="20004" y="841"/>
                    <a:pt x="19247" y="781"/>
                    <a:pt x="18490" y="647"/>
                  </a:cubicBezTo>
                  <a:cubicBezTo>
                    <a:pt x="17591" y="485"/>
                    <a:pt x="16600" y="0"/>
                    <a:pt x="1565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6832800" y="4623850"/>
              <a:ext cx="480575" cy="483650"/>
            </a:xfrm>
            <a:custGeom>
              <a:avLst/>
              <a:gdLst/>
              <a:ahLst/>
              <a:cxnLst/>
              <a:rect l="l" t="t" r="r" b="b"/>
              <a:pathLst>
                <a:path w="19223" h="19346" extrusionOk="0">
                  <a:moveTo>
                    <a:pt x="18785" y="217"/>
                  </a:moveTo>
                  <a:lnTo>
                    <a:pt x="18785" y="217"/>
                  </a:lnTo>
                  <a:cubicBezTo>
                    <a:pt x="17187" y="1045"/>
                    <a:pt x="15658" y="2013"/>
                    <a:pt x="14272" y="3162"/>
                  </a:cubicBezTo>
                  <a:cubicBezTo>
                    <a:pt x="12842" y="4348"/>
                    <a:pt x="11562" y="5697"/>
                    <a:pt x="10251" y="7005"/>
                  </a:cubicBezTo>
                  <a:cubicBezTo>
                    <a:pt x="7465" y="9788"/>
                    <a:pt x="4269" y="12647"/>
                    <a:pt x="156" y="12970"/>
                  </a:cubicBezTo>
                  <a:cubicBezTo>
                    <a:pt x="151" y="12907"/>
                    <a:pt x="151" y="12842"/>
                    <a:pt x="162" y="12780"/>
                  </a:cubicBezTo>
                  <a:cubicBezTo>
                    <a:pt x="169" y="12725"/>
                    <a:pt x="192" y="12668"/>
                    <a:pt x="207" y="12616"/>
                  </a:cubicBezTo>
                  <a:cubicBezTo>
                    <a:pt x="213" y="12616"/>
                    <a:pt x="217" y="12617"/>
                    <a:pt x="220" y="12617"/>
                  </a:cubicBezTo>
                  <a:cubicBezTo>
                    <a:pt x="4003" y="12240"/>
                    <a:pt x="7077" y="9732"/>
                    <a:pt x="9717" y="7189"/>
                  </a:cubicBezTo>
                  <a:cubicBezTo>
                    <a:pt x="11161" y="5797"/>
                    <a:pt x="12551" y="4340"/>
                    <a:pt x="14097" y="3058"/>
                  </a:cubicBezTo>
                  <a:cubicBezTo>
                    <a:pt x="15538" y="1861"/>
                    <a:pt x="17074" y="936"/>
                    <a:pt x="18785" y="217"/>
                  </a:cubicBezTo>
                  <a:close/>
                  <a:moveTo>
                    <a:pt x="18958" y="230"/>
                  </a:moveTo>
                  <a:cubicBezTo>
                    <a:pt x="18343" y="1049"/>
                    <a:pt x="17868" y="1958"/>
                    <a:pt x="17577" y="2945"/>
                  </a:cubicBezTo>
                  <a:cubicBezTo>
                    <a:pt x="17220" y="4146"/>
                    <a:pt x="17340" y="5313"/>
                    <a:pt x="17176" y="6534"/>
                  </a:cubicBezTo>
                  <a:cubicBezTo>
                    <a:pt x="17001" y="7843"/>
                    <a:pt x="16012" y="8400"/>
                    <a:pt x="15147" y="9242"/>
                  </a:cubicBezTo>
                  <a:cubicBezTo>
                    <a:pt x="14479" y="9890"/>
                    <a:pt x="14238" y="10620"/>
                    <a:pt x="14231" y="11536"/>
                  </a:cubicBezTo>
                  <a:cubicBezTo>
                    <a:pt x="14222" y="12723"/>
                    <a:pt x="14471" y="14056"/>
                    <a:pt x="13137" y="14631"/>
                  </a:cubicBezTo>
                  <a:cubicBezTo>
                    <a:pt x="12645" y="14842"/>
                    <a:pt x="12106" y="14920"/>
                    <a:pt x="11626" y="15160"/>
                  </a:cubicBezTo>
                  <a:cubicBezTo>
                    <a:pt x="11183" y="15382"/>
                    <a:pt x="10865" y="15722"/>
                    <a:pt x="10595" y="16133"/>
                  </a:cubicBezTo>
                  <a:cubicBezTo>
                    <a:pt x="9947" y="17120"/>
                    <a:pt x="9514" y="18067"/>
                    <a:pt x="8418" y="18646"/>
                  </a:cubicBezTo>
                  <a:cubicBezTo>
                    <a:pt x="7767" y="18989"/>
                    <a:pt x="7026" y="19169"/>
                    <a:pt x="6287" y="19169"/>
                  </a:cubicBezTo>
                  <a:cubicBezTo>
                    <a:pt x="5866" y="19169"/>
                    <a:pt x="5446" y="19111"/>
                    <a:pt x="5043" y="18990"/>
                  </a:cubicBezTo>
                  <a:cubicBezTo>
                    <a:pt x="2400" y="18200"/>
                    <a:pt x="1459" y="14793"/>
                    <a:pt x="2909" y="12576"/>
                  </a:cubicBezTo>
                  <a:cubicBezTo>
                    <a:pt x="2912" y="12574"/>
                    <a:pt x="2912" y="12569"/>
                    <a:pt x="2914" y="12567"/>
                  </a:cubicBezTo>
                  <a:cubicBezTo>
                    <a:pt x="5524" y="11609"/>
                    <a:pt x="7750" y="9709"/>
                    <a:pt x="9717" y="7744"/>
                  </a:cubicBezTo>
                  <a:cubicBezTo>
                    <a:pt x="11129" y="6329"/>
                    <a:pt x="12486" y="4858"/>
                    <a:pt x="13996" y="3548"/>
                  </a:cubicBezTo>
                  <a:cubicBezTo>
                    <a:pt x="15510" y="2235"/>
                    <a:pt x="17183" y="1152"/>
                    <a:pt x="18958" y="230"/>
                  </a:cubicBezTo>
                  <a:close/>
                  <a:moveTo>
                    <a:pt x="19161" y="0"/>
                  </a:moveTo>
                  <a:cubicBezTo>
                    <a:pt x="19158" y="0"/>
                    <a:pt x="19155" y="1"/>
                    <a:pt x="19152" y="1"/>
                  </a:cubicBezTo>
                  <a:cubicBezTo>
                    <a:pt x="19137" y="4"/>
                    <a:pt x="19123" y="10"/>
                    <a:pt x="19107" y="14"/>
                  </a:cubicBezTo>
                  <a:cubicBezTo>
                    <a:pt x="15611" y="939"/>
                    <a:pt x="12877" y="3840"/>
                    <a:pt x="10382" y="6284"/>
                  </a:cubicBezTo>
                  <a:cubicBezTo>
                    <a:pt x="8161" y="8454"/>
                    <a:pt x="5750" y="10689"/>
                    <a:pt x="2836" y="11786"/>
                  </a:cubicBezTo>
                  <a:cubicBezTo>
                    <a:pt x="2004" y="12099"/>
                    <a:pt x="1135" y="12318"/>
                    <a:pt x="216" y="12417"/>
                  </a:cubicBezTo>
                  <a:cubicBezTo>
                    <a:pt x="168" y="12421"/>
                    <a:pt x="139" y="12452"/>
                    <a:pt x="128" y="12485"/>
                  </a:cubicBezTo>
                  <a:cubicBezTo>
                    <a:pt x="53" y="12548"/>
                    <a:pt x="28" y="12672"/>
                    <a:pt x="18" y="12767"/>
                  </a:cubicBezTo>
                  <a:cubicBezTo>
                    <a:pt x="7" y="12862"/>
                    <a:pt x="8" y="12951"/>
                    <a:pt x="26" y="13041"/>
                  </a:cubicBezTo>
                  <a:cubicBezTo>
                    <a:pt x="1" y="13102"/>
                    <a:pt x="31" y="13184"/>
                    <a:pt x="110" y="13184"/>
                  </a:cubicBezTo>
                  <a:cubicBezTo>
                    <a:pt x="113" y="13184"/>
                    <a:pt x="116" y="13184"/>
                    <a:pt x="120" y="13184"/>
                  </a:cubicBezTo>
                  <a:cubicBezTo>
                    <a:pt x="979" y="13120"/>
                    <a:pt x="1800" y="12946"/>
                    <a:pt x="2587" y="12685"/>
                  </a:cubicBezTo>
                  <a:lnTo>
                    <a:pt x="2587" y="12685"/>
                  </a:lnTo>
                  <a:cubicBezTo>
                    <a:pt x="1599" y="14377"/>
                    <a:pt x="1869" y="16671"/>
                    <a:pt x="3227" y="18094"/>
                  </a:cubicBezTo>
                  <a:cubicBezTo>
                    <a:pt x="4035" y="18940"/>
                    <a:pt x="5163" y="19346"/>
                    <a:pt x="6300" y="19346"/>
                  </a:cubicBezTo>
                  <a:cubicBezTo>
                    <a:pt x="7177" y="19346"/>
                    <a:pt x="8060" y="19105"/>
                    <a:pt x="8808" y="18639"/>
                  </a:cubicBezTo>
                  <a:cubicBezTo>
                    <a:pt x="9856" y="17987"/>
                    <a:pt x="10214" y="16974"/>
                    <a:pt x="10928" y="16034"/>
                  </a:cubicBezTo>
                  <a:cubicBezTo>
                    <a:pt x="11750" y="14954"/>
                    <a:pt x="13395" y="15243"/>
                    <a:pt x="14133" y="14122"/>
                  </a:cubicBezTo>
                  <a:cubicBezTo>
                    <a:pt x="14649" y="13344"/>
                    <a:pt x="14440" y="12322"/>
                    <a:pt x="14455" y="11447"/>
                  </a:cubicBezTo>
                  <a:cubicBezTo>
                    <a:pt x="14468" y="10761"/>
                    <a:pt x="14623" y="10166"/>
                    <a:pt x="15078" y="9636"/>
                  </a:cubicBezTo>
                  <a:cubicBezTo>
                    <a:pt x="15491" y="9153"/>
                    <a:pt x="16035" y="8803"/>
                    <a:pt x="16484" y="8361"/>
                  </a:cubicBezTo>
                  <a:cubicBezTo>
                    <a:pt x="17526" y="7337"/>
                    <a:pt x="17383" y="6129"/>
                    <a:pt x="17464" y="4782"/>
                  </a:cubicBezTo>
                  <a:cubicBezTo>
                    <a:pt x="17564" y="3109"/>
                    <a:pt x="18191" y="1508"/>
                    <a:pt x="19200" y="176"/>
                  </a:cubicBezTo>
                  <a:cubicBezTo>
                    <a:pt x="19220" y="150"/>
                    <a:pt x="19220" y="119"/>
                    <a:pt x="19209" y="95"/>
                  </a:cubicBezTo>
                  <a:cubicBezTo>
                    <a:pt x="19223" y="73"/>
                    <a:pt x="19213" y="47"/>
                    <a:pt x="19190" y="35"/>
                  </a:cubicBezTo>
                  <a:cubicBezTo>
                    <a:pt x="19192" y="18"/>
                    <a:pt x="19181" y="0"/>
                    <a:pt x="1916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5" name="Google Shape;1885;p8"/>
          <p:cNvGrpSpPr/>
          <p:nvPr/>
        </p:nvGrpSpPr>
        <p:grpSpPr>
          <a:xfrm rot="-732959">
            <a:off x="-143486" y="4238763"/>
            <a:ext cx="1350473" cy="1192166"/>
            <a:chOff x="6741175" y="4602375"/>
            <a:chExt cx="572200" cy="505125"/>
          </a:xfrm>
        </p:grpSpPr>
        <p:sp>
          <p:nvSpPr>
            <p:cNvPr id="1886" name="Google Shape;1886;p8"/>
            <p:cNvSpPr/>
            <p:nvPr/>
          </p:nvSpPr>
          <p:spPr>
            <a:xfrm>
              <a:off x="6744575" y="4607700"/>
              <a:ext cx="565950" cy="310775"/>
            </a:xfrm>
            <a:custGeom>
              <a:avLst/>
              <a:gdLst/>
              <a:ahLst/>
              <a:cxnLst/>
              <a:rect l="l" t="t" r="r" b="b"/>
              <a:pathLst>
                <a:path w="22638" h="12431" extrusionOk="0">
                  <a:moveTo>
                    <a:pt x="15471" y="0"/>
                  </a:moveTo>
                  <a:cubicBezTo>
                    <a:pt x="15241" y="0"/>
                    <a:pt x="15009" y="35"/>
                    <a:pt x="14771" y="121"/>
                  </a:cubicBezTo>
                  <a:cubicBezTo>
                    <a:pt x="13726" y="498"/>
                    <a:pt x="12986" y="1432"/>
                    <a:pt x="11905" y="1740"/>
                  </a:cubicBezTo>
                  <a:cubicBezTo>
                    <a:pt x="11508" y="1853"/>
                    <a:pt x="11101" y="1885"/>
                    <a:pt x="10691" y="1885"/>
                  </a:cubicBezTo>
                  <a:cubicBezTo>
                    <a:pt x="10170" y="1885"/>
                    <a:pt x="9645" y="1832"/>
                    <a:pt x="9131" y="1822"/>
                  </a:cubicBezTo>
                  <a:cubicBezTo>
                    <a:pt x="9096" y="1821"/>
                    <a:pt x="9062" y="1821"/>
                    <a:pt x="9028" y="1821"/>
                  </a:cubicBezTo>
                  <a:cubicBezTo>
                    <a:pt x="7794" y="1821"/>
                    <a:pt x="6958" y="2224"/>
                    <a:pt x="6331" y="3337"/>
                  </a:cubicBezTo>
                  <a:cubicBezTo>
                    <a:pt x="5907" y="4091"/>
                    <a:pt x="5514" y="4757"/>
                    <a:pt x="4709" y="5152"/>
                  </a:cubicBezTo>
                  <a:cubicBezTo>
                    <a:pt x="3733" y="5628"/>
                    <a:pt x="2604" y="5664"/>
                    <a:pt x="1635" y="6158"/>
                  </a:cubicBezTo>
                  <a:cubicBezTo>
                    <a:pt x="490" y="6741"/>
                    <a:pt x="0" y="8020"/>
                    <a:pt x="301" y="9250"/>
                  </a:cubicBezTo>
                  <a:cubicBezTo>
                    <a:pt x="877" y="11613"/>
                    <a:pt x="3417" y="12286"/>
                    <a:pt x="5583" y="12286"/>
                  </a:cubicBezTo>
                  <a:cubicBezTo>
                    <a:pt x="5839" y="12286"/>
                    <a:pt x="6090" y="12277"/>
                    <a:pt x="6332" y="12260"/>
                  </a:cubicBezTo>
                  <a:cubicBezTo>
                    <a:pt x="6335" y="12259"/>
                    <a:pt x="6337" y="12259"/>
                    <a:pt x="6340" y="12259"/>
                  </a:cubicBezTo>
                  <a:cubicBezTo>
                    <a:pt x="6438" y="12259"/>
                    <a:pt x="6449" y="12401"/>
                    <a:pt x="6365" y="12429"/>
                  </a:cubicBezTo>
                  <a:lnTo>
                    <a:pt x="6365" y="12430"/>
                  </a:lnTo>
                  <a:cubicBezTo>
                    <a:pt x="9280" y="11336"/>
                    <a:pt x="11693" y="9100"/>
                    <a:pt x="13913" y="6930"/>
                  </a:cubicBezTo>
                  <a:cubicBezTo>
                    <a:pt x="16406" y="4486"/>
                    <a:pt x="19142" y="1583"/>
                    <a:pt x="22638" y="659"/>
                  </a:cubicBezTo>
                  <a:lnTo>
                    <a:pt x="22635" y="650"/>
                  </a:lnTo>
                  <a:cubicBezTo>
                    <a:pt x="21966" y="760"/>
                    <a:pt x="21287" y="812"/>
                    <a:pt x="20609" y="812"/>
                  </a:cubicBezTo>
                  <a:cubicBezTo>
                    <a:pt x="20020" y="812"/>
                    <a:pt x="19431" y="773"/>
                    <a:pt x="18848" y="697"/>
                  </a:cubicBezTo>
                  <a:cubicBezTo>
                    <a:pt x="18206" y="612"/>
                    <a:pt x="17573" y="479"/>
                    <a:pt x="16949" y="301"/>
                  </a:cubicBezTo>
                  <a:cubicBezTo>
                    <a:pt x="16451" y="161"/>
                    <a:pt x="15967" y="0"/>
                    <a:pt x="1547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6836625" y="4629300"/>
              <a:ext cx="465900" cy="318825"/>
            </a:xfrm>
            <a:custGeom>
              <a:avLst/>
              <a:gdLst/>
              <a:ahLst/>
              <a:cxnLst/>
              <a:rect l="l" t="t" r="r" b="b"/>
              <a:pathLst>
                <a:path w="18636" h="12753" extrusionOk="0">
                  <a:moveTo>
                    <a:pt x="18635" y="1"/>
                  </a:moveTo>
                  <a:cubicBezTo>
                    <a:pt x="16921" y="718"/>
                    <a:pt x="15388" y="1643"/>
                    <a:pt x="13945" y="2840"/>
                  </a:cubicBezTo>
                  <a:cubicBezTo>
                    <a:pt x="12399" y="4123"/>
                    <a:pt x="11011" y="5579"/>
                    <a:pt x="9566" y="6971"/>
                  </a:cubicBezTo>
                  <a:cubicBezTo>
                    <a:pt x="6925" y="9514"/>
                    <a:pt x="3853" y="12022"/>
                    <a:pt x="70" y="12399"/>
                  </a:cubicBezTo>
                  <a:cubicBezTo>
                    <a:pt x="65" y="12399"/>
                    <a:pt x="63" y="12398"/>
                    <a:pt x="57" y="12398"/>
                  </a:cubicBezTo>
                  <a:cubicBezTo>
                    <a:pt x="43" y="12450"/>
                    <a:pt x="20" y="12507"/>
                    <a:pt x="10" y="12562"/>
                  </a:cubicBezTo>
                  <a:cubicBezTo>
                    <a:pt x="0" y="12625"/>
                    <a:pt x="0" y="12689"/>
                    <a:pt x="6" y="12752"/>
                  </a:cubicBezTo>
                  <a:cubicBezTo>
                    <a:pt x="4117" y="12429"/>
                    <a:pt x="7315" y="9570"/>
                    <a:pt x="10101" y="6787"/>
                  </a:cubicBezTo>
                  <a:cubicBezTo>
                    <a:pt x="11411" y="5479"/>
                    <a:pt x="12693" y="4130"/>
                    <a:pt x="14120" y="2944"/>
                  </a:cubicBezTo>
                  <a:cubicBezTo>
                    <a:pt x="15508" y="1794"/>
                    <a:pt x="17034" y="827"/>
                    <a:pt x="1863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6869175" y="4629600"/>
              <a:ext cx="437575" cy="473425"/>
            </a:xfrm>
            <a:custGeom>
              <a:avLst/>
              <a:gdLst/>
              <a:ahLst/>
              <a:cxnLst/>
              <a:rect l="l" t="t" r="r" b="b"/>
              <a:pathLst>
                <a:path w="17503" h="18937" extrusionOk="0">
                  <a:moveTo>
                    <a:pt x="17503" y="0"/>
                  </a:moveTo>
                  <a:lnTo>
                    <a:pt x="17503" y="0"/>
                  </a:lnTo>
                  <a:cubicBezTo>
                    <a:pt x="15728" y="922"/>
                    <a:pt x="14055" y="2005"/>
                    <a:pt x="12541" y="3318"/>
                  </a:cubicBezTo>
                  <a:cubicBezTo>
                    <a:pt x="11031" y="4629"/>
                    <a:pt x="9674" y="6099"/>
                    <a:pt x="8259" y="7511"/>
                  </a:cubicBezTo>
                  <a:cubicBezTo>
                    <a:pt x="6294" y="9478"/>
                    <a:pt x="4066" y="11378"/>
                    <a:pt x="1457" y="12334"/>
                  </a:cubicBezTo>
                  <a:cubicBezTo>
                    <a:pt x="1454" y="12338"/>
                    <a:pt x="1454" y="12342"/>
                    <a:pt x="1453" y="12345"/>
                  </a:cubicBezTo>
                  <a:cubicBezTo>
                    <a:pt x="0" y="14562"/>
                    <a:pt x="943" y="17967"/>
                    <a:pt x="3586" y="18758"/>
                  </a:cubicBezTo>
                  <a:cubicBezTo>
                    <a:pt x="3990" y="18878"/>
                    <a:pt x="4411" y="18937"/>
                    <a:pt x="4833" y="18937"/>
                  </a:cubicBezTo>
                  <a:cubicBezTo>
                    <a:pt x="5571" y="18937"/>
                    <a:pt x="6311" y="18757"/>
                    <a:pt x="6960" y="18414"/>
                  </a:cubicBezTo>
                  <a:cubicBezTo>
                    <a:pt x="8057" y="17836"/>
                    <a:pt x="8491" y="16887"/>
                    <a:pt x="9139" y="15901"/>
                  </a:cubicBezTo>
                  <a:cubicBezTo>
                    <a:pt x="9409" y="15492"/>
                    <a:pt x="9726" y="15152"/>
                    <a:pt x="10170" y="14929"/>
                  </a:cubicBezTo>
                  <a:cubicBezTo>
                    <a:pt x="10650" y="14689"/>
                    <a:pt x="11189" y="14611"/>
                    <a:pt x="11680" y="14399"/>
                  </a:cubicBezTo>
                  <a:cubicBezTo>
                    <a:pt x="13014" y="13825"/>
                    <a:pt x="12766" y="12492"/>
                    <a:pt x="12774" y="11305"/>
                  </a:cubicBezTo>
                  <a:cubicBezTo>
                    <a:pt x="12780" y="10388"/>
                    <a:pt x="13023" y="9657"/>
                    <a:pt x="13691" y="9010"/>
                  </a:cubicBezTo>
                  <a:cubicBezTo>
                    <a:pt x="14556" y="8167"/>
                    <a:pt x="15544" y="7610"/>
                    <a:pt x="15719" y="6302"/>
                  </a:cubicBezTo>
                  <a:cubicBezTo>
                    <a:pt x="15883" y="5081"/>
                    <a:pt x="15763" y="3915"/>
                    <a:pt x="16120" y="2714"/>
                  </a:cubicBezTo>
                  <a:cubicBezTo>
                    <a:pt x="16413" y="1728"/>
                    <a:pt x="16886" y="819"/>
                    <a:pt x="1750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7292725" y="4620050"/>
              <a:ext cx="20025" cy="6200"/>
            </a:xfrm>
            <a:custGeom>
              <a:avLst/>
              <a:gdLst/>
              <a:ahLst/>
              <a:cxnLst/>
              <a:rect l="l" t="t" r="r" b="b"/>
              <a:pathLst>
                <a:path w="801" h="248" extrusionOk="0">
                  <a:moveTo>
                    <a:pt x="709" y="0"/>
                  </a:moveTo>
                  <a:cubicBezTo>
                    <a:pt x="706" y="0"/>
                    <a:pt x="703" y="0"/>
                    <a:pt x="699" y="1"/>
                  </a:cubicBezTo>
                  <a:cubicBezTo>
                    <a:pt x="470" y="29"/>
                    <a:pt x="239" y="52"/>
                    <a:pt x="10" y="71"/>
                  </a:cubicBezTo>
                  <a:cubicBezTo>
                    <a:pt x="14" y="132"/>
                    <a:pt x="13" y="191"/>
                    <a:pt x="0" y="248"/>
                  </a:cubicBezTo>
                  <a:cubicBezTo>
                    <a:pt x="237" y="224"/>
                    <a:pt x="473" y="193"/>
                    <a:pt x="706" y="156"/>
                  </a:cubicBezTo>
                  <a:cubicBezTo>
                    <a:pt x="800" y="141"/>
                    <a:pt x="801" y="0"/>
                    <a:pt x="70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7291225" y="4623950"/>
              <a:ext cx="19275" cy="6225"/>
            </a:xfrm>
            <a:custGeom>
              <a:avLst/>
              <a:gdLst/>
              <a:ahLst/>
              <a:cxnLst/>
              <a:rect l="l" t="t" r="r" b="b"/>
              <a:pathLst>
                <a:path w="771" h="249" extrusionOk="0">
                  <a:moveTo>
                    <a:pt x="766" y="0"/>
                  </a:moveTo>
                  <a:cubicBezTo>
                    <a:pt x="532" y="40"/>
                    <a:pt x="294" y="68"/>
                    <a:pt x="60" y="92"/>
                  </a:cubicBezTo>
                  <a:cubicBezTo>
                    <a:pt x="50" y="147"/>
                    <a:pt x="29" y="201"/>
                    <a:pt x="1" y="249"/>
                  </a:cubicBezTo>
                  <a:cubicBezTo>
                    <a:pt x="252" y="160"/>
                    <a:pt x="509" y="78"/>
                    <a:pt x="770" y="9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7106250" y="4730825"/>
              <a:ext cx="37475" cy="36400"/>
            </a:xfrm>
            <a:custGeom>
              <a:avLst/>
              <a:gdLst/>
              <a:ahLst/>
              <a:cxnLst/>
              <a:rect l="l" t="t" r="r" b="b"/>
              <a:pathLst>
                <a:path w="1499" h="1456" extrusionOk="0">
                  <a:moveTo>
                    <a:pt x="1498" y="0"/>
                  </a:moveTo>
                  <a:lnTo>
                    <a:pt x="1498" y="0"/>
                  </a:lnTo>
                  <a:cubicBezTo>
                    <a:pt x="1080" y="363"/>
                    <a:pt x="661" y="726"/>
                    <a:pt x="236" y="1080"/>
                  </a:cubicBezTo>
                  <a:cubicBezTo>
                    <a:pt x="235" y="1082"/>
                    <a:pt x="235" y="1086"/>
                    <a:pt x="233" y="1087"/>
                  </a:cubicBezTo>
                  <a:cubicBezTo>
                    <a:pt x="157" y="1210"/>
                    <a:pt x="81" y="1334"/>
                    <a:pt x="0" y="1456"/>
                  </a:cubicBezTo>
                  <a:cubicBezTo>
                    <a:pt x="487" y="974"/>
                    <a:pt x="986" y="483"/>
                    <a:pt x="14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6832825" y="4623750"/>
              <a:ext cx="480550" cy="483675"/>
            </a:xfrm>
            <a:custGeom>
              <a:avLst/>
              <a:gdLst/>
              <a:ahLst/>
              <a:cxnLst/>
              <a:rect l="l" t="t" r="r" b="b"/>
              <a:pathLst>
                <a:path w="19222" h="19347" extrusionOk="0">
                  <a:moveTo>
                    <a:pt x="18957" y="233"/>
                  </a:moveTo>
                  <a:cubicBezTo>
                    <a:pt x="18342" y="1053"/>
                    <a:pt x="17867" y="1962"/>
                    <a:pt x="17576" y="2948"/>
                  </a:cubicBezTo>
                  <a:cubicBezTo>
                    <a:pt x="17220" y="4149"/>
                    <a:pt x="17340" y="5315"/>
                    <a:pt x="17175" y="6536"/>
                  </a:cubicBezTo>
                  <a:cubicBezTo>
                    <a:pt x="17001" y="7844"/>
                    <a:pt x="16013" y="8401"/>
                    <a:pt x="15146" y="9244"/>
                  </a:cubicBezTo>
                  <a:cubicBezTo>
                    <a:pt x="14478" y="9891"/>
                    <a:pt x="14235" y="10622"/>
                    <a:pt x="14230" y="11539"/>
                  </a:cubicBezTo>
                  <a:cubicBezTo>
                    <a:pt x="14221" y="12726"/>
                    <a:pt x="14470" y="14059"/>
                    <a:pt x="13136" y="14633"/>
                  </a:cubicBezTo>
                  <a:cubicBezTo>
                    <a:pt x="12646" y="14845"/>
                    <a:pt x="12105" y="14923"/>
                    <a:pt x="11625" y="15163"/>
                  </a:cubicBezTo>
                  <a:cubicBezTo>
                    <a:pt x="11182" y="15386"/>
                    <a:pt x="10864" y="15726"/>
                    <a:pt x="10594" y="16135"/>
                  </a:cubicBezTo>
                  <a:cubicBezTo>
                    <a:pt x="9946" y="17121"/>
                    <a:pt x="9513" y="18070"/>
                    <a:pt x="8417" y="18648"/>
                  </a:cubicBezTo>
                  <a:cubicBezTo>
                    <a:pt x="7767" y="18991"/>
                    <a:pt x="7027" y="19171"/>
                    <a:pt x="6289" y="19171"/>
                  </a:cubicBezTo>
                  <a:cubicBezTo>
                    <a:pt x="5867" y="19171"/>
                    <a:pt x="5446" y="19112"/>
                    <a:pt x="5043" y="18992"/>
                  </a:cubicBezTo>
                  <a:cubicBezTo>
                    <a:pt x="2399" y="18201"/>
                    <a:pt x="1457" y="14796"/>
                    <a:pt x="2908" y="12579"/>
                  </a:cubicBezTo>
                  <a:cubicBezTo>
                    <a:pt x="2911" y="12576"/>
                    <a:pt x="2911" y="12572"/>
                    <a:pt x="2913" y="12568"/>
                  </a:cubicBezTo>
                  <a:cubicBezTo>
                    <a:pt x="5523" y="11612"/>
                    <a:pt x="7749" y="9712"/>
                    <a:pt x="9716" y="7745"/>
                  </a:cubicBezTo>
                  <a:cubicBezTo>
                    <a:pt x="11129" y="6332"/>
                    <a:pt x="12485" y="4862"/>
                    <a:pt x="13995" y="3550"/>
                  </a:cubicBezTo>
                  <a:cubicBezTo>
                    <a:pt x="15509" y="2237"/>
                    <a:pt x="17182" y="1153"/>
                    <a:pt x="18957" y="233"/>
                  </a:cubicBezTo>
                  <a:close/>
                  <a:moveTo>
                    <a:pt x="19159" y="1"/>
                  </a:moveTo>
                  <a:cubicBezTo>
                    <a:pt x="19156" y="1"/>
                    <a:pt x="19154" y="1"/>
                    <a:pt x="19151" y="1"/>
                  </a:cubicBezTo>
                  <a:cubicBezTo>
                    <a:pt x="19136" y="5"/>
                    <a:pt x="19122" y="11"/>
                    <a:pt x="19106" y="14"/>
                  </a:cubicBezTo>
                  <a:cubicBezTo>
                    <a:pt x="18845" y="83"/>
                    <a:pt x="18589" y="163"/>
                    <a:pt x="18337" y="254"/>
                  </a:cubicBezTo>
                  <a:cubicBezTo>
                    <a:pt x="18276" y="367"/>
                    <a:pt x="18180" y="459"/>
                    <a:pt x="18032" y="514"/>
                  </a:cubicBezTo>
                  <a:cubicBezTo>
                    <a:pt x="15869" y="1306"/>
                    <a:pt x="14152" y="2792"/>
                    <a:pt x="12435" y="4283"/>
                  </a:cubicBezTo>
                  <a:cubicBezTo>
                    <a:pt x="11923" y="4766"/>
                    <a:pt x="11426" y="5259"/>
                    <a:pt x="10937" y="5739"/>
                  </a:cubicBezTo>
                  <a:cubicBezTo>
                    <a:pt x="10730" y="6054"/>
                    <a:pt x="10508" y="6357"/>
                    <a:pt x="10275" y="6651"/>
                  </a:cubicBezTo>
                  <a:cubicBezTo>
                    <a:pt x="11525" y="5427"/>
                    <a:pt x="12752" y="4179"/>
                    <a:pt x="14097" y="3062"/>
                  </a:cubicBezTo>
                  <a:cubicBezTo>
                    <a:pt x="15540" y="1865"/>
                    <a:pt x="17073" y="940"/>
                    <a:pt x="18787" y="223"/>
                  </a:cubicBezTo>
                  <a:lnTo>
                    <a:pt x="18787" y="223"/>
                  </a:lnTo>
                  <a:cubicBezTo>
                    <a:pt x="17186" y="1049"/>
                    <a:pt x="15660" y="2016"/>
                    <a:pt x="14272" y="3166"/>
                  </a:cubicBezTo>
                  <a:cubicBezTo>
                    <a:pt x="12843" y="4352"/>
                    <a:pt x="11563" y="5701"/>
                    <a:pt x="10253" y="7009"/>
                  </a:cubicBezTo>
                  <a:cubicBezTo>
                    <a:pt x="7467" y="9792"/>
                    <a:pt x="4269" y="12651"/>
                    <a:pt x="158" y="12974"/>
                  </a:cubicBezTo>
                  <a:cubicBezTo>
                    <a:pt x="152" y="12911"/>
                    <a:pt x="152" y="12847"/>
                    <a:pt x="162" y="12784"/>
                  </a:cubicBezTo>
                  <a:cubicBezTo>
                    <a:pt x="172" y="12729"/>
                    <a:pt x="195" y="12672"/>
                    <a:pt x="209" y="12620"/>
                  </a:cubicBezTo>
                  <a:cubicBezTo>
                    <a:pt x="215" y="12620"/>
                    <a:pt x="217" y="12621"/>
                    <a:pt x="222" y="12621"/>
                  </a:cubicBezTo>
                  <a:cubicBezTo>
                    <a:pt x="2057" y="12438"/>
                    <a:pt x="3726" y="11752"/>
                    <a:pt x="5259" y="10806"/>
                  </a:cubicBezTo>
                  <a:lnTo>
                    <a:pt x="5259" y="10806"/>
                  </a:lnTo>
                  <a:cubicBezTo>
                    <a:pt x="3935" y="11550"/>
                    <a:pt x="2471" y="12139"/>
                    <a:pt x="970" y="12305"/>
                  </a:cubicBezTo>
                  <a:cubicBezTo>
                    <a:pt x="720" y="12352"/>
                    <a:pt x="470" y="12388"/>
                    <a:pt x="215" y="12417"/>
                  </a:cubicBezTo>
                  <a:cubicBezTo>
                    <a:pt x="167" y="12422"/>
                    <a:pt x="138" y="12452"/>
                    <a:pt x="127" y="12486"/>
                  </a:cubicBezTo>
                  <a:cubicBezTo>
                    <a:pt x="52" y="12551"/>
                    <a:pt x="28" y="12672"/>
                    <a:pt x="17" y="12768"/>
                  </a:cubicBezTo>
                  <a:cubicBezTo>
                    <a:pt x="6" y="12860"/>
                    <a:pt x="7" y="12952"/>
                    <a:pt x="25" y="13042"/>
                  </a:cubicBezTo>
                  <a:cubicBezTo>
                    <a:pt x="1" y="13103"/>
                    <a:pt x="30" y="13185"/>
                    <a:pt x="109" y="13185"/>
                  </a:cubicBezTo>
                  <a:cubicBezTo>
                    <a:pt x="112" y="13185"/>
                    <a:pt x="115" y="13185"/>
                    <a:pt x="119" y="13185"/>
                  </a:cubicBezTo>
                  <a:cubicBezTo>
                    <a:pt x="977" y="13121"/>
                    <a:pt x="1797" y="12946"/>
                    <a:pt x="2586" y="12685"/>
                  </a:cubicBezTo>
                  <a:lnTo>
                    <a:pt x="2586" y="12685"/>
                  </a:lnTo>
                  <a:cubicBezTo>
                    <a:pt x="1600" y="14378"/>
                    <a:pt x="1869" y="16672"/>
                    <a:pt x="3226" y="18094"/>
                  </a:cubicBezTo>
                  <a:cubicBezTo>
                    <a:pt x="4034" y="18942"/>
                    <a:pt x="5161" y="19347"/>
                    <a:pt x="6298" y="19347"/>
                  </a:cubicBezTo>
                  <a:cubicBezTo>
                    <a:pt x="7176" y="19347"/>
                    <a:pt x="8059" y="19105"/>
                    <a:pt x="8807" y="18640"/>
                  </a:cubicBezTo>
                  <a:cubicBezTo>
                    <a:pt x="9855" y="17986"/>
                    <a:pt x="10213" y="16975"/>
                    <a:pt x="10927" y="16035"/>
                  </a:cubicBezTo>
                  <a:cubicBezTo>
                    <a:pt x="11751" y="14955"/>
                    <a:pt x="13394" y="15246"/>
                    <a:pt x="14132" y="14124"/>
                  </a:cubicBezTo>
                  <a:cubicBezTo>
                    <a:pt x="14648" y="13346"/>
                    <a:pt x="14439" y="12322"/>
                    <a:pt x="14454" y="11448"/>
                  </a:cubicBezTo>
                  <a:cubicBezTo>
                    <a:pt x="14467" y="10762"/>
                    <a:pt x="14622" y="10166"/>
                    <a:pt x="15077" y="9635"/>
                  </a:cubicBezTo>
                  <a:cubicBezTo>
                    <a:pt x="15492" y="9154"/>
                    <a:pt x="16034" y="8804"/>
                    <a:pt x="16483" y="8362"/>
                  </a:cubicBezTo>
                  <a:cubicBezTo>
                    <a:pt x="17526" y="7338"/>
                    <a:pt x="17382" y="6128"/>
                    <a:pt x="17463" y="4783"/>
                  </a:cubicBezTo>
                  <a:cubicBezTo>
                    <a:pt x="17563" y="3110"/>
                    <a:pt x="18190" y="1508"/>
                    <a:pt x="19199" y="176"/>
                  </a:cubicBezTo>
                  <a:cubicBezTo>
                    <a:pt x="19221" y="149"/>
                    <a:pt x="19219" y="120"/>
                    <a:pt x="19208" y="96"/>
                  </a:cubicBezTo>
                  <a:cubicBezTo>
                    <a:pt x="19222" y="75"/>
                    <a:pt x="19212" y="48"/>
                    <a:pt x="19189" y="35"/>
                  </a:cubicBezTo>
                  <a:cubicBezTo>
                    <a:pt x="19191" y="17"/>
                    <a:pt x="19179" y="1"/>
                    <a:pt x="191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6836625" y="4629275"/>
              <a:ext cx="465850" cy="318850"/>
            </a:xfrm>
            <a:custGeom>
              <a:avLst/>
              <a:gdLst/>
              <a:ahLst/>
              <a:cxnLst/>
              <a:rect l="l" t="t" r="r" b="b"/>
              <a:pathLst>
                <a:path w="18634" h="12754" extrusionOk="0">
                  <a:moveTo>
                    <a:pt x="18634" y="0"/>
                  </a:moveTo>
                  <a:lnTo>
                    <a:pt x="18634" y="0"/>
                  </a:lnTo>
                  <a:cubicBezTo>
                    <a:pt x="16923" y="719"/>
                    <a:pt x="15386" y="1644"/>
                    <a:pt x="13945" y="2841"/>
                  </a:cubicBezTo>
                  <a:cubicBezTo>
                    <a:pt x="12600" y="3958"/>
                    <a:pt x="11373" y="5207"/>
                    <a:pt x="10123" y="6430"/>
                  </a:cubicBezTo>
                  <a:cubicBezTo>
                    <a:pt x="9016" y="7823"/>
                    <a:pt x="7619" y="9002"/>
                    <a:pt x="6140" y="9959"/>
                  </a:cubicBezTo>
                  <a:cubicBezTo>
                    <a:pt x="5806" y="10175"/>
                    <a:pt x="5463" y="10386"/>
                    <a:pt x="5107" y="10585"/>
                  </a:cubicBezTo>
                  <a:cubicBezTo>
                    <a:pt x="3574" y="11532"/>
                    <a:pt x="1906" y="12218"/>
                    <a:pt x="70" y="12400"/>
                  </a:cubicBezTo>
                  <a:cubicBezTo>
                    <a:pt x="65" y="12400"/>
                    <a:pt x="63" y="12399"/>
                    <a:pt x="57" y="12399"/>
                  </a:cubicBezTo>
                  <a:cubicBezTo>
                    <a:pt x="41" y="12451"/>
                    <a:pt x="17" y="12508"/>
                    <a:pt x="10" y="12563"/>
                  </a:cubicBezTo>
                  <a:cubicBezTo>
                    <a:pt x="0" y="12625"/>
                    <a:pt x="0" y="12690"/>
                    <a:pt x="6" y="12753"/>
                  </a:cubicBezTo>
                  <a:cubicBezTo>
                    <a:pt x="4117" y="12430"/>
                    <a:pt x="7314" y="9571"/>
                    <a:pt x="10101" y="6788"/>
                  </a:cubicBezTo>
                  <a:cubicBezTo>
                    <a:pt x="11411" y="5478"/>
                    <a:pt x="12690" y="4130"/>
                    <a:pt x="14120" y="2944"/>
                  </a:cubicBezTo>
                  <a:cubicBezTo>
                    <a:pt x="15507" y="1793"/>
                    <a:pt x="17036" y="826"/>
                    <a:pt x="1863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6869175" y="4629600"/>
              <a:ext cx="437575" cy="473425"/>
            </a:xfrm>
            <a:custGeom>
              <a:avLst/>
              <a:gdLst/>
              <a:ahLst/>
              <a:cxnLst/>
              <a:rect l="l" t="t" r="r" b="b"/>
              <a:pathLst>
                <a:path w="17503" h="18937" extrusionOk="0">
                  <a:moveTo>
                    <a:pt x="17503" y="0"/>
                  </a:moveTo>
                  <a:lnTo>
                    <a:pt x="17503" y="0"/>
                  </a:lnTo>
                  <a:cubicBezTo>
                    <a:pt x="15728" y="922"/>
                    <a:pt x="14055" y="2005"/>
                    <a:pt x="12541" y="3318"/>
                  </a:cubicBezTo>
                  <a:cubicBezTo>
                    <a:pt x="11031" y="4629"/>
                    <a:pt x="9674" y="6099"/>
                    <a:pt x="8259" y="7511"/>
                  </a:cubicBezTo>
                  <a:cubicBezTo>
                    <a:pt x="6294" y="9478"/>
                    <a:pt x="4066" y="11378"/>
                    <a:pt x="1457" y="12334"/>
                  </a:cubicBezTo>
                  <a:cubicBezTo>
                    <a:pt x="1454" y="12338"/>
                    <a:pt x="1454" y="12342"/>
                    <a:pt x="1453" y="12345"/>
                  </a:cubicBezTo>
                  <a:cubicBezTo>
                    <a:pt x="0" y="14562"/>
                    <a:pt x="943" y="17967"/>
                    <a:pt x="3586" y="18758"/>
                  </a:cubicBezTo>
                  <a:cubicBezTo>
                    <a:pt x="3990" y="18878"/>
                    <a:pt x="4411" y="18937"/>
                    <a:pt x="4833" y="18937"/>
                  </a:cubicBezTo>
                  <a:cubicBezTo>
                    <a:pt x="5571" y="18937"/>
                    <a:pt x="6311" y="18757"/>
                    <a:pt x="6960" y="18414"/>
                  </a:cubicBezTo>
                  <a:cubicBezTo>
                    <a:pt x="8057" y="17836"/>
                    <a:pt x="8491" y="16887"/>
                    <a:pt x="9139" y="15901"/>
                  </a:cubicBezTo>
                  <a:cubicBezTo>
                    <a:pt x="9409" y="15492"/>
                    <a:pt x="9726" y="15152"/>
                    <a:pt x="10170" y="14929"/>
                  </a:cubicBezTo>
                  <a:cubicBezTo>
                    <a:pt x="10650" y="14689"/>
                    <a:pt x="11189" y="14611"/>
                    <a:pt x="11680" y="14399"/>
                  </a:cubicBezTo>
                  <a:cubicBezTo>
                    <a:pt x="13014" y="13825"/>
                    <a:pt x="12766" y="12492"/>
                    <a:pt x="12774" y="11305"/>
                  </a:cubicBezTo>
                  <a:cubicBezTo>
                    <a:pt x="12780" y="10388"/>
                    <a:pt x="13023" y="9657"/>
                    <a:pt x="13691" y="9010"/>
                  </a:cubicBezTo>
                  <a:cubicBezTo>
                    <a:pt x="14556" y="8167"/>
                    <a:pt x="15544" y="7610"/>
                    <a:pt x="15719" y="6302"/>
                  </a:cubicBezTo>
                  <a:cubicBezTo>
                    <a:pt x="15883" y="5081"/>
                    <a:pt x="15763" y="3915"/>
                    <a:pt x="16120" y="2714"/>
                  </a:cubicBezTo>
                  <a:cubicBezTo>
                    <a:pt x="16413" y="1728"/>
                    <a:pt x="16886" y="819"/>
                    <a:pt x="1750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6899000" y="4632525"/>
              <a:ext cx="406825" cy="449200"/>
            </a:xfrm>
            <a:custGeom>
              <a:avLst/>
              <a:gdLst/>
              <a:ahLst/>
              <a:cxnLst/>
              <a:rect l="l" t="t" r="r" b="b"/>
              <a:pathLst>
                <a:path w="16273" h="17968" extrusionOk="0">
                  <a:moveTo>
                    <a:pt x="16162" y="1"/>
                  </a:moveTo>
                  <a:cubicBezTo>
                    <a:pt x="16151" y="1"/>
                    <a:pt x="16140" y="3"/>
                    <a:pt x="16129" y="9"/>
                  </a:cubicBezTo>
                  <a:cubicBezTo>
                    <a:pt x="13185" y="1443"/>
                    <a:pt x="10596" y="3650"/>
                    <a:pt x="8467" y="6106"/>
                  </a:cubicBezTo>
                  <a:cubicBezTo>
                    <a:pt x="8336" y="6256"/>
                    <a:pt x="8206" y="6403"/>
                    <a:pt x="8072" y="6550"/>
                  </a:cubicBezTo>
                  <a:cubicBezTo>
                    <a:pt x="7923" y="6698"/>
                    <a:pt x="7772" y="6843"/>
                    <a:pt x="7623" y="6990"/>
                  </a:cubicBezTo>
                  <a:cubicBezTo>
                    <a:pt x="7614" y="6989"/>
                    <a:pt x="7607" y="6987"/>
                    <a:pt x="7599" y="6987"/>
                  </a:cubicBezTo>
                  <a:cubicBezTo>
                    <a:pt x="7595" y="6987"/>
                    <a:pt x="7592" y="6987"/>
                    <a:pt x="7590" y="6987"/>
                  </a:cubicBezTo>
                  <a:cubicBezTo>
                    <a:pt x="7540" y="6987"/>
                    <a:pt x="7517" y="7040"/>
                    <a:pt x="7538" y="7073"/>
                  </a:cubicBezTo>
                  <a:cubicBezTo>
                    <a:pt x="6753" y="7837"/>
                    <a:pt x="5944" y="8573"/>
                    <a:pt x="5095" y="9291"/>
                  </a:cubicBezTo>
                  <a:cubicBezTo>
                    <a:pt x="5086" y="9300"/>
                    <a:pt x="5078" y="9311"/>
                    <a:pt x="5074" y="9324"/>
                  </a:cubicBezTo>
                  <a:cubicBezTo>
                    <a:pt x="4953" y="9420"/>
                    <a:pt x="4829" y="9516"/>
                    <a:pt x="4706" y="9611"/>
                  </a:cubicBezTo>
                  <a:cubicBezTo>
                    <a:pt x="4158" y="10027"/>
                    <a:pt x="3600" y="10476"/>
                    <a:pt x="3020" y="10891"/>
                  </a:cubicBezTo>
                  <a:lnTo>
                    <a:pt x="2999" y="10870"/>
                  </a:lnTo>
                  <a:cubicBezTo>
                    <a:pt x="2978" y="10851"/>
                    <a:pt x="2956" y="10843"/>
                    <a:pt x="2935" y="10843"/>
                  </a:cubicBezTo>
                  <a:cubicBezTo>
                    <a:pt x="2861" y="10843"/>
                    <a:pt x="2798" y="10939"/>
                    <a:pt x="2855" y="11007"/>
                  </a:cubicBezTo>
                  <a:cubicBezTo>
                    <a:pt x="2132" y="11507"/>
                    <a:pt x="1370" y="11940"/>
                    <a:pt x="544" y="12177"/>
                  </a:cubicBezTo>
                  <a:cubicBezTo>
                    <a:pt x="538" y="12176"/>
                    <a:pt x="532" y="12175"/>
                    <a:pt x="525" y="12175"/>
                  </a:cubicBezTo>
                  <a:cubicBezTo>
                    <a:pt x="505" y="12175"/>
                    <a:pt x="484" y="12183"/>
                    <a:pt x="466" y="12198"/>
                  </a:cubicBezTo>
                  <a:cubicBezTo>
                    <a:pt x="353" y="12228"/>
                    <a:pt x="239" y="12256"/>
                    <a:pt x="124" y="12277"/>
                  </a:cubicBezTo>
                  <a:cubicBezTo>
                    <a:pt x="0" y="12303"/>
                    <a:pt x="52" y="12479"/>
                    <a:pt x="166" y="12479"/>
                  </a:cubicBezTo>
                  <a:cubicBezTo>
                    <a:pt x="173" y="12479"/>
                    <a:pt x="181" y="12478"/>
                    <a:pt x="189" y="12477"/>
                  </a:cubicBezTo>
                  <a:cubicBezTo>
                    <a:pt x="290" y="12458"/>
                    <a:pt x="391" y="12434"/>
                    <a:pt x="490" y="12409"/>
                  </a:cubicBezTo>
                  <a:cubicBezTo>
                    <a:pt x="1312" y="14079"/>
                    <a:pt x="798" y="15784"/>
                    <a:pt x="520" y="17522"/>
                  </a:cubicBezTo>
                  <a:cubicBezTo>
                    <a:pt x="516" y="17551"/>
                    <a:pt x="535" y="17566"/>
                    <a:pt x="555" y="17566"/>
                  </a:cubicBezTo>
                  <a:cubicBezTo>
                    <a:pt x="570" y="17566"/>
                    <a:pt x="586" y="17557"/>
                    <a:pt x="592" y="17538"/>
                  </a:cubicBezTo>
                  <a:cubicBezTo>
                    <a:pt x="1149" y="15892"/>
                    <a:pt x="1430" y="13977"/>
                    <a:pt x="662" y="12361"/>
                  </a:cubicBezTo>
                  <a:cubicBezTo>
                    <a:pt x="1219" y="12198"/>
                    <a:pt x="1737" y="11946"/>
                    <a:pt x="2235" y="11648"/>
                  </a:cubicBezTo>
                  <a:cubicBezTo>
                    <a:pt x="3126" y="12995"/>
                    <a:pt x="3853" y="14329"/>
                    <a:pt x="4241" y="15911"/>
                  </a:cubicBezTo>
                  <a:cubicBezTo>
                    <a:pt x="4244" y="15922"/>
                    <a:pt x="4251" y="15926"/>
                    <a:pt x="4258" y="15926"/>
                  </a:cubicBezTo>
                  <a:cubicBezTo>
                    <a:pt x="4270" y="15926"/>
                    <a:pt x="4283" y="15915"/>
                    <a:pt x="4281" y="15899"/>
                  </a:cubicBezTo>
                  <a:cubicBezTo>
                    <a:pt x="3974" y="14368"/>
                    <a:pt x="3365" y="12786"/>
                    <a:pt x="2349" y="11577"/>
                  </a:cubicBezTo>
                  <a:cubicBezTo>
                    <a:pt x="2570" y="11442"/>
                    <a:pt x="2787" y="11298"/>
                    <a:pt x="3000" y="11148"/>
                  </a:cubicBezTo>
                  <a:cubicBezTo>
                    <a:pt x="4913" y="12969"/>
                    <a:pt x="6034" y="15328"/>
                    <a:pt x="6444" y="17930"/>
                  </a:cubicBezTo>
                  <a:cubicBezTo>
                    <a:pt x="6448" y="17955"/>
                    <a:pt x="6468" y="17967"/>
                    <a:pt x="6487" y="17967"/>
                  </a:cubicBezTo>
                  <a:cubicBezTo>
                    <a:pt x="6508" y="17967"/>
                    <a:pt x="6527" y="17954"/>
                    <a:pt x="6526" y="17926"/>
                  </a:cubicBezTo>
                  <a:cubicBezTo>
                    <a:pt x="6329" y="15306"/>
                    <a:pt x="5046" y="12842"/>
                    <a:pt x="3168" y="11029"/>
                  </a:cubicBezTo>
                  <a:cubicBezTo>
                    <a:pt x="3605" y="10716"/>
                    <a:pt x="4029" y="10386"/>
                    <a:pt x="4452" y="10072"/>
                  </a:cubicBezTo>
                  <a:cubicBezTo>
                    <a:pt x="4556" y="9995"/>
                    <a:pt x="4658" y="9917"/>
                    <a:pt x="4761" y="9836"/>
                  </a:cubicBezTo>
                  <a:cubicBezTo>
                    <a:pt x="4767" y="9839"/>
                    <a:pt x="4774" y="9840"/>
                    <a:pt x="4781" y="9840"/>
                  </a:cubicBezTo>
                  <a:cubicBezTo>
                    <a:pt x="4784" y="9840"/>
                    <a:pt x="4788" y="9840"/>
                    <a:pt x="4792" y="9839"/>
                  </a:cubicBezTo>
                  <a:cubicBezTo>
                    <a:pt x="4872" y="9827"/>
                    <a:pt x="4954" y="9821"/>
                    <a:pt x="5037" y="9821"/>
                  </a:cubicBezTo>
                  <a:cubicBezTo>
                    <a:pt x="5635" y="9821"/>
                    <a:pt x="6285" y="10118"/>
                    <a:pt x="6811" y="10338"/>
                  </a:cubicBezTo>
                  <a:cubicBezTo>
                    <a:pt x="7390" y="10580"/>
                    <a:pt x="7949" y="10873"/>
                    <a:pt x="8477" y="11210"/>
                  </a:cubicBezTo>
                  <a:cubicBezTo>
                    <a:pt x="9586" y="11922"/>
                    <a:pt x="10417" y="12820"/>
                    <a:pt x="11329" y="13753"/>
                  </a:cubicBezTo>
                  <a:cubicBezTo>
                    <a:pt x="11336" y="13761"/>
                    <a:pt x="11344" y="13764"/>
                    <a:pt x="11352" y="13764"/>
                  </a:cubicBezTo>
                  <a:cubicBezTo>
                    <a:pt x="11377" y="13764"/>
                    <a:pt x="11400" y="13731"/>
                    <a:pt x="11384" y="13705"/>
                  </a:cubicBezTo>
                  <a:cubicBezTo>
                    <a:pt x="10688" y="12565"/>
                    <a:pt x="9519" y="11629"/>
                    <a:pt x="8393" y="10938"/>
                  </a:cubicBezTo>
                  <a:cubicBezTo>
                    <a:pt x="7775" y="10556"/>
                    <a:pt x="7120" y="10237"/>
                    <a:pt x="6437" y="9985"/>
                  </a:cubicBezTo>
                  <a:cubicBezTo>
                    <a:pt x="6008" y="9827"/>
                    <a:pt x="5544" y="9629"/>
                    <a:pt x="5081" y="9629"/>
                  </a:cubicBezTo>
                  <a:cubicBezTo>
                    <a:pt x="5063" y="9629"/>
                    <a:pt x="5046" y="9630"/>
                    <a:pt x="5029" y="9630"/>
                  </a:cubicBezTo>
                  <a:cubicBezTo>
                    <a:pt x="6013" y="8868"/>
                    <a:pt x="6952" y="8062"/>
                    <a:pt x="7810" y="7157"/>
                  </a:cubicBezTo>
                  <a:cubicBezTo>
                    <a:pt x="8665" y="7373"/>
                    <a:pt x="9465" y="7627"/>
                    <a:pt x="10250" y="8056"/>
                  </a:cubicBezTo>
                  <a:cubicBezTo>
                    <a:pt x="10254" y="8058"/>
                    <a:pt x="10258" y="8059"/>
                    <a:pt x="10262" y="8059"/>
                  </a:cubicBezTo>
                  <a:cubicBezTo>
                    <a:pt x="10282" y="8059"/>
                    <a:pt x="10293" y="8030"/>
                    <a:pt x="10271" y="8015"/>
                  </a:cubicBezTo>
                  <a:cubicBezTo>
                    <a:pt x="9575" y="7563"/>
                    <a:pt x="8753" y="7189"/>
                    <a:pt x="7923" y="7034"/>
                  </a:cubicBezTo>
                  <a:cubicBezTo>
                    <a:pt x="8011" y="6939"/>
                    <a:pt x="8101" y="6842"/>
                    <a:pt x="8187" y="6745"/>
                  </a:cubicBezTo>
                  <a:cubicBezTo>
                    <a:pt x="8208" y="6721"/>
                    <a:pt x="8230" y="6698"/>
                    <a:pt x="8251" y="6673"/>
                  </a:cubicBezTo>
                  <a:cubicBezTo>
                    <a:pt x="8262" y="6695"/>
                    <a:pt x="8279" y="6715"/>
                    <a:pt x="8309" y="6721"/>
                  </a:cubicBezTo>
                  <a:cubicBezTo>
                    <a:pt x="9982" y="7010"/>
                    <a:pt x="11313" y="7651"/>
                    <a:pt x="12537" y="8840"/>
                  </a:cubicBezTo>
                  <a:cubicBezTo>
                    <a:pt x="12545" y="8847"/>
                    <a:pt x="12555" y="8851"/>
                    <a:pt x="12564" y="8851"/>
                  </a:cubicBezTo>
                  <a:cubicBezTo>
                    <a:pt x="12596" y="8851"/>
                    <a:pt x="12627" y="8814"/>
                    <a:pt x="12603" y="8783"/>
                  </a:cubicBezTo>
                  <a:cubicBezTo>
                    <a:pt x="11604" y="7539"/>
                    <a:pt x="9963" y="6656"/>
                    <a:pt x="8361" y="6550"/>
                  </a:cubicBezTo>
                  <a:cubicBezTo>
                    <a:pt x="9082" y="5734"/>
                    <a:pt x="9783" y="4928"/>
                    <a:pt x="10558" y="4182"/>
                  </a:cubicBezTo>
                  <a:lnTo>
                    <a:pt x="10565" y="4182"/>
                  </a:lnTo>
                  <a:cubicBezTo>
                    <a:pt x="10899" y="4096"/>
                    <a:pt x="11224" y="4054"/>
                    <a:pt x="11548" y="4054"/>
                  </a:cubicBezTo>
                  <a:cubicBezTo>
                    <a:pt x="11902" y="4054"/>
                    <a:pt x="12255" y="4104"/>
                    <a:pt x="12618" y="4200"/>
                  </a:cubicBezTo>
                  <a:cubicBezTo>
                    <a:pt x="13127" y="4336"/>
                    <a:pt x="14255" y="4604"/>
                    <a:pt x="14569" y="5084"/>
                  </a:cubicBezTo>
                  <a:cubicBezTo>
                    <a:pt x="14577" y="5096"/>
                    <a:pt x="14587" y="5101"/>
                    <a:pt x="14597" y="5101"/>
                  </a:cubicBezTo>
                  <a:cubicBezTo>
                    <a:pt x="14620" y="5101"/>
                    <a:pt x="14642" y="5073"/>
                    <a:pt x="14629" y="5046"/>
                  </a:cubicBezTo>
                  <a:cubicBezTo>
                    <a:pt x="14361" y="4505"/>
                    <a:pt x="13390" y="4277"/>
                    <a:pt x="12853" y="4107"/>
                  </a:cubicBezTo>
                  <a:cubicBezTo>
                    <a:pt x="12414" y="3967"/>
                    <a:pt x="11954" y="3877"/>
                    <a:pt x="11496" y="3877"/>
                  </a:cubicBezTo>
                  <a:cubicBezTo>
                    <a:pt x="11263" y="3877"/>
                    <a:pt x="11030" y="3900"/>
                    <a:pt x="10801" y="3952"/>
                  </a:cubicBezTo>
                  <a:cubicBezTo>
                    <a:pt x="11117" y="3658"/>
                    <a:pt x="11447" y="3377"/>
                    <a:pt x="11796" y="3112"/>
                  </a:cubicBezTo>
                  <a:cubicBezTo>
                    <a:pt x="12273" y="2748"/>
                    <a:pt x="12752" y="2386"/>
                    <a:pt x="13236" y="2033"/>
                  </a:cubicBezTo>
                  <a:cubicBezTo>
                    <a:pt x="13678" y="1986"/>
                    <a:pt x="14072" y="1932"/>
                    <a:pt x="14486" y="1932"/>
                  </a:cubicBezTo>
                  <a:cubicBezTo>
                    <a:pt x="14685" y="1932"/>
                    <a:pt x="14887" y="1944"/>
                    <a:pt x="15102" y="1975"/>
                  </a:cubicBezTo>
                  <a:cubicBezTo>
                    <a:pt x="15104" y="1976"/>
                    <a:pt x="15105" y="1976"/>
                    <a:pt x="15107" y="1976"/>
                  </a:cubicBezTo>
                  <a:cubicBezTo>
                    <a:pt x="15145" y="1976"/>
                    <a:pt x="15155" y="1921"/>
                    <a:pt x="15117" y="1909"/>
                  </a:cubicBezTo>
                  <a:cubicBezTo>
                    <a:pt x="14815" y="1826"/>
                    <a:pt x="14471" y="1773"/>
                    <a:pt x="14131" y="1773"/>
                  </a:cubicBezTo>
                  <a:cubicBezTo>
                    <a:pt x="13914" y="1773"/>
                    <a:pt x="13699" y="1795"/>
                    <a:pt x="13496" y="1844"/>
                  </a:cubicBezTo>
                  <a:cubicBezTo>
                    <a:pt x="14365" y="1221"/>
                    <a:pt x="15261" y="631"/>
                    <a:pt x="16205" y="123"/>
                  </a:cubicBezTo>
                  <a:cubicBezTo>
                    <a:pt x="16273" y="87"/>
                    <a:pt x="16226" y="1"/>
                    <a:pt x="1616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7216950" y="4628350"/>
              <a:ext cx="11475" cy="41275"/>
            </a:xfrm>
            <a:custGeom>
              <a:avLst/>
              <a:gdLst/>
              <a:ahLst/>
              <a:cxnLst/>
              <a:rect l="l" t="t" r="r" b="b"/>
              <a:pathLst>
                <a:path w="459" h="1651" extrusionOk="0">
                  <a:moveTo>
                    <a:pt x="103" y="1"/>
                  </a:moveTo>
                  <a:cubicBezTo>
                    <a:pt x="86" y="1"/>
                    <a:pt x="72" y="16"/>
                    <a:pt x="77" y="37"/>
                  </a:cubicBezTo>
                  <a:cubicBezTo>
                    <a:pt x="141" y="296"/>
                    <a:pt x="220" y="548"/>
                    <a:pt x="212" y="818"/>
                  </a:cubicBezTo>
                  <a:cubicBezTo>
                    <a:pt x="203" y="1095"/>
                    <a:pt x="99" y="1321"/>
                    <a:pt x="14" y="1579"/>
                  </a:cubicBezTo>
                  <a:cubicBezTo>
                    <a:pt x="0" y="1619"/>
                    <a:pt x="38" y="1651"/>
                    <a:pt x="75" y="1651"/>
                  </a:cubicBezTo>
                  <a:cubicBezTo>
                    <a:pt x="90" y="1651"/>
                    <a:pt x="105" y="1645"/>
                    <a:pt x="116" y="1631"/>
                  </a:cubicBezTo>
                  <a:cubicBezTo>
                    <a:pt x="449" y="1215"/>
                    <a:pt x="459" y="434"/>
                    <a:pt x="128" y="15"/>
                  </a:cubicBezTo>
                  <a:cubicBezTo>
                    <a:pt x="121" y="5"/>
                    <a:pt x="112" y="1"/>
                    <a:pt x="10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7091200" y="4622475"/>
              <a:ext cx="59450" cy="110175"/>
            </a:xfrm>
            <a:custGeom>
              <a:avLst/>
              <a:gdLst/>
              <a:ahLst/>
              <a:cxnLst/>
              <a:rect l="l" t="t" r="r" b="b"/>
              <a:pathLst>
                <a:path w="2378" h="4407" extrusionOk="0">
                  <a:moveTo>
                    <a:pt x="86" y="0"/>
                  </a:moveTo>
                  <a:cubicBezTo>
                    <a:pt x="42" y="0"/>
                    <a:pt x="1" y="48"/>
                    <a:pt x="33" y="86"/>
                  </a:cubicBezTo>
                  <a:cubicBezTo>
                    <a:pt x="492" y="635"/>
                    <a:pt x="934" y="1187"/>
                    <a:pt x="1276" y="1821"/>
                  </a:cubicBezTo>
                  <a:cubicBezTo>
                    <a:pt x="1458" y="2159"/>
                    <a:pt x="1615" y="2512"/>
                    <a:pt x="1746" y="2872"/>
                  </a:cubicBezTo>
                  <a:cubicBezTo>
                    <a:pt x="1835" y="3121"/>
                    <a:pt x="1983" y="4097"/>
                    <a:pt x="2153" y="4217"/>
                  </a:cubicBezTo>
                  <a:cubicBezTo>
                    <a:pt x="2137" y="4206"/>
                    <a:pt x="2119" y="4201"/>
                    <a:pt x="2102" y="4201"/>
                  </a:cubicBezTo>
                  <a:cubicBezTo>
                    <a:pt x="2035" y="4201"/>
                    <a:pt x="1967" y="4267"/>
                    <a:pt x="2023" y="4333"/>
                  </a:cubicBezTo>
                  <a:cubicBezTo>
                    <a:pt x="2066" y="4383"/>
                    <a:pt x="2089" y="4406"/>
                    <a:pt x="2139" y="4406"/>
                  </a:cubicBezTo>
                  <a:cubicBezTo>
                    <a:pt x="2154" y="4406"/>
                    <a:pt x="2170" y="4404"/>
                    <a:pt x="2191" y="4401"/>
                  </a:cubicBezTo>
                  <a:cubicBezTo>
                    <a:pt x="2233" y="4393"/>
                    <a:pt x="2280" y="4369"/>
                    <a:pt x="2287" y="4320"/>
                  </a:cubicBezTo>
                  <a:cubicBezTo>
                    <a:pt x="2377" y="3627"/>
                    <a:pt x="1939" y="2711"/>
                    <a:pt x="1647" y="2105"/>
                  </a:cubicBezTo>
                  <a:cubicBezTo>
                    <a:pt x="1270" y="1326"/>
                    <a:pt x="769" y="590"/>
                    <a:pt x="122" y="14"/>
                  </a:cubicBezTo>
                  <a:cubicBezTo>
                    <a:pt x="111" y="4"/>
                    <a:pt x="98" y="0"/>
                    <a:pt x="86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6978800" y="4649550"/>
              <a:ext cx="104925" cy="148875"/>
            </a:xfrm>
            <a:custGeom>
              <a:avLst/>
              <a:gdLst/>
              <a:ahLst/>
              <a:cxnLst/>
              <a:rect l="l" t="t" r="r" b="b"/>
              <a:pathLst>
                <a:path w="4197" h="5955" extrusionOk="0">
                  <a:moveTo>
                    <a:pt x="69" y="0"/>
                  </a:moveTo>
                  <a:cubicBezTo>
                    <a:pt x="30" y="0"/>
                    <a:pt x="1" y="54"/>
                    <a:pt x="37" y="83"/>
                  </a:cubicBezTo>
                  <a:cubicBezTo>
                    <a:pt x="919" y="816"/>
                    <a:pt x="1812" y="1475"/>
                    <a:pt x="2523" y="2391"/>
                  </a:cubicBezTo>
                  <a:cubicBezTo>
                    <a:pt x="3314" y="3408"/>
                    <a:pt x="3811" y="4577"/>
                    <a:pt x="3972" y="5856"/>
                  </a:cubicBezTo>
                  <a:cubicBezTo>
                    <a:pt x="3981" y="5922"/>
                    <a:pt x="4035" y="5955"/>
                    <a:pt x="4087" y="5955"/>
                  </a:cubicBezTo>
                  <a:cubicBezTo>
                    <a:pt x="4143" y="5955"/>
                    <a:pt x="4196" y="5918"/>
                    <a:pt x="4189" y="5845"/>
                  </a:cubicBezTo>
                  <a:cubicBezTo>
                    <a:pt x="3952" y="3422"/>
                    <a:pt x="2228" y="1128"/>
                    <a:pt x="89" y="5"/>
                  </a:cubicBezTo>
                  <a:cubicBezTo>
                    <a:pt x="82" y="2"/>
                    <a:pt x="75" y="0"/>
                    <a:pt x="6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6883625" y="4720475"/>
              <a:ext cx="126950" cy="140775"/>
            </a:xfrm>
            <a:custGeom>
              <a:avLst/>
              <a:gdLst/>
              <a:ahLst/>
              <a:cxnLst/>
              <a:rect l="l" t="t" r="r" b="b"/>
              <a:pathLst>
                <a:path w="5078" h="5631" extrusionOk="0">
                  <a:moveTo>
                    <a:pt x="56" y="1"/>
                  </a:moveTo>
                  <a:cubicBezTo>
                    <a:pt x="4" y="1"/>
                    <a:pt x="0" y="83"/>
                    <a:pt x="50" y="95"/>
                  </a:cubicBezTo>
                  <a:cubicBezTo>
                    <a:pt x="1178" y="370"/>
                    <a:pt x="1976" y="1089"/>
                    <a:pt x="2723" y="1942"/>
                  </a:cubicBezTo>
                  <a:cubicBezTo>
                    <a:pt x="3673" y="3026"/>
                    <a:pt x="4498" y="4148"/>
                    <a:pt x="4868" y="5563"/>
                  </a:cubicBezTo>
                  <a:cubicBezTo>
                    <a:pt x="4880" y="5610"/>
                    <a:pt x="4921" y="5631"/>
                    <a:pt x="4962" y="5631"/>
                  </a:cubicBezTo>
                  <a:cubicBezTo>
                    <a:pt x="5019" y="5631"/>
                    <a:pt x="5077" y="5592"/>
                    <a:pt x="5067" y="5526"/>
                  </a:cubicBezTo>
                  <a:cubicBezTo>
                    <a:pt x="4808" y="4067"/>
                    <a:pt x="3826" y="2858"/>
                    <a:pt x="2871" y="1774"/>
                  </a:cubicBezTo>
                  <a:cubicBezTo>
                    <a:pt x="2140" y="945"/>
                    <a:pt x="1234" y="4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6753900" y="4797850"/>
              <a:ext cx="191575" cy="103650"/>
            </a:xfrm>
            <a:custGeom>
              <a:avLst/>
              <a:gdLst/>
              <a:ahLst/>
              <a:cxnLst/>
              <a:rect l="l" t="t" r="r" b="b"/>
              <a:pathLst>
                <a:path w="7663" h="4146" extrusionOk="0">
                  <a:moveTo>
                    <a:pt x="520" y="0"/>
                  </a:moveTo>
                  <a:cubicBezTo>
                    <a:pt x="346" y="0"/>
                    <a:pt x="177" y="13"/>
                    <a:pt x="13" y="41"/>
                  </a:cubicBezTo>
                  <a:cubicBezTo>
                    <a:pt x="2" y="45"/>
                    <a:pt x="0" y="61"/>
                    <a:pt x="13" y="67"/>
                  </a:cubicBezTo>
                  <a:cubicBezTo>
                    <a:pt x="633" y="280"/>
                    <a:pt x="1317" y="315"/>
                    <a:pt x="1950" y="503"/>
                  </a:cubicBezTo>
                  <a:cubicBezTo>
                    <a:pt x="2642" y="708"/>
                    <a:pt x="3311" y="986"/>
                    <a:pt x="3943" y="1336"/>
                  </a:cubicBezTo>
                  <a:cubicBezTo>
                    <a:pt x="5292" y="2083"/>
                    <a:pt x="6250" y="3259"/>
                    <a:pt x="7497" y="4127"/>
                  </a:cubicBezTo>
                  <a:cubicBezTo>
                    <a:pt x="7515" y="4140"/>
                    <a:pt x="7533" y="4145"/>
                    <a:pt x="7550" y="4145"/>
                  </a:cubicBezTo>
                  <a:cubicBezTo>
                    <a:pt x="7615" y="4145"/>
                    <a:pt x="7663" y="4067"/>
                    <a:pt x="7607" y="4004"/>
                  </a:cubicBezTo>
                  <a:cubicBezTo>
                    <a:pt x="7068" y="3401"/>
                    <a:pt x="6396" y="2872"/>
                    <a:pt x="5779" y="2352"/>
                  </a:cubicBezTo>
                  <a:cubicBezTo>
                    <a:pt x="5210" y="1874"/>
                    <a:pt x="4611" y="1439"/>
                    <a:pt x="3955" y="1086"/>
                  </a:cubicBezTo>
                  <a:cubicBezTo>
                    <a:pt x="3012" y="579"/>
                    <a:pt x="1679" y="0"/>
                    <a:pt x="520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7196775" y="4722675"/>
              <a:ext cx="52225" cy="13000"/>
            </a:xfrm>
            <a:custGeom>
              <a:avLst/>
              <a:gdLst/>
              <a:ahLst/>
              <a:cxnLst/>
              <a:rect l="l" t="t" r="r" b="b"/>
              <a:pathLst>
                <a:path w="2089" h="520" extrusionOk="0">
                  <a:moveTo>
                    <a:pt x="556" y="1"/>
                  </a:moveTo>
                  <a:cubicBezTo>
                    <a:pt x="379" y="1"/>
                    <a:pt x="205" y="15"/>
                    <a:pt x="44" y="40"/>
                  </a:cubicBezTo>
                  <a:cubicBezTo>
                    <a:pt x="1" y="47"/>
                    <a:pt x="4" y="106"/>
                    <a:pt x="47" y="109"/>
                  </a:cubicBezTo>
                  <a:cubicBezTo>
                    <a:pt x="773" y="160"/>
                    <a:pt x="1427" y="65"/>
                    <a:pt x="2058" y="517"/>
                  </a:cubicBezTo>
                  <a:cubicBezTo>
                    <a:pt x="2061" y="519"/>
                    <a:pt x="2064" y="520"/>
                    <a:pt x="2067" y="520"/>
                  </a:cubicBezTo>
                  <a:cubicBezTo>
                    <a:pt x="2079" y="520"/>
                    <a:pt x="2089" y="506"/>
                    <a:pt x="2077" y="494"/>
                  </a:cubicBezTo>
                  <a:cubicBezTo>
                    <a:pt x="1693" y="135"/>
                    <a:pt x="1105" y="1"/>
                    <a:pt x="55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7087200" y="4923475"/>
              <a:ext cx="74025" cy="53750"/>
            </a:xfrm>
            <a:custGeom>
              <a:avLst/>
              <a:gdLst/>
              <a:ahLst/>
              <a:cxnLst/>
              <a:rect l="l" t="t" r="r" b="b"/>
              <a:pathLst>
                <a:path w="2961" h="2150" extrusionOk="0">
                  <a:moveTo>
                    <a:pt x="58" y="0"/>
                  </a:moveTo>
                  <a:cubicBezTo>
                    <a:pt x="20" y="0"/>
                    <a:pt x="1" y="57"/>
                    <a:pt x="40" y="83"/>
                  </a:cubicBezTo>
                  <a:cubicBezTo>
                    <a:pt x="476" y="380"/>
                    <a:pt x="1019" y="504"/>
                    <a:pt x="1471" y="792"/>
                  </a:cubicBezTo>
                  <a:cubicBezTo>
                    <a:pt x="2036" y="1152"/>
                    <a:pt x="2513" y="1612"/>
                    <a:pt x="2918" y="2142"/>
                  </a:cubicBezTo>
                  <a:cubicBezTo>
                    <a:pt x="2922" y="2147"/>
                    <a:pt x="2928" y="2150"/>
                    <a:pt x="2934" y="2150"/>
                  </a:cubicBezTo>
                  <a:cubicBezTo>
                    <a:pt x="2947" y="2150"/>
                    <a:pt x="2961" y="2135"/>
                    <a:pt x="2951" y="2120"/>
                  </a:cubicBezTo>
                  <a:cubicBezTo>
                    <a:pt x="2601" y="1614"/>
                    <a:pt x="2178" y="1170"/>
                    <a:pt x="1676" y="815"/>
                  </a:cubicBezTo>
                  <a:cubicBezTo>
                    <a:pt x="1175" y="460"/>
                    <a:pt x="621" y="277"/>
                    <a:pt x="79" y="6"/>
                  </a:cubicBezTo>
                  <a:cubicBezTo>
                    <a:pt x="72" y="2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6774175" y="4816950"/>
              <a:ext cx="78975" cy="35975"/>
            </a:xfrm>
            <a:custGeom>
              <a:avLst/>
              <a:gdLst/>
              <a:ahLst/>
              <a:cxnLst/>
              <a:rect l="l" t="t" r="r" b="b"/>
              <a:pathLst>
                <a:path w="3159" h="1439" extrusionOk="0">
                  <a:moveTo>
                    <a:pt x="50" y="1"/>
                  </a:moveTo>
                  <a:cubicBezTo>
                    <a:pt x="8" y="1"/>
                    <a:pt x="0" y="59"/>
                    <a:pt x="42" y="73"/>
                  </a:cubicBezTo>
                  <a:cubicBezTo>
                    <a:pt x="1094" y="439"/>
                    <a:pt x="2073" y="820"/>
                    <a:pt x="3015" y="1426"/>
                  </a:cubicBezTo>
                  <a:cubicBezTo>
                    <a:pt x="3029" y="1435"/>
                    <a:pt x="3042" y="1439"/>
                    <a:pt x="3055" y="1439"/>
                  </a:cubicBezTo>
                  <a:cubicBezTo>
                    <a:pt x="3120" y="1439"/>
                    <a:pt x="3158" y="1331"/>
                    <a:pt x="3087" y="1283"/>
                  </a:cubicBezTo>
                  <a:cubicBezTo>
                    <a:pt x="2189" y="681"/>
                    <a:pt x="1135" y="171"/>
                    <a:pt x="57" y="1"/>
                  </a:cubicBezTo>
                  <a:cubicBezTo>
                    <a:pt x="55" y="1"/>
                    <a:pt x="52" y="1"/>
                    <a:pt x="5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6929075" y="4768950"/>
              <a:ext cx="66025" cy="89100"/>
            </a:xfrm>
            <a:custGeom>
              <a:avLst/>
              <a:gdLst/>
              <a:ahLst/>
              <a:cxnLst/>
              <a:rect l="l" t="t" r="r" b="b"/>
              <a:pathLst>
                <a:path w="2641" h="3564" extrusionOk="0">
                  <a:moveTo>
                    <a:pt x="48" y="1"/>
                  </a:moveTo>
                  <a:cubicBezTo>
                    <a:pt x="22" y="1"/>
                    <a:pt x="0" y="32"/>
                    <a:pt x="24" y="55"/>
                  </a:cubicBezTo>
                  <a:cubicBezTo>
                    <a:pt x="559" y="584"/>
                    <a:pt x="1076" y="1115"/>
                    <a:pt x="1508" y="1735"/>
                  </a:cubicBezTo>
                  <a:cubicBezTo>
                    <a:pt x="1906" y="2303"/>
                    <a:pt x="2170" y="2917"/>
                    <a:pt x="2489" y="3528"/>
                  </a:cubicBezTo>
                  <a:cubicBezTo>
                    <a:pt x="2502" y="3553"/>
                    <a:pt x="2523" y="3563"/>
                    <a:pt x="2545" y="3563"/>
                  </a:cubicBezTo>
                  <a:cubicBezTo>
                    <a:pt x="2591" y="3563"/>
                    <a:pt x="2640" y="3516"/>
                    <a:pt x="2626" y="3462"/>
                  </a:cubicBezTo>
                  <a:cubicBezTo>
                    <a:pt x="2246" y="2121"/>
                    <a:pt x="1200" y="799"/>
                    <a:pt x="68" y="7"/>
                  </a:cubicBezTo>
                  <a:cubicBezTo>
                    <a:pt x="61" y="3"/>
                    <a:pt x="55" y="1"/>
                    <a:pt x="4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6922650" y="4718750"/>
              <a:ext cx="65775" cy="64200"/>
            </a:xfrm>
            <a:custGeom>
              <a:avLst/>
              <a:gdLst/>
              <a:ahLst/>
              <a:cxnLst/>
              <a:rect l="l" t="t" r="r" b="b"/>
              <a:pathLst>
                <a:path w="2631" h="2568" extrusionOk="0">
                  <a:moveTo>
                    <a:pt x="43" y="0"/>
                  </a:moveTo>
                  <a:cubicBezTo>
                    <a:pt x="15" y="0"/>
                    <a:pt x="0" y="41"/>
                    <a:pt x="28" y="60"/>
                  </a:cubicBezTo>
                  <a:cubicBezTo>
                    <a:pt x="1079" y="712"/>
                    <a:pt x="1931" y="1473"/>
                    <a:pt x="2558" y="2552"/>
                  </a:cubicBezTo>
                  <a:cubicBezTo>
                    <a:pt x="2565" y="2563"/>
                    <a:pt x="2574" y="2567"/>
                    <a:pt x="2584" y="2567"/>
                  </a:cubicBezTo>
                  <a:cubicBezTo>
                    <a:pt x="2607" y="2567"/>
                    <a:pt x="2630" y="2541"/>
                    <a:pt x="2616" y="2515"/>
                  </a:cubicBezTo>
                  <a:cubicBezTo>
                    <a:pt x="2056" y="1438"/>
                    <a:pt x="1179" y="499"/>
                    <a:pt x="57" y="3"/>
                  </a:cubicBezTo>
                  <a:cubicBezTo>
                    <a:pt x="52" y="1"/>
                    <a:pt x="47" y="0"/>
                    <a:pt x="4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7021075" y="4708475"/>
              <a:ext cx="42200" cy="92025"/>
            </a:xfrm>
            <a:custGeom>
              <a:avLst/>
              <a:gdLst/>
              <a:ahLst/>
              <a:cxnLst/>
              <a:rect l="l" t="t" r="r" b="b"/>
              <a:pathLst>
                <a:path w="1688" h="3681" extrusionOk="0">
                  <a:moveTo>
                    <a:pt x="47" y="1"/>
                  </a:moveTo>
                  <a:cubicBezTo>
                    <a:pt x="25" y="1"/>
                    <a:pt x="0" y="21"/>
                    <a:pt x="12" y="46"/>
                  </a:cubicBezTo>
                  <a:cubicBezTo>
                    <a:pt x="235" y="540"/>
                    <a:pt x="644" y="910"/>
                    <a:pt x="927" y="1369"/>
                  </a:cubicBezTo>
                  <a:cubicBezTo>
                    <a:pt x="1357" y="2067"/>
                    <a:pt x="1573" y="2843"/>
                    <a:pt x="1633" y="3656"/>
                  </a:cubicBezTo>
                  <a:cubicBezTo>
                    <a:pt x="1634" y="3672"/>
                    <a:pt x="1647" y="3680"/>
                    <a:pt x="1660" y="3680"/>
                  </a:cubicBezTo>
                  <a:cubicBezTo>
                    <a:pt x="1674" y="3680"/>
                    <a:pt x="1687" y="3672"/>
                    <a:pt x="1686" y="3654"/>
                  </a:cubicBezTo>
                  <a:cubicBezTo>
                    <a:pt x="1657" y="2978"/>
                    <a:pt x="1506" y="2329"/>
                    <a:pt x="1209" y="1719"/>
                  </a:cubicBezTo>
                  <a:cubicBezTo>
                    <a:pt x="908" y="1095"/>
                    <a:pt x="421" y="608"/>
                    <a:pt x="71" y="15"/>
                  </a:cubicBezTo>
                  <a:cubicBezTo>
                    <a:pt x="66" y="5"/>
                    <a:pt x="57" y="1"/>
                    <a:pt x="4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7092725" y="4654325"/>
              <a:ext cx="28475" cy="52950"/>
            </a:xfrm>
            <a:custGeom>
              <a:avLst/>
              <a:gdLst/>
              <a:ahLst/>
              <a:cxnLst/>
              <a:rect l="l" t="t" r="r" b="b"/>
              <a:pathLst>
                <a:path w="1139" h="2118" extrusionOk="0">
                  <a:moveTo>
                    <a:pt x="52" y="1"/>
                  </a:moveTo>
                  <a:cubicBezTo>
                    <a:pt x="22" y="1"/>
                    <a:pt x="1" y="40"/>
                    <a:pt x="27" y="69"/>
                  </a:cubicBezTo>
                  <a:cubicBezTo>
                    <a:pt x="565" y="683"/>
                    <a:pt x="938" y="1290"/>
                    <a:pt x="1092" y="2102"/>
                  </a:cubicBezTo>
                  <a:cubicBezTo>
                    <a:pt x="1094" y="2113"/>
                    <a:pt x="1103" y="2118"/>
                    <a:pt x="1112" y="2118"/>
                  </a:cubicBezTo>
                  <a:cubicBezTo>
                    <a:pt x="1125" y="2118"/>
                    <a:pt x="1139" y="2109"/>
                    <a:pt x="1137" y="2093"/>
                  </a:cubicBezTo>
                  <a:cubicBezTo>
                    <a:pt x="1043" y="1318"/>
                    <a:pt x="690" y="519"/>
                    <a:pt x="78" y="11"/>
                  </a:cubicBezTo>
                  <a:cubicBezTo>
                    <a:pt x="69" y="4"/>
                    <a:pt x="60" y="1"/>
                    <a:pt x="5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7195300" y="4650450"/>
              <a:ext cx="6625" cy="23425"/>
            </a:xfrm>
            <a:custGeom>
              <a:avLst/>
              <a:gdLst/>
              <a:ahLst/>
              <a:cxnLst/>
              <a:rect l="l" t="t" r="r" b="b"/>
              <a:pathLst>
                <a:path w="265" h="937" extrusionOk="0">
                  <a:moveTo>
                    <a:pt x="41" y="1"/>
                  </a:moveTo>
                  <a:cubicBezTo>
                    <a:pt x="22" y="1"/>
                    <a:pt x="1" y="19"/>
                    <a:pt x="10" y="40"/>
                  </a:cubicBezTo>
                  <a:cubicBezTo>
                    <a:pt x="132" y="320"/>
                    <a:pt x="198" y="603"/>
                    <a:pt x="188" y="908"/>
                  </a:cubicBezTo>
                  <a:cubicBezTo>
                    <a:pt x="187" y="927"/>
                    <a:pt x="200" y="936"/>
                    <a:pt x="214" y="936"/>
                  </a:cubicBezTo>
                  <a:cubicBezTo>
                    <a:pt x="229" y="936"/>
                    <a:pt x="245" y="925"/>
                    <a:pt x="246" y="905"/>
                  </a:cubicBezTo>
                  <a:cubicBezTo>
                    <a:pt x="264" y="592"/>
                    <a:pt x="207" y="291"/>
                    <a:pt x="63" y="13"/>
                  </a:cubicBezTo>
                  <a:cubicBezTo>
                    <a:pt x="58" y="4"/>
                    <a:pt x="49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6741175" y="4602375"/>
              <a:ext cx="571600" cy="316850"/>
            </a:xfrm>
            <a:custGeom>
              <a:avLst/>
              <a:gdLst/>
              <a:ahLst/>
              <a:cxnLst/>
              <a:rect l="l" t="t" r="r" b="b"/>
              <a:pathLst>
                <a:path w="22864" h="12674" extrusionOk="0">
                  <a:moveTo>
                    <a:pt x="15655" y="0"/>
                  </a:moveTo>
                  <a:cubicBezTo>
                    <a:pt x="15475" y="0"/>
                    <a:pt x="15297" y="18"/>
                    <a:pt x="15122" y="58"/>
                  </a:cubicBezTo>
                  <a:cubicBezTo>
                    <a:pt x="13873" y="346"/>
                    <a:pt x="13060" y="1523"/>
                    <a:pt x="11801" y="1795"/>
                  </a:cubicBezTo>
                  <a:cubicBezTo>
                    <a:pt x="11479" y="1865"/>
                    <a:pt x="11155" y="1887"/>
                    <a:pt x="10830" y="1887"/>
                  </a:cubicBezTo>
                  <a:cubicBezTo>
                    <a:pt x="10248" y="1887"/>
                    <a:pt x="9663" y="1816"/>
                    <a:pt x="9082" y="1816"/>
                  </a:cubicBezTo>
                  <a:cubicBezTo>
                    <a:pt x="8844" y="1816"/>
                    <a:pt x="8606" y="1828"/>
                    <a:pt x="8370" y="1861"/>
                  </a:cubicBezTo>
                  <a:cubicBezTo>
                    <a:pt x="7359" y="2003"/>
                    <a:pt x="6756" y="2591"/>
                    <a:pt x="6269" y="3450"/>
                  </a:cubicBezTo>
                  <a:cubicBezTo>
                    <a:pt x="5957" y="4000"/>
                    <a:pt x="5678" y="4554"/>
                    <a:pt x="5147" y="4929"/>
                  </a:cubicBezTo>
                  <a:cubicBezTo>
                    <a:pt x="4609" y="5309"/>
                    <a:pt x="3954" y="5469"/>
                    <a:pt x="3326" y="5628"/>
                  </a:cubicBezTo>
                  <a:cubicBezTo>
                    <a:pt x="2343" y="5879"/>
                    <a:pt x="1286" y="6141"/>
                    <a:pt x="657" y="7009"/>
                  </a:cubicBezTo>
                  <a:cubicBezTo>
                    <a:pt x="122" y="7746"/>
                    <a:pt x="1" y="8751"/>
                    <a:pt x="244" y="9619"/>
                  </a:cubicBezTo>
                  <a:cubicBezTo>
                    <a:pt x="911" y="11988"/>
                    <a:pt x="3514" y="12674"/>
                    <a:pt x="5726" y="12674"/>
                  </a:cubicBezTo>
                  <a:cubicBezTo>
                    <a:pt x="5982" y="12674"/>
                    <a:pt x="6233" y="12665"/>
                    <a:pt x="6476" y="12648"/>
                  </a:cubicBezTo>
                  <a:cubicBezTo>
                    <a:pt x="6484" y="12648"/>
                    <a:pt x="6491" y="12643"/>
                    <a:pt x="6498" y="12642"/>
                  </a:cubicBezTo>
                  <a:cubicBezTo>
                    <a:pt x="6584" y="12614"/>
                    <a:pt x="6569" y="12472"/>
                    <a:pt x="6474" y="12472"/>
                  </a:cubicBezTo>
                  <a:cubicBezTo>
                    <a:pt x="6472" y="12472"/>
                    <a:pt x="6469" y="12472"/>
                    <a:pt x="6467" y="12473"/>
                  </a:cubicBezTo>
                  <a:cubicBezTo>
                    <a:pt x="6225" y="12490"/>
                    <a:pt x="5973" y="12499"/>
                    <a:pt x="5717" y="12499"/>
                  </a:cubicBezTo>
                  <a:cubicBezTo>
                    <a:pt x="3550" y="12499"/>
                    <a:pt x="1011" y="11826"/>
                    <a:pt x="434" y="9464"/>
                  </a:cubicBezTo>
                  <a:cubicBezTo>
                    <a:pt x="135" y="8233"/>
                    <a:pt x="624" y="6955"/>
                    <a:pt x="1768" y="6372"/>
                  </a:cubicBezTo>
                  <a:cubicBezTo>
                    <a:pt x="2736" y="5879"/>
                    <a:pt x="3865" y="5843"/>
                    <a:pt x="4843" y="5365"/>
                  </a:cubicBezTo>
                  <a:cubicBezTo>
                    <a:pt x="5650" y="4972"/>
                    <a:pt x="6043" y="4305"/>
                    <a:pt x="6467" y="3551"/>
                  </a:cubicBezTo>
                  <a:cubicBezTo>
                    <a:pt x="7092" y="2441"/>
                    <a:pt x="7925" y="2037"/>
                    <a:pt x="9151" y="2037"/>
                  </a:cubicBezTo>
                  <a:cubicBezTo>
                    <a:pt x="9188" y="2037"/>
                    <a:pt x="9227" y="2037"/>
                    <a:pt x="9265" y="2038"/>
                  </a:cubicBezTo>
                  <a:cubicBezTo>
                    <a:pt x="9781" y="2047"/>
                    <a:pt x="10307" y="2100"/>
                    <a:pt x="10828" y="2100"/>
                  </a:cubicBezTo>
                  <a:cubicBezTo>
                    <a:pt x="11238" y="2100"/>
                    <a:pt x="11644" y="2067"/>
                    <a:pt x="12041" y="1955"/>
                  </a:cubicBezTo>
                  <a:cubicBezTo>
                    <a:pt x="13122" y="1647"/>
                    <a:pt x="13864" y="712"/>
                    <a:pt x="14907" y="337"/>
                  </a:cubicBezTo>
                  <a:cubicBezTo>
                    <a:pt x="15146" y="250"/>
                    <a:pt x="15379" y="215"/>
                    <a:pt x="15609" y="215"/>
                  </a:cubicBezTo>
                  <a:cubicBezTo>
                    <a:pt x="16105" y="215"/>
                    <a:pt x="16588" y="375"/>
                    <a:pt x="17085" y="516"/>
                  </a:cubicBezTo>
                  <a:cubicBezTo>
                    <a:pt x="17709" y="694"/>
                    <a:pt x="18342" y="826"/>
                    <a:pt x="18984" y="911"/>
                  </a:cubicBezTo>
                  <a:cubicBezTo>
                    <a:pt x="19568" y="989"/>
                    <a:pt x="20157" y="1029"/>
                    <a:pt x="20746" y="1029"/>
                  </a:cubicBezTo>
                  <a:cubicBezTo>
                    <a:pt x="21424" y="1029"/>
                    <a:pt x="22102" y="976"/>
                    <a:pt x="22771" y="866"/>
                  </a:cubicBezTo>
                  <a:cubicBezTo>
                    <a:pt x="22862" y="850"/>
                    <a:pt x="22864" y="710"/>
                    <a:pt x="22775" y="710"/>
                  </a:cubicBezTo>
                  <a:cubicBezTo>
                    <a:pt x="22772" y="710"/>
                    <a:pt x="22768" y="710"/>
                    <a:pt x="22764" y="711"/>
                  </a:cubicBezTo>
                  <a:cubicBezTo>
                    <a:pt x="22095" y="795"/>
                    <a:pt x="21428" y="841"/>
                    <a:pt x="20762" y="841"/>
                  </a:cubicBezTo>
                  <a:cubicBezTo>
                    <a:pt x="20004" y="841"/>
                    <a:pt x="19247" y="781"/>
                    <a:pt x="18490" y="647"/>
                  </a:cubicBezTo>
                  <a:cubicBezTo>
                    <a:pt x="17591" y="485"/>
                    <a:pt x="16600" y="0"/>
                    <a:pt x="15655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6832800" y="4623850"/>
              <a:ext cx="480575" cy="483650"/>
            </a:xfrm>
            <a:custGeom>
              <a:avLst/>
              <a:gdLst/>
              <a:ahLst/>
              <a:cxnLst/>
              <a:rect l="l" t="t" r="r" b="b"/>
              <a:pathLst>
                <a:path w="19223" h="19346" extrusionOk="0">
                  <a:moveTo>
                    <a:pt x="18785" y="217"/>
                  </a:moveTo>
                  <a:lnTo>
                    <a:pt x="18785" y="217"/>
                  </a:lnTo>
                  <a:cubicBezTo>
                    <a:pt x="17187" y="1045"/>
                    <a:pt x="15658" y="2013"/>
                    <a:pt x="14272" y="3162"/>
                  </a:cubicBezTo>
                  <a:cubicBezTo>
                    <a:pt x="12842" y="4348"/>
                    <a:pt x="11562" y="5697"/>
                    <a:pt x="10251" y="7005"/>
                  </a:cubicBezTo>
                  <a:cubicBezTo>
                    <a:pt x="7465" y="9788"/>
                    <a:pt x="4269" y="12647"/>
                    <a:pt x="156" y="12970"/>
                  </a:cubicBezTo>
                  <a:cubicBezTo>
                    <a:pt x="151" y="12907"/>
                    <a:pt x="151" y="12842"/>
                    <a:pt x="162" y="12780"/>
                  </a:cubicBezTo>
                  <a:cubicBezTo>
                    <a:pt x="169" y="12725"/>
                    <a:pt x="192" y="12668"/>
                    <a:pt x="207" y="12616"/>
                  </a:cubicBezTo>
                  <a:cubicBezTo>
                    <a:pt x="213" y="12616"/>
                    <a:pt x="217" y="12617"/>
                    <a:pt x="220" y="12617"/>
                  </a:cubicBezTo>
                  <a:cubicBezTo>
                    <a:pt x="4003" y="12240"/>
                    <a:pt x="7077" y="9732"/>
                    <a:pt x="9717" y="7189"/>
                  </a:cubicBezTo>
                  <a:cubicBezTo>
                    <a:pt x="11161" y="5797"/>
                    <a:pt x="12551" y="4340"/>
                    <a:pt x="14097" y="3058"/>
                  </a:cubicBezTo>
                  <a:cubicBezTo>
                    <a:pt x="15538" y="1861"/>
                    <a:pt x="17074" y="936"/>
                    <a:pt x="18785" y="217"/>
                  </a:cubicBezTo>
                  <a:close/>
                  <a:moveTo>
                    <a:pt x="18958" y="230"/>
                  </a:moveTo>
                  <a:cubicBezTo>
                    <a:pt x="18343" y="1049"/>
                    <a:pt x="17868" y="1958"/>
                    <a:pt x="17577" y="2945"/>
                  </a:cubicBezTo>
                  <a:cubicBezTo>
                    <a:pt x="17220" y="4146"/>
                    <a:pt x="17340" y="5313"/>
                    <a:pt x="17176" y="6534"/>
                  </a:cubicBezTo>
                  <a:cubicBezTo>
                    <a:pt x="17001" y="7843"/>
                    <a:pt x="16012" y="8400"/>
                    <a:pt x="15147" y="9242"/>
                  </a:cubicBezTo>
                  <a:cubicBezTo>
                    <a:pt x="14479" y="9890"/>
                    <a:pt x="14238" y="10620"/>
                    <a:pt x="14231" y="11536"/>
                  </a:cubicBezTo>
                  <a:cubicBezTo>
                    <a:pt x="14222" y="12723"/>
                    <a:pt x="14471" y="14056"/>
                    <a:pt x="13137" y="14631"/>
                  </a:cubicBezTo>
                  <a:cubicBezTo>
                    <a:pt x="12645" y="14842"/>
                    <a:pt x="12106" y="14920"/>
                    <a:pt x="11626" y="15160"/>
                  </a:cubicBezTo>
                  <a:cubicBezTo>
                    <a:pt x="11183" y="15382"/>
                    <a:pt x="10865" y="15722"/>
                    <a:pt x="10595" y="16133"/>
                  </a:cubicBezTo>
                  <a:cubicBezTo>
                    <a:pt x="9947" y="17120"/>
                    <a:pt x="9514" y="18067"/>
                    <a:pt x="8418" y="18646"/>
                  </a:cubicBezTo>
                  <a:cubicBezTo>
                    <a:pt x="7767" y="18989"/>
                    <a:pt x="7026" y="19169"/>
                    <a:pt x="6287" y="19169"/>
                  </a:cubicBezTo>
                  <a:cubicBezTo>
                    <a:pt x="5866" y="19169"/>
                    <a:pt x="5446" y="19111"/>
                    <a:pt x="5043" y="18990"/>
                  </a:cubicBezTo>
                  <a:cubicBezTo>
                    <a:pt x="2400" y="18200"/>
                    <a:pt x="1459" y="14793"/>
                    <a:pt x="2909" y="12576"/>
                  </a:cubicBezTo>
                  <a:cubicBezTo>
                    <a:pt x="2912" y="12574"/>
                    <a:pt x="2912" y="12569"/>
                    <a:pt x="2914" y="12567"/>
                  </a:cubicBezTo>
                  <a:cubicBezTo>
                    <a:pt x="5524" y="11609"/>
                    <a:pt x="7750" y="9709"/>
                    <a:pt x="9717" y="7744"/>
                  </a:cubicBezTo>
                  <a:cubicBezTo>
                    <a:pt x="11129" y="6329"/>
                    <a:pt x="12486" y="4858"/>
                    <a:pt x="13996" y="3548"/>
                  </a:cubicBezTo>
                  <a:cubicBezTo>
                    <a:pt x="15510" y="2235"/>
                    <a:pt x="17183" y="1152"/>
                    <a:pt x="18958" y="230"/>
                  </a:cubicBezTo>
                  <a:close/>
                  <a:moveTo>
                    <a:pt x="19161" y="0"/>
                  </a:moveTo>
                  <a:cubicBezTo>
                    <a:pt x="19158" y="0"/>
                    <a:pt x="19155" y="1"/>
                    <a:pt x="19152" y="1"/>
                  </a:cubicBezTo>
                  <a:cubicBezTo>
                    <a:pt x="19137" y="4"/>
                    <a:pt x="19123" y="10"/>
                    <a:pt x="19107" y="14"/>
                  </a:cubicBezTo>
                  <a:cubicBezTo>
                    <a:pt x="15611" y="939"/>
                    <a:pt x="12877" y="3840"/>
                    <a:pt x="10382" y="6284"/>
                  </a:cubicBezTo>
                  <a:cubicBezTo>
                    <a:pt x="8161" y="8454"/>
                    <a:pt x="5750" y="10689"/>
                    <a:pt x="2836" y="11786"/>
                  </a:cubicBezTo>
                  <a:cubicBezTo>
                    <a:pt x="2004" y="12099"/>
                    <a:pt x="1135" y="12318"/>
                    <a:pt x="216" y="12417"/>
                  </a:cubicBezTo>
                  <a:cubicBezTo>
                    <a:pt x="168" y="12421"/>
                    <a:pt x="139" y="12452"/>
                    <a:pt x="128" y="12485"/>
                  </a:cubicBezTo>
                  <a:cubicBezTo>
                    <a:pt x="53" y="12548"/>
                    <a:pt x="28" y="12672"/>
                    <a:pt x="18" y="12767"/>
                  </a:cubicBezTo>
                  <a:cubicBezTo>
                    <a:pt x="7" y="12862"/>
                    <a:pt x="8" y="12951"/>
                    <a:pt x="26" y="13041"/>
                  </a:cubicBezTo>
                  <a:cubicBezTo>
                    <a:pt x="1" y="13102"/>
                    <a:pt x="31" y="13184"/>
                    <a:pt x="110" y="13184"/>
                  </a:cubicBezTo>
                  <a:cubicBezTo>
                    <a:pt x="113" y="13184"/>
                    <a:pt x="116" y="13184"/>
                    <a:pt x="120" y="13184"/>
                  </a:cubicBezTo>
                  <a:cubicBezTo>
                    <a:pt x="979" y="13120"/>
                    <a:pt x="1800" y="12946"/>
                    <a:pt x="2587" y="12685"/>
                  </a:cubicBezTo>
                  <a:lnTo>
                    <a:pt x="2587" y="12685"/>
                  </a:lnTo>
                  <a:cubicBezTo>
                    <a:pt x="1599" y="14377"/>
                    <a:pt x="1869" y="16671"/>
                    <a:pt x="3227" y="18094"/>
                  </a:cubicBezTo>
                  <a:cubicBezTo>
                    <a:pt x="4035" y="18940"/>
                    <a:pt x="5163" y="19346"/>
                    <a:pt x="6300" y="19346"/>
                  </a:cubicBezTo>
                  <a:cubicBezTo>
                    <a:pt x="7177" y="19346"/>
                    <a:pt x="8060" y="19105"/>
                    <a:pt x="8808" y="18639"/>
                  </a:cubicBezTo>
                  <a:cubicBezTo>
                    <a:pt x="9856" y="17987"/>
                    <a:pt x="10214" y="16974"/>
                    <a:pt x="10928" y="16034"/>
                  </a:cubicBezTo>
                  <a:cubicBezTo>
                    <a:pt x="11750" y="14954"/>
                    <a:pt x="13395" y="15243"/>
                    <a:pt x="14133" y="14122"/>
                  </a:cubicBezTo>
                  <a:cubicBezTo>
                    <a:pt x="14649" y="13344"/>
                    <a:pt x="14440" y="12322"/>
                    <a:pt x="14455" y="11447"/>
                  </a:cubicBezTo>
                  <a:cubicBezTo>
                    <a:pt x="14468" y="10761"/>
                    <a:pt x="14623" y="10166"/>
                    <a:pt x="15078" y="9636"/>
                  </a:cubicBezTo>
                  <a:cubicBezTo>
                    <a:pt x="15491" y="9153"/>
                    <a:pt x="16035" y="8803"/>
                    <a:pt x="16484" y="8361"/>
                  </a:cubicBezTo>
                  <a:cubicBezTo>
                    <a:pt x="17526" y="7337"/>
                    <a:pt x="17383" y="6129"/>
                    <a:pt x="17464" y="4782"/>
                  </a:cubicBezTo>
                  <a:cubicBezTo>
                    <a:pt x="17564" y="3109"/>
                    <a:pt x="18191" y="1508"/>
                    <a:pt x="19200" y="176"/>
                  </a:cubicBezTo>
                  <a:cubicBezTo>
                    <a:pt x="19220" y="150"/>
                    <a:pt x="19220" y="119"/>
                    <a:pt x="19209" y="95"/>
                  </a:cubicBezTo>
                  <a:cubicBezTo>
                    <a:pt x="19223" y="73"/>
                    <a:pt x="19213" y="47"/>
                    <a:pt x="19190" y="35"/>
                  </a:cubicBezTo>
                  <a:cubicBezTo>
                    <a:pt x="19192" y="18"/>
                    <a:pt x="19181" y="0"/>
                    <a:pt x="1916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1" name="Google Shape;1911;p8"/>
          <p:cNvGrpSpPr/>
          <p:nvPr/>
        </p:nvGrpSpPr>
        <p:grpSpPr>
          <a:xfrm>
            <a:off x="4460619" y="4674849"/>
            <a:ext cx="6000837" cy="548682"/>
            <a:chOff x="-229753" y="4473097"/>
            <a:chExt cx="9605951" cy="875090"/>
          </a:xfrm>
        </p:grpSpPr>
        <p:grpSp>
          <p:nvGrpSpPr>
            <p:cNvPr id="1912" name="Google Shape;1912;p8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1913" name="Google Shape;1913;p8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3" name="Google Shape;1933;p8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1934" name="Google Shape;1934;p8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8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8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0" name="Google Shape;2020;p8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2021" name="Google Shape;2021;p8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8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8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8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8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8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8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8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8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8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8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8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8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8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8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8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8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8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8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8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8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8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8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8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8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8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8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8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8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8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8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8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8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8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8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8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8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8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8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8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8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8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8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8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8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91" name="Google Shape;2091;p8"/>
          <p:cNvGrpSpPr/>
          <p:nvPr/>
        </p:nvGrpSpPr>
        <p:grpSpPr>
          <a:xfrm>
            <a:off x="2275915" y="117982"/>
            <a:ext cx="539050" cy="421525"/>
            <a:chOff x="4800450" y="2102325"/>
            <a:chExt cx="244700" cy="191350"/>
          </a:xfrm>
        </p:grpSpPr>
        <p:sp>
          <p:nvSpPr>
            <p:cNvPr id="2092" name="Google Shape;2092;p8"/>
            <p:cNvSpPr/>
            <p:nvPr/>
          </p:nvSpPr>
          <p:spPr>
            <a:xfrm>
              <a:off x="4805525" y="2107875"/>
              <a:ext cx="234150" cy="180975"/>
            </a:xfrm>
            <a:custGeom>
              <a:avLst/>
              <a:gdLst/>
              <a:ahLst/>
              <a:cxnLst/>
              <a:rect l="l" t="t" r="r" b="b"/>
              <a:pathLst>
                <a:path w="9366" h="7239" extrusionOk="0">
                  <a:moveTo>
                    <a:pt x="3551" y="0"/>
                  </a:moveTo>
                  <a:cubicBezTo>
                    <a:pt x="3514" y="0"/>
                    <a:pt x="3476" y="1"/>
                    <a:pt x="3439" y="2"/>
                  </a:cubicBezTo>
                  <a:cubicBezTo>
                    <a:pt x="2093" y="49"/>
                    <a:pt x="1903" y="1061"/>
                    <a:pt x="1781" y="2137"/>
                  </a:cubicBezTo>
                  <a:cubicBezTo>
                    <a:pt x="1852" y="2100"/>
                    <a:pt x="1934" y="2075"/>
                    <a:pt x="2014" y="2075"/>
                  </a:cubicBezTo>
                  <a:cubicBezTo>
                    <a:pt x="2110" y="2075"/>
                    <a:pt x="2103" y="2209"/>
                    <a:pt x="2014" y="2220"/>
                  </a:cubicBezTo>
                  <a:cubicBezTo>
                    <a:pt x="1804" y="2241"/>
                    <a:pt x="1603" y="2395"/>
                    <a:pt x="1550" y="2603"/>
                  </a:cubicBezTo>
                  <a:cubicBezTo>
                    <a:pt x="1546" y="2619"/>
                    <a:pt x="1533" y="2626"/>
                    <a:pt x="1520" y="2626"/>
                  </a:cubicBezTo>
                  <a:cubicBezTo>
                    <a:pt x="1504" y="2626"/>
                    <a:pt x="1487" y="2615"/>
                    <a:pt x="1489" y="2596"/>
                  </a:cubicBezTo>
                  <a:cubicBezTo>
                    <a:pt x="1496" y="2477"/>
                    <a:pt x="1527" y="2377"/>
                    <a:pt x="1596" y="2289"/>
                  </a:cubicBezTo>
                  <a:cubicBezTo>
                    <a:pt x="1591" y="2278"/>
                    <a:pt x="1589" y="2265"/>
                    <a:pt x="1588" y="2254"/>
                  </a:cubicBezTo>
                  <a:cubicBezTo>
                    <a:pt x="1588" y="2234"/>
                    <a:pt x="1585" y="2213"/>
                    <a:pt x="1584" y="2192"/>
                  </a:cubicBezTo>
                  <a:cubicBezTo>
                    <a:pt x="1425" y="2104"/>
                    <a:pt x="1237" y="2049"/>
                    <a:pt x="1054" y="2049"/>
                  </a:cubicBezTo>
                  <a:cubicBezTo>
                    <a:pt x="853" y="2049"/>
                    <a:pt x="657" y="2114"/>
                    <a:pt x="511" y="2271"/>
                  </a:cubicBezTo>
                  <a:cubicBezTo>
                    <a:pt x="107" y="2702"/>
                    <a:pt x="407" y="3365"/>
                    <a:pt x="890" y="3543"/>
                  </a:cubicBezTo>
                  <a:cubicBezTo>
                    <a:pt x="961" y="3570"/>
                    <a:pt x="989" y="3674"/>
                    <a:pt x="913" y="3714"/>
                  </a:cubicBezTo>
                  <a:cubicBezTo>
                    <a:pt x="327" y="4031"/>
                    <a:pt x="1" y="4665"/>
                    <a:pt x="420" y="5244"/>
                  </a:cubicBezTo>
                  <a:cubicBezTo>
                    <a:pt x="608" y="5504"/>
                    <a:pt x="829" y="5600"/>
                    <a:pt x="1060" y="5600"/>
                  </a:cubicBezTo>
                  <a:cubicBezTo>
                    <a:pt x="1401" y="5600"/>
                    <a:pt x="1764" y="5391"/>
                    <a:pt x="2075" y="5192"/>
                  </a:cubicBezTo>
                  <a:cubicBezTo>
                    <a:pt x="2006" y="5123"/>
                    <a:pt x="1956" y="5037"/>
                    <a:pt x="1935" y="4941"/>
                  </a:cubicBezTo>
                  <a:cubicBezTo>
                    <a:pt x="1929" y="4914"/>
                    <a:pt x="1954" y="4892"/>
                    <a:pt x="1976" y="4892"/>
                  </a:cubicBezTo>
                  <a:cubicBezTo>
                    <a:pt x="1987" y="4892"/>
                    <a:pt x="1998" y="4897"/>
                    <a:pt x="2004" y="4911"/>
                  </a:cubicBezTo>
                  <a:cubicBezTo>
                    <a:pt x="2055" y="5023"/>
                    <a:pt x="2138" y="5106"/>
                    <a:pt x="2251" y="5152"/>
                  </a:cubicBezTo>
                  <a:cubicBezTo>
                    <a:pt x="2308" y="5178"/>
                    <a:pt x="2366" y="5192"/>
                    <a:pt x="2428" y="5193"/>
                  </a:cubicBezTo>
                  <a:cubicBezTo>
                    <a:pt x="2449" y="5193"/>
                    <a:pt x="2466" y="5192"/>
                    <a:pt x="2483" y="5192"/>
                  </a:cubicBezTo>
                  <a:cubicBezTo>
                    <a:pt x="2508" y="5192"/>
                    <a:pt x="2532" y="5195"/>
                    <a:pt x="2560" y="5208"/>
                  </a:cubicBezTo>
                  <a:cubicBezTo>
                    <a:pt x="2596" y="5222"/>
                    <a:pt x="2596" y="5272"/>
                    <a:pt x="2572" y="5296"/>
                  </a:cubicBezTo>
                  <a:cubicBezTo>
                    <a:pt x="2538" y="5331"/>
                    <a:pt x="2488" y="5346"/>
                    <a:pt x="2434" y="5346"/>
                  </a:cubicBezTo>
                  <a:cubicBezTo>
                    <a:pt x="2407" y="5346"/>
                    <a:pt x="2379" y="5342"/>
                    <a:pt x="2352" y="5336"/>
                  </a:cubicBezTo>
                  <a:lnTo>
                    <a:pt x="2352" y="5336"/>
                  </a:lnTo>
                  <a:cubicBezTo>
                    <a:pt x="2299" y="6289"/>
                    <a:pt x="2918" y="6971"/>
                    <a:pt x="3841" y="7176"/>
                  </a:cubicBezTo>
                  <a:cubicBezTo>
                    <a:pt x="4026" y="7217"/>
                    <a:pt x="4221" y="7238"/>
                    <a:pt x="4417" y="7238"/>
                  </a:cubicBezTo>
                  <a:cubicBezTo>
                    <a:pt x="5234" y="7238"/>
                    <a:pt x="6054" y="6859"/>
                    <a:pt x="6163" y="5940"/>
                  </a:cubicBezTo>
                  <a:cubicBezTo>
                    <a:pt x="6170" y="5885"/>
                    <a:pt x="6216" y="5835"/>
                    <a:pt x="6270" y="5835"/>
                  </a:cubicBezTo>
                  <a:cubicBezTo>
                    <a:pt x="6286" y="5835"/>
                    <a:pt x="6303" y="5839"/>
                    <a:pt x="6320" y="5850"/>
                  </a:cubicBezTo>
                  <a:cubicBezTo>
                    <a:pt x="6689" y="6084"/>
                    <a:pt x="7123" y="6234"/>
                    <a:pt x="7547" y="6234"/>
                  </a:cubicBezTo>
                  <a:cubicBezTo>
                    <a:pt x="7942" y="6234"/>
                    <a:pt x="8327" y="6104"/>
                    <a:pt x="8641" y="5791"/>
                  </a:cubicBezTo>
                  <a:cubicBezTo>
                    <a:pt x="9365" y="5071"/>
                    <a:pt x="9079" y="3849"/>
                    <a:pt x="8033" y="3676"/>
                  </a:cubicBezTo>
                  <a:cubicBezTo>
                    <a:pt x="8017" y="3789"/>
                    <a:pt x="7986" y="3900"/>
                    <a:pt x="7937" y="4009"/>
                  </a:cubicBezTo>
                  <a:cubicBezTo>
                    <a:pt x="7928" y="4031"/>
                    <a:pt x="7909" y="4041"/>
                    <a:pt x="7890" y="4041"/>
                  </a:cubicBezTo>
                  <a:cubicBezTo>
                    <a:pt x="7851" y="4041"/>
                    <a:pt x="7808" y="4004"/>
                    <a:pt x="7822" y="3959"/>
                  </a:cubicBezTo>
                  <a:cubicBezTo>
                    <a:pt x="7892" y="3748"/>
                    <a:pt x="7908" y="3526"/>
                    <a:pt x="7870" y="3306"/>
                  </a:cubicBezTo>
                  <a:cubicBezTo>
                    <a:pt x="7858" y="3243"/>
                    <a:pt x="7911" y="3202"/>
                    <a:pt x="7959" y="3202"/>
                  </a:cubicBezTo>
                  <a:cubicBezTo>
                    <a:pt x="7990" y="3202"/>
                    <a:pt x="8020" y="3220"/>
                    <a:pt x="8027" y="3261"/>
                  </a:cubicBezTo>
                  <a:cubicBezTo>
                    <a:pt x="8030" y="3282"/>
                    <a:pt x="8030" y="3306"/>
                    <a:pt x="8034" y="3327"/>
                  </a:cubicBezTo>
                  <a:cubicBezTo>
                    <a:pt x="9018" y="3122"/>
                    <a:pt x="8792" y="1854"/>
                    <a:pt x="8047" y="1461"/>
                  </a:cubicBezTo>
                  <a:cubicBezTo>
                    <a:pt x="7846" y="1355"/>
                    <a:pt x="7638" y="1307"/>
                    <a:pt x="7435" y="1307"/>
                  </a:cubicBezTo>
                  <a:cubicBezTo>
                    <a:pt x="6940" y="1307"/>
                    <a:pt x="6473" y="1594"/>
                    <a:pt x="6197" y="2038"/>
                  </a:cubicBezTo>
                  <a:cubicBezTo>
                    <a:pt x="6175" y="2071"/>
                    <a:pt x="6141" y="2087"/>
                    <a:pt x="6108" y="2087"/>
                  </a:cubicBezTo>
                  <a:cubicBezTo>
                    <a:pt x="6054" y="2087"/>
                    <a:pt x="6003" y="2049"/>
                    <a:pt x="6003" y="1986"/>
                  </a:cubicBezTo>
                  <a:cubicBezTo>
                    <a:pt x="5986" y="682"/>
                    <a:pt x="4728" y="0"/>
                    <a:pt x="3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4866025" y="2102325"/>
              <a:ext cx="179125" cy="189375"/>
            </a:xfrm>
            <a:custGeom>
              <a:avLst/>
              <a:gdLst/>
              <a:ahLst/>
              <a:cxnLst/>
              <a:rect l="l" t="t" r="r" b="b"/>
              <a:pathLst>
                <a:path w="7165" h="7575" extrusionOk="0">
                  <a:moveTo>
                    <a:pt x="1059" y="1"/>
                  </a:moveTo>
                  <a:cubicBezTo>
                    <a:pt x="1047" y="1"/>
                    <a:pt x="1035" y="1"/>
                    <a:pt x="1023" y="1"/>
                  </a:cubicBezTo>
                  <a:cubicBezTo>
                    <a:pt x="611" y="5"/>
                    <a:pt x="272" y="113"/>
                    <a:pt x="1" y="296"/>
                  </a:cubicBezTo>
                  <a:cubicBezTo>
                    <a:pt x="88" y="331"/>
                    <a:pt x="177" y="367"/>
                    <a:pt x="263" y="403"/>
                  </a:cubicBezTo>
                  <a:cubicBezTo>
                    <a:pt x="465" y="299"/>
                    <a:pt x="712" y="235"/>
                    <a:pt x="1024" y="224"/>
                  </a:cubicBezTo>
                  <a:cubicBezTo>
                    <a:pt x="1062" y="223"/>
                    <a:pt x="1099" y="222"/>
                    <a:pt x="1137" y="222"/>
                  </a:cubicBezTo>
                  <a:cubicBezTo>
                    <a:pt x="2313" y="222"/>
                    <a:pt x="3572" y="904"/>
                    <a:pt x="3588" y="2208"/>
                  </a:cubicBezTo>
                  <a:cubicBezTo>
                    <a:pt x="3588" y="2271"/>
                    <a:pt x="3640" y="2309"/>
                    <a:pt x="3693" y="2309"/>
                  </a:cubicBezTo>
                  <a:cubicBezTo>
                    <a:pt x="3727" y="2309"/>
                    <a:pt x="3761" y="2293"/>
                    <a:pt x="3783" y="2260"/>
                  </a:cubicBezTo>
                  <a:cubicBezTo>
                    <a:pt x="4058" y="1816"/>
                    <a:pt x="4526" y="1529"/>
                    <a:pt x="5021" y="1529"/>
                  </a:cubicBezTo>
                  <a:cubicBezTo>
                    <a:pt x="5224" y="1529"/>
                    <a:pt x="5432" y="1577"/>
                    <a:pt x="5632" y="1683"/>
                  </a:cubicBezTo>
                  <a:cubicBezTo>
                    <a:pt x="6378" y="2076"/>
                    <a:pt x="6604" y="3344"/>
                    <a:pt x="5620" y="3549"/>
                  </a:cubicBezTo>
                  <a:cubicBezTo>
                    <a:pt x="5616" y="3528"/>
                    <a:pt x="5616" y="3504"/>
                    <a:pt x="5613" y="3483"/>
                  </a:cubicBezTo>
                  <a:cubicBezTo>
                    <a:pt x="5605" y="3442"/>
                    <a:pt x="5576" y="3424"/>
                    <a:pt x="5545" y="3424"/>
                  </a:cubicBezTo>
                  <a:cubicBezTo>
                    <a:pt x="5497" y="3424"/>
                    <a:pt x="5444" y="3465"/>
                    <a:pt x="5456" y="3528"/>
                  </a:cubicBezTo>
                  <a:cubicBezTo>
                    <a:pt x="5491" y="3725"/>
                    <a:pt x="5479" y="3925"/>
                    <a:pt x="5424" y="4117"/>
                  </a:cubicBezTo>
                  <a:cubicBezTo>
                    <a:pt x="5445" y="4129"/>
                    <a:pt x="5466" y="4139"/>
                    <a:pt x="5487" y="4152"/>
                  </a:cubicBezTo>
                  <a:cubicBezTo>
                    <a:pt x="5505" y="4163"/>
                    <a:pt x="5521" y="4173"/>
                    <a:pt x="5538" y="4186"/>
                  </a:cubicBezTo>
                  <a:cubicBezTo>
                    <a:pt x="5576" y="4093"/>
                    <a:pt x="5601" y="3997"/>
                    <a:pt x="5616" y="3899"/>
                  </a:cubicBezTo>
                  <a:cubicBezTo>
                    <a:pt x="6663" y="4073"/>
                    <a:pt x="6947" y="5294"/>
                    <a:pt x="6225" y="6014"/>
                  </a:cubicBezTo>
                  <a:cubicBezTo>
                    <a:pt x="5911" y="6328"/>
                    <a:pt x="5525" y="6458"/>
                    <a:pt x="5130" y="6458"/>
                  </a:cubicBezTo>
                  <a:cubicBezTo>
                    <a:pt x="4707" y="6458"/>
                    <a:pt x="4273" y="6308"/>
                    <a:pt x="3904" y="6073"/>
                  </a:cubicBezTo>
                  <a:cubicBezTo>
                    <a:pt x="3887" y="6063"/>
                    <a:pt x="3870" y="6058"/>
                    <a:pt x="3853" y="6058"/>
                  </a:cubicBezTo>
                  <a:cubicBezTo>
                    <a:pt x="3799" y="6058"/>
                    <a:pt x="3754" y="6108"/>
                    <a:pt x="3748" y="6164"/>
                  </a:cubicBezTo>
                  <a:cubicBezTo>
                    <a:pt x="3691" y="6635"/>
                    <a:pt x="3447" y="6961"/>
                    <a:pt x="3114" y="7172"/>
                  </a:cubicBezTo>
                  <a:cubicBezTo>
                    <a:pt x="2988" y="7327"/>
                    <a:pt x="2837" y="7463"/>
                    <a:pt x="2669" y="7574"/>
                  </a:cubicBezTo>
                  <a:cubicBezTo>
                    <a:pt x="3276" y="7415"/>
                    <a:pt x="3779" y="7016"/>
                    <a:pt x="3926" y="6327"/>
                  </a:cubicBezTo>
                  <a:cubicBezTo>
                    <a:pt x="4296" y="6537"/>
                    <a:pt x="4722" y="6657"/>
                    <a:pt x="5136" y="6657"/>
                  </a:cubicBezTo>
                  <a:cubicBezTo>
                    <a:pt x="5722" y="6657"/>
                    <a:pt x="6284" y="6416"/>
                    <a:pt x="6632" y="5847"/>
                  </a:cubicBezTo>
                  <a:cubicBezTo>
                    <a:pt x="7164" y="4978"/>
                    <a:pt x="6686" y="3853"/>
                    <a:pt x="5675" y="3686"/>
                  </a:cubicBezTo>
                  <a:cubicBezTo>
                    <a:pt x="6597" y="3580"/>
                    <a:pt x="6714" y="2472"/>
                    <a:pt x="6163" y="1848"/>
                  </a:cubicBezTo>
                  <a:cubicBezTo>
                    <a:pt x="5846" y="1489"/>
                    <a:pt x="5442" y="1327"/>
                    <a:pt x="5038" y="1327"/>
                  </a:cubicBezTo>
                  <a:cubicBezTo>
                    <a:pt x="4571" y="1327"/>
                    <a:pt x="4103" y="1544"/>
                    <a:pt x="3772" y="1925"/>
                  </a:cubicBezTo>
                  <a:cubicBezTo>
                    <a:pt x="3591" y="653"/>
                    <a:pt x="2292" y="1"/>
                    <a:pt x="10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4800450" y="2102325"/>
              <a:ext cx="244700" cy="191350"/>
            </a:xfrm>
            <a:custGeom>
              <a:avLst/>
              <a:gdLst/>
              <a:ahLst/>
              <a:cxnLst/>
              <a:rect l="l" t="t" r="r" b="b"/>
              <a:pathLst>
                <a:path w="9788" h="7654" extrusionOk="0">
                  <a:moveTo>
                    <a:pt x="3748" y="219"/>
                  </a:moveTo>
                  <a:cubicBezTo>
                    <a:pt x="4926" y="219"/>
                    <a:pt x="6189" y="902"/>
                    <a:pt x="6206" y="2205"/>
                  </a:cubicBezTo>
                  <a:cubicBezTo>
                    <a:pt x="6206" y="2269"/>
                    <a:pt x="6258" y="2308"/>
                    <a:pt x="6312" y="2308"/>
                  </a:cubicBezTo>
                  <a:cubicBezTo>
                    <a:pt x="6345" y="2308"/>
                    <a:pt x="6379" y="2292"/>
                    <a:pt x="6400" y="2259"/>
                  </a:cubicBezTo>
                  <a:cubicBezTo>
                    <a:pt x="6675" y="1814"/>
                    <a:pt x="7143" y="1527"/>
                    <a:pt x="7638" y="1527"/>
                  </a:cubicBezTo>
                  <a:cubicBezTo>
                    <a:pt x="7841" y="1527"/>
                    <a:pt x="8049" y="1576"/>
                    <a:pt x="8250" y="1681"/>
                  </a:cubicBezTo>
                  <a:cubicBezTo>
                    <a:pt x="8997" y="2074"/>
                    <a:pt x="9224" y="3341"/>
                    <a:pt x="8237" y="3546"/>
                  </a:cubicBezTo>
                  <a:cubicBezTo>
                    <a:pt x="8234" y="3525"/>
                    <a:pt x="8234" y="3502"/>
                    <a:pt x="8230" y="3481"/>
                  </a:cubicBezTo>
                  <a:cubicBezTo>
                    <a:pt x="8223" y="3441"/>
                    <a:pt x="8194" y="3423"/>
                    <a:pt x="8162" y="3423"/>
                  </a:cubicBezTo>
                  <a:cubicBezTo>
                    <a:pt x="8114" y="3423"/>
                    <a:pt x="8061" y="3463"/>
                    <a:pt x="8073" y="3525"/>
                  </a:cubicBezTo>
                  <a:cubicBezTo>
                    <a:pt x="8114" y="3747"/>
                    <a:pt x="8096" y="3968"/>
                    <a:pt x="8025" y="4180"/>
                  </a:cubicBezTo>
                  <a:cubicBezTo>
                    <a:pt x="8011" y="4225"/>
                    <a:pt x="8054" y="4261"/>
                    <a:pt x="8092" y="4261"/>
                  </a:cubicBezTo>
                  <a:cubicBezTo>
                    <a:pt x="8112" y="4261"/>
                    <a:pt x="8130" y="4251"/>
                    <a:pt x="8140" y="4229"/>
                  </a:cubicBezTo>
                  <a:cubicBezTo>
                    <a:pt x="8189" y="4121"/>
                    <a:pt x="8220" y="4011"/>
                    <a:pt x="8236" y="3898"/>
                  </a:cubicBezTo>
                  <a:cubicBezTo>
                    <a:pt x="9282" y="4071"/>
                    <a:pt x="9566" y="5293"/>
                    <a:pt x="8844" y="6013"/>
                  </a:cubicBezTo>
                  <a:cubicBezTo>
                    <a:pt x="8530" y="6326"/>
                    <a:pt x="8144" y="6457"/>
                    <a:pt x="7749" y="6457"/>
                  </a:cubicBezTo>
                  <a:cubicBezTo>
                    <a:pt x="7326" y="6457"/>
                    <a:pt x="6892" y="6307"/>
                    <a:pt x="6523" y="6071"/>
                  </a:cubicBezTo>
                  <a:cubicBezTo>
                    <a:pt x="6506" y="6059"/>
                    <a:pt x="6488" y="6054"/>
                    <a:pt x="6471" y="6054"/>
                  </a:cubicBezTo>
                  <a:cubicBezTo>
                    <a:pt x="6418" y="6054"/>
                    <a:pt x="6373" y="6105"/>
                    <a:pt x="6366" y="6159"/>
                  </a:cubicBezTo>
                  <a:cubicBezTo>
                    <a:pt x="6257" y="7078"/>
                    <a:pt x="5439" y="7458"/>
                    <a:pt x="4622" y="7458"/>
                  </a:cubicBezTo>
                  <a:cubicBezTo>
                    <a:pt x="4426" y="7458"/>
                    <a:pt x="4230" y="7436"/>
                    <a:pt x="4044" y="7395"/>
                  </a:cubicBezTo>
                  <a:cubicBezTo>
                    <a:pt x="3119" y="7189"/>
                    <a:pt x="2499" y="6510"/>
                    <a:pt x="2555" y="5557"/>
                  </a:cubicBezTo>
                  <a:lnTo>
                    <a:pt x="2555" y="5557"/>
                  </a:lnTo>
                  <a:cubicBezTo>
                    <a:pt x="2583" y="5562"/>
                    <a:pt x="2611" y="5566"/>
                    <a:pt x="2638" y="5566"/>
                  </a:cubicBezTo>
                  <a:cubicBezTo>
                    <a:pt x="2691" y="5566"/>
                    <a:pt x="2740" y="5552"/>
                    <a:pt x="2775" y="5516"/>
                  </a:cubicBezTo>
                  <a:cubicBezTo>
                    <a:pt x="2799" y="5493"/>
                    <a:pt x="2799" y="5442"/>
                    <a:pt x="2763" y="5428"/>
                  </a:cubicBezTo>
                  <a:cubicBezTo>
                    <a:pt x="2735" y="5415"/>
                    <a:pt x="2711" y="5413"/>
                    <a:pt x="2686" y="5413"/>
                  </a:cubicBezTo>
                  <a:cubicBezTo>
                    <a:pt x="2669" y="5413"/>
                    <a:pt x="2652" y="5414"/>
                    <a:pt x="2631" y="5414"/>
                  </a:cubicBezTo>
                  <a:cubicBezTo>
                    <a:pt x="2569" y="5411"/>
                    <a:pt x="2511" y="5397"/>
                    <a:pt x="2454" y="5373"/>
                  </a:cubicBezTo>
                  <a:cubicBezTo>
                    <a:pt x="2341" y="5325"/>
                    <a:pt x="2257" y="5242"/>
                    <a:pt x="2207" y="5132"/>
                  </a:cubicBezTo>
                  <a:cubicBezTo>
                    <a:pt x="2201" y="5118"/>
                    <a:pt x="2190" y="5112"/>
                    <a:pt x="2179" y="5112"/>
                  </a:cubicBezTo>
                  <a:cubicBezTo>
                    <a:pt x="2157" y="5112"/>
                    <a:pt x="2132" y="5135"/>
                    <a:pt x="2138" y="5161"/>
                  </a:cubicBezTo>
                  <a:cubicBezTo>
                    <a:pt x="2159" y="5256"/>
                    <a:pt x="2209" y="5343"/>
                    <a:pt x="2278" y="5411"/>
                  </a:cubicBezTo>
                  <a:cubicBezTo>
                    <a:pt x="1966" y="5611"/>
                    <a:pt x="1603" y="5820"/>
                    <a:pt x="1263" y="5820"/>
                  </a:cubicBezTo>
                  <a:cubicBezTo>
                    <a:pt x="1032" y="5820"/>
                    <a:pt x="812" y="5724"/>
                    <a:pt x="625" y="5465"/>
                  </a:cubicBezTo>
                  <a:cubicBezTo>
                    <a:pt x="204" y="4886"/>
                    <a:pt x="530" y="4252"/>
                    <a:pt x="1116" y="3934"/>
                  </a:cubicBezTo>
                  <a:cubicBezTo>
                    <a:pt x="1192" y="3892"/>
                    <a:pt x="1164" y="3790"/>
                    <a:pt x="1093" y="3764"/>
                  </a:cubicBezTo>
                  <a:cubicBezTo>
                    <a:pt x="610" y="3586"/>
                    <a:pt x="310" y="2922"/>
                    <a:pt x="714" y="2492"/>
                  </a:cubicBezTo>
                  <a:cubicBezTo>
                    <a:pt x="862" y="2334"/>
                    <a:pt x="1058" y="2268"/>
                    <a:pt x="1259" y="2268"/>
                  </a:cubicBezTo>
                  <a:cubicBezTo>
                    <a:pt x="1442" y="2268"/>
                    <a:pt x="1629" y="2322"/>
                    <a:pt x="1787" y="2411"/>
                  </a:cubicBezTo>
                  <a:cubicBezTo>
                    <a:pt x="1787" y="2431"/>
                    <a:pt x="1789" y="2452"/>
                    <a:pt x="1791" y="2473"/>
                  </a:cubicBezTo>
                  <a:cubicBezTo>
                    <a:pt x="1792" y="2487"/>
                    <a:pt x="1796" y="2499"/>
                    <a:pt x="1799" y="2508"/>
                  </a:cubicBezTo>
                  <a:cubicBezTo>
                    <a:pt x="1730" y="2597"/>
                    <a:pt x="1699" y="2698"/>
                    <a:pt x="1692" y="2816"/>
                  </a:cubicBezTo>
                  <a:cubicBezTo>
                    <a:pt x="1691" y="2836"/>
                    <a:pt x="1707" y="2847"/>
                    <a:pt x="1723" y="2847"/>
                  </a:cubicBezTo>
                  <a:cubicBezTo>
                    <a:pt x="1736" y="2847"/>
                    <a:pt x="1750" y="2839"/>
                    <a:pt x="1754" y="2823"/>
                  </a:cubicBezTo>
                  <a:cubicBezTo>
                    <a:pt x="1806" y="2614"/>
                    <a:pt x="2010" y="2460"/>
                    <a:pt x="2217" y="2439"/>
                  </a:cubicBezTo>
                  <a:cubicBezTo>
                    <a:pt x="2306" y="2429"/>
                    <a:pt x="2313" y="2295"/>
                    <a:pt x="2217" y="2295"/>
                  </a:cubicBezTo>
                  <a:cubicBezTo>
                    <a:pt x="2137" y="2295"/>
                    <a:pt x="2055" y="2321"/>
                    <a:pt x="1984" y="2357"/>
                  </a:cubicBezTo>
                  <a:cubicBezTo>
                    <a:pt x="2108" y="1280"/>
                    <a:pt x="2299" y="269"/>
                    <a:pt x="3642" y="221"/>
                  </a:cubicBezTo>
                  <a:cubicBezTo>
                    <a:pt x="3677" y="220"/>
                    <a:pt x="3712" y="219"/>
                    <a:pt x="3748" y="219"/>
                  </a:cubicBezTo>
                  <a:close/>
                  <a:moveTo>
                    <a:pt x="3682" y="1"/>
                  </a:moveTo>
                  <a:cubicBezTo>
                    <a:pt x="3670" y="1"/>
                    <a:pt x="3658" y="1"/>
                    <a:pt x="3646" y="1"/>
                  </a:cubicBezTo>
                  <a:cubicBezTo>
                    <a:pt x="2330" y="11"/>
                    <a:pt x="1746" y="1087"/>
                    <a:pt x="1784" y="2276"/>
                  </a:cubicBezTo>
                  <a:cubicBezTo>
                    <a:pt x="1623" y="2164"/>
                    <a:pt x="1428" y="2106"/>
                    <a:pt x="1233" y="2106"/>
                  </a:cubicBezTo>
                  <a:cubicBezTo>
                    <a:pt x="940" y="2106"/>
                    <a:pt x="647" y="2237"/>
                    <a:pt x="475" y="2506"/>
                  </a:cubicBezTo>
                  <a:cubicBezTo>
                    <a:pt x="157" y="2997"/>
                    <a:pt x="424" y="3594"/>
                    <a:pt x="880" y="3862"/>
                  </a:cubicBezTo>
                  <a:cubicBezTo>
                    <a:pt x="331" y="4229"/>
                    <a:pt x="1" y="4899"/>
                    <a:pt x="375" y="5528"/>
                  </a:cubicBezTo>
                  <a:cubicBezTo>
                    <a:pt x="586" y="5886"/>
                    <a:pt x="885" y="6020"/>
                    <a:pt x="1205" y="6020"/>
                  </a:cubicBezTo>
                  <a:cubicBezTo>
                    <a:pt x="1622" y="6020"/>
                    <a:pt x="2075" y="5792"/>
                    <a:pt x="2416" y="5530"/>
                  </a:cubicBezTo>
                  <a:cubicBezTo>
                    <a:pt x="2422" y="5527"/>
                    <a:pt x="2426" y="5521"/>
                    <a:pt x="2429" y="5517"/>
                  </a:cubicBezTo>
                  <a:cubicBezTo>
                    <a:pt x="2435" y="5520"/>
                    <a:pt x="2439" y="5520"/>
                    <a:pt x="2442" y="5523"/>
                  </a:cubicBezTo>
                  <a:cubicBezTo>
                    <a:pt x="2122" y="6842"/>
                    <a:pt x="3422" y="7654"/>
                    <a:pt x="4650" y="7654"/>
                  </a:cubicBezTo>
                  <a:cubicBezTo>
                    <a:pt x="5518" y="7654"/>
                    <a:pt x="6350" y="7247"/>
                    <a:pt x="6547" y="6327"/>
                  </a:cubicBezTo>
                  <a:cubicBezTo>
                    <a:pt x="6919" y="6537"/>
                    <a:pt x="7345" y="6657"/>
                    <a:pt x="7758" y="6657"/>
                  </a:cubicBezTo>
                  <a:cubicBezTo>
                    <a:pt x="8344" y="6657"/>
                    <a:pt x="8906" y="6416"/>
                    <a:pt x="9254" y="5847"/>
                  </a:cubicBezTo>
                  <a:cubicBezTo>
                    <a:pt x="9787" y="4978"/>
                    <a:pt x="9309" y="3853"/>
                    <a:pt x="8298" y="3686"/>
                  </a:cubicBezTo>
                  <a:cubicBezTo>
                    <a:pt x="9220" y="3580"/>
                    <a:pt x="9337" y="2470"/>
                    <a:pt x="8786" y="1846"/>
                  </a:cubicBezTo>
                  <a:cubicBezTo>
                    <a:pt x="8469" y="1489"/>
                    <a:pt x="8065" y="1327"/>
                    <a:pt x="7661" y="1327"/>
                  </a:cubicBezTo>
                  <a:cubicBezTo>
                    <a:pt x="7193" y="1327"/>
                    <a:pt x="6726" y="1543"/>
                    <a:pt x="6395" y="1924"/>
                  </a:cubicBezTo>
                  <a:cubicBezTo>
                    <a:pt x="6214" y="652"/>
                    <a:pt x="4915" y="1"/>
                    <a:pt x="3682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" name="Google Shape;2095;p8"/>
          <p:cNvGrpSpPr/>
          <p:nvPr/>
        </p:nvGrpSpPr>
        <p:grpSpPr>
          <a:xfrm>
            <a:off x="-135815" y="7"/>
            <a:ext cx="539325" cy="397679"/>
            <a:chOff x="5165350" y="2018400"/>
            <a:chExt cx="244825" cy="180525"/>
          </a:xfrm>
        </p:grpSpPr>
        <p:sp>
          <p:nvSpPr>
            <p:cNvPr id="2096" name="Google Shape;2096;p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2101;p8"/>
          <p:cNvGrpSpPr/>
          <p:nvPr/>
        </p:nvGrpSpPr>
        <p:grpSpPr>
          <a:xfrm>
            <a:off x="4194698" y="-260589"/>
            <a:ext cx="754603" cy="542795"/>
            <a:chOff x="4797000" y="1750925"/>
            <a:chExt cx="342550" cy="246400"/>
          </a:xfrm>
        </p:grpSpPr>
        <p:sp>
          <p:nvSpPr>
            <p:cNvPr id="2102" name="Google Shape;2102;p8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5" name="Google Shape;2105;p8"/>
          <p:cNvSpPr txBox="1">
            <a:spLocks noGrp="1"/>
          </p:cNvSpPr>
          <p:nvPr>
            <p:ph type="title"/>
          </p:nvPr>
        </p:nvSpPr>
        <p:spPr>
          <a:xfrm>
            <a:off x="1776750" y="1520400"/>
            <a:ext cx="5590500" cy="21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8000">
                <a:solidFill>
                  <a:schemeClr val="accent3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106" name="Google Shape;2106;p8"/>
          <p:cNvGrpSpPr/>
          <p:nvPr/>
        </p:nvGrpSpPr>
        <p:grpSpPr>
          <a:xfrm>
            <a:off x="8737315" y="-11918"/>
            <a:ext cx="539050" cy="421525"/>
            <a:chOff x="4800450" y="2102325"/>
            <a:chExt cx="244700" cy="191350"/>
          </a:xfrm>
        </p:grpSpPr>
        <p:sp>
          <p:nvSpPr>
            <p:cNvPr id="2107" name="Google Shape;2107;p8"/>
            <p:cNvSpPr/>
            <p:nvPr/>
          </p:nvSpPr>
          <p:spPr>
            <a:xfrm>
              <a:off x="4866025" y="2102325"/>
              <a:ext cx="179125" cy="189375"/>
            </a:xfrm>
            <a:custGeom>
              <a:avLst/>
              <a:gdLst/>
              <a:ahLst/>
              <a:cxnLst/>
              <a:rect l="l" t="t" r="r" b="b"/>
              <a:pathLst>
                <a:path w="7165" h="7575" extrusionOk="0">
                  <a:moveTo>
                    <a:pt x="1059" y="1"/>
                  </a:moveTo>
                  <a:cubicBezTo>
                    <a:pt x="1047" y="1"/>
                    <a:pt x="1035" y="1"/>
                    <a:pt x="1023" y="1"/>
                  </a:cubicBezTo>
                  <a:cubicBezTo>
                    <a:pt x="611" y="5"/>
                    <a:pt x="272" y="113"/>
                    <a:pt x="1" y="296"/>
                  </a:cubicBezTo>
                  <a:cubicBezTo>
                    <a:pt x="88" y="331"/>
                    <a:pt x="177" y="367"/>
                    <a:pt x="263" y="403"/>
                  </a:cubicBezTo>
                  <a:cubicBezTo>
                    <a:pt x="465" y="299"/>
                    <a:pt x="712" y="235"/>
                    <a:pt x="1024" y="224"/>
                  </a:cubicBezTo>
                  <a:cubicBezTo>
                    <a:pt x="1062" y="223"/>
                    <a:pt x="1099" y="222"/>
                    <a:pt x="1137" y="222"/>
                  </a:cubicBezTo>
                  <a:cubicBezTo>
                    <a:pt x="2313" y="222"/>
                    <a:pt x="3572" y="904"/>
                    <a:pt x="3588" y="2208"/>
                  </a:cubicBezTo>
                  <a:cubicBezTo>
                    <a:pt x="3588" y="2271"/>
                    <a:pt x="3640" y="2309"/>
                    <a:pt x="3693" y="2309"/>
                  </a:cubicBezTo>
                  <a:cubicBezTo>
                    <a:pt x="3727" y="2309"/>
                    <a:pt x="3761" y="2293"/>
                    <a:pt x="3783" y="2260"/>
                  </a:cubicBezTo>
                  <a:cubicBezTo>
                    <a:pt x="4058" y="1816"/>
                    <a:pt x="4526" y="1529"/>
                    <a:pt x="5021" y="1529"/>
                  </a:cubicBezTo>
                  <a:cubicBezTo>
                    <a:pt x="5224" y="1529"/>
                    <a:pt x="5432" y="1577"/>
                    <a:pt x="5632" y="1683"/>
                  </a:cubicBezTo>
                  <a:cubicBezTo>
                    <a:pt x="6378" y="2076"/>
                    <a:pt x="6604" y="3344"/>
                    <a:pt x="5620" y="3549"/>
                  </a:cubicBezTo>
                  <a:cubicBezTo>
                    <a:pt x="5616" y="3528"/>
                    <a:pt x="5616" y="3504"/>
                    <a:pt x="5613" y="3483"/>
                  </a:cubicBezTo>
                  <a:cubicBezTo>
                    <a:pt x="5605" y="3442"/>
                    <a:pt x="5576" y="3424"/>
                    <a:pt x="5545" y="3424"/>
                  </a:cubicBezTo>
                  <a:cubicBezTo>
                    <a:pt x="5497" y="3424"/>
                    <a:pt x="5444" y="3465"/>
                    <a:pt x="5456" y="3528"/>
                  </a:cubicBezTo>
                  <a:cubicBezTo>
                    <a:pt x="5491" y="3725"/>
                    <a:pt x="5479" y="3925"/>
                    <a:pt x="5424" y="4117"/>
                  </a:cubicBezTo>
                  <a:cubicBezTo>
                    <a:pt x="5445" y="4129"/>
                    <a:pt x="5466" y="4139"/>
                    <a:pt x="5487" y="4152"/>
                  </a:cubicBezTo>
                  <a:cubicBezTo>
                    <a:pt x="5505" y="4163"/>
                    <a:pt x="5521" y="4173"/>
                    <a:pt x="5538" y="4186"/>
                  </a:cubicBezTo>
                  <a:cubicBezTo>
                    <a:pt x="5576" y="4093"/>
                    <a:pt x="5601" y="3997"/>
                    <a:pt x="5616" y="3899"/>
                  </a:cubicBezTo>
                  <a:cubicBezTo>
                    <a:pt x="6663" y="4073"/>
                    <a:pt x="6947" y="5294"/>
                    <a:pt x="6225" y="6014"/>
                  </a:cubicBezTo>
                  <a:cubicBezTo>
                    <a:pt x="5911" y="6328"/>
                    <a:pt x="5525" y="6458"/>
                    <a:pt x="5130" y="6458"/>
                  </a:cubicBezTo>
                  <a:cubicBezTo>
                    <a:pt x="4707" y="6458"/>
                    <a:pt x="4273" y="6308"/>
                    <a:pt x="3904" y="6073"/>
                  </a:cubicBezTo>
                  <a:cubicBezTo>
                    <a:pt x="3887" y="6063"/>
                    <a:pt x="3870" y="6058"/>
                    <a:pt x="3853" y="6058"/>
                  </a:cubicBezTo>
                  <a:cubicBezTo>
                    <a:pt x="3799" y="6058"/>
                    <a:pt x="3754" y="6108"/>
                    <a:pt x="3748" y="6164"/>
                  </a:cubicBezTo>
                  <a:cubicBezTo>
                    <a:pt x="3691" y="6635"/>
                    <a:pt x="3447" y="6961"/>
                    <a:pt x="3114" y="7172"/>
                  </a:cubicBezTo>
                  <a:cubicBezTo>
                    <a:pt x="2988" y="7327"/>
                    <a:pt x="2837" y="7463"/>
                    <a:pt x="2669" y="7574"/>
                  </a:cubicBezTo>
                  <a:cubicBezTo>
                    <a:pt x="3276" y="7415"/>
                    <a:pt x="3779" y="7016"/>
                    <a:pt x="3926" y="6327"/>
                  </a:cubicBezTo>
                  <a:cubicBezTo>
                    <a:pt x="4296" y="6537"/>
                    <a:pt x="4722" y="6657"/>
                    <a:pt x="5136" y="6657"/>
                  </a:cubicBezTo>
                  <a:cubicBezTo>
                    <a:pt x="5722" y="6657"/>
                    <a:pt x="6284" y="6416"/>
                    <a:pt x="6632" y="5847"/>
                  </a:cubicBezTo>
                  <a:cubicBezTo>
                    <a:pt x="7164" y="4978"/>
                    <a:pt x="6686" y="3853"/>
                    <a:pt x="5675" y="3686"/>
                  </a:cubicBezTo>
                  <a:cubicBezTo>
                    <a:pt x="6597" y="3580"/>
                    <a:pt x="6714" y="2472"/>
                    <a:pt x="6163" y="1848"/>
                  </a:cubicBezTo>
                  <a:cubicBezTo>
                    <a:pt x="5846" y="1489"/>
                    <a:pt x="5442" y="1327"/>
                    <a:pt x="5038" y="1327"/>
                  </a:cubicBezTo>
                  <a:cubicBezTo>
                    <a:pt x="4571" y="1327"/>
                    <a:pt x="4103" y="1544"/>
                    <a:pt x="3772" y="1925"/>
                  </a:cubicBezTo>
                  <a:cubicBezTo>
                    <a:pt x="3591" y="653"/>
                    <a:pt x="2292" y="1"/>
                    <a:pt x="1059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4943725" y="2199750"/>
              <a:ext cx="95950" cy="81850"/>
            </a:xfrm>
            <a:custGeom>
              <a:avLst/>
              <a:gdLst/>
              <a:ahLst/>
              <a:cxnLst/>
              <a:rect l="l" t="t" r="r" b="b"/>
              <a:pathLst>
                <a:path w="3838" h="3274" extrusionOk="0">
                  <a:moveTo>
                    <a:pt x="2505" y="1"/>
                  </a:moveTo>
                  <a:cubicBezTo>
                    <a:pt x="2491" y="98"/>
                    <a:pt x="2464" y="191"/>
                    <a:pt x="2427" y="286"/>
                  </a:cubicBezTo>
                  <a:cubicBezTo>
                    <a:pt x="2944" y="624"/>
                    <a:pt x="2680" y="1513"/>
                    <a:pt x="2055" y="1513"/>
                  </a:cubicBezTo>
                  <a:cubicBezTo>
                    <a:pt x="2048" y="1513"/>
                    <a:pt x="2041" y="1513"/>
                    <a:pt x="2035" y="1513"/>
                  </a:cubicBezTo>
                  <a:cubicBezTo>
                    <a:pt x="1437" y="1494"/>
                    <a:pt x="875" y="1379"/>
                    <a:pt x="336" y="1194"/>
                  </a:cubicBezTo>
                  <a:lnTo>
                    <a:pt x="336" y="1194"/>
                  </a:lnTo>
                  <a:cubicBezTo>
                    <a:pt x="435" y="1698"/>
                    <a:pt x="451" y="2210"/>
                    <a:pt x="312" y="2685"/>
                  </a:cubicBezTo>
                  <a:cubicBezTo>
                    <a:pt x="253" y="2894"/>
                    <a:pt x="143" y="3094"/>
                    <a:pt x="0" y="3273"/>
                  </a:cubicBezTo>
                  <a:cubicBezTo>
                    <a:pt x="333" y="3063"/>
                    <a:pt x="578" y="2737"/>
                    <a:pt x="634" y="2265"/>
                  </a:cubicBezTo>
                  <a:cubicBezTo>
                    <a:pt x="641" y="2210"/>
                    <a:pt x="686" y="2159"/>
                    <a:pt x="739" y="2159"/>
                  </a:cubicBezTo>
                  <a:cubicBezTo>
                    <a:pt x="756" y="2159"/>
                    <a:pt x="773" y="2164"/>
                    <a:pt x="791" y="2175"/>
                  </a:cubicBezTo>
                  <a:cubicBezTo>
                    <a:pt x="1159" y="2411"/>
                    <a:pt x="1593" y="2560"/>
                    <a:pt x="2016" y="2560"/>
                  </a:cubicBezTo>
                  <a:cubicBezTo>
                    <a:pt x="2411" y="2560"/>
                    <a:pt x="2797" y="2429"/>
                    <a:pt x="3112" y="2116"/>
                  </a:cubicBezTo>
                  <a:cubicBezTo>
                    <a:pt x="3837" y="1396"/>
                    <a:pt x="3551" y="176"/>
                    <a:pt x="2505" y="1"/>
                  </a:cubicBezTo>
                  <a:close/>
                </a:path>
              </a:pathLst>
            </a:custGeom>
            <a:solidFill>
              <a:srgbClr val="C8E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4872525" y="2107900"/>
              <a:ext cx="158575" cy="97375"/>
            </a:xfrm>
            <a:custGeom>
              <a:avLst/>
              <a:gdLst/>
              <a:ahLst/>
              <a:cxnLst/>
              <a:rect l="l" t="t" r="r" b="b"/>
              <a:pathLst>
                <a:path w="6343" h="3895" extrusionOk="0">
                  <a:moveTo>
                    <a:pt x="866" y="1"/>
                  </a:moveTo>
                  <a:cubicBezTo>
                    <a:pt x="831" y="1"/>
                    <a:pt x="795" y="1"/>
                    <a:pt x="760" y="3"/>
                  </a:cubicBezTo>
                  <a:cubicBezTo>
                    <a:pt x="448" y="12"/>
                    <a:pt x="201" y="77"/>
                    <a:pt x="1" y="182"/>
                  </a:cubicBezTo>
                  <a:cubicBezTo>
                    <a:pt x="1257" y="727"/>
                    <a:pt x="2326" y="1605"/>
                    <a:pt x="3051" y="2763"/>
                  </a:cubicBezTo>
                  <a:cubicBezTo>
                    <a:pt x="3407" y="2531"/>
                    <a:pt x="3774" y="2317"/>
                    <a:pt x="4155" y="2122"/>
                  </a:cubicBezTo>
                  <a:cubicBezTo>
                    <a:pt x="4278" y="2058"/>
                    <a:pt x="4395" y="2031"/>
                    <a:pt x="4504" y="2031"/>
                  </a:cubicBezTo>
                  <a:cubicBezTo>
                    <a:pt x="5094" y="2031"/>
                    <a:pt x="5418" y="2857"/>
                    <a:pt x="4837" y="3288"/>
                  </a:cubicBezTo>
                  <a:cubicBezTo>
                    <a:pt x="4726" y="3371"/>
                    <a:pt x="4620" y="3459"/>
                    <a:pt x="4518" y="3549"/>
                  </a:cubicBezTo>
                  <a:cubicBezTo>
                    <a:pt x="4732" y="3662"/>
                    <a:pt x="4945" y="3781"/>
                    <a:pt x="5161" y="3895"/>
                  </a:cubicBezTo>
                  <a:cubicBezTo>
                    <a:pt x="5213" y="3703"/>
                    <a:pt x="5227" y="3504"/>
                    <a:pt x="5192" y="3306"/>
                  </a:cubicBezTo>
                  <a:cubicBezTo>
                    <a:pt x="5180" y="3244"/>
                    <a:pt x="5233" y="3203"/>
                    <a:pt x="5280" y="3203"/>
                  </a:cubicBezTo>
                  <a:cubicBezTo>
                    <a:pt x="5312" y="3203"/>
                    <a:pt x="5342" y="3221"/>
                    <a:pt x="5348" y="3262"/>
                  </a:cubicBezTo>
                  <a:cubicBezTo>
                    <a:pt x="5353" y="3282"/>
                    <a:pt x="5353" y="3306"/>
                    <a:pt x="5356" y="3327"/>
                  </a:cubicBezTo>
                  <a:cubicBezTo>
                    <a:pt x="6342" y="3123"/>
                    <a:pt x="6115" y="1853"/>
                    <a:pt x="5368" y="1462"/>
                  </a:cubicBezTo>
                  <a:cubicBezTo>
                    <a:pt x="5167" y="1356"/>
                    <a:pt x="4959" y="1308"/>
                    <a:pt x="4755" y="1308"/>
                  </a:cubicBezTo>
                  <a:cubicBezTo>
                    <a:pt x="4260" y="1308"/>
                    <a:pt x="3793" y="1594"/>
                    <a:pt x="3519" y="2038"/>
                  </a:cubicBezTo>
                  <a:cubicBezTo>
                    <a:pt x="3497" y="2073"/>
                    <a:pt x="3464" y="2088"/>
                    <a:pt x="3430" y="2088"/>
                  </a:cubicBezTo>
                  <a:cubicBezTo>
                    <a:pt x="3377" y="2088"/>
                    <a:pt x="3325" y="2049"/>
                    <a:pt x="3325" y="1986"/>
                  </a:cubicBezTo>
                  <a:cubicBezTo>
                    <a:pt x="3308" y="681"/>
                    <a:pt x="2044" y="1"/>
                    <a:pt x="866" y="1"/>
                  </a:cubicBezTo>
                  <a:close/>
                </a:path>
              </a:pathLst>
            </a:custGeom>
            <a:solidFill>
              <a:srgbClr val="C8E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4800450" y="2102325"/>
              <a:ext cx="244700" cy="191350"/>
            </a:xfrm>
            <a:custGeom>
              <a:avLst/>
              <a:gdLst/>
              <a:ahLst/>
              <a:cxnLst/>
              <a:rect l="l" t="t" r="r" b="b"/>
              <a:pathLst>
                <a:path w="9788" h="7654" extrusionOk="0">
                  <a:moveTo>
                    <a:pt x="3748" y="219"/>
                  </a:moveTo>
                  <a:cubicBezTo>
                    <a:pt x="4926" y="219"/>
                    <a:pt x="6189" y="902"/>
                    <a:pt x="6206" y="2205"/>
                  </a:cubicBezTo>
                  <a:cubicBezTo>
                    <a:pt x="6206" y="2269"/>
                    <a:pt x="6258" y="2308"/>
                    <a:pt x="6312" y="2308"/>
                  </a:cubicBezTo>
                  <a:cubicBezTo>
                    <a:pt x="6345" y="2308"/>
                    <a:pt x="6379" y="2292"/>
                    <a:pt x="6400" y="2259"/>
                  </a:cubicBezTo>
                  <a:cubicBezTo>
                    <a:pt x="6675" y="1814"/>
                    <a:pt x="7143" y="1527"/>
                    <a:pt x="7638" y="1527"/>
                  </a:cubicBezTo>
                  <a:cubicBezTo>
                    <a:pt x="7841" y="1527"/>
                    <a:pt x="8049" y="1576"/>
                    <a:pt x="8250" y="1681"/>
                  </a:cubicBezTo>
                  <a:cubicBezTo>
                    <a:pt x="8997" y="2074"/>
                    <a:pt x="9224" y="3341"/>
                    <a:pt x="8237" y="3546"/>
                  </a:cubicBezTo>
                  <a:cubicBezTo>
                    <a:pt x="8234" y="3525"/>
                    <a:pt x="8234" y="3502"/>
                    <a:pt x="8230" y="3481"/>
                  </a:cubicBezTo>
                  <a:cubicBezTo>
                    <a:pt x="8223" y="3441"/>
                    <a:pt x="8194" y="3423"/>
                    <a:pt x="8162" y="3423"/>
                  </a:cubicBezTo>
                  <a:cubicBezTo>
                    <a:pt x="8114" y="3423"/>
                    <a:pt x="8061" y="3463"/>
                    <a:pt x="8073" y="3525"/>
                  </a:cubicBezTo>
                  <a:cubicBezTo>
                    <a:pt x="8114" y="3747"/>
                    <a:pt x="8096" y="3968"/>
                    <a:pt x="8025" y="4180"/>
                  </a:cubicBezTo>
                  <a:cubicBezTo>
                    <a:pt x="8011" y="4225"/>
                    <a:pt x="8054" y="4261"/>
                    <a:pt x="8092" y="4261"/>
                  </a:cubicBezTo>
                  <a:cubicBezTo>
                    <a:pt x="8112" y="4261"/>
                    <a:pt x="8130" y="4251"/>
                    <a:pt x="8140" y="4229"/>
                  </a:cubicBezTo>
                  <a:cubicBezTo>
                    <a:pt x="8189" y="4121"/>
                    <a:pt x="8220" y="4011"/>
                    <a:pt x="8236" y="3898"/>
                  </a:cubicBezTo>
                  <a:cubicBezTo>
                    <a:pt x="9282" y="4071"/>
                    <a:pt x="9566" y="5293"/>
                    <a:pt x="8844" y="6013"/>
                  </a:cubicBezTo>
                  <a:cubicBezTo>
                    <a:pt x="8530" y="6326"/>
                    <a:pt x="8144" y="6457"/>
                    <a:pt x="7749" y="6457"/>
                  </a:cubicBezTo>
                  <a:cubicBezTo>
                    <a:pt x="7326" y="6457"/>
                    <a:pt x="6892" y="6307"/>
                    <a:pt x="6523" y="6071"/>
                  </a:cubicBezTo>
                  <a:cubicBezTo>
                    <a:pt x="6506" y="6059"/>
                    <a:pt x="6488" y="6054"/>
                    <a:pt x="6471" y="6054"/>
                  </a:cubicBezTo>
                  <a:cubicBezTo>
                    <a:pt x="6418" y="6054"/>
                    <a:pt x="6373" y="6105"/>
                    <a:pt x="6366" y="6159"/>
                  </a:cubicBezTo>
                  <a:cubicBezTo>
                    <a:pt x="6257" y="7078"/>
                    <a:pt x="5439" y="7458"/>
                    <a:pt x="4622" y="7458"/>
                  </a:cubicBezTo>
                  <a:cubicBezTo>
                    <a:pt x="4426" y="7458"/>
                    <a:pt x="4230" y="7436"/>
                    <a:pt x="4044" y="7395"/>
                  </a:cubicBezTo>
                  <a:cubicBezTo>
                    <a:pt x="3119" y="7189"/>
                    <a:pt x="2499" y="6510"/>
                    <a:pt x="2555" y="5557"/>
                  </a:cubicBezTo>
                  <a:lnTo>
                    <a:pt x="2555" y="5557"/>
                  </a:lnTo>
                  <a:cubicBezTo>
                    <a:pt x="2583" y="5562"/>
                    <a:pt x="2611" y="5566"/>
                    <a:pt x="2638" y="5566"/>
                  </a:cubicBezTo>
                  <a:cubicBezTo>
                    <a:pt x="2691" y="5566"/>
                    <a:pt x="2740" y="5552"/>
                    <a:pt x="2775" y="5516"/>
                  </a:cubicBezTo>
                  <a:cubicBezTo>
                    <a:pt x="2799" y="5493"/>
                    <a:pt x="2799" y="5442"/>
                    <a:pt x="2763" y="5428"/>
                  </a:cubicBezTo>
                  <a:cubicBezTo>
                    <a:pt x="2735" y="5415"/>
                    <a:pt x="2711" y="5413"/>
                    <a:pt x="2686" y="5413"/>
                  </a:cubicBezTo>
                  <a:cubicBezTo>
                    <a:pt x="2669" y="5413"/>
                    <a:pt x="2652" y="5414"/>
                    <a:pt x="2631" y="5414"/>
                  </a:cubicBezTo>
                  <a:cubicBezTo>
                    <a:pt x="2569" y="5411"/>
                    <a:pt x="2511" y="5397"/>
                    <a:pt x="2454" y="5373"/>
                  </a:cubicBezTo>
                  <a:cubicBezTo>
                    <a:pt x="2341" y="5325"/>
                    <a:pt x="2257" y="5242"/>
                    <a:pt x="2207" y="5132"/>
                  </a:cubicBezTo>
                  <a:cubicBezTo>
                    <a:pt x="2201" y="5118"/>
                    <a:pt x="2190" y="5112"/>
                    <a:pt x="2179" y="5112"/>
                  </a:cubicBezTo>
                  <a:cubicBezTo>
                    <a:pt x="2157" y="5112"/>
                    <a:pt x="2132" y="5135"/>
                    <a:pt x="2138" y="5161"/>
                  </a:cubicBezTo>
                  <a:cubicBezTo>
                    <a:pt x="2159" y="5256"/>
                    <a:pt x="2209" y="5343"/>
                    <a:pt x="2278" y="5411"/>
                  </a:cubicBezTo>
                  <a:cubicBezTo>
                    <a:pt x="1966" y="5611"/>
                    <a:pt x="1603" y="5820"/>
                    <a:pt x="1263" y="5820"/>
                  </a:cubicBezTo>
                  <a:cubicBezTo>
                    <a:pt x="1032" y="5820"/>
                    <a:pt x="812" y="5724"/>
                    <a:pt x="625" y="5465"/>
                  </a:cubicBezTo>
                  <a:cubicBezTo>
                    <a:pt x="204" y="4886"/>
                    <a:pt x="530" y="4252"/>
                    <a:pt x="1116" y="3934"/>
                  </a:cubicBezTo>
                  <a:cubicBezTo>
                    <a:pt x="1192" y="3892"/>
                    <a:pt x="1164" y="3790"/>
                    <a:pt x="1093" y="3764"/>
                  </a:cubicBezTo>
                  <a:cubicBezTo>
                    <a:pt x="610" y="3586"/>
                    <a:pt x="310" y="2922"/>
                    <a:pt x="714" y="2492"/>
                  </a:cubicBezTo>
                  <a:cubicBezTo>
                    <a:pt x="862" y="2334"/>
                    <a:pt x="1058" y="2268"/>
                    <a:pt x="1259" y="2268"/>
                  </a:cubicBezTo>
                  <a:cubicBezTo>
                    <a:pt x="1442" y="2268"/>
                    <a:pt x="1629" y="2322"/>
                    <a:pt x="1787" y="2411"/>
                  </a:cubicBezTo>
                  <a:cubicBezTo>
                    <a:pt x="1787" y="2431"/>
                    <a:pt x="1789" y="2452"/>
                    <a:pt x="1791" y="2473"/>
                  </a:cubicBezTo>
                  <a:cubicBezTo>
                    <a:pt x="1792" y="2487"/>
                    <a:pt x="1796" y="2499"/>
                    <a:pt x="1799" y="2508"/>
                  </a:cubicBezTo>
                  <a:cubicBezTo>
                    <a:pt x="1730" y="2597"/>
                    <a:pt x="1699" y="2698"/>
                    <a:pt x="1692" y="2816"/>
                  </a:cubicBezTo>
                  <a:cubicBezTo>
                    <a:pt x="1691" y="2836"/>
                    <a:pt x="1707" y="2847"/>
                    <a:pt x="1723" y="2847"/>
                  </a:cubicBezTo>
                  <a:cubicBezTo>
                    <a:pt x="1736" y="2847"/>
                    <a:pt x="1750" y="2839"/>
                    <a:pt x="1754" y="2823"/>
                  </a:cubicBezTo>
                  <a:cubicBezTo>
                    <a:pt x="1806" y="2614"/>
                    <a:pt x="2010" y="2460"/>
                    <a:pt x="2217" y="2439"/>
                  </a:cubicBezTo>
                  <a:cubicBezTo>
                    <a:pt x="2306" y="2429"/>
                    <a:pt x="2313" y="2295"/>
                    <a:pt x="2217" y="2295"/>
                  </a:cubicBezTo>
                  <a:cubicBezTo>
                    <a:pt x="2137" y="2295"/>
                    <a:pt x="2055" y="2321"/>
                    <a:pt x="1984" y="2357"/>
                  </a:cubicBezTo>
                  <a:cubicBezTo>
                    <a:pt x="2108" y="1280"/>
                    <a:pt x="2299" y="269"/>
                    <a:pt x="3642" y="221"/>
                  </a:cubicBezTo>
                  <a:cubicBezTo>
                    <a:pt x="3677" y="220"/>
                    <a:pt x="3712" y="219"/>
                    <a:pt x="3748" y="219"/>
                  </a:cubicBezTo>
                  <a:close/>
                  <a:moveTo>
                    <a:pt x="3682" y="1"/>
                  </a:moveTo>
                  <a:cubicBezTo>
                    <a:pt x="3670" y="1"/>
                    <a:pt x="3658" y="1"/>
                    <a:pt x="3646" y="1"/>
                  </a:cubicBezTo>
                  <a:cubicBezTo>
                    <a:pt x="2330" y="11"/>
                    <a:pt x="1746" y="1087"/>
                    <a:pt x="1784" y="2276"/>
                  </a:cubicBezTo>
                  <a:cubicBezTo>
                    <a:pt x="1623" y="2164"/>
                    <a:pt x="1428" y="2106"/>
                    <a:pt x="1233" y="2106"/>
                  </a:cubicBezTo>
                  <a:cubicBezTo>
                    <a:pt x="940" y="2106"/>
                    <a:pt x="647" y="2237"/>
                    <a:pt x="475" y="2506"/>
                  </a:cubicBezTo>
                  <a:cubicBezTo>
                    <a:pt x="157" y="2997"/>
                    <a:pt x="424" y="3594"/>
                    <a:pt x="880" y="3862"/>
                  </a:cubicBezTo>
                  <a:cubicBezTo>
                    <a:pt x="331" y="4229"/>
                    <a:pt x="1" y="4899"/>
                    <a:pt x="375" y="5528"/>
                  </a:cubicBezTo>
                  <a:cubicBezTo>
                    <a:pt x="586" y="5886"/>
                    <a:pt x="885" y="6020"/>
                    <a:pt x="1205" y="6020"/>
                  </a:cubicBezTo>
                  <a:cubicBezTo>
                    <a:pt x="1622" y="6020"/>
                    <a:pt x="2075" y="5792"/>
                    <a:pt x="2416" y="5530"/>
                  </a:cubicBezTo>
                  <a:cubicBezTo>
                    <a:pt x="2422" y="5527"/>
                    <a:pt x="2426" y="5521"/>
                    <a:pt x="2429" y="5517"/>
                  </a:cubicBezTo>
                  <a:cubicBezTo>
                    <a:pt x="2435" y="5520"/>
                    <a:pt x="2439" y="5520"/>
                    <a:pt x="2442" y="5523"/>
                  </a:cubicBezTo>
                  <a:cubicBezTo>
                    <a:pt x="2122" y="6842"/>
                    <a:pt x="3422" y="7654"/>
                    <a:pt x="4650" y="7654"/>
                  </a:cubicBezTo>
                  <a:cubicBezTo>
                    <a:pt x="5518" y="7654"/>
                    <a:pt x="6350" y="7247"/>
                    <a:pt x="6547" y="6327"/>
                  </a:cubicBezTo>
                  <a:cubicBezTo>
                    <a:pt x="6919" y="6537"/>
                    <a:pt x="7345" y="6657"/>
                    <a:pt x="7758" y="6657"/>
                  </a:cubicBezTo>
                  <a:cubicBezTo>
                    <a:pt x="8344" y="6657"/>
                    <a:pt x="8906" y="6416"/>
                    <a:pt x="9254" y="5847"/>
                  </a:cubicBezTo>
                  <a:cubicBezTo>
                    <a:pt x="9787" y="4978"/>
                    <a:pt x="9309" y="3853"/>
                    <a:pt x="8298" y="3686"/>
                  </a:cubicBezTo>
                  <a:cubicBezTo>
                    <a:pt x="9220" y="3580"/>
                    <a:pt x="9337" y="2470"/>
                    <a:pt x="8786" y="1846"/>
                  </a:cubicBezTo>
                  <a:cubicBezTo>
                    <a:pt x="8469" y="1489"/>
                    <a:pt x="8065" y="1327"/>
                    <a:pt x="7661" y="1327"/>
                  </a:cubicBezTo>
                  <a:cubicBezTo>
                    <a:pt x="7193" y="1327"/>
                    <a:pt x="6726" y="1543"/>
                    <a:pt x="6395" y="1924"/>
                  </a:cubicBezTo>
                  <a:cubicBezTo>
                    <a:pt x="6214" y="652"/>
                    <a:pt x="4915" y="1"/>
                    <a:pt x="3682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4805525" y="2107875"/>
              <a:ext cx="234150" cy="180975"/>
            </a:xfrm>
            <a:custGeom>
              <a:avLst/>
              <a:gdLst/>
              <a:ahLst/>
              <a:cxnLst/>
              <a:rect l="l" t="t" r="r" b="b"/>
              <a:pathLst>
                <a:path w="9366" h="7239" extrusionOk="0">
                  <a:moveTo>
                    <a:pt x="3551" y="0"/>
                  </a:moveTo>
                  <a:cubicBezTo>
                    <a:pt x="3514" y="0"/>
                    <a:pt x="3476" y="1"/>
                    <a:pt x="3439" y="2"/>
                  </a:cubicBezTo>
                  <a:cubicBezTo>
                    <a:pt x="2093" y="49"/>
                    <a:pt x="1903" y="1061"/>
                    <a:pt x="1781" y="2137"/>
                  </a:cubicBezTo>
                  <a:cubicBezTo>
                    <a:pt x="1852" y="2100"/>
                    <a:pt x="1934" y="2075"/>
                    <a:pt x="2014" y="2075"/>
                  </a:cubicBezTo>
                  <a:cubicBezTo>
                    <a:pt x="2110" y="2075"/>
                    <a:pt x="2103" y="2209"/>
                    <a:pt x="2014" y="2220"/>
                  </a:cubicBezTo>
                  <a:cubicBezTo>
                    <a:pt x="1804" y="2241"/>
                    <a:pt x="1603" y="2395"/>
                    <a:pt x="1550" y="2603"/>
                  </a:cubicBezTo>
                  <a:cubicBezTo>
                    <a:pt x="1546" y="2619"/>
                    <a:pt x="1533" y="2626"/>
                    <a:pt x="1520" y="2626"/>
                  </a:cubicBezTo>
                  <a:cubicBezTo>
                    <a:pt x="1504" y="2626"/>
                    <a:pt x="1487" y="2615"/>
                    <a:pt x="1489" y="2596"/>
                  </a:cubicBezTo>
                  <a:cubicBezTo>
                    <a:pt x="1496" y="2477"/>
                    <a:pt x="1527" y="2377"/>
                    <a:pt x="1596" y="2289"/>
                  </a:cubicBezTo>
                  <a:cubicBezTo>
                    <a:pt x="1591" y="2278"/>
                    <a:pt x="1589" y="2265"/>
                    <a:pt x="1588" y="2254"/>
                  </a:cubicBezTo>
                  <a:cubicBezTo>
                    <a:pt x="1588" y="2234"/>
                    <a:pt x="1585" y="2213"/>
                    <a:pt x="1584" y="2192"/>
                  </a:cubicBezTo>
                  <a:cubicBezTo>
                    <a:pt x="1425" y="2104"/>
                    <a:pt x="1237" y="2049"/>
                    <a:pt x="1054" y="2049"/>
                  </a:cubicBezTo>
                  <a:cubicBezTo>
                    <a:pt x="853" y="2049"/>
                    <a:pt x="657" y="2114"/>
                    <a:pt x="511" y="2271"/>
                  </a:cubicBezTo>
                  <a:cubicBezTo>
                    <a:pt x="107" y="2702"/>
                    <a:pt x="407" y="3365"/>
                    <a:pt x="890" y="3543"/>
                  </a:cubicBezTo>
                  <a:cubicBezTo>
                    <a:pt x="961" y="3570"/>
                    <a:pt x="989" y="3674"/>
                    <a:pt x="913" y="3714"/>
                  </a:cubicBezTo>
                  <a:cubicBezTo>
                    <a:pt x="327" y="4031"/>
                    <a:pt x="1" y="4665"/>
                    <a:pt x="420" y="5244"/>
                  </a:cubicBezTo>
                  <a:cubicBezTo>
                    <a:pt x="608" y="5504"/>
                    <a:pt x="829" y="5600"/>
                    <a:pt x="1060" y="5600"/>
                  </a:cubicBezTo>
                  <a:cubicBezTo>
                    <a:pt x="1401" y="5600"/>
                    <a:pt x="1764" y="5391"/>
                    <a:pt x="2075" y="5192"/>
                  </a:cubicBezTo>
                  <a:cubicBezTo>
                    <a:pt x="2006" y="5123"/>
                    <a:pt x="1956" y="5037"/>
                    <a:pt x="1935" y="4941"/>
                  </a:cubicBezTo>
                  <a:cubicBezTo>
                    <a:pt x="1929" y="4914"/>
                    <a:pt x="1954" y="4892"/>
                    <a:pt x="1976" y="4892"/>
                  </a:cubicBezTo>
                  <a:cubicBezTo>
                    <a:pt x="1987" y="4892"/>
                    <a:pt x="1998" y="4897"/>
                    <a:pt x="2004" y="4911"/>
                  </a:cubicBezTo>
                  <a:cubicBezTo>
                    <a:pt x="2055" y="5023"/>
                    <a:pt x="2138" y="5106"/>
                    <a:pt x="2251" y="5152"/>
                  </a:cubicBezTo>
                  <a:cubicBezTo>
                    <a:pt x="2308" y="5178"/>
                    <a:pt x="2366" y="5192"/>
                    <a:pt x="2428" y="5193"/>
                  </a:cubicBezTo>
                  <a:cubicBezTo>
                    <a:pt x="2449" y="5193"/>
                    <a:pt x="2466" y="5192"/>
                    <a:pt x="2483" y="5192"/>
                  </a:cubicBezTo>
                  <a:cubicBezTo>
                    <a:pt x="2508" y="5192"/>
                    <a:pt x="2532" y="5195"/>
                    <a:pt x="2560" y="5208"/>
                  </a:cubicBezTo>
                  <a:cubicBezTo>
                    <a:pt x="2596" y="5222"/>
                    <a:pt x="2596" y="5272"/>
                    <a:pt x="2572" y="5296"/>
                  </a:cubicBezTo>
                  <a:cubicBezTo>
                    <a:pt x="2538" y="5331"/>
                    <a:pt x="2488" y="5346"/>
                    <a:pt x="2434" y="5346"/>
                  </a:cubicBezTo>
                  <a:cubicBezTo>
                    <a:pt x="2407" y="5346"/>
                    <a:pt x="2379" y="5342"/>
                    <a:pt x="2352" y="5336"/>
                  </a:cubicBezTo>
                  <a:lnTo>
                    <a:pt x="2352" y="5336"/>
                  </a:lnTo>
                  <a:cubicBezTo>
                    <a:pt x="2299" y="6289"/>
                    <a:pt x="2918" y="6971"/>
                    <a:pt x="3841" y="7176"/>
                  </a:cubicBezTo>
                  <a:cubicBezTo>
                    <a:pt x="4026" y="7217"/>
                    <a:pt x="4221" y="7238"/>
                    <a:pt x="4417" y="7238"/>
                  </a:cubicBezTo>
                  <a:cubicBezTo>
                    <a:pt x="5234" y="7238"/>
                    <a:pt x="6054" y="6859"/>
                    <a:pt x="6163" y="5940"/>
                  </a:cubicBezTo>
                  <a:cubicBezTo>
                    <a:pt x="6170" y="5885"/>
                    <a:pt x="6216" y="5835"/>
                    <a:pt x="6270" y="5835"/>
                  </a:cubicBezTo>
                  <a:cubicBezTo>
                    <a:pt x="6286" y="5835"/>
                    <a:pt x="6303" y="5839"/>
                    <a:pt x="6320" y="5850"/>
                  </a:cubicBezTo>
                  <a:cubicBezTo>
                    <a:pt x="6689" y="6084"/>
                    <a:pt x="7123" y="6234"/>
                    <a:pt x="7547" y="6234"/>
                  </a:cubicBezTo>
                  <a:cubicBezTo>
                    <a:pt x="7942" y="6234"/>
                    <a:pt x="8327" y="6104"/>
                    <a:pt x="8641" y="5791"/>
                  </a:cubicBezTo>
                  <a:cubicBezTo>
                    <a:pt x="9365" y="5071"/>
                    <a:pt x="9079" y="3849"/>
                    <a:pt x="8033" y="3676"/>
                  </a:cubicBezTo>
                  <a:cubicBezTo>
                    <a:pt x="8017" y="3789"/>
                    <a:pt x="7986" y="3900"/>
                    <a:pt x="7937" y="4009"/>
                  </a:cubicBezTo>
                  <a:cubicBezTo>
                    <a:pt x="7928" y="4031"/>
                    <a:pt x="7909" y="4041"/>
                    <a:pt x="7890" y="4041"/>
                  </a:cubicBezTo>
                  <a:cubicBezTo>
                    <a:pt x="7851" y="4041"/>
                    <a:pt x="7808" y="4004"/>
                    <a:pt x="7822" y="3959"/>
                  </a:cubicBezTo>
                  <a:cubicBezTo>
                    <a:pt x="7892" y="3748"/>
                    <a:pt x="7908" y="3526"/>
                    <a:pt x="7870" y="3306"/>
                  </a:cubicBezTo>
                  <a:cubicBezTo>
                    <a:pt x="7858" y="3243"/>
                    <a:pt x="7911" y="3202"/>
                    <a:pt x="7959" y="3202"/>
                  </a:cubicBezTo>
                  <a:cubicBezTo>
                    <a:pt x="7990" y="3202"/>
                    <a:pt x="8020" y="3220"/>
                    <a:pt x="8027" y="3261"/>
                  </a:cubicBezTo>
                  <a:cubicBezTo>
                    <a:pt x="8030" y="3282"/>
                    <a:pt x="8030" y="3306"/>
                    <a:pt x="8034" y="3327"/>
                  </a:cubicBezTo>
                  <a:cubicBezTo>
                    <a:pt x="9018" y="3122"/>
                    <a:pt x="8792" y="1854"/>
                    <a:pt x="8047" y="1461"/>
                  </a:cubicBezTo>
                  <a:cubicBezTo>
                    <a:pt x="7846" y="1355"/>
                    <a:pt x="7638" y="1307"/>
                    <a:pt x="7435" y="1307"/>
                  </a:cubicBezTo>
                  <a:cubicBezTo>
                    <a:pt x="6940" y="1307"/>
                    <a:pt x="6473" y="1594"/>
                    <a:pt x="6197" y="2038"/>
                  </a:cubicBezTo>
                  <a:cubicBezTo>
                    <a:pt x="6175" y="2071"/>
                    <a:pt x="6141" y="2087"/>
                    <a:pt x="6108" y="2087"/>
                  </a:cubicBezTo>
                  <a:cubicBezTo>
                    <a:pt x="6054" y="2087"/>
                    <a:pt x="6003" y="2049"/>
                    <a:pt x="6003" y="1986"/>
                  </a:cubicBezTo>
                  <a:cubicBezTo>
                    <a:pt x="5986" y="682"/>
                    <a:pt x="4728" y="0"/>
                    <a:pt x="3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2" name="Google Shape;2112;p8"/>
          <p:cNvGrpSpPr/>
          <p:nvPr/>
        </p:nvGrpSpPr>
        <p:grpSpPr>
          <a:xfrm>
            <a:off x="6332306" y="129907"/>
            <a:ext cx="539325" cy="397679"/>
            <a:chOff x="5165350" y="2018400"/>
            <a:chExt cx="244825" cy="180525"/>
          </a:xfrm>
        </p:grpSpPr>
        <p:sp>
          <p:nvSpPr>
            <p:cNvPr id="2113" name="Google Shape;2113;p8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8" name="Google Shape;2118;p8"/>
          <p:cNvGrpSpPr/>
          <p:nvPr/>
        </p:nvGrpSpPr>
        <p:grpSpPr>
          <a:xfrm flipH="1">
            <a:off x="7592983" y="2295087"/>
            <a:ext cx="1770200" cy="3438217"/>
            <a:chOff x="-221375" y="1410600"/>
            <a:chExt cx="1946772" cy="3781169"/>
          </a:xfrm>
        </p:grpSpPr>
        <p:sp>
          <p:nvSpPr>
            <p:cNvPr id="2119" name="Google Shape;2119;p8"/>
            <p:cNvSpPr/>
            <p:nvPr/>
          </p:nvSpPr>
          <p:spPr>
            <a:xfrm>
              <a:off x="815697" y="1764577"/>
              <a:ext cx="888740" cy="334108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911816" y="2039546"/>
              <a:ext cx="606920" cy="895282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546666" y="1425697"/>
              <a:ext cx="822059" cy="624936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830644" y="2035017"/>
              <a:ext cx="237836" cy="298931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829084" y="4519551"/>
              <a:ext cx="325100" cy="481560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713892" y="4873226"/>
              <a:ext cx="400134" cy="298478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781226" y="4131806"/>
              <a:ext cx="307486" cy="468123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712282" y="2315069"/>
              <a:ext cx="188668" cy="197727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743382" y="3709540"/>
              <a:ext cx="281065" cy="46545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756819" y="2512589"/>
              <a:ext cx="131751" cy="250518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522863" y="2026764"/>
              <a:ext cx="378444" cy="319614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725165" y="3390638"/>
              <a:ext cx="233407" cy="354942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743533" y="2756509"/>
              <a:ext cx="145037" cy="288161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729996" y="3031729"/>
              <a:ext cx="188216" cy="3669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670966" y="2628082"/>
              <a:ext cx="151025" cy="281820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689385" y="2376615"/>
              <a:ext cx="147452" cy="271453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647868" y="3209422"/>
              <a:ext cx="206836" cy="378998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655768" y="2892936"/>
              <a:ext cx="164965" cy="333001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651441" y="3965688"/>
              <a:ext cx="252933" cy="432745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667091" y="4366768"/>
              <a:ext cx="259123" cy="497463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647264" y="3569237"/>
              <a:ext cx="212875" cy="418805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-202856" y="1834175"/>
              <a:ext cx="904189" cy="506672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13486" y="2130431"/>
              <a:ext cx="612355" cy="1000914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-221375" y="1443310"/>
              <a:ext cx="1657555" cy="3748307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1145318" y="1923399"/>
              <a:ext cx="579945" cy="193550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815899" y="1902112"/>
              <a:ext cx="888538" cy="196469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11615" y="2222372"/>
              <a:ext cx="514372" cy="712401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89113" y="2039496"/>
              <a:ext cx="69247" cy="53697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641426" y="1452067"/>
              <a:ext cx="727297" cy="598566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830644" y="2035017"/>
              <a:ext cx="237886" cy="298931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79803" y="4519551"/>
              <a:ext cx="174376" cy="481560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767034" y="4937490"/>
              <a:ext cx="346991" cy="234213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07236" y="4131706"/>
              <a:ext cx="181371" cy="436116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712282" y="2359656"/>
              <a:ext cx="32661" cy="1132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809155" y="2314968"/>
              <a:ext cx="91793" cy="197828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860888" y="3709540"/>
              <a:ext cx="163456" cy="46545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837035" y="2512589"/>
              <a:ext cx="51533" cy="247649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539420" y="2026965"/>
              <a:ext cx="324445" cy="319413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843627" y="3390638"/>
              <a:ext cx="115093" cy="355144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837588" y="2756660"/>
              <a:ext cx="50979" cy="285544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839450" y="3031729"/>
              <a:ext cx="78809" cy="366769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842268" y="3379265"/>
              <a:ext cx="12430" cy="37240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-202755" y="1902867"/>
              <a:ext cx="904139" cy="437878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198778" y="2130381"/>
              <a:ext cx="427058" cy="1001115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142516" y="2241495"/>
              <a:ext cx="389214" cy="567163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-35781" y="1986253"/>
              <a:ext cx="612103" cy="93906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696933" y="1520205"/>
              <a:ext cx="269943" cy="500482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953534" y="1866332"/>
              <a:ext cx="467721" cy="14976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1075519" y="2232186"/>
              <a:ext cx="317450" cy="362441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879760" y="5019467"/>
              <a:ext cx="27427" cy="71814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994900" y="4737553"/>
              <a:ext cx="20986" cy="82432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744137" y="4613053"/>
              <a:ext cx="18822" cy="90283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934260" y="4326207"/>
              <a:ext cx="22042" cy="107192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711175" y="4152288"/>
              <a:ext cx="17916" cy="90434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905576" y="3910130"/>
              <a:ext cx="15953" cy="90132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686768" y="3683070"/>
              <a:ext cx="17463" cy="97580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663569" y="3360696"/>
              <a:ext cx="35982" cy="72015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868336" y="3495714"/>
              <a:ext cx="22999" cy="97228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836582" y="3143549"/>
              <a:ext cx="16205" cy="97983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698493" y="3008480"/>
              <a:ext cx="18268" cy="80973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818516" y="2845531"/>
              <a:ext cx="15802" cy="71009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709615" y="2698687"/>
              <a:ext cx="19727" cy="90182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812628" y="2591749"/>
              <a:ext cx="13789" cy="70858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716761" y="2472431"/>
              <a:ext cx="16507" cy="70958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849364" y="2395889"/>
              <a:ext cx="22294" cy="36939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-221174" y="1410600"/>
              <a:ext cx="1946571" cy="3781169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572231" y="2075175"/>
              <a:ext cx="104122" cy="160688"/>
            </a:xfrm>
            <a:custGeom>
              <a:avLst/>
              <a:gdLst/>
              <a:ahLst/>
              <a:cxnLst/>
              <a:rect l="l" t="t" r="r" b="b"/>
              <a:pathLst>
                <a:path w="2069" h="3193" extrusionOk="0">
                  <a:moveTo>
                    <a:pt x="1789" y="0"/>
                  </a:moveTo>
                  <a:cubicBezTo>
                    <a:pt x="1150" y="0"/>
                    <a:pt x="590" y="647"/>
                    <a:pt x="331" y="1172"/>
                  </a:cubicBezTo>
                  <a:cubicBezTo>
                    <a:pt x="29" y="1783"/>
                    <a:pt x="0" y="2485"/>
                    <a:pt x="257" y="3116"/>
                  </a:cubicBezTo>
                  <a:cubicBezTo>
                    <a:pt x="279" y="3170"/>
                    <a:pt x="322" y="3192"/>
                    <a:pt x="366" y="3192"/>
                  </a:cubicBezTo>
                  <a:cubicBezTo>
                    <a:pt x="439" y="3192"/>
                    <a:pt x="514" y="3127"/>
                    <a:pt x="485" y="3033"/>
                  </a:cubicBezTo>
                  <a:cubicBezTo>
                    <a:pt x="311" y="2460"/>
                    <a:pt x="397" y="1868"/>
                    <a:pt x="696" y="1351"/>
                  </a:cubicBezTo>
                  <a:cubicBezTo>
                    <a:pt x="1001" y="832"/>
                    <a:pt x="1450" y="662"/>
                    <a:pt x="1910" y="335"/>
                  </a:cubicBezTo>
                  <a:cubicBezTo>
                    <a:pt x="2069" y="223"/>
                    <a:pt x="1971" y="0"/>
                    <a:pt x="1793" y="0"/>
                  </a:cubicBezTo>
                  <a:cubicBezTo>
                    <a:pt x="1792" y="0"/>
                    <a:pt x="1791" y="0"/>
                    <a:pt x="17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9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8" name="Google Shape;2188;p9"/>
          <p:cNvSpPr txBox="1">
            <a:spLocks noGrp="1"/>
          </p:cNvSpPr>
          <p:nvPr>
            <p:ph type="title"/>
          </p:nvPr>
        </p:nvSpPr>
        <p:spPr>
          <a:xfrm>
            <a:off x="2135550" y="1561800"/>
            <a:ext cx="4872900" cy="12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9"/>
          <p:cNvSpPr txBox="1">
            <a:spLocks noGrp="1"/>
          </p:cNvSpPr>
          <p:nvPr>
            <p:ph type="subTitle" idx="1"/>
          </p:nvPr>
        </p:nvSpPr>
        <p:spPr>
          <a:xfrm>
            <a:off x="2135550" y="2780700"/>
            <a:ext cx="48729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90" name="Google Shape;2190;p9"/>
          <p:cNvGrpSpPr/>
          <p:nvPr/>
        </p:nvGrpSpPr>
        <p:grpSpPr>
          <a:xfrm rot="10800000" flipH="1">
            <a:off x="7767517" y="3248339"/>
            <a:ext cx="2011709" cy="2152520"/>
            <a:chOff x="6472325" y="168075"/>
            <a:chExt cx="781975" cy="836775"/>
          </a:xfrm>
        </p:grpSpPr>
        <p:sp>
          <p:nvSpPr>
            <p:cNvPr id="2191" name="Google Shape;2191;p9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8" name="Google Shape;2268;p9"/>
          <p:cNvGrpSpPr/>
          <p:nvPr/>
        </p:nvGrpSpPr>
        <p:grpSpPr>
          <a:xfrm rot="10800000">
            <a:off x="-630950" y="3248339"/>
            <a:ext cx="2011709" cy="2152520"/>
            <a:chOff x="6472325" y="168075"/>
            <a:chExt cx="781975" cy="836775"/>
          </a:xfrm>
        </p:grpSpPr>
        <p:sp>
          <p:nvSpPr>
            <p:cNvPr id="2269" name="Google Shape;2269;p9"/>
            <p:cNvSpPr/>
            <p:nvPr/>
          </p:nvSpPr>
          <p:spPr>
            <a:xfrm>
              <a:off x="6480175" y="173600"/>
              <a:ext cx="541350" cy="290450"/>
            </a:xfrm>
            <a:custGeom>
              <a:avLst/>
              <a:gdLst/>
              <a:ahLst/>
              <a:cxnLst/>
              <a:rect l="l" t="t" r="r" b="b"/>
              <a:pathLst>
                <a:path w="21654" h="11618" extrusionOk="0">
                  <a:moveTo>
                    <a:pt x="19198" y="0"/>
                  </a:moveTo>
                  <a:cubicBezTo>
                    <a:pt x="19037" y="0"/>
                    <a:pt x="18877" y="11"/>
                    <a:pt x="18718" y="32"/>
                  </a:cubicBezTo>
                  <a:cubicBezTo>
                    <a:pt x="18191" y="101"/>
                    <a:pt x="17719" y="322"/>
                    <a:pt x="17203" y="425"/>
                  </a:cubicBezTo>
                  <a:cubicBezTo>
                    <a:pt x="17067" y="451"/>
                    <a:pt x="16934" y="461"/>
                    <a:pt x="16803" y="461"/>
                  </a:cubicBezTo>
                  <a:cubicBezTo>
                    <a:pt x="16438" y="461"/>
                    <a:pt x="16085" y="381"/>
                    <a:pt x="15711" y="333"/>
                  </a:cubicBezTo>
                  <a:cubicBezTo>
                    <a:pt x="15590" y="318"/>
                    <a:pt x="15473" y="310"/>
                    <a:pt x="15358" y="310"/>
                  </a:cubicBezTo>
                  <a:cubicBezTo>
                    <a:pt x="14436" y="310"/>
                    <a:pt x="13682" y="777"/>
                    <a:pt x="12904" y="1282"/>
                  </a:cubicBezTo>
                  <a:cubicBezTo>
                    <a:pt x="12251" y="1705"/>
                    <a:pt x="11581" y="2133"/>
                    <a:pt x="10803" y="2274"/>
                  </a:cubicBezTo>
                  <a:cubicBezTo>
                    <a:pt x="10521" y="2325"/>
                    <a:pt x="10233" y="2338"/>
                    <a:pt x="9944" y="2338"/>
                  </a:cubicBezTo>
                  <a:cubicBezTo>
                    <a:pt x="9633" y="2338"/>
                    <a:pt x="9321" y="2323"/>
                    <a:pt x="9010" y="2323"/>
                  </a:cubicBezTo>
                  <a:cubicBezTo>
                    <a:pt x="8556" y="2323"/>
                    <a:pt x="8106" y="2355"/>
                    <a:pt x="7676" y="2516"/>
                  </a:cubicBezTo>
                  <a:cubicBezTo>
                    <a:pt x="6671" y="2891"/>
                    <a:pt x="6214" y="3898"/>
                    <a:pt x="5729" y="4776"/>
                  </a:cubicBezTo>
                  <a:cubicBezTo>
                    <a:pt x="5326" y="5509"/>
                    <a:pt x="4875" y="6164"/>
                    <a:pt x="4151" y="6611"/>
                  </a:cubicBezTo>
                  <a:cubicBezTo>
                    <a:pt x="3129" y="7244"/>
                    <a:pt x="2006" y="7563"/>
                    <a:pt x="1195" y="8505"/>
                  </a:cubicBezTo>
                  <a:cubicBezTo>
                    <a:pt x="431" y="9391"/>
                    <a:pt x="58" y="10473"/>
                    <a:pt x="0" y="11618"/>
                  </a:cubicBezTo>
                  <a:cubicBezTo>
                    <a:pt x="397" y="11094"/>
                    <a:pt x="1077" y="10837"/>
                    <a:pt x="1656" y="10556"/>
                  </a:cubicBezTo>
                  <a:cubicBezTo>
                    <a:pt x="2612" y="10093"/>
                    <a:pt x="3579" y="9658"/>
                    <a:pt x="4555" y="9246"/>
                  </a:cubicBezTo>
                  <a:cubicBezTo>
                    <a:pt x="6544" y="8410"/>
                    <a:pt x="8574" y="7677"/>
                    <a:pt x="10640" y="7049"/>
                  </a:cubicBezTo>
                  <a:cubicBezTo>
                    <a:pt x="13638" y="6140"/>
                    <a:pt x="16712" y="5482"/>
                    <a:pt x="19787" y="4848"/>
                  </a:cubicBezTo>
                  <a:cubicBezTo>
                    <a:pt x="19744" y="4811"/>
                    <a:pt x="19730" y="4741"/>
                    <a:pt x="19787" y="4698"/>
                  </a:cubicBezTo>
                  <a:cubicBezTo>
                    <a:pt x="20743" y="3997"/>
                    <a:pt x="21653" y="2987"/>
                    <a:pt x="21495" y="1711"/>
                  </a:cubicBezTo>
                  <a:cubicBezTo>
                    <a:pt x="21343" y="495"/>
                    <a:pt x="20281" y="0"/>
                    <a:pt x="191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479850" y="279500"/>
              <a:ext cx="590025" cy="190300"/>
            </a:xfrm>
            <a:custGeom>
              <a:avLst/>
              <a:gdLst/>
              <a:ahLst/>
              <a:cxnLst/>
              <a:rect l="l" t="t" r="r" b="b"/>
              <a:pathLst>
                <a:path w="23601" h="7612" extrusionOk="0">
                  <a:moveTo>
                    <a:pt x="23488" y="1"/>
                  </a:moveTo>
                  <a:cubicBezTo>
                    <a:pt x="19359" y="872"/>
                    <a:pt x="15179" y="1612"/>
                    <a:pt x="11127" y="2797"/>
                  </a:cubicBezTo>
                  <a:cubicBezTo>
                    <a:pt x="9201" y="3361"/>
                    <a:pt x="7305" y="4020"/>
                    <a:pt x="5443" y="4771"/>
                  </a:cubicBezTo>
                  <a:cubicBezTo>
                    <a:pt x="4528" y="5137"/>
                    <a:pt x="3625" y="5528"/>
                    <a:pt x="2731" y="5940"/>
                  </a:cubicBezTo>
                  <a:cubicBezTo>
                    <a:pt x="1850" y="6347"/>
                    <a:pt x="600" y="6728"/>
                    <a:pt x="2" y="7547"/>
                  </a:cubicBezTo>
                  <a:cubicBezTo>
                    <a:pt x="2" y="7568"/>
                    <a:pt x="2" y="7591"/>
                    <a:pt x="0" y="7612"/>
                  </a:cubicBezTo>
                  <a:cubicBezTo>
                    <a:pt x="3425" y="5366"/>
                    <a:pt x="7492" y="3942"/>
                    <a:pt x="11405" y="2841"/>
                  </a:cubicBezTo>
                  <a:cubicBezTo>
                    <a:pt x="15406" y="1717"/>
                    <a:pt x="19508" y="920"/>
                    <a:pt x="23600" y="211"/>
                  </a:cubicBezTo>
                  <a:cubicBezTo>
                    <a:pt x="23588" y="169"/>
                    <a:pt x="23572" y="128"/>
                    <a:pt x="23550" y="88"/>
                  </a:cubicBezTo>
                  <a:cubicBezTo>
                    <a:pt x="23531" y="57"/>
                    <a:pt x="23507" y="29"/>
                    <a:pt x="234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475475" y="275400"/>
              <a:ext cx="598450" cy="247075"/>
            </a:xfrm>
            <a:custGeom>
              <a:avLst/>
              <a:gdLst/>
              <a:ahLst/>
              <a:cxnLst/>
              <a:rect l="l" t="t" r="r" b="b"/>
              <a:pathLst>
                <a:path w="23938" h="9883" extrusionOk="0">
                  <a:moveTo>
                    <a:pt x="19731" y="1311"/>
                  </a:moveTo>
                  <a:cubicBezTo>
                    <a:pt x="19738" y="1352"/>
                    <a:pt x="19763" y="1392"/>
                    <a:pt x="19814" y="1407"/>
                  </a:cubicBezTo>
                  <a:cubicBezTo>
                    <a:pt x="21058" y="1768"/>
                    <a:pt x="22095" y="2721"/>
                    <a:pt x="22438" y="3992"/>
                  </a:cubicBezTo>
                  <a:cubicBezTo>
                    <a:pt x="22763" y="5191"/>
                    <a:pt x="22532" y="6821"/>
                    <a:pt x="21432" y="7572"/>
                  </a:cubicBezTo>
                  <a:cubicBezTo>
                    <a:pt x="20980" y="7882"/>
                    <a:pt x="20462" y="7941"/>
                    <a:pt x="19933" y="7941"/>
                  </a:cubicBezTo>
                  <a:cubicBezTo>
                    <a:pt x="19606" y="7941"/>
                    <a:pt x="19274" y="7918"/>
                    <a:pt x="18951" y="7918"/>
                  </a:cubicBezTo>
                  <a:cubicBezTo>
                    <a:pt x="18826" y="7918"/>
                    <a:pt x="18701" y="7922"/>
                    <a:pt x="18579" y="7931"/>
                  </a:cubicBezTo>
                  <a:cubicBezTo>
                    <a:pt x="17753" y="7995"/>
                    <a:pt x="17215" y="8397"/>
                    <a:pt x="16588" y="8904"/>
                  </a:cubicBezTo>
                  <a:cubicBezTo>
                    <a:pt x="16026" y="9357"/>
                    <a:pt x="15469" y="9534"/>
                    <a:pt x="14876" y="9534"/>
                  </a:cubicBezTo>
                  <a:cubicBezTo>
                    <a:pt x="14460" y="9534"/>
                    <a:pt x="14027" y="9447"/>
                    <a:pt x="13562" y="9309"/>
                  </a:cubicBezTo>
                  <a:cubicBezTo>
                    <a:pt x="12647" y="9038"/>
                    <a:pt x="11768" y="8758"/>
                    <a:pt x="10802" y="8758"/>
                  </a:cubicBezTo>
                  <a:cubicBezTo>
                    <a:pt x="9842" y="8760"/>
                    <a:pt x="8981" y="9018"/>
                    <a:pt x="8092" y="9349"/>
                  </a:cubicBezTo>
                  <a:cubicBezTo>
                    <a:pt x="7569" y="9542"/>
                    <a:pt x="7081" y="9639"/>
                    <a:pt x="6599" y="9639"/>
                  </a:cubicBezTo>
                  <a:cubicBezTo>
                    <a:pt x="6047" y="9639"/>
                    <a:pt x="5501" y="9512"/>
                    <a:pt x="4918" y="9253"/>
                  </a:cubicBezTo>
                  <a:cubicBezTo>
                    <a:pt x="3574" y="8655"/>
                    <a:pt x="2362" y="7801"/>
                    <a:pt x="916" y="7801"/>
                  </a:cubicBezTo>
                  <a:cubicBezTo>
                    <a:pt x="686" y="7801"/>
                    <a:pt x="449" y="7822"/>
                    <a:pt x="205" y="7870"/>
                  </a:cubicBezTo>
                  <a:cubicBezTo>
                    <a:pt x="2066" y="6908"/>
                    <a:pt x="3890" y="5918"/>
                    <a:pt x="5833" y="5127"/>
                  </a:cubicBezTo>
                  <a:cubicBezTo>
                    <a:pt x="7727" y="4354"/>
                    <a:pt x="9671" y="3714"/>
                    <a:pt x="11638" y="3159"/>
                  </a:cubicBezTo>
                  <a:cubicBezTo>
                    <a:pt x="14306" y="2408"/>
                    <a:pt x="17013" y="1839"/>
                    <a:pt x="19731" y="1311"/>
                  </a:cubicBezTo>
                  <a:close/>
                  <a:moveTo>
                    <a:pt x="23720" y="0"/>
                  </a:moveTo>
                  <a:cubicBezTo>
                    <a:pt x="23715" y="0"/>
                    <a:pt x="23709" y="1"/>
                    <a:pt x="23703" y="2"/>
                  </a:cubicBezTo>
                  <a:cubicBezTo>
                    <a:pt x="22518" y="255"/>
                    <a:pt x="21326" y="496"/>
                    <a:pt x="20134" y="742"/>
                  </a:cubicBezTo>
                  <a:cubicBezTo>
                    <a:pt x="20144" y="736"/>
                    <a:pt x="20151" y="729"/>
                    <a:pt x="20160" y="724"/>
                  </a:cubicBezTo>
                  <a:lnTo>
                    <a:pt x="20160" y="724"/>
                  </a:lnTo>
                  <a:lnTo>
                    <a:pt x="19969" y="766"/>
                  </a:lnTo>
                  <a:lnTo>
                    <a:pt x="19976" y="773"/>
                  </a:lnTo>
                  <a:cubicBezTo>
                    <a:pt x="19643" y="842"/>
                    <a:pt x="19307" y="910"/>
                    <a:pt x="18974" y="981"/>
                  </a:cubicBezTo>
                  <a:cubicBezTo>
                    <a:pt x="18916" y="993"/>
                    <a:pt x="18857" y="1006"/>
                    <a:pt x="18799" y="1016"/>
                  </a:cubicBezTo>
                  <a:cubicBezTo>
                    <a:pt x="17873" y="1211"/>
                    <a:pt x="16948" y="1410"/>
                    <a:pt x="16026" y="1620"/>
                  </a:cubicBezTo>
                  <a:cubicBezTo>
                    <a:pt x="13999" y="2113"/>
                    <a:pt x="11991" y="2683"/>
                    <a:pt x="10003" y="3314"/>
                  </a:cubicBezTo>
                  <a:cubicBezTo>
                    <a:pt x="9786" y="3384"/>
                    <a:pt x="9567" y="3450"/>
                    <a:pt x="9351" y="3519"/>
                  </a:cubicBezTo>
                  <a:cubicBezTo>
                    <a:pt x="9121" y="3618"/>
                    <a:pt x="8889" y="3711"/>
                    <a:pt x="8656" y="3801"/>
                  </a:cubicBezTo>
                  <a:lnTo>
                    <a:pt x="8656" y="3801"/>
                  </a:lnTo>
                  <a:cubicBezTo>
                    <a:pt x="9534" y="3502"/>
                    <a:pt x="10417" y="3220"/>
                    <a:pt x="11306" y="2960"/>
                  </a:cubicBezTo>
                  <a:cubicBezTo>
                    <a:pt x="15358" y="1776"/>
                    <a:pt x="19539" y="1034"/>
                    <a:pt x="23667" y="163"/>
                  </a:cubicBezTo>
                  <a:cubicBezTo>
                    <a:pt x="23685" y="191"/>
                    <a:pt x="23709" y="220"/>
                    <a:pt x="23727" y="251"/>
                  </a:cubicBezTo>
                  <a:cubicBezTo>
                    <a:pt x="23751" y="290"/>
                    <a:pt x="23768" y="330"/>
                    <a:pt x="23781" y="372"/>
                  </a:cubicBezTo>
                  <a:cubicBezTo>
                    <a:pt x="19688" y="1082"/>
                    <a:pt x="15587" y="1880"/>
                    <a:pt x="11586" y="3004"/>
                  </a:cubicBezTo>
                  <a:cubicBezTo>
                    <a:pt x="7672" y="4104"/>
                    <a:pt x="3606" y="5528"/>
                    <a:pt x="181" y="7774"/>
                  </a:cubicBezTo>
                  <a:cubicBezTo>
                    <a:pt x="181" y="7753"/>
                    <a:pt x="181" y="7731"/>
                    <a:pt x="182" y="7709"/>
                  </a:cubicBezTo>
                  <a:cubicBezTo>
                    <a:pt x="781" y="6891"/>
                    <a:pt x="2031" y="6509"/>
                    <a:pt x="2910" y="6103"/>
                  </a:cubicBezTo>
                  <a:cubicBezTo>
                    <a:pt x="3805" y="5692"/>
                    <a:pt x="4709" y="5302"/>
                    <a:pt x="5624" y="4932"/>
                  </a:cubicBezTo>
                  <a:cubicBezTo>
                    <a:pt x="6280" y="4668"/>
                    <a:pt x="6939" y="4416"/>
                    <a:pt x="7603" y="4174"/>
                  </a:cubicBezTo>
                  <a:lnTo>
                    <a:pt x="7603" y="4174"/>
                  </a:lnTo>
                  <a:cubicBezTo>
                    <a:pt x="7141" y="4324"/>
                    <a:pt x="6673" y="4459"/>
                    <a:pt x="6202" y="4579"/>
                  </a:cubicBezTo>
                  <a:cubicBezTo>
                    <a:pt x="5713" y="4770"/>
                    <a:pt x="5228" y="4968"/>
                    <a:pt x="4744" y="5171"/>
                  </a:cubicBezTo>
                  <a:cubicBezTo>
                    <a:pt x="3767" y="5582"/>
                    <a:pt x="2801" y="6019"/>
                    <a:pt x="1847" y="6481"/>
                  </a:cubicBezTo>
                  <a:cubicBezTo>
                    <a:pt x="1268" y="6759"/>
                    <a:pt x="585" y="7019"/>
                    <a:pt x="190" y="7543"/>
                  </a:cubicBezTo>
                  <a:cubicBezTo>
                    <a:pt x="195" y="7452"/>
                    <a:pt x="202" y="7361"/>
                    <a:pt x="211" y="7272"/>
                  </a:cubicBezTo>
                  <a:lnTo>
                    <a:pt x="211" y="7272"/>
                  </a:lnTo>
                  <a:cubicBezTo>
                    <a:pt x="196" y="7273"/>
                    <a:pt x="182" y="7274"/>
                    <a:pt x="167" y="7274"/>
                  </a:cubicBezTo>
                  <a:cubicBezTo>
                    <a:pt x="118" y="7274"/>
                    <a:pt x="71" y="7265"/>
                    <a:pt x="26" y="7253"/>
                  </a:cubicBezTo>
                  <a:lnTo>
                    <a:pt x="26" y="7253"/>
                  </a:lnTo>
                  <a:cubicBezTo>
                    <a:pt x="16" y="7430"/>
                    <a:pt x="19" y="7611"/>
                    <a:pt x="33" y="7790"/>
                  </a:cubicBezTo>
                  <a:lnTo>
                    <a:pt x="22" y="7811"/>
                  </a:lnTo>
                  <a:cubicBezTo>
                    <a:pt x="12" y="7834"/>
                    <a:pt x="22" y="7851"/>
                    <a:pt x="40" y="7858"/>
                  </a:cubicBezTo>
                  <a:lnTo>
                    <a:pt x="40" y="7865"/>
                  </a:lnTo>
                  <a:cubicBezTo>
                    <a:pt x="37" y="7866"/>
                    <a:pt x="36" y="7866"/>
                    <a:pt x="34" y="7868"/>
                  </a:cubicBezTo>
                  <a:cubicBezTo>
                    <a:pt x="0" y="7889"/>
                    <a:pt x="16" y="7928"/>
                    <a:pt x="43" y="7937"/>
                  </a:cubicBezTo>
                  <a:cubicBezTo>
                    <a:pt x="33" y="7978"/>
                    <a:pt x="59" y="8031"/>
                    <a:pt x="105" y="8031"/>
                  </a:cubicBezTo>
                  <a:cubicBezTo>
                    <a:pt x="108" y="8031"/>
                    <a:pt x="111" y="8030"/>
                    <a:pt x="115" y="8030"/>
                  </a:cubicBezTo>
                  <a:cubicBezTo>
                    <a:pt x="358" y="7985"/>
                    <a:pt x="593" y="7964"/>
                    <a:pt x="822" y="7964"/>
                  </a:cubicBezTo>
                  <a:cubicBezTo>
                    <a:pt x="1984" y="7964"/>
                    <a:pt x="2984" y="8495"/>
                    <a:pt x="4044" y="9045"/>
                  </a:cubicBezTo>
                  <a:cubicBezTo>
                    <a:pt x="4849" y="9462"/>
                    <a:pt x="5719" y="9883"/>
                    <a:pt x="6640" y="9883"/>
                  </a:cubicBezTo>
                  <a:cubicBezTo>
                    <a:pt x="6751" y="9883"/>
                    <a:pt x="6863" y="9877"/>
                    <a:pt x="6975" y="9864"/>
                  </a:cubicBezTo>
                  <a:cubicBezTo>
                    <a:pt x="8118" y="9733"/>
                    <a:pt x="9114" y="9087"/>
                    <a:pt x="10278" y="8987"/>
                  </a:cubicBezTo>
                  <a:cubicBezTo>
                    <a:pt x="10426" y="8974"/>
                    <a:pt x="10571" y="8968"/>
                    <a:pt x="10714" y="8968"/>
                  </a:cubicBezTo>
                  <a:cubicBezTo>
                    <a:pt x="11795" y="8968"/>
                    <a:pt x="12756" y="9310"/>
                    <a:pt x="13812" y="9594"/>
                  </a:cubicBezTo>
                  <a:cubicBezTo>
                    <a:pt x="14193" y="9696"/>
                    <a:pt x="14578" y="9766"/>
                    <a:pt x="14957" y="9766"/>
                  </a:cubicBezTo>
                  <a:cubicBezTo>
                    <a:pt x="15405" y="9766"/>
                    <a:pt x="15843" y="9669"/>
                    <a:pt x="16255" y="9412"/>
                  </a:cubicBezTo>
                  <a:cubicBezTo>
                    <a:pt x="16730" y="9114"/>
                    <a:pt x="17105" y="8678"/>
                    <a:pt x="17604" y="8411"/>
                  </a:cubicBezTo>
                  <a:cubicBezTo>
                    <a:pt x="18044" y="8177"/>
                    <a:pt x="18518" y="8131"/>
                    <a:pt x="19003" y="8131"/>
                  </a:cubicBezTo>
                  <a:cubicBezTo>
                    <a:pt x="19080" y="8131"/>
                    <a:pt x="19157" y="8133"/>
                    <a:pt x="19235" y="8134"/>
                  </a:cubicBezTo>
                  <a:cubicBezTo>
                    <a:pt x="19447" y="8140"/>
                    <a:pt x="19660" y="8147"/>
                    <a:pt x="19873" y="8147"/>
                  </a:cubicBezTo>
                  <a:cubicBezTo>
                    <a:pt x="20555" y="8147"/>
                    <a:pt x="21223" y="8069"/>
                    <a:pt x="21771" y="7587"/>
                  </a:cubicBezTo>
                  <a:cubicBezTo>
                    <a:pt x="22414" y="7019"/>
                    <a:pt x="22736" y="6121"/>
                    <a:pt x="22793" y="5282"/>
                  </a:cubicBezTo>
                  <a:cubicBezTo>
                    <a:pt x="22918" y="3441"/>
                    <a:pt x="21757" y="1832"/>
                    <a:pt x="20052" y="1246"/>
                  </a:cubicBezTo>
                  <a:cubicBezTo>
                    <a:pt x="21320" y="999"/>
                    <a:pt x="22594" y="760"/>
                    <a:pt x="23864" y="512"/>
                  </a:cubicBezTo>
                  <a:cubicBezTo>
                    <a:pt x="23921" y="502"/>
                    <a:pt x="23938" y="446"/>
                    <a:pt x="23925" y="405"/>
                  </a:cubicBezTo>
                  <a:cubicBezTo>
                    <a:pt x="23925" y="403"/>
                    <a:pt x="23928" y="399"/>
                    <a:pt x="23925" y="398"/>
                  </a:cubicBezTo>
                  <a:cubicBezTo>
                    <a:pt x="23915" y="323"/>
                    <a:pt x="23894" y="251"/>
                    <a:pt x="23859" y="182"/>
                  </a:cubicBezTo>
                  <a:cubicBezTo>
                    <a:pt x="23838" y="143"/>
                    <a:pt x="23812" y="100"/>
                    <a:pt x="23780" y="67"/>
                  </a:cubicBezTo>
                  <a:cubicBezTo>
                    <a:pt x="23780" y="34"/>
                    <a:pt x="23759" y="0"/>
                    <a:pt x="2372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876075" y="300900"/>
              <a:ext cx="69350" cy="15125"/>
            </a:xfrm>
            <a:custGeom>
              <a:avLst/>
              <a:gdLst/>
              <a:ahLst/>
              <a:cxnLst/>
              <a:rect l="l" t="t" r="r" b="b"/>
              <a:pathLst>
                <a:path w="2774" h="605" extrusionOk="0">
                  <a:moveTo>
                    <a:pt x="2773" y="0"/>
                  </a:moveTo>
                  <a:cubicBezTo>
                    <a:pt x="2753" y="4"/>
                    <a:pt x="2733" y="9"/>
                    <a:pt x="2712" y="13"/>
                  </a:cubicBezTo>
                  <a:lnTo>
                    <a:pt x="2712" y="13"/>
                  </a:lnTo>
                  <a:cubicBezTo>
                    <a:pt x="2733" y="9"/>
                    <a:pt x="2753" y="4"/>
                    <a:pt x="2773" y="0"/>
                  </a:cubicBezTo>
                  <a:close/>
                  <a:moveTo>
                    <a:pt x="2712" y="13"/>
                  </a:moveTo>
                  <a:lnTo>
                    <a:pt x="2712" y="13"/>
                  </a:lnTo>
                  <a:cubicBezTo>
                    <a:pt x="1857" y="191"/>
                    <a:pt x="998" y="362"/>
                    <a:pt x="143" y="569"/>
                  </a:cubicBezTo>
                  <a:cubicBezTo>
                    <a:pt x="97" y="580"/>
                    <a:pt x="49" y="592"/>
                    <a:pt x="1" y="604"/>
                  </a:cubicBezTo>
                  <a:cubicBezTo>
                    <a:pt x="902" y="399"/>
                    <a:pt x="1808" y="201"/>
                    <a:pt x="2712" y="1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6949775" y="294575"/>
              <a:ext cx="25075" cy="5425"/>
            </a:xfrm>
            <a:custGeom>
              <a:avLst/>
              <a:gdLst/>
              <a:ahLst/>
              <a:cxnLst/>
              <a:rect l="l" t="t" r="r" b="b"/>
              <a:pathLst>
                <a:path w="1003" h="217" extrusionOk="0">
                  <a:moveTo>
                    <a:pt x="996" y="0"/>
                  </a:moveTo>
                  <a:cubicBezTo>
                    <a:pt x="748" y="56"/>
                    <a:pt x="501" y="111"/>
                    <a:pt x="254" y="163"/>
                  </a:cubicBezTo>
                  <a:lnTo>
                    <a:pt x="254" y="163"/>
                  </a:lnTo>
                  <a:cubicBezTo>
                    <a:pt x="503" y="111"/>
                    <a:pt x="753" y="59"/>
                    <a:pt x="1003" y="8"/>
                  </a:cubicBezTo>
                  <a:lnTo>
                    <a:pt x="996" y="0"/>
                  </a:lnTo>
                  <a:close/>
                  <a:moveTo>
                    <a:pt x="254" y="163"/>
                  </a:moveTo>
                  <a:lnTo>
                    <a:pt x="254" y="163"/>
                  </a:lnTo>
                  <a:cubicBezTo>
                    <a:pt x="169" y="181"/>
                    <a:pt x="85" y="199"/>
                    <a:pt x="0" y="216"/>
                  </a:cubicBezTo>
                  <a:cubicBezTo>
                    <a:pt x="85" y="199"/>
                    <a:pt x="169" y="181"/>
                    <a:pt x="254" y="163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6479925" y="279500"/>
              <a:ext cx="590050" cy="190300"/>
            </a:xfrm>
            <a:custGeom>
              <a:avLst/>
              <a:gdLst/>
              <a:ahLst/>
              <a:cxnLst/>
              <a:rect l="l" t="t" r="r" b="b"/>
              <a:pathLst>
                <a:path w="23602" h="7612" extrusionOk="0">
                  <a:moveTo>
                    <a:pt x="23486" y="1"/>
                  </a:moveTo>
                  <a:cubicBezTo>
                    <a:pt x="19359" y="872"/>
                    <a:pt x="15177" y="1613"/>
                    <a:pt x="11125" y="2797"/>
                  </a:cubicBezTo>
                  <a:cubicBezTo>
                    <a:pt x="10236" y="3057"/>
                    <a:pt x="9354" y="3340"/>
                    <a:pt x="8477" y="3639"/>
                  </a:cubicBezTo>
                  <a:cubicBezTo>
                    <a:pt x="8180" y="3752"/>
                    <a:pt x="7884" y="3861"/>
                    <a:pt x="7586" y="3959"/>
                  </a:cubicBezTo>
                  <a:cubicBezTo>
                    <a:pt x="7532" y="3976"/>
                    <a:pt x="7479" y="3992"/>
                    <a:pt x="7424" y="4010"/>
                  </a:cubicBezTo>
                  <a:cubicBezTo>
                    <a:pt x="6760" y="4252"/>
                    <a:pt x="6099" y="4504"/>
                    <a:pt x="5443" y="4768"/>
                  </a:cubicBezTo>
                  <a:cubicBezTo>
                    <a:pt x="4529" y="5138"/>
                    <a:pt x="3626" y="5528"/>
                    <a:pt x="2731" y="5939"/>
                  </a:cubicBezTo>
                  <a:cubicBezTo>
                    <a:pt x="1848" y="6345"/>
                    <a:pt x="599" y="6727"/>
                    <a:pt x="3" y="7547"/>
                  </a:cubicBezTo>
                  <a:cubicBezTo>
                    <a:pt x="0" y="7568"/>
                    <a:pt x="0" y="7591"/>
                    <a:pt x="0" y="7612"/>
                  </a:cubicBezTo>
                  <a:cubicBezTo>
                    <a:pt x="3427" y="5366"/>
                    <a:pt x="7493" y="3941"/>
                    <a:pt x="11406" y="2841"/>
                  </a:cubicBezTo>
                  <a:cubicBezTo>
                    <a:pt x="15407" y="1717"/>
                    <a:pt x="19509" y="920"/>
                    <a:pt x="23602" y="211"/>
                  </a:cubicBezTo>
                  <a:cubicBezTo>
                    <a:pt x="23589" y="169"/>
                    <a:pt x="23571" y="128"/>
                    <a:pt x="23548" y="88"/>
                  </a:cubicBezTo>
                  <a:cubicBezTo>
                    <a:pt x="23528" y="57"/>
                    <a:pt x="23506" y="29"/>
                    <a:pt x="2348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6480625" y="308125"/>
              <a:ext cx="563900" cy="208200"/>
            </a:xfrm>
            <a:custGeom>
              <a:avLst/>
              <a:gdLst/>
              <a:ahLst/>
              <a:cxnLst/>
              <a:rect l="l" t="t" r="r" b="b"/>
              <a:pathLst>
                <a:path w="22556" h="8328" extrusionOk="0">
                  <a:moveTo>
                    <a:pt x="19525" y="1"/>
                  </a:moveTo>
                  <a:cubicBezTo>
                    <a:pt x="16808" y="530"/>
                    <a:pt x="14100" y="1099"/>
                    <a:pt x="11431" y="1849"/>
                  </a:cubicBezTo>
                  <a:cubicBezTo>
                    <a:pt x="9464" y="2401"/>
                    <a:pt x="7518" y="3043"/>
                    <a:pt x="5627" y="3817"/>
                  </a:cubicBezTo>
                  <a:cubicBezTo>
                    <a:pt x="3684" y="4609"/>
                    <a:pt x="1858" y="5597"/>
                    <a:pt x="0" y="6559"/>
                  </a:cubicBezTo>
                  <a:cubicBezTo>
                    <a:pt x="244" y="6511"/>
                    <a:pt x="480" y="6489"/>
                    <a:pt x="710" y="6489"/>
                  </a:cubicBezTo>
                  <a:cubicBezTo>
                    <a:pt x="2157" y="6489"/>
                    <a:pt x="3368" y="7343"/>
                    <a:pt x="4713" y="7941"/>
                  </a:cubicBezTo>
                  <a:cubicBezTo>
                    <a:pt x="5296" y="8200"/>
                    <a:pt x="5841" y="8327"/>
                    <a:pt x="6392" y="8327"/>
                  </a:cubicBezTo>
                  <a:cubicBezTo>
                    <a:pt x="6876" y="8327"/>
                    <a:pt x="7363" y="8229"/>
                    <a:pt x="7886" y="8035"/>
                  </a:cubicBezTo>
                  <a:cubicBezTo>
                    <a:pt x="8775" y="7706"/>
                    <a:pt x="9636" y="7448"/>
                    <a:pt x="10596" y="7447"/>
                  </a:cubicBezTo>
                  <a:cubicBezTo>
                    <a:pt x="11562" y="7447"/>
                    <a:pt x="12443" y="7725"/>
                    <a:pt x="13356" y="7997"/>
                  </a:cubicBezTo>
                  <a:cubicBezTo>
                    <a:pt x="13821" y="8135"/>
                    <a:pt x="14254" y="8221"/>
                    <a:pt x="14669" y="8221"/>
                  </a:cubicBezTo>
                  <a:cubicBezTo>
                    <a:pt x="15263" y="8221"/>
                    <a:pt x="15820" y="8045"/>
                    <a:pt x="16382" y="7591"/>
                  </a:cubicBezTo>
                  <a:cubicBezTo>
                    <a:pt x="17006" y="7085"/>
                    <a:pt x="17544" y="6684"/>
                    <a:pt x="18373" y="6619"/>
                  </a:cubicBezTo>
                  <a:cubicBezTo>
                    <a:pt x="18497" y="6609"/>
                    <a:pt x="18625" y="6606"/>
                    <a:pt x="18753" y="6606"/>
                  </a:cubicBezTo>
                  <a:cubicBezTo>
                    <a:pt x="19073" y="6606"/>
                    <a:pt x="19402" y="6628"/>
                    <a:pt x="19726" y="6628"/>
                  </a:cubicBezTo>
                  <a:cubicBezTo>
                    <a:pt x="20256" y="6628"/>
                    <a:pt x="20774" y="6569"/>
                    <a:pt x="21226" y="6261"/>
                  </a:cubicBezTo>
                  <a:cubicBezTo>
                    <a:pt x="22326" y="5508"/>
                    <a:pt x="22556" y="3877"/>
                    <a:pt x="22231" y="2680"/>
                  </a:cubicBezTo>
                  <a:cubicBezTo>
                    <a:pt x="21889" y="1412"/>
                    <a:pt x="20852" y="458"/>
                    <a:pt x="19608" y="95"/>
                  </a:cubicBezTo>
                  <a:cubicBezTo>
                    <a:pt x="19557" y="83"/>
                    <a:pt x="19532" y="42"/>
                    <a:pt x="1952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6486675" y="310175"/>
              <a:ext cx="554925" cy="206275"/>
            </a:xfrm>
            <a:custGeom>
              <a:avLst/>
              <a:gdLst/>
              <a:ahLst/>
              <a:cxnLst/>
              <a:rect l="l" t="t" r="r" b="b"/>
              <a:pathLst>
                <a:path w="22197" h="8251" extrusionOk="0">
                  <a:moveTo>
                    <a:pt x="19276" y="1"/>
                  </a:moveTo>
                  <a:cubicBezTo>
                    <a:pt x="19271" y="1"/>
                    <a:pt x="19265" y="1"/>
                    <a:pt x="19260" y="2"/>
                  </a:cubicBezTo>
                  <a:cubicBezTo>
                    <a:pt x="19143" y="25"/>
                    <a:pt x="19028" y="49"/>
                    <a:pt x="18911" y="73"/>
                  </a:cubicBezTo>
                  <a:cubicBezTo>
                    <a:pt x="18907" y="69"/>
                    <a:pt x="18902" y="67"/>
                    <a:pt x="18896" y="67"/>
                  </a:cubicBezTo>
                  <a:cubicBezTo>
                    <a:pt x="18887" y="67"/>
                    <a:pt x="18877" y="73"/>
                    <a:pt x="18870" y="81"/>
                  </a:cubicBezTo>
                  <a:cubicBezTo>
                    <a:pt x="17091" y="440"/>
                    <a:pt x="15314" y="819"/>
                    <a:pt x="13551" y="1250"/>
                  </a:cubicBezTo>
                  <a:cubicBezTo>
                    <a:pt x="13540" y="1230"/>
                    <a:pt x="13517" y="1218"/>
                    <a:pt x="13496" y="1218"/>
                  </a:cubicBezTo>
                  <a:cubicBezTo>
                    <a:pt x="13474" y="1218"/>
                    <a:pt x="13453" y="1231"/>
                    <a:pt x="13449" y="1261"/>
                  </a:cubicBezTo>
                  <a:cubicBezTo>
                    <a:pt x="13446" y="1266"/>
                    <a:pt x="13446" y="1271"/>
                    <a:pt x="13446" y="1274"/>
                  </a:cubicBezTo>
                  <a:cubicBezTo>
                    <a:pt x="13329" y="1304"/>
                    <a:pt x="13209" y="1330"/>
                    <a:pt x="13090" y="1360"/>
                  </a:cubicBezTo>
                  <a:cubicBezTo>
                    <a:pt x="13075" y="1287"/>
                    <a:pt x="13048" y="1223"/>
                    <a:pt x="13000" y="1181"/>
                  </a:cubicBezTo>
                  <a:cubicBezTo>
                    <a:pt x="12983" y="1165"/>
                    <a:pt x="12960" y="1157"/>
                    <a:pt x="12938" y="1157"/>
                  </a:cubicBezTo>
                  <a:cubicBezTo>
                    <a:pt x="12903" y="1157"/>
                    <a:pt x="12869" y="1175"/>
                    <a:pt x="12855" y="1209"/>
                  </a:cubicBezTo>
                  <a:cubicBezTo>
                    <a:pt x="12852" y="1218"/>
                    <a:pt x="12846" y="1229"/>
                    <a:pt x="12843" y="1239"/>
                  </a:cubicBezTo>
                  <a:cubicBezTo>
                    <a:pt x="12829" y="1275"/>
                    <a:pt x="12836" y="1336"/>
                    <a:pt x="12881" y="1352"/>
                  </a:cubicBezTo>
                  <a:cubicBezTo>
                    <a:pt x="12888" y="1353"/>
                    <a:pt x="12895" y="1357"/>
                    <a:pt x="12903" y="1359"/>
                  </a:cubicBezTo>
                  <a:cubicBezTo>
                    <a:pt x="12910" y="1362"/>
                    <a:pt x="12918" y="1363"/>
                    <a:pt x="12927" y="1363"/>
                  </a:cubicBezTo>
                  <a:cubicBezTo>
                    <a:pt x="12934" y="1363"/>
                    <a:pt x="12942" y="1362"/>
                    <a:pt x="12949" y="1360"/>
                  </a:cubicBezTo>
                  <a:lnTo>
                    <a:pt x="12949" y="1360"/>
                  </a:lnTo>
                  <a:cubicBezTo>
                    <a:pt x="12946" y="1371"/>
                    <a:pt x="12943" y="1386"/>
                    <a:pt x="12942" y="1398"/>
                  </a:cubicBezTo>
                  <a:cubicBezTo>
                    <a:pt x="11940" y="1650"/>
                    <a:pt x="10944" y="1918"/>
                    <a:pt x="9955" y="2213"/>
                  </a:cubicBezTo>
                  <a:cubicBezTo>
                    <a:pt x="9942" y="2162"/>
                    <a:pt x="9909" y="2115"/>
                    <a:pt x="9843" y="2063"/>
                  </a:cubicBezTo>
                  <a:cubicBezTo>
                    <a:pt x="9828" y="2052"/>
                    <a:pt x="9813" y="2047"/>
                    <a:pt x="9798" y="2047"/>
                  </a:cubicBezTo>
                  <a:cubicBezTo>
                    <a:pt x="9748" y="2047"/>
                    <a:pt x="9706" y="2102"/>
                    <a:pt x="9739" y="2155"/>
                  </a:cubicBezTo>
                  <a:cubicBezTo>
                    <a:pt x="9757" y="2183"/>
                    <a:pt x="9767" y="2221"/>
                    <a:pt x="9771" y="2268"/>
                  </a:cubicBezTo>
                  <a:cubicBezTo>
                    <a:pt x="9623" y="2313"/>
                    <a:pt x="9472" y="2355"/>
                    <a:pt x="9322" y="2402"/>
                  </a:cubicBezTo>
                  <a:cubicBezTo>
                    <a:pt x="8560" y="2638"/>
                    <a:pt x="7797" y="2889"/>
                    <a:pt x="7039" y="3159"/>
                  </a:cubicBezTo>
                  <a:cubicBezTo>
                    <a:pt x="7028" y="3142"/>
                    <a:pt x="7007" y="3133"/>
                    <a:pt x="6986" y="3133"/>
                  </a:cubicBezTo>
                  <a:cubicBezTo>
                    <a:pt x="6960" y="3133"/>
                    <a:pt x="6933" y="3148"/>
                    <a:pt x="6923" y="3180"/>
                  </a:cubicBezTo>
                  <a:cubicBezTo>
                    <a:pt x="6922" y="3188"/>
                    <a:pt x="6921" y="3195"/>
                    <a:pt x="6919" y="3203"/>
                  </a:cubicBezTo>
                  <a:cubicBezTo>
                    <a:pt x="6669" y="3293"/>
                    <a:pt x="6421" y="3383"/>
                    <a:pt x="6174" y="3476"/>
                  </a:cubicBezTo>
                  <a:cubicBezTo>
                    <a:pt x="6169" y="3433"/>
                    <a:pt x="6131" y="3402"/>
                    <a:pt x="6094" y="3402"/>
                  </a:cubicBezTo>
                  <a:cubicBezTo>
                    <a:pt x="6070" y="3402"/>
                    <a:pt x="6046" y="3415"/>
                    <a:pt x="6033" y="3445"/>
                  </a:cubicBezTo>
                  <a:cubicBezTo>
                    <a:pt x="6018" y="3478"/>
                    <a:pt x="6004" y="3513"/>
                    <a:pt x="5990" y="3547"/>
                  </a:cubicBezTo>
                  <a:cubicBezTo>
                    <a:pt x="3916" y="4339"/>
                    <a:pt x="1896" y="5289"/>
                    <a:pt x="51" y="6492"/>
                  </a:cubicBezTo>
                  <a:cubicBezTo>
                    <a:pt x="1" y="6525"/>
                    <a:pt x="36" y="6588"/>
                    <a:pt x="83" y="6588"/>
                  </a:cubicBezTo>
                  <a:cubicBezTo>
                    <a:pt x="92" y="6588"/>
                    <a:pt x="101" y="6586"/>
                    <a:pt x="110" y="6581"/>
                  </a:cubicBezTo>
                  <a:cubicBezTo>
                    <a:pt x="956" y="6115"/>
                    <a:pt x="1810" y="5677"/>
                    <a:pt x="2671" y="5261"/>
                  </a:cubicBezTo>
                  <a:lnTo>
                    <a:pt x="2671" y="5261"/>
                  </a:lnTo>
                  <a:cubicBezTo>
                    <a:pt x="2490" y="5813"/>
                    <a:pt x="2459" y="6396"/>
                    <a:pt x="2620" y="6964"/>
                  </a:cubicBezTo>
                  <a:cubicBezTo>
                    <a:pt x="2625" y="6981"/>
                    <a:pt x="2639" y="6988"/>
                    <a:pt x="2654" y="6988"/>
                  </a:cubicBezTo>
                  <a:cubicBezTo>
                    <a:pt x="2676" y="6988"/>
                    <a:pt x="2698" y="6973"/>
                    <a:pt x="2694" y="6948"/>
                  </a:cubicBezTo>
                  <a:cubicBezTo>
                    <a:pt x="2585" y="6344"/>
                    <a:pt x="2609" y="5762"/>
                    <a:pt x="2819" y="5190"/>
                  </a:cubicBezTo>
                  <a:cubicBezTo>
                    <a:pt x="2968" y="5118"/>
                    <a:pt x="3117" y="5049"/>
                    <a:pt x="3265" y="4980"/>
                  </a:cubicBezTo>
                  <a:lnTo>
                    <a:pt x="3265" y="4980"/>
                  </a:lnTo>
                  <a:cubicBezTo>
                    <a:pt x="3048" y="5549"/>
                    <a:pt x="3004" y="6172"/>
                    <a:pt x="3145" y="6763"/>
                  </a:cubicBezTo>
                  <a:cubicBezTo>
                    <a:pt x="3147" y="6770"/>
                    <a:pt x="3152" y="6772"/>
                    <a:pt x="3158" y="6772"/>
                  </a:cubicBezTo>
                  <a:cubicBezTo>
                    <a:pt x="3165" y="6772"/>
                    <a:pt x="3173" y="6767"/>
                    <a:pt x="3172" y="6757"/>
                  </a:cubicBezTo>
                  <a:cubicBezTo>
                    <a:pt x="3090" y="6146"/>
                    <a:pt x="3143" y="5577"/>
                    <a:pt x="3340" y="4993"/>
                  </a:cubicBezTo>
                  <a:cubicBezTo>
                    <a:pt x="3345" y="4974"/>
                    <a:pt x="3340" y="4960"/>
                    <a:pt x="3329" y="4950"/>
                  </a:cubicBezTo>
                  <a:cubicBezTo>
                    <a:pt x="4168" y="4561"/>
                    <a:pt x="5015" y="4191"/>
                    <a:pt x="5872" y="3849"/>
                  </a:cubicBezTo>
                  <a:lnTo>
                    <a:pt x="5872" y="3849"/>
                  </a:lnTo>
                  <a:cubicBezTo>
                    <a:pt x="5370" y="5260"/>
                    <a:pt x="5490" y="6885"/>
                    <a:pt x="6133" y="8226"/>
                  </a:cubicBezTo>
                  <a:cubicBezTo>
                    <a:pt x="6141" y="8243"/>
                    <a:pt x="6156" y="8250"/>
                    <a:pt x="6172" y="8250"/>
                  </a:cubicBezTo>
                  <a:cubicBezTo>
                    <a:pt x="6197" y="8250"/>
                    <a:pt x="6221" y="8230"/>
                    <a:pt x="6209" y="8199"/>
                  </a:cubicBezTo>
                  <a:cubicBezTo>
                    <a:pt x="5606" y="6724"/>
                    <a:pt x="5601" y="5248"/>
                    <a:pt x="6083" y="3764"/>
                  </a:cubicBezTo>
                  <a:cubicBezTo>
                    <a:pt x="6340" y="3664"/>
                    <a:pt x="6596" y="3567"/>
                    <a:pt x="6853" y="3469"/>
                  </a:cubicBezTo>
                  <a:lnTo>
                    <a:pt x="6853" y="3469"/>
                  </a:lnTo>
                  <a:cubicBezTo>
                    <a:pt x="6554" y="4780"/>
                    <a:pt x="6611" y="6115"/>
                    <a:pt x="6998" y="7407"/>
                  </a:cubicBezTo>
                  <a:cubicBezTo>
                    <a:pt x="7001" y="7416"/>
                    <a:pt x="7007" y="7419"/>
                    <a:pt x="7014" y="7419"/>
                  </a:cubicBezTo>
                  <a:cubicBezTo>
                    <a:pt x="7026" y="7419"/>
                    <a:pt x="7038" y="7409"/>
                    <a:pt x="7034" y="7394"/>
                  </a:cubicBezTo>
                  <a:cubicBezTo>
                    <a:pt x="6681" y="6076"/>
                    <a:pt x="6676" y="4737"/>
                    <a:pt x="6991" y="3419"/>
                  </a:cubicBezTo>
                  <a:cubicBezTo>
                    <a:pt x="7780" y="3125"/>
                    <a:pt x="8578" y="2854"/>
                    <a:pt x="9390" y="2603"/>
                  </a:cubicBezTo>
                  <a:cubicBezTo>
                    <a:pt x="9511" y="2564"/>
                    <a:pt x="9633" y="2530"/>
                    <a:pt x="9754" y="2494"/>
                  </a:cubicBezTo>
                  <a:lnTo>
                    <a:pt x="9754" y="2494"/>
                  </a:lnTo>
                  <a:cubicBezTo>
                    <a:pt x="9691" y="2885"/>
                    <a:pt x="9462" y="3458"/>
                    <a:pt x="9427" y="3674"/>
                  </a:cubicBezTo>
                  <a:cubicBezTo>
                    <a:pt x="9362" y="4064"/>
                    <a:pt x="9331" y="4462"/>
                    <a:pt x="9333" y="4857"/>
                  </a:cubicBezTo>
                  <a:cubicBezTo>
                    <a:pt x="9338" y="5751"/>
                    <a:pt x="9521" y="6625"/>
                    <a:pt x="9884" y="7444"/>
                  </a:cubicBezTo>
                  <a:cubicBezTo>
                    <a:pt x="9891" y="7460"/>
                    <a:pt x="9905" y="7467"/>
                    <a:pt x="9918" y="7467"/>
                  </a:cubicBezTo>
                  <a:cubicBezTo>
                    <a:pt x="9939" y="7467"/>
                    <a:pt x="9960" y="7448"/>
                    <a:pt x="9950" y="7421"/>
                  </a:cubicBezTo>
                  <a:cubicBezTo>
                    <a:pt x="9569" y="6320"/>
                    <a:pt x="9397" y="5185"/>
                    <a:pt x="9547" y="4021"/>
                  </a:cubicBezTo>
                  <a:cubicBezTo>
                    <a:pt x="9616" y="3485"/>
                    <a:pt x="9829" y="3008"/>
                    <a:pt x="9931" y="2485"/>
                  </a:cubicBezTo>
                  <a:cubicBezTo>
                    <a:pt x="9935" y="2468"/>
                    <a:pt x="9936" y="2454"/>
                    <a:pt x="9941" y="2440"/>
                  </a:cubicBezTo>
                  <a:cubicBezTo>
                    <a:pt x="10922" y="2148"/>
                    <a:pt x="11910" y="1881"/>
                    <a:pt x="12903" y="1631"/>
                  </a:cubicBezTo>
                  <a:lnTo>
                    <a:pt x="12903" y="1631"/>
                  </a:lnTo>
                  <a:cubicBezTo>
                    <a:pt x="12867" y="1867"/>
                    <a:pt x="12842" y="2130"/>
                    <a:pt x="12842" y="2158"/>
                  </a:cubicBezTo>
                  <a:cubicBezTo>
                    <a:pt x="12842" y="2497"/>
                    <a:pt x="12856" y="2835"/>
                    <a:pt x="12884" y="3173"/>
                  </a:cubicBezTo>
                  <a:cubicBezTo>
                    <a:pt x="12931" y="3721"/>
                    <a:pt x="13018" y="4266"/>
                    <a:pt x="13143" y="4801"/>
                  </a:cubicBezTo>
                  <a:cubicBezTo>
                    <a:pt x="13421" y="5982"/>
                    <a:pt x="13872" y="7161"/>
                    <a:pt x="14560" y="8168"/>
                  </a:cubicBezTo>
                  <a:cubicBezTo>
                    <a:pt x="14567" y="8177"/>
                    <a:pt x="14575" y="8181"/>
                    <a:pt x="14583" y="8181"/>
                  </a:cubicBezTo>
                  <a:cubicBezTo>
                    <a:pt x="14602" y="8181"/>
                    <a:pt x="14620" y="8158"/>
                    <a:pt x="14609" y="8134"/>
                  </a:cubicBezTo>
                  <a:cubicBezTo>
                    <a:pt x="13961" y="6859"/>
                    <a:pt x="13431" y="5581"/>
                    <a:pt x="13195" y="4164"/>
                  </a:cubicBezTo>
                  <a:cubicBezTo>
                    <a:pt x="13089" y="3529"/>
                    <a:pt x="13034" y="2886"/>
                    <a:pt x="13035" y="2242"/>
                  </a:cubicBezTo>
                  <a:cubicBezTo>
                    <a:pt x="13035" y="2091"/>
                    <a:pt x="13099" y="1818"/>
                    <a:pt x="13106" y="1578"/>
                  </a:cubicBezTo>
                  <a:cubicBezTo>
                    <a:pt x="13212" y="1551"/>
                    <a:pt x="13319" y="1527"/>
                    <a:pt x="13425" y="1500"/>
                  </a:cubicBezTo>
                  <a:lnTo>
                    <a:pt x="13425" y="1500"/>
                  </a:lnTo>
                  <a:cubicBezTo>
                    <a:pt x="13315" y="2752"/>
                    <a:pt x="13500" y="3985"/>
                    <a:pt x="13953" y="5162"/>
                  </a:cubicBezTo>
                  <a:cubicBezTo>
                    <a:pt x="13957" y="5173"/>
                    <a:pt x="13965" y="5177"/>
                    <a:pt x="13974" y="5177"/>
                  </a:cubicBezTo>
                  <a:cubicBezTo>
                    <a:pt x="13988" y="5177"/>
                    <a:pt x="14002" y="5164"/>
                    <a:pt x="13995" y="5148"/>
                  </a:cubicBezTo>
                  <a:cubicBezTo>
                    <a:pt x="13569" y="3952"/>
                    <a:pt x="13428" y="2727"/>
                    <a:pt x="13544" y="1472"/>
                  </a:cubicBezTo>
                  <a:cubicBezTo>
                    <a:pt x="14451" y="1249"/>
                    <a:pt x="15362" y="1040"/>
                    <a:pt x="16275" y="839"/>
                  </a:cubicBezTo>
                  <a:cubicBezTo>
                    <a:pt x="16397" y="3167"/>
                    <a:pt x="17793" y="5454"/>
                    <a:pt x="19763" y="6674"/>
                  </a:cubicBezTo>
                  <a:cubicBezTo>
                    <a:pt x="19768" y="6677"/>
                    <a:pt x="19773" y="6679"/>
                    <a:pt x="19778" y="6679"/>
                  </a:cubicBezTo>
                  <a:cubicBezTo>
                    <a:pt x="19806" y="6679"/>
                    <a:pt x="19828" y="6635"/>
                    <a:pt x="19802" y="6616"/>
                  </a:cubicBezTo>
                  <a:cubicBezTo>
                    <a:pt x="17865" y="5176"/>
                    <a:pt x="16746" y="3181"/>
                    <a:pt x="16450" y="802"/>
                  </a:cubicBezTo>
                  <a:cubicBezTo>
                    <a:pt x="17271" y="626"/>
                    <a:pt x="18094" y="457"/>
                    <a:pt x="18916" y="291"/>
                  </a:cubicBezTo>
                  <a:cubicBezTo>
                    <a:pt x="19098" y="842"/>
                    <a:pt x="19424" y="1386"/>
                    <a:pt x="19717" y="1873"/>
                  </a:cubicBezTo>
                  <a:cubicBezTo>
                    <a:pt x="19722" y="1880"/>
                    <a:pt x="19727" y="1883"/>
                    <a:pt x="19733" y="1883"/>
                  </a:cubicBezTo>
                  <a:cubicBezTo>
                    <a:pt x="19747" y="1883"/>
                    <a:pt x="19761" y="1866"/>
                    <a:pt x="19753" y="1850"/>
                  </a:cubicBezTo>
                  <a:cubicBezTo>
                    <a:pt x="19465" y="1339"/>
                    <a:pt x="19263" y="795"/>
                    <a:pt x="19013" y="272"/>
                  </a:cubicBezTo>
                  <a:cubicBezTo>
                    <a:pt x="19092" y="256"/>
                    <a:pt x="19170" y="239"/>
                    <a:pt x="19249" y="224"/>
                  </a:cubicBezTo>
                  <a:cubicBezTo>
                    <a:pt x="19706" y="1514"/>
                    <a:pt x="20840" y="2550"/>
                    <a:pt x="22134" y="2953"/>
                  </a:cubicBezTo>
                  <a:cubicBezTo>
                    <a:pt x="22138" y="2954"/>
                    <a:pt x="22141" y="2954"/>
                    <a:pt x="22144" y="2954"/>
                  </a:cubicBezTo>
                  <a:cubicBezTo>
                    <a:pt x="22180" y="2954"/>
                    <a:pt x="22196" y="2893"/>
                    <a:pt x="22160" y="2876"/>
                  </a:cubicBezTo>
                  <a:cubicBezTo>
                    <a:pt x="20854" y="2330"/>
                    <a:pt x="19960" y="1422"/>
                    <a:pt x="19366" y="149"/>
                  </a:cubicBezTo>
                  <a:cubicBezTo>
                    <a:pt x="19366" y="146"/>
                    <a:pt x="19364" y="145"/>
                    <a:pt x="19362" y="143"/>
                  </a:cubicBezTo>
                  <a:cubicBezTo>
                    <a:pt x="19384" y="79"/>
                    <a:pt x="19354" y="1"/>
                    <a:pt x="1927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6574700" y="342100"/>
              <a:ext cx="66275" cy="46475"/>
            </a:xfrm>
            <a:custGeom>
              <a:avLst/>
              <a:gdLst/>
              <a:ahLst/>
              <a:cxnLst/>
              <a:rect l="l" t="t" r="r" b="b"/>
              <a:pathLst>
                <a:path w="2651" h="1859" extrusionOk="0">
                  <a:moveTo>
                    <a:pt x="68" y="1"/>
                  </a:moveTo>
                  <a:cubicBezTo>
                    <a:pt x="33" y="1"/>
                    <a:pt x="0" y="37"/>
                    <a:pt x="27" y="75"/>
                  </a:cubicBezTo>
                  <a:cubicBezTo>
                    <a:pt x="641" y="947"/>
                    <a:pt x="1430" y="1748"/>
                    <a:pt x="2544" y="1858"/>
                  </a:cubicBezTo>
                  <a:cubicBezTo>
                    <a:pt x="2547" y="1858"/>
                    <a:pt x="2549" y="1858"/>
                    <a:pt x="2552" y="1858"/>
                  </a:cubicBezTo>
                  <a:cubicBezTo>
                    <a:pt x="2630" y="1858"/>
                    <a:pt x="2650" y="1735"/>
                    <a:pt x="2568" y="1726"/>
                  </a:cubicBezTo>
                  <a:cubicBezTo>
                    <a:pt x="1457" y="1621"/>
                    <a:pt x="775" y="829"/>
                    <a:pt x="106" y="20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670725" y="234400"/>
              <a:ext cx="62975" cy="121250"/>
            </a:xfrm>
            <a:custGeom>
              <a:avLst/>
              <a:gdLst/>
              <a:ahLst/>
              <a:cxnLst/>
              <a:rect l="l" t="t" r="r" b="b"/>
              <a:pathLst>
                <a:path w="2519" h="4850" extrusionOk="0">
                  <a:moveTo>
                    <a:pt x="41" y="1"/>
                  </a:moveTo>
                  <a:cubicBezTo>
                    <a:pt x="20" y="1"/>
                    <a:pt x="1" y="15"/>
                    <a:pt x="2" y="43"/>
                  </a:cubicBezTo>
                  <a:cubicBezTo>
                    <a:pt x="105" y="1830"/>
                    <a:pt x="640" y="3965"/>
                    <a:pt x="2374" y="4840"/>
                  </a:cubicBezTo>
                  <a:cubicBezTo>
                    <a:pt x="2386" y="4846"/>
                    <a:pt x="2398" y="4849"/>
                    <a:pt x="2409" y="4849"/>
                  </a:cubicBezTo>
                  <a:cubicBezTo>
                    <a:pt x="2479" y="4849"/>
                    <a:pt x="2518" y="4742"/>
                    <a:pt x="2442" y="4700"/>
                  </a:cubicBezTo>
                  <a:cubicBezTo>
                    <a:pt x="674" y="3737"/>
                    <a:pt x="450" y="1820"/>
                    <a:pt x="87" y="38"/>
                  </a:cubicBezTo>
                  <a:cubicBezTo>
                    <a:pt x="81" y="13"/>
                    <a:pt x="61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6792850" y="202650"/>
              <a:ext cx="20975" cy="128100"/>
            </a:xfrm>
            <a:custGeom>
              <a:avLst/>
              <a:gdLst/>
              <a:ahLst/>
              <a:cxnLst/>
              <a:rect l="l" t="t" r="r" b="b"/>
              <a:pathLst>
                <a:path w="839" h="5124" extrusionOk="0">
                  <a:moveTo>
                    <a:pt x="333" y="0"/>
                  </a:moveTo>
                  <a:cubicBezTo>
                    <a:pt x="319" y="0"/>
                    <a:pt x="304" y="8"/>
                    <a:pt x="298" y="27"/>
                  </a:cubicBezTo>
                  <a:cubicBezTo>
                    <a:pt x="0" y="988"/>
                    <a:pt x="67" y="2050"/>
                    <a:pt x="164" y="3038"/>
                  </a:cubicBezTo>
                  <a:cubicBezTo>
                    <a:pt x="224" y="3634"/>
                    <a:pt x="157" y="4707"/>
                    <a:pt x="702" y="5110"/>
                  </a:cubicBezTo>
                  <a:cubicBezTo>
                    <a:pt x="715" y="5120"/>
                    <a:pt x="729" y="5124"/>
                    <a:pt x="743" y="5124"/>
                  </a:cubicBezTo>
                  <a:cubicBezTo>
                    <a:pt x="792" y="5124"/>
                    <a:pt x="838" y="5073"/>
                    <a:pt x="801" y="5023"/>
                  </a:cubicBezTo>
                  <a:cubicBezTo>
                    <a:pt x="346" y="4403"/>
                    <a:pt x="366" y="3416"/>
                    <a:pt x="303" y="2675"/>
                  </a:cubicBezTo>
                  <a:cubicBezTo>
                    <a:pt x="225" y="1784"/>
                    <a:pt x="276" y="927"/>
                    <a:pt x="369" y="41"/>
                  </a:cubicBezTo>
                  <a:cubicBezTo>
                    <a:pt x="371" y="15"/>
                    <a:pt x="352" y="0"/>
                    <a:pt x="333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6875150" y="182975"/>
              <a:ext cx="24075" cy="130850"/>
            </a:xfrm>
            <a:custGeom>
              <a:avLst/>
              <a:gdLst/>
              <a:ahLst/>
              <a:cxnLst/>
              <a:rect l="l" t="t" r="r" b="b"/>
              <a:pathLst>
                <a:path w="963" h="5234" extrusionOk="0">
                  <a:moveTo>
                    <a:pt x="909" y="0"/>
                  </a:moveTo>
                  <a:cubicBezTo>
                    <a:pt x="898" y="0"/>
                    <a:pt x="888" y="5"/>
                    <a:pt x="879" y="14"/>
                  </a:cubicBezTo>
                  <a:cubicBezTo>
                    <a:pt x="234" y="787"/>
                    <a:pt x="152" y="1870"/>
                    <a:pt x="138" y="2838"/>
                  </a:cubicBezTo>
                  <a:cubicBezTo>
                    <a:pt x="128" y="3600"/>
                    <a:pt x="74" y="4662"/>
                    <a:pt x="703" y="5218"/>
                  </a:cubicBezTo>
                  <a:cubicBezTo>
                    <a:pt x="715" y="5229"/>
                    <a:pt x="728" y="5234"/>
                    <a:pt x="740" y="5234"/>
                  </a:cubicBezTo>
                  <a:cubicBezTo>
                    <a:pt x="779" y="5234"/>
                    <a:pt x="809" y="5184"/>
                    <a:pt x="787" y="5142"/>
                  </a:cubicBezTo>
                  <a:cubicBezTo>
                    <a:pt x="1" y="3632"/>
                    <a:pt x="173" y="1546"/>
                    <a:pt x="947" y="58"/>
                  </a:cubicBezTo>
                  <a:cubicBezTo>
                    <a:pt x="962" y="29"/>
                    <a:pt x="936" y="0"/>
                    <a:pt x="90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6964350" y="205700"/>
              <a:ext cx="49800" cy="92400"/>
            </a:xfrm>
            <a:custGeom>
              <a:avLst/>
              <a:gdLst/>
              <a:ahLst/>
              <a:cxnLst/>
              <a:rect l="l" t="t" r="r" b="b"/>
              <a:pathLst>
                <a:path w="1992" h="3696" extrusionOk="0">
                  <a:moveTo>
                    <a:pt x="1941" y="1"/>
                  </a:moveTo>
                  <a:cubicBezTo>
                    <a:pt x="1936" y="1"/>
                    <a:pt x="1931" y="2"/>
                    <a:pt x="1926" y="3"/>
                  </a:cubicBezTo>
                  <a:cubicBezTo>
                    <a:pt x="1339" y="238"/>
                    <a:pt x="924" y="774"/>
                    <a:pt x="647" y="1328"/>
                  </a:cubicBezTo>
                  <a:cubicBezTo>
                    <a:pt x="337" y="1946"/>
                    <a:pt x="1" y="2902"/>
                    <a:pt x="64" y="3596"/>
                  </a:cubicBezTo>
                  <a:cubicBezTo>
                    <a:pt x="68" y="3639"/>
                    <a:pt x="99" y="3674"/>
                    <a:pt x="142" y="3683"/>
                  </a:cubicBezTo>
                  <a:lnTo>
                    <a:pt x="195" y="3694"/>
                  </a:lnTo>
                  <a:cubicBezTo>
                    <a:pt x="200" y="3695"/>
                    <a:pt x="205" y="3695"/>
                    <a:pt x="210" y="3695"/>
                  </a:cubicBezTo>
                  <a:cubicBezTo>
                    <a:pt x="236" y="3695"/>
                    <a:pt x="263" y="3684"/>
                    <a:pt x="276" y="3666"/>
                  </a:cubicBezTo>
                  <a:cubicBezTo>
                    <a:pt x="284" y="3653"/>
                    <a:pt x="294" y="3639"/>
                    <a:pt x="303" y="3626"/>
                  </a:cubicBezTo>
                  <a:cubicBezTo>
                    <a:pt x="335" y="3580"/>
                    <a:pt x="307" y="3506"/>
                    <a:pt x="252" y="3506"/>
                  </a:cubicBezTo>
                  <a:cubicBezTo>
                    <a:pt x="243" y="3506"/>
                    <a:pt x="234" y="3508"/>
                    <a:pt x="225" y="3512"/>
                  </a:cubicBezTo>
                  <a:cubicBezTo>
                    <a:pt x="324" y="3474"/>
                    <a:pt x="409" y="2638"/>
                    <a:pt x="440" y="2508"/>
                  </a:cubicBezTo>
                  <a:cubicBezTo>
                    <a:pt x="521" y="2161"/>
                    <a:pt x="625" y="1816"/>
                    <a:pt x="770" y="1490"/>
                  </a:cubicBezTo>
                  <a:cubicBezTo>
                    <a:pt x="1042" y="883"/>
                    <a:pt x="1441" y="469"/>
                    <a:pt x="1962" y="71"/>
                  </a:cubicBezTo>
                  <a:cubicBezTo>
                    <a:pt x="1992" y="49"/>
                    <a:pt x="1975" y="1"/>
                    <a:pt x="19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734850" y="441875"/>
              <a:ext cx="14375" cy="46875"/>
            </a:xfrm>
            <a:custGeom>
              <a:avLst/>
              <a:gdLst/>
              <a:ahLst/>
              <a:cxnLst/>
              <a:rect l="l" t="t" r="r" b="b"/>
              <a:pathLst>
                <a:path w="575" h="1875" extrusionOk="0">
                  <a:moveTo>
                    <a:pt x="122" y="0"/>
                  </a:moveTo>
                  <a:cubicBezTo>
                    <a:pt x="101" y="0"/>
                    <a:pt x="79" y="12"/>
                    <a:pt x="77" y="37"/>
                  </a:cubicBezTo>
                  <a:cubicBezTo>
                    <a:pt x="1" y="671"/>
                    <a:pt x="172" y="1327"/>
                    <a:pt x="513" y="1862"/>
                  </a:cubicBezTo>
                  <a:cubicBezTo>
                    <a:pt x="519" y="1871"/>
                    <a:pt x="527" y="1875"/>
                    <a:pt x="534" y="1875"/>
                  </a:cubicBezTo>
                  <a:cubicBezTo>
                    <a:pt x="554" y="1875"/>
                    <a:pt x="575" y="1851"/>
                    <a:pt x="561" y="1828"/>
                  </a:cubicBezTo>
                  <a:cubicBezTo>
                    <a:pt x="248" y="1257"/>
                    <a:pt x="138" y="686"/>
                    <a:pt x="165" y="41"/>
                  </a:cubicBezTo>
                  <a:cubicBezTo>
                    <a:pt x="167" y="14"/>
                    <a:pt x="144" y="0"/>
                    <a:pt x="1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6911650" y="364150"/>
              <a:ext cx="39400" cy="66475"/>
            </a:xfrm>
            <a:custGeom>
              <a:avLst/>
              <a:gdLst/>
              <a:ahLst/>
              <a:cxnLst/>
              <a:rect l="l" t="t" r="r" b="b"/>
              <a:pathLst>
                <a:path w="1576" h="2659" extrusionOk="0">
                  <a:moveTo>
                    <a:pt x="57" y="1"/>
                  </a:moveTo>
                  <a:cubicBezTo>
                    <a:pt x="30" y="1"/>
                    <a:pt x="1" y="25"/>
                    <a:pt x="11" y="59"/>
                  </a:cubicBezTo>
                  <a:cubicBezTo>
                    <a:pt x="313" y="1018"/>
                    <a:pt x="845" y="1936"/>
                    <a:pt x="1547" y="2656"/>
                  </a:cubicBezTo>
                  <a:cubicBezTo>
                    <a:pt x="1549" y="2658"/>
                    <a:pt x="1551" y="2659"/>
                    <a:pt x="1554" y="2659"/>
                  </a:cubicBezTo>
                  <a:cubicBezTo>
                    <a:pt x="1564" y="2659"/>
                    <a:pt x="1576" y="2646"/>
                    <a:pt x="1568" y="2636"/>
                  </a:cubicBezTo>
                  <a:cubicBezTo>
                    <a:pt x="923" y="1837"/>
                    <a:pt x="440" y="1000"/>
                    <a:pt x="95" y="30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944725" y="232475"/>
              <a:ext cx="21325" cy="67500"/>
            </a:xfrm>
            <a:custGeom>
              <a:avLst/>
              <a:gdLst/>
              <a:ahLst/>
              <a:cxnLst/>
              <a:rect l="l" t="t" r="r" b="b"/>
              <a:pathLst>
                <a:path w="853" h="2700" extrusionOk="0">
                  <a:moveTo>
                    <a:pt x="815" y="1"/>
                  </a:moveTo>
                  <a:cubicBezTo>
                    <a:pt x="805" y="1"/>
                    <a:pt x="795" y="6"/>
                    <a:pt x="788" y="17"/>
                  </a:cubicBezTo>
                  <a:cubicBezTo>
                    <a:pt x="296" y="773"/>
                    <a:pt x="1" y="1772"/>
                    <a:pt x="245" y="2668"/>
                  </a:cubicBezTo>
                  <a:cubicBezTo>
                    <a:pt x="251" y="2690"/>
                    <a:pt x="267" y="2700"/>
                    <a:pt x="285" y="2700"/>
                  </a:cubicBezTo>
                  <a:cubicBezTo>
                    <a:pt x="310" y="2700"/>
                    <a:pt x="337" y="2680"/>
                    <a:pt x="337" y="2650"/>
                  </a:cubicBezTo>
                  <a:cubicBezTo>
                    <a:pt x="310" y="1701"/>
                    <a:pt x="368" y="892"/>
                    <a:pt x="839" y="41"/>
                  </a:cubicBezTo>
                  <a:cubicBezTo>
                    <a:pt x="852" y="18"/>
                    <a:pt x="834" y="1"/>
                    <a:pt x="815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6885575" y="205975"/>
              <a:ext cx="10425" cy="76975"/>
            </a:xfrm>
            <a:custGeom>
              <a:avLst/>
              <a:gdLst/>
              <a:ahLst/>
              <a:cxnLst/>
              <a:rect l="l" t="t" r="r" b="b"/>
              <a:pathLst>
                <a:path w="417" h="3079" extrusionOk="0">
                  <a:moveTo>
                    <a:pt x="241" y="1"/>
                  </a:moveTo>
                  <a:cubicBezTo>
                    <a:pt x="228" y="1"/>
                    <a:pt x="216" y="8"/>
                    <a:pt x="212" y="25"/>
                  </a:cubicBezTo>
                  <a:cubicBezTo>
                    <a:pt x="0" y="1030"/>
                    <a:pt x="95" y="2082"/>
                    <a:pt x="376" y="3064"/>
                  </a:cubicBezTo>
                  <a:cubicBezTo>
                    <a:pt x="379" y="3074"/>
                    <a:pt x="385" y="3078"/>
                    <a:pt x="392" y="3078"/>
                  </a:cubicBezTo>
                  <a:cubicBezTo>
                    <a:pt x="404" y="3078"/>
                    <a:pt x="416" y="3067"/>
                    <a:pt x="413" y="3052"/>
                  </a:cubicBezTo>
                  <a:cubicBezTo>
                    <a:pt x="166" y="2039"/>
                    <a:pt x="157" y="1067"/>
                    <a:pt x="271" y="35"/>
                  </a:cubicBezTo>
                  <a:cubicBezTo>
                    <a:pt x="275" y="14"/>
                    <a:pt x="258" y="1"/>
                    <a:pt x="2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6807275" y="221275"/>
              <a:ext cx="18225" cy="98950"/>
            </a:xfrm>
            <a:custGeom>
              <a:avLst/>
              <a:gdLst/>
              <a:ahLst/>
              <a:cxnLst/>
              <a:rect l="l" t="t" r="r" b="b"/>
              <a:pathLst>
                <a:path w="729" h="3958" extrusionOk="0">
                  <a:moveTo>
                    <a:pt x="464" y="1"/>
                  </a:moveTo>
                  <a:cubicBezTo>
                    <a:pt x="443" y="1"/>
                    <a:pt x="424" y="13"/>
                    <a:pt x="420" y="38"/>
                  </a:cubicBezTo>
                  <a:cubicBezTo>
                    <a:pt x="238" y="1223"/>
                    <a:pt x="1" y="2887"/>
                    <a:pt x="690" y="3949"/>
                  </a:cubicBezTo>
                  <a:cubicBezTo>
                    <a:pt x="694" y="3955"/>
                    <a:pt x="699" y="3958"/>
                    <a:pt x="704" y="3958"/>
                  </a:cubicBezTo>
                  <a:cubicBezTo>
                    <a:pt x="716" y="3958"/>
                    <a:pt x="728" y="3944"/>
                    <a:pt x="720" y="3931"/>
                  </a:cubicBezTo>
                  <a:cubicBezTo>
                    <a:pt x="91" y="2886"/>
                    <a:pt x="351" y="1196"/>
                    <a:pt x="516" y="58"/>
                  </a:cubicBezTo>
                  <a:cubicBezTo>
                    <a:pt x="522" y="22"/>
                    <a:pt x="492" y="1"/>
                    <a:pt x="4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6775625" y="234750"/>
              <a:ext cx="8625" cy="49625"/>
            </a:xfrm>
            <a:custGeom>
              <a:avLst/>
              <a:gdLst/>
              <a:ahLst/>
              <a:cxnLst/>
              <a:rect l="l" t="t" r="r" b="b"/>
              <a:pathLst>
                <a:path w="345" h="1985" extrusionOk="0">
                  <a:moveTo>
                    <a:pt x="68" y="0"/>
                  </a:moveTo>
                  <a:cubicBezTo>
                    <a:pt x="48" y="0"/>
                    <a:pt x="26" y="15"/>
                    <a:pt x="24" y="43"/>
                  </a:cubicBezTo>
                  <a:cubicBezTo>
                    <a:pt x="0" y="682"/>
                    <a:pt x="142" y="1347"/>
                    <a:pt x="286" y="1967"/>
                  </a:cubicBezTo>
                  <a:cubicBezTo>
                    <a:pt x="289" y="1979"/>
                    <a:pt x="300" y="1985"/>
                    <a:pt x="311" y="1985"/>
                  </a:cubicBezTo>
                  <a:cubicBezTo>
                    <a:pt x="328" y="1985"/>
                    <a:pt x="345" y="1974"/>
                    <a:pt x="341" y="1954"/>
                  </a:cubicBezTo>
                  <a:cubicBezTo>
                    <a:pt x="212" y="1316"/>
                    <a:pt x="185" y="681"/>
                    <a:pt x="106" y="36"/>
                  </a:cubicBezTo>
                  <a:cubicBezTo>
                    <a:pt x="103" y="12"/>
                    <a:pt x="8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6695050" y="267350"/>
              <a:ext cx="52800" cy="75075"/>
            </a:xfrm>
            <a:custGeom>
              <a:avLst/>
              <a:gdLst/>
              <a:ahLst/>
              <a:cxnLst/>
              <a:rect l="l" t="t" r="r" b="b"/>
              <a:pathLst>
                <a:path w="2112" h="3003" extrusionOk="0">
                  <a:moveTo>
                    <a:pt x="71" y="0"/>
                  </a:moveTo>
                  <a:cubicBezTo>
                    <a:pt x="37" y="0"/>
                    <a:pt x="0" y="32"/>
                    <a:pt x="12" y="76"/>
                  </a:cubicBezTo>
                  <a:cubicBezTo>
                    <a:pt x="269" y="1159"/>
                    <a:pt x="938" y="2620"/>
                    <a:pt x="2079" y="3001"/>
                  </a:cubicBezTo>
                  <a:cubicBezTo>
                    <a:pt x="2081" y="3002"/>
                    <a:pt x="2083" y="3002"/>
                    <a:pt x="2084" y="3002"/>
                  </a:cubicBezTo>
                  <a:cubicBezTo>
                    <a:pt x="2100" y="3002"/>
                    <a:pt x="2111" y="2979"/>
                    <a:pt x="2093" y="2971"/>
                  </a:cubicBezTo>
                  <a:cubicBezTo>
                    <a:pt x="993" y="2514"/>
                    <a:pt x="405" y="1109"/>
                    <a:pt x="117" y="38"/>
                  </a:cubicBezTo>
                  <a:cubicBezTo>
                    <a:pt x="110" y="12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6657825" y="265775"/>
              <a:ext cx="17525" cy="55600"/>
            </a:xfrm>
            <a:custGeom>
              <a:avLst/>
              <a:gdLst/>
              <a:ahLst/>
              <a:cxnLst/>
              <a:rect l="l" t="t" r="r" b="b"/>
              <a:pathLst>
                <a:path w="701" h="2224" extrusionOk="0">
                  <a:moveTo>
                    <a:pt x="41" y="1"/>
                  </a:moveTo>
                  <a:cubicBezTo>
                    <a:pt x="21" y="1"/>
                    <a:pt x="1" y="15"/>
                    <a:pt x="4" y="37"/>
                  </a:cubicBezTo>
                  <a:cubicBezTo>
                    <a:pt x="104" y="788"/>
                    <a:pt x="350" y="1520"/>
                    <a:pt x="653" y="2210"/>
                  </a:cubicBezTo>
                  <a:cubicBezTo>
                    <a:pt x="658" y="2219"/>
                    <a:pt x="666" y="2223"/>
                    <a:pt x="674" y="2223"/>
                  </a:cubicBezTo>
                  <a:cubicBezTo>
                    <a:pt x="687" y="2223"/>
                    <a:pt x="701" y="2212"/>
                    <a:pt x="694" y="2196"/>
                  </a:cubicBezTo>
                  <a:cubicBezTo>
                    <a:pt x="408" y="1489"/>
                    <a:pt x="230" y="768"/>
                    <a:pt x="70" y="23"/>
                  </a:cubicBezTo>
                  <a:cubicBezTo>
                    <a:pt x="67" y="7"/>
                    <a:pt x="54" y="1"/>
                    <a:pt x="41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599625" y="349675"/>
              <a:ext cx="37500" cy="26700"/>
            </a:xfrm>
            <a:custGeom>
              <a:avLst/>
              <a:gdLst/>
              <a:ahLst/>
              <a:cxnLst/>
              <a:rect l="l" t="t" r="r" b="b"/>
              <a:pathLst>
                <a:path w="1500" h="1068" extrusionOk="0">
                  <a:moveTo>
                    <a:pt x="24" y="1"/>
                  </a:moveTo>
                  <a:cubicBezTo>
                    <a:pt x="12" y="1"/>
                    <a:pt x="0" y="15"/>
                    <a:pt x="8" y="30"/>
                  </a:cubicBezTo>
                  <a:cubicBezTo>
                    <a:pt x="327" y="541"/>
                    <a:pt x="850" y="966"/>
                    <a:pt x="1457" y="1068"/>
                  </a:cubicBezTo>
                  <a:cubicBezTo>
                    <a:pt x="1458" y="1068"/>
                    <a:pt x="1460" y="1068"/>
                    <a:pt x="1461" y="1068"/>
                  </a:cubicBezTo>
                  <a:cubicBezTo>
                    <a:pt x="1494" y="1068"/>
                    <a:pt x="1499" y="1021"/>
                    <a:pt x="1467" y="1011"/>
                  </a:cubicBezTo>
                  <a:cubicBezTo>
                    <a:pt x="874" y="815"/>
                    <a:pt x="398" y="534"/>
                    <a:pt x="38" y="9"/>
                  </a:cubicBezTo>
                  <a:cubicBezTo>
                    <a:pt x="34" y="3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6472325" y="168075"/>
              <a:ext cx="601575" cy="354375"/>
            </a:xfrm>
            <a:custGeom>
              <a:avLst/>
              <a:gdLst/>
              <a:ahLst/>
              <a:cxnLst/>
              <a:rect l="l" t="t" r="r" b="b"/>
              <a:pathLst>
                <a:path w="24063" h="14175" extrusionOk="0">
                  <a:moveTo>
                    <a:pt x="19512" y="221"/>
                  </a:moveTo>
                  <a:cubicBezTo>
                    <a:pt x="20595" y="221"/>
                    <a:pt x="21656" y="716"/>
                    <a:pt x="21808" y="1932"/>
                  </a:cubicBezTo>
                  <a:cubicBezTo>
                    <a:pt x="21967" y="3208"/>
                    <a:pt x="21057" y="4218"/>
                    <a:pt x="20099" y="4918"/>
                  </a:cubicBezTo>
                  <a:cubicBezTo>
                    <a:pt x="20043" y="4960"/>
                    <a:pt x="20057" y="5031"/>
                    <a:pt x="20099" y="5068"/>
                  </a:cubicBezTo>
                  <a:cubicBezTo>
                    <a:pt x="17026" y="5701"/>
                    <a:pt x="13951" y="6359"/>
                    <a:pt x="10954" y="7269"/>
                  </a:cubicBezTo>
                  <a:cubicBezTo>
                    <a:pt x="8888" y="7897"/>
                    <a:pt x="6858" y="8630"/>
                    <a:pt x="4869" y="9465"/>
                  </a:cubicBezTo>
                  <a:cubicBezTo>
                    <a:pt x="3892" y="9876"/>
                    <a:pt x="2926" y="10312"/>
                    <a:pt x="1970" y="10776"/>
                  </a:cubicBezTo>
                  <a:cubicBezTo>
                    <a:pt x="1391" y="11056"/>
                    <a:pt x="711" y="11313"/>
                    <a:pt x="314" y="11837"/>
                  </a:cubicBezTo>
                  <a:cubicBezTo>
                    <a:pt x="372" y="10692"/>
                    <a:pt x="745" y="9611"/>
                    <a:pt x="1509" y="8724"/>
                  </a:cubicBezTo>
                  <a:cubicBezTo>
                    <a:pt x="2320" y="7782"/>
                    <a:pt x="3443" y="7463"/>
                    <a:pt x="4465" y="6831"/>
                  </a:cubicBezTo>
                  <a:cubicBezTo>
                    <a:pt x="5189" y="6383"/>
                    <a:pt x="5640" y="5728"/>
                    <a:pt x="6043" y="4996"/>
                  </a:cubicBezTo>
                  <a:cubicBezTo>
                    <a:pt x="6528" y="4116"/>
                    <a:pt x="6985" y="3111"/>
                    <a:pt x="7990" y="2735"/>
                  </a:cubicBezTo>
                  <a:cubicBezTo>
                    <a:pt x="8420" y="2575"/>
                    <a:pt x="8870" y="2543"/>
                    <a:pt x="9324" y="2543"/>
                  </a:cubicBezTo>
                  <a:cubicBezTo>
                    <a:pt x="9635" y="2543"/>
                    <a:pt x="9947" y="2558"/>
                    <a:pt x="10258" y="2558"/>
                  </a:cubicBezTo>
                  <a:cubicBezTo>
                    <a:pt x="10547" y="2558"/>
                    <a:pt x="10835" y="2545"/>
                    <a:pt x="11117" y="2494"/>
                  </a:cubicBezTo>
                  <a:cubicBezTo>
                    <a:pt x="11895" y="2353"/>
                    <a:pt x="12565" y="1925"/>
                    <a:pt x="13218" y="1501"/>
                  </a:cubicBezTo>
                  <a:cubicBezTo>
                    <a:pt x="13996" y="997"/>
                    <a:pt x="14750" y="530"/>
                    <a:pt x="15672" y="530"/>
                  </a:cubicBezTo>
                  <a:cubicBezTo>
                    <a:pt x="15787" y="530"/>
                    <a:pt x="15904" y="537"/>
                    <a:pt x="16025" y="553"/>
                  </a:cubicBezTo>
                  <a:cubicBezTo>
                    <a:pt x="16399" y="600"/>
                    <a:pt x="16752" y="681"/>
                    <a:pt x="17117" y="681"/>
                  </a:cubicBezTo>
                  <a:cubicBezTo>
                    <a:pt x="17248" y="681"/>
                    <a:pt x="17381" y="670"/>
                    <a:pt x="17517" y="644"/>
                  </a:cubicBezTo>
                  <a:cubicBezTo>
                    <a:pt x="18033" y="541"/>
                    <a:pt x="18507" y="321"/>
                    <a:pt x="19032" y="253"/>
                  </a:cubicBezTo>
                  <a:cubicBezTo>
                    <a:pt x="19191" y="232"/>
                    <a:pt x="19351" y="221"/>
                    <a:pt x="19512" y="221"/>
                  </a:cubicBezTo>
                  <a:close/>
                  <a:moveTo>
                    <a:pt x="23789" y="4458"/>
                  </a:moveTo>
                  <a:cubicBezTo>
                    <a:pt x="23808" y="4486"/>
                    <a:pt x="23832" y="4514"/>
                    <a:pt x="23851" y="4545"/>
                  </a:cubicBezTo>
                  <a:cubicBezTo>
                    <a:pt x="23873" y="4585"/>
                    <a:pt x="23889" y="4626"/>
                    <a:pt x="23903" y="4668"/>
                  </a:cubicBezTo>
                  <a:cubicBezTo>
                    <a:pt x="19810" y="5377"/>
                    <a:pt x="15709" y="6174"/>
                    <a:pt x="11709" y="7298"/>
                  </a:cubicBezTo>
                  <a:cubicBezTo>
                    <a:pt x="7794" y="8399"/>
                    <a:pt x="3728" y="9823"/>
                    <a:pt x="303" y="12069"/>
                  </a:cubicBezTo>
                  <a:cubicBezTo>
                    <a:pt x="304" y="12048"/>
                    <a:pt x="304" y="12025"/>
                    <a:pt x="304" y="12004"/>
                  </a:cubicBezTo>
                  <a:cubicBezTo>
                    <a:pt x="903" y="11185"/>
                    <a:pt x="2152" y="10804"/>
                    <a:pt x="3033" y="10397"/>
                  </a:cubicBezTo>
                  <a:cubicBezTo>
                    <a:pt x="3928" y="9985"/>
                    <a:pt x="4832" y="9594"/>
                    <a:pt x="5745" y="9228"/>
                  </a:cubicBezTo>
                  <a:cubicBezTo>
                    <a:pt x="7608" y="8477"/>
                    <a:pt x="9505" y="7818"/>
                    <a:pt x="11429" y="7254"/>
                  </a:cubicBezTo>
                  <a:cubicBezTo>
                    <a:pt x="15481" y="6070"/>
                    <a:pt x="19663" y="5329"/>
                    <a:pt x="23789" y="4458"/>
                  </a:cubicBezTo>
                  <a:close/>
                  <a:moveTo>
                    <a:pt x="19857" y="5603"/>
                  </a:moveTo>
                  <a:cubicBezTo>
                    <a:pt x="19864" y="5644"/>
                    <a:pt x="19889" y="5685"/>
                    <a:pt x="19940" y="5699"/>
                  </a:cubicBezTo>
                  <a:cubicBezTo>
                    <a:pt x="21182" y="6060"/>
                    <a:pt x="22221" y="7013"/>
                    <a:pt x="22564" y="8284"/>
                  </a:cubicBezTo>
                  <a:cubicBezTo>
                    <a:pt x="22889" y="9482"/>
                    <a:pt x="22658" y="11113"/>
                    <a:pt x="21558" y="11864"/>
                  </a:cubicBezTo>
                  <a:cubicBezTo>
                    <a:pt x="21106" y="12173"/>
                    <a:pt x="20588" y="12231"/>
                    <a:pt x="20058" y="12231"/>
                  </a:cubicBezTo>
                  <a:cubicBezTo>
                    <a:pt x="19734" y="12231"/>
                    <a:pt x="19405" y="12209"/>
                    <a:pt x="19085" y="12209"/>
                  </a:cubicBezTo>
                  <a:cubicBezTo>
                    <a:pt x="18957" y="12209"/>
                    <a:pt x="18829" y="12213"/>
                    <a:pt x="18705" y="12223"/>
                  </a:cubicBezTo>
                  <a:cubicBezTo>
                    <a:pt x="17877" y="12288"/>
                    <a:pt x="17338" y="12689"/>
                    <a:pt x="16714" y="13195"/>
                  </a:cubicBezTo>
                  <a:cubicBezTo>
                    <a:pt x="16152" y="13649"/>
                    <a:pt x="15595" y="13825"/>
                    <a:pt x="15002" y="13825"/>
                  </a:cubicBezTo>
                  <a:cubicBezTo>
                    <a:pt x="14586" y="13825"/>
                    <a:pt x="14153" y="13739"/>
                    <a:pt x="13688" y="13601"/>
                  </a:cubicBezTo>
                  <a:cubicBezTo>
                    <a:pt x="12775" y="13330"/>
                    <a:pt x="11894" y="13050"/>
                    <a:pt x="10928" y="13050"/>
                  </a:cubicBezTo>
                  <a:cubicBezTo>
                    <a:pt x="9968" y="13051"/>
                    <a:pt x="9107" y="13310"/>
                    <a:pt x="8218" y="13640"/>
                  </a:cubicBezTo>
                  <a:cubicBezTo>
                    <a:pt x="7696" y="13833"/>
                    <a:pt x="7208" y="13931"/>
                    <a:pt x="6726" y="13931"/>
                  </a:cubicBezTo>
                  <a:cubicBezTo>
                    <a:pt x="6174" y="13931"/>
                    <a:pt x="5629" y="13803"/>
                    <a:pt x="5045" y="13544"/>
                  </a:cubicBezTo>
                  <a:cubicBezTo>
                    <a:pt x="3700" y="12946"/>
                    <a:pt x="2489" y="12093"/>
                    <a:pt x="1042" y="12093"/>
                  </a:cubicBezTo>
                  <a:cubicBezTo>
                    <a:pt x="812" y="12093"/>
                    <a:pt x="576" y="12114"/>
                    <a:pt x="332" y="12162"/>
                  </a:cubicBezTo>
                  <a:cubicBezTo>
                    <a:pt x="2192" y="11201"/>
                    <a:pt x="4016" y="10212"/>
                    <a:pt x="5959" y="9420"/>
                  </a:cubicBezTo>
                  <a:cubicBezTo>
                    <a:pt x="7850" y="8647"/>
                    <a:pt x="9796" y="8004"/>
                    <a:pt x="11764" y="7452"/>
                  </a:cubicBezTo>
                  <a:cubicBezTo>
                    <a:pt x="14434" y="6701"/>
                    <a:pt x="17140" y="6133"/>
                    <a:pt x="19857" y="5603"/>
                  </a:cubicBezTo>
                  <a:close/>
                  <a:moveTo>
                    <a:pt x="19586" y="0"/>
                  </a:moveTo>
                  <a:cubicBezTo>
                    <a:pt x="19330" y="0"/>
                    <a:pt x="19073" y="25"/>
                    <a:pt x="18825" y="67"/>
                  </a:cubicBezTo>
                  <a:cubicBezTo>
                    <a:pt x="18236" y="164"/>
                    <a:pt x="17677" y="462"/>
                    <a:pt x="17078" y="476"/>
                  </a:cubicBezTo>
                  <a:cubicBezTo>
                    <a:pt x="17059" y="477"/>
                    <a:pt x="17041" y="477"/>
                    <a:pt x="17022" y="477"/>
                  </a:cubicBezTo>
                  <a:cubicBezTo>
                    <a:pt x="16501" y="477"/>
                    <a:pt x="16007" y="311"/>
                    <a:pt x="15491" y="311"/>
                  </a:cubicBezTo>
                  <a:cubicBezTo>
                    <a:pt x="15372" y="311"/>
                    <a:pt x="15251" y="320"/>
                    <a:pt x="15128" y="342"/>
                  </a:cubicBezTo>
                  <a:cubicBezTo>
                    <a:pt x="14739" y="411"/>
                    <a:pt x="14373" y="568"/>
                    <a:pt x="14026" y="753"/>
                  </a:cubicBezTo>
                  <a:cubicBezTo>
                    <a:pt x="13057" y="1270"/>
                    <a:pt x="12206" y="2074"/>
                    <a:pt x="11096" y="2279"/>
                  </a:cubicBezTo>
                  <a:cubicBezTo>
                    <a:pt x="10785" y="2337"/>
                    <a:pt x="10466" y="2351"/>
                    <a:pt x="10146" y="2351"/>
                  </a:cubicBezTo>
                  <a:cubicBezTo>
                    <a:pt x="9871" y="2351"/>
                    <a:pt x="9595" y="2341"/>
                    <a:pt x="9320" y="2341"/>
                  </a:cubicBezTo>
                  <a:cubicBezTo>
                    <a:pt x="8747" y="2341"/>
                    <a:pt x="8182" y="2384"/>
                    <a:pt x="7654" y="2649"/>
                  </a:cubicBezTo>
                  <a:cubicBezTo>
                    <a:pt x="6810" y="3074"/>
                    <a:pt x="6368" y="3955"/>
                    <a:pt x="5936" y="4748"/>
                  </a:cubicBezTo>
                  <a:cubicBezTo>
                    <a:pt x="5641" y="5292"/>
                    <a:pt x="5337" y="5840"/>
                    <a:pt x="4876" y="6261"/>
                  </a:cubicBezTo>
                  <a:cubicBezTo>
                    <a:pt x="4369" y="6725"/>
                    <a:pt x="3734" y="6983"/>
                    <a:pt x="3125" y="7280"/>
                  </a:cubicBezTo>
                  <a:cubicBezTo>
                    <a:pt x="1308" y="8169"/>
                    <a:pt x="1" y="10009"/>
                    <a:pt x="156" y="12081"/>
                  </a:cubicBezTo>
                  <a:cubicBezTo>
                    <a:pt x="153" y="12089"/>
                    <a:pt x="148" y="12096"/>
                    <a:pt x="146" y="12103"/>
                  </a:cubicBezTo>
                  <a:cubicBezTo>
                    <a:pt x="135" y="12125"/>
                    <a:pt x="148" y="12141"/>
                    <a:pt x="163" y="12148"/>
                  </a:cubicBezTo>
                  <a:lnTo>
                    <a:pt x="163" y="12155"/>
                  </a:lnTo>
                  <a:cubicBezTo>
                    <a:pt x="162" y="12155"/>
                    <a:pt x="160" y="12158"/>
                    <a:pt x="157" y="12159"/>
                  </a:cubicBezTo>
                  <a:cubicBezTo>
                    <a:pt x="125" y="12180"/>
                    <a:pt x="139" y="12217"/>
                    <a:pt x="167" y="12228"/>
                  </a:cubicBezTo>
                  <a:cubicBezTo>
                    <a:pt x="157" y="12269"/>
                    <a:pt x="181" y="12323"/>
                    <a:pt x="228" y="12323"/>
                  </a:cubicBezTo>
                  <a:cubicBezTo>
                    <a:pt x="231" y="12323"/>
                    <a:pt x="235" y="12322"/>
                    <a:pt x="239" y="12321"/>
                  </a:cubicBezTo>
                  <a:cubicBezTo>
                    <a:pt x="482" y="12276"/>
                    <a:pt x="718" y="12256"/>
                    <a:pt x="947" y="12256"/>
                  </a:cubicBezTo>
                  <a:cubicBezTo>
                    <a:pt x="2108" y="12256"/>
                    <a:pt x="3109" y="12786"/>
                    <a:pt x="4167" y="13337"/>
                  </a:cubicBezTo>
                  <a:cubicBezTo>
                    <a:pt x="4972" y="13755"/>
                    <a:pt x="5842" y="14174"/>
                    <a:pt x="6764" y="14174"/>
                  </a:cubicBezTo>
                  <a:cubicBezTo>
                    <a:pt x="6875" y="14174"/>
                    <a:pt x="6987" y="14168"/>
                    <a:pt x="7099" y="14155"/>
                  </a:cubicBezTo>
                  <a:cubicBezTo>
                    <a:pt x="8240" y="14024"/>
                    <a:pt x="9238" y="13379"/>
                    <a:pt x="10403" y="13277"/>
                  </a:cubicBezTo>
                  <a:cubicBezTo>
                    <a:pt x="10549" y="13265"/>
                    <a:pt x="10692" y="13259"/>
                    <a:pt x="10834" y="13259"/>
                  </a:cubicBezTo>
                  <a:cubicBezTo>
                    <a:pt x="11916" y="13259"/>
                    <a:pt x="12879" y="13601"/>
                    <a:pt x="13935" y="13884"/>
                  </a:cubicBezTo>
                  <a:cubicBezTo>
                    <a:pt x="14317" y="13987"/>
                    <a:pt x="14704" y="14058"/>
                    <a:pt x="15083" y="14058"/>
                  </a:cubicBezTo>
                  <a:cubicBezTo>
                    <a:pt x="15530" y="14058"/>
                    <a:pt x="15968" y="13960"/>
                    <a:pt x="16378" y="13704"/>
                  </a:cubicBezTo>
                  <a:cubicBezTo>
                    <a:pt x="16855" y="13404"/>
                    <a:pt x="17229" y="12970"/>
                    <a:pt x="17728" y="12703"/>
                  </a:cubicBezTo>
                  <a:cubicBezTo>
                    <a:pt x="18163" y="12471"/>
                    <a:pt x="18630" y="12424"/>
                    <a:pt x="19108" y="12424"/>
                  </a:cubicBezTo>
                  <a:cubicBezTo>
                    <a:pt x="19191" y="12424"/>
                    <a:pt x="19275" y="12425"/>
                    <a:pt x="19358" y="12427"/>
                  </a:cubicBezTo>
                  <a:cubicBezTo>
                    <a:pt x="19570" y="12433"/>
                    <a:pt x="19784" y="12440"/>
                    <a:pt x="19997" y="12440"/>
                  </a:cubicBezTo>
                  <a:cubicBezTo>
                    <a:pt x="20679" y="12440"/>
                    <a:pt x="21347" y="12362"/>
                    <a:pt x="21895" y="11880"/>
                  </a:cubicBezTo>
                  <a:cubicBezTo>
                    <a:pt x="22540" y="11312"/>
                    <a:pt x="22860" y="10414"/>
                    <a:pt x="22916" y="9575"/>
                  </a:cubicBezTo>
                  <a:cubicBezTo>
                    <a:pt x="23042" y="7734"/>
                    <a:pt x="21881" y="6125"/>
                    <a:pt x="20176" y="5539"/>
                  </a:cubicBezTo>
                  <a:cubicBezTo>
                    <a:pt x="21445" y="5292"/>
                    <a:pt x="22717" y="5053"/>
                    <a:pt x="23988" y="4805"/>
                  </a:cubicBezTo>
                  <a:cubicBezTo>
                    <a:pt x="24044" y="4795"/>
                    <a:pt x="24062" y="4740"/>
                    <a:pt x="24050" y="4698"/>
                  </a:cubicBezTo>
                  <a:lnTo>
                    <a:pt x="24050" y="4691"/>
                  </a:lnTo>
                  <a:cubicBezTo>
                    <a:pt x="24040" y="4614"/>
                    <a:pt x="24019" y="4544"/>
                    <a:pt x="23983" y="4475"/>
                  </a:cubicBezTo>
                  <a:cubicBezTo>
                    <a:pt x="23964" y="4436"/>
                    <a:pt x="23938" y="4393"/>
                    <a:pt x="23903" y="4360"/>
                  </a:cubicBezTo>
                  <a:cubicBezTo>
                    <a:pt x="23903" y="4327"/>
                    <a:pt x="23883" y="4293"/>
                    <a:pt x="23845" y="4293"/>
                  </a:cubicBezTo>
                  <a:cubicBezTo>
                    <a:pt x="23840" y="4293"/>
                    <a:pt x="23834" y="4294"/>
                    <a:pt x="23828" y="4295"/>
                  </a:cubicBezTo>
                  <a:cubicBezTo>
                    <a:pt x="22642" y="4548"/>
                    <a:pt x="21451" y="4789"/>
                    <a:pt x="20259" y="5035"/>
                  </a:cubicBezTo>
                  <a:cubicBezTo>
                    <a:pt x="21195" y="4383"/>
                    <a:pt x="22011" y="3457"/>
                    <a:pt x="22036" y="2261"/>
                  </a:cubicBezTo>
                  <a:cubicBezTo>
                    <a:pt x="22056" y="1263"/>
                    <a:pt x="21467" y="421"/>
                    <a:pt x="20502" y="126"/>
                  </a:cubicBezTo>
                  <a:cubicBezTo>
                    <a:pt x="20206" y="37"/>
                    <a:pt x="19896" y="0"/>
                    <a:pt x="19586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811600" y="405750"/>
              <a:ext cx="228450" cy="596350"/>
            </a:xfrm>
            <a:custGeom>
              <a:avLst/>
              <a:gdLst/>
              <a:ahLst/>
              <a:cxnLst/>
              <a:rect l="l" t="t" r="r" b="b"/>
              <a:pathLst>
                <a:path w="9138" h="23854" extrusionOk="0">
                  <a:moveTo>
                    <a:pt x="3923" y="0"/>
                  </a:moveTo>
                  <a:cubicBezTo>
                    <a:pt x="3636" y="0"/>
                    <a:pt x="3339" y="38"/>
                    <a:pt x="3033" y="118"/>
                  </a:cubicBezTo>
                  <a:cubicBezTo>
                    <a:pt x="1809" y="438"/>
                    <a:pt x="915" y="1476"/>
                    <a:pt x="947" y="2761"/>
                  </a:cubicBezTo>
                  <a:cubicBezTo>
                    <a:pt x="974" y="3848"/>
                    <a:pt x="1478" y="4860"/>
                    <a:pt x="1525" y="5944"/>
                  </a:cubicBezTo>
                  <a:cubicBezTo>
                    <a:pt x="1562" y="6841"/>
                    <a:pt x="1162" y="7503"/>
                    <a:pt x="700" y="8236"/>
                  </a:cubicBezTo>
                  <a:cubicBezTo>
                    <a:pt x="0" y="9347"/>
                    <a:pt x="65" y="10296"/>
                    <a:pt x="700" y="11418"/>
                  </a:cubicBezTo>
                  <a:cubicBezTo>
                    <a:pt x="1152" y="12217"/>
                    <a:pt x="1744" y="12982"/>
                    <a:pt x="1946" y="13897"/>
                  </a:cubicBezTo>
                  <a:cubicBezTo>
                    <a:pt x="2190" y="14994"/>
                    <a:pt x="1720" y="16091"/>
                    <a:pt x="1885" y="17187"/>
                  </a:cubicBezTo>
                  <a:cubicBezTo>
                    <a:pt x="2002" y="17979"/>
                    <a:pt x="2550" y="18474"/>
                    <a:pt x="3079" y="19018"/>
                  </a:cubicBezTo>
                  <a:cubicBezTo>
                    <a:pt x="3533" y="19481"/>
                    <a:pt x="3949" y="19977"/>
                    <a:pt x="4330" y="20500"/>
                  </a:cubicBezTo>
                  <a:cubicBezTo>
                    <a:pt x="5071" y="21528"/>
                    <a:pt x="5676" y="22656"/>
                    <a:pt x="6089" y="23853"/>
                  </a:cubicBezTo>
                  <a:lnTo>
                    <a:pt x="6099" y="23852"/>
                  </a:lnTo>
                  <a:cubicBezTo>
                    <a:pt x="5249" y="20337"/>
                    <a:pt x="6502" y="16552"/>
                    <a:pt x="7464" y="13194"/>
                  </a:cubicBezTo>
                  <a:cubicBezTo>
                    <a:pt x="8319" y="10208"/>
                    <a:pt x="9137" y="7025"/>
                    <a:pt x="8714" y="3940"/>
                  </a:cubicBezTo>
                  <a:lnTo>
                    <a:pt x="8712" y="3940"/>
                  </a:lnTo>
                  <a:cubicBezTo>
                    <a:pt x="8722" y="3997"/>
                    <a:pt x="8670" y="4041"/>
                    <a:pt x="8620" y="4041"/>
                  </a:cubicBezTo>
                  <a:cubicBezTo>
                    <a:pt x="8592" y="4041"/>
                    <a:pt x="8564" y="4027"/>
                    <a:pt x="8549" y="3993"/>
                  </a:cubicBezTo>
                  <a:cubicBezTo>
                    <a:pt x="7713" y="2147"/>
                    <a:pt x="6101" y="0"/>
                    <a:pt x="3923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6960225" y="431175"/>
              <a:ext cx="105300" cy="561350"/>
            </a:xfrm>
            <a:custGeom>
              <a:avLst/>
              <a:gdLst/>
              <a:ahLst/>
              <a:cxnLst/>
              <a:rect l="l" t="t" r="r" b="b"/>
              <a:pathLst>
                <a:path w="4212" h="22454" extrusionOk="0">
                  <a:moveTo>
                    <a:pt x="2542" y="0"/>
                  </a:moveTo>
                  <a:cubicBezTo>
                    <a:pt x="2482" y="27"/>
                    <a:pt x="2426" y="57"/>
                    <a:pt x="2376" y="96"/>
                  </a:cubicBezTo>
                  <a:cubicBezTo>
                    <a:pt x="2333" y="129"/>
                    <a:pt x="2295" y="175"/>
                    <a:pt x="2255" y="216"/>
                  </a:cubicBezTo>
                  <a:cubicBezTo>
                    <a:pt x="2258" y="220"/>
                    <a:pt x="2261" y="223"/>
                    <a:pt x="2262" y="226"/>
                  </a:cubicBezTo>
                  <a:cubicBezTo>
                    <a:pt x="3729" y="3735"/>
                    <a:pt x="2984" y="7631"/>
                    <a:pt x="2002" y="11162"/>
                  </a:cubicBezTo>
                  <a:cubicBezTo>
                    <a:pt x="1464" y="13098"/>
                    <a:pt x="843" y="15011"/>
                    <a:pt x="451" y="16980"/>
                  </a:cubicBezTo>
                  <a:cubicBezTo>
                    <a:pt x="84" y="18817"/>
                    <a:pt x="0" y="20606"/>
                    <a:pt x="181" y="22454"/>
                  </a:cubicBezTo>
                  <a:cubicBezTo>
                    <a:pt x="146" y="20654"/>
                    <a:pt x="271" y="18851"/>
                    <a:pt x="624" y="17082"/>
                  </a:cubicBezTo>
                  <a:cubicBezTo>
                    <a:pt x="989" y="15261"/>
                    <a:pt x="1567" y="13494"/>
                    <a:pt x="2094" y="11717"/>
                  </a:cubicBezTo>
                  <a:cubicBezTo>
                    <a:pt x="3216" y="7945"/>
                    <a:pt x="4212" y="3771"/>
                    <a:pt x="25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978575" y="754375"/>
              <a:ext cx="14200" cy="50250"/>
            </a:xfrm>
            <a:custGeom>
              <a:avLst/>
              <a:gdLst/>
              <a:ahLst/>
              <a:cxnLst/>
              <a:rect l="l" t="t" r="r" b="b"/>
              <a:pathLst>
                <a:path w="568" h="2010" extrusionOk="0">
                  <a:moveTo>
                    <a:pt x="568" y="0"/>
                  </a:moveTo>
                  <a:lnTo>
                    <a:pt x="568" y="0"/>
                  </a:lnTo>
                  <a:cubicBezTo>
                    <a:pt x="500" y="127"/>
                    <a:pt x="430" y="254"/>
                    <a:pt x="355" y="379"/>
                  </a:cubicBezTo>
                  <a:cubicBezTo>
                    <a:pt x="355" y="381"/>
                    <a:pt x="352" y="384"/>
                    <a:pt x="349" y="386"/>
                  </a:cubicBezTo>
                  <a:cubicBezTo>
                    <a:pt x="240" y="928"/>
                    <a:pt x="120" y="1470"/>
                    <a:pt x="0" y="2009"/>
                  </a:cubicBezTo>
                  <a:cubicBezTo>
                    <a:pt x="183" y="1329"/>
                    <a:pt x="377" y="658"/>
                    <a:pt x="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953900" y="426550"/>
              <a:ext cx="300400" cy="577325"/>
            </a:xfrm>
            <a:custGeom>
              <a:avLst/>
              <a:gdLst/>
              <a:ahLst/>
              <a:cxnLst/>
              <a:rect l="l" t="t" r="r" b="b"/>
              <a:pathLst>
                <a:path w="12016" h="23093" extrusionOk="0">
                  <a:moveTo>
                    <a:pt x="7673" y="522"/>
                  </a:moveTo>
                  <a:cubicBezTo>
                    <a:pt x="8667" y="522"/>
                    <a:pt x="9652" y="866"/>
                    <a:pt x="10411" y="1624"/>
                  </a:cubicBezTo>
                  <a:cubicBezTo>
                    <a:pt x="11230" y="2443"/>
                    <a:pt x="11699" y="3600"/>
                    <a:pt x="11712" y="4757"/>
                  </a:cubicBezTo>
                  <a:cubicBezTo>
                    <a:pt x="11724" y="5995"/>
                    <a:pt x="11096" y="6828"/>
                    <a:pt x="10537" y="7868"/>
                  </a:cubicBezTo>
                  <a:cubicBezTo>
                    <a:pt x="10304" y="8300"/>
                    <a:pt x="10156" y="8741"/>
                    <a:pt x="10170" y="9238"/>
                  </a:cubicBezTo>
                  <a:cubicBezTo>
                    <a:pt x="10185" y="9774"/>
                    <a:pt x="10375" y="10285"/>
                    <a:pt x="10421" y="10819"/>
                  </a:cubicBezTo>
                  <a:cubicBezTo>
                    <a:pt x="10551" y="12266"/>
                    <a:pt x="9261" y="12680"/>
                    <a:pt x="8219" y="13252"/>
                  </a:cubicBezTo>
                  <a:cubicBezTo>
                    <a:pt x="7417" y="13694"/>
                    <a:pt x="6889" y="14254"/>
                    <a:pt x="6638" y="15149"/>
                  </a:cubicBezTo>
                  <a:cubicBezTo>
                    <a:pt x="6310" y="16311"/>
                    <a:pt x="6289" y="17448"/>
                    <a:pt x="5222" y="18221"/>
                  </a:cubicBezTo>
                  <a:cubicBezTo>
                    <a:pt x="4223" y="18947"/>
                    <a:pt x="3141" y="19396"/>
                    <a:pt x="2252" y="20281"/>
                  </a:cubicBezTo>
                  <a:cubicBezTo>
                    <a:pt x="1530" y="21005"/>
                    <a:pt x="955" y="21854"/>
                    <a:pt x="527" y="22784"/>
                  </a:cubicBezTo>
                  <a:cubicBezTo>
                    <a:pt x="493" y="20784"/>
                    <a:pt x="651" y="18797"/>
                    <a:pt x="1086" y="16842"/>
                  </a:cubicBezTo>
                  <a:cubicBezTo>
                    <a:pt x="1520" y="14889"/>
                    <a:pt x="2169" y="12996"/>
                    <a:pt x="2740" y="11082"/>
                  </a:cubicBezTo>
                  <a:cubicBezTo>
                    <a:pt x="3534" y="8419"/>
                    <a:pt x="4149" y="5554"/>
                    <a:pt x="3748" y="2803"/>
                  </a:cubicBezTo>
                  <a:cubicBezTo>
                    <a:pt x="3749" y="2800"/>
                    <a:pt x="3753" y="2797"/>
                    <a:pt x="3755" y="2796"/>
                  </a:cubicBezTo>
                  <a:cubicBezTo>
                    <a:pt x="4524" y="1371"/>
                    <a:pt x="6110" y="522"/>
                    <a:pt x="7673" y="522"/>
                  </a:cubicBezTo>
                  <a:close/>
                  <a:moveTo>
                    <a:pt x="2879" y="0"/>
                  </a:moveTo>
                  <a:cubicBezTo>
                    <a:pt x="2846" y="0"/>
                    <a:pt x="2812" y="17"/>
                    <a:pt x="2790" y="43"/>
                  </a:cubicBezTo>
                  <a:cubicBezTo>
                    <a:pt x="2704" y="69"/>
                    <a:pt x="2622" y="112"/>
                    <a:pt x="2548" y="164"/>
                  </a:cubicBezTo>
                  <a:cubicBezTo>
                    <a:pt x="2470" y="219"/>
                    <a:pt x="2372" y="298"/>
                    <a:pt x="2351" y="396"/>
                  </a:cubicBezTo>
                  <a:cubicBezTo>
                    <a:pt x="2327" y="422"/>
                    <a:pt x="2315" y="461"/>
                    <a:pt x="2332" y="506"/>
                  </a:cubicBezTo>
                  <a:cubicBezTo>
                    <a:pt x="2429" y="743"/>
                    <a:pt x="2515" y="982"/>
                    <a:pt x="2593" y="1223"/>
                  </a:cubicBezTo>
                  <a:cubicBezTo>
                    <a:pt x="3159" y="2625"/>
                    <a:pt x="3338" y="4192"/>
                    <a:pt x="3313" y="5711"/>
                  </a:cubicBezTo>
                  <a:cubicBezTo>
                    <a:pt x="3417" y="3911"/>
                    <a:pt x="3227" y="2118"/>
                    <a:pt x="2515" y="415"/>
                  </a:cubicBezTo>
                  <a:cubicBezTo>
                    <a:pt x="2514" y="411"/>
                    <a:pt x="2509" y="410"/>
                    <a:pt x="2508" y="404"/>
                  </a:cubicBezTo>
                  <a:cubicBezTo>
                    <a:pt x="2549" y="366"/>
                    <a:pt x="2586" y="319"/>
                    <a:pt x="2629" y="284"/>
                  </a:cubicBezTo>
                  <a:cubicBezTo>
                    <a:pt x="2679" y="246"/>
                    <a:pt x="2738" y="216"/>
                    <a:pt x="2795" y="189"/>
                  </a:cubicBezTo>
                  <a:lnTo>
                    <a:pt x="2795" y="189"/>
                  </a:lnTo>
                  <a:cubicBezTo>
                    <a:pt x="4465" y="3960"/>
                    <a:pt x="3469" y="8132"/>
                    <a:pt x="2347" y="11906"/>
                  </a:cubicBezTo>
                  <a:cubicBezTo>
                    <a:pt x="1818" y="13682"/>
                    <a:pt x="1242" y="15450"/>
                    <a:pt x="877" y="17271"/>
                  </a:cubicBezTo>
                  <a:cubicBezTo>
                    <a:pt x="524" y="19039"/>
                    <a:pt x="402" y="20843"/>
                    <a:pt x="434" y="22643"/>
                  </a:cubicBezTo>
                  <a:cubicBezTo>
                    <a:pt x="253" y="20795"/>
                    <a:pt x="335" y="19005"/>
                    <a:pt x="702" y="17168"/>
                  </a:cubicBezTo>
                  <a:cubicBezTo>
                    <a:pt x="1045" y="15453"/>
                    <a:pt x="1561" y="13780"/>
                    <a:pt x="2042" y="12098"/>
                  </a:cubicBezTo>
                  <a:lnTo>
                    <a:pt x="2042" y="12098"/>
                  </a:lnTo>
                  <a:cubicBezTo>
                    <a:pt x="1894" y="12444"/>
                    <a:pt x="1733" y="12784"/>
                    <a:pt x="1555" y="13115"/>
                  </a:cubicBezTo>
                  <a:cubicBezTo>
                    <a:pt x="1364" y="13773"/>
                    <a:pt x="1168" y="14443"/>
                    <a:pt x="987" y="15125"/>
                  </a:cubicBezTo>
                  <a:cubicBezTo>
                    <a:pt x="491" y="17345"/>
                    <a:pt x="1" y="19560"/>
                    <a:pt x="332" y="21840"/>
                  </a:cubicBezTo>
                  <a:cubicBezTo>
                    <a:pt x="355" y="21994"/>
                    <a:pt x="320" y="22124"/>
                    <a:pt x="253" y="22229"/>
                  </a:cubicBezTo>
                  <a:cubicBezTo>
                    <a:pt x="293" y="22495"/>
                    <a:pt x="345" y="22757"/>
                    <a:pt x="409" y="23020"/>
                  </a:cubicBezTo>
                  <a:cubicBezTo>
                    <a:pt x="411" y="23036"/>
                    <a:pt x="416" y="23050"/>
                    <a:pt x="419" y="23067"/>
                  </a:cubicBezTo>
                  <a:cubicBezTo>
                    <a:pt x="423" y="23082"/>
                    <a:pt x="435" y="23090"/>
                    <a:pt x="447" y="23090"/>
                  </a:cubicBezTo>
                  <a:cubicBezTo>
                    <a:pt x="453" y="23090"/>
                    <a:pt x="460" y="23087"/>
                    <a:pt x="465" y="23084"/>
                  </a:cubicBezTo>
                  <a:cubicBezTo>
                    <a:pt x="474" y="23089"/>
                    <a:pt x="484" y="23092"/>
                    <a:pt x="494" y="23092"/>
                  </a:cubicBezTo>
                  <a:cubicBezTo>
                    <a:pt x="507" y="23092"/>
                    <a:pt x="521" y="23086"/>
                    <a:pt x="527" y="23074"/>
                  </a:cubicBezTo>
                  <a:cubicBezTo>
                    <a:pt x="553" y="23071"/>
                    <a:pt x="579" y="23057"/>
                    <a:pt x="594" y="23027"/>
                  </a:cubicBezTo>
                  <a:cubicBezTo>
                    <a:pt x="1285" y="21507"/>
                    <a:pt x="2395" y="20194"/>
                    <a:pt x="3820" y="19308"/>
                  </a:cubicBezTo>
                  <a:cubicBezTo>
                    <a:pt x="4965" y="18595"/>
                    <a:pt x="6098" y="18148"/>
                    <a:pt x="6502" y="16744"/>
                  </a:cubicBezTo>
                  <a:cubicBezTo>
                    <a:pt x="6677" y="16137"/>
                    <a:pt x="6728" y="15495"/>
                    <a:pt x="6954" y="14902"/>
                  </a:cubicBezTo>
                  <a:cubicBezTo>
                    <a:pt x="7205" y="14250"/>
                    <a:pt x="7653" y="13829"/>
                    <a:pt x="8251" y="13492"/>
                  </a:cubicBezTo>
                  <a:cubicBezTo>
                    <a:pt x="9014" y="13061"/>
                    <a:pt x="10012" y="12760"/>
                    <a:pt x="10452" y="11937"/>
                  </a:cubicBezTo>
                  <a:cubicBezTo>
                    <a:pt x="11088" y="10753"/>
                    <a:pt x="10050" y="9445"/>
                    <a:pt x="10609" y="8209"/>
                  </a:cubicBezTo>
                  <a:cubicBezTo>
                    <a:pt x="11096" y="7134"/>
                    <a:pt x="11816" y="6337"/>
                    <a:pt x="11892" y="5104"/>
                  </a:cubicBezTo>
                  <a:cubicBezTo>
                    <a:pt x="12015" y="3085"/>
                    <a:pt x="10759" y="1001"/>
                    <a:pt x="8758" y="456"/>
                  </a:cubicBezTo>
                  <a:cubicBezTo>
                    <a:pt x="8384" y="354"/>
                    <a:pt x="8001" y="305"/>
                    <a:pt x="7618" y="305"/>
                  </a:cubicBezTo>
                  <a:cubicBezTo>
                    <a:pt x="6058" y="305"/>
                    <a:pt x="4511" y="1120"/>
                    <a:pt x="3694" y="2464"/>
                  </a:cubicBezTo>
                  <a:cubicBezTo>
                    <a:pt x="3550" y="1646"/>
                    <a:pt x="3313" y="842"/>
                    <a:pt x="2963" y="57"/>
                  </a:cubicBezTo>
                  <a:cubicBezTo>
                    <a:pt x="2945" y="17"/>
                    <a:pt x="2913" y="0"/>
                    <a:pt x="287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6960225" y="431125"/>
              <a:ext cx="105300" cy="561375"/>
            </a:xfrm>
            <a:custGeom>
              <a:avLst/>
              <a:gdLst/>
              <a:ahLst/>
              <a:cxnLst/>
              <a:rect l="l" t="t" r="r" b="b"/>
              <a:pathLst>
                <a:path w="4212" h="22455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485" y="28"/>
                    <a:pt x="2426" y="57"/>
                    <a:pt x="2376" y="95"/>
                  </a:cubicBezTo>
                  <a:cubicBezTo>
                    <a:pt x="2333" y="131"/>
                    <a:pt x="2296" y="177"/>
                    <a:pt x="2255" y="215"/>
                  </a:cubicBezTo>
                  <a:cubicBezTo>
                    <a:pt x="2258" y="221"/>
                    <a:pt x="2261" y="222"/>
                    <a:pt x="2262" y="227"/>
                  </a:cubicBezTo>
                  <a:cubicBezTo>
                    <a:pt x="2974" y="1929"/>
                    <a:pt x="3164" y="3722"/>
                    <a:pt x="3060" y="5522"/>
                  </a:cubicBezTo>
                  <a:cubicBezTo>
                    <a:pt x="3053" y="5929"/>
                    <a:pt x="3034" y="6333"/>
                    <a:pt x="3002" y="6728"/>
                  </a:cubicBezTo>
                  <a:cubicBezTo>
                    <a:pt x="2862" y="8484"/>
                    <a:pt x="2491" y="10276"/>
                    <a:pt x="1792" y="11911"/>
                  </a:cubicBezTo>
                  <a:cubicBezTo>
                    <a:pt x="1308" y="13594"/>
                    <a:pt x="792" y="15267"/>
                    <a:pt x="451" y="16979"/>
                  </a:cubicBezTo>
                  <a:cubicBezTo>
                    <a:pt x="82" y="18818"/>
                    <a:pt x="0" y="20606"/>
                    <a:pt x="181" y="22454"/>
                  </a:cubicBezTo>
                  <a:cubicBezTo>
                    <a:pt x="149" y="20654"/>
                    <a:pt x="271" y="18850"/>
                    <a:pt x="624" y="17082"/>
                  </a:cubicBezTo>
                  <a:cubicBezTo>
                    <a:pt x="989" y="15261"/>
                    <a:pt x="1565" y="13495"/>
                    <a:pt x="2094" y="11718"/>
                  </a:cubicBezTo>
                  <a:cubicBezTo>
                    <a:pt x="3216" y="7944"/>
                    <a:pt x="4212" y="3772"/>
                    <a:pt x="254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966250" y="439525"/>
              <a:ext cx="280875" cy="556600"/>
            </a:xfrm>
            <a:custGeom>
              <a:avLst/>
              <a:gdLst/>
              <a:ahLst/>
              <a:cxnLst/>
              <a:rect l="l" t="t" r="r" b="b"/>
              <a:pathLst>
                <a:path w="11235" h="22264" extrusionOk="0">
                  <a:moveTo>
                    <a:pt x="7184" y="1"/>
                  </a:moveTo>
                  <a:cubicBezTo>
                    <a:pt x="5621" y="1"/>
                    <a:pt x="4035" y="850"/>
                    <a:pt x="3265" y="2275"/>
                  </a:cubicBezTo>
                  <a:cubicBezTo>
                    <a:pt x="3263" y="2278"/>
                    <a:pt x="3261" y="2280"/>
                    <a:pt x="3258" y="2282"/>
                  </a:cubicBezTo>
                  <a:cubicBezTo>
                    <a:pt x="3657" y="5034"/>
                    <a:pt x="3045" y="7897"/>
                    <a:pt x="2251" y="10561"/>
                  </a:cubicBezTo>
                  <a:cubicBezTo>
                    <a:pt x="1675" y="12479"/>
                    <a:pt x="1029" y="14370"/>
                    <a:pt x="594" y="16323"/>
                  </a:cubicBezTo>
                  <a:cubicBezTo>
                    <a:pt x="160" y="18278"/>
                    <a:pt x="1" y="20265"/>
                    <a:pt x="35" y="22264"/>
                  </a:cubicBezTo>
                  <a:cubicBezTo>
                    <a:pt x="461" y="21335"/>
                    <a:pt x="1037" y="20485"/>
                    <a:pt x="1764" y="19761"/>
                  </a:cubicBezTo>
                  <a:cubicBezTo>
                    <a:pt x="2652" y="18874"/>
                    <a:pt x="3735" y="18427"/>
                    <a:pt x="4732" y="17701"/>
                  </a:cubicBezTo>
                  <a:cubicBezTo>
                    <a:pt x="5801" y="16924"/>
                    <a:pt x="5819" y="15789"/>
                    <a:pt x="6149" y="14629"/>
                  </a:cubicBezTo>
                  <a:cubicBezTo>
                    <a:pt x="6402" y="13734"/>
                    <a:pt x="6930" y="13172"/>
                    <a:pt x="7730" y="12731"/>
                  </a:cubicBezTo>
                  <a:cubicBezTo>
                    <a:pt x="8772" y="12159"/>
                    <a:pt x="10060" y="11743"/>
                    <a:pt x="9933" y="10297"/>
                  </a:cubicBezTo>
                  <a:cubicBezTo>
                    <a:pt x="9888" y="9765"/>
                    <a:pt x="9699" y="9254"/>
                    <a:pt x="9680" y="8716"/>
                  </a:cubicBezTo>
                  <a:cubicBezTo>
                    <a:pt x="9665" y="8220"/>
                    <a:pt x="9814" y="7779"/>
                    <a:pt x="10047" y="7347"/>
                  </a:cubicBezTo>
                  <a:cubicBezTo>
                    <a:pt x="10608" y="6309"/>
                    <a:pt x="11235" y="5474"/>
                    <a:pt x="11223" y="4235"/>
                  </a:cubicBezTo>
                  <a:cubicBezTo>
                    <a:pt x="11211" y="3081"/>
                    <a:pt x="10742" y="1922"/>
                    <a:pt x="9923" y="1103"/>
                  </a:cubicBezTo>
                  <a:cubicBezTo>
                    <a:pt x="9164" y="345"/>
                    <a:pt x="8179" y="1"/>
                    <a:pt x="718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6964250" y="438925"/>
              <a:ext cx="284400" cy="553575"/>
            </a:xfrm>
            <a:custGeom>
              <a:avLst/>
              <a:gdLst/>
              <a:ahLst/>
              <a:cxnLst/>
              <a:rect l="l" t="t" r="r" b="b"/>
              <a:pathLst>
                <a:path w="11376" h="22143" extrusionOk="0">
                  <a:moveTo>
                    <a:pt x="8147" y="0"/>
                  </a:moveTo>
                  <a:cubicBezTo>
                    <a:pt x="8139" y="0"/>
                    <a:pt x="8131" y="3"/>
                    <a:pt x="8122" y="9"/>
                  </a:cubicBezTo>
                  <a:cubicBezTo>
                    <a:pt x="6725" y="1081"/>
                    <a:pt x="5471" y="2344"/>
                    <a:pt x="3609" y="2415"/>
                  </a:cubicBezTo>
                  <a:cubicBezTo>
                    <a:pt x="3583" y="2316"/>
                    <a:pt x="3557" y="2217"/>
                    <a:pt x="3526" y="2119"/>
                  </a:cubicBezTo>
                  <a:cubicBezTo>
                    <a:pt x="3509" y="2063"/>
                    <a:pt x="3461" y="2039"/>
                    <a:pt x="3415" y="2039"/>
                  </a:cubicBezTo>
                  <a:cubicBezTo>
                    <a:pt x="3354" y="2039"/>
                    <a:pt x="3296" y="2082"/>
                    <a:pt x="3319" y="2155"/>
                  </a:cubicBezTo>
                  <a:cubicBezTo>
                    <a:pt x="3353" y="2267"/>
                    <a:pt x="3384" y="2381"/>
                    <a:pt x="3411" y="2494"/>
                  </a:cubicBezTo>
                  <a:cubicBezTo>
                    <a:pt x="3404" y="2525"/>
                    <a:pt x="3408" y="2555"/>
                    <a:pt x="3428" y="2575"/>
                  </a:cubicBezTo>
                  <a:cubicBezTo>
                    <a:pt x="3615" y="3415"/>
                    <a:pt x="3595" y="4291"/>
                    <a:pt x="3499" y="5162"/>
                  </a:cubicBezTo>
                  <a:cubicBezTo>
                    <a:pt x="3493" y="5161"/>
                    <a:pt x="3487" y="5161"/>
                    <a:pt x="3481" y="5161"/>
                  </a:cubicBezTo>
                  <a:cubicBezTo>
                    <a:pt x="3380" y="5161"/>
                    <a:pt x="3334" y="5317"/>
                    <a:pt x="3447" y="5356"/>
                  </a:cubicBezTo>
                  <a:cubicBezTo>
                    <a:pt x="3456" y="5359"/>
                    <a:pt x="3468" y="5360"/>
                    <a:pt x="3476" y="5364"/>
                  </a:cubicBezTo>
                  <a:cubicBezTo>
                    <a:pt x="3390" y="6074"/>
                    <a:pt x="3259" y="6778"/>
                    <a:pt x="3153" y="7455"/>
                  </a:cubicBezTo>
                  <a:cubicBezTo>
                    <a:pt x="3129" y="7611"/>
                    <a:pt x="3102" y="7764"/>
                    <a:pt x="3075" y="7918"/>
                  </a:cubicBezTo>
                  <a:cubicBezTo>
                    <a:pt x="3067" y="7927"/>
                    <a:pt x="3061" y="7938"/>
                    <a:pt x="3058" y="7952"/>
                  </a:cubicBezTo>
                  <a:cubicBezTo>
                    <a:pt x="2831" y="9039"/>
                    <a:pt x="2566" y="10101"/>
                    <a:pt x="2268" y="11154"/>
                  </a:cubicBezTo>
                  <a:cubicBezTo>
                    <a:pt x="2267" y="11154"/>
                    <a:pt x="2267" y="11154"/>
                    <a:pt x="2266" y="11154"/>
                  </a:cubicBezTo>
                  <a:cubicBezTo>
                    <a:pt x="2224" y="11154"/>
                    <a:pt x="2189" y="11204"/>
                    <a:pt x="2220" y="11250"/>
                  </a:cubicBezTo>
                  <a:cubicBezTo>
                    <a:pt x="2224" y="11257"/>
                    <a:pt x="2228" y="11263"/>
                    <a:pt x="2234" y="11270"/>
                  </a:cubicBezTo>
                  <a:cubicBezTo>
                    <a:pt x="2176" y="11470"/>
                    <a:pt x="2119" y="11672"/>
                    <a:pt x="2059" y="11873"/>
                  </a:cubicBezTo>
                  <a:cubicBezTo>
                    <a:pt x="1994" y="12061"/>
                    <a:pt x="1929" y="12246"/>
                    <a:pt x="1858" y="12431"/>
                  </a:cubicBezTo>
                  <a:cubicBezTo>
                    <a:pt x="709" y="15473"/>
                    <a:pt x="0" y="18798"/>
                    <a:pt x="134" y="22069"/>
                  </a:cubicBezTo>
                  <a:cubicBezTo>
                    <a:pt x="136" y="22116"/>
                    <a:pt x="176" y="22142"/>
                    <a:pt x="212" y="22142"/>
                  </a:cubicBezTo>
                  <a:cubicBezTo>
                    <a:pt x="243" y="22142"/>
                    <a:pt x="271" y="22123"/>
                    <a:pt x="271" y="22082"/>
                  </a:cubicBezTo>
                  <a:cubicBezTo>
                    <a:pt x="270" y="21009"/>
                    <a:pt x="363" y="19943"/>
                    <a:pt x="497" y="18881"/>
                  </a:cubicBezTo>
                  <a:cubicBezTo>
                    <a:pt x="633" y="19399"/>
                    <a:pt x="970" y="19905"/>
                    <a:pt x="1325" y="20275"/>
                  </a:cubicBezTo>
                  <a:cubicBezTo>
                    <a:pt x="1332" y="20283"/>
                    <a:pt x="1340" y="20286"/>
                    <a:pt x="1348" y="20286"/>
                  </a:cubicBezTo>
                  <a:cubicBezTo>
                    <a:pt x="1372" y="20286"/>
                    <a:pt x="1393" y="20257"/>
                    <a:pt x="1374" y="20232"/>
                  </a:cubicBezTo>
                  <a:cubicBezTo>
                    <a:pt x="973" y="19694"/>
                    <a:pt x="787" y="19173"/>
                    <a:pt x="538" y="18565"/>
                  </a:cubicBezTo>
                  <a:cubicBezTo>
                    <a:pt x="619" y="17971"/>
                    <a:pt x="709" y="17378"/>
                    <a:pt x="802" y="16785"/>
                  </a:cubicBezTo>
                  <a:cubicBezTo>
                    <a:pt x="871" y="16350"/>
                    <a:pt x="963" y="15925"/>
                    <a:pt x="1069" y="15508"/>
                  </a:cubicBezTo>
                  <a:cubicBezTo>
                    <a:pt x="1255" y="16179"/>
                    <a:pt x="1679" y="16756"/>
                    <a:pt x="2180" y="17239"/>
                  </a:cubicBezTo>
                  <a:cubicBezTo>
                    <a:pt x="2581" y="17627"/>
                    <a:pt x="3233" y="18355"/>
                    <a:pt x="3828" y="18355"/>
                  </a:cubicBezTo>
                  <a:cubicBezTo>
                    <a:pt x="3836" y="18355"/>
                    <a:pt x="3844" y="18355"/>
                    <a:pt x="3852" y="18355"/>
                  </a:cubicBezTo>
                  <a:cubicBezTo>
                    <a:pt x="3898" y="18353"/>
                    <a:pt x="3907" y="18288"/>
                    <a:pt x="3859" y="18284"/>
                  </a:cubicBezTo>
                  <a:cubicBezTo>
                    <a:pt x="3287" y="18236"/>
                    <a:pt x="2516" y="17372"/>
                    <a:pt x="2152" y="16986"/>
                  </a:cubicBezTo>
                  <a:cubicBezTo>
                    <a:pt x="1658" y="16464"/>
                    <a:pt x="1333" y="15889"/>
                    <a:pt x="1161" y="15191"/>
                  </a:cubicBezTo>
                  <a:cubicBezTo>
                    <a:pt x="1159" y="15186"/>
                    <a:pt x="1157" y="15185"/>
                    <a:pt x="1157" y="15184"/>
                  </a:cubicBezTo>
                  <a:cubicBezTo>
                    <a:pt x="1445" y="14147"/>
                    <a:pt x="1820" y="13146"/>
                    <a:pt x="2194" y="12126"/>
                  </a:cubicBezTo>
                  <a:cubicBezTo>
                    <a:pt x="3048" y="13484"/>
                    <a:pt x="4607" y="14507"/>
                    <a:pt x="6176" y="14795"/>
                  </a:cubicBezTo>
                  <a:cubicBezTo>
                    <a:pt x="6178" y="14796"/>
                    <a:pt x="6181" y="14796"/>
                    <a:pt x="6183" y="14796"/>
                  </a:cubicBezTo>
                  <a:cubicBezTo>
                    <a:pt x="6227" y="14796"/>
                    <a:pt x="6240" y="14724"/>
                    <a:pt x="6195" y="14711"/>
                  </a:cubicBezTo>
                  <a:cubicBezTo>
                    <a:pt x="4566" y="14198"/>
                    <a:pt x="3370" y="13334"/>
                    <a:pt x="2320" y="11998"/>
                  </a:cubicBezTo>
                  <a:cubicBezTo>
                    <a:pt x="2305" y="11978"/>
                    <a:pt x="2283" y="11970"/>
                    <a:pt x="2261" y="11970"/>
                  </a:cubicBezTo>
                  <a:cubicBezTo>
                    <a:pt x="2258" y="11970"/>
                    <a:pt x="2254" y="11970"/>
                    <a:pt x="2251" y="11970"/>
                  </a:cubicBezTo>
                  <a:cubicBezTo>
                    <a:pt x="2262" y="11939"/>
                    <a:pt x="2275" y="11910"/>
                    <a:pt x="2285" y="11880"/>
                  </a:cubicBezTo>
                  <a:cubicBezTo>
                    <a:pt x="2331" y="11756"/>
                    <a:pt x="2371" y="11633"/>
                    <a:pt x="2413" y="11509"/>
                  </a:cubicBezTo>
                  <a:cubicBezTo>
                    <a:pt x="2945" y="12168"/>
                    <a:pt x="3665" y="12711"/>
                    <a:pt x="4394" y="13110"/>
                  </a:cubicBezTo>
                  <a:cubicBezTo>
                    <a:pt x="4398" y="13112"/>
                    <a:pt x="4402" y="13113"/>
                    <a:pt x="4406" y="13113"/>
                  </a:cubicBezTo>
                  <a:cubicBezTo>
                    <a:pt x="4427" y="13113"/>
                    <a:pt x="4441" y="13086"/>
                    <a:pt x="4421" y="13073"/>
                  </a:cubicBezTo>
                  <a:cubicBezTo>
                    <a:pt x="3670" y="12586"/>
                    <a:pt x="3065" y="12001"/>
                    <a:pt x="2468" y="11353"/>
                  </a:cubicBezTo>
                  <a:cubicBezTo>
                    <a:pt x="2856" y="10170"/>
                    <a:pt x="3119" y="8959"/>
                    <a:pt x="3322" y="7731"/>
                  </a:cubicBezTo>
                  <a:cubicBezTo>
                    <a:pt x="3535" y="8160"/>
                    <a:pt x="3948" y="8487"/>
                    <a:pt x="4304" y="8801"/>
                  </a:cubicBezTo>
                  <a:cubicBezTo>
                    <a:pt x="4848" y="9281"/>
                    <a:pt x="5441" y="9704"/>
                    <a:pt x="6073" y="10067"/>
                  </a:cubicBezTo>
                  <a:cubicBezTo>
                    <a:pt x="7216" y="10725"/>
                    <a:pt x="8594" y="11311"/>
                    <a:pt x="9928" y="11380"/>
                  </a:cubicBezTo>
                  <a:cubicBezTo>
                    <a:pt x="9929" y="11380"/>
                    <a:pt x="9929" y="11380"/>
                    <a:pt x="9930" y="11380"/>
                  </a:cubicBezTo>
                  <a:cubicBezTo>
                    <a:pt x="9970" y="11380"/>
                    <a:pt x="9986" y="11321"/>
                    <a:pt x="9944" y="11308"/>
                  </a:cubicBezTo>
                  <a:cubicBezTo>
                    <a:pt x="8689" y="10950"/>
                    <a:pt x="7506" y="10647"/>
                    <a:pt x="6351" y="10009"/>
                  </a:cubicBezTo>
                  <a:cubicBezTo>
                    <a:pt x="5801" y="9706"/>
                    <a:pt x="5279" y="9353"/>
                    <a:pt x="4791" y="8959"/>
                  </a:cubicBezTo>
                  <a:cubicBezTo>
                    <a:pt x="4287" y="8551"/>
                    <a:pt x="3617" y="8048"/>
                    <a:pt x="3391" y="7420"/>
                  </a:cubicBezTo>
                  <a:cubicBezTo>
                    <a:pt x="3386" y="7410"/>
                    <a:pt x="3380" y="7400"/>
                    <a:pt x="3373" y="7393"/>
                  </a:cubicBezTo>
                  <a:cubicBezTo>
                    <a:pt x="3394" y="7266"/>
                    <a:pt x="3414" y="7138"/>
                    <a:pt x="3434" y="7011"/>
                  </a:cubicBezTo>
                  <a:cubicBezTo>
                    <a:pt x="3511" y="6490"/>
                    <a:pt x="3599" y="5959"/>
                    <a:pt x="3668" y="5426"/>
                  </a:cubicBezTo>
                  <a:cubicBezTo>
                    <a:pt x="4787" y="5782"/>
                    <a:pt x="5965" y="5970"/>
                    <a:pt x="7142" y="5970"/>
                  </a:cubicBezTo>
                  <a:cubicBezTo>
                    <a:pt x="8579" y="5970"/>
                    <a:pt x="10013" y="5690"/>
                    <a:pt x="11332" y="5099"/>
                  </a:cubicBezTo>
                  <a:cubicBezTo>
                    <a:pt x="11376" y="5080"/>
                    <a:pt x="11350" y="5024"/>
                    <a:pt x="11311" y="5024"/>
                  </a:cubicBezTo>
                  <a:cubicBezTo>
                    <a:pt x="11306" y="5024"/>
                    <a:pt x="11301" y="5025"/>
                    <a:pt x="11296" y="5027"/>
                  </a:cubicBezTo>
                  <a:cubicBezTo>
                    <a:pt x="9933" y="5508"/>
                    <a:pt x="8532" y="5766"/>
                    <a:pt x="7130" y="5766"/>
                  </a:cubicBezTo>
                  <a:cubicBezTo>
                    <a:pt x="5979" y="5766"/>
                    <a:pt x="4827" y="5592"/>
                    <a:pt x="3694" y="5223"/>
                  </a:cubicBezTo>
                  <a:cubicBezTo>
                    <a:pt x="3723" y="4963"/>
                    <a:pt x="3747" y="4706"/>
                    <a:pt x="3761" y="4447"/>
                  </a:cubicBezTo>
                  <a:cubicBezTo>
                    <a:pt x="4266" y="4550"/>
                    <a:pt x="4786" y="4597"/>
                    <a:pt x="5309" y="4597"/>
                  </a:cubicBezTo>
                  <a:cubicBezTo>
                    <a:pt x="6387" y="4597"/>
                    <a:pt x="7479" y="4398"/>
                    <a:pt x="8483" y="4089"/>
                  </a:cubicBezTo>
                  <a:cubicBezTo>
                    <a:pt x="8506" y="4083"/>
                    <a:pt x="8503" y="4049"/>
                    <a:pt x="8482" y="4049"/>
                  </a:cubicBezTo>
                  <a:cubicBezTo>
                    <a:pt x="8480" y="4049"/>
                    <a:pt x="8478" y="4049"/>
                    <a:pt x="8475" y="4050"/>
                  </a:cubicBezTo>
                  <a:cubicBezTo>
                    <a:pt x="7493" y="4307"/>
                    <a:pt x="6534" y="4401"/>
                    <a:pt x="5561" y="4401"/>
                  </a:cubicBezTo>
                  <a:cubicBezTo>
                    <a:pt x="4972" y="4401"/>
                    <a:pt x="4378" y="4366"/>
                    <a:pt x="3771" y="4313"/>
                  </a:cubicBezTo>
                  <a:cubicBezTo>
                    <a:pt x="3797" y="3734"/>
                    <a:pt x="3771" y="3156"/>
                    <a:pt x="3651" y="2590"/>
                  </a:cubicBezTo>
                  <a:cubicBezTo>
                    <a:pt x="5437" y="2498"/>
                    <a:pt x="6990" y="1341"/>
                    <a:pt x="8172" y="66"/>
                  </a:cubicBezTo>
                  <a:cubicBezTo>
                    <a:pt x="8198" y="38"/>
                    <a:pt x="8177" y="0"/>
                    <a:pt x="814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6924225" y="898900"/>
              <a:ext cx="36725" cy="21900"/>
            </a:xfrm>
            <a:custGeom>
              <a:avLst/>
              <a:gdLst/>
              <a:ahLst/>
              <a:cxnLst/>
              <a:rect l="l" t="t" r="r" b="b"/>
              <a:pathLst>
                <a:path w="1469" h="876" extrusionOk="0">
                  <a:moveTo>
                    <a:pt x="1392" y="1"/>
                  </a:moveTo>
                  <a:cubicBezTo>
                    <a:pt x="1380" y="1"/>
                    <a:pt x="1367" y="5"/>
                    <a:pt x="1357" y="16"/>
                  </a:cubicBezTo>
                  <a:cubicBezTo>
                    <a:pt x="1172" y="214"/>
                    <a:pt x="1022" y="413"/>
                    <a:pt x="782" y="553"/>
                  </a:cubicBezTo>
                  <a:cubicBezTo>
                    <a:pt x="547" y="688"/>
                    <a:pt x="290" y="738"/>
                    <a:pt x="31" y="805"/>
                  </a:cubicBezTo>
                  <a:cubicBezTo>
                    <a:pt x="0" y="812"/>
                    <a:pt x="2" y="856"/>
                    <a:pt x="36" y="862"/>
                  </a:cubicBezTo>
                  <a:cubicBezTo>
                    <a:pt x="89" y="871"/>
                    <a:pt x="143" y="876"/>
                    <a:pt x="199" y="876"/>
                  </a:cubicBezTo>
                  <a:cubicBezTo>
                    <a:pt x="694" y="876"/>
                    <a:pt x="1265" y="523"/>
                    <a:pt x="1453" y="81"/>
                  </a:cubicBezTo>
                  <a:cubicBezTo>
                    <a:pt x="1469" y="42"/>
                    <a:pt x="1430" y="1"/>
                    <a:pt x="1392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858625" y="802750"/>
              <a:ext cx="122825" cy="18525"/>
            </a:xfrm>
            <a:custGeom>
              <a:avLst/>
              <a:gdLst/>
              <a:ahLst/>
              <a:cxnLst/>
              <a:rect l="l" t="t" r="r" b="b"/>
              <a:pathLst>
                <a:path w="4913" h="741" extrusionOk="0">
                  <a:moveTo>
                    <a:pt x="4739" y="0"/>
                  </a:moveTo>
                  <a:cubicBezTo>
                    <a:pt x="4652" y="0"/>
                    <a:pt x="4647" y="135"/>
                    <a:pt x="4722" y="172"/>
                  </a:cubicBezTo>
                  <a:lnTo>
                    <a:pt x="4722" y="172"/>
                  </a:lnTo>
                  <a:cubicBezTo>
                    <a:pt x="4700" y="161"/>
                    <a:pt x="4667" y="156"/>
                    <a:pt x="4626" y="156"/>
                  </a:cubicBezTo>
                  <a:cubicBezTo>
                    <a:pt x="4324" y="156"/>
                    <a:pt x="3577" y="418"/>
                    <a:pt x="3344" y="454"/>
                  </a:cubicBezTo>
                  <a:cubicBezTo>
                    <a:pt x="2965" y="512"/>
                    <a:pt x="2581" y="542"/>
                    <a:pt x="2196" y="542"/>
                  </a:cubicBezTo>
                  <a:cubicBezTo>
                    <a:pt x="2189" y="542"/>
                    <a:pt x="2181" y="542"/>
                    <a:pt x="2173" y="542"/>
                  </a:cubicBezTo>
                  <a:cubicBezTo>
                    <a:pt x="1461" y="542"/>
                    <a:pt x="774" y="417"/>
                    <a:pt x="79" y="276"/>
                  </a:cubicBezTo>
                  <a:cubicBezTo>
                    <a:pt x="75" y="275"/>
                    <a:pt x="71" y="275"/>
                    <a:pt x="68" y="275"/>
                  </a:cubicBezTo>
                  <a:cubicBezTo>
                    <a:pt x="13" y="275"/>
                    <a:pt x="0" y="365"/>
                    <a:pt x="53" y="385"/>
                  </a:cubicBezTo>
                  <a:cubicBezTo>
                    <a:pt x="748" y="636"/>
                    <a:pt x="1493" y="740"/>
                    <a:pt x="2233" y="740"/>
                  </a:cubicBezTo>
                  <a:cubicBezTo>
                    <a:pt x="2362" y="740"/>
                    <a:pt x="2490" y="737"/>
                    <a:pt x="2619" y="731"/>
                  </a:cubicBezTo>
                  <a:cubicBezTo>
                    <a:pt x="3291" y="700"/>
                    <a:pt x="4306" y="648"/>
                    <a:pt x="4872" y="241"/>
                  </a:cubicBezTo>
                  <a:cubicBezTo>
                    <a:pt x="4913" y="213"/>
                    <a:pt x="4913" y="158"/>
                    <a:pt x="4899" y="117"/>
                  </a:cubicBezTo>
                  <a:cubicBezTo>
                    <a:pt x="4870" y="29"/>
                    <a:pt x="4844" y="21"/>
                    <a:pt x="4759" y="2"/>
                  </a:cubicBezTo>
                  <a:cubicBezTo>
                    <a:pt x="4752" y="1"/>
                    <a:pt x="4745" y="0"/>
                    <a:pt x="4739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828875" y="697875"/>
              <a:ext cx="181025" cy="35675"/>
            </a:xfrm>
            <a:custGeom>
              <a:avLst/>
              <a:gdLst/>
              <a:ahLst/>
              <a:cxnLst/>
              <a:rect l="l" t="t" r="r" b="b"/>
              <a:pathLst>
                <a:path w="7241" h="1427" extrusionOk="0">
                  <a:moveTo>
                    <a:pt x="66" y="1"/>
                  </a:moveTo>
                  <a:cubicBezTo>
                    <a:pt x="25" y="1"/>
                    <a:pt x="0" y="63"/>
                    <a:pt x="40" y="89"/>
                  </a:cubicBezTo>
                  <a:cubicBezTo>
                    <a:pt x="1310" y="942"/>
                    <a:pt x="2915" y="1426"/>
                    <a:pt x="4491" y="1426"/>
                  </a:cubicBezTo>
                  <a:cubicBezTo>
                    <a:pt x="5403" y="1426"/>
                    <a:pt x="6305" y="1265"/>
                    <a:pt x="7126" y="919"/>
                  </a:cubicBezTo>
                  <a:cubicBezTo>
                    <a:pt x="7240" y="870"/>
                    <a:pt x="7179" y="715"/>
                    <a:pt x="7074" y="715"/>
                  </a:cubicBezTo>
                  <a:cubicBezTo>
                    <a:pt x="7060" y="715"/>
                    <a:pt x="7046" y="717"/>
                    <a:pt x="7032" y="723"/>
                  </a:cubicBezTo>
                  <a:cubicBezTo>
                    <a:pt x="6211" y="1041"/>
                    <a:pt x="5363" y="1197"/>
                    <a:pt x="4503" y="1197"/>
                  </a:cubicBezTo>
                  <a:cubicBezTo>
                    <a:pt x="4102" y="1197"/>
                    <a:pt x="3699" y="1163"/>
                    <a:pt x="3295" y="1096"/>
                  </a:cubicBezTo>
                  <a:cubicBezTo>
                    <a:pt x="2153" y="902"/>
                    <a:pt x="1147" y="433"/>
                    <a:pt x="83" y="4"/>
                  </a:cubicBezTo>
                  <a:cubicBezTo>
                    <a:pt x="77" y="2"/>
                    <a:pt x="71" y="1"/>
                    <a:pt x="66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6846050" y="580325"/>
              <a:ext cx="184150" cy="52225"/>
            </a:xfrm>
            <a:custGeom>
              <a:avLst/>
              <a:gdLst/>
              <a:ahLst/>
              <a:cxnLst/>
              <a:rect l="l" t="t" r="r" b="b"/>
              <a:pathLst>
                <a:path w="7366" h="2089" extrusionOk="0">
                  <a:moveTo>
                    <a:pt x="64" y="1"/>
                  </a:moveTo>
                  <a:cubicBezTo>
                    <a:pt x="32" y="1"/>
                    <a:pt x="0" y="32"/>
                    <a:pt x="23" y="67"/>
                  </a:cubicBezTo>
                  <a:cubicBezTo>
                    <a:pt x="616" y="1082"/>
                    <a:pt x="1843" y="1449"/>
                    <a:pt x="2921" y="1698"/>
                  </a:cubicBezTo>
                  <a:cubicBezTo>
                    <a:pt x="3799" y="1899"/>
                    <a:pt x="4725" y="2089"/>
                    <a:pt x="5639" y="2089"/>
                  </a:cubicBezTo>
                  <a:cubicBezTo>
                    <a:pt x="6190" y="2089"/>
                    <a:pt x="6736" y="2020"/>
                    <a:pt x="7264" y="1844"/>
                  </a:cubicBezTo>
                  <a:cubicBezTo>
                    <a:pt x="7366" y="1809"/>
                    <a:pt x="7317" y="1649"/>
                    <a:pt x="7221" y="1649"/>
                  </a:cubicBezTo>
                  <a:cubicBezTo>
                    <a:pt x="7214" y="1649"/>
                    <a:pt x="7207" y="1649"/>
                    <a:pt x="7200" y="1651"/>
                  </a:cubicBezTo>
                  <a:cubicBezTo>
                    <a:pt x="6665" y="1783"/>
                    <a:pt x="6135" y="1838"/>
                    <a:pt x="5608" y="1838"/>
                  </a:cubicBezTo>
                  <a:cubicBezTo>
                    <a:pt x="4736" y="1838"/>
                    <a:pt x="3871" y="1688"/>
                    <a:pt x="2995" y="1487"/>
                  </a:cubicBezTo>
                  <a:cubicBezTo>
                    <a:pt x="1891" y="1235"/>
                    <a:pt x="878" y="877"/>
                    <a:pt x="99" y="16"/>
                  </a:cubicBezTo>
                  <a:cubicBezTo>
                    <a:pt x="89" y="5"/>
                    <a:pt x="77" y="1"/>
                    <a:pt x="64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853200" y="429200"/>
              <a:ext cx="181100" cy="120375"/>
            </a:xfrm>
            <a:custGeom>
              <a:avLst/>
              <a:gdLst/>
              <a:ahLst/>
              <a:cxnLst/>
              <a:rect l="l" t="t" r="r" b="b"/>
              <a:pathLst>
                <a:path w="7244" h="4815" extrusionOk="0">
                  <a:moveTo>
                    <a:pt x="14" y="0"/>
                  </a:moveTo>
                  <a:cubicBezTo>
                    <a:pt x="7" y="0"/>
                    <a:pt x="1" y="8"/>
                    <a:pt x="5" y="16"/>
                  </a:cubicBezTo>
                  <a:cubicBezTo>
                    <a:pt x="413" y="1227"/>
                    <a:pt x="1768" y="2310"/>
                    <a:pt x="2799" y="2988"/>
                  </a:cubicBezTo>
                  <a:cubicBezTo>
                    <a:pt x="3422" y="3396"/>
                    <a:pt x="4086" y="3718"/>
                    <a:pt x="4778" y="3989"/>
                  </a:cubicBezTo>
                  <a:cubicBezTo>
                    <a:pt x="5529" y="4284"/>
                    <a:pt x="6314" y="4624"/>
                    <a:pt x="7099" y="4812"/>
                  </a:cubicBezTo>
                  <a:cubicBezTo>
                    <a:pt x="7108" y="4814"/>
                    <a:pt x="7116" y="4815"/>
                    <a:pt x="7124" y="4815"/>
                  </a:cubicBezTo>
                  <a:cubicBezTo>
                    <a:pt x="7211" y="4815"/>
                    <a:pt x="7244" y="4699"/>
                    <a:pt x="7156" y="4656"/>
                  </a:cubicBezTo>
                  <a:cubicBezTo>
                    <a:pt x="5799" y="3973"/>
                    <a:pt x="4308" y="3689"/>
                    <a:pt x="3009" y="2858"/>
                  </a:cubicBezTo>
                  <a:cubicBezTo>
                    <a:pt x="2399" y="2467"/>
                    <a:pt x="1839" y="2011"/>
                    <a:pt x="1329" y="1501"/>
                  </a:cubicBezTo>
                  <a:cubicBezTo>
                    <a:pt x="863" y="1032"/>
                    <a:pt x="505" y="446"/>
                    <a:pt x="23" y="4"/>
                  </a:cubicBezTo>
                  <a:cubicBezTo>
                    <a:pt x="20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97800" y="854450"/>
              <a:ext cx="35100" cy="40550"/>
            </a:xfrm>
            <a:custGeom>
              <a:avLst/>
              <a:gdLst/>
              <a:ahLst/>
              <a:cxnLst/>
              <a:rect l="l" t="t" r="r" b="b"/>
              <a:pathLst>
                <a:path w="1404" h="1622" extrusionOk="0">
                  <a:moveTo>
                    <a:pt x="42" y="0"/>
                  </a:moveTo>
                  <a:cubicBezTo>
                    <a:pt x="21" y="0"/>
                    <a:pt x="0" y="21"/>
                    <a:pt x="11" y="49"/>
                  </a:cubicBezTo>
                  <a:cubicBezTo>
                    <a:pt x="235" y="679"/>
                    <a:pt x="717" y="1400"/>
                    <a:pt x="1377" y="1621"/>
                  </a:cubicBezTo>
                  <a:cubicBezTo>
                    <a:pt x="1380" y="1621"/>
                    <a:pt x="1382" y="1622"/>
                    <a:pt x="1384" y="1622"/>
                  </a:cubicBezTo>
                  <a:cubicBezTo>
                    <a:pt x="1399" y="1622"/>
                    <a:pt x="1403" y="1601"/>
                    <a:pt x="1387" y="1592"/>
                  </a:cubicBezTo>
                  <a:cubicBezTo>
                    <a:pt x="691" y="1252"/>
                    <a:pt x="463" y="632"/>
                    <a:pt x="73" y="18"/>
                  </a:cubicBezTo>
                  <a:cubicBezTo>
                    <a:pt x="65" y="6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7121200" y="663025"/>
              <a:ext cx="82275" cy="39925"/>
            </a:xfrm>
            <a:custGeom>
              <a:avLst/>
              <a:gdLst/>
              <a:ahLst/>
              <a:cxnLst/>
              <a:rect l="l" t="t" r="r" b="b"/>
              <a:pathLst>
                <a:path w="3291" h="1597" extrusionOk="0">
                  <a:moveTo>
                    <a:pt x="68" y="0"/>
                  </a:moveTo>
                  <a:cubicBezTo>
                    <a:pt x="30" y="0"/>
                    <a:pt x="1" y="49"/>
                    <a:pt x="39" y="77"/>
                  </a:cubicBezTo>
                  <a:cubicBezTo>
                    <a:pt x="533" y="424"/>
                    <a:pt x="959" y="825"/>
                    <a:pt x="1510" y="1096"/>
                  </a:cubicBezTo>
                  <a:cubicBezTo>
                    <a:pt x="2063" y="1370"/>
                    <a:pt x="2655" y="1529"/>
                    <a:pt x="3265" y="1596"/>
                  </a:cubicBezTo>
                  <a:cubicBezTo>
                    <a:pt x="3266" y="1596"/>
                    <a:pt x="3267" y="1596"/>
                    <a:pt x="3269" y="1596"/>
                  </a:cubicBezTo>
                  <a:cubicBezTo>
                    <a:pt x="3290" y="1596"/>
                    <a:pt x="3290" y="1562"/>
                    <a:pt x="3269" y="1559"/>
                  </a:cubicBezTo>
                  <a:cubicBezTo>
                    <a:pt x="2611" y="1453"/>
                    <a:pt x="1977" y="1256"/>
                    <a:pt x="1393" y="929"/>
                  </a:cubicBezTo>
                  <a:cubicBezTo>
                    <a:pt x="927" y="668"/>
                    <a:pt x="558" y="248"/>
                    <a:pt x="91" y="6"/>
                  </a:cubicBezTo>
                  <a:cubicBezTo>
                    <a:pt x="83" y="2"/>
                    <a:pt x="76" y="0"/>
                    <a:pt x="68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6878825" y="438325"/>
              <a:ext cx="68925" cy="53125"/>
            </a:xfrm>
            <a:custGeom>
              <a:avLst/>
              <a:gdLst/>
              <a:ahLst/>
              <a:cxnLst/>
              <a:rect l="l" t="t" r="r" b="b"/>
              <a:pathLst>
                <a:path w="2757" h="2125" extrusionOk="0">
                  <a:moveTo>
                    <a:pt x="52" y="1"/>
                  </a:moveTo>
                  <a:cubicBezTo>
                    <a:pt x="24" y="1"/>
                    <a:pt x="1" y="31"/>
                    <a:pt x="23" y="59"/>
                  </a:cubicBezTo>
                  <a:cubicBezTo>
                    <a:pt x="685" y="926"/>
                    <a:pt x="1634" y="1610"/>
                    <a:pt x="2591" y="2114"/>
                  </a:cubicBezTo>
                  <a:cubicBezTo>
                    <a:pt x="2605" y="2122"/>
                    <a:pt x="2618" y="2125"/>
                    <a:pt x="2631" y="2125"/>
                  </a:cubicBezTo>
                  <a:cubicBezTo>
                    <a:pt x="2703" y="2125"/>
                    <a:pt x="2757" y="2026"/>
                    <a:pt x="2680" y="1984"/>
                  </a:cubicBezTo>
                  <a:cubicBezTo>
                    <a:pt x="1702" y="1444"/>
                    <a:pt x="900" y="763"/>
                    <a:pt x="78" y="11"/>
                  </a:cubicBezTo>
                  <a:cubicBezTo>
                    <a:pt x="70" y="4"/>
                    <a:pt x="61" y="1"/>
                    <a:pt x="5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6910200" y="597500"/>
              <a:ext cx="109225" cy="19800"/>
            </a:xfrm>
            <a:custGeom>
              <a:avLst/>
              <a:gdLst/>
              <a:ahLst/>
              <a:cxnLst/>
              <a:rect l="l" t="t" r="r" b="b"/>
              <a:pathLst>
                <a:path w="4369" h="792" extrusionOk="0">
                  <a:moveTo>
                    <a:pt x="43" y="1"/>
                  </a:moveTo>
                  <a:cubicBezTo>
                    <a:pt x="11" y="1"/>
                    <a:pt x="0" y="47"/>
                    <a:pt x="33" y="63"/>
                  </a:cubicBezTo>
                  <a:cubicBezTo>
                    <a:pt x="932" y="514"/>
                    <a:pt x="2058" y="791"/>
                    <a:pt x="3129" y="791"/>
                  </a:cubicBezTo>
                  <a:cubicBezTo>
                    <a:pt x="3528" y="791"/>
                    <a:pt x="3919" y="753"/>
                    <a:pt x="4288" y="670"/>
                  </a:cubicBezTo>
                  <a:cubicBezTo>
                    <a:pt x="4367" y="652"/>
                    <a:pt x="4369" y="519"/>
                    <a:pt x="4283" y="519"/>
                  </a:cubicBezTo>
                  <a:cubicBezTo>
                    <a:pt x="4282" y="519"/>
                    <a:pt x="4282" y="519"/>
                    <a:pt x="4281" y="519"/>
                  </a:cubicBezTo>
                  <a:cubicBezTo>
                    <a:pt x="3862" y="526"/>
                    <a:pt x="3451" y="550"/>
                    <a:pt x="3038" y="550"/>
                  </a:cubicBezTo>
                  <a:cubicBezTo>
                    <a:pt x="2773" y="550"/>
                    <a:pt x="2507" y="540"/>
                    <a:pt x="2237" y="509"/>
                  </a:cubicBezTo>
                  <a:cubicBezTo>
                    <a:pt x="1487" y="423"/>
                    <a:pt x="774" y="221"/>
                    <a:pt x="54" y="3"/>
                  </a:cubicBezTo>
                  <a:cubicBezTo>
                    <a:pt x="50" y="1"/>
                    <a:pt x="46" y="1"/>
                    <a:pt x="43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6862950" y="615700"/>
              <a:ext cx="87600" cy="27875"/>
            </a:xfrm>
            <a:custGeom>
              <a:avLst/>
              <a:gdLst/>
              <a:ahLst/>
              <a:cxnLst/>
              <a:rect l="l" t="t" r="r" b="b"/>
              <a:pathLst>
                <a:path w="3504" h="1115" extrusionOk="0">
                  <a:moveTo>
                    <a:pt x="46" y="1"/>
                  </a:moveTo>
                  <a:cubicBezTo>
                    <a:pt x="19" y="1"/>
                    <a:pt x="1" y="36"/>
                    <a:pt x="29" y="57"/>
                  </a:cubicBezTo>
                  <a:cubicBezTo>
                    <a:pt x="971" y="788"/>
                    <a:pt x="2173" y="1115"/>
                    <a:pt x="3356" y="1115"/>
                  </a:cubicBezTo>
                  <a:cubicBezTo>
                    <a:pt x="3389" y="1115"/>
                    <a:pt x="3421" y="1115"/>
                    <a:pt x="3454" y="1114"/>
                  </a:cubicBezTo>
                  <a:cubicBezTo>
                    <a:pt x="3496" y="1111"/>
                    <a:pt x="3503" y="1046"/>
                    <a:pt x="3459" y="1045"/>
                  </a:cubicBezTo>
                  <a:cubicBezTo>
                    <a:pt x="2213" y="1008"/>
                    <a:pt x="1137" y="617"/>
                    <a:pt x="64" y="6"/>
                  </a:cubicBezTo>
                  <a:cubicBezTo>
                    <a:pt x="58" y="2"/>
                    <a:pt x="51" y="1"/>
                    <a:pt x="4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6900750" y="699700"/>
              <a:ext cx="100950" cy="13950"/>
            </a:xfrm>
            <a:custGeom>
              <a:avLst/>
              <a:gdLst/>
              <a:ahLst/>
              <a:cxnLst/>
              <a:rect l="l" t="t" r="r" b="b"/>
              <a:pathLst>
                <a:path w="4038" h="558" extrusionOk="0">
                  <a:moveTo>
                    <a:pt x="4000" y="1"/>
                  </a:moveTo>
                  <a:cubicBezTo>
                    <a:pt x="3996" y="1"/>
                    <a:pt x="3993" y="1"/>
                    <a:pt x="3989" y="3"/>
                  </a:cubicBezTo>
                  <a:cubicBezTo>
                    <a:pt x="3320" y="305"/>
                    <a:pt x="2619" y="479"/>
                    <a:pt x="1891" y="479"/>
                  </a:cubicBezTo>
                  <a:cubicBezTo>
                    <a:pt x="1808" y="479"/>
                    <a:pt x="1724" y="477"/>
                    <a:pt x="1640" y="472"/>
                  </a:cubicBezTo>
                  <a:cubicBezTo>
                    <a:pt x="1153" y="444"/>
                    <a:pt x="681" y="290"/>
                    <a:pt x="194" y="290"/>
                  </a:cubicBezTo>
                  <a:cubicBezTo>
                    <a:pt x="142" y="290"/>
                    <a:pt x="90" y="292"/>
                    <a:pt x="39" y="295"/>
                  </a:cubicBezTo>
                  <a:cubicBezTo>
                    <a:pt x="0" y="297"/>
                    <a:pt x="6" y="360"/>
                    <a:pt x="43" y="362"/>
                  </a:cubicBezTo>
                  <a:cubicBezTo>
                    <a:pt x="679" y="387"/>
                    <a:pt x="1293" y="557"/>
                    <a:pt x="1930" y="557"/>
                  </a:cubicBezTo>
                  <a:cubicBezTo>
                    <a:pt x="1981" y="557"/>
                    <a:pt x="2031" y="556"/>
                    <a:pt x="2081" y="554"/>
                  </a:cubicBezTo>
                  <a:cubicBezTo>
                    <a:pt x="2761" y="524"/>
                    <a:pt x="3403" y="346"/>
                    <a:pt x="4011" y="51"/>
                  </a:cubicBezTo>
                  <a:cubicBezTo>
                    <a:pt x="4037" y="39"/>
                    <a:pt x="4024" y="1"/>
                    <a:pt x="4000" y="1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6887100" y="795125"/>
              <a:ext cx="60075" cy="7350"/>
            </a:xfrm>
            <a:custGeom>
              <a:avLst/>
              <a:gdLst/>
              <a:ahLst/>
              <a:cxnLst/>
              <a:rect l="l" t="t" r="r" b="b"/>
              <a:pathLst>
                <a:path w="2403" h="294" extrusionOk="0">
                  <a:moveTo>
                    <a:pt x="2372" y="0"/>
                  </a:moveTo>
                  <a:cubicBezTo>
                    <a:pt x="2370" y="0"/>
                    <a:pt x="2368" y="0"/>
                    <a:pt x="2366" y="1"/>
                  </a:cubicBezTo>
                  <a:cubicBezTo>
                    <a:pt x="1978" y="124"/>
                    <a:pt x="1607" y="177"/>
                    <a:pt x="1237" y="177"/>
                  </a:cubicBezTo>
                  <a:cubicBezTo>
                    <a:pt x="856" y="177"/>
                    <a:pt x="475" y="121"/>
                    <a:pt x="72" y="31"/>
                  </a:cubicBezTo>
                  <a:cubicBezTo>
                    <a:pt x="68" y="30"/>
                    <a:pt x="65" y="29"/>
                    <a:pt x="61" y="29"/>
                  </a:cubicBezTo>
                  <a:cubicBezTo>
                    <a:pt x="20" y="29"/>
                    <a:pt x="1" y="87"/>
                    <a:pt x="45" y="103"/>
                  </a:cubicBezTo>
                  <a:cubicBezTo>
                    <a:pt x="373" y="235"/>
                    <a:pt x="728" y="294"/>
                    <a:pt x="1085" y="294"/>
                  </a:cubicBezTo>
                  <a:cubicBezTo>
                    <a:pt x="1529" y="294"/>
                    <a:pt x="1977" y="202"/>
                    <a:pt x="2380" y="45"/>
                  </a:cubicBezTo>
                  <a:cubicBezTo>
                    <a:pt x="2403" y="37"/>
                    <a:pt x="2392" y="0"/>
                    <a:pt x="2372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6932550" y="881450"/>
              <a:ext cx="23425" cy="7975"/>
            </a:xfrm>
            <a:custGeom>
              <a:avLst/>
              <a:gdLst/>
              <a:ahLst/>
              <a:cxnLst/>
              <a:rect l="l" t="t" r="r" b="b"/>
              <a:pathLst>
                <a:path w="937" h="319" extrusionOk="0">
                  <a:moveTo>
                    <a:pt x="897" y="0"/>
                  </a:moveTo>
                  <a:cubicBezTo>
                    <a:pt x="892" y="0"/>
                    <a:pt x="888" y="1"/>
                    <a:pt x="883" y="4"/>
                  </a:cubicBezTo>
                  <a:cubicBezTo>
                    <a:pt x="619" y="158"/>
                    <a:pt x="338" y="234"/>
                    <a:pt x="34" y="261"/>
                  </a:cubicBezTo>
                  <a:cubicBezTo>
                    <a:pt x="1" y="262"/>
                    <a:pt x="5" y="319"/>
                    <a:pt x="36" y="319"/>
                  </a:cubicBezTo>
                  <a:cubicBezTo>
                    <a:pt x="36" y="319"/>
                    <a:pt x="37" y="319"/>
                    <a:pt x="37" y="319"/>
                  </a:cubicBezTo>
                  <a:cubicBezTo>
                    <a:pt x="351" y="318"/>
                    <a:pt x="643" y="221"/>
                    <a:pt x="910" y="58"/>
                  </a:cubicBezTo>
                  <a:cubicBezTo>
                    <a:pt x="936" y="41"/>
                    <a:pt x="923" y="0"/>
                    <a:pt x="897" y="0"/>
                  </a:cubicBezTo>
                  <a:close/>
                </a:path>
              </a:pathLst>
            </a:custGeom>
            <a:solidFill>
              <a:srgbClr val="BEEF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6805700" y="400300"/>
              <a:ext cx="224000" cy="604550"/>
            </a:xfrm>
            <a:custGeom>
              <a:avLst/>
              <a:gdLst/>
              <a:ahLst/>
              <a:cxnLst/>
              <a:rect l="l" t="t" r="r" b="b"/>
              <a:pathLst>
                <a:path w="8960" h="24182" extrusionOk="0">
                  <a:moveTo>
                    <a:pt x="4118" y="1"/>
                  </a:moveTo>
                  <a:cubicBezTo>
                    <a:pt x="3859" y="1"/>
                    <a:pt x="3591" y="30"/>
                    <a:pt x="3317" y="92"/>
                  </a:cubicBezTo>
                  <a:cubicBezTo>
                    <a:pt x="2436" y="289"/>
                    <a:pt x="1611" y="875"/>
                    <a:pt x="1216" y="1695"/>
                  </a:cubicBezTo>
                  <a:cubicBezTo>
                    <a:pt x="750" y="2661"/>
                    <a:pt x="1024" y="3717"/>
                    <a:pt x="1271" y="4700"/>
                  </a:cubicBezTo>
                  <a:cubicBezTo>
                    <a:pt x="1428" y="5328"/>
                    <a:pt x="1600" y="5979"/>
                    <a:pt x="1524" y="6634"/>
                  </a:cubicBezTo>
                  <a:cubicBezTo>
                    <a:pt x="1445" y="7282"/>
                    <a:pt x="1090" y="7790"/>
                    <a:pt x="754" y="8327"/>
                  </a:cubicBezTo>
                  <a:cubicBezTo>
                    <a:pt x="230" y="9163"/>
                    <a:pt x="0" y="9973"/>
                    <a:pt x="356" y="10930"/>
                  </a:cubicBezTo>
                  <a:cubicBezTo>
                    <a:pt x="754" y="12007"/>
                    <a:pt x="1608" y="12866"/>
                    <a:pt x="1930" y="13980"/>
                  </a:cubicBezTo>
                  <a:cubicBezTo>
                    <a:pt x="2288" y="15217"/>
                    <a:pt x="1642" y="16493"/>
                    <a:pt x="1981" y="17725"/>
                  </a:cubicBezTo>
                  <a:cubicBezTo>
                    <a:pt x="2280" y="18812"/>
                    <a:pt x="3421" y="19558"/>
                    <a:pt x="4100" y="20409"/>
                  </a:cubicBezTo>
                  <a:cubicBezTo>
                    <a:pt x="4998" y="21539"/>
                    <a:pt x="5666" y="22795"/>
                    <a:pt x="6188" y="24136"/>
                  </a:cubicBezTo>
                  <a:cubicBezTo>
                    <a:pt x="6201" y="24168"/>
                    <a:pt x="6224" y="24182"/>
                    <a:pt x="6249" y="24182"/>
                  </a:cubicBezTo>
                  <a:cubicBezTo>
                    <a:pt x="6297" y="24182"/>
                    <a:pt x="6348" y="24131"/>
                    <a:pt x="6327" y="24070"/>
                  </a:cubicBezTo>
                  <a:cubicBezTo>
                    <a:pt x="5914" y="22873"/>
                    <a:pt x="5309" y="21743"/>
                    <a:pt x="4568" y="20717"/>
                  </a:cubicBezTo>
                  <a:cubicBezTo>
                    <a:pt x="4188" y="20193"/>
                    <a:pt x="3770" y="19696"/>
                    <a:pt x="3317" y="19235"/>
                  </a:cubicBezTo>
                  <a:cubicBezTo>
                    <a:pt x="2787" y="18691"/>
                    <a:pt x="2240" y="18195"/>
                    <a:pt x="2122" y="17402"/>
                  </a:cubicBezTo>
                  <a:cubicBezTo>
                    <a:pt x="1957" y="16305"/>
                    <a:pt x="2427" y="15211"/>
                    <a:pt x="2183" y="14112"/>
                  </a:cubicBezTo>
                  <a:cubicBezTo>
                    <a:pt x="1978" y="13199"/>
                    <a:pt x="1390" y="12435"/>
                    <a:pt x="938" y="11633"/>
                  </a:cubicBezTo>
                  <a:cubicBezTo>
                    <a:pt x="302" y="10509"/>
                    <a:pt x="239" y="9564"/>
                    <a:pt x="938" y="8451"/>
                  </a:cubicBezTo>
                  <a:cubicBezTo>
                    <a:pt x="1398" y="7721"/>
                    <a:pt x="1799" y="7058"/>
                    <a:pt x="1762" y="6161"/>
                  </a:cubicBezTo>
                  <a:cubicBezTo>
                    <a:pt x="1716" y="5075"/>
                    <a:pt x="1212" y="4065"/>
                    <a:pt x="1185" y="2977"/>
                  </a:cubicBezTo>
                  <a:cubicBezTo>
                    <a:pt x="1152" y="1693"/>
                    <a:pt x="2046" y="655"/>
                    <a:pt x="3270" y="333"/>
                  </a:cubicBezTo>
                  <a:cubicBezTo>
                    <a:pt x="3577" y="253"/>
                    <a:pt x="3874" y="216"/>
                    <a:pt x="4161" y="216"/>
                  </a:cubicBezTo>
                  <a:cubicBezTo>
                    <a:pt x="6339" y="216"/>
                    <a:pt x="7950" y="2362"/>
                    <a:pt x="8786" y="4209"/>
                  </a:cubicBezTo>
                  <a:cubicBezTo>
                    <a:pt x="8802" y="4243"/>
                    <a:pt x="8830" y="4257"/>
                    <a:pt x="8858" y="4257"/>
                  </a:cubicBezTo>
                  <a:cubicBezTo>
                    <a:pt x="8908" y="4257"/>
                    <a:pt x="8960" y="4214"/>
                    <a:pt x="8950" y="4156"/>
                  </a:cubicBezTo>
                  <a:cubicBezTo>
                    <a:pt x="8948" y="4149"/>
                    <a:pt x="8946" y="4142"/>
                    <a:pt x="8943" y="4134"/>
                  </a:cubicBezTo>
                  <a:cubicBezTo>
                    <a:pt x="8075" y="2222"/>
                    <a:pt x="6390" y="1"/>
                    <a:pt x="411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6942825" y="426450"/>
              <a:ext cx="311425" cy="577325"/>
            </a:xfrm>
            <a:custGeom>
              <a:avLst/>
              <a:gdLst/>
              <a:ahLst/>
              <a:cxnLst/>
              <a:rect l="l" t="t" r="r" b="b"/>
              <a:pathLst>
                <a:path w="12457" h="23093" extrusionOk="0">
                  <a:moveTo>
                    <a:pt x="3238" y="192"/>
                  </a:moveTo>
                  <a:cubicBezTo>
                    <a:pt x="4909" y="3963"/>
                    <a:pt x="3914" y="8135"/>
                    <a:pt x="2791" y="11907"/>
                  </a:cubicBezTo>
                  <a:cubicBezTo>
                    <a:pt x="2263" y="13685"/>
                    <a:pt x="1685" y="15451"/>
                    <a:pt x="1320" y="17272"/>
                  </a:cubicBezTo>
                  <a:cubicBezTo>
                    <a:pt x="970" y="19040"/>
                    <a:pt x="845" y="20843"/>
                    <a:pt x="880" y="22644"/>
                  </a:cubicBezTo>
                  <a:cubicBezTo>
                    <a:pt x="698" y="20798"/>
                    <a:pt x="781" y="19007"/>
                    <a:pt x="1148" y="17171"/>
                  </a:cubicBezTo>
                  <a:cubicBezTo>
                    <a:pt x="1539" y="15201"/>
                    <a:pt x="2160" y="13288"/>
                    <a:pt x="2700" y="11354"/>
                  </a:cubicBezTo>
                  <a:cubicBezTo>
                    <a:pt x="3681" y="7823"/>
                    <a:pt x="4425" y="3926"/>
                    <a:pt x="2958" y="418"/>
                  </a:cubicBezTo>
                  <a:cubicBezTo>
                    <a:pt x="2957" y="414"/>
                    <a:pt x="2954" y="412"/>
                    <a:pt x="2951" y="407"/>
                  </a:cubicBezTo>
                  <a:cubicBezTo>
                    <a:pt x="2991" y="366"/>
                    <a:pt x="3029" y="321"/>
                    <a:pt x="3074" y="287"/>
                  </a:cubicBezTo>
                  <a:cubicBezTo>
                    <a:pt x="3123" y="249"/>
                    <a:pt x="3180" y="217"/>
                    <a:pt x="3238" y="192"/>
                  </a:cubicBezTo>
                  <a:close/>
                  <a:moveTo>
                    <a:pt x="8120" y="525"/>
                  </a:moveTo>
                  <a:cubicBezTo>
                    <a:pt x="9114" y="525"/>
                    <a:pt x="10099" y="868"/>
                    <a:pt x="10857" y="1626"/>
                  </a:cubicBezTo>
                  <a:cubicBezTo>
                    <a:pt x="11676" y="2445"/>
                    <a:pt x="12146" y="3604"/>
                    <a:pt x="12159" y="4759"/>
                  </a:cubicBezTo>
                  <a:cubicBezTo>
                    <a:pt x="12170" y="5997"/>
                    <a:pt x="11542" y="6832"/>
                    <a:pt x="10983" y="7870"/>
                  </a:cubicBezTo>
                  <a:cubicBezTo>
                    <a:pt x="10750" y="8303"/>
                    <a:pt x="10600" y="8743"/>
                    <a:pt x="10616" y="9239"/>
                  </a:cubicBezTo>
                  <a:cubicBezTo>
                    <a:pt x="10634" y="9778"/>
                    <a:pt x="10822" y="10288"/>
                    <a:pt x="10869" y="10820"/>
                  </a:cubicBezTo>
                  <a:cubicBezTo>
                    <a:pt x="10996" y="12266"/>
                    <a:pt x="9707" y="12682"/>
                    <a:pt x="8666" y="13254"/>
                  </a:cubicBezTo>
                  <a:cubicBezTo>
                    <a:pt x="7864" y="13696"/>
                    <a:pt x="7336" y="14257"/>
                    <a:pt x="7085" y="15152"/>
                  </a:cubicBezTo>
                  <a:cubicBezTo>
                    <a:pt x="6754" y="16312"/>
                    <a:pt x="6735" y="17447"/>
                    <a:pt x="5667" y="18224"/>
                  </a:cubicBezTo>
                  <a:cubicBezTo>
                    <a:pt x="4671" y="18950"/>
                    <a:pt x="3586" y="19397"/>
                    <a:pt x="2700" y="20284"/>
                  </a:cubicBezTo>
                  <a:cubicBezTo>
                    <a:pt x="1973" y="21009"/>
                    <a:pt x="1398" y="21858"/>
                    <a:pt x="973" y="22785"/>
                  </a:cubicBezTo>
                  <a:cubicBezTo>
                    <a:pt x="939" y="20786"/>
                    <a:pt x="1099" y="18800"/>
                    <a:pt x="1532" y="16844"/>
                  </a:cubicBezTo>
                  <a:cubicBezTo>
                    <a:pt x="1967" y="14892"/>
                    <a:pt x="2614" y="12999"/>
                    <a:pt x="3185" y="11084"/>
                  </a:cubicBezTo>
                  <a:cubicBezTo>
                    <a:pt x="3980" y="8420"/>
                    <a:pt x="4593" y="5557"/>
                    <a:pt x="4193" y="2805"/>
                  </a:cubicBezTo>
                  <a:cubicBezTo>
                    <a:pt x="4195" y="2804"/>
                    <a:pt x="4199" y="2801"/>
                    <a:pt x="4200" y="2798"/>
                  </a:cubicBezTo>
                  <a:cubicBezTo>
                    <a:pt x="4971" y="1374"/>
                    <a:pt x="6557" y="525"/>
                    <a:pt x="8120" y="525"/>
                  </a:cubicBezTo>
                  <a:close/>
                  <a:moveTo>
                    <a:pt x="3320" y="0"/>
                  </a:moveTo>
                  <a:cubicBezTo>
                    <a:pt x="3287" y="0"/>
                    <a:pt x="3254" y="16"/>
                    <a:pt x="3232" y="42"/>
                  </a:cubicBezTo>
                  <a:cubicBezTo>
                    <a:pt x="3146" y="69"/>
                    <a:pt x="3064" y="112"/>
                    <a:pt x="2989" y="165"/>
                  </a:cubicBezTo>
                  <a:cubicBezTo>
                    <a:pt x="2911" y="219"/>
                    <a:pt x="2814" y="297"/>
                    <a:pt x="2793" y="395"/>
                  </a:cubicBezTo>
                  <a:cubicBezTo>
                    <a:pt x="2767" y="422"/>
                    <a:pt x="2756" y="462"/>
                    <a:pt x="2773" y="505"/>
                  </a:cubicBezTo>
                  <a:cubicBezTo>
                    <a:pt x="3125" y="1361"/>
                    <a:pt x="3345" y="2232"/>
                    <a:pt x="3466" y="3110"/>
                  </a:cubicBezTo>
                  <a:cubicBezTo>
                    <a:pt x="3890" y="6195"/>
                    <a:pt x="3071" y="9380"/>
                    <a:pt x="2215" y="12363"/>
                  </a:cubicBezTo>
                  <a:cubicBezTo>
                    <a:pt x="1253" y="15719"/>
                    <a:pt x="0" y="19504"/>
                    <a:pt x="850" y="23020"/>
                  </a:cubicBezTo>
                  <a:cubicBezTo>
                    <a:pt x="853" y="23037"/>
                    <a:pt x="857" y="23051"/>
                    <a:pt x="860" y="23066"/>
                  </a:cubicBezTo>
                  <a:cubicBezTo>
                    <a:pt x="865" y="23082"/>
                    <a:pt x="876" y="23089"/>
                    <a:pt x="888" y="23089"/>
                  </a:cubicBezTo>
                  <a:cubicBezTo>
                    <a:pt x="894" y="23089"/>
                    <a:pt x="901" y="23087"/>
                    <a:pt x="907" y="23083"/>
                  </a:cubicBezTo>
                  <a:cubicBezTo>
                    <a:pt x="916" y="23089"/>
                    <a:pt x="926" y="23092"/>
                    <a:pt x="936" y="23092"/>
                  </a:cubicBezTo>
                  <a:cubicBezTo>
                    <a:pt x="949" y="23092"/>
                    <a:pt x="962" y="23087"/>
                    <a:pt x="967" y="23073"/>
                  </a:cubicBezTo>
                  <a:cubicBezTo>
                    <a:pt x="994" y="23072"/>
                    <a:pt x="1021" y="23058"/>
                    <a:pt x="1035" y="23027"/>
                  </a:cubicBezTo>
                  <a:cubicBezTo>
                    <a:pt x="1727" y="21506"/>
                    <a:pt x="2837" y="20193"/>
                    <a:pt x="4261" y="19310"/>
                  </a:cubicBezTo>
                  <a:cubicBezTo>
                    <a:pt x="5406" y="18597"/>
                    <a:pt x="6540" y="18149"/>
                    <a:pt x="6944" y="16746"/>
                  </a:cubicBezTo>
                  <a:cubicBezTo>
                    <a:pt x="7119" y="16140"/>
                    <a:pt x="7170" y="15495"/>
                    <a:pt x="7395" y="14902"/>
                  </a:cubicBezTo>
                  <a:cubicBezTo>
                    <a:pt x="7644" y="14250"/>
                    <a:pt x="8094" y="13829"/>
                    <a:pt x="8693" y="13493"/>
                  </a:cubicBezTo>
                  <a:cubicBezTo>
                    <a:pt x="9455" y="13064"/>
                    <a:pt x="10452" y="12760"/>
                    <a:pt x="10893" y="11937"/>
                  </a:cubicBezTo>
                  <a:cubicBezTo>
                    <a:pt x="11528" y="10754"/>
                    <a:pt x="10490" y="9444"/>
                    <a:pt x="11051" y="8208"/>
                  </a:cubicBezTo>
                  <a:cubicBezTo>
                    <a:pt x="11539" y="7134"/>
                    <a:pt x="12258" y="6336"/>
                    <a:pt x="12333" y="5104"/>
                  </a:cubicBezTo>
                  <a:cubicBezTo>
                    <a:pt x="12457" y="3085"/>
                    <a:pt x="11200" y="1001"/>
                    <a:pt x="9198" y="456"/>
                  </a:cubicBezTo>
                  <a:cubicBezTo>
                    <a:pt x="8825" y="354"/>
                    <a:pt x="8442" y="305"/>
                    <a:pt x="8059" y="305"/>
                  </a:cubicBezTo>
                  <a:cubicBezTo>
                    <a:pt x="6500" y="305"/>
                    <a:pt x="4953" y="1120"/>
                    <a:pt x="4136" y="2464"/>
                  </a:cubicBezTo>
                  <a:cubicBezTo>
                    <a:pt x="3993" y="1648"/>
                    <a:pt x="3756" y="843"/>
                    <a:pt x="3403" y="57"/>
                  </a:cubicBezTo>
                  <a:cubicBezTo>
                    <a:pt x="3385" y="17"/>
                    <a:pt x="3353" y="0"/>
                    <a:pt x="3320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718475" y="273950"/>
              <a:ext cx="325800" cy="399325"/>
            </a:xfrm>
            <a:custGeom>
              <a:avLst/>
              <a:gdLst/>
              <a:ahLst/>
              <a:cxnLst/>
              <a:rect l="l" t="t" r="r" b="b"/>
              <a:pathLst>
                <a:path w="13032" h="15973" extrusionOk="0">
                  <a:moveTo>
                    <a:pt x="9242" y="0"/>
                  </a:moveTo>
                  <a:cubicBezTo>
                    <a:pt x="8264" y="0"/>
                    <a:pt x="7267" y="359"/>
                    <a:pt x="6369" y="844"/>
                  </a:cubicBezTo>
                  <a:cubicBezTo>
                    <a:pt x="7373" y="1522"/>
                    <a:pt x="8323" y="2353"/>
                    <a:pt x="8971" y="3381"/>
                  </a:cubicBezTo>
                  <a:cubicBezTo>
                    <a:pt x="9437" y="4119"/>
                    <a:pt x="10067" y="5404"/>
                    <a:pt x="9437" y="6219"/>
                  </a:cubicBezTo>
                  <a:cubicBezTo>
                    <a:pt x="9231" y="6486"/>
                    <a:pt x="8994" y="6593"/>
                    <a:pt x="8754" y="6593"/>
                  </a:cubicBezTo>
                  <a:cubicBezTo>
                    <a:pt x="8231" y="6593"/>
                    <a:pt x="7694" y="6086"/>
                    <a:pt x="7430" y="5629"/>
                  </a:cubicBezTo>
                  <a:cubicBezTo>
                    <a:pt x="6650" y="4273"/>
                    <a:pt x="6206" y="2702"/>
                    <a:pt x="4729" y="1932"/>
                  </a:cubicBezTo>
                  <a:cubicBezTo>
                    <a:pt x="4719" y="1927"/>
                    <a:pt x="4712" y="1920"/>
                    <a:pt x="4705" y="1915"/>
                  </a:cubicBezTo>
                  <a:cubicBezTo>
                    <a:pt x="3635" y="2682"/>
                    <a:pt x="2621" y="3560"/>
                    <a:pt x="1797" y="4580"/>
                  </a:cubicBezTo>
                  <a:cubicBezTo>
                    <a:pt x="1846" y="4579"/>
                    <a:pt x="1896" y="4578"/>
                    <a:pt x="1945" y="4578"/>
                  </a:cubicBezTo>
                  <a:cubicBezTo>
                    <a:pt x="3019" y="4578"/>
                    <a:pt x="4146" y="4742"/>
                    <a:pt x="5114" y="5195"/>
                  </a:cubicBezTo>
                  <a:cubicBezTo>
                    <a:pt x="5771" y="5504"/>
                    <a:pt x="6835" y="6312"/>
                    <a:pt x="6561" y="7179"/>
                  </a:cubicBezTo>
                  <a:cubicBezTo>
                    <a:pt x="6430" y="7595"/>
                    <a:pt x="5984" y="7717"/>
                    <a:pt x="5510" y="7717"/>
                  </a:cubicBezTo>
                  <a:cubicBezTo>
                    <a:pt x="5093" y="7717"/>
                    <a:pt x="4653" y="7623"/>
                    <a:pt x="4386" y="7550"/>
                  </a:cubicBezTo>
                  <a:cubicBezTo>
                    <a:pt x="3861" y="7406"/>
                    <a:pt x="3362" y="7179"/>
                    <a:pt x="2874" y="6943"/>
                  </a:cubicBezTo>
                  <a:cubicBezTo>
                    <a:pt x="2192" y="6617"/>
                    <a:pt x="1518" y="6347"/>
                    <a:pt x="805" y="6103"/>
                  </a:cubicBezTo>
                  <a:cubicBezTo>
                    <a:pt x="349" y="7014"/>
                    <a:pt x="91" y="7983"/>
                    <a:pt x="4" y="9006"/>
                  </a:cubicBezTo>
                  <a:cubicBezTo>
                    <a:pt x="1133" y="8542"/>
                    <a:pt x="2437" y="8250"/>
                    <a:pt x="3665" y="8250"/>
                  </a:cubicBezTo>
                  <a:cubicBezTo>
                    <a:pt x="3786" y="8250"/>
                    <a:pt x="3907" y="8253"/>
                    <a:pt x="4027" y="8259"/>
                  </a:cubicBezTo>
                  <a:cubicBezTo>
                    <a:pt x="4809" y="8298"/>
                    <a:pt x="6495" y="8468"/>
                    <a:pt x="6617" y="9498"/>
                  </a:cubicBezTo>
                  <a:cubicBezTo>
                    <a:pt x="6753" y="10636"/>
                    <a:pt x="5197" y="10919"/>
                    <a:pt x="4343" y="10919"/>
                  </a:cubicBezTo>
                  <a:cubicBezTo>
                    <a:pt x="4320" y="10919"/>
                    <a:pt x="4297" y="10919"/>
                    <a:pt x="4274" y="10919"/>
                  </a:cubicBezTo>
                  <a:cubicBezTo>
                    <a:pt x="3103" y="10897"/>
                    <a:pt x="1963" y="10509"/>
                    <a:pt x="799" y="10509"/>
                  </a:cubicBezTo>
                  <a:cubicBezTo>
                    <a:pt x="541" y="10509"/>
                    <a:pt x="282" y="10528"/>
                    <a:pt x="22" y="10574"/>
                  </a:cubicBezTo>
                  <a:cubicBezTo>
                    <a:pt x="20" y="10575"/>
                    <a:pt x="17" y="10575"/>
                    <a:pt x="15" y="10575"/>
                  </a:cubicBezTo>
                  <a:cubicBezTo>
                    <a:pt x="11" y="10575"/>
                    <a:pt x="6" y="10574"/>
                    <a:pt x="1" y="10574"/>
                  </a:cubicBezTo>
                  <a:cubicBezTo>
                    <a:pt x="36" y="11096"/>
                    <a:pt x="95" y="11617"/>
                    <a:pt x="163" y="12138"/>
                  </a:cubicBezTo>
                  <a:cubicBezTo>
                    <a:pt x="538" y="12002"/>
                    <a:pt x="1084" y="11899"/>
                    <a:pt x="1620" y="11899"/>
                  </a:cubicBezTo>
                  <a:cubicBezTo>
                    <a:pt x="2430" y="11899"/>
                    <a:pt x="3218" y="12134"/>
                    <a:pt x="3355" y="12842"/>
                  </a:cubicBezTo>
                  <a:cubicBezTo>
                    <a:pt x="3532" y="13752"/>
                    <a:pt x="2526" y="13957"/>
                    <a:pt x="1584" y="13957"/>
                  </a:cubicBezTo>
                  <a:cubicBezTo>
                    <a:pt x="1125" y="13957"/>
                    <a:pt x="681" y="13909"/>
                    <a:pt x="396" y="13869"/>
                  </a:cubicBezTo>
                  <a:lnTo>
                    <a:pt x="396" y="13869"/>
                  </a:lnTo>
                  <a:cubicBezTo>
                    <a:pt x="481" y="14570"/>
                    <a:pt x="546" y="15268"/>
                    <a:pt x="549" y="15973"/>
                  </a:cubicBezTo>
                  <a:cubicBezTo>
                    <a:pt x="2360" y="15211"/>
                    <a:pt x="4092" y="14385"/>
                    <a:pt x="5709" y="13250"/>
                  </a:cubicBezTo>
                  <a:cubicBezTo>
                    <a:pt x="7263" y="12158"/>
                    <a:pt x="8682" y="10873"/>
                    <a:pt x="9919" y="9429"/>
                  </a:cubicBezTo>
                  <a:cubicBezTo>
                    <a:pt x="10928" y="8249"/>
                    <a:pt x="11698" y="6903"/>
                    <a:pt x="12601" y="5653"/>
                  </a:cubicBezTo>
                  <a:cubicBezTo>
                    <a:pt x="12580" y="5643"/>
                    <a:pt x="12563" y="5624"/>
                    <a:pt x="12553" y="5595"/>
                  </a:cubicBezTo>
                  <a:cubicBezTo>
                    <a:pt x="12020" y="3888"/>
                    <a:pt x="13032" y="1904"/>
                    <a:pt x="11305" y="659"/>
                  </a:cubicBezTo>
                  <a:cubicBezTo>
                    <a:pt x="10657" y="190"/>
                    <a:pt x="9954" y="0"/>
                    <a:pt x="924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726575" y="325350"/>
              <a:ext cx="446850" cy="373675"/>
            </a:xfrm>
            <a:custGeom>
              <a:avLst/>
              <a:gdLst/>
              <a:ahLst/>
              <a:cxnLst/>
              <a:rect l="l" t="t" r="r" b="b"/>
              <a:pathLst>
                <a:path w="17874" h="14947" extrusionOk="0">
                  <a:moveTo>
                    <a:pt x="17577" y="152"/>
                  </a:moveTo>
                  <a:cubicBezTo>
                    <a:pt x="17615" y="212"/>
                    <a:pt x="17652" y="273"/>
                    <a:pt x="17692" y="332"/>
                  </a:cubicBezTo>
                  <a:cubicBezTo>
                    <a:pt x="13849" y="855"/>
                    <a:pt x="12084" y="4970"/>
                    <a:pt x="9941" y="7664"/>
                  </a:cubicBezTo>
                  <a:cubicBezTo>
                    <a:pt x="7428" y="10826"/>
                    <a:pt x="3888" y="12632"/>
                    <a:pt x="232" y="14144"/>
                  </a:cubicBezTo>
                  <a:cubicBezTo>
                    <a:pt x="227" y="14147"/>
                    <a:pt x="226" y="14150"/>
                    <a:pt x="225" y="14151"/>
                  </a:cubicBezTo>
                  <a:cubicBezTo>
                    <a:pt x="225" y="14112"/>
                    <a:pt x="226" y="14069"/>
                    <a:pt x="225" y="14028"/>
                  </a:cubicBezTo>
                  <a:cubicBezTo>
                    <a:pt x="3603" y="12923"/>
                    <a:pt x="6723" y="10677"/>
                    <a:pt x="9123" y="8088"/>
                  </a:cubicBezTo>
                  <a:cubicBezTo>
                    <a:pt x="10370" y="6745"/>
                    <a:pt x="11319" y="5234"/>
                    <a:pt x="12362" y="3738"/>
                  </a:cubicBezTo>
                  <a:cubicBezTo>
                    <a:pt x="13637" y="1904"/>
                    <a:pt x="15361" y="625"/>
                    <a:pt x="17565" y="157"/>
                  </a:cubicBezTo>
                  <a:cubicBezTo>
                    <a:pt x="17570" y="156"/>
                    <a:pt x="17572" y="153"/>
                    <a:pt x="17577" y="152"/>
                  </a:cubicBezTo>
                  <a:close/>
                  <a:moveTo>
                    <a:pt x="12716" y="4048"/>
                  </a:moveTo>
                  <a:cubicBezTo>
                    <a:pt x="13199" y="4593"/>
                    <a:pt x="13898" y="4645"/>
                    <a:pt x="14576" y="4760"/>
                  </a:cubicBezTo>
                  <a:cubicBezTo>
                    <a:pt x="15625" y="4935"/>
                    <a:pt x="16369" y="5501"/>
                    <a:pt x="16760" y="6506"/>
                  </a:cubicBezTo>
                  <a:cubicBezTo>
                    <a:pt x="17275" y="7819"/>
                    <a:pt x="17121" y="9344"/>
                    <a:pt x="16581" y="10647"/>
                  </a:cubicBezTo>
                  <a:cubicBezTo>
                    <a:pt x="16427" y="9547"/>
                    <a:pt x="16137" y="8292"/>
                    <a:pt x="15420" y="7463"/>
                  </a:cubicBezTo>
                  <a:cubicBezTo>
                    <a:pt x="15047" y="7030"/>
                    <a:pt x="14428" y="6661"/>
                    <a:pt x="13829" y="6661"/>
                  </a:cubicBezTo>
                  <a:cubicBezTo>
                    <a:pt x="13584" y="6661"/>
                    <a:pt x="13343" y="6723"/>
                    <a:pt x="13123" y="6866"/>
                  </a:cubicBezTo>
                  <a:cubicBezTo>
                    <a:pt x="12313" y="7396"/>
                    <a:pt x="12834" y="8614"/>
                    <a:pt x="13147" y="9278"/>
                  </a:cubicBezTo>
                  <a:cubicBezTo>
                    <a:pt x="13705" y="10459"/>
                    <a:pt x="14604" y="11443"/>
                    <a:pt x="15486" y="12394"/>
                  </a:cubicBezTo>
                  <a:cubicBezTo>
                    <a:pt x="14748" y="13217"/>
                    <a:pt x="13815" y="13817"/>
                    <a:pt x="12776" y="14194"/>
                  </a:cubicBezTo>
                  <a:cubicBezTo>
                    <a:pt x="13055" y="13219"/>
                    <a:pt x="12949" y="12135"/>
                    <a:pt x="12531" y="11219"/>
                  </a:cubicBezTo>
                  <a:cubicBezTo>
                    <a:pt x="12193" y="10472"/>
                    <a:pt x="11531" y="9569"/>
                    <a:pt x="10632" y="9569"/>
                  </a:cubicBezTo>
                  <a:cubicBezTo>
                    <a:pt x="10561" y="9569"/>
                    <a:pt x="10488" y="9575"/>
                    <a:pt x="10414" y="9587"/>
                  </a:cubicBezTo>
                  <a:cubicBezTo>
                    <a:pt x="9609" y="9715"/>
                    <a:pt x="9338" y="10571"/>
                    <a:pt x="9488" y="11282"/>
                  </a:cubicBezTo>
                  <a:cubicBezTo>
                    <a:pt x="9749" y="12516"/>
                    <a:pt x="11077" y="13307"/>
                    <a:pt x="10851" y="14643"/>
                  </a:cubicBezTo>
                  <a:cubicBezTo>
                    <a:pt x="10342" y="14706"/>
                    <a:pt x="9833" y="14732"/>
                    <a:pt x="9325" y="14732"/>
                  </a:cubicBezTo>
                  <a:cubicBezTo>
                    <a:pt x="8742" y="14732"/>
                    <a:pt x="8160" y="14698"/>
                    <a:pt x="7577" y="14644"/>
                  </a:cubicBezTo>
                  <a:cubicBezTo>
                    <a:pt x="8098" y="14031"/>
                    <a:pt x="9079" y="12415"/>
                    <a:pt x="7800" y="12163"/>
                  </a:cubicBezTo>
                  <a:cubicBezTo>
                    <a:pt x="7693" y="12142"/>
                    <a:pt x="7593" y="12132"/>
                    <a:pt x="7498" y="12132"/>
                  </a:cubicBezTo>
                  <a:cubicBezTo>
                    <a:pt x="6347" y="12132"/>
                    <a:pt x="6112" y="13627"/>
                    <a:pt x="5650" y="14425"/>
                  </a:cubicBezTo>
                  <a:cubicBezTo>
                    <a:pt x="4384" y="14265"/>
                    <a:pt x="3118" y="14101"/>
                    <a:pt x="1851" y="14101"/>
                  </a:cubicBezTo>
                  <a:cubicBezTo>
                    <a:pt x="1324" y="14101"/>
                    <a:pt x="797" y="14129"/>
                    <a:pt x="270" y="14198"/>
                  </a:cubicBezTo>
                  <a:cubicBezTo>
                    <a:pt x="3672" y="13085"/>
                    <a:pt x="7008" y="11182"/>
                    <a:pt x="9424" y="8514"/>
                  </a:cubicBezTo>
                  <a:cubicBezTo>
                    <a:pt x="10627" y="7184"/>
                    <a:pt x="11598" y="5525"/>
                    <a:pt x="12716" y="4048"/>
                  </a:cubicBezTo>
                  <a:close/>
                  <a:moveTo>
                    <a:pt x="17563" y="0"/>
                  </a:moveTo>
                  <a:cubicBezTo>
                    <a:pt x="17554" y="0"/>
                    <a:pt x="17544" y="3"/>
                    <a:pt x="17536" y="8"/>
                  </a:cubicBezTo>
                  <a:cubicBezTo>
                    <a:pt x="17533" y="8"/>
                    <a:pt x="17530" y="6"/>
                    <a:pt x="17527" y="6"/>
                  </a:cubicBezTo>
                  <a:cubicBezTo>
                    <a:pt x="17525" y="6"/>
                    <a:pt x="17523" y="7"/>
                    <a:pt x="17521" y="8"/>
                  </a:cubicBezTo>
                  <a:cubicBezTo>
                    <a:pt x="15724" y="379"/>
                    <a:pt x="14096" y="1339"/>
                    <a:pt x="12924" y="2755"/>
                  </a:cubicBezTo>
                  <a:cubicBezTo>
                    <a:pt x="12747" y="2968"/>
                    <a:pt x="12578" y="3187"/>
                    <a:pt x="12413" y="3410"/>
                  </a:cubicBezTo>
                  <a:cubicBezTo>
                    <a:pt x="12411" y="3406"/>
                    <a:pt x="12411" y="3403"/>
                    <a:pt x="12410" y="3399"/>
                  </a:cubicBezTo>
                  <a:cubicBezTo>
                    <a:pt x="11585" y="4895"/>
                    <a:pt x="10592" y="6280"/>
                    <a:pt x="9448" y="7535"/>
                  </a:cubicBezTo>
                  <a:cubicBezTo>
                    <a:pt x="8247" y="8911"/>
                    <a:pt x="6878" y="10140"/>
                    <a:pt x="5385" y="11191"/>
                  </a:cubicBezTo>
                  <a:cubicBezTo>
                    <a:pt x="4024" y="12145"/>
                    <a:pt x="2584" y="12881"/>
                    <a:pt x="1082" y="13544"/>
                  </a:cubicBezTo>
                  <a:cubicBezTo>
                    <a:pt x="918" y="13620"/>
                    <a:pt x="754" y="13692"/>
                    <a:pt x="587" y="13760"/>
                  </a:cubicBezTo>
                  <a:cubicBezTo>
                    <a:pt x="467" y="13811"/>
                    <a:pt x="346" y="13862"/>
                    <a:pt x="226" y="13914"/>
                  </a:cubicBezTo>
                  <a:lnTo>
                    <a:pt x="226" y="13896"/>
                  </a:lnTo>
                  <a:cubicBezTo>
                    <a:pt x="162" y="13918"/>
                    <a:pt x="99" y="13942"/>
                    <a:pt x="34" y="13964"/>
                  </a:cubicBezTo>
                  <a:cubicBezTo>
                    <a:pt x="37" y="14055"/>
                    <a:pt x="41" y="14147"/>
                    <a:pt x="42" y="14239"/>
                  </a:cubicBezTo>
                  <a:cubicBezTo>
                    <a:pt x="0" y="14276"/>
                    <a:pt x="8" y="14356"/>
                    <a:pt x="76" y="14356"/>
                  </a:cubicBezTo>
                  <a:cubicBezTo>
                    <a:pt x="79" y="14356"/>
                    <a:pt x="81" y="14356"/>
                    <a:pt x="83" y="14356"/>
                  </a:cubicBezTo>
                  <a:cubicBezTo>
                    <a:pt x="445" y="14333"/>
                    <a:pt x="804" y="14323"/>
                    <a:pt x="1162" y="14323"/>
                  </a:cubicBezTo>
                  <a:cubicBezTo>
                    <a:pt x="2663" y="14323"/>
                    <a:pt x="4140" y="14500"/>
                    <a:pt x="5629" y="14671"/>
                  </a:cubicBezTo>
                  <a:cubicBezTo>
                    <a:pt x="5647" y="14636"/>
                    <a:pt x="5664" y="14602"/>
                    <a:pt x="5683" y="14568"/>
                  </a:cubicBezTo>
                  <a:cubicBezTo>
                    <a:pt x="5687" y="14569"/>
                    <a:pt x="5691" y="14569"/>
                    <a:pt x="5696" y="14569"/>
                  </a:cubicBezTo>
                  <a:cubicBezTo>
                    <a:pt x="5712" y="14569"/>
                    <a:pt x="5728" y="14562"/>
                    <a:pt x="5742" y="14547"/>
                  </a:cubicBezTo>
                  <a:cubicBezTo>
                    <a:pt x="6254" y="13959"/>
                    <a:pt x="6201" y="13064"/>
                    <a:pt x="6891" y="12598"/>
                  </a:cubicBezTo>
                  <a:cubicBezTo>
                    <a:pt x="7072" y="12478"/>
                    <a:pt x="7329" y="12353"/>
                    <a:pt x="7561" y="12353"/>
                  </a:cubicBezTo>
                  <a:cubicBezTo>
                    <a:pt x="7583" y="12353"/>
                    <a:pt x="7604" y="12355"/>
                    <a:pt x="7625" y="12357"/>
                  </a:cubicBezTo>
                  <a:cubicBezTo>
                    <a:pt x="8564" y="12464"/>
                    <a:pt x="8163" y="13273"/>
                    <a:pt x="7977" y="13642"/>
                  </a:cubicBezTo>
                  <a:cubicBezTo>
                    <a:pt x="7802" y="13988"/>
                    <a:pt x="7570" y="14295"/>
                    <a:pt x="7357" y="14614"/>
                  </a:cubicBezTo>
                  <a:cubicBezTo>
                    <a:pt x="7356" y="14616"/>
                    <a:pt x="7356" y="14617"/>
                    <a:pt x="7356" y="14619"/>
                  </a:cubicBezTo>
                  <a:cubicBezTo>
                    <a:pt x="7326" y="14616"/>
                    <a:pt x="7295" y="14614"/>
                    <a:pt x="7267" y="14610"/>
                  </a:cubicBezTo>
                  <a:cubicBezTo>
                    <a:pt x="7243" y="14686"/>
                    <a:pt x="7214" y="14763"/>
                    <a:pt x="7185" y="14836"/>
                  </a:cubicBezTo>
                  <a:cubicBezTo>
                    <a:pt x="7271" y="14844"/>
                    <a:pt x="7358" y="14854"/>
                    <a:pt x="7446" y="14861"/>
                  </a:cubicBezTo>
                  <a:cubicBezTo>
                    <a:pt x="8027" y="14914"/>
                    <a:pt x="8619" y="14947"/>
                    <a:pt x="9211" y="14947"/>
                  </a:cubicBezTo>
                  <a:cubicBezTo>
                    <a:pt x="9749" y="14947"/>
                    <a:pt x="10289" y="14920"/>
                    <a:pt x="10822" y="14856"/>
                  </a:cubicBezTo>
                  <a:cubicBezTo>
                    <a:pt x="10833" y="14876"/>
                    <a:pt x="10855" y="14888"/>
                    <a:pt x="10878" y="14888"/>
                  </a:cubicBezTo>
                  <a:cubicBezTo>
                    <a:pt x="10897" y="14888"/>
                    <a:pt x="10916" y="14879"/>
                    <a:pt x="10928" y="14857"/>
                  </a:cubicBezTo>
                  <a:cubicBezTo>
                    <a:pt x="10929" y="14852"/>
                    <a:pt x="10930" y="14849"/>
                    <a:pt x="10933" y="14843"/>
                  </a:cubicBezTo>
                  <a:cubicBezTo>
                    <a:pt x="10952" y="14842"/>
                    <a:pt x="10970" y="14840"/>
                    <a:pt x="10990" y="14836"/>
                  </a:cubicBezTo>
                  <a:cubicBezTo>
                    <a:pt x="10993" y="14791"/>
                    <a:pt x="10994" y="14743"/>
                    <a:pt x="10998" y="14696"/>
                  </a:cubicBezTo>
                  <a:cubicBezTo>
                    <a:pt x="11557" y="13205"/>
                    <a:pt x="9458" y="12138"/>
                    <a:pt x="9691" y="10663"/>
                  </a:cubicBezTo>
                  <a:cubicBezTo>
                    <a:pt x="9782" y="10078"/>
                    <a:pt x="10182" y="9823"/>
                    <a:pt x="10627" y="9823"/>
                  </a:cubicBezTo>
                  <a:cubicBezTo>
                    <a:pt x="10960" y="9823"/>
                    <a:pt x="11319" y="9966"/>
                    <a:pt x="11591" y="10221"/>
                  </a:cubicBezTo>
                  <a:cubicBezTo>
                    <a:pt x="11957" y="10562"/>
                    <a:pt x="12228" y="11026"/>
                    <a:pt x="12411" y="11487"/>
                  </a:cubicBezTo>
                  <a:cubicBezTo>
                    <a:pt x="12777" y="12401"/>
                    <a:pt x="12764" y="13334"/>
                    <a:pt x="12536" y="14273"/>
                  </a:cubicBezTo>
                  <a:cubicBezTo>
                    <a:pt x="12523" y="14277"/>
                    <a:pt x="12509" y="14283"/>
                    <a:pt x="12495" y="14287"/>
                  </a:cubicBezTo>
                  <a:cubicBezTo>
                    <a:pt x="12483" y="14369"/>
                    <a:pt x="12479" y="14446"/>
                    <a:pt x="12475" y="14523"/>
                  </a:cubicBezTo>
                  <a:cubicBezTo>
                    <a:pt x="12807" y="14422"/>
                    <a:pt x="13133" y="14302"/>
                    <a:pt x="13449" y="14157"/>
                  </a:cubicBezTo>
                  <a:cubicBezTo>
                    <a:pt x="14330" y="13759"/>
                    <a:pt x="15098" y="13176"/>
                    <a:pt x="15712" y="12457"/>
                  </a:cubicBezTo>
                  <a:cubicBezTo>
                    <a:pt x="15707" y="12450"/>
                    <a:pt x="15702" y="12443"/>
                    <a:pt x="15700" y="12439"/>
                  </a:cubicBezTo>
                  <a:cubicBezTo>
                    <a:pt x="15728" y="12398"/>
                    <a:pt x="15735" y="12340"/>
                    <a:pt x="15692" y="12292"/>
                  </a:cubicBezTo>
                  <a:cubicBezTo>
                    <a:pt x="15029" y="11578"/>
                    <a:pt x="14361" y="10853"/>
                    <a:pt x="13827" y="10036"/>
                  </a:cubicBezTo>
                  <a:cubicBezTo>
                    <a:pt x="13422" y="9419"/>
                    <a:pt x="12681" y="8232"/>
                    <a:pt x="12948" y="7444"/>
                  </a:cubicBezTo>
                  <a:cubicBezTo>
                    <a:pt x="13086" y="7034"/>
                    <a:pt x="13423" y="6891"/>
                    <a:pt x="13787" y="6891"/>
                  </a:cubicBezTo>
                  <a:cubicBezTo>
                    <a:pt x="14125" y="6891"/>
                    <a:pt x="14486" y="7014"/>
                    <a:pt x="14734" y="7161"/>
                  </a:cubicBezTo>
                  <a:cubicBezTo>
                    <a:pt x="15184" y="7431"/>
                    <a:pt x="15486" y="7880"/>
                    <a:pt x="15705" y="8346"/>
                  </a:cubicBezTo>
                  <a:cubicBezTo>
                    <a:pt x="16084" y="9156"/>
                    <a:pt x="16250" y="10053"/>
                    <a:pt x="16456" y="10921"/>
                  </a:cubicBezTo>
                  <a:cubicBezTo>
                    <a:pt x="16456" y="10922"/>
                    <a:pt x="16455" y="10924"/>
                    <a:pt x="16455" y="10925"/>
                  </a:cubicBezTo>
                  <a:cubicBezTo>
                    <a:pt x="16456" y="10927"/>
                    <a:pt x="16458" y="10931"/>
                    <a:pt x="16460" y="10932"/>
                  </a:cubicBezTo>
                  <a:cubicBezTo>
                    <a:pt x="16469" y="10973"/>
                    <a:pt x="16479" y="11014"/>
                    <a:pt x="16489" y="11052"/>
                  </a:cubicBezTo>
                  <a:cubicBezTo>
                    <a:pt x="16496" y="11085"/>
                    <a:pt x="16524" y="11100"/>
                    <a:pt x="16553" y="11100"/>
                  </a:cubicBezTo>
                  <a:cubicBezTo>
                    <a:pt x="16560" y="11100"/>
                    <a:pt x="16568" y="11099"/>
                    <a:pt x="16575" y="11098"/>
                  </a:cubicBezTo>
                  <a:cubicBezTo>
                    <a:pt x="16582" y="11106"/>
                    <a:pt x="16588" y="11116"/>
                    <a:pt x="16595" y="11123"/>
                  </a:cubicBezTo>
                  <a:cubicBezTo>
                    <a:pt x="16682" y="10946"/>
                    <a:pt x="16764" y="10766"/>
                    <a:pt x="16835" y="10579"/>
                  </a:cubicBezTo>
                  <a:cubicBezTo>
                    <a:pt x="17395" y="9131"/>
                    <a:pt x="17517" y="7318"/>
                    <a:pt x="16722" y="5930"/>
                  </a:cubicBezTo>
                  <a:cubicBezTo>
                    <a:pt x="16373" y="5320"/>
                    <a:pt x="15849" y="4860"/>
                    <a:pt x="15170" y="4668"/>
                  </a:cubicBezTo>
                  <a:cubicBezTo>
                    <a:pt x="14382" y="4445"/>
                    <a:pt x="13442" y="4565"/>
                    <a:pt x="12853" y="3900"/>
                  </a:cubicBezTo>
                  <a:cubicBezTo>
                    <a:pt x="12849" y="3894"/>
                    <a:pt x="12842" y="3893"/>
                    <a:pt x="12836" y="3890"/>
                  </a:cubicBezTo>
                  <a:cubicBezTo>
                    <a:pt x="14110" y="2240"/>
                    <a:pt x="15587" y="845"/>
                    <a:pt x="17810" y="442"/>
                  </a:cubicBezTo>
                  <a:cubicBezTo>
                    <a:pt x="17874" y="433"/>
                    <a:pt x="17862" y="334"/>
                    <a:pt x="17810" y="318"/>
                  </a:cubicBezTo>
                  <a:cubicBezTo>
                    <a:pt x="17741" y="217"/>
                    <a:pt x="17670" y="118"/>
                    <a:pt x="17598" y="19"/>
                  </a:cubicBezTo>
                  <a:cubicBezTo>
                    <a:pt x="17589" y="6"/>
                    <a:pt x="17576" y="0"/>
                    <a:pt x="1756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733225" y="426575"/>
              <a:ext cx="425175" cy="267150"/>
            </a:xfrm>
            <a:custGeom>
              <a:avLst/>
              <a:gdLst/>
              <a:ahLst/>
              <a:cxnLst/>
              <a:rect l="l" t="t" r="r" b="b"/>
              <a:pathLst>
                <a:path w="17007" h="10686" extrusionOk="0">
                  <a:moveTo>
                    <a:pt x="12448" y="1"/>
                  </a:moveTo>
                  <a:cubicBezTo>
                    <a:pt x="11331" y="1476"/>
                    <a:pt x="10359" y="3138"/>
                    <a:pt x="9154" y="4466"/>
                  </a:cubicBezTo>
                  <a:cubicBezTo>
                    <a:pt x="6738" y="7135"/>
                    <a:pt x="3403" y="9039"/>
                    <a:pt x="1" y="10150"/>
                  </a:cubicBezTo>
                  <a:cubicBezTo>
                    <a:pt x="529" y="10081"/>
                    <a:pt x="1058" y="10053"/>
                    <a:pt x="1586" y="10053"/>
                  </a:cubicBezTo>
                  <a:cubicBezTo>
                    <a:pt x="2851" y="10053"/>
                    <a:pt x="4116" y="10216"/>
                    <a:pt x="5381" y="10378"/>
                  </a:cubicBezTo>
                  <a:cubicBezTo>
                    <a:pt x="5843" y="9580"/>
                    <a:pt x="6080" y="8085"/>
                    <a:pt x="7229" y="8085"/>
                  </a:cubicBezTo>
                  <a:cubicBezTo>
                    <a:pt x="7323" y="8085"/>
                    <a:pt x="7423" y="8095"/>
                    <a:pt x="7530" y="8116"/>
                  </a:cubicBezTo>
                  <a:cubicBezTo>
                    <a:pt x="8811" y="8370"/>
                    <a:pt x="7829" y="9987"/>
                    <a:pt x="7308" y="10596"/>
                  </a:cubicBezTo>
                  <a:cubicBezTo>
                    <a:pt x="7889" y="10651"/>
                    <a:pt x="8470" y="10685"/>
                    <a:pt x="9051" y="10685"/>
                  </a:cubicBezTo>
                  <a:cubicBezTo>
                    <a:pt x="9561" y="10685"/>
                    <a:pt x="10072" y="10658"/>
                    <a:pt x="10583" y="10595"/>
                  </a:cubicBezTo>
                  <a:cubicBezTo>
                    <a:pt x="10806" y="9258"/>
                    <a:pt x="9478" y="8469"/>
                    <a:pt x="9217" y="7235"/>
                  </a:cubicBezTo>
                  <a:cubicBezTo>
                    <a:pt x="9068" y="6526"/>
                    <a:pt x="9340" y="5668"/>
                    <a:pt x="10145" y="5539"/>
                  </a:cubicBezTo>
                  <a:cubicBezTo>
                    <a:pt x="10219" y="5527"/>
                    <a:pt x="10293" y="5522"/>
                    <a:pt x="10364" y="5522"/>
                  </a:cubicBezTo>
                  <a:cubicBezTo>
                    <a:pt x="11263" y="5522"/>
                    <a:pt x="11924" y="6423"/>
                    <a:pt x="12263" y="7171"/>
                  </a:cubicBezTo>
                  <a:cubicBezTo>
                    <a:pt x="12683" y="8088"/>
                    <a:pt x="12789" y="9173"/>
                    <a:pt x="12510" y="10145"/>
                  </a:cubicBezTo>
                  <a:cubicBezTo>
                    <a:pt x="13549" y="9768"/>
                    <a:pt x="14482" y="9168"/>
                    <a:pt x="15216" y="8347"/>
                  </a:cubicBezTo>
                  <a:cubicBezTo>
                    <a:pt x="14334" y="7396"/>
                    <a:pt x="13437" y="6413"/>
                    <a:pt x="12878" y="5230"/>
                  </a:cubicBezTo>
                  <a:cubicBezTo>
                    <a:pt x="12563" y="4567"/>
                    <a:pt x="12045" y="3350"/>
                    <a:pt x="12853" y="2820"/>
                  </a:cubicBezTo>
                  <a:cubicBezTo>
                    <a:pt x="13073" y="2675"/>
                    <a:pt x="13315" y="2614"/>
                    <a:pt x="13560" y="2614"/>
                  </a:cubicBezTo>
                  <a:cubicBezTo>
                    <a:pt x="14159" y="2614"/>
                    <a:pt x="14777" y="2983"/>
                    <a:pt x="15151" y="3416"/>
                  </a:cubicBezTo>
                  <a:cubicBezTo>
                    <a:pt x="15867" y="4246"/>
                    <a:pt x="16156" y="5500"/>
                    <a:pt x="16310" y="6600"/>
                  </a:cubicBezTo>
                  <a:cubicBezTo>
                    <a:pt x="16854" y="5298"/>
                    <a:pt x="17006" y="3773"/>
                    <a:pt x="16491" y="2460"/>
                  </a:cubicBezTo>
                  <a:cubicBezTo>
                    <a:pt x="16098" y="1453"/>
                    <a:pt x="15356" y="889"/>
                    <a:pt x="14305" y="712"/>
                  </a:cubicBezTo>
                  <a:cubicBezTo>
                    <a:pt x="13628" y="599"/>
                    <a:pt x="12929" y="547"/>
                    <a:pt x="1244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6732100" y="329175"/>
              <a:ext cx="436750" cy="349975"/>
            </a:xfrm>
            <a:custGeom>
              <a:avLst/>
              <a:gdLst/>
              <a:ahLst/>
              <a:cxnLst/>
              <a:rect l="l" t="t" r="r" b="b"/>
              <a:pathLst>
                <a:path w="17470" h="13999" extrusionOk="0">
                  <a:moveTo>
                    <a:pt x="17355" y="0"/>
                  </a:moveTo>
                  <a:cubicBezTo>
                    <a:pt x="17349" y="1"/>
                    <a:pt x="17348" y="4"/>
                    <a:pt x="17342" y="6"/>
                  </a:cubicBezTo>
                  <a:cubicBezTo>
                    <a:pt x="15138" y="472"/>
                    <a:pt x="13413" y="1752"/>
                    <a:pt x="12140" y="3586"/>
                  </a:cubicBezTo>
                  <a:cubicBezTo>
                    <a:pt x="11096" y="5084"/>
                    <a:pt x="10149" y="6593"/>
                    <a:pt x="8901" y="7936"/>
                  </a:cubicBezTo>
                  <a:cubicBezTo>
                    <a:pt x="6501" y="10525"/>
                    <a:pt x="3381" y="12771"/>
                    <a:pt x="1" y="13877"/>
                  </a:cubicBezTo>
                  <a:cubicBezTo>
                    <a:pt x="4" y="13918"/>
                    <a:pt x="4" y="13959"/>
                    <a:pt x="1" y="13998"/>
                  </a:cubicBezTo>
                  <a:cubicBezTo>
                    <a:pt x="4" y="13997"/>
                    <a:pt x="5" y="13994"/>
                    <a:pt x="8" y="13991"/>
                  </a:cubicBezTo>
                  <a:cubicBezTo>
                    <a:pt x="3664" y="12478"/>
                    <a:pt x="7205" y="10673"/>
                    <a:pt x="9718" y="7511"/>
                  </a:cubicBezTo>
                  <a:cubicBezTo>
                    <a:pt x="11860" y="4816"/>
                    <a:pt x="13625" y="700"/>
                    <a:pt x="17469" y="181"/>
                  </a:cubicBezTo>
                  <a:cubicBezTo>
                    <a:pt x="17430" y="121"/>
                    <a:pt x="17392" y="61"/>
                    <a:pt x="1735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6753600" y="513875"/>
              <a:ext cx="209175" cy="150225"/>
            </a:xfrm>
            <a:custGeom>
              <a:avLst/>
              <a:gdLst/>
              <a:ahLst/>
              <a:cxnLst/>
              <a:rect l="l" t="t" r="r" b="b"/>
              <a:pathLst>
                <a:path w="8367" h="6009" extrusionOk="0">
                  <a:moveTo>
                    <a:pt x="8367" y="0"/>
                  </a:moveTo>
                  <a:lnTo>
                    <a:pt x="8367" y="0"/>
                  </a:lnTo>
                  <a:cubicBezTo>
                    <a:pt x="7675" y="757"/>
                    <a:pt x="6931" y="1468"/>
                    <a:pt x="6136" y="2128"/>
                  </a:cubicBezTo>
                  <a:cubicBezTo>
                    <a:pt x="5068" y="3016"/>
                    <a:pt x="3924" y="3808"/>
                    <a:pt x="2720" y="4504"/>
                  </a:cubicBezTo>
                  <a:cubicBezTo>
                    <a:pt x="1849" y="5006"/>
                    <a:pt x="944" y="5570"/>
                    <a:pt x="1" y="6009"/>
                  </a:cubicBezTo>
                  <a:cubicBezTo>
                    <a:pt x="1503" y="5345"/>
                    <a:pt x="2943" y="4610"/>
                    <a:pt x="4304" y="3655"/>
                  </a:cubicBezTo>
                  <a:cubicBezTo>
                    <a:pt x="5797" y="2605"/>
                    <a:pt x="7166" y="1375"/>
                    <a:pt x="8367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6732200" y="669375"/>
              <a:ext cx="9075" cy="3875"/>
            </a:xfrm>
            <a:custGeom>
              <a:avLst/>
              <a:gdLst/>
              <a:ahLst/>
              <a:cxnLst/>
              <a:rect l="l" t="t" r="r" b="b"/>
              <a:pathLst>
                <a:path w="363" h="155" extrusionOk="0">
                  <a:moveTo>
                    <a:pt x="362" y="1"/>
                  </a:moveTo>
                  <a:cubicBezTo>
                    <a:pt x="242" y="50"/>
                    <a:pt x="121" y="97"/>
                    <a:pt x="1" y="136"/>
                  </a:cubicBezTo>
                  <a:lnTo>
                    <a:pt x="1" y="155"/>
                  </a:lnTo>
                  <a:cubicBezTo>
                    <a:pt x="121" y="104"/>
                    <a:pt x="242" y="51"/>
                    <a:pt x="362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6742225" y="42775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12007" y="0"/>
                  </a:moveTo>
                  <a:cubicBezTo>
                    <a:pt x="11987" y="0"/>
                    <a:pt x="11967" y="8"/>
                    <a:pt x="11953" y="27"/>
                  </a:cubicBezTo>
                  <a:cubicBezTo>
                    <a:pt x="11593" y="517"/>
                    <a:pt x="11341" y="1094"/>
                    <a:pt x="11015" y="1610"/>
                  </a:cubicBezTo>
                  <a:cubicBezTo>
                    <a:pt x="10640" y="2201"/>
                    <a:pt x="10231" y="2767"/>
                    <a:pt x="9795" y="3312"/>
                  </a:cubicBezTo>
                  <a:cubicBezTo>
                    <a:pt x="9216" y="4034"/>
                    <a:pt x="8583" y="4716"/>
                    <a:pt x="7911" y="5351"/>
                  </a:cubicBezTo>
                  <a:cubicBezTo>
                    <a:pt x="7896" y="5350"/>
                    <a:pt x="7882" y="5345"/>
                    <a:pt x="7863" y="5345"/>
                  </a:cubicBezTo>
                  <a:cubicBezTo>
                    <a:pt x="7834" y="5345"/>
                    <a:pt x="7831" y="5392"/>
                    <a:pt x="7859" y="5396"/>
                  </a:cubicBezTo>
                  <a:cubicBezTo>
                    <a:pt x="7861" y="5396"/>
                    <a:pt x="7862" y="5399"/>
                    <a:pt x="7863" y="5399"/>
                  </a:cubicBezTo>
                  <a:cubicBezTo>
                    <a:pt x="7601" y="5646"/>
                    <a:pt x="7331" y="5888"/>
                    <a:pt x="7054" y="6121"/>
                  </a:cubicBezTo>
                  <a:cubicBezTo>
                    <a:pt x="4959" y="7885"/>
                    <a:pt x="2596" y="9030"/>
                    <a:pt x="49" y="9989"/>
                  </a:cubicBezTo>
                  <a:cubicBezTo>
                    <a:pt x="0" y="10007"/>
                    <a:pt x="16" y="10073"/>
                    <a:pt x="63" y="10073"/>
                  </a:cubicBezTo>
                  <a:cubicBezTo>
                    <a:pt x="67" y="10073"/>
                    <a:pt x="70" y="10073"/>
                    <a:pt x="74" y="10072"/>
                  </a:cubicBezTo>
                  <a:cubicBezTo>
                    <a:pt x="896" y="9877"/>
                    <a:pt x="1705" y="9599"/>
                    <a:pt x="2491" y="9255"/>
                  </a:cubicBezTo>
                  <a:lnTo>
                    <a:pt x="2491" y="9255"/>
                  </a:lnTo>
                  <a:cubicBezTo>
                    <a:pt x="2473" y="9498"/>
                    <a:pt x="2402" y="9716"/>
                    <a:pt x="2328" y="9962"/>
                  </a:cubicBezTo>
                  <a:cubicBezTo>
                    <a:pt x="2322" y="9982"/>
                    <a:pt x="2342" y="10001"/>
                    <a:pt x="2361" y="10001"/>
                  </a:cubicBezTo>
                  <a:cubicBezTo>
                    <a:pt x="2368" y="10001"/>
                    <a:pt x="2376" y="9998"/>
                    <a:pt x="2381" y="9990"/>
                  </a:cubicBezTo>
                  <a:cubicBezTo>
                    <a:pt x="2541" y="9776"/>
                    <a:pt x="2603" y="9476"/>
                    <a:pt x="2610" y="9201"/>
                  </a:cubicBezTo>
                  <a:cubicBezTo>
                    <a:pt x="2897" y="9073"/>
                    <a:pt x="3180" y="8936"/>
                    <a:pt x="3461" y="8790"/>
                  </a:cubicBezTo>
                  <a:lnTo>
                    <a:pt x="3461" y="8790"/>
                  </a:lnTo>
                  <a:cubicBezTo>
                    <a:pt x="3628" y="9256"/>
                    <a:pt x="3567" y="9695"/>
                    <a:pt x="3388" y="10164"/>
                  </a:cubicBezTo>
                  <a:cubicBezTo>
                    <a:pt x="3382" y="10182"/>
                    <a:pt x="3395" y="10201"/>
                    <a:pt x="3411" y="10201"/>
                  </a:cubicBezTo>
                  <a:cubicBezTo>
                    <a:pt x="3416" y="10201"/>
                    <a:pt x="3422" y="10198"/>
                    <a:pt x="3427" y="10192"/>
                  </a:cubicBezTo>
                  <a:cubicBezTo>
                    <a:pt x="3762" y="9786"/>
                    <a:pt x="3776" y="9198"/>
                    <a:pt x="3590" y="8724"/>
                  </a:cubicBezTo>
                  <a:cubicBezTo>
                    <a:pt x="4419" y="8286"/>
                    <a:pt x="5216" y="7779"/>
                    <a:pt x="5970" y="7232"/>
                  </a:cubicBezTo>
                  <a:lnTo>
                    <a:pt x="5970" y="7232"/>
                  </a:lnTo>
                  <a:cubicBezTo>
                    <a:pt x="6021" y="7923"/>
                    <a:pt x="5177" y="8339"/>
                    <a:pt x="4839" y="8879"/>
                  </a:cubicBezTo>
                  <a:cubicBezTo>
                    <a:pt x="4577" y="9300"/>
                    <a:pt x="4444" y="9779"/>
                    <a:pt x="4468" y="10274"/>
                  </a:cubicBezTo>
                  <a:cubicBezTo>
                    <a:pt x="4469" y="10292"/>
                    <a:pt x="4486" y="10302"/>
                    <a:pt x="4501" y="10302"/>
                  </a:cubicBezTo>
                  <a:cubicBezTo>
                    <a:pt x="4514" y="10302"/>
                    <a:pt x="4525" y="10295"/>
                    <a:pt x="4527" y="10280"/>
                  </a:cubicBezTo>
                  <a:cubicBezTo>
                    <a:pt x="4626" y="9467"/>
                    <a:pt x="4939" y="8861"/>
                    <a:pt x="5537" y="8303"/>
                  </a:cubicBezTo>
                  <a:cubicBezTo>
                    <a:pt x="5878" y="7984"/>
                    <a:pt x="6217" y="7616"/>
                    <a:pt x="6104" y="7133"/>
                  </a:cubicBezTo>
                  <a:cubicBezTo>
                    <a:pt x="6204" y="7058"/>
                    <a:pt x="6303" y="6980"/>
                    <a:pt x="6405" y="6904"/>
                  </a:cubicBezTo>
                  <a:cubicBezTo>
                    <a:pt x="6611" y="7312"/>
                    <a:pt x="7122" y="7434"/>
                    <a:pt x="7471" y="7731"/>
                  </a:cubicBezTo>
                  <a:cubicBezTo>
                    <a:pt x="8356" y="8491"/>
                    <a:pt x="8092" y="9526"/>
                    <a:pt x="7729" y="10477"/>
                  </a:cubicBezTo>
                  <a:cubicBezTo>
                    <a:pt x="7707" y="10535"/>
                    <a:pt x="7748" y="10575"/>
                    <a:pt x="7790" y="10575"/>
                  </a:cubicBezTo>
                  <a:cubicBezTo>
                    <a:pt x="7816" y="10575"/>
                    <a:pt x="7843" y="10560"/>
                    <a:pt x="7856" y="10525"/>
                  </a:cubicBezTo>
                  <a:cubicBezTo>
                    <a:pt x="8112" y="9853"/>
                    <a:pt x="8390" y="9084"/>
                    <a:pt x="8116" y="8372"/>
                  </a:cubicBezTo>
                  <a:cubicBezTo>
                    <a:pt x="8002" y="8074"/>
                    <a:pt x="7805" y="7836"/>
                    <a:pt x="7560" y="7634"/>
                  </a:cubicBezTo>
                  <a:cubicBezTo>
                    <a:pt x="7239" y="7373"/>
                    <a:pt x="6697" y="7223"/>
                    <a:pt x="6471" y="6853"/>
                  </a:cubicBezTo>
                  <a:cubicBezTo>
                    <a:pt x="6717" y="6666"/>
                    <a:pt x="6957" y="6475"/>
                    <a:pt x="7190" y="6279"/>
                  </a:cubicBezTo>
                  <a:cubicBezTo>
                    <a:pt x="7499" y="6020"/>
                    <a:pt x="7798" y="5749"/>
                    <a:pt x="8092" y="5473"/>
                  </a:cubicBezTo>
                  <a:cubicBezTo>
                    <a:pt x="8600" y="5728"/>
                    <a:pt x="8425" y="6437"/>
                    <a:pt x="8410" y="6913"/>
                  </a:cubicBezTo>
                  <a:cubicBezTo>
                    <a:pt x="8398" y="7287"/>
                    <a:pt x="8452" y="7654"/>
                    <a:pt x="8551" y="8014"/>
                  </a:cubicBezTo>
                  <a:cubicBezTo>
                    <a:pt x="8790" y="8881"/>
                    <a:pt x="9231" y="9674"/>
                    <a:pt x="9493" y="10534"/>
                  </a:cubicBezTo>
                  <a:cubicBezTo>
                    <a:pt x="9504" y="10571"/>
                    <a:pt x="9534" y="10587"/>
                    <a:pt x="9564" y="10587"/>
                  </a:cubicBezTo>
                  <a:cubicBezTo>
                    <a:pt x="9611" y="10587"/>
                    <a:pt x="9660" y="10548"/>
                    <a:pt x="9641" y="10490"/>
                  </a:cubicBezTo>
                  <a:cubicBezTo>
                    <a:pt x="9264" y="9270"/>
                    <a:pt x="8480" y="8132"/>
                    <a:pt x="8551" y="6814"/>
                  </a:cubicBezTo>
                  <a:cubicBezTo>
                    <a:pt x="8578" y="6338"/>
                    <a:pt x="8629" y="5629"/>
                    <a:pt x="8157" y="5413"/>
                  </a:cubicBezTo>
                  <a:cubicBezTo>
                    <a:pt x="8297" y="5281"/>
                    <a:pt x="8432" y="5145"/>
                    <a:pt x="8566" y="5008"/>
                  </a:cubicBezTo>
                  <a:cubicBezTo>
                    <a:pt x="8709" y="5118"/>
                    <a:pt x="8868" y="5161"/>
                    <a:pt x="9043" y="5161"/>
                  </a:cubicBezTo>
                  <a:cubicBezTo>
                    <a:pt x="9107" y="5161"/>
                    <a:pt x="9174" y="5155"/>
                    <a:pt x="9243" y="5145"/>
                  </a:cubicBezTo>
                  <a:cubicBezTo>
                    <a:pt x="9558" y="5097"/>
                    <a:pt x="9849" y="4973"/>
                    <a:pt x="10150" y="4973"/>
                  </a:cubicBezTo>
                  <a:cubicBezTo>
                    <a:pt x="10292" y="4973"/>
                    <a:pt x="10437" y="5001"/>
                    <a:pt x="10587" y="5077"/>
                  </a:cubicBezTo>
                  <a:cubicBezTo>
                    <a:pt x="10852" y="5211"/>
                    <a:pt x="11084" y="5437"/>
                    <a:pt x="11284" y="5650"/>
                  </a:cubicBezTo>
                  <a:cubicBezTo>
                    <a:pt x="12294" y="6723"/>
                    <a:pt x="12652" y="8190"/>
                    <a:pt x="12851" y="9606"/>
                  </a:cubicBezTo>
                  <a:cubicBezTo>
                    <a:pt x="12857" y="9644"/>
                    <a:pt x="12888" y="9663"/>
                    <a:pt x="12917" y="9663"/>
                  </a:cubicBezTo>
                  <a:cubicBezTo>
                    <a:pt x="12948" y="9663"/>
                    <a:pt x="12976" y="9642"/>
                    <a:pt x="12970" y="9601"/>
                  </a:cubicBezTo>
                  <a:cubicBezTo>
                    <a:pt x="12829" y="8293"/>
                    <a:pt x="12464" y="6934"/>
                    <a:pt x="11643" y="5882"/>
                  </a:cubicBezTo>
                  <a:cubicBezTo>
                    <a:pt x="11341" y="5498"/>
                    <a:pt x="10954" y="5064"/>
                    <a:pt x="10481" y="4895"/>
                  </a:cubicBezTo>
                  <a:cubicBezTo>
                    <a:pt x="10383" y="4860"/>
                    <a:pt x="10283" y="4846"/>
                    <a:pt x="10183" y="4846"/>
                  </a:cubicBezTo>
                  <a:cubicBezTo>
                    <a:pt x="9787" y="4846"/>
                    <a:pt x="9374" y="5061"/>
                    <a:pt x="8995" y="5061"/>
                  </a:cubicBezTo>
                  <a:cubicBezTo>
                    <a:pt x="8861" y="5061"/>
                    <a:pt x="8731" y="5034"/>
                    <a:pt x="8607" y="4961"/>
                  </a:cubicBezTo>
                  <a:cubicBezTo>
                    <a:pt x="9103" y="4457"/>
                    <a:pt x="9572" y="3931"/>
                    <a:pt x="10012" y="3376"/>
                  </a:cubicBezTo>
                  <a:cubicBezTo>
                    <a:pt x="10155" y="3197"/>
                    <a:pt x="10303" y="3010"/>
                    <a:pt x="10451" y="2820"/>
                  </a:cubicBezTo>
                  <a:cubicBezTo>
                    <a:pt x="10454" y="2820"/>
                    <a:pt x="10457" y="2820"/>
                    <a:pt x="10461" y="2820"/>
                  </a:cubicBezTo>
                  <a:cubicBezTo>
                    <a:pt x="11408" y="2820"/>
                    <a:pt x="11595" y="3898"/>
                    <a:pt x="11760" y="4645"/>
                  </a:cubicBezTo>
                  <a:cubicBezTo>
                    <a:pt x="11880" y="5189"/>
                    <a:pt x="12056" y="5720"/>
                    <a:pt x="12289" y="6226"/>
                  </a:cubicBezTo>
                  <a:cubicBezTo>
                    <a:pt x="12737" y="7195"/>
                    <a:pt x="13381" y="8042"/>
                    <a:pt x="14170" y="8755"/>
                  </a:cubicBezTo>
                  <a:cubicBezTo>
                    <a:pt x="14186" y="8770"/>
                    <a:pt x="14204" y="8776"/>
                    <a:pt x="14221" y="8776"/>
                  </a:cubicBezTo>
                  <a:cubicBezTo>
                    <a:pt x="14284" y="8776"/>
                    <a:pt x="14337" y="8692"/>
                    <a:pt x="14277" y="8639"/>
                  </a:cubicBezTo>
                  <a:cubicBezTo>
                    <a:pt x="13114" y="7592"/>
                    <a:pt x="12274" y="6235"/>
                    <a:pt x="11914" y="4707"/>
                  </a:cubicBezTo>
                  <a:cubicBezTo>
                    <a:pt x="11744" y="3989"/>
                    <a:pt x="11514" y="2732"/>
                    <a:pt x="10600" y="2732"/>
                  </a:cubicBezTo>
                  <a:cubicBezTo>
                    <a:pt x="10573" y="2732"/>
                    <a:pt x="10545" y="2733"/>
                    <a:pt x="10516" y="2735"/>
                  </a:cubicBezTo>
                  <a:cubicBezTo>
                    <a:pt x="10671" y="2536"/>
                    <a:pt x="10827" y="2330"/>
                    <a:pt x="10979" y="2119"/>
                  </a:cubicBezTo>
                  <a:cubicBezTo>
                    <a:pt x="11140" y="2263"/>
                    <a:pt x="11321" y="2331"/>
                    <a:pt x="11527" y="2331"/>
                  </a:cubicBezTo>
                  <a:cubicBezTo>
                    <a:pt x="11593" y="2331"/>
                    <a:pt x="11662" y="2324"/>
                    <a:pt x="11735" y="2310"/>
                  </a:cubicBezTo>
                  <a:cubicBezTo>
                    <a:pt x="11962" y="2266"/>
                    <a:pt x="12160" y="2145"/>
                    <a:pt x="12366" y="2047"/>
                  </a:cubicBezTo>
                  <a:cubicBezTo>
                    <a:pt x="12665" y="1906"/>
                    <a:pt x="12939" y="1830"/>
                    <a:pt x="13238" y="1830"/>
                  </a:cubicBezTo>
                  <a:cubicBezTo>
                    <a:pt x="13367" y="1830"/>
                    <a:pt x="13501" y="1844"/>
                    <a:pt x="13643" y="1874"/>
                  </a:cubicBezTo>
                  <a:cubicBezTo>
                    <a:pt x="14400" y="2035"/>
                    <a:pt x="15126" y="2472"/>
                    <a:pt x="15556" y="3119"/>
                  </a:cubicBezTo>
                  <a:cubicBezTo>
                    <a:pt x="15932" y="3681"/>
                    <a:pt x="16070" y="4333"/>
                    <a:pt x="16303" y="4956"/>
                  </a:cubicBezTo>
                  <a:cubicBezTo>
                    <a:pt x="16312" y="4979"/>
                    <a:pt x="16330" y="4989"/>
                    <a:pt x="16349" y="4989"/>
                  </a:cubicBezTo>
                  <a:cubicBezTo>
                    <a:pt x="16377" y="4989"/>
                    <a:pt x="16404" y="4965"/>
                    <a:pt x="16396" y="4928"/>
                  </a:cubicBezTo>
                  <a:cubicBezTo>
                    <a:pt x="16183" y="3797"/>
                    <a:pt x="15671" y="2647"/>
                    <a:pt x="14612" y="2093"/>
                  </a:cubicBezTo>
                  <a:cubicBezTo>
                    <a:pt x="14193" y="1875"/>
                    <a:pt x="13693" y="1676"/>
                    <a:pt x="13211" y="1676"/>
                  </a:cubicBezTo>
                  <a:cubicBezTo>
                    <a:pt x="13198" y="1676"/>
                    <a:pt x="13185" y="1676"/>
                    <a:pt x="13172" y="1676"/>
                  </a:cubicBezTo>
                  <a:cubicBezTo>
                    <a:pt x="12634" y="1689"/>
                    <a:pt x="12023" y="2226"/>
                    <a:pt x="11467" y="2226"/>
                  </a:cubicBezTo>
                  <a:cubicBezTo>
                    <a:pt x="11310" y="2226"/>
                    <a:pt x="11157" y="2184"/>
                    <a:pt x="11012" y="2074"/>
                  </a:cubicBezTo>
                  <a:cubicBezTo>
                    <a:pt x="11461" y="1446"/>
                    <a:pt x="11864" y="777"/>
                    <a:pt x="12090" y="99"/>
                  </a:cubicBezTo>
                  <a:cubicBezTo>
                    <a:pt x="12108" y="46"/>
                    <a:pt x="12056" y="0"/>
                    <a:pt x="1200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6730475" y="652100"/>
              <a:ext cx="32775" cy="8825"/>
            </a:xfrm>
            <a:custGeom>
              <a:avLst/>
              <a:gdLst/>
              <a:ahLst/>
              <a:cxnLst/>
              <a:rect l="l" t="t" r="r" b="b"/>
              <a:pathLst>
                <a:path w="1311" h="353" extrusionOk="0">
                  <a:moveTo>
                    <a:pt x="392" y="1"/>
                  </a:moveTo>
                  <a:cubicBezTo>
                    <a:pt x="278" y="1"/>
                    <a:pt x="164" y="13"/>
                    <a:pt x="52" y="38"/>
                  </a:cubicBezTo>
                  <a:cubicBezTo>
                    <a:pt x="1" y="50"/>
                    <a:pt x="13" y="134"/>
                    <a:pt x="64" y="134"/>
                  </a:cubicBezTo>
                  <a:cubicBezTo>
                    <a:pt x="65" y="134"/>
                    <a:pt x="67" y="134"/>
                    <a:pt x="69" y="134"/>
                  </a:cubicBezTo>
                  <a:cubicBezTo>
                    <a:pt x="152" y="125"/>
                    <a:pt x="233" y="120"/>
                    <a:pt x="314" y="120"/>
                  </a:cubicBezTo>
                  <a:cubicBezTo>
                    <a:pt x="619" y="120"/>
                    <a:pt x="909" y="188"/>
                    <a:pt x="1187" y="344"/>
                  </a:cubicBezTo>
                  <a:cubicBezTo>
                    <a:pt x="1197" y="350"/>
                    <a:pt x="1208" y="353"/>
                    <a:pt x="1217" y="353"/>
                  </a:cubicBezTo>
                  <a:cubicBezTo>
                    <a:pt x="1274" y="353"/>
                    <a:pt x="1310" y="264"/>
                    <a:pt x="1247" y="231"/>
                  </a:cubicBezTo>
                  <a:cubicBezTo>
                    <a:pt x="984" y="84"/>
                    <a:pt x="689" y="1"/>
                    <a:pt x="39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6728100" y="598200"/>
              <a:ext cx="130425" cy="36350"/>
            </a:xfrm>
            <a:custGeom>
              <a:avLst/>
              <a:gdLst/>
              <a:ahLst/>
              <a:cxnLst/>
              <a:rect l="l" t="t" r="r" b="b"/>
              <a:pathLst>
                <a:path w="5217" h="1454" extrusionOk="0">
                  <a:moveTo>
                    <a:pt x="4181" y="1"/>
                  </a:moveTo>
                  <a:cubicBezTo>
                    <a:pt x="3896" y="1"/>
                    <a:pt x="3609" y="74"/>
                    <a:pt x="3349" y="222"/>
                  </a:cubicBezTo>
                  <a:cubicBezTo>
                    <a:pt x="2853" y="503"/>
                    <a:pt x="2502" y="963"/>
                    <a:pt x="1958" y="1175"/>
                  </a:cubicBezTo>
                  <a:cubicBezTo>
                    <a:pt x="1672" y="1285"/>
                    <a:pt x="1381" y="1336"/>
                    <a:pt x="1089" y="1336"/>
                  </a:cubicBezTo>
                  <a:cubicBezTo>
                    <a:pt x="741" y="1336"/>
                    <a:pt x="392" y="1263"/>
                    <a:pt x="55" y="1135"/>
                  </a:cubicBezTo>
                  <a:cubicBezTo>
                    <a:pt x="51" y="1134"/>
                    <a:pt x="48" y="1133"/>
                    <a:pt x="45" y="1133"/>
                  </a:cubicBezTo>
                  <a:cubicBezTo>
                    <a:pt x="18" y="1133"/>
                    <a:pt x="1" y="1169"/>
                    <a:pt x="29" y="1183"/>
                  </a:cubicBezTo>
                  <a:cubicBezTo>
                    <a:pt x="382" y="1361"/>
                    <a:pt x="767" y="1453"/>
                    <a:pt x="1152" y="1453"/>
                  </a:cubicBezTo>
                  <a:cubicBezTo>
                    <a:pt x="1496" y="1453"/>
                    <a:pt x="1841" y="1380"/>
                    <a:pt x="2163" y="1231"/>
                  </a:cubicBezTo>
                  <a:cubicBezTo>
                    <a:pt x="2547" y="1053"/>
                    <a:pt x="2821" y="758"/>
                    <a:pt x="3159" y="515"/>
                  </a:cubicBezTo>
                  <a:cubicBezTo>
                    <a:pt x="3496" y="274"/>
                    <a:pt x="3835" y="156"/>
                    <a:pt x="4181" y="156"/>
                  </a:cubicBezTo>
                  <a:cubicBezTo>
                    <a:pt x="4482" y="156"/>
                    <a:pt x="4787" y="245"/>
                    <a:pt x="5099" y="421"/>
                  </a:cubicBezTo>
                  <a:cubicBezTo>
                    <a:pt x="5108" y="426"/>
                    <a:pt x="5117" y="428"/>
                    <a:pt x="5126" y="428"/>
                  </a:cubicBezTo>
                  <a:cubicBezTo>
                    <a:pt x="5175" y="428"/>
                    <a:pt x="5217" y="357"/>
                    <a:pt x="5170" y="326"/>
                  </a:cubicBezTo>
                  <a:cubicBezTo>
                    <a:pt x="4875" y="110"/>
                    <a:pt x="4529" y="1"/>
                    <a:pt x="4181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6719300" y="552900"/>
              <a:ext cx="151175" cy="42300"/>
            </a:xfrm>
            <a:custGeom>
              <a:avLst/>
              <a:gdLst/>
              <a:ahLst/>
              <a:cxnLst/>
              <a:rect l="l" t="t" r="r" b="b"/>
              <a:pathLst>
                <a:path w="6047" h="1692" extrusionOk="0">
                  <a:moveTo>
                    <a:pt x="1838" y="1"/>
                  </a:moveTo>
                  <a:cubicBezTo>
                    <a:pt x="1198" y="1"/>
                    <a:pt x="533" y="128"/>
                    <a:pt x="24" y="372"/>
                  </a:cubicBezTo>
                  <a:cubicBezTo>
                    <a:pt x="0" y="382"/>
                    <a:pt x="15" y="420"/>
                    <a:pt x="39" y="420"/>
                  </a:cubicBezTo>
                  <a:cubicBezTo>
                    <a:pt x="41" y="420"/>
                    <a:pt x="44" y="419"/>
                    <a:pt x="47" y="419"/>
                  </a:cubicBezTo>
                  <a:cubicBezTo>
                    <a:pt x="549" y="251"/>
                    <a:pt x="1141" y="140"/>
                    <a:pt x="1726" y="140"/>
                  </a:cubicBezTo>
                  <a:cubicBezTo>
                    <a:pt x="2411" y="140"/>
                    <a:pt x="3088" y="291"/>
                    <a:pt x="3603" y="680"/>
                  </a:cubicBezTo>
                  <a:cubicBezTo>
                    <a:pt x="4337" y="1235"/>
                    <a:pt x="5023" y="1496"/>
                    <a:pt x="5924" y="1689"/>
                  </a:cubicBezTo>
                  <a:cubicBezTo>
                    <a:pt x="5930" y="1690"/>
                    <a:pt x="5936" y="1691"/>
                    <a:pt x="5941" y="1691"/>
                  </a:cubicBezTo>
                  <a:cubicBezTo>
                    <a:pt x="6021" y="1691"/>
                    <a:pt x="6047" y="1564"/>
                    <a:pt x="5961" y="1544"/>
                  </a:cubicBezTo>
                  <a:cubicBezTo>
                    <a:pt x="5247" y="1381"/>
                    <a:pt x="4555" y="1208"/>
                    <a:pt x="3953" y="764"/>
                  </a:cubicBezTo>
                  <a:cubicBezTo>
                    <a:pt x="3610" y="515"/>
                    <a:pt x="3314" y="246"/>
                    <a:pt x="2896" y="132"/>
                  </a:cubicBezTo>
                  <a:cubicBezTo>
                    <a:pt x="2576" y="44"/>
                    <a:pt x="2211" y="1"/>
                    <a:pt x="183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6721475" y="542425"/>
              <a:ext cx="209125" cy="19375"/>
            </a:xfrm>
            <a:custGeom>
              <a:avLst/>
              <a:gdLst/>
              <a:ahLst/>
              <a:cxnLst/>
              <a:rect l="l" t="t" r="r" b="b"/>
              <a:pathLst>
                <a:path w="8365" h="775" extrusionOk="0">
                  <a:moveTo>
                    <a:pt x="1056" y="0"/>
                  </a:moveTo>
                  <a:cubicBezTo>
                    <a:pt x="714" y="0"/>
                    <a:pt x="370" y="22"/>
                    <a:pt x="25" y="69"/>
                  </a:cubicBezTo>
                  <a:cubicBezTo>
                    <a:pt x="1" y="74"/>
                    <a:pt x="1" y="110"/>
                    <a:pt x="28" y="110"/>
                  </a:cubicBezTo>
                  <a:cubicBezTo>
                    <a:pt x="206" y="109"/>
                    <a:pt x="383" y="108"/>
                    <a:pt x="560" y="108"/>
                  </a:cubicBezTo>
                  <a:cubicBezTo>
                    <a:pt x="1204" y="108"/>
                    <a:pt x="1841" y="124"/>
                    <a:pt x="2484" y="215"/>
                  </a:cubicBezTo>
                  <a:cubicBezTo>
                    <a:pt x="3177" y="314"/>
                    <a:pt x="3840" y="511"/>
                    <a:pt x="4520" y="664"/>
                  </a:cubicBezTo>
                  <a:cubicBezTo>
                    <a:pt x="4828" y="732"/>
                    <a:pt x="5133" y="774"/>
                    <a:pt x="5437" y="774"/>
                  </a:cubicBezTo>
                  <a:cubicBezTo>
                    <a:pt x="5688" y="774"/>
                    <a:pt x="5939" y="746"/>
                    <a:pt x="6192" y="679"/>
                  </a:cubicBezTo>
                  <a:cubicBezTo>
                    <a:pt x="6720" y="541"/>
                    <a:pt x="7226" y="292"/>
                    <a:pt x="7759" y="292"/>
                  </a:cubicBezTo>
                  <a:cubicBezTo>
                    <a:pt x="7921" y="292"/>
                    <a:pt x="8086" y="315"/>
                    <a:pt x="8254" y="372"/>
                  </a:cubicBezTo>
                  <a:cubicBezTo>
                    <a:pt x="8263" y="375"/>
                    <a:pt x="8271" y="376"/>
                    <a:pt x="8279" y="376"/>
                  </a:cubicBezTo>
                  <a:cubicBezTo>
                    <a:pt x="8347" y="376"/>
                    <a:pt x="8364" y="260"/>
                    <a:pt x="8287" y="232"/>
                  </a:cubicBezTo>
                  <a:cubicBezTo>
                    <a:pt x="8105" y="171"/>
                    <a:pt x="7928" y="146"/>
                    <a:pt x="7755" y="146"/>
                  </a:cubicBezTo>
                  <a:cubicBezTo>
                    <a:pt x="7396" y="146"/>
                    <a:pt x="7048" y="253"/>
                    <a:pt x="6684" y="372"/>
                  </a:cubicBezTo>
                  <a:cubicBezTo>
                    <a:pt x="6209" y="528"/>
                    <a:pt x="5777" y="610"/>
                    <a:pt x="5333" y="610"/>
                  </a:cubicBezTo>
                  <a:cubicBezTo>
                    <a:pt x="5020" y="610"/>
                    <a:pt x="4701" y="569"/>
                    <a:pt x="4355" y="486"/>
                  </a:cubicBezTo>
                  <a:cubicBezTo>
                    <a:pt x="3266" y="225"/>
                    <a:pt x="2170" y="0"/>
                    <a:pt x="105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719150" y="468650"/>
              <a:ext cx="220525" cy="74250"/>
            </a:xfrm>
            <a:custGeom>
              <a:avLst/>
              <a:gdLst/>
              <a:ahLst/>
              <a:cxnLst/>
              <a:rect l="l" t="t" r="r" b="b"/>
              <a:pathLst>
                <a:path w="8821" h="2970" extrusionOk="0">
                  <a:moveTo>
                    <a:pt x="3636" y="0"/>
                  </a:moveTo>
                  <a:cubicBezTo>
                    <a:pt x="2399" y="0"/>
                    <a:pt x="1097" y="274"/>
                    <a:pt x="27" y="654"/>
                  </a:cubicBezTo>
                  <a:cubicBezTo>
                    <a:pt x="1" y="665"/>
                    <a:pt x="9" y="701"/>
                    <a:pt x="37" y="701"/>
                  </a:cubicBezTo>
                  <a:cubicBezTo>
                    <a:pt x="38" y="701"/>
                    <a:pt x="40" y="701"/>
                    <a:pt x="42" y="701"/>
                  </a:cubicBezTo>
                  <a:cubicBezTo>
                    <a:pt x="1207" y="464"/>
                    <a:pt x="2522" y="112"/>
                    <a:pt x="3788" y="112"/>
                  </a:cubicBezTo>
                  <a:cubicBezTo>
                    <a:pt x="4480" y="112"/>
                    <a:pt x="5158" y="218"/>
                    <a:pt x="5789" y="505"/>
                  </a:cubicBezTo>
                  <a:cubicBezTo>
                    <a:pt x="6998" y="1055"/>
                    <a:pt x="7407" y="2596"/>
                    <a:pt x="8713" y="2967"/>
                  </a:cubicBezTo>
                  <a:cubicBezTo>
                    <a:pt x="8720" y="2969"/>
                    <a:pt x="8727" y="2970"/>
                    <a:pt x="8733" y="2970"/>
                  </a:cubicBezTo>
                  <a:cubicBezTo>
                    <a:pt x="8802" y="2970"/>
                    <a:pt x="8820" y="2857"/>
                    <a:pt x="8743" y="2834"/>
                  </a:cubicBezTo>
                  <a:cubicBezTo>
                    <a:pt x="7917" y="2601"/>
                    <a:pt x="7486" y="1866"/>
                    <a:pt x="6955" y="1254"/>
                  </a:cubicBezTo>
                  <a:cubicBezTo>
                    <a:pt x="6496" y="726"/>
                    <a:pt x="5971" y="370"/>
                    <a:pt x="5291" y="194"/>
                  </a:cubicBezTo>
                  <a:cubicBezTo>
                    <a:pt x="4773" y="59"/>
                    <a:pt x="4211" y="0"/>
                    <a:pt x="36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6735550" y="433925"/>
              <a:ext cx="243125" cy="67450"/>
            </a:xfrm>
            <a:custGeom>
              <a:avLst/>
              <a:gdLst/>
              <a:ahLst/>
              <a:cxnLst/>
              <a:rect l="l" t="t" r="r" b="b"/>
              <a:pathLst>
                <a:path w="9725" h="2698" extrusionOk="0">
                  <a:moveTo>
                    <a:pt x="59" y="1"/>
                  </a:moveTo>
                  <a:cubicBezTo>
                    <a:pt x="24" y="1"/>
                    <a:pt x="0" y="49"/>
                    <a:pt x="39" y="68"/>
                  </a:cubicBezTo>
                  <a:cubicBezTo>
                    <a:pt x="1427" y="736"/>
                    <a:pt x="2922" y="1349"/>
                    <a:pt x="4468" y="1490"/>
                  </a:cubicBezTo>
                  <a:cubicBezTo>
                    <a:pt x="4622" y="1504"/>
                    <a:pt x="4776" y="1509"/>
                    <a:pt x="4930" y="1509"/>
                  </a:cubicBezTo>
                  <a:cubicBezTo>
                    <a:pt x="5524" y="1509"/>
                    <a:pt x="6120" y="1427"/>
                    <a:pt x="6713" y="1427"/>
                  </a:cubicBezTo>
                  <a:cubicBezTo>
                    <a:pt x="6942" y="1427"/>
                    <a:pt x="7170" y="1439"/>
                    <a:pt x="7398" y="1473"/>
                  </a:cubicBezTo>
                  <a:cubicBezTo>
                    <a:pt x="8253" y="1603"/>
                    <a:pt x="9004" y="2042"/>
                    <a:pt x="9583" y="2676"/>
                  </a:cubicBezTo>
                  <a:cubicBezTo>
                    <a:pt x="9597" y="2691"/>
                    <a:pt x="9613" y="2697"/>
                    <a:pt x="9628" y="2697"/>
                  </a:cubicBezTo>
                  <a:cubicBezTo>
                    <a:pt x="9680" y="2697"/>
                    <a:pt x="9725" y="2625"/>
                    <a:pt x="9678" y="2571"/>
                  </a:cubicBezTo>
                  <a:cubicBezTo>
                    <a:pt x="9208" y="2057"/>
                    <a:pt x="8636" y="1669"/>
                    <a:pt x="7967" y="1462"/>
                  </a:cubicBezTo>
                  <a:cubicBezTo>
                    <a:pt x="7575" y="1339"/>
                    <a:pt x="7180" y="1303"/>
                    <a:pt x="6783" y="1303"/>
                  </a:cubicBezTo>
                  <a:cubicBezTo>
                    <a:pt x="6365" y="1303"/>
                    <a:pt x="5945" y="1343"/>
                    <a:pt x="5521" y="1367"/>
                  </a:cubicBezTo>
                  <a:cubicBezTo>
                    <a:pt x="5393" y="1374"/>
                    <a:pt x="5266" y="1378"/>
                    <a:pt x="5140" y="1378"/>
                  </a:cubicBezTo>
                  <a:cubicBezTo>
                    <a:pt x="3344" y="1378"/>
                    <a:pt x="1728" y="656"/>
                    <a:pt x="73" y="3"/>
                  </a:cubicBezTo>
                  <a:cubicBezTo>
                    <a:pt x="68" y="1"/>
                    <a:pt x="64" y="1"/>
                    <a:pt x="5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6780725" y="363400"/>
              <a:ext cx="209350" cy="116550"/>
            </a:xfrm>
            <a:custGeom>
              <a:avLst/>
              <a:gdLst/>
              <a:ahLst/>
              <a:cxnLst/>
              <a:rect l="l" t="t" r="r" b="b"/>
              <a:pathLst>
                <a:path w="8374" h="4662" extrusionOk="0">
                  <a:moveTo>
                    <a:pt x="35" y="0"/>
                  </a:moveTo>
                  <a:cubicBezTo>
                    <a:pt x="9" y="0"/>
                    <a:pt x="1" y="36"/>
                    <a:pt x="28" y="43"/>
                  </a:cubicBezTo>
                  <a:cubicBezTo>
                    <a:pt x="977" y="273"/>
                    <a:pt x="1931" y="530"/>
                    <a:pt x="2791" y="1009"/>
                  </a:cubicBezTo>
                  <a:cubicBezTo>
                    <a:pt x="3728" y="1531"/>
                    <a:pt x="3974" y="2382"/>
                    <a:pt x="4642" y="3131"/>
                  </a:cubicBezTo>
                  <a:cubicBezTo>
                    <a:pt x="5564" y="4158"/>
                    <a:pt x="7127" y="3959"/>
                    <a:pt x="8242" y="4651"/>
                  </a:cubicBezTo>
                  <a:cubicBezTo>
                    <a:pt x="8254" y="4659"/>
                    <a:pt x="8266" y="4662"/>
                    <a:pt x="8277" y="4662"/>
                  </a:cubicBezTo>
                  <a:cubicBezTo>
                    <a:pt x="8337" y="4662"/>
                    <a:pt x="8374" y="4568"/>
                    <a:pt x="8308" y="4530"/>
                  </a:cubicBezTo>
                  <a:cubicBezTo>
                    <a:pt x="7708" y="4157"/>
                    <a:pt x="7038" y="4034"/>
                    <a:pt x="6363" y="3863"/>
                  </a:cubicBezTo>
                  <a:cubicBezTo>
                    <a:pt x="5891" y="3745"/>
                    <a:pt x="5408" y="3604"/>
                    <a:pt x="5019" y="3299"/>
                  </a:cubicBezTo>
                  <a:cubicBezTo>
                    <a:pt x="4645" y="3008"/>
                    <a:pt x="4420" y="2595"/>
                    <a:pt x="4176" y="2200"/>
                  </a:cubicBezTo>
                  <a:cubicBezTo>
                    <a:pt x="3313" y="804"/>
                    <a:pt x="1618" y="180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6822075" y="33215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39" y="0"/>
                  </a:moveTo>
                  <a:cubicBezTo>
                    <a:pt x="6" y="0"/>
                    <a:pt x="0" y="50"/>
                    <a:pt x="33" y="62"/>
                  </a:cubicBezTo>
                  <a:cubicBezTo>
                    <a:pt x="1706" y="649"/>
                    <a:pt x="2019" y="2484"/>
                    <a:pt x="3108" y="3676"/>
                  </a:cubicBezTo>
                  <a:cubicBezTo>
                    <a:pt x="4178" y="4844"/>
                    <a:pt x="5725" y="4399"/>
                    <a:pt x="7007" y="5096"/>
                  </a:cubicBezTo>
                  <a:cubicBezTo>
                    <a:pt x="7020" y="5103"/>
                    <a:pt x="7032" y="5107"/>
                    <a:pt x="7044" y="5107"/>
                  </a:cubicBezTo>
                  <a:cubicBezTo>
                    <a:pt x="7111" y="5107"/>
                    <a:pt x="7152" y="5003"/>
                    <a:pt x="7079" y="4962"/>
                  </a:cubicBezTo>
                  <a:cubicBezTo>
                    <a:pt x="6423" y="4602"/>
                    <a:pt x="5704" y="4573"/>
                    <a:pt x="4981" y="4455"/>
                  </a:cubicBezTo>
                  <a:cubicBezTo>
                    <a:pt x="4004" y="4299"/>
                    <a:pt x="3311" y="3830"/>
                    <a:pt x="2761" y="3012"/>
                  </a:cubicBezTo>
                  <a:cubicBezTo>
                    <a:pt x="2021" y="1917"/>
                    <a:pt x="1484" y="340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6895175" y="286725"/>
              <a:ext cx="119825" cy="158800"/>
            </a:xfrm>
            <a:custGeom>
              <a:avLst/>
              <a:gdLst/>
              <a:ahLst/>
              <a:cxnLst/>
              <a:rect l="l" t="t" r="r" b="b"/>
              <a:pathLst>
                <a:path w="4793" h="6352" extrusionOk="0">
                  <a:moveTo>
                    <a:pt x="33" y="1"/>
                  </a:moveTo>
                  <a:cubicBezTo>
                    <a:pt x="9" y="1"/>
                    <a:pt x="1" y="38"/>
                    <a:pt x="27" y="45"/>
                  </a:cubicBezTo>
                  <a:cubicBezTo>
                    <a:pt x="1623" y="464"/>
                    <a:pt x="2426" y="2212"/>
                    <a:pt x="2842" y="3661"/>
                  </a:cubicBezTo>
                  <a:cubicBezTo>
                    <a:pt x="3153" y="4743"/>
                    <a:pt x="3471" y="5974"/>
                    <a:pt x="4673" y="6347"/>
                  </a:cubicBezTo>
                  <a:cubicBezTo>
                    <a:pt x="4682" y="6350"/>
                    <a:pt x="4690" y="6351"/>
                    <a:pt x="4697" y="6351"/>
                  </a:cubicBezTo>
                  <a:cubicBezTo>
                    <a:pt x="4773" y="6351"/>
                    <a:pt x="4793" y="6226"/>
                    <a:pt x="4712" y="6199"/>
                  </a:cubicBezTo>
                  <a:cubicBezTo>
                    <a:pt x="3071" y="5685"/>
                    <a:pt x="3054" y="3381"/>
                    <a:pt x="2375" y="2069"/>
                  </a:cubicBezTo>
                  <a:cubicBezTo>
                    <a:pt x="1881" y="1118"/>
                    <a:pt x="1148" y="199"/>
                    <a:pt x="38" y="1"/>
                  </a:cubicBez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6962200" y="277425"/>
              <a:ext cx="67050" cy="152100"/>
            </a:xfrm>
            <a:custGeom>
              <a:avLst/>
              <a:gdLst/>
              <a:ahLst/>
              <a:cxnLst/>
              <a:rect l="l" t="t" r="r" b="b"/>
              <a:pathLst>
                <a:path w="2682" h="6084" extrusionOk="0">
                  <a:moveTo>
                    <a:pt x="32" y="1"/>
                  </a:moveTo>
                  <a:cubicBezTo>
                    <a:pt x="14" y="1"/>
                    <a:pt x="0" y="25"/>
                    <a:pt x="16" y="37"/>
                  </a:cubicBezTo>
                  <a:cubicBezTo>
                    <a:pt x="1052" y="836"/>
                    <a:pt x="1539" y="1970"/>
                    <a:pt x="1798" y="3225"/>
                  </a:cubicBezTo>
                  <a:cubicBezTo>
                    <a:pt x="1925" y="3842"/>
                    <a:pt x="1991" y="4469"/>
                    <a:pt x="2105" y="5089"/>
                  </a:cubicBezTo>
                  <a:cubicBezTo>
                    <a:pt x="2176" y="5475"/>
                    <a:pt x="2264" y="5823"/>
                    <a:pt x="2583" y="6071"/>
                  </a:cubicBezTo>
                  <a:cubicBezTo>
                    <a:pt x="2593" y="6080"/>
                    <a:pt x="2604" y="6083"/>
                    <a:pt x="2615" y="6083"/>
                  </a:cubicBezTo>
                  <a:cubicBezTo>
                    <a:pt x="2653" y="6083"/>
                    <a:pt x="2682" y="6035"/>
                    <a:pt x="2648" y="5999"/>
                  </a:cubicBezTo>
                  <a:cubicBezTo>
                    <a:pt x="2138" y="5458"/>
                    <a:pt x="2151" y="4592"/>
                    <a:pt x="2033" y="3896"/>
                  </a:cubicBezTo>
                  <a:cubicBezTo>
                    <a:pt x="1939" y="3317"/>
                    <a:pt x="1829" y="2739"/>
                    <a:pt x="1640" y="2183"/>
                  </a:cubicBezTo>
                  <a:cubicBezTo>
                    <a:pt x="1342" y="1309"/>
                    <a:pt x="845" y="490"/>
                    <a:pt x="41" y="3"/>
                  </a:cubicBezTo>
                  <a:cubicBezTo>
                    <a:pt x="38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7083400" y="461025"/>
              <a:ext cx="46200" cy="26975"/>
            </a:xfrm>
            <a:custGeom>
              <a:avLst/>
              <a:gdLst/>
              <a:ahLst/>
              <a:cxnLst/>
              <a:rect l="l" t="t" r="r" b="b"/>
              <a:pathLst>
                <a:path w="1848" h="1079" extrusionOk="0">
                  <a:moveTo>
                    <a:pt x="54" y="0"/>
                  </a:moveTo>
                  <a:cubicBezTo>
                    <a:pt x="47" y="0"/>
                    <a:pt x="39" y="1"/>
                    <a:pt x="32" y="1"/>
                  </a:cubicBezTo>
                  <a:cubicBezTo>
                    <a:pt x="2" y="3"/>
                    <a:pt x="1" y="43"/>
                    <a:pt x="26" y="53"/>
                  </a:cubicBezTo>
                  <a:cubicBezTo>
                    <a:pt x="366" y="156"/>
                    <a:pt x="694" y="217"/>
                    <a:pt x="1007" y="396"/>
                  </a:cubicBezTo>
                  <a:cubicBezTo>
                    <a:pt x="1314" y="571"/>
                    <a:pt x="1569" y="803"/>
                    <a:pt x="1796" y="1071"/>
                  </a:cubicBezTo>
                  <a:cubicBezTo>
                    <a:pt x="1801" y="1076"/>
                    <a:pt x="1806" y="1078"/>
                    <a:pt x="1812" y="1078"/>
                  </a:cubicBezTo>
                  <a:cubicBezTo>
                    <a:pt x="1829" y="1078"/>
                    <a:pt x="1848" y="1057"/>
                    <a:pt x="1836" y="1040"/>
                  </a:cubicBezTo>
                  <a:cubicBezTo>
                    <a:pt x="1452" y="508"/>
                    <a:pt x="736" y="0"/>
                    <a:pt x="5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7002650" y="510375"/>
              <a:ext cx="21400" cy="23225"/>
            </a:xfrm>
            <a:custGeom>
              <a:avLst/>
              <a:gdLst/>
              <a:ahLst/>
              <a:cxnLst/>
              <a:rect l="l" t="t" r="r" b="b"/>
              <a:pathLst>
                <a:path w="856" h="929" extrusionOk="0">
                  <a:moveTo>
                    <a:pt x="28" y="0"/>
                  </a:moveTo>
                  <a:cubicBezTo>
                    <a:pt x="5" y="0"/>
                    <a:pt x="0" y="41"/>
                    <a:pt x="26" y="50"/>
                  </a:cubicBezTo>
                  <a:cubicBezTo>
                    <a:pt x="437" y="205"/>
                    <a:pt x="636" y="513"/>
                    <a:pt x="784" y="905"/>
                  </a:cubicBezTo>
                  <a:cubicBezTo>
                    <a:pt x="790" y="921"/>
                    <a:pt x="807" y="929"/>
                    <a:pt x="822" y="929"/>
                  </a:cubicBezTo>
                  <a:cubicBezTo>
                    <a:pt x="839" y="929"/>
                    <a:pt x="855" y="918"/>
                    <a:pt x="852" y="895"/>
                  </a:cubicBezTo>
                  <a:cubicBezTo>
                    <a:pt x="805" y="468"/>
                    <a:pt x="427" y="126"/>
                    <a:pt x="36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6937500" y="577175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18" y="1"/>
                  </a:moveTo>
                  <a:cubicBezTo>
                    <a:pt x="9" y="1"/>
                    <a:pt x="0" y="7"/>
                    <a:pt x="4" y="18"/>
                  </a:cubicBezTo>
                  <a:cubicBezTo>
                    <a:pt x="157" y="471"/>
                    <a:pt x="148" y="885"/>
                    <a:pt x="153" y="1352"/>
                  </a:cubicBezTo>
                  <a:cubicBezTo>
                    <a:pt x="153" y="1373"/>
                    <a:pt x="168" y="1384"/>
                    <a:pt x="185" y="1384"/>
                  </a:cubicBezTo>
                  <a:cubicBezTo>
                    <a:pt x="199" y="1384"/>
                    <a:pt x="214" y="1375"/>
                    <a:pt x="219" y="1358"/>
                  </a:cubicBezTo>
                  <a:cubicBezTo>
                    <a:pt x="336" y="920"/>
                    <a:pt x="213" y="413"/>
                    <a:pt x="33" y="9"/>
                  </a:cubicBezTo>
                  <a:cubicBezTo>
                    <a:pt x="30" y="3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6850975" y="640050"/>
              <a:ext cx="9975" cy="32600"/>
            </a:xfrm>
            <a:custGeom>
              <a:avLst/>
              <a:gdLst/>
              <a:ahLst/>
              <a:cxnLst/>
              <a:rect l="l" t="t" r="r" b="b"/>
              <a:pathLst>
                <a:path w="399" h="1304" extrusionOk="0">
                  <a:moveTo>
                    <a:pt x="369" y="0"/>
                  </a:moveTo>
                  <a:cubicBezTo>
                    <a:pt x="362" y="0"/>
                    <a:pt x="355" y="3"/>
                    <a:pt x="349" y="10"/>
                  </a:cubicBezTo>
                  <a:cubicBezTo>
                    <a:pt x="108" y="387"/>
                    <a:pt x="1" y="814"/>
                    <a:pt x="39" y="1258"/>
                  </a:cubicBezTo>
                  <a:cubicBezTo>
                    <a:pt x="42" y="1289"/>
                    <a:pt x="65" y="1303"/>
                    <a:pt x="88" y="1303"/>
                  </a:cubicBezTo>
                  <a:cubicBezTo>
                    <a:pt x="112" y="1303"/>
                    <a:pt x="136" y="1287"/>
                    <a:pt x="133" y="1257"/>
                  </a:cubicBezTo>
                  <a:cubicBezTo>
                    <a:pt x="93" y="828"/>
                    <a:pt x="177" y="408"/>
                    <a:pt x="389" y="31"/>
                  </a:cubicBezTo>
                  <a:cubicBezTo>
                    <a:pt x="399" y="15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6794275" y="61420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1137" y="1"/>
                  </a:moveTo>
                  <a:cubicBezTo>
                    <a:pt x="750" y="1"/>
                    <a:pt x="294" y="371"/>
                    <a:pt x="25" y="535"/>
                  </a:cubicBezTo>
                  <a:cubicBezTo>
                    <a:pt x="0" y="550"/>
                    <a:pt x="18" y="585"/>
                    <a:pt x="42" y="585"/>
                  </a:cubicBezTo>
                  <a:cubicBezTo>
                    <a:pt x="46" y="585"/>
                    <a:pt x="50" y="584"/>
                    <a:pt x="55" y="581"/>
                  </a:cubicBezTo>
                  <a:cubicBezTo>
                    <a:pt x="377" y="404"/>
                    <a:pt x="761" y="109"/>
                    <a:pt x="1144" y="109"/>
                  </a:cubicBezTo>
                  <a:cubicBezTo>
                    <a:pt x="1235" y="109"/>
                    <a:pt x="1326" y="126"/>
                    <a:pt x="1416" y="165"/>
                  </a:cubicBezTo>
                  <a:cubicBezTo>
                    <a:pt x="1421" y="167"/>
                    <a:pt x="1425" y="168"/>
                    <a:pt x="1430" y="168"/>
                  </a:cubicBezTo>
                  <a:cubicBezTo>
                    <a:pt x="1458" y="168"/>
                    <a:pt x="1481" y="133"/>
                    <a:pt x="1453" y="111"/>
                  </a:cubicBezTo>
                  <a:cubicBezTo>
                    <a:pt x="1358" y="33"/>
                    <a:pt x="1250" y="1"/>
                    <a:pt x="11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6832925" y="567925"/>
              <a:ext cx="35825" cy="12750"/>
            </a:xfrm>
            <a:custGeom>
              <a:avLst/>
              <a:gdLst/>
              <a:ahLst/>
              <a:cxnLst/>
              <a:rect l="l" t="t" r="r" b="b"/>
              <a:pathLst>
                <a:path w="1433" h="510" extrusionOk="0">
                  <a:moveTo>
                    <a:pt x="36" y="0"/>
                  </a:moveTo>
                  <a:cubicBezTo>
                    <a:pt x="14" y="0"/>
                    <a:pt x="0" y="31"/>
                    <a:pt x="24" y="46"/>
                  </a:cubicBezTo>
                  <a:cubicBezTo>
                    <a:pt x="404" y="264"/>
                    <a:pt x="910" y="510"/>
                    <a:pt x="1363" y="510"/>
                  </a:cubicBezTo>
                  <a:cubicBezTo>
                    <a:pt x="1373" y="510"/>
                    <a:pt x="1383" y="510"/>
                    <a:pt x="1393" y="509"/>
                  </a:cubicBezTo>
                  <a:cubicBezTo>
                    <a:pt x="1433" y="509"/>
                    <a:pt x="1433" y="457"/>
                    <a:pt x="1400" y="444"/>
                  </a:cubicBezTo>
                  <a:cubicBezTo>
                    <a:pt x="1189" y="372"/>
                    <a:pt x="957" y="348"/>
                    <a:pt x="743" y="282"/>
                  </a:cubicBezTo>
                  <a:cubicBezTo>
                    <a:pt x="502" y="210"/>
                    <a:pt x="271" y="114"/>
                    <a:pt x="46" y="2"/>
                  </a:cubicBez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6880275" y="534375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690" y="0"/>
                  </a:moveTo>
                  <a:cubicBezTo>
                    <a:pt x="457" y="0"/>
                    <a:pt x="222" y="63"/>
                    <a:pt x="27" y="174"/>
                  </a:cubicBezTo>
                  <a:cubicBezTo>
                    <a:pt x="1" y="187"/>
                    <a:pt x="18" y="221"/>
                    <a:pt x="43" y="221"/>
                  </a:cubicBezTo>
                  <a:cubicBezTo>
                    <a:pt x="47" y="221"/>
                    <a:pt x="51" y="220"/>
                    <a:pt x="56" y="218"/>
                  </a:cubicBezTo>
                  <a:cubicBezTo>
                    <a:pt x="240" y="127"/>
                    <a:pt x="420" y="87"/>
                    <a:pt x="599" y="87"/>
                  </a:cubicBezTo>
                  <a:cubicBezTo>
                    <a:pt x="860" y="87"/>
                    <a:pt x="1116" y="173"/>
                    <a:pt x="1370" y="311"/>
                  </a:cubicBezTo>
                  <a:cubicBezTo>
                    <a:pt x="1375" y="314"/>
                    <a:pt x="1381" y="315"/>
                    <a:pt x="1386" y="315"/>
                  </a:cubicBezTo>
                  <a:cubicBezTo>
                    <a:pt x="1413" y="315"/>
                    <a:pt x="1435" y="277"/>
                    <a:pt x="1411" y="256"/>
                  </a:cubicBezTo>
                  <a:cubicBezTo>
                    <a:pt x="1213" y="79"/>
                    <a:pt x="952" y="0"/>
                    <a:pt x="6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6895350" y="482625"/>
              <a:ext cx="38750" cy="39250"/>
            </a:xfrm>
            <a:custGeom>
              <a:avLst/>
              <a:gdLst/>
              <a:ahLst/>
              <a:cxnLst/>
              <a:rect l="l" t="t" r="r" b="b"/>
              <a:pathLst>
                <a:path w="1550" h="1570" extrusionOk="0">
                  <a:moveTo>
                    <a:pt x="22" y="0"/>
                  </a:moveTo>
                  <a:cubicBezTo>
                    <a:pt x="11" y="0"/>
                    <a:pt x="0" y="13"/>
                    <a:pt x="7" y="25"/>
                  </a:cubicBezTo>
                  <a:cubicBezTo>
                    <a:pt x="379" y="636"/>
                    <a:pt x="869" y="1180"/>
                    <a:pt x="1474" y="1564"/>
                  </a:cubicBezTo>
                  <a:cubicBezTo>
                    <a:pt x="1480" y="1568"/>
                    <a:pt x="1487" y="1570"/>
                    <a:pt x="1493" y="1570"/>
                  </a:cubicBezTo>
                  <a:cubicBezTo>
                    <a:pt x="1524" y="1570"/>
                    <a:pt x="1550" y="1522"/>
                    <a:pt x="1518" y="1500"/>
                  </a:cubicBezTo>
                  <a:cubicBezTo>
                    <a:pt x="936" y="1076"/>
                    <a:pt x="441" y="609"/>
                    <a:pt x="36" y="8"/>
                  </a:cubicBezTo>
                  <a:cubicBezTo>
                    <a:pt x="32" y="2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6955500" y="437100"/>
              <a:ext cx="36050" cy="15050"/>
            </a:xfrm>
            <a:custGeom>
              <a:avLst/>
              <a:gdLst/>
              <a:ahLst/>
              <a:cxnLst/>
              <a:rect l="l" t="t" r="r" b="b"/>
              <a:pathLst>
                <a:path w="1442" h="602" extrusionOk="0">
                  <a:moveTo>
                    <a:pt x="237" y="1"/>
                  </a:moveTo>
                  <a:cubicBezTo>
                    <a:pt x="169" y="1"/>
                    <a:pt x="104" y="5"/>
                    <a:pt x="42" y="15"/>
                  </a:cubicBezTo>
                  <a:cubicBezTo>
                    <a:pt x="2" y="20"/>
                    <a:pt x="0" y="79"/>
                    <a:pt x="44" y="79"/>
                  </a:cubicBezTo>
                  <a:cubicBezTo>
                    <a:pt x="55" y="79"/>
                    <a:pt x="67" y="79"/>
                    <a:pt x="78" y="79"/>
                  </a:cubicBezTo>
                  <a:cubicBezTo>
                    <a:pt x="338" y="79"/>
                    <a:pt x="587" y="111"/>
                    <a:pt x="827" y="215"/>
                  </a:cubicBezTo>
                  <a:cubicBezTo>
                    <a:pt x="1045" y="311"/>
                    <a:pt x="1200" y="469"/>
                    <a:pt x="1392" y="596"/>
                  </a:cubicBezTo>
                  <a:cubicBezTo>
                    <a:pt x="1397" y="600"/>
                    <a:pt x="1402" y="601"/>
                    <a:pt x="1407" y="601"/>
                  </a:cubicBezTo>
                  <a:cubicBezTo>
                    <a:pt x="1427" y="601"/>
                    <a:pt x="1442" y="575"/>
                    <a:pt x="1432" y="557"/>
                  </a:cubicBezTo>
                  <a:cubicBezTo>
                    <a:pt x="1217" y="190"/>
                    <a:pt x="675" y="1"/>
                    <a:pt x="23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6947000" y="302350"/>
              <a:ext cx="42100" cy="85400"/>
            </a:xfrm>
            <a:custGeom>
              <a:avLst/>
              <a:gdLst/>
              <a:ahLst/>
              <a:cxnLst/>
              <a:rect l="l" t="t" r="r" b="b"/>
              <a:pathLst>
                <a:path w="1684" h="3416" extrusionOk="0">
                  <a:moveTo>
                    <a:pt x="34" y="0"/>
                  </a:moveTo>
                  <a:cubicBezTo>
                    <a:pt x="16" y="0"/>
                    <a:pt x="0" y="26"/>
                    <a:pt x="15" y="44"/>
                  </a:cubicBezTo>
                  <a:cubicBezTo>
                    <a:pt x="857" y="1050"/>
                    <a:pt x="1292" y="2123"/>
                    <a:pt x="1595" y="3386"/>
                  </a:cubicBezTo>
                  <a:cubicBezTo>
                    <a:pt x="1600" y="3406"/>
                    <a:pt x="1617" y="3416"/>
                    <a:pt x="1635" y="3416"/>
                  </a:cubicBezTo>
                  <a:cubicBezTo>
                    <a:pt x="1659" y="3416"/>
                    <a:pt x="1684" y="3400"/>
                    <a:pt x="1681" y="3372"/>
                  </a:cubicBezTo>
                  <a:cubicBezTo>
                    <a:pt x="1544" y="2121"/>
                    <a:pt x="895" y="922"/>
                    <a:pt x="49" y="7"/>
                  </a:cubicBezTo>
                  <a:cubicBezTo>
                    <a:pt x="45" y="2"/>
                    <a:pt x="39" y="0"/>
                    <a:pt x="3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6711350" y="268925"/>
              <a:ext cx="462050" cy="430275"/>
            </a:xfrm>
            <a:custGeom>
              <a:avLst/>
              <a:gdLst/>
              <a:ahLst/>
              <a:cxnLst/>
              <a:rect l="l" t="t" r="r" b="b"/>
              <a:pathLst>
                <a:path w="18482" h="17211" extrusionOk="0">
                  <a:moveTo>
                    <a:pt x="9527" y="201"/>
                  </a:moveTo>
                  <a:cubicBezTo>
                    <a:pt x="10239" y="201"/>
                    <a:pt x="10942" y="391"/>
                    <a:pt x="11590" y="860"/>
                  </a:cubicBezTo>
                  <a:cubicBezTo>
                    <a:pt x="13317" y="2105"/>
                    <a:pt x="12305" y="4089"/>
                    <a:pt x="12838" y="5796"/>
                  </a:cubicBezTo>
                  <a:cubicBezTo>
                    <a:pt x="12848" y="5825"/>
                    <a:pt x="12865" y="5844"/>
                    <a:pt x="12886" y="5854"/>
                  </a:cubicBezTo>
                  <a:cubicBezTo>
                    <a:pt x="11983" y="7104"/>
                    <a:pt x="11213" y="8450"/>
                    <a:pt x="10204" y="9630"/>
                  </a:cubicBezTo>
                  <a:cubicBezTo>
                    <a:pt x="8967" y="11074"/>
                    <a:pt x="7550" y="12359"/>
                    <a:pt x="5995" y="13449"/>
                  </a:cubicBezTo>
                  <a:cubicBezTo>
                    <a:pt x="4379" y="14584"/>
                    <a:pt x="2646" y="15410"/>
                    <a:pt x="835" y="16173"/>
                  </a:cubicBezTo>
                  <a:cubicBezTo>
                    <a:pt x="832" y="15468"/>
                    <a:pt x="766" y="14769"/>
                    <a:pt x="681" y="14070"/>
                  </a:cubicBezTo>
                  <a:lnTo>
                    <a:pt x="681" y="14070"/>
                  </a:lnTo>
                  <a:cubicBezTo>
                    <a:pt x="966" y="14110"/>
                    <a:pt x="1410" y="14158"/>
                    <a:pt x="1869" y="14158"/>
                  </a:cubicBezTo>
                  <a:cubicBezTo>
                    <a:pt x="2811" y="14158"/>
                    <a:pt x="3817" y="13953"/>
                    <a:pt x="3640" y="13043"/>
                  </a:cubicBezTo>
                  <a:cubicBezTo>
                    <a:pt x="3503" y="12335"/>
                    <a:pt x="2715" y="12100"/>
                    <a:pt x="1905" y="12100"/>
                  </a:cubicBezTo>
                  <a:cubicBezTo>
                    <a:pt x="1369" y="12100"/>
                    <a:pt x="823" y="12203"/>
                    <a:pt x="448" y="12339"/>
                  </a:cubicBezTo>
                  <a:cubicBezTo>
                    <a:pt x="380" y="11818"/>
                    <a:pt x="321" y="11297"/>
                    <a:pt x="286" y="10775"/>
                  </a:cubicBezTo>
                  <a:cubicBezTo>
                    <a:pt x="291" y="10775"/>
                    <a:pt x="296" y="10776"/>
                    <a:pt x="300" y="10776"/>
                  </a:cubicBezTo>
                  <a:cubicBezTo>
                    <a:pt x="302" y="10776"/>
                    <a:pt x="305" y="10776"/>
                    <a:pt x="307" y="10775"/>
                  </a:cubicBezTo>
                  <a:cubicBezTo>
                    <a:pt x="567" y="10729"/>
                    <a:pt x="826" y="10710"/>
                    <a:pt x="1084" y="10710"/>
                  </a:cubicBezTo>
                  <a:cubicBezTo>
                    <a:pt x="2248" y="10710"/>
                    <a:pt x="3388" y="11098"/>
                    <a:pt x="4559" y="11120"/>
                  </a:cubicBezTo>
                  <a:cubicBezTo>
                    <a:pt x="4582" y="11120"/>
                    <a:pt x="4605" y="11120"/>
                    <a:pt x="4628" y="11120"/>
                  </a:cubicBezTo>
                  <a:cubicBezTo>
                    <a:pt x="5482" y="11120"/>
                    <a:pt x="7038" y="10837"/>
                    <a:pt x="6902" y="9699"/>
                  </a:cubicBezTo>
                  <a:cubicBezTo>
                    <a:pt x="6780" y="8669"/>
                    <a:pt x="5094" y="8499"/>
                    <a:pt x="4312" y="8460"/>
                  </a:cubicBezTo>
                  <a:cubicBezTo>
                    <a:pt x="4192" y="8454"/>
                    <a:pt x="4071" y="8451"/>
                    <a:pt x="3950" y="8451"/>
                  </a:cubicBezTo>
                  <a:cubicBezTo>
                    <a:pt x="2722" y="8451"/>
                    <a:pt x="1418" y="8743"/>
                    <a:pt x="289" y="9207"/>
                  </a:cubicBezTo>
                  <a:cubicBezTo>
                    <a:pt x="376" y="8184"/>
                    <a:pt x="634" y="7215"/>
                    <a:pt x="1090" y="6304"/>
                  </a:cubicBezTo>
                  <a:cubicBezTo>
                    <a:pt x="1803" y="6548"/>
                    <a:pt x="2477" y="6818"/>
                    <a:pt x="3159" y="7144"/>
                  </a:cubicBezTo>
                  <a:cubicBezTo>
                    <a:pt x="3647" y="7380"/>
                    <a:pt x="4146" y="7607"/>
                    <a:pt x="4671" y="7751"/>
                  </a:cubicBezTo>
                  <a:cubicBezTo>
                    <a:pt x="4938" y="7824"/>
                    <a:pt x="5378" y="7918"/>
                    <a:pt x="5795" y="7918"/>
                  </a:cubicBezTo>
                  <a:cubicBezTo>
                    <a:pt x="6269" y="7918"/>
                    <a:pt x="6715" y="7796"/>
                    <a:pt x="6846" y="7380"/>
                  </a:cubicBezTo>
                  <a:cubicBezTo>
                    <a:pt x="7120" y="6513"/>
                    <a:pt x="6056" y="5705"/>
                    <a:pt x="5399" y="5396"/>
                  </a:cubicBezTo>
                  <a:cubicBezTo>
                    <a:pt x="4431" y="4943"/>
                    <a:pt x="3304" y="4779"/>
                    <a:pt x="2230" y="4779"/>
                  </a:cubicBezTo>
                  <a:cubicBezTo>
                    <a:pt x="2181" y="4779"/>
                    <a:pt x="2131" y="4780"/>
                    <a:pt x="2082" y="4781"/>
                  </a:cubicBezTo>
                  <a:cubicBezTo>
                    <a:pt x="2906" y="3761"/>
                    <a:pt x="3920" y="2883"/>
                    <a:pt x="4990" y="2116"/>
                  </a:cubicBezTo>
                  <a:cubicBezTo>
                    <a:pt x="4997" y="2121"/>
                    <a:pt x="5004" y="2128"/>
                    <a:pt x="5014" y="2133"/>
                  </a:cubicBezTo>
                  <a:cubicBezTo>
                    <a:pt x="6491" y="2903"/>
                    <a:pt x="6935" y="4474"/>
                    <a:pt x="7715" y="5830"/>
                  </a:cubicBezTo>
                  <a:cubicBezTo>
                    <a:pt x="7979" y="6287"/>
                    <a:pt x="8516" y="6794"/>
                    <a:pt x="9039" y="6794"/>
                  </a:cubicBezTo>
                  <a:cubicBezTo>
                    <a:pt x="9279" y="6794"/>
                    <a:pt x="9516" y="6687"/>
                    <a:pt x="9722" y="6420"/>
                  </a:cubicBezTo>
                  <a:cubicBezTo>
                    <a:pt x="10352" y="5605"/>
                    <a:pt x="9722" y="4320"/>
                    <a:pt x="9256" y="3582"/>
                  </a:cubicBezTo>
                  <a:cubicBezTo>
                    <a:pt x="8608" y="2554"/>
                    <a:pt x="7658" y="1723"/>
                    <a:pt x="6654" y="1045"/>
                  </a:cubicBezTo>
                  <a:cubicBezTo>
                    <a:pt x="7552" y="560"/>
                    <a:pt x="8549" y="201"/>
                    <a:pt x="9527" y="201"/>
                  </a:cubicBezTo>
                  <a:close/>
                  <a:moveTo>
                    <a:pt x="18186" y="2410"/>
                  </a:moveTo>
                  <a:cubicBezTo>
                    <a:pt x="18223" y="2471"/>
                    <a:pt x="18262" y="2533"/>
                    <a:pt x="18301" y="2591"/>
                  </a:cubicBezTo>
                  <a:cubicBezTo>
                    <a:pt x="14458" y="3112"/>
                    <a:pt x="12693" y="7227"/>
                    <a:pt x="10550" y="9921"/>
                  </a:cubicBezTo>
                  <a:cubicBezTo>
                    <a:pt x="8035" y="13083"/>
                    <a:pt x="4494" y="14888"/>
                    <a:pt x="841" y="16404"/>
                  </a:cubicBezTo>
                  <a:cubicBezTo>
                    <a:pt x="836" y="16405"/>
                    <a:pt x="835" y="16408"/>
                    <a:pt x="834" y="16411"/>
                  </a:cubicBezTo>
                  <a:lnTo>
                    <a:pt x="834" y="16287"/>
                  </a:lnTo>
                  <a:cubicBezTo>
                    <a:pt x="4212" y="15183"/>
                    <a:pt x="7332" y="12935"/>
                    <a:pt x="9732" y="10347"/>
                  </a:cubicBezTo>
                  <a:cubicBezTo>
                    <a:pt x="10980" y="9003"/>
                    <a:pt x="11928" y="7495"/>
                    <a:pt x="12971" y="5996"/>
                  </a:cubicBezTo>
                  <a:cubicBezTo>
                    <a:pt x="14246" y="4164"/>
                    <a:pt x="15970" y="2882"/>
                    <a:pt x="18174" y="2416"/>
                  </a:cubicBezTo>
                  <a:cubicBezTo>
                    <a:pt x="18179" y="2414"/>
                    <a:pt x="18181" y="2413"/>
                    <a:pt x="18186" y="2410"/>
                  </a:cubicBezTo>
                  <a:close/>
                  <a:moveTo>
                    <a:pt x="13323" y="6307"/>
                  </a:moveTo>
                  <a:cubicBezTo>
                    <a:pt x="13804" y="6853"/>
                    <a:pt x="14503" y="6905"/>
                    <a:pt x="15180" y="7018"/>
                  </a:cubicBezTo>
                  <a:cubicBezTo>
                    <a:pt x="16231" y="7195"/>
                    <a:pt x="16973" y="7759"/>
                    <a:pt x="17366" y="8766"/>
                  </a:cubicBezTo>
                  <a:cubicBezTo>
                    <a:pt x="17881" y="10079"/>
                    <a:pt x="17729" y="11604"/>
                    <a:pt x="17185" y="12906"/>
                  </a:cubicBezTo>
                  <a:cubicBezTo>
                    <a:pt x="17031" y="11806"/>
                    <a:pt x="16742" y="10552"/>
                    <a:pt x="16026" y="9722"/>
                  </a:cubicBezTo>
                  <a:cubicBezTo>
                    <a:pt x="15652" y="9289"/>
                    <a:pt x="15034" y="8920"/>
                    <a:pt x="14435" y="8920"/>
                  </a:cubicBezTo>
                  <a:cubicBezTo>
                    <a:pt x="14190" y="8920"/>
                    <a:pt x="13948" y="8981"/>
                    <a:pt x="13728" y="9126"/>
                  </a:cubicBezTo>
                  <a:cubicBezTo>
                    <a:pt x="12920" y="9656"/>
                    <a:pt x="13438" y="10873"/>
                    <a:pt x="13753" y="11536"/>
                  </a:cubicBezTo>
                  <a:cubicBezTo>
                    <a:pt x="14311" y="12719"/>
                    <a:pt x="15209" y="13702"/>
                    <a:pt x="16088" y="14655"/>
                  </a:cubicBezTo>
                  <a:cubicBezTo>
                    <a:pt x="15354" y="15475"/>
                    <a:pt x="14420" y="16075"/>
                    <a:pt x="13380" y="16453"/>
                  </a:cubicBezTo>
                  <a:cubicBezTo>
                    <a:pt x="13661" y="15479"/>
                    <a:pt x="13555" y="14394"/>
                    <a:pt x="13138" y="13477"/>
                  </a:cubicBezTo>
                  <a:cubicBezTo>
                    <a:pt x="12799" y="12729"/>
                    <a:pt x="12138" y="11828"/>
                    <a:pt x="11239" y="11828"/>
                  </a:cubicBezTo>
                  <a:cubicBezTo>
                    <a:pt x="11168" y="11828"/>
                    <a:pt x="11094" y="11833"/>
                    <a:pt x="11020" y="11845"/>
                  </a:cubicBezTo>
                  <a:cubicBezTo>
                    <a:pt x="10215" y="11974"/>
                    <a:pt x="9943" y="12832"/>
                    <a:pt x="10092" y="13541"/>
                  </a:cubicBezTo>
                  <a:cubicBezTo>
                    <a:pt x="10353" y="14775"/>
                    <a:pt x="11681" y="15564"/>
                    <a:pt x="11458" y="16901"/>
                  </a:cubicBezTo>
                  <a:cubicBezTo>
                    <a:pt x="10947" y="16964"/>
                    <a:pt x="10436" y="16991"/>
                    <a:pt x="9926" y="16991"/>
                  </a:cubicBezTo>
                  <a:cubicBezTo>
                    <a:pt x="9345" y="16991"/>
                    <a:pt x="8764" y="16957"/>
                    <a:pt x="8183" y="16902"/>
                  </a:cubicBezTo>
                  <a:cubicBezTo>
                    <a:pt x="8704" y="16293"/>
                    <a:pt x="9686" y="14676"/>
                    <a:pt x="8405" y="14422"/>
                  </a:cubicBezTo>
                  <a:cubicBezTo>
                    <a:pt x="8298" y="14401"/>
                    <a:pt x="8198" y="14391"/>
                    <a:pt x="8104" y="14391"/>
                  </a:cubicBezTo>
                  <a:cubicBezTo>
                    <a:pt x="6955" y="14391"/>
                    <a:pt x="6718" y="15886"/>
                    <a:pt x="6256" y="16684"/>
                  </a:cubicBezTo>
                  <a:cubicBezTo>
                    <a:pt x="4991" y="16522"/>
                    <a:pt x="3726" y="16359"/>
                    <a:pt x="2461" y="16359"/>
                  </a:cubicBezTo>
                  <a:cubicBezTo>
                    <a:pt x="1933" y="16359"/>
                    <a:pt x="1404" y="16387"/>
                    <a:pt x="876" y="16456"/>
                  </a:cubicBezTo>
                  <a:cubicBezTo>
                    <a:pt x="4278" y="15345"/>
                    <a:pt x="7613" y="13441"/>
                    <a:pt x="10029" y="10772"/>
                  </a:cubicBezTo>
                  <a:cubicBezTo>
                    <a:pt x="11234" y="9444"/>
                    <a:pt x="12206" y="7782"/>
                    <a:pt x="13323" y="6307"/>
                  </a:cubicBezTo>
                  <a:close/>
                  <a:moveTo>
                    <a:pt x="9501" y="0"/>
                  </a:moveTo>
                  <a:cubicBezTo>
                    <a:pt x="8423" y="0"/>
                    <a:pt x="7346" y="408"/>
                    <a:pt x="6386" y="953"/>
                  </a:cubicBezTo>
                  <a:cubicBezTo>
                    <a:pt x="6390" y="954"/>
                    <a:pt x="6393" y="959"/>
                    <a:pt x="6399" y="960"/>
                  </a:cubicBezTo>
                  <a:cubicBezTo>
                    <a:pt x="6382" y="984"/>
                    <a:pt x="6379" y="1019"/>
                    <a:pt x="6407" y="1043"/>
                  </a:cubicBezTo>
                  <a:cubicBezTo>
                    <a:pt x="7266" y="1714"/>
                    <a:pt x="8127" y="2387"/>
                    <a:pt x="8785" y="3267"/>
                  </a:cubicBezTo>
                  <a:cubicBezTo>
                    <a:pt x="9256" y="3897"/>
                    <a:pt x="10608" y="6332"/>
                    <a:pt x="9060" y="6509"/>
                  </a:cubicBezTo>
                  <a:cubicBezTo>
                    <a:pt x="9029" y="6512"/>
                    <a:pt x="8997" y="6514"/>
                    <a:pt x="8966" y="6514"/>
                  </a:cubicBezTo>
                  <a:cubicBezTo>
                    <a:pt x="7898" y="6514"/>
                    <a:pt x="7267" y="4433"/>
                    <a:pt x="6822" y="3636"/>
                  </a:cubicBezTo>
                  <a:cubicBezTo>
                    <a:pt x="6410" y="2894"/>
                    <a:pt x="5871" y="2330"/>
                    <a:pt x="5116" y="1937"/>
                  </a:cubicBezTo>
                  <a:cubicBezTo>
                    <a:pt x="5099" y="1928"/>
                    <a:pt x="5082" y="1924"/>
                    <a:pt x="5067" y="1924"/>
                  </a:cubicBezTo>
                  <a:cubicBezTo>
                    <a:pt x="5046" y="1924"/>
                    <a:pt x="5027" y="1931"/>
                    <a:pt x="5010" y="1941"/>
                  </a:cubicBezTo>
                  <a:lnTo>
                    <a:pt x="4915" y="1899"/>
                  </a:lnTo>
                  <a:cubicBezTo>
                    <a:pt x="3746" y="2724"/>
                    <a:pt x="2649" y="3686"/>
                    <a:pt x="1777" y="4806"/>
                  </a:cubicBezTo>
                  <a:cubicBezTo>
                    <a:pt x="1796" y="4807"/>
                    <a:pt x="1815" y="4810"/>
                    <a:pt x="1833" y="4813"/>
                  </a:cubicBezTo>
                  <a:cubicBezTo>
                    <a:pt x="1795" y="4860"/>
                    <a:pt x="1818" y="4954"/>
                    <a:pt x="1899" y="4956"/>
                  </a:cubicBezTo>
                  <a:cubicBezTo>
                    <a:pt x="2899" y="4984"/>
                    <a:pt x="3928" y="5083"/>
                    <a:pt x="4878" y="5421"/>
                  </a:cubicBezTo>
                  <a:cubicBezTo>
                    <a:pt x="5330" y="5582"/>
                    <a:pt x="5772" y="5806"/>
                    <a:pt x="6121" y="6142"/>
                  </a:cubicBezTo>
                  <a:cubicBezTo>
                    <a:pt x="6580" y="6582"/>
                    <a:pt x="6955" y="7528"/>
                    <a:pt x="6033" y="7654"/>
                  </a:cubicBezTo>
                  <a:cubicBezTo>
                    <a:pt x="5900" y="7672"/>
                    <a:pt x="5769" y="7680"/>
                    <a:pt x="5640" y="7680"/>
                  </a:cubicBezTo>
                  <a:cubicBezTo>
                    <a:pt x="3993" y="7680"/>
                    <a:pt x="2695" y="6293"/>
                    <a:pt x="1085" y="6119"/>
                  </a:cubicBezTo>
                  <a:cubicBezTo>
                    <a:pt x="1079" y="6118"/>
                    <a:pt x="1074" y="6118"/>
                    <a:pt x="1069" y="6118"/>
                  </a:cubicBezTo>
                  <a:cubicBezTo>
                    <a:pt x="1029" y="6118"/>
                    <a:pt x="1003" y="6141"/>
                    <a:pt x="990" y="6170"/>
                  </a:cubicBezTo>
                  <a:cubicBezTo>
                    <a:pt x="968" y="6171"/>
                    <a:pt x="944" y="6171"/>
                    <a:pt x="921" y="6173"/>
                  </a:cubicBezTo>
                  <a:cubicBezTo>
                    <a:pt x="891" y="6175"/>
                    <a:pt x="876" y="6198"/>
                    <a:pt x="873" y="6222"/>
                  </a:cubicBezTo>
                  <a:cubicBezTo>
                    <a:pt x="393" y="7186"/>
                    <a:pt x="128" y="8220"/>
                    <a:pt x="53" y="9304"/>
                  </a:cubicBezTo>
                  <a:cubicBezTo>
                    <a:pt x="58" y="9304"/>
                    <a:pt x="64" y="9303"/>
                    <a:pt x="71" y="9303"/>
                  </a:cubicBezTo>
                  <a:cubicBezTo>
                    <a:pt x="0" y="9339"/>
                    <a:pt x="24" y="9442"/>
                    <a:pt x="98" y="9442"/>
                  </a:cubicBezTo>
                  <a:cubicBezTo>
                    <a:pt x="105" y="9442"/>
                    <a:pt x="113" y="9441"/>
                    <a:pt x="121" y="9440"/>
                  </a:cubicBezTo>
                  <a:cubicBezTo>
                    <a:pt x="1251" y="9144"/>
                    <a:pt x="2324" y="8762"/>
                    <a:pt x="3506" y="8690"/>
                  </a:cubicBezTo>
                  <a:cubicBezTo>
                    <a:pt x="3659" y="8681"/>
                    <a:pt x="3812" y="8676"/>
                    <a:pt x="3966" y="8676"/>
                  </a:cubicBezTo>
                  <a:cubicBezTo>
                    <a:pt x="4407" y="8676"/>
                    <a:pt x="4849" y="8716"/>
                    <a:pt x="5282" y="8813"/>
                  </a:cubicBezTo>
                  <a:cubicBezTo>
                    <a:pt x="6043" y="8986"/>
                    <a:pt x="7308" y="9568"/>
                    <a:pt x="6309" y="10455"/>
                  </a:cubicBezTo>
                  <a:cubicBezTo>
                    <a:pt x="5906" y="10812"/>
                    <a:pt x="5350" y="10924"/>
                    <a:pt x="4771" y="10924"/>
                  </a:cubicBezTo>
                  <a:cubicBezTo>
                    <a:pt x="4118" y="10924"/>
                    <a:pt x="3434" y="10782"/>
                    <a:pt x="2903" y="10690"/>
                  </a:cubicBezTo>
                  <a:cubicBezTo>
                    <a:pt x="2300" y="10587"/>
                    <a:pt x="1704" y="10493"/>
                    <a:pt x="1104" y="10493"/>
                  </a:cubicBezTo>
                  <a:cubicBezTo>
                    <a:pt x="876" y="10493"/>
                    <a:pt x="648" y="10506"/>
                    <a:pt x="418" y="10538"/>
                  </a:cubicBezTo>
                  <a:cubicBezTo>
                    <a:pt x="404" y="10535"/>
                    <a:pt x="389" y="10534"/>
                    <a:pt x="373" y="10534"/>
                  </a:cubicBezTo>
                  <a:cubicBezTo>
                    <a:pt x="321" y="10534"/>
                    <a:pt x="265" y="10548"/>
                    <a:pt x="215" y="10569"/>
                  </a:cubicBezTo>
                  <a:lnTo>
                    <a:pt x="205" y="10575"/>
                  </a:lnTo>
                  <a:cubicBezTo>
                    <a:pt x="159" y="10596"/>
                    <a:pt x="118" y="10620"/>
                    <a:pt x="87" y="10645"/>
                  </a:cubicBezTo>
                  <a:cubicBezTo>
                    <a:pt x="61" y="10665"/>
                    <a:pt x="54" y="10705"/>
                    <a:pt x="80" y="10729"/>
                  </a:cubicBezTo>
                  <a:cubicBezTo>
                    <a:pt x="71" y="10730"/>
                    <a:pt x="61" y="10730"/>
                    <a:pt x="53" y="10731"/>
                  </a:cubicBezTo>
                  <a:cubicBezTo>
                    <a:pt x="87" y="11293"/>
                    <a:pt x="146" y="11851"/>
                    <a:pt x="217" y="12409"/>
                  </a:cubicBezTo>
                  <a:lnTo>
                    <a:pt x="277" y="12409"/>
                  </a:lnTo>
                  <a:cubicBezTo>
                    <a:pt x="265" y="12416"/>
                    <a:pt x="249" y="12420"/>
                    <a:pt x="236" y="12427"/>
                  </a:cubicBezTo>
                  <a:cubicBezTo>
                    <a:pt x="177" y="12458"/>
                    <a:pt x="216" y="12542"/>
                    <a:pt x="271" y="12542"/>
                  </a:cubicBezTo>
                  <a:cubicBezTo>
                    <a:pt x="276" y="12542"/>
                    <a:pt x="282" y="12541"/>
                    <a:pt x="287" y="12540"/>
                  </a:cubicBezTo>
                  <a:cubicBezTo>
                    <a:pt x="714" y="12425"/>
                    <a:pt x="1304" y="12286"/>
                    <a:pt x="1867" y="12286"/>
                  </a:cubicBezTo>
                  <a:cubicBezTo>
                    <a:pt x="2373" y="12286"/>
                    <a:pt x="2856" y="12399"/>
                    <a:pt x="3174" y="12742"/>
                  </a:cubicBezTo>
                  <a:cubicBezTo>
                    <a:pt x="3935" y="13562"/>
                    <a:pt x="2749" y="13891"/>
                    <a:pt x="2120" y="13923"/>
                  </a:cubicBezTo>
                  <a:cubicBezTo>
                    <a:pt x="2008" y="13930"/>
                    <a:pt x="1896" y="13932"/>
                    <a:pt x="1785" y="13932"/>
                  </a:cubicBezTo>
                  <a:cubicBezTo>
                    <a:pt x="1403" y="13932"/>
                    <a:pt x="1024" y="13899"/>
                    <a:pt x="646" y="13843"/>
                  </a:cubicBezTo>
                  <a:lnTo>
                    <a:pt x="646" y="13837"/>
                  </a:lnTo>
                  <a:cubicBezTo>
                    <a:pt x="636" y="13837"/>
                    <a:pt x="625" y="13839"/>
                    <a:pt x="615" y="13839"/>
                  </a:cubicBezTo>
                  <a:cubicBezTo>
                    <a:pt x="605" y="13837"/>
                    <a:pt x="595" y="13836"/>
                    <a:pt x="584" y="13835"/>
                  </a:cubicBezTo>
                  <a:cubicBezTo>
                    <a:pt x="578" y="13833"/>
                    <a:pt x="572" y="13833"/>
                    <a:pt x="566" y="13833"/>
                  </a:cubicBezTo>
                  <a:cubicBezTo>
                    <a:pt x="550" y="13833"/>
                    <a:pt x="535" y="13837"/>
                    <a:pt x="523" y="13843"/>
                  </a:cubicBezTo>
                  <a:cubicBezTo>
                    <a:pt x="483" y="13844"/>
                    <a:pt x="445" y="13846"/>
                    <a:pt x="407" y="13849"/>
                  </a:cubicBezTo>
                  <a:cubicBezTo>
                    <a:pt x="524" y="14728"/>
                    <a:pt x="626" y="15609"/>
                    <a:pt x="644" y="16500"/>
                  </a:cubicBezTo>
                  <a:cubicBezTo>
                    <a:pt x="602" y="16537"/>
                    <a:pt x="611" y="16619"/>
                    <a:pt x="679" y="16619"/>
                  </a:cubicBezTo>
                  <a:cubicBezTo>
                    <a:pt x="681" y="16619"/>
                    <a:pt x="683" y="16619"/>
                    <a:pt x="685" y="16619"/>
                  </a:cubicBezTo>
                  <a:cubicBezTo>
                    <a:pt x="1049" y="16596"/>
                    <a:pt x="1410" y="16585"/>
                    <a:pt x="1770" y="16585"/>
                  </a:cubicBezTo>
                  <a:cubicBezTo>
                    <a:pt x="3270" y="16585"/>
                    <a:pt x="4744" y="16763"/>
                    <a:pt x="6231" y="16933"/>
                  </a:cubicBezTo>
                  <a:cubicBezTo>
                    <a:pt x="6251" y="16900"/>
                    <a:pt x="6269" y="16864"/>
                    <a:pt x="6286" y="16830"/>
                  </a:cubicBezTo>
                  <a:cubicBezTo>
                    <a:pt x="6290" y="16831"/>
                    <a:pt x="6295" y="16832"/>
                    <a:pt x="6299" y="16832"/>
                  </a:cubicBezTo>
                  <a:cubicBezTo>
                    <a:pt x="6316" y="16832"/>
                    <a:pt x="6332" y="16825"/>
                    <a:pt x="6347" y="16809"/>
                  </a:cubicBezTo>
                  <a:cubicBezTo>
                    <a:pt x="6858" y="16221"/>
                    <a:pt x="6807" y="15327"/>
                    <a:pt x="7495" y="14861"/>
                  </a:cubicBezTo>
                  <a:cubicBezTo>
                    <a:pt x="7677" y="14740"/>
                    <a:pt x="7933" y="14616"/>
                    <a:pt x="8162" y="14616"/>
                  </a:cubicBezTo>
                  <a:cubicBezTo>
                    <a:pt x="8185" y="14616"/>
                    <a:pt x="8207" y="14617"/>
                    <a:pt x="8229" y="14620"/>
                  </a:cubicBezTo>
                  <a:cubicBezTo>
                    <a:pt x="9168" y="14727"/>
                    <a:pt x="8768" y="15536"/>
                    <a:pt x="8580" y="15904"/>
                  </a:cubicBezTo>
                  <a:cubicBezTo>
                    <a:pt x="8405" y="16249"/>
                    <a:pt x="8175" y="16557"/>
                    <a:pt x="7960" y="16877"/>
                  </a:cubicBezTo>
                  <a:cubicBezTo>
                    <a:pt x="7959" y="16878"/>
                    <a:pt x="7959" y="16880"/>
                    <a:pt x="7959" y="16881"/>
                  </a:cubicBezTo>
                  <a:cubicBezTo>
                    <a:pt x="7931" y="16878"/>
                    <a:pt x="7901" y="16877"/>
                    <a:pt x="7871" y="16873"/>
                  </a:cubicBezTo>
                  <a:cubicBezTo>
                    <a:pt x="7846" y="16949"/>
                    <a:pt x="7818" y="17024"/>
                    <a:pt x="7788" y="17099"/>
                  </a:cubicBezTo>
                  <a:cubicBezTo>
                    <a:pt x="7874" y="17107"/>
                    <a:pt x="7960" y="17117"/>
                    <a:pt x="8049" y="17124"/>
                  </a:cubicBezTo>
                  <a:cubicBezTo>
                    <a:pt x="8630" y="17177"/>
                    <a:pt x="9222" y="17210"/>
                    <a:pt x="9814" y="17210"/>
                  </a:cubicBezTo>
                  <a:cubicBezTo>
                    <a:pt x="10353" y="17210"/>
                    <a:pt x="10892" y="17183"/>
                    <a:pt x="11425" y="17118"/>
                  </a:cubicBezTo>
                  <a:cubicBezTo>
                    <a:pt x="11436" y="17138"/>
                    <a:pt x="11459" y="17150"/>
                    <a:pt x="11481" y="17150"/>
                  </a:cubicBezTo>
                  <a:cubicBezTo>
                    <a:pt x="11501" y="17150"/>
                    <a:pt x="11520" y="17141"/>
                    <a:pt x="11531" y="17120"/>
                  </a:cubicBezTo>
                  <a:cubicBezTo>
                    <a:pt x="11532" y="17117"/>
                    <a:pt x="11535" y="17111"/>
                    <a:pt x="11537" y="17106"/>
                  </a:cubicBezTo>
                  <a:cubicBezTo>
                    <a:pt x="11556" y="17104"/>
                    <a:pt x="11573" y="17103"/>
                    <a:pt x="11593" y="17099"/>
                  </a:cubicBezTo>
                  <a:cubicBezTo>
                    <a:pt x="11596" y="17052"/>
                    <a:pt x="11599" y="17005"/>
                    <a:pt x="11602" y="16959"/>
                  </a:cubicBezTo>
                  <a:cubicBezTo>
                    <a:pt x="12161" y="15469"/>
                    <a:pt x="10061" y="14402"/>
                    <a:pt x="10294" y="12925"/>
                  </a:cubicBezTo>
                  <a:cubicBezTo>
                    <a:pt x="10386" y="12341"/>
                    <a:pt x="10786" y="12085"/>
                    <a:pt x="11231" y="12085"/>
                  </a:cubicBezTo>
                  <a:cubicBezTo>
                    <a:pt x="11564" y="12085"/>
                    <a:pt x="11922" y="12228"/>
                    <a:pt x="12194" y="12483"/>
                  </a:cubicBezTo>
                  <a:cubicBezTo>
                    <a:pt x="12560" y="12824"/>
                    <a:pt x="12831" y="13287"/>
                    <a:pt x="13015" y="13750"/>
                  </a:cubicBezTo>
                  <a:cubicBezTo>
                    <a:pt x="13380" y="14663"/>
                    <a:pt x="13368" y="15595"/>
                    <a:pt x="13139" y="16535"/>
                  </a:cubicBezTo>
                  <a:cubicBezTo>
                    <a:pt x="13126" y="16541"/>
                    <a:pt x="13112" y="16547"/>
                    <a:pt x="13098" y="16557"/>
                  </a:cubicBezTo>
                  <a:cubicBezTo>
                    <a:pt x="13091" y="16633"/>
                    <a:pt x="13085" y="16710"/>
                    <a:pt x="13083" y="16787"/>
                  </a:cubicBezTo>
                  <a:cubicBezTo>
                    <a:pt x="13413" y="16686"/>
                    <a:pt x="13739" y="16566"/>
                    <a:pt x="14057" y="16421"/>
                  </a:cubicBezTo>
                  <a:cubicBezTo>
                    <a:pt x="14938" y="16020"/>
                    <a:pt x="15704" y="15438"/>
                    <a:pt x="16318" y="14721"/>
                  </a:cubicBezTo>
                  <a:cubicBezTo>
                    <a:pt x="16313" y="14714"/>
                    <a:pt x="16310" y="14707"/>
                    <a:pt x="16307" y="14703"/>
                  </a:cubicBezTo>
                  <a:cubicBezTo>
                    <a:pt x="16335" y="14660"/>
                    <a:pt x="16342" y="14604"/>
                    <a:pt x="16300" y="14556"/>
                  </a:cubicBezTo>
                  <a:cubicBezTo>
                    <a:pt x="15636" y="13842"/>
                    <a:pt x="14970" y="13119"/>
                    <a:pt x="14434" y="12300"/>
                  </a:cubicBezTo>
                  <a:cubicBezTo>
                    <a:pt x="14030" y="11682"/>
                    <a:pt x="13289" y="10496"/>
                    <a:pt x="13555" y="9708"/>
                  </a:cubicBezTo>
                  <a:cubicBezTo>
                    <a:pt x="13694" y="9298"/>
                    <a:pt x="14031" y="9155"/>
                    <a:pt x="14396" y="9155"/>
                  </a:cubicBezTo>
                  <a:cubicBezTo>
                    <a:pt x="14733" y="9155"/>
                    <a:pt x="15094" y="9278"/>
                    <a:pt x="15341" y="9425"/>
                  </a:cubicBezTo>
                  <a:cubicBezTo>
                    <a:pt x="15792" y="9698"/>
                    <a:pt x="16093" y="10144"/>
                    <a:pt x="16311" y="10610"/>
                  </a:cubicBezTo>
                  <a:cubicBezTo>
                    <a:pt x="16691" y="11420"/>
                    <a:pt x="16855" y="12318"/>
                    <a:pt x="17064" y="13185"/>
                  </a:cubicBezTo>
                  <a:cubicBezTo>
                    <a:pt x="17064" y="13187"/>
                    <a:pt x="17062" y="13188"/>
                    <a:pt x="17062" y="13189"/>
                  </a:cubicBezTo>
                  <a:cubicBezTo>
                    <a:pt x="17064" y="13192"/>
                    <a:pt x="17065" y="13194"/>
                    <a:pt x="17067" y="13196"/>
                  </a:cubicBezTo>
                  <a:cubicBezTo>
                    <a:pt x="17077" y="13236"/>
                    <a:pt x="17086" y="13277"/>
                    <a:pt x="17095" y="13316"/>
                  </a:cubicBezTo>
                  <a:cubicBezTo>
                    <a:pt x="17104" y="13349"/>
                    <a:pt x="17132" y="13364"/>
                    <a:pt x="17162" y="13364"/>
                  </a:cubicBezTo>
                  <a:cubicBezTo>
                    <a:pt x="17169" y="13364"/>
                    <a:pt x="17176" y="13363"/>
                    <a:pt x="17182" y="13362"/>
                  </a:cubicBezTo>
                  <a:cubicBezTo>
                    <a:pt x="17190" y="13370"/>
                    <a:pt x="17194" y="13379"/>
                    <a:pt x="17201" y="13387"/>
                  </a:cubicBezTo>
                  <a:cubicBezTo>
                    <a:pt x="17288" y="13211"/>
                    <a:pt x="17369" y="13030"/>
                    <a:pt x="17441" y="12843"/>
                  </a:cubicBezTo>
                  <a:cubicBezTo>
                    <a:pt x="18004" y="11396"/>
                    <a:pt x="18126" y="9582"/>
                    <a:pt x="17328" y="8194"/>
                  </a:cubicBezTo>
                  <a:cubicBezTo>
                    <a:pt x="16981" y="7587"/>
                    <a:pt x="16457" y="7124"/>
                    <a:pt x="15778" y="6932"/>
                  </a:cubicBezTo>
                  <a:cubicBezTo>
                    <a:pt x="14990" y="6709"/>
                    <a:pt x="14050" y="6828"/>
                    <a:pt x="13459" y="6164"/>
                  </a:cubicBezTo>
                  <a:cubicBezTo>
                    <a:pt x="13455" y="6158"/>
                    <a:pt x="13450" y="6157"/>
                    <a:pt x="13444" y="6154"/>
                  </a:cubicBezTo>
                  <a:cubicBezTo>
                    <a:pt x="14716" y="4504"/>
                    <a:pt x="16191" y="3109"/>
                    <a:pt x="18418" y="2707"/>
                  </a:cubicBezTo>
                  <a:cubicBezTo>
                    <a:pt x="18481" y="2695"/>
                    <a:pt x="18470" y="2598"/>
                    <a:pt x="18418" y="2582"/>
                  </a:cubicBezTo>
                  <a:cubicBezTo>
                    <a:pt x="18350" y="2481"/>
                    <a:pt x="18278" y="2382"/>
                    <a:pt x="18206" y="2283"/>
                  </a:cubicBezTo>
                  <a:cubicBezTo>
                    <a:pt x="18196" y="2270"/>
                    <a:pt x="18183" y="2264"/>
                    <a:pt x="18170" y="2264"/>
                  </a:cubicBezTo>
                  <a:cubicBezTo>
                    <a:pt x="18161" y="2264"/>
                    <a:pt x="18152" y="2267"/>
                    <a:pt x="18144" y="2272"/>
                  </a:cubicBezTo>
                  <a:cubicBezTo>
                    <a:pt x="18140" y="2272"/>
                    <a:pt x="18136" y="2270"/>
                    <a:pt x="18133" y="2270"/>
                  </a:cubicBezTo>
                  <a:cubicBezTo>
                    <a:pt x="18131" y="2270"/>
                    <a:pt x="18130" y="2271"/>
                    <a:pt x="18128" y="2272"/>
                  </a:cubicBezTo>
                  <a:cubicBezTo>
                    <a:pt x="16331" y="2643"/>
                    <a:pt x="14700" y="3603"/>
                    <a:pt x="13530" y="5019"/>
                  </a:cubicBezTo>
                  <a:cubicBezTo>
                    <a:pt x="13354" y="5232"/>
                    <a:pt x="13187" y="5451"/>
                    <a:pt x="13020" y="5674"/>
                  </a:cubicBezTo>
                  <a:cubicBezTo>
                    <a:pt x="12701" y="4555"/>
                    <a:pt x="13098" y="3391"/>
                    <a:pt x="12816" y="2269"/>
                  </a:cubicBezTo>
                  <a:cubicBezTo>
                    <a:pt x="12608" y="1442"/>
                    <a:pt x="12011" y="796"/>
                    <a:pt x="11260" y="415"/>
                  </a:cubicBezTo>
                  <a:cubicBezTo>
                    <a:pt x="10687" y="124"/>
                    <a:pt x="10094" y="0"/>
                    <a:pt x="95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6" name="Google Shape;2346;p9"/>
          <p:cNvGrpSpPr/>
          <p:nvPr/>
        </p:nvGrpSpPr>
        <p:grpSpPr>
          <a:xfrm>
            <a:off x="6849635" y="141832"/>
            <a:ext cx="539325" cy="397679"/>
            <a:chOff x="5165350" y="2018400"/>
            <a:chExt cx="244825" cy="180525"/>
          </a:xfrm>
        </p:grpSpPr>
        <p:sp>
          <p:nvSpPr>
            <p:cNvPr id="2347" name="Google Shape;2347;p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2" name="Google Shape;2352;p9"/>
          <p:cNvGrpSpPr/>
          <p:nvPr/>
        </p:nvGrpSpPr>
        <p:grpSpPr>
          <a:xfrm rot="10800000" flipH="1">
            <a:off x="8739860" y="141832"/>
            <a:ext cx="539325" cy="397679"/>
            <a:chOff x="5165350" y="2018400"/>
            <a:chExt cx="244825" cy="180525"/>
          </a:xfrm>
        </p:grpSpPr>
        <p:sp>
          <p:nvSpPr>
            <p:cNvPr id="2353" name="Google Shape;2353;p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8" name="Google Shape;2358;p9"/>
          <p:cNvGrpSpPr/>
          <p:nvPr/>
        </p:nvGrpSpPr>
        <p:grpSpPr>
          <a:xfrm flipH="1">
            <a:off x="1754442" y="138153"/>
            <a:ext cx="539325" cy="397679"/>
            <a:chOff x="5165350" y="2018400"/>
            <a:chExt cx="244825" cy="180525"/>
          </a:xfrm>
        </p:grpSpPr>
        <p:sp>
          <p:nvSpPr>
            <p:cNvPr id="2359" name="Google Shape;2359;p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4" name="Google Shape;2364;p9"/>
          <p:cNvGrpSpPr/>
          <p:nvPr/>
        </p:nvGrpSpPr>
        <p:grpSpPr>
          <a:xfrm rot="10800000">
            <a:off x="-135783" y="138153"/>
            <a:ext cx="539325" cy="397679"/>
            <a:chOff x="5165350" y="2018400"/>
            <a:chExt cx="244825" cy="180525"/>
          </a:xfrm>
        </p:grpSpPr>
        <p:sp>
          <p:nvSpPr>
            <p:cNvPr id="2365" name="Google Shape;2365;p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6"/>
        </a:solidFill>
        <a:effectLst/>
      </p:bgPr>
    </p:bg>
    <p:spTree>
      <p:nvGrpSpPr>
        <p:cNvPr id="1" name="Shape 29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p13"/>
          <p:cNvSpPr/>
          <p:nvPr/>
        </p:nvSpPr>
        <p:spPr>
          <a:xfrm flipH="1"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27" name="Google Shape;2927;p13"/>
          <p:cNvGrpSpPr/>
          <p:nvPr/>
        </p:nvGrpSpPr>
        <p:grpSpPr>
          <a:xfrm>
            <a:off x="8202179" y="4470047"/>
            <a:ext cx="1097259" cy="757118"/>
            <a:chOff x="1558375" y="3387225"/>
            <a:chExt cx="638275" cy="439750"/>
          </a:xfrm>
        </p:grpSpPr>
        <p:sp>
          <p:nvSpPr>
            <p:cNvPr id="2928" name="Google Shape;2928;p13"/>
            <p:cNvSpPr/>
            <p:nvPr/>
          </p:nvSpPr>
          <p:spPr>
            <a:xfrm>
              <a:off x="1566500" y="3399800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5" y="1"/>
                  </a:moveTo>
                  <a:cubicBezTo>
                    <a:pt x="9231" y="3234"/>
                    <a:pt x="8377" y="7540"/>
                    <a:pt x="9505" y="11507"/>
                  </a:cubicBezTo>
                  <a:cubicBezTo>
                    <a:pt x="9533" y="11611"/>
                    <a:pt x="9453" y="11677"/>
                    <a:pt x="9370" y="11677"/>
                  </a:cubicBezTo>
                  <a:cubicBezTo>
                    <a:pt x="9326" y="11677"/>
                    <a:pt x="9280" y="11658"/>
                    <a:pt x="9251" y="11614"/>
                  </a:cubicBezTo>
                  <a:cubicBezTo>
                    <a:pt x="7295" y="8779"/>
                    <a:pt x="5041" y="5781"/>
                    <a:pt x="1623" y="4732"/>
                  </a:cubicBezTo>
                  <a:lnTo>
                    <a:pt x="1623" y="4732"/>
                  </a:lnTo>
                  <a:cubicBezTo>
                    <a:pt x="3161" y="7287"/>
                    <a:pt x="4381" y="10002"/>
                    <a:pt x="5257" y="12855"/>
                  </a:cubicBezTo>
                  <a:cubicBezTo>
                    <a:pt x="5284" y="12943"/>
                    <a:pt x="5210" y="13007"/>
                    <a:pt x="5135" y="13007"/>
                  </a:cubicBezTo>
                  <a:cubicBezTo>
                    <a:pt x="5105" y="13007"/>
                    <a:pt x="5076" y="12997"/>
                    <a:pt x="5052" y="12975"/>
                  </a:cubicBezTo>
                  <a:cubicBezTo>
                    <a:pt x="4316" y="12303"/>
                    <a:pt x="3449" y="11839"/>
                    <a:pt x="2470" y="11641"/>
                  </a:cubicBezTo>
                  <a:cubicBezTo>
                    <a:pt x="2118" y="11572"/>
                    <a:pt x="1760" y="11535"/>
                    <a:pt x="1403" y="11535"/>
                  </a:cubicBezTo>
                  <a:cubicBezTo>
                    <a:pt x="1270" y="11535"/>
                    <a:pt x="1138" y="11540"/>
                    <a:pt x="1006" y="11551"/>
                  </a:cubicBezTo>
                  <a:cubicBezTo>
                    <a:pt x="322" y="11606"/>
                    <a:pt x="0" y="11535"/>
                    <a:pt x="408" y="12099"/>
                  </a:cubicBezTo>
                  <a:cubicBezTo>
                    <a:pt x="1495" y="13587"/>
                    <a:pt x="2636" y="14904"/>
                    <a:pt x="3509" y="16554"/>
                  </a:cubicBezTo>
                  <a:cubicBezTo>
                    <a:pt x="3523" y="16584"/>
                    <a:pt x="3527" y="16611"/>
                    <a:pt x="3519" y="16636"/>
                  </a:cubicBezTo>
                  <a:cubicBezTo>
                    <a:pt x="9756" y="16587"/>
                    <a:pt x="15943" y="16639"/>
                    <a:pt x="22170" y="16180"/>
                  </a:cubicBezTo>
                  <a:cubicBezTo>
                    <a:pt x="22544" y="13955"/>
                    <a:pt x="23377" y="11892"/>
                    <a:pt x="24630" y="10023"/>
                  </a:cubicBezTo>
                  <a:lnTo>
                    <a:pt x="24630" y="10023"/>
                  </a:lnTo>
                  <a:cubicBezTo>
                    <a:pt x="22681" y="10512"/>
                    <a:pt x="20942" y="11477"/>
                    <a:pt x="19483" y="12881"/>
                  </a:cubicBezTo>
                  <a:cubicBezTo>
                    <a:pt x="19451" y="12912"/>
                    <a:pt x="19413" y="12926"/>
                    <a:pt x="19377" y="12926"/>
                  </a:cubicBezTo>
                  <a:cubicBezTo>
                    <a:pt x="19297" y="12926"/>
                    <a:pt x="19223" y="12861"/>
                    <a:pt x="19215" y="12769"/>
                  </a:cubicBezTo>
                  <a:cubicBezTo>
                    <a:pt x="18982" y="10008"/>
                    <a:pt x="19510" y="7312"/>
                    <a:pt x="20750" y="4843"/>
                  </a:cubicBezTo>
                  <a:lnTo>
                    <a:pt x="20750" y="4843"/>
                  </a:lnTo>
                  <a:cubicBezTo>
                    <a:pt x="17906" y="5956"/>
                    <a:pt x="15643" y="8131"/>
                    <a:pt x="14411" y="10934"/>
                  </a:cubicBezTo>
                  <a:cubicBezTo>
                    <a:pt x="14390" y="10982"/>
                    <a:pt x="14341" y="11004"/>
                    <a:pt x="14291" y="11004"/>
                  </a:cubicBezTo>
                  <a:cubicBezTo>
                    <a:pt x="14240" y="11004"/>
                    <a:pt x="14187" y="10980"/>
                    <a:pt x="14165" y="10934"/>
                  </a:cubicBezTo>
                  <a:cubicBezTo>
                    <a:pt x="12478" y="7523"/>
                    <a:pt x="12084" y="3742"/>
                    <a:pt x="11775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3"/>
            <p:cNvSpPr/>
            <p:nvPr/>
          </p:nvSpPr>
          <p:spPr>
            <a:xfrm>
              <a:off x="1558450" y="3682400"/>
              <a:ext cx="122250" cy="31900"/>
            </a:xfrm>
            <a:custGeom>
              <a:avLst/>
              <a:gdLst/>
              <a:ahLst/>
              <a:cxnLst/>
              <a:rect l="l" t="t" r="r" b="b"/>
              <a:pathLst>
                <a:path w="4890" h="1276" extrusionOk="0">
                  <a:moveTo>
                    <a:pt x="1732" y="0"/>
                  </a:moveTo>
                  <a:cubicBezTo>
                    <a:pt x="1198" y="0"/>
                    <a:pt x="657" y="77"/>
                    <a:pt x="120" y="233"/>
                  </a:cubicBezTo>
                  <a:cubicBezTo>
                    <a:pt x="29" y="261"/>
                    <a:pt x="0" y="377"/>
                    <a:pt x="65" y="444"/>
                  </a:cubicBezTo>
                  <a:cubicBezTo>
                    <a:pt x="125" y="507"/>
                    <a:pt x="181" y="571"/>
                    <a:pt x="240" y="635"/>
                  </a:cubicBezTo>
                  <a:cubicBezTo>
                    <a:pt x="329" y="571"/>
                    <a:pt x="440" y="526"/>
                    <a:pt x="568" y="508"/>
                  </a:cubicBezTo>
                  <a:cubicBezTo>
                    <a:pt x="488" y="259"/>
                    <a:pt x="798" y="292"/>
                    <a:pt x="1330" y="250"/>
                  </a:cubicBezTo>
                  <a:cubicBezTo>
                    <a:pt x="1465" y="239"/>
                    <a:pt x="1600" y="233"/>
                    <a:pt x="1736" y="233"/>
                  </a:cubicBezTo>
                  <a:cubicBezTo>
                    <a:pt x="2091" y="233"/>
                    <a:pt x="2446" y="270"/>
                    <a:pt x="2796" y="339"/>
                  </a:cubicBezTo>
                  <a:cubicBezTo>
                    <a:pt x="3567" y="494"/>
                    <a:pt x="4267" y="817"/>
                    <a:pt x="4890" y="1276"/>
                  </a:cubicBezTo>
                  <a:cubicBezTo>
                    <a:pt x="4822" y="1129"/>
                    <a:pt x="4753" y="988"/>
                    <a:pt x="4683" y="845"/>
                  </a:cubicBezTo>
                  <a:cubicBezTo>
                    <a:pt x="3788" y="290"/>
                    <a:pt x="2774" y="0"/>
                    <a:pt x="173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3"/>
            <p:cNvSpPr/>
            <p:nvPr/>
          </p:nvSpPr>
          <p:spPr>
            <a:xfrm>
              <a:off x="1801400" y="3387225"/>
              <a:ext cx="295375" cy="287725"/>
            </a:xfrm>
            <a:custGeom>
              <a:avLst/>
              <a:gdLst/>
              <a:ahLst/>
              <a:cxnLst/>
              <a:rect l="l" t="t" r="r" b="b"/>
              <a:pathLst>
                <a:path w="11815" h="11509" extrusionOk="0">
                  <a:moveTo>
                    <a:pt x="2482" y="1"/>
                  </a:moveTo>
                  <a:cubicBezTo>
                    <a:pt x="2451" y="1"/>
                    <a:pt x="2419" y="14"/>
                    <a:pt x="2393" y="45"/>
                  </a:cubicBezTo>
                  <a:cubicBezTo>
                    <a:pt x="1313" y="1345"/>
                    <a:pt x="513" y="2830"/>
                    <a:pt x="0" y="4400"/>
                  </a:cubicBezTo>
                  <a:cubicBezTo>
                    <a:pt x="58" y="4388"/>
                    <a:pt x="117" y="4383"/>
                    <a:pt x="175" y="4383"/>
                  </a:cubicBezTo>
                  <a:cubicBezTo>
                    <a:pt x="215" y="4383"/>
                    <a:pt x="254" y="4385"/>
                    <a:pt x="292" y="4390"/>
                  </a:cubicBezTo>
                  <a:cubicBezTo>
                    <a:pt x="755" y="3000"/>
                    <a:pt x="1457" y="1681"/>
                    <a:pt x="2383" y="505"/>
                  </a:cubicBezTo>
                  <a:cubicBezTo>
                    <a:pt x="2692" y="4246"/>
                    <a:pt x="3085" y="8027"/>
                    <a:pt x="4772" y="11438"/>
                  </a:cubicBezTo>
                  <a:cubicBezTo>
                    <a:pt x="4795" y="11484"/>
                    <a:pt x="4847" y="11509"/>
                    <a:pt x="4899" y="11509"/>
                  </a:cubicBezTo>
                  <a:cubicBezTo>
                    <a:pt x="4948" y="11509"/>
                    <a:pt x="4997" y="11486"/>
                    <a:pt x="5018" y="11438"/>
                  </a:cubicBezTo>
                  <a:cubicBezTo>
                    <a:pt x="6250" y="8634"/>
                    <a:pt x="8512" y="6459"/>
                    <a:pt x="11357" y="5346"/>
                  </a:cubicBezTo>
                  <a:lnTo>
                    <a:pt x="11357" y="5346"/>
                  </a:lnTo>
                  <a:cubicBezTo>
                    <a:pt x="11097" y="5863"/>
                    <a:pt x="10870" y="6391"/>
                    <a:pt x="10673" y="6927"/>
                  </a:cubicBezTo>
                  <a:cubicBezTo>
                    <a:pt x="10792" y="6885"/>
                    <a:pt x="10911" y="6847"/>
                    <a:pt x="11031" y="6807"/>
                  </a:cubicBezTo>
                  <a:cubicBezTo>
                    <a:pt x="11242" y="6247"/>
                    <a:pt x="11485" y="5693"/>
                    <a:pt x="11768" y="5156"/>
                  </a:cubicBezTo>
                  <a:cubicBezTo>
                    <a:pt x="11815" y="5069"/>
                    <a:pt x="11752" y="4943"/>
                    <a:pt x="11653" y="4943"/>
                  </a:cubicBezTo>
                  <a:cubicBezTo>
                    <a:pt x="11640" y="4943"/>
                    <a:pt x="11625" y="4946"/>
                    <a:pt x="11611" y="4951"/>
                  </a:cubicBezTo>
                  <a:cubicBezTo>
                    <a:pt x="8638" y="6008"/>
                    <a:pt x="6232" y="8183"/>
                    <a:pt x="4896" y="11033"/>
                  </a:cubicBezTo>
                  <a:cubicBezTo>
                    <a:pt x="3287" y="7625"/>
                    <a:pt x="2937" y="3857"/>
                    <a:pt x="2636" y="144"/>
                  </a:cubicBezTo>
                  <a:cubicBezTo>
                    <a:pt x="2628" y="68"/>
                    <a:pt x="2555" y="1"/>
                    <a:pt x="2482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3"/>
            <p:cNvSpPr/>
            <p:nvPr/>
          </p:nvSpPr>
          <p:spPr>
            <a:xfrm>
              <a:off x="2046225" y="3640375"/>
              <a:ext cx="150375" cy="82600"/>
            </a:xfrm>
            <a:custGeom>
              <a:avLst/>
              <a:gdLst/>
              <a:ahLst/>
              <a:cxnLst/>
              <a:rect l="l" t="t" r="r" b="b"/>
              <a:pathLst>
                <a:path w="6015" h="3304" extrusionOk="0">
                  <a:moveTo>
                    <a:pt x="5790" y="0"/>
                  </a:moveTo>
                  <a:cubicBezTo>
                    <a:pt x="5780" y="0"/>
                    <a:pt x="5769" y="1"/>
                    <a:pt x="5758" y="3"/>
                  </a:cubicBezTo>
                  <a:cubicBezTo>
                    <a:pt x="3707" y="448"/>
                    <a:pt x="1864" y="1398"/>
                    <a:pt x="323" y="2806"/>
                  </a:cubicBezTo>
                  <a:cubicBezTo>
                    <a:pt x="302" y="2457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8"/>
                    <a:pt x="1" y="2690"/>
                  </a:cubicBezTo>
                  <a:cubicBezTo>
                    <a:pt x="9" y="2843"/>
                    <a:pt x="18" y="2994"/>
                    <a:pt x="30" y="3146"/>
                  </a:cubicBezTo>
                  <a:cubicBezTo>
                    <a:pt x="37" y="3239"/>
                    <a:pt x="112" y="3304"/>
                    <a:pt x="191" y="3304"/>
                  </a:cubicBezTo>
                  <a:cubicBezTo>
                    <a:pt x="228" y="3304"/>
                    <a:pt x="266" y="3290"/>
                    <a:pt x="299" y="3259"/>
                  </a:cubicBezTo>
                  <a:cubicBezTo>
                    <a:pt x="1753" y="1856"/>
                    <a:pt x="3495" y="889"/>
                    <a:pt x="5441" y="400"/>
                  </a:cubicBezTo>
                  <a:lnTo>
                    <a:pt x="5441" y="400"/>
                  </a:lnTo>
                  <a:cubicBezTo>
                    <a:pt x="4956" y="1123"/>
                    <a:pt x="4534" y="1878"/>
                    <a:pt x="4177" y="2659"/>
                  </a:cubicBezTo>
                  <a:cubicBezTo>
                    <a:pt x="4308" y="2638"/>
                    <a:pt x="4438" y="2618"/>
                    <a:pt x="4568" y="2603"/>
                  </a:cubicBezTo>
                  <a:cubicBezTo>
                    <a:pt x="4951" y="1780"/>
                    <a:pt x="5408" y="989"/>
                    <a:pt x="5938" y="236"/>
                  </a:cubicBezTo>
                  <a:cubicBezTo>
                    <a:pt x="6015" y="124"/>
                    <a:pt x="5905" y="0"/>
                    <a:pt x="5790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3"/>
            <p:cNvSpPr/>
            <p:nvPr/>
          </p:nvSpPr>
          <p:spPr>
            <a:xfrm>
              <a:off x="2101900" y="3799325"/>
              <a:ext cx="28400" cy="15500"/>
            </a:xfrm>
            <a:custGeom>
              <a:avLst/>
              <a:gdLst/>
              <a:ahLst/>
              <a:cxnLst/>
              <a:rect l="l" t="t" r="r" b="b"/>
              <a:pathLst>
                <a:path w="1136" h="620" extrusionOk="0">
                  <a:moveTo>
                    <a:pt x="1135" y="0"/>
                  </a:moveTo>
                  <a:cubicBezTo>
                    <a:pt x="754" y="201"/>
                    <a:pt x="379" y="412"/>
                    <a:pt x="0" y="620"/>
                  </a:cubicBezTo>
                  <a:cubicBezTo>
                    <a:pt x="277" y="599"/>
                    <a:pt x="554" y="577"/>
                    <a:pt x="832" y="553"/>
                  </a:cubicBezTo>
                  <a:cubicBezTo>
                    <a:pt x="860" y="567"/>
                    <a:pt x="890" y="574"/>
                    <a:pt x="919" y="574"/>
                  </a:cubicBezTo>
                  <a:cubicBezTo>
                    <a:pt x="984" y="574"/>
                    <a:pt x="1042" y="538"/>
                    <a:pt x="1056" y="452"/>
                  </a:cubicBezTo>
                  <a:cubicBezTo>
                    <a:pt x="1080" y="299"/>
                    <a:pt x="1107" y="150"/>
                    <a:pt x="11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3"/>
            <p:cNvSpPr/>
            <p:nvPr/>
          </p:nvSpPr>
          <p:spPr>
            <a:xfrm>
              <a:off x="1595700" y="3509325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09"/>
                    <a:pt x="58" y="201"/>
                  </a:cubicBezTo>
                  <a:cubicBezTo>
                    <a:pt x="855" y="1490"/>
                    <a:pt x="1564" y="2821"/>
                    <a:pt x="2191" y="4194"/>
                  </a:cubicBezTo>
                  <a:cubicBezTo>
                    <a:pt x="2260" y="4141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3"/>
                  </a:cubicBezTo>
                  <a:lnTo>
                    <a:pt x="456" y="353"/>
                  </a:lnTo>
                  <a:cubicBezTo>
                    <a:pt x="3633" y="1323"/>
                    <a:pt x="5800" y="3979"/>
                    <a:pt x="7660" y="6625"/>
                  </a:cubicBezTo>
                  <a:cubicBezTo>
                    <a:pt x="7635" y="6434"/>
                    <a:pt x="7612" y="6242"/>
                    <a:pt x="7591" y="6052"/>
                  </a:cubicBezTo>
                  <a:cubicBezTo>
                    <a:pt x="5692" y="3411"/>
                    <a:pt x="3456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3"/>
            <p:cNvSpPr/>
            <p:nvPr/>
          </p:nvSpPr>
          <p:spPr>
            <a:xfrm>
              <a:off x="1808625" y="3399800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1"/>
                  </a:moveTo>
                  <a:cubicBezTo>
                    <a:pt x="1168" y="1177"/>
                    <a:pt x="466" y="2494"/>
                    <a:pt x="0" y="3885"/>
                  </a:cubicBezTo>
                  <a:cubicBezTo>
                    <a:pt x="253" y="3916"/>
                    <a:pt x="483" y="4057"/>
                    <a:pt x="606" y="4349"/>
                  </a:cubicBezTo>
                  <a:cubicBezTo>
                    <a:pt x="1726" y="6996"/>
                    <a:pt x="2821" y="9648"/>
                    <a:pt x="4192" y="12148"/>
                  </a:cubicBezTo>
                  <a:cubicBezTo>
                    <a:pt x="4898" y="10738"/>
                    <a:pt x="6135" y="9673"/>
                    <a:pt x="7219" y="8504"/>
                  </a:cubicBezTo>
                  <a:cubicBezTo>
                    <a:pt x="7278" y="8438"/>
                    <a:pt x="7335" y="8371"/>
                    <a:pt x="7394" y="8306"/>
                  </a:cubicBezTo>
                  <a:cubicBezTo>
                    <a:pt x="8220" y="7410"/>
                    <a:pt x="9258" y="6831"/>
                    <a:pt x="10383" y="6424"/>
                  </a:cubicBezTo>
                  <a:cubicBezTo>
                    <a:pt x="10581" y="5888"/>
                    <a:pt x="10807" y="5360"/>
                    <a:pt x="11066" y="4843"/>
                  </a:cubicBezTo>
                  <a:lnTo>
                    <a:pt x="11066" y="4843"/>
                  </a:lnTo>
                  <a:cubicBezTo>
                    <a:pt x="8223" y="5956"/>
                    <a:pt x="5958" y="8128"/>
                    <a:pt x="4727" y="10934"/>
                  </a:cubicBezTo>
                  <a:cubicBezTo>
                    <a:pt x="4706" y="10982"/>
                    <a:pt x="4657" y="11004"/>
                    <a:pt x="4608" y="11004"/>
                  </a:cubicBezTo>
                  <a:cubicBezTo>
                    <a:pt x="4556" y="11004"/>
                    <a:pt x="4504" y="10980"/>
                    <a:pt x="4482" y="10934"/>
                  </a:cubicBezTo>
                  <a:cubicBezTo>
                    <a:pt x="2796" y="7523"/>
                    <a:pt x="2401" y="3742"/>
                    <a:pt x="2093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3"/>
            <p:cNvSpPr/>
            <p:nvPr/>
          </p:nvSpPr>
          <p:spPr>
            <a:xfrm>
              <a:off x="2035750" y="3650400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cubicBezTo>
                    <a:pt x="3911" y="488"/>
                    <a:pt x="2172" y="1455"/>
                    <a:pt x="718" y="2860"/>
                  </a:cubicBezTo>
                  <a:cubicBezTo>
                    <a:pt x="685" y="2891"/>
                    <a:pt x="647" y="2904"/>
                    <a:pt x="610" y="2904"/>
                  </a:cubicBezTo>
                  <a:cubicBezTo>
                    <a:pt x="530" y="2904"/>
                    <a:pt x="456" y="2840"/>
                    <a:pt x="449" y="2748"/>
                  </a:cubicBezTo>
                  <a:cubicBezTo>
                    <a:pt x="437" y="2597"/>
                    <a:pt x="427" y="2444"/>
                    <a:pt x="420" y="2293"/>
                  </a:cubicBezTo>
                  <a:cubicBezTo>
                    <a:pt x="255" y="2872"/>
                    <a:pt x="119" y="3464"/>
                    <a:pt x="1" y="4061"/>
                  </a:cubicBezTo>
                  <a:cubicBezTo>
                    <a:pt x="8" y="4115"/>
                    <a:pt x="17" y="4167"/>
                    <a:pt x="25" y="4221"/>
                  </a:cubicBezTo>
                  <a:cubicBezTo>
                    <a:pt x="1216" y="3181"/>
                    <a:pt x="2955" y="2525"/>
                    <a:pt x="4596" y="2259"/>
                  </a:cubicBezTo>
                  <a:cubicBezTo>
                    <a:pt x="4953" y="1480"/>
                    <a:pt x="5375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3"/>
            <p:cNvSpPr/>
            <p:nvPr/>
          </p:nvSpPr>
          <p:spPr>
            <a:xfrm>
              <a:off x="1607075" y="3518075"/>
              <a:ext cx="189550" cy="208875"/>
            </a:xfrm>
            <a:custGeom>
              <a:avLst/>
              <a:gdLst/>
              <a:ahLst/>
              <a:cxnLst/>
              <a:rect l="l" t="t" r="r" b="b"/>
              <a:pathLst>
                <a:path w="7582" h="8355" extrusionOk="0">
                  <a:moveTo>
                    <a:pt x="1" y="1"/>
                  </a:moveTo>
                  <a:lnTo>
                    <a:pt x="1" y="1"/>
                  </a:lnTo>
                  <a:cubicBezTo>
                    <a:pt x="727" y="1205"/>
                    <a:pt x="1377" y="2443"/>
                    <a:pt x="1959" y="3717"/>
                  </a:cubicBezTo>
                  <a:cubicBezTo>
                    <a:pt x="2062" y="3675"/>
                    <a:pt x="2173" y="3652"/>
                    <a:pt x="2289" y="3652"/>
                  </a:cubicBezTo>
                  <a:cubicBezTo>
                    <a:pt x="2367" y="3652"/>
                    <a:pt x="2446" y="3663"/>
                    <a:pt x="2527" y="3686"/>
                  </a:cubicBezTo>
                  <a:cubicBezTo>
                    <a:pt x="4568" y="4263"/>
                    <a:pt x="6100" y="6081"/>
                    <a:pt x="7222" y="7785"/>
                  </a:cubicBezTo>
                  <a:cubicBezTo>
                    <a:pt x="7345" y="7969"/>
                    <a:pt x="7462" y="8160"/>
                    <a:pt x="7581" y="8354"/>
                  </a:cubicBezTo>
                  <a:cubicBezTo>
                    <a:pt x="7423" y="7672"/>
                    <a:pt x="7299" y="6978"/>
                    <a:pt x="7205" y="6275"/>
                  </a:cubicBezTo>
                  <a:cubicBezTo>
                    <a:pt x="5345" y="3629"/>
                    <a:pt x="3176" y="975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3"/>
            <p:cNvSpPr/>
            <p:nvPr/>
          </p:nvSpPr>
          <p:spPr>
            <a:xfrm>
              <a:off x="1570550" y="3688125"/>
              <a:ext cx="134225" cy="84700"/>
            </a:xfrm>
            <a:custGeom>
              <a:avLst/>
              <a:gdLst/>
              <a:ahLst/>
              <a:cxnLst/>
              <a:rect l="l" t="t" r="r" b="b"/>
              <a:pathLst>
                <a:path w="5369" h="3388" extrusionOk="0">
                  <a:moveTo>
                    <a:pt x="1247" y="1"/>
                  </a:moveTo>
                  <a:cubicBezTo>
                    <a:pt x="1113" y="1"/>
                    <a:pt x="979" y="6"/>
                    <a:pt x="845" y="16"/>
                  </a:cubicBezTo>
                  <a:cubicBezTo>
                    <a:pt x="311" y="59"/>
                    <a:pt x="1" y="28"/>
                    <a:pt x="83" y="276"/>
                  </a:cubicBezTo>
                  <a:cubicBezTo>
                    <a:pt x="129" y="269"/>
                    <a:pt x="177" y="265"/>
                    <a:pt x="228" y="265"/>
                  </a:cubicBezTo>
                  <a:cubicBezTo>
                    <a:pt x="257" y="265"/>
                    <a:pt x="287" y="266"/>
                    <a:pt x="318" y="269"/>
                  </a:cubicBezTo>
                  <a:cubicBezTo>
                    <a:pt x="2397" y="467"/>
                    <a:pt x="4149" y="1719"/>
                    <a:pt x="5368" y="3388"/>
                  </a:cubicBezTo>
                  <a:cubicBezTo>
                    <a:pt x="5080" y="2593"/>
                    <a:pt x="4761" y="1811"/>
                    <a:pt x="4404" y="1044"/>
                  </a:cubicBezTo>
                  <a:cubicBezTo>
                    <a:pt x="3782" y="585"/>
                    <a:pt x="3081" y="262"/>
                    <a:pt x="2309" y="107"/>
                  </a:cubicBezTo>
                  <a:cubicBezTo>
                    <a:pt x="1959" y="37"/>
                    <a:pt x="1603" y="1"/>
                    <a:pt x="1247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3"/>
            <p:cNvSpPr/>
            <p:nvPr/>
          </p:nvSpPr>
          <p:spPr>
            <a:xfrm>
              <a:off x="1618325" y="3721175"/>
              <a:ext cx="83625" cy="102200"/>
            </a:xfrm>
            <a:custGeom>
              <a:avLst/>
              <a:gdLst/>
              <a:ahLst/>
              <a:cxnLst/>
              <a:rect l="l" t="t" r="r" b="b"/>
              <a:pathLst>
                <a:path w="3345" h="4088" extrusionOk="0">
                  <a:moveTo>
                    <a:pt x="69" y="1"/>
                  </a:moveTo>
                  <a:cubicBezTo>
                    <a:pt x="33" y="1"/>
                    <a:pt x="1" y="51"/>
                    <a:pt x="35" y="78"/>
                  </a:cubicBezTo>
                  <a:cubicBezTo>
                    <a:pt x="812" y="679"/>
                    <a:pt x="1488" y="1385"/>
                    <a:pt x="2015" y="2217"/>
                  </a:cubicBezTo>
                  <a:cubicBezTo>
                    <a:pt x="2286" y="2642"/>
                    <a:pt x="2500" y="3088"/>
                    <a:pt x="2696" y="3552"/>
                  </a:cubicBezTo>
                  <a:cubicBezTo>
                    <a:pt x="2791" y="3780"/>
                    <a:pt x="2811" y="3953"/>
                    <a:pt x="3038" y="4066"/>
                  </a:cubicBezTo>
                  <a:cubicBezTo>
                    <a:pt x="3067" y="4080"/>
                    <a:pt x="3097" y="4087"/>
                    <a:pt x="3125" y="4087"/>
                  </a:cubicBezTo>
                  <a:cubicBezTo>
                    <a:pt x="3183" y="4087"/>
                    <a:pt x="3237" y="4059"/>
                    <a:pt x="3274" y="4004"/>
                  </a:cubicBezTo>
                  <a:cubicBezTo>
                    <a:pt x="3285" y="3984"/>
                    <a:pt x="3299" y="3966"/>
                    <a:pt x="3312" y="3946"/>
                  </a:cubicBezTo>
                  <a:cubicBezTo>
                    <a:pt x="3345" y="3898"/>
                    <a:pt x="3340" y="3831"/>
                    <a:pt x="3312" y="3783"/>
                  </a:cubicBezTo>
                  <a:cubicBezTo>
                    <a:pt x="3299" y="3761"/>
                    <a:pt x="3288" y="3739"/>
                    <a:pt x="3275" y="3718"/>
                  </a:cubicBezTo>
                  <a:cubicBezTo>
                    <a:pt x="3251" y="3674"/>
                    <a:pt x="3199" y="3646"/>
                    <a:pt x="3149" y="3646"/>
                  </a:cubicBezTo>
                  <a:cubicBezTo>
                    <a:pt x="3137" y="3646"/>
                    <a:pt x="3125" y="3648"/>
                    <a:pt x="3113" y="3651"/>
                  </a:cubicBezTo>
                  <a:lnTo>
                    <a:pt x="3065" y="3668"/>
                  </a:lnTo>
                  <a:cubicBezTo>
                    <a:pt x="3059" y="3670"/>
                    <a:pt x="3056" y="3672"/>
                    <a:pt x="3051" y="3674"/>
                  </a:cubicBezTo>
                  <a:cubicBezTo>
                    <a:pt x="2936" y="3298"/>
                    <a:pt x="2626" y="2618"/>
                    <a:pt x="2596" y="2566"/>
                  </a:cubicBezTo>
                  <a:cubicBezTo>
                    <a:pt x="2414" y="2245"/>
                    <a:pt x="2204" y="1940"/>
                    <a:pt x="1975" y="1651"/>
                  </a:cubicBezTo>
                  <a:cubicBezTo>
                    <a:pt x="1447" y="987"/>
                    <a:pt x="813" y="446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3"/>
            <p:cNvSpPr/>
            <p:nvPr/>
          </p:nvSpPr>
          <p:spPr>
            <a:xfrm>
              <a:off x="1672025" y="3589700"/>
              <a:ext cx="123125" cy="232200"/>
            </a:xfrm>
            <a:custGeom>
              <a:avLst/>
              <a:gdLst/>
              <a:ahLst/>
              <a:cxnLst/>
              <a:rect l="l" t="t" r="r" b="b"/>
              <a:pathLst>
                <a:path w="4925" h="9288" extrusionOk="0">
                  <a:moveTo>
                    <a:pt x="42" y="1"/>
                  </a:moveTo>
                  <a:cubicBezTo>
                    <a:pt x="21" y="1"/>
                    <a:pt x="0" y="28"/>
                    <a:pt x="15" y="48"/>
                  </a:cubicBezTo>
                  <a:cubicBezTo>
                    <a:pt x="1038" y="1435"/>
                    <a:pt x="1948" y="2702"/>
                    <a:pt x="2709" y="4263"/>
                  </a:cubicBezTo>
                  <a:cubicBezTo>
                    <a:pt x="3478" y="5844"/>
                    <a:pt x="4219" y="7425"/>
                    <a:pt x="4559" y="9162"/>
                  </a:cubicBezTo>
                  <a:cubicBezTo>
                    <a:pt x="4577" y="9250"/>
                    <a:pt x="4641" y="9288"/>
                    <a:pt x="4709" y="9288"/>
                  </a:cubicBezTo>
                  <a:cubicBezTo>
                    <a:pt x="4812" y="9288"/>
                    <a:pt x="4925" y="9201"/>
                    <a:pt x="4898" y="9068"/>
                  </a:cubicBezTo>
                  <a:cubicBezTo>
                    <a:pt x="4550" y="7305"/>
                    <a:pt x="3784" y="5698"/>
                    <a:pt x="2980" y="4103"/>
                  </a:cubicBezTo>
                  <a:cubicBezTo>
                    <a:pt x="2238" y="2639"/>
                    <a:pt x="1405" y="1011"/>
                    <a:pt x="57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3"/>
            <p:cNvSpPr/>
            <p:nvPr/>
          </p:nvSpPr>
          <p:spPr>
            <a:xfrm>
              <a:off x="1838900" y="3488900"/>
              <a:ext cx="52775" cy="328925"/>
            </a:xfrm>
            <a:custGeom>
              <a:avLst/>
              <a:gdLst/>
              <a:ahLst/>
              <a:cxnLst/>
              <a:rect l="l" t="t" r="r" b="b"/>
              <a:pathLst>
                <a:path w="2111" h="13157" extrusionOk="0">
                  <a:moveTo>
                    <a:pt x="404" y="0"/>
                  </a:moveTo>
                  <a:cubicBezTo>
                    <a:pt x="377" y="0"/>
                    <a:pt x="352" y="14"/>
                    <a:pt x="347" y="45"/>
                  </a:cubicBezTo>
                  <a:cubicBezTo>
                    <a:pt x="1" y="2272"/>
                    <a:pt x="66" y="4580"/>
                    <a:pt x="334" y="6811"/>
                  </a:cubicBezTo>
                  <a:cubicBezTo>
                    <a:pt x="582" y="8883"/>
                    <a:pt x="941" y="11182"/>
                    <a:pt x="1835" y="13086"/>
                  </a:cubicBezTo>
                  <a:cubicBezTo>
                    <a:pt x="1859" y="13136"/>
                    <a:pt x="1899" y="13157"/>
                    <a:pt x="1941" y="13157"/>
                  </a:cubicBezTo>
                  <a:cubicBezTo>
                    <a:pt x="2023" y="13157"/>
                    <a:pt x="2110" y="13077"/>
                    <a:pt x="2089" y="12980"/>
                  </a:cubicBezTo>
                  <a:cubicBezTo>
                    <a:pt x="1589" y="10779"/>
                    <a:pt x="878" y="8698"/>
                    <a:pt x="611" y="6438"/>
                  </a:cubicBezTo>
                  <a:cubicBezTo>
                    <a:pt x="361" y="4309"/>
                    <a:pt x="403" y="2198"/>
                    <a:pt x="474" y="64"/>
                  </a:cubicBezTo>
                  <a:cubicBezTo>
                    <a:pt x="475" y="24"/>
                    <a:pt x="438" y="0"/>
                    <a:pt x="40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3"/>
            <p:cNvSpPr/>
            <p:nvPr/>
          </p:nvSpPr>
          <p:spPr>
            <a:xfrm>
              <a:off x="1956650" y="3615075"/>
              <a:ext cx="63200" cy="201975"/>
            </a:xfrm>
            <a:custGeom>
              <a:avLst/>
              <a:gdLst/>
              <a:ahLst/>
              <a:cxnLst/>
              <a:rect l="l" t="t" r="r" b="b"/>
              <a:pathLst>
                <a:path w="2528" h="8079" extrusionOk="0">
                  <a:moveTo>
                    <a:pt x="2429" y="0"/>
                  </a:moveTo>
                  <a:cubicBezTo>
                    <a:pt x="2407" y="0"/>
                    <a:pt x="2385" y="11"/>
                    <a:pt x="2370" y="37"/>
                  </a:cubicBezTo>
                  <a:cubicBezTo>
                    <a:pt x="1043" y="2300"/>
                    <a:pt x="1" y="5314"/>
                    <a:pt x="266" y="7973"/>
                  </a:cubicBezTo>
                  <a:cubicBezTo>
                    <a:pt x="273" y="8044"/>
                    <a:pt x="322" y="8079"/>
                    <a:pt x="372" y="8079"/>
                  </a:cubicBezTo>
                  <a:cubicBezTo>
                    <a:pt x="423" y="8079"/>
                    <a:pt x="475" y="8043"/>
                    <a:pt x="485" y="7973"/>
                  </a:cubicBezTo>
                  <a:cubicBezTo>
                    <a:pt x="663" y="6615"/>
                    <a:pt x="705" y="5273"/>
                    <a:pt x="1045" y="3932"/>
                  </a:cubicBezTo>
                  <a:cubicBezTo>
                    <a:pt x="1383" y="2605"/>
                    <a:pt x="1897" y="1340"/>
                    <a:pt x="2500" y="113"/>
                  </a:cubicBezTo>
                  <a:cubicBezTo>
                    <a:pt x="2528" y="54"/>
                    <a:pt x="2479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3"/>
            <p:cNvSpPr/>
            <p:nvPr/>
          </p:nvSpPr>
          <p:spPr>
            <a:xfrm>
              <a:off x="2078950" y="3717100"/>
              <a:ext cx="33250" cy="88875"/>
            </a:xfrm>
            <a:custGeom>
              <a:avLst/>
              <a:gdLst/>
              <a:ahLst/>
              <a:cxnLst/>
              <a:rect l="l" t="t" r="r" b="b"/>
              <a:pathLst>
                <a:path w="1330" h="3555" extrusionOk="0">
                  <a:moveTo>
                    <a:pt x="1244" y="0"/>
                  </a:moveTo>
                  <a:cubicBezTo>
                    <a:pt x="1224" y="0"/>
                    <a:pt x="1204" y="10"/>
                    <a:pt x="1191" y="33"/>
                  </a:cubicBezTo>
                  <a:cubicBezTo>
                    <a:pt x="581" y="1071"/>
                    <a:pt x="198" y="2186"/>
                    <a:pt x="16" y="3377"/>
                  </a:cubicBezTo>
                  <a:cubicBezTo>
                    <a:pt x="1" y="3484"/>
                    <a:pt x="93" y="3554"/>
                    <a:pt x="175" y="3554"/>
                  </a:cubicBezTo>
                  <a:cubicBezTo>
                    <a:pt x="229" y="3554"/>
                    <a:pt x="279" y="3524"/>
                    <a:pt x="290" y="3453"/>
                  </a:cubicBezTo>
                  <a:cubicBezTo>
                    <a:pt x="468" y="2285"/>
                    <a:pt x="811" y="1177"/>
                    <a:pt x="1307" y="101"/>
                  </a:cubicBezTo>
                  <a:cubicBezTo>
                    <a:pt x="1330" y="48"/>
                    <a:pt x="1287" y="0"/>
                    <a:pt x="124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3"/>
            <p:cNvSpPr/>
            <p:nvPr/>
          </p:nvSpPr>
          <p:spPr>
            <a:xfrm>
              <a:off x="1558375" y="3387225"/>
              <a:ext cx="638275" cy="439750"/>
            </a:xfrm>
            <a:custGeom>
              <a:avLst/>
              <a:gdLst/>
              <a:ahLst/>
              <a:cxnLst/>
              <a:rect l="l" t="t" r="r" b="b"/>
              <a:pathLst>
                <a:path w="25531" h="17590" extrusionOk="0">
                  <a:moveTo>
                    <a:pt x="12104" y="505"/>
                  </a:moveTo>
                  <a:cubicBezTo>
                    <a:pt x="12413" y="4246"/>
                    <a:pt x="12809" y="8027"/>
                    <a:pt x="14493" y="11438"/>
                  </a:cubicBezTo>
                  <a:cubicBezTo>
                    <a:pt x="14516" y="11484"/>
                    <a:pt x="14568" y="11509"/>
                    <a:pt x="14620" y="11509"/>
                  </a:cubicBezTo>
                  <a:cubicBezTo>
                    <a:pt x="14669" y="11509"/>
                    <a:pt x="14718" y="11486"/>
                    <a:pt x="14739" y="11438"/>
                  </a:cubicBezTo>
                  <a:cubicBezTo>
                    <a:pt x="15971" y="8634"/>
                    <a:pt x="18234" y="6460"/>
                    <a:pt x="21078" y="5348"/>
                  </a:cubicBezTo>
                  <a:lnTo>
                    <a:pt x="21078" y="5348"/>
                  </a:lnTo>
                  <a:cubicBezTo>
                    <a:pt x="19840" y="7815"/>
                    <a:pt x="19312" y="10512"/>
                    <a:pt x="19544" y="13274"/>
                  </a:cubicBezTo>
                  <a:cubicBezTo>
                    <a:pt x="19551" y="13365"/>
                    <a:pt x="19625" y="13430"/>
                    <a:pt x="19705" y="13430"/>
                  </a:cubicBezTo>
                  <a:cubicBezTo>
                    <a:pt x="19742" y="13430"/>
                    <a:pt x="19780" y="13416"/>
                    <a:pt x="19813" y="13385"/>
                  </a:cubicBezTo>
                  <a:cubicBezTo>
                    <a:pt x="21267" y="11980"/>
                    <a:pt x="23006" y="11013"/>
                    <a:pt x="24955" y="10526"/>
                  </a:cubicBezTo>
                  <a:lnTo>
                    <a:pt x="24955" y="10526"/>
                  </a:lnTo>
                  <a:cubicBezTo>
                    <a:pt x="23702" y="12395"/>
                    <a:pt x="22869" y="14459"/>
                    <a:pt x="22495" y="16683"/>
                  </a:cubicBezTo>
                  <a:cubicBezTo>
                    <a:pt x="16268" y="17142"/>
                    <a:pt x="10081" y="17090"/>
                    <a:pt x="3846" y="17141"/>
                  </a:cubicBezTo>
                  <a:cubicBezTo>
                    <a:pt x="3853" y="17115"/>
                    <a:pt x="3852" y="17090"/>
                    <a:pt x="3838" y="17059"/>
                  </a:cubicBezTo>
                  <a:cubicBezTo>
                    <a:pt x="2964" y="15411"/>
                    <a:pt x="1825" y="14092"/>
                    <a:pt x="738" y="12603"/>
                  </a:cubicBezTo>
                  <a:cubicBezTo>
                    <a:pt x="328" y="12040"/>
                    <a:pt x="649" y="12110"/>
                    <a:pt x="1333" y="12057"/>
                  </a:cubicBezTo>
                  <a:cubicBezTo>
                    <a:pt x="1468" y="12046"/>
                    <a:pt x="1603" y="12040"/>
                    <a:pt x="1739" y="12040"/>
                  </a:cubicBezTo>
                  <a:cubicBezTo>
                    <a:pt x="2094" y="12040"/>
                    <a:pt x="2449" y="12077"/>
                    <a:pt x="2799" y="12146"/>
                  </a:cubicBezTo>
                  <a:cubicBezTo>
                    <a:pt x="3777" y="12342"/>
                    <a:pt x="4644" y="12808"/>
                    <a:pt x="5380" y="13480"/>
                  </a:cubicBezTo>
                  <a:cubicBezTo>
                    <a:pt x="5404" y="13502"/>
                    <a:pt x="5434" y="13513"/>
                    <a:pt x="5463" y="13513"/>
                  </a:cubicBezTo>
                  <a:cubicBezTo>
                    <a:pt x="5539" y="13513"/>
                    <a:pt x="5613" y="13448"/>
                    <a:pt x="5584" y="13360"/>
                  </a:cubicBezTo>
                  <a:cubicBezTo>
                    <a:pt x="4709" y="10506"/>
                    <a:pt x="3492" y="7793"/>
                    <a:pt x="1952" y="5237"/>
                  </a:cubicBezTo>
                  <a:lnTo>
                    <a:pt x="1952" y="5237"/>
                  </a:lnTo>
                  <a:cubicBezTo>
                    <a:pt x="5370" y="6285"/>
                    <a:pt x="7623" y="9284"/>
                    <a:pt x="9578" y="12120"/>
                  </a:cubicBezTo>
                  <a:cubicBezTo>
                    <a:pt x="9608" y="12163"/>
                    <a:pt x="9653" y="12182"/>
                    <a:pt x="9698" y="12182"/>
                  </a:cubicBezTo>
                  <a:cubicBezTo>
                    <a:pt x="9781" y="12182"/>
                    <a:pt x="9861" y="12115"/>
                    <a:pt x="9833" y="12011"/>
                  </a:cubicBezTo>
                  <a:cubicBezTo>
                    <a:pt x="8705" y="8044"/>
                    <a:pt x="9559" y="3737"/>
                    <a:pt x="12104" y="505"/>
                  </a:cubicBezTo>
                  <a:close/>
                  <a:moveTo>
                    <a:pt x="12201" y="1"/>
                  </a:moveTo>
                  <a:cubicBezTo>
                    <a:pt x="12169" y="1"/>
                    <a:pt x="12137" y="14"/>
                    <a:pt x="12111" y="45"/>
                  </a:cubicBezTo>
                  <a:cubicBezTo>
                    <a:pt x="9501" y="3186"/>
                    <a:pt x="8496" y="7381"/>
                    <a:pt x="9378" y="11346"/>
                  </a:cubicBezTo>
                  <a:cubicBezTo>
                    <a:pt x="7416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3" y="7577"/>
                    <a:pt x="4317" y="10230"/>
                    <a:pt x="5214" y="13021"/>
                  </a:cubicBezTo>
                  <a:cubicBezTo>
                    <a:pt x="4200" y="12226"/>
                    <a:pt x="2986" y="11807"/>
                    <a:pt x="1734" y="11807"/>
                  </a:cubicBezTo>
                  <a:cubicBezTo>
                    <a:pt x="1199" y="11807"/>
                    <a:pt x="657" y="11883"/>
                    <a:pt x="121" y="12040"/>
                  </a:cubicBezTo>
                  <a:cubicBezTo>
                    <a:pt x="29" y="12068"/>
                    <a:pt x="1" y="12184"/>
                    <a:pt x="67" y="12251"/>
                  </a:cubicBezTo>
                  <a:cubicBezTo>
                    <a:pt x="1475" y="13732"/>
                    <a:pt x="2662" y="15379"/>
                    <a:pt x="3642" y="17172"/>
                  </a:cubicBezTo>
                  <a:cubicBezTo>
                    <a:pt x="3663" y="17207"/>
                    <a:pt x="3691" y="17224"/>
                    <a:pt x="3719" y="17225"/>
                  </a:cubicBezTo>
                  <a:cubicBezTo>
                    <a:pt x="3725" y="17261"/>
                    <a:pt x="3749" y="17294"/>
                    <a:pt x="3796" y="17297"/>
                  </a:cubicBezTo>
                  <a:cubicBezTo>
                    <a:pt x="6140" y="17503"/>
                    <a:pt x="8510" y="17589"/>
                    <a:pt x="10887" y="17589"/>
                  </a:cubicBezTo>
                  <a:cubicBezTo>
                    <a:pt x="14797" y="17589"/>
                    <a:pt x="18723" y="17356"/>
                    <a:pt x="22573" y="17040"/>
                  </a:cubicBezTo>
                  <a:cubicBezTo>
                    <a:pt x="22600" y="17053"/>
                    <a:pt x="22630" y="17060"/>
                    <a:pt x="22658" y="17060"/>
                  </a:cubicBezTo>
                  <a:cubicBezTo>
                    <a:pt x="22723" y="17060"/>
                    <a:pt x="22783" y="17024"/>
                    <a:pt x="22797" y="16937"/>
                  </a:cubicBezTo>
                  <a:cubicBezTo>
                    <a:pt x="23179" y="14558"/>
                    <a:pt x="24065" y="12335"/>
                    <a:pt x="25452" y="10362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4" y="10126"/>
                    <a:pt x="25283" y="10127"/>
                    <a:pt x="25272" y="10129"/>
                  </a:cubicBezTo>
                  <a:cubicBezTo>
                    <a:pt x="23221" y="10574"/>
                    <a:pt x="21378" y="11523"/>
                    <a:pt x="19834" y="12932"/>
                  </a:cubicBezTo>
                  <a:cubicBezTo>
                    <a:pt x="19667" y="10228"/>
                    <a:pt x="20225" y="7567"/>
                    <a:pt x="21486" y="5156"/>
                  </a:cubicBezTo>
                  <a:cubicBezTo>
                    <a:pt x="21532" y="5069"/>
                    <a:pt x="21469" y="4943"/>
                    <a:pt x="21371" y="4943"/>
                  </a:cubicBezTo>
                  <a:cubicBezTo>
                    <a:pt x="21358" y="4943"/>
                    <a:pt x="21344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4" y="7623"/>
                    <a:pt x="12656" y="3857"/>
                    <a:pt x="12353" y="144"/>
                  </a:cubicBezTo>
                  <a:cubicBezTo>
                    <a:pt x="12346" y="68"/>
                    <a:pt x="12273" y="1"/>
                    <a:pt x="12201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4" name="Google Shape;2944;p13"/>
          <p:cNvGrpSpPr/>
          <p:nvPr/>
        </p:nvGrpSpPr>
        <p:grpSpPr>
          <a:xfrm>
            <a:off x="-151220" y="4473109"/>
            <a:ext cx="1097279" cy="757118"/>
            <a:chOff x="762825" y="3432400"/>
            <a:chExt cx="638250" cy="439750"/>
          </a:xfrm>
        </p:grpSpPr>
        <p:sp>
          <p:nvSpPr>
            <p:cNvPr id="2945" name="Google Shape;2945;p13"/>
            <p:cNvSpPr/>
            <p:nvPr/>
          </p:nvSpPr>
          <p:spPr>
            <a:xfrm>
              <a:off x="771000" y="3445025"/>
              <a:ext cx="615750" cy="415975"/>
            </a:xfrm>
            <a:custGeom>
              <a:avLst/>
              <a:gdLst/>
              <a:ahLst/>
              <a:cxnLst/>
              <a:rect l="l" t="t" r="r" b="b"/>
              <a:pathLst>
                <a:path w="24630" h="16639" extrusionOk="0">
                  <a:moveTo>
                    <a:pt x="11774" y="0"/>
                  </a:moveTo>
                  <a:cubicBezTo>
                    <a:pt x="9230" y="3233"/>
                    <a:pt x="8376" y="7539"/>
                    <a:pt x="9504" y="11507"/>
                  </a:cubicBezTo>
                  <a:cubicBezTo>
                    <a:pt x="9532" y="11610"/>
                    <a:pt x="9452" y="11677"/>
                    <a:pt x="9369" y="11677"/>
                  </a:cubicBezTo>
                  <a:cubicBezTo>
                    <a:pt x="9324" y="11677"/>
                    <a:pt x="9279" y="11658"/>
                    <a:pt x="9250" y="11615"/>
                  </a:cubicBezTo>
                  <a:cubicBezTo>
                    <a:pt x="7294" y="8779"/>
                    <a:pt x="5039" y="5780"/>
                    <a:pt x="1621" y="4733"/>
                  </a:cubicBezTo>
                  <a:lnTo>
                    <a:pt x="1621" y="4733"/>
                  </a:lnTo>
                  <a:cubicBezTo>
                    <a:pt x="3160" y="7288"/>
                    <a:pt x="4380" y="10002"/>
                    <a:pt x="5255" y="12855"/>
                  </a:cubicBezTo>
                  <a:cubicBezTo>
                    <a:pt x="5283" y="12943"/>
                    <a:pt x="5209" y="13008"/>
                    <a:pt x="5134" y="13008"/>
                  </a:cubicBezTo>
                  <a:cubicBezTo>
                    <a:pt x="5105" y="13008"/>
                    <a:pt x="5075" y="12998"/>
                    <a:pt x="5051" y="12975"/>
                  </a:cubicBezTo>
                  <a:cubicBezTo>
                    <a:pt x="4315" y="12303"/>
                    <a:pt x="3448" y="11838"/>
                    <a:pt x="2469" y="11641"/>
                  </a:cubicBezTo>
                  <a:cubicBezTo>
                    <a:pt x="2120" y="11572"/>
                    <a:pt x="1765" y="11535"/>
                    <a:pt x="1410" y="11535"/>
                  </a:cubicBezTo>
                  <a:cubicBezTo>
                    <a:pt x="1274" y="11535"/>
                    <a:pt x="1139" y="11541"/>
                    <a:pt x="1004" y="11552"/>
                  </a:cubicBezTo>
                  <a:cubicBezTo>
                    <a:pt x="321" y="11605"/>
                    <a:pt x="1" y="11535"/>
                    <a:pt x="407" y="12098"/>
                  </a:cubicBezTo>
                  <a:cubicBezTo>
                    <a:pt x="1494" y="13586"/>
                    <a:pt x="2635" y="14905"/>
                    <a:pt x="3509" y="16554"/>
                  </a:cubicBezTo>
                  <a:cubicBezTo>
                    <a:pt x="3523" y="16585"/>
                    <a:pt x="3526" y="16610"/>
                    <a:pt x="3518" y="16636"/>
                  </a:cubicBezTo>
                  <a:cubicBezTo>
                    <a:pt x="9756" y="16586"/>
                    <a:pt x="15942" y="16638"/>
                    <a:pt x="22169" y="16180"/>
                  </a:cubicBezTo>
                  <a:cubicBezTo>
                    <a:pt x="22543" y="13955"/>
                    <a:pt x="23376" y="11892"/>
                    <a:pt x="24630" y="10023"/>
                  </a:cubicBezTo>
                  <a:lnTo>
                    <a:pt x="24630" y="10023"/>
                  </a:lnTo>
                  <a:cubicBezTo>
                    <a:pt x="22682" y="10510"/>
                    <a:pt x="20939" y="11477"/>
                    <a:pt x="19482" y="12880"/>
                  </a:cubicBezTo>
                  <a:cubicBezTo>
                    <a:pt x="19450" y="12912"/>
                    <a:pt x="19412" y="12926"/>
                    <a:pt x="19376" y="12926"/>
                  </a:cubicBezTo>
                  <a:cubicBezTo>
                    <a:pt x="19297" y="12926"/>
                    <a:pt x="19222" y="12860"/>
                    <a:pt x="19216" y="12769"/>
                  </a:cubicBezTo>
                  <a:cubicBezTo>
                    <a:pt x="18983" y="10007"/>
                    <a:pt x="19509" y="7312"/>
                    <a:pt x="20749" y="4843"/>
                  </a:cubicBezTo>
                  <a:lnTo>
                    <a:pt x="20749" y="4843"/>
                  </a:lnTo>
                  <a:cubicBezTo>
                    <a:pt x="17905" y="5955"/>
                    <a:pt x="15642" y="8131"/>
                    <a:pt x="14410" y="10933"/>
                  </a:cubicBezTo>
                  <a:cubicBezTo>
                    <a:pt x="14389" y="10981"/>
                    <a:pt x="14340" y="11004"/>
                    <a:pt x="14290" y="11004"/>
                  </a:cubicBezTo>
                  <a:cubicBezTo>
                    <a:pt x="14239" y="11004"/>
                    <a:pt x="14186" y="10979"/>
                    <a:pt x="14164" y="10933"/>
                  </a:cubicBezTo>
                  <a:cubicBezTo>
                    <a:pt x="12477" y="7522"/>
                    <a:pt x="12083" y="3742"/>
                    <a:pt x="11774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3"/>
            <p:cNvSpPr/>
            <p:nvPr/>
          </p:nvSpPr>
          <p:spPr>
            <a:xfrm>
              <a:off x="762925" y="3727625"/>
              <a:ext cx="122275" cy="31900"/>
            </a:xfrm>
            <a:custGeom>
              <a:avLst/>
              <a:gdLst/>
              <a:ahLst/>
              <a:cxnLst/>
              <a:rect l="l" t="t" r="r" b="b"/>
              <a:pathLst>
                <a:path w="4891" h="1276" extrusionOk="0">
                  <a:moveTo>
                    <a:pt x="1735" y="0"/>
                  </a:moveTo>
                  <a:cubicBezTo>
                    <a:pt x="1200" y="0"/>
                    <a:pt x="657" y="77"/>
                    <a:pt x="120" y="234"/>
                  </a:cubicBezTo>
                  <a:cubicBezTo>
                    <a:pt x="29" y="262"/>
                    <a:pt x="0" y="376"/>
                    <a:pt x="65" y="445"/>
                  </a:cubicBezTo>
                  <a:cubicBezTo>
                    <a:pt x="126" y="506"/>
                    <a:pt x="183" y="572"/>
                    <a:pt x="240" y="636"/>
                  </a:cubicBezTo>
                  <a:cubicBezTo>
                    <a:pt x="331" y="572"/>
                    <a:pt x="439" y="526"/>
                    <a:pt x="568" y="509"/>
                  </a:cubicBezTo>
                  <a:cubicBezTo>
                    <a:pt x="487" y="259"/>
                    <a:pt x="798" y="291"/>
                    <a:pt x="1330" y="249"/>
                  </a:cubicBezTo>
                  <a:cubicBezTo>
                    <a:pt x="1465" y="238"/>
                    <a:pt x="1600" y="233"/>
                    <a:pt x="1735" y="233"/>
                  </a:cubicBezTo>
                  <a:cubicBezTo>
                    <a:pt x="2091" y="233"/>
                    <a:pt x="2447" y="270"/>
                    <a:pt x="2796" y="339"/>
                  </a:cubicBezTo>
                  <a:cubicBezTo>
                    <a:pt x="3567" y="495"/>
                    <a:pt x="4267" y="817"/>
                    <a:pt x="4891" y="1276"/>
                  </a:cubicBezTo>
                  <a:cubicBezTo>
                    <a:pt x="4822" y="1130"/>
                    <a:pt x="4753" y="986"/>
                    <a:pt x="4683" y="845"/>
                  </a:cubicBezTo>
                  <a:cubicBezTo>
                    <a:pt x="3788" y="290"/>
                    <a:pt x="2775" y="0"/>
                    <a:pt x="173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3"/>
            <p:cNvSpPr/>
            <p:nvPr/>
          </p:nvSpPr>
          <p:spPr>
            <a:xfrm>
              <a:off x="1005825" y="3432450"/>
              <a:ext cx="295400" cy="287725"/>
            </a:xfrm>
            <a:custGeom>
              <a:avLst/>
              <a:gdLst/>
              <a:ahLst/>
              <a:cxnLst/>
              <a:rect l="l" t="t" r="r" b="b"/>
              <a:pathLst>
                <a:path w="11816" h="11509" extrusionOk="0">
                  <a:moveTo>
                    <a:pt x="2483" y="0"/>
                  </a:moveTo>
                  <a:cubicBezTo>
                    <a:pt x="2451" y="0"/>
                    <a:pt x="2419" y="13"/>
                    <a:pt x="2394" y="44"/>
                  </a:cubicBezTo>
                  <a:cubicBezTo>
                    <a:pt x="1314" y="1346"/>
                    <a:pt x="513" y="2830"/>
                    <a:pt x="1" y="4400"/>
                  </a:cubicBezTo>
                  <a:cubicBezTo>
                    <a:pt x="60" y="4389"/>
                    <a:pt x="120" y="4383"/>
                    <a:pt x="180" y="4383"/>
                  </a:cubicBezTo>
                  <a:cubicBezTo>
                    <a:pt x="218" y="4383"/>
                    <a:pt x="256" y="4385"/>
                    <a:pt x="293" y="4390"/>
                  </a:cubicBezTo>
                  <a:cubicBezTo>
                    <a:pt x="756" y="2998"/>
                    <a:pt x="1458" y="1681"/>
                    <a:pt x="2384" y="505"/>
                  </a:cubicBezTo>
                  <a:cubicBezTo>
                    <a:pt x="2693" y="4246"/>
                    <a:pt x="3085" y="8027"/>
                    <a:pt x="4773" y="11438"/>
                  </a:cubicBezTo>
                  <a:cubicBezTo>
                    <a:pt x="4796" y="11484"/>
                    <a:pt x="4848" y="11508"/>
                    <a:pt x="4899" y="11508"/>
                  </a:cubicBezTo>
                  <a:cubicBezTo>
                    <a:pt x="4949" y="11508"/>
                    <a:pt x="4997" y="11486"/>
                    <a:pt x="5018" y="11438"/>
                  </a:cubicBezTo>
                  <a:cubicBezTo>
                    <a:pt x="6252" y="8632"/>
                    <a:pt x="8514" y="6457"/>
                    <a:pt x="11357" y="5346"/>
                  </a:cubicBezTo>
                  <a:lnTo>
                    <a:pt x="11357" y="5346"/>
                  </a:lnTo>
                  <a:cubicBezTo>
                    <a:pt x="11097" y="5864"/>
                    <a:pt x="10870" y="6390"/>
                    <a:pt x="10674" y="6927"/>
                  </a:cubicBezTo>
                  <a:cubicBezTo>
                    <a:pt x="10793" y="6885"/>
                    <a:pt x="10911" y="6846"/>
                    <a:pt x="11031" y="6807"/>
                  </a:cubicBezTo>
                  <a:cubicBezTo>
                    <a:pt x="11243" y="6246"/>
                    <a:pt x="11486" y="5694"/>
                    <a:pt x="11768" y="5155"/>
                  </a:cubicBezTo>
                  <a:cubicBezTo>
                    <a:pt x="11815" y="5068"/>
                    <a:pt x="11752" y="4943"/>
                    <a:pt x="11654" y="4943"/>
                  </a:cubicBezTo>
                  <a:cubicBezTo>
                    <a:pt x="11640" y="4943"/>
                    <a:pt x="11626" y="4945"/>
                    <a:pt x="11611" y="4950"/>
                  </a:cubicBezTo>
                  <a:cubicBezTo>
                    <a:pt x="8638" y="6008"/>
                    <a:pt x="6232" y="8182"/>
                    <a:pt x="4897" y="11033"/>
                  </a:cubicBezTo>
                  <a:cubicBezTo>
                    <a:pt x="3287" y="7624"/>
                    <a:pt x="2937" y="3856"/>
                    <a:pt x="2636" y="143"/>
                  </a:cubicBezTo>
                  <a:cubicBezTo>
                    <a:pt x="2629" y="68"/>
                    <a:pt x="2555" y="0"/>
                    <a:pt x="2483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3"/>
            <p:cNvSpPr/>
            <p:nvPr/>
          </p:nvSpPr>
          <p:spPr>
            <a:xfrm>
              <a:off x="1250675" y="3685575"/>
              <a:ext cx="150375" cy="82625"/>
            </a:xfrm>
            <a:custGeom>
              <a:avLst/>
              <a:gdLst/>
              <a:ahLst/>
              <a:cxnLst/>
              <a:rect l="l" t="t" r="r" b="b"/>
              <a:pathLst>
                <a:path w="6015" h="3305" extrusionOk="0">
                  <a:moveTo>
                    <a:pt x="5790" y="1"/>
                  </a:moveTo>
                  <a:cubicBezTo>
                    <a:pt x="5779" y="1"/>
                    <a:pt x="5768" y="2"/>
                    <a:pt x="5758" y="4"/>
                  </a:cubicBezTo>
                  <a:cubicBezTo>
                    <a:pt x="3706" y="449"/>
                    <a:pt x="1864" y="1400"/>
                    <a:pt x="322" y="2806"/>
                  </a:cubicBezTo>
                  <a:cubicBezTo>
                    <a:pt x="301" y="2459"/>
                    <a:pt x="293" y="2110"/>
                    <a:pt x="294" y="1763"/>
                  </a:cubicBezTo>
                  <a:lnTo>
                    <a:pt x="294" y="1763"/>
                  </a:lnTo>
                  <a:cubicBezTo>
                    <a:pt x="187" y="2068"/>
                    <a:pt x="88" y="2379"/>
                    <a:pt x="0" y="2692"/>
                  </a:cubicBezTo>
                  <a:cubicBezTo>
                    <a:pt x="9" y="2843"/>
                    <a:pt x="17" y="2996"/>
                    <a:pt x="30" y="3147"/>
                  </a:cubicBezTo>
                  <a:cubicBezTo>
                    <a:pt x="37" y="3239"/>
                    <a:pt x="112" y="3304"/>
                    <a:pt x="192" y="3304"/>
                  </a:cubicBezTo>
                  <a:cubicBezTo>
                    <a:pt x="229" y="3304"/>
                    <a:pt x="266" y="3291"/>
                    <a:pt x="298" y="3260"/>
                  </a:cubicBezTo>
                  <a:cubicBezTo>
                    <a:pt x="1752" y="1856"/>
                    <a:pt x="3495" y="889"/>
                    <a:pt x="5440" y="401"/>
                  </a:cubicBezTo>
                  <a:lnTo>
                    <a:pt x="5440" y="401"/>
                  </a:lnTo>
                  <a:cubicBezTo>
                    <a:pt x="4956" y="1125"/>
                    <a:pt x="4534" y="1880"/>
                    <a:pt x="4177" y="2660"/>
                  </a:cubicBezTo>
                  <a:cubicBezTo>
                    <a:pt x="4308" y="2638"/>
                    <a:pt x="4438" y="2619"/>
                    <a:pt x="4568" y="2603"/>
                  </a:cubicBezTo>
                  <a:cubicBezTo>
                    <a:pt x="4950" y="1781"/>
                    <a:pt x="5408" y="991"/>
                    <a:pt x="5937" y="237"/>
                  </a:cubicBezTo>
                  <a:cubicBezTo>
                    <a:pt x="6015" y="126"/>
                    <a:pt x="5904" y="1"/>
                    <a:pt x="579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3"/>
            <p:cNvSpPr/>
            <p:nvPr/>
          </p:nvSpPr>
          <p:spPr>
            <a:xfrm>
              <a:off x="1306375" y="3844525"/>
              <a:ext cx="28400" cy="15525"/>
            </a:xfrm>
            <a:custGeom>
              <a:avLst/>
              <a:gdLst/>
              <a:ahLst/>
              <a:cxnLst/>
              <a:rect l="l" t="t" r="r" b="b"/>
              <a:pathLst>
                <a:path w="1136" h="62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754" y="202"/>
                    <a:pt x="379" y="411"/>
                    <a:pt x="0" y="620"/>
                  </a:cubicBezTo>
                  <a:cubicBezTo>
                    <a:pt x="278" y="599"/>
                    <a:pt x="555" y="578"/>
                    <a:pt x="832" y="555"/>
                  </a:cubicBezTo>
                  <a:cubicBezTo>
                    <a:pt x="860" y="568"/>
                    <a:pt x="889" y="576"/>
                    <a:pt x="918" y="576"/>
                  </a:cubicBezTo>
                  <a:cubicBezTo>
                    <a:pt x="983" y="576"/>
                    <a:pt x="1042" y="539"/>
                    <a:pt x="1056" y="452"/>
                  </a:cubicBezTo>
                  <a:cubicBezTo>
                    <a:pt x="1080" y="301"/>
                    <a:pt x="1107" y="150"/>
                    <a:pt x="113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3"/>
            <p:cNvSpPr/>
            <p:nvPr/>
          </p:nvSpPr>
          <p:spPr>
            <a:xfrm>
              <a:off x="800175" y="3554500"/>
              <a:ext cx="191525" cy="165625"/>
            </a:xfrm>
            <a:custGeom>
              <a:avLst/>
              <a:gdLst/>
              <a:ahLst/>
              <a:cxnLst/>
              <a:rect l="l" t="t" r="r" b="b"/>
              <a:pathLst>
                <a:path w="7661" h="6625" extrusionOk="0">
                  <a:moveTo>
                    <a:pt x="175" y="1"/>
                  </a:moveTo>
                  <a:cubicBezTo>
                    <a:pt x="80" y="1"/>
                    <a:pt x="1" y="110"/>
                    <a:pt x="58" y="201"/>
                  </a:cubicBezTo>
                  <a:cubicBezTo>
                    <a:pt x="855" y="1490"/>
                    <a:pt x="1566" y="2821"/>
                    <a:pt x="2191" y="4194"/>
                  </a:cubicBezTo>
                  <a:cubicBezTo>
                    <a:pt x="2260" y="4142"/>
                    <a:pt x="2334" y="4099"/>
                    <a:pt x="2414" y="4068"/>
                  </a:cubicBezTo>
                  <a:cubicBezTo>
                    <a:pt x="1832" y="2795"/>
                    <a:pt x="1182" y="1556"/>
                    <a:pt x="456" y="352"/>
                  </a:cubicBezTo>
                  <a:lnTo>
                    <a:pt x="456" y="352"/>
                  </a:lnTo>
                  <a:cubicBezTo>
                    <a:pt x="3631" y="1325"/>
                    <a:pt x="5801" y="3982"/>
                    <a:pt x="7660" y="6625"/>
                  </a:cubicBezTo>
                  <a:cubicBezTo>
                    <a:pt x="7636" y="6434"/>
                    <a:pt x="7612" y="6242"/>
                    <a:pt x="7591" y="6052"/>
                  </a:cubicBezTo>
                  <a:cubicBezTo>
                    <a:pt x="5692" y="3412"/>
                    <a:pt x="3457" y="855"/>
                    <a:pt x="207" y="5"/>
                  </a:cubicBezTo>
                  <a:cubicBezTo>
                    <a:pt x="197" y="2"/>
                    <a:pt x="186" y="1"/>
                    <a:pt x="17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3"/>
            <p:cNvSpPr/>
            <p:nvPr/>
          </p:nvSpPr>
          <p:spPr>
            <a:xfrm>
              <a:off x="1013100" y="3445025"/>
              <a:ext cx="276675" cy="303700"/>
            </a:xfrm>
            <a:custGeom>
              <a:avLst/>
              <a:gdLst/>
              <a:ahLst/>
              <a:cxnLst/>
              <a:rect l="l" t="t" r="r" b="b"/>
              <a:pathLst>
                <a:path w="11067" h="12148" extrusionOk="0">
                  <a:moveTo>
                    <a:pt x="2093" y="0"/>
                  </a:moveTo>
                  <a:cubicBezTo>
                    <a:pt x="1168" y="1176"/>
                    <a:pt x="466" y="2495"/>
                    <a:pt x="0" y="3886"/>
                  </a:cubicBezTo>
                  <a:cubicBezTo>
                    <a:pt x="253" y="3915"/>
                    <a:pt x="483" y="4056"/>
                    <a:pt x="606" y="4349"/>
                  </a:cubicBezTo>
                  <a:cubicBezTo>
                    <a:pt x="1726" y="6996"/>
                    <a:pt x="2821" y="9647"/>
                    <a:pt x="4192" y="12147"/>
                  </a:cubicBezTo>
                  <a:cubicBezTo>
                    <a:pt x="4898" y="10737"/>
                    <a:pt x="6135" y="9674"/>
                    <a:pt x="7219" y="8504"/>
                  </a:cubicBezTo>
                  <a:cubicBezTo>
                    <a:pt x="7277" y="8439"/>
                    <a:pt x="7333" y="8369"/>
                    <a:pt x="7394" y="8306"/>
                  </a:cubicBezTo>
                  <a:cubicBezTo>
                    <a:pt x="8220" y="7409"/>
                    <a:pt x="9258" y="6831"/>
                    <a:pt x="10383" y="6424"/>
                  </a:cubicBezTo>
                  <a:cubicBezTo>
                    <a:pt x="10581" y="5887"/>
                    <a:pt x="10806" y="5361"/>
                    <a:pt x="11066" y="4843"/>
                  </a:cubicBezTo>
                  <a:lnTo>
                    <a:pt x="11066" y="4843"/>
                  </a:lnTo>
                  <a:cubicBezTo>
                    <a:pt x="8223" y="5955"/>
                    <a:pt x="5958" y="8129"/>
                    <a:pt x="4727" y="10933"/>
                  </a:cubicBezTo>
                  <a:cubicBezTo>
                    <a:pt x="4706" y="10981"/>
                    <a:pt x="4657" y="11004"/>
                    <a:pt x="4608" y="11004"/>
                  </a:cubicBezTo>
                  <a:cubicBezTo>
                    <a:pt x="4556" y="11004"/>
                    <a:pt x="4504" y="10979"/>
                    <a:pt x="4482" y="10933"/>
                  </a:cubicBezTo>
                  <a:cubicBezTo>
                    <a:pt x="2796" y="7522"/>
                    <a:pt x="2400" y="3742"/>
                    <a:pt x="2093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3"/>
            <p:cNvSpPr/>
            <p:nvPr/>
          </p:nvSpPr>
          <p:spPr>
            <a:xfrm>
              <a:off x="1240250" y="3695575"/>
              <a:ext cx="146500" cy="105525"/>
            </a:xfrm>
            <a:custGeom>
              <a:avLst/>
              <a:gdLst/>
              <a:ahLst/>
              <a:cxnLst/>
              <a:rect l="l" t="t" r="r" b="b"/>
              <a:pathLst>
                <a:path w="5860" h="4221" extrusionOk="0">
                  <a:moveTo>
                    <a:pt x="5860" y="1"/>
                  </a:moveTo>
                  <a:lnTo>
                    <a:pt x="5860" y="1"/>
                  </a:lnTo>
                  <a:cubicBezTo>
                    <a:pt x="3912" y="488"/>
                    <a:pt x="2171" y="1455"/>
                    <a:pt x="717" y="2860"/>
                  </a:cubicBezTo>
                  <a:cubicBezTo>
                    <a:pt x="684" y="2891"/>
                    <a:pt x="646" y="2905"/>
                    <a:pt x="609" y="2905"/>
                  </a:cubicBezTo>
                  <a:cubicBezTo>
                    <a:pt x="530" y="2905"/>
                    <a:pt x="456" y="2840"/>
                    <a:pt x="448" y="2748"/>
                  </a:cubicBezTo>
                  <a:cubicBezTo>
                    <a:pt x="436" y="2597"/>
                    <a:pt x="426" y="2445"/>
                    <a:pt x="419" y="2293"/>
                  </a:cubicBezTo>
                  <a:cubicBezTo>
                    <a:pt x="255" y="2872"/>
                    <a:pt x="118" y="3464"/>
                    <a:pt x="1" y="4061"/>
                  </a:cubicBezTo>
                  <a:cubicBezTo>
                    <a:pt x="8" y="4115"/>
                    <a:pt x="16" y="4167"/>
                    <a:pt x="23" y="4221"/>
                  </a:cubicBezTo>
                  <a:cubicBezTo>
                    <a:pt x="1216" y="3183"/>
                    <a:pt x="2954" y="2526"/>
                    <a:pt x="4596" y="2260"/>
                  </a:cubicBezTo>
                  <a:cubicBezTo>
                    <a:pt x="4952" y="1480"/>
                    <a:pt x="5374" y="725"/>
                    <a:pt x="586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3"/>
            <p:cNvSpPr/>
            <p:nvPr/>
          </p:nvSpPr>
          <p:spPr>
            <a:xfrm>
              <a:off x="811600" y="3563250"/>
              <a:ext cx="189475" cy="208875"/>
            </a:xfrm>
            <a:custGeom>
              <a:avLst/>
              <a:gdLst/>
              <a:ahLst/>
              <a:cxnLst/>
              <a:rect l="l" t="t" r="r" b="b"/>
              <a:pathLst>
                <a:path w="7579" h="8355" extrusionOk="0">
                  <a:moveTo>
                    <a:pt x="0" y="1"/>
                  </a:moveTo>
                  <a:lnTo>
                    <a:pt x="0" y="1"/>
                  </a:lnTo>
                  <a:cubicBezTo>
                    <a:pt x="725" y="1205"/>
                    <a:pt x="1377" y="2443"/>
                    <a:pt x="1957" y="3717"/>
                  </a:cubicBezTo>
                  <a:cubicBezTo>
                    <a:pt x="2060" y="3675"/>
                    <a:pt x="2171" y="3652"/>
                    <a:pt x="2286" y="3652"/>
                  </a:cubicBezTo>
                  <a:cubicBezTo>
                    <a:pt x="2364" y="3652"/>
                    <a:pt x="2444" y="3663"/>
                    <a:pt x="2525" y="3686"/>
                  </a:cubicBezTo>
                  <a:cubicBezTo>
                    <a:pt x="4568" y="4263"/>
                    <a:pt x="6099" y="6081"/>
                    <a:pt x="7222" y="7786"/>
                  </a:cubicBezTo>
                  <a:cubicBezTo>
                    <a:pt x="7343" y="7969"/>
                    <a:pt x="7462" y="8160"/>
                    <a:pt x="7579" y="8355"/>
                  </a:cubicBezTo>
                  <a:cubicBezTo>
                    <a:pt x="7419" y="7674"/>
                    <a:pt x="7295" y="6978"/>
                    <a:pt x="7203" y="6275"/>
                  </a:cubicBezTo>
                  <a:cubicBezTo>
                    <a:pt x="5344" y="3629"/>
                    <a:pt x="3174" y="975"/>
                    <a:pt x="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3"/>
            <p:cNvSpPr/>
            <p:nvPr/>
          </p:nvSpPr>
          <p:spPr>
            <a:xfrm>
              <a:off x="775075" y="3733350"/>
              <a:ext cx="134175" cy="84700"/>
            </a:xfrm>
            <a:custGeom>
              <a:avLst/>
              <a:gdLst/>
              <a:ahLst/>
              <a:cxnLst/>
              <a:rect l="l" t="t" r="r" b="b"/>
              <a:pathLst>
                <a:path w="5367" h="3388" extrusionOk="0">
                  <a:moveTo>
                    <a:pt x="1241" y="1"/>
                  </a:moveTo>
                  <a:cubicBezTo>
                    <a:pt x="1108" y="1"/>
                    <a:pt x="975" y="6"/>
                    <a:pt x="843" y="16"/>
                  </a:cubicBezTo>
                  <a:cubicBezTo>
                    <a:pt x="309" y="58"/>
                    <a:pt x="0" y="27"/>
                    <a:pt x="81" y="276"/>
                  </a:cubicBezTo>
                  <a:cubicBezTo>
                    <a:pt x="128" y="268"/>
                    <a:pt x="176" y="264"/>
                    <a:pt x="227" y="264"/>
                  </a:cubicBezTo>
                  <a:cubicBezTo>
                    <a:pt x="256" y="264"/>
                    <a:pt x="286" y="266"/>
                    <a:pt x="318" y="269"/>
                  </a:cubicBezTo>
                  <a:cubicBezTo>
                    <a:pt x="2395" y="466"/>
                    <a:pt x="4147" y="1720"/>
                    <a:pt x="5366" y="3387"/>
                  </a:cubicBezTo>
                  <a:cubicBezTo>
                    <a:pt x="5077" y="2591"/>
                    <a:pt x="4758" y="1809"/>
                    <a:pt x="4402" y="1044"/>
                  </a:cubicBezTo>
                  <a:cubicBezTo>
                    <a:pt x="3780" y="585"/>
                    <a:pt x="3079" y="262"/>
                    <a:pt x="2308" y="106"/>
                  </a:cubicBezTo>
                  <a:cubicBezTo>
                    <a:pt x="1956" y="37"/>
                    <a:pt x="1599" y="1"/>
                    <a:pt x="12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3"/>
            <p:cNvSpPr/>
            <p:nvPr/>
          </p:nvSpPr>
          <p:spPr>
            <a:xfrm>
              <a:off x="822775" y="3766400"/>
              <a:ext cx="83650" cy="102175"/>
            </a:xfrm>
            <a:custGeom>
              <a:avLst/>
              <a:gdLst/>
              <a:ahLst/>
              <a:cxnLst/>
              <a:rect l="l" t="t" r="r" b="b"/>
              <a:pathLst>
                <a:path w="3346" h="4087" extrusionOk="0">
                  <a:moveTo>
                    <a:pt x="69" y="1"/>
                  </a:moveTo>
                  <a:cubicBezTo>
                    <a:pt x="33" y="1"/>
                    <a:pt x="0" y="51"/>
                    <a:pt x="35" y="77"/>
                  </a:cubicBezTo>
                  <a:cubicBezTo>
                    <a:pt x="811" y="680"/>
                    <a:pt x="1487" y="1386"/>
                    <a:pt x="2014" y="2216"/>
                  </a:cubicBezTo>
                  <a:cubicBezTo>
                    <a:pt x="2285" y="2641"/>
                    <a:pt x="2500" y="3089"/>
                    <a:pt x="2696" y="3552"/>
                  </a:cubicBezTo>
                  <a:cubicBezTo>
                    <a:pt x="2791" y="3781"/>
                    <a:pt x="2810" y="3953"/>
                    <a:pt x="3038" y="4066"/>
                  </a:cubicBezTo>
                  <a:cubicBezTo>
                    <a:pt x="3067" y="4080"/>
                    <a:pt x="3096" y="4087"/>
                    <a:pt x="3125" y="4087"/>
                  </a:cubicBezTo>
                  <a:cubicBezTo>
                    <a:pt x="3183" y="4087"/>
                    <a:pt x="3237" y="4059"/>
                    <a:pt x="3273" y="4004"/>
                  </a:cubicBezTo>
                  <a:cubicBezTo>
                    <a:pt x="3285" y="3985"/>
                    <a:pt x="3299" y="3966"/>
                    <a:pt x="3312" y="3946"/>
                  </a:cubicBezTo>
                  <a:cubicBezTo>
                    <a:pt x="3345" y="3899"/>
                    <a:pt x="3340" y="3830"/>
                    <a:pt x="3312" y="3782"/>
                  </a:cubicBezTo>
                  <a:cubicBezTo>
                    <a:pt x="3299" y="3761"/>
                    <a:pt x="3288" y="3738"/>
                    <a:pt x="3275" y="3717"/>
                  </a:cubicBezTo>
                  <a:cubicBezTo>
                    <a:pt x="3251" y="3675"/>
                    <a:pt x="3200" y="3646"/>
                    <a:pt x="3150" y="3646"/>
                  </a:cubicBezTo>
                  <a:cubicBezTo>
                    <a:pt x="3138" y="3646"/>
                    <a:pt x="3125" y="3648"/>
                    <a:pt x="3112" y="3652"/>
                  </a:cubicBezTo>
                  <a:lnTo>
                    <a:pt x="3064" y="3668"/>
                  </a:lnTo>
                  <a:cubicBezTo>
                    <a:pt x="3059" y="3669"/>
                    <a:pt x="3056" y="3673"/>
                    <a:pt x="3050" y="3675"/>
                  </a:cubicBezTo>
                  <a:cubicBezTo>
                    <a:pt x="2936" y="3298"/>
                    <a:pt x="2625" y="2617"/>
                    <a:pt x="2596" y="2567"/>
                  </a:cubicBezTo>
                  <a:cubicBezTo>
                    <a:pt x="2414" y="2245"/>
                    <a:pt x="2203" y="1940"/>
                    <a:pt x="1975" y="1650"/>
                  </a:cubicBezTo>
                  <a:cubicBezTo>
                    <a:pt x="1447" y="987"/>
                    <a:pt x="813" y="447"/>
                    <a:pt x="90" y="7"/>
                  </a:cubicBezTo>
                  <a:cubicBezTo>
                    <a:pt x="83" y="3"/>
                    <a:pt x="76" y="1"/>
                    <a:pt x="69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3"/>
            <p:cNvSpPr/>
            <p:nvPr/>
          </p:nvSpPr>
          <p:spPr>
            <a:xfrm>
              <a:off x="876450" y="3634925"/>
              <a:ext cx="123150" cy="232225"/>
            </a:xfrm>
            <a:custGeom>
              <a:avLst/>
              <a:gdLst/>
              <a:ahLst/>
              <a:cxnLst/>
              <a:rect l="l" t="t" r="r" b="b"/>
              <a:pathLst>
                <a:path w="4926" h="9289" extrusionOk="0">
                  <a:moveTo>
                    <a:pt x="44" y="1"/>
                  </a:moveTo>
                  <a:cubicBezTo>
                    <a:pt x="22" y="1"/>
                    <a:pt x="0" y="28"/>
                    <a:pt x="15" y="48"/>
                  </a:cubicBezTo>
                  <a:cubicBezTo>
                    <a:pt x="1039" y="1436"/>
                    <a:pt x="1948" y="2702"/>
                    <a:pt x="2709" y="4262"/>
                  </a:cubicBezTo>
                  <a:cubicBezTo>
                    <a:pt x="3479" y="5843"/>
                    <a:pt x="4220" y="7425"/>
                    <a:pt x="4560" y="9161"/>
                  </a:cubicBezTo>
                  <a:cubicBezTo>
                    <a:pt x="4577" y="9250"/>
                    <a:pt x="4642" y="9288"/>
                    <a:pt x="4710" y="9288"/>
                  </a:cubicBezTo>
                  <a:cubicBezTo>
                    <a:pt x="4813" y="9288"/>
                    <a:pt x="4925" y="9201"/>
                    <a:pt x="4899" y="9068"/>
                  </a:cubicBezTo>
                  <a:cubicBezTo>
                    <a:pt x="4552" y="7305"/>
                    <a:pt x="3788" y="5696"/>
                    <a:pt x="2980" y="4104"/>
                  </a:cubicBezTo>
                  <a:cubicBezTo>
                    <a:pt x="2239" y="2638"/>
                    <a:pt x="1406" y="1012"/>
                    <a:pt x="58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3"/>
            <p:cNvSpPr/>
            <p:nvPr/>
          </p:nvSpPr>
          <p:spPr>
            <a:xfrm>
              <a:off x="1043375" y="3534100"/>
              <a:ext cx="52800" cy="328950"/>
            </a:xfrm>
            <a:custGeom>
              <a:avLst/>
              <a:gdLst/>
              <a:ahLst/>
              <a:cxnLst/>
              <a:rect l="l" t="t" r="r" b="b"/>
              <a:pathLst>
                <a:path w="2112" h="13158" extrusionOk="0">
                  <a:moveTo>
                    <a:pt x="404" y="1"/>
                  </a:moveTo>
                  <a:cubicBezTo>
                    <a:pt x="377" y="1"/>
                    <a:pt x="352" y="15"/>
                    <a:pt x="347" y="47"/>
                  </a:cubicBezTo>
                  <a:cubicBezTo>
                    <a:pt x="1" y="2272"/>
                    <a:pt x="66" y="4581"/>
                    <a:pt x="334" y="6811"/>
                  </a:cubicBezTo>
                  <a:cubicBezTo>
                    <a:pt x="582" y="8885"/>
                    <a:pt x="941" y="11182"/>
                    <a:pt x="1835" y="13087"/>
                  </a:cubicBezTo>
                  <a:cubicBezTo>
                    <a:pt x="1859" y="13137"/>
                    <a:pt x="1899" y="13158"/>
                    <a:pt x="1941" y="13158"/>
                  </a:cubicBezTo>
                  <a:cubicBezTo>
                    <a:pt x="2024" y="13158"/>
                    <a:pt x="2111" y="13078"/>
                    <a:pt x="2089" y="12981"/>
                  </a:cubicBezTo>
                  <a:cubicBezTo>
                    <a:pt x="1589" y="10780"/>
                    <a:pt x="877" y="8699"/>
                    <a:pt x="612" y="6439"/>
                  </a:cubicBezTo>
                  <a:cubicBezTo>
                    <a:pt x="361" y="4311"/>
                    <a:pt x="403" y="2200"/>
                    <a:pt x="474" y="64"/>
                  </a:cubicBezTo>
                  <a:cubicBezTo>
                    <a:pt x="474" y="24"/>
                    <a:pt x="438" y="1"/>
                    <a:pt x="40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3"/>
            <p:cNvSpPr/>
            <p:nvPr/>
          </p:nvSpPr>
          <p:spPr>
            <a:xfrm>
              <a:off x="1161100" y="3660275"/>
              <a:ext cx="63200" cy="202000"/>
            </a:xfrm>
            <a:custGeom>
              <a:avLst/>
              <a:gdLst/>
              <a:ahLst/>
              <a:cxnLst/>
              <a:rect l="l" t="t" r="r" b="b"/>
              <a:pathLst>
                <a:path w="2528" h="8080" extrusionOk="0">
                  <a:moveTo>
                    <a:pt x="2429" y="0"/>
                  </a:moveTo>
                  <a:cubicBezTo>
                    <a:pt x="2406" y="0"/>
                    <a:pt x="2384" y="11"/>
                    <a:pt x="2368" y="38"/>
                  </a:cubicBezTo>
                  <a:cubicBezTo>
                    <a:pt x="1042" y="2301"/>
                    <a:pt x="0" y="5315"/>
                    <a:pt x="266" y="7975"/>
                  </a:cubicBezTo>
                  <a:cubicBezTo>
                    <a:pt x="273" y="8045"/>
                    <a:pt x="321" y="8080"/>
                    <a:pt x="371" y="8080"/>
                  </a:cubicBezTo>
                  <a:cubicBezTo>
                    <a:pt x="422" y="8080"/>
                    <a:pt x="474" y="8044"/>
                    <a:pt x="484" y="7975"/>
                  </a:cubicBezTo>
                  <a:cubicBezTo>
                    <a:pt x="662" y="6615"/>
                    <a:pt x="705" y="5274"/>
                    <a:pt x="1045" y="3933"/>
                  </a:cubicBezTo>
                  <a:cubicBezTo>
                    <a:pt x="1382" y="2606"/>
                    <a:pt x="1896" y="1341"/>
                    <a:pt x="2499" y="114"/>
                  </a:cubicBezTo>
                  <a:cubicBezTo>
                    <a:pt x="2527" y="54"/>
                    <a:pt x="2478" y="0"/>
                    <a:pt x="242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3"/>
            <p:cNvSpPr/>
            <p:nvPr/>
          </p:nvSpPr>
          <p:spPr>
            <a:xfrm>
              <a:off x="1283400" y="3762300"/>
              <a:ext cx="33250" cy="88900"/>
            </a:xfrm>
            <a:custGeom>
              <a:avLst/>
              <a:gdLst/>
              <a:ahLst/>
              <a:cxnLst/>
              <a:rect l="l" t="t" r="r" b="b"/>
              <a:pathLst>
                <a:path w="1330" h="3556" extrusionOk="0">
                  <a:moveTo>
                    <a:pt x="1243" y="1"/>
                  </a:moveTo>
                  <a:cubicBezTo>
                    <a:pt x="1223" y="1"/>
                    <a:pt x="1204" y="10"/>
                    <a:pt x="1190" y="34"/>
                  </a:cubicBezTo>
                  <a:cubicBezTo>
                    <a:pt x="580" y="1072"/>
                    <a:pt x="198" y="2187"/>
                    <a:pt x="16" y="3379"/>
                  </a:cubicBezTo>
                  <a:cubicBezTo>
                    <a:pt x="0" y="3485"/>
                    <a:pt x="92" y="3556"/>
                    <a:pt x="174" y="3556"/>
                  </a:cubicBezTo>
                  <a:cubicBezTo>
                    <a:pt x="228" y="3556"/>
                    <a:pt x="278" y="3525"/>
                    <a:pt x="290" y="3453"/>
                  </a:cubicBezTo>
                  <a:cubicBezTo>
                    <a:pt x="467" y="2286"/>
                    <a:pt x="811" y="1178"/>
                    <a:pt x="1306" y="103"/>
                  </a:cubicBezTo>
                  <a:cubicBezTo>
                    <a:pt x="1329" y="49"/>
                    <a:pt x="1286" y="1"/>
                    <a:pt x="1243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3"/>
            <p:cNvSpPr/>
            <p:nvPr/>
          </p:nvSpPr>
          <p:spPr>
            <a:xfrm>
              <a:off x="762825" y="3432400"/>
              <a:ext cx="638250" cy="439750"/>
            </a:xfrm>
            <a:custGeom>
              <a:avLst/>
              <a:gdLst/>
              <a:ahLst/>
              <a:cxnLst/>
              <a:rect l="l" t="t" r="r" b="b"/>
              <a:pathLst>
                <a:path w="25530" h="17590" extrusionOk="0">
                  <a:moveTo>
                    <a:pt x="12105" y="508"/>
                  </a:moveTo>
                  <a:cubicBezTo>
                    <a:pt x="12414" y="4249"/>
                    <a:pt x="12810" y="8029"/>
                    <a:pt x="14495" y="11440"/>
                  </a:cubicBezTo>
                  <a:cubicBezTo>
                    <a:pt x="14518" y="11486"/>
                    <a:pt x="14570" y="11510"/>
                    <a:pt x="14621" y="11510"/>
                  </a:cubicBezTo>
                  <a:cubicBezTo>
                    <a:pt x="14670" y="11510"/>
                    <a:pt x="14719" y="11488"/>
                    <a:pt x="14740" y="11440"/>
                  </a:cubicBezTo>
                  <a:cubicBezTo>
                    <a:pt x="15972" y="8636"/>
                    <a:pt x="18237" y="6462"/>
                    <a:pt x="21079" y="5351"/>
                  </a:cubicBezTo>
                  <a:lnTo>
                    <a:pt x="21079" y="5351"/>
                  </a:lnTo>
                  <a:cubicBezTo>
                    <a:pt x="19840" y="7817"/>
                    <a:pt x="19312" y="10514"/>
                    <a:pt x="19545" y="13275"/>
                  </a:cubicBezTo>
                  <a:cubicBezTo>
                    <a:pt x="19553" y="13367"/>
                    <a:pt x="19627" y="13432"/>
                    <a:pt x="19706" y="13432"/>
                  </a:cubicBezTo>
                  <a:cubicBezTo>
                    <a:pt x="19743" y="13432"/>
                    <a:pt x="19781" y="13418"/>
                    <a:pt x="19814" y="13387"/>
                  </a:cubicBezTo>
                  <a:cubicBezTo>
                    <a:pt x="21268" y="11982"/>
                    <a:pt x="23009" y="11015"/>
                    <a:pt x="24957" y="10528"/>
                  </a:cubicBezTo>
                  <a:lnTo>
                    <a:pt x="24957" y="10528"/>
                  </a:lnTo>
                  <a:cubicBezTo>
                    <a:pt x="23703" y="12397"/>
                    <a:pt x="22870" y="14461"/>
                    <a:pt x="22496" y="16685"/>
                  </a:cubicBezTo>
                  <a:cubicBezTo>
                    <a:pt x="16269" y="17143"/>
                    <a:pt x="10083" y="17091"/>
                    <a:pt x="3847" y="17142"/>
                  </a:cubicBezTo>
                  <a:cubicBezTo>
                    <a:pt x="3854" y="17118"/>
                    <a:pt x="3853" y="17091"/>
                    <a:pt x="3839" y="17062"/>
                  </a:cubicBezTo>
                  <a:cubicBezTo>
                    <a:pt x="2965" y="15413"/>
                    <a:pt x="1826" y="14094"/>
                    <a:pt x="739" y="12604"/>
                  </a:cubicBezTo>
                  <a:cubicBezTo>
                    <a:pt x="329" y="12043"/>
                    <a:pt x="650" y="12113"/>
                    <a:pt x="1334" y="12058"/>
                  </a:cubicBezTo>
                  <a:cubicBezTo>
                    <a:pt x="1469" y="12047"/>
                    <a:pt x="1604" y="12042"/>
                    <a:pt x="1739" y="12042"/>
                  </a:cubicBezTo>
                  <a:cubicBezTo>
                    <a:pt x="2095" y="12042"/>
                    <a:pt x="2451" y="12079"/>
                    <a:pt x="2800" y="12148"/>
                  </a:cubicBezTo>
                  <a:cubicBezTo>
                    <a:pt x="3780" y="12343"/>
                    <a:pt x="4645" y="12809"/>
                    <a:pt x="5382" y="13483"/>
                  </a:cubicBezTo>
                  <a:cubicBezTo>
                    <a:pt x="5406" y="13505"/>
                    <a:pt x="5435" y="13515"/>
                    <a:pt x="5465" y="13515"/>
                  </a:cubicBezTo>
                  <a:cubicBezTo>
                    <a:pt x="5540" y="13515"/>
                    <a:pt x="5614" y="13450"/>
                    <a:pt x="5587" y="13363"/>
                  </a:cubicBezTo>
                  <a:cubicBezTo>
                    <a:pt x="4710" y="10508"/>
                    <a:pt x="3492" y="7794"/>
                    <a:pt x="1953" y="5239"/>
                  </a:cubicBezTo>
                  <a:lnTo>
                    <a:pt x="1953" y="5239"/>
                  </a:lnTo>
                  <a:cubicBezTo>
                    <a:pt x="5371" y="6287"/>
                    <a:pt x="7624" y="9285"/>
                    <a:pt x="9579" y="12122"/>
                  </a:cubicBezTo>
                  <a:cubicBezTo>
                    <a:pt x="9609" y="12165"/>
                    <a:pt x="9654" y="12184"/>
                    <a:pt x="9699" y="12184"/>
                  </a:cubicBezTo>
                  <a:cubicBezTo>
                    <a:pt x="9782" y="12184"/>
                    <a:pt x="9863" y="12117"/>
                    <a:pt x="9833" y="12014"/>
                  </a:cubicBezTo>
                  <a:cubicBezTo>
                    <a:pt x="8707" y="8047"/>
                    <a:pt x="9561" y="3738"/>
                    <a:pt x="12105" y="508"/>
                  </a:cubicBezTo>
                  <a:close/>
                  <a:moveTo>
                    <a:pt x="12200" y="1"/>
                  </a:moveTo>
                  <a:cubicBezTo>
                    <a:pt x="12168" y="1"/>
                    <a:pt x="12137" y="14"/>
                    <a:pt x="12111" y="45"/>
                  </a:cubicBezTo>
                  <a:cubicBezTo>
                    <a:pt x="9500" y="3186"/>
                    <a:pt x="8495" y="7381"/>
                    <a:pt x="9377" y="11347"/>
                  </a:cubicBezTo>
                  <a:cubicBezTo>
                    <a:pt x="7415" y="8564"/>
                    <a:pt x="5117" y="5781"/>
                    <a:pt x="1699" y="4887"/>
                  </a:cubicBezTo>
                  <a:cubicBezTo>
                    <a:pt x="1688" y="4885"/>
                    <a:pt x="1677" y="4883"/>
                    <a:pt x="1666" y="4883"/>
                  </a:cubicBezTo>
                  <a:cubicBezTo>
                    <a:pt x="1570" y="4883"/>
                    <a:pt x="1492" y="4991"/>
                    <a:pt x="1549" y="5084"/>
                  </a:cubicBezTo>
                  <a:cubicBezTo>
                    <a:pt x="3092" y="7577"/>
                    <a:pt x="4316" y="10230"/>
                    <a:pt x="5214" y="13021"/>
                  </a:cubicBezTo>
                  <a:cubicBezTo>
                    <a:pt x="4200" y="12226"/>
                    <a:pt x="2986" y="11807"/>
                    <a:pt x="1733" y="11807"/>
                  </a:cubicBezTo>
                  <a:cubicBezTo>
                    <a:pt x="1198" y="11807"/>
                    <a:pt x="657" y="11883"/>
                    <a:pt x="120" y="12040"/>
                  </a:cubicBezTo>
                  <a:cubicBezTo>
                    <a:pt x="28" y="12068"/>
                    <a:pt x="0" y="12184"/>
                    <a:pt x="67" y="12252"/>
                  </a:cubicBezTo>
                  <a:cubicBezTo>
                    <a:pt x="1474" y="13733"/>
                    <a:pt x="2661" y="15379"/>
                    <a:pt x="3641" y="17172"/>
                  </a:cubicBezTo>
                  <a:cubicBezTo>
                    <a:pt x="3662" y="17207"/>
                    <a:pt x="3691" y="17224"/>
                    <a:pt x="3719" y="17225"/>
                  </a:cubicBezTo>
                  <a:cubicBezTo>
                    <a:pt x="3725" y="17261"/>
                    <a:pt x="3749" y="17295"/>
                    <a:pt x="3795" y="17297"/>
                  </a:cubicBezTo>
                  <a:cubicBezTo>
                    <a:pt x="6139" y="17503"/>
                    <a:pt x="8510" y="17590"/>
                    <a:pt x="10887" y="17590"/>
                  </a:cubicBezTo>
                  <a:cubicBezTo>
                    <a:pt x="14796" y="17590"/>
                    <a:pt x="18722" y="17357"/>
                    <a:pt x="22572" y="17040"/>
                  </a:cubicBezTo>
                  <a:cubicBezTo>
                    <a:pt x="22600" y="17053"/>
                    <a:pt x="22629" y="17060"/>
                    <a:pt x="22658" y="17060"/>
                  </a:cubicBezTo>
                  <a:cubicBezTo>
                    <a:pt x="22723" y="17060"/>
                    <a:pt x="22782" y="17024"/>
                    <a:pt x="22797" y="16937"/>
                  </a:cubicBezTo>
                  <a:cubicBezTo>
                    <a:pt x="23178" y="14558"/>
                    <a:pt x="24065" y="12335"/>
                    <a:pt x="25451" y="10363"/>
                  </a:cubicBezTo>
                  <a:cubicBezTo>
                    <a:pt x="25530" y="10250"/>
                    <a:pt x="25419" y="10126"/>
                    <a:pt x="25304" y="10126"/>
                  </a:cubicBezTo>
                  <a:cubicBezTo>
                    <a:pt x="25293" y="10126"/>
                    <a:pt x="25282" y="10127"/>
                    <a:pt x="25272" y="10130"/>
                  </a:cubicBezTo>
                  <a:cubicBezTo>
                    <a:pt x="23222" y="10576"/>
                    <a:pt x="21379" y="11524"/>
                    <a:pt x="19833" y="12932"/>
                  </a:cubicBezTo>
                  <a:cubicBezTo>
                    <a:pt x="19667" y="10228"/>
                    <a:pt x="20225" y="7567"/>
                    <a:pt x="21485" y="5156"/>
                  </a:cubicBezTo>
                  <a:cubicBezTo>
                    <a:pt x="21531" y="5069"/>
                    <a:pt x="21469" y="4944"/>
                    <a:pt x="21371" y="4944"/>
                  </a:cubicBezTo>
                  <a:cubicBezTo>
                    <a:pt x="21357" y="4944"/>
                    <a:pt x="21343" y="4946"/>
                    <a:pt x="21329" y="4951"/>
                  </a:cubicBezTo>
                  <a:cubicBezTo>
                    <a:pt x="18354" y="6007"/>
                    <a:pt x="15950" y="8183"/>
                    <a:pt x="14613" y="11033"/>
                  </a:cubicBezTo>
                  <a:cubicBezTo>
                    <a:pt x="13003" y="7624"/>
                    <a:pt x="12656" y="3857"/>
                    <a:pt x="12352" y="144"/>
                  </a:cubicBezTo>
                  <a:cubicBezTo>
                    <a:pt x="12345" y="68"/>
                    <a:pt x="12272" y="1"/>
                    <a:pt x="12200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1" name="Google Shape;2961;p13"/>
          <p:cNvGrpSpPr/>
          <p:nvPr/>
        </p:nvGrpSpPr>
        <p:grpSpPr>
          <a:xfrm flipH="1">
            <a:off x="8529716" y="3488969"/>
            <a:ext cx="442173" cy="651582"/>
            <a:chOff x="2569479" y="4470044"/>
            <a:chExt cx="442173" cy="651582"/>
          </a:xfrm>
        </p:grpSpPr>
        <p:sp>
          <p:nvSpPr>
            <p:cNvPr id="2962" name="Google Shape;2962;p13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3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3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3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3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3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3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3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3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3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2" name="Google Shape;2972;p13"/>
          <p:cNvGrpSpPr/>
          <p:nvPr/>
        </p:nvGrpSpPr>
        <p:grpSpPr>
          <a:xfrm>
            <a:off x="100129" y="2087757"/>
            <a:ext cx="442173" cy="651582"/>
            <a:chOff x="2569479" y="4470044"/>
            <a:chExt cx="442173" cy="651582"/>
          </a:xfrm>
        </p:grpSpPr>
        <p:sp>
          <p:nvSpPr>
            <p:cNvPr id="2973" name="Google Shape;2973;p13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3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3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3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3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3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3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3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3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3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3" name="Google Shape;2983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984" name="Google Shape;2984;p13"/>
          <p:cNvSpPr txBox="1">
            <a:spLocks noGrp="1"/>
          </p:cNvSpPr>
          <p:nvPr>
            <p:ph type="title" idx="2"/>
          </p:nvPr>
        </p:nvSpPr>
        <p:spPr>
          <a:xfrm>
            <a:off x="1028761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85" name="Google Shape;2985;p13"/>
          <p:cNvSpPr txBox="1">
            <a:spLocks noGrp="1"/>
          </p:cNvSpPr>
          <p:nvPr>
            <p:ph type="subTitle" idx="1"/>
          </p:nvPr>
        </p:nvSpPr>
        <p:spPr>
          <a:xfrm>
            <a:off x="1028759" y="212554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13"/>
          <p:cNvSpPr txBox="1">
            <a:spLocks noGrp="1"/>
          </p:cNvSpPr>
          <p:nvPr>
            <p:ph type="title" idx="3"/>
          </p:nvPr>
        </p:nvSpPr>
        <p:spPr>
          <a:xfrm>
            <a:off x="3406200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87" name="Google Shape;2987;p13"/>
          <p:cNvSpPr txBox="1">
            <a:spLocks noGrp="1"/>
          </p:cNvSpPr>
          <p:nvPr>
            <p:ph type="subTitle" idx="4"/>
          </p:nvPr>
        </p:nvSpPr>
        <p:spPr>
          <a:xfrm>
            <a:off x="3406200" y="2125547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13"/>
          <p:cNvSpPr txBox="1">
            <a:spLocks noGrp="1"/>
          </p:cNvSpPr>
          <p:nvPr>
            <p:ph type="title" idx="5"/>
          </p:nvPr>
        </p:nvSpPr>
        <p:spPr>
          <a:xfrm>
            <a:off x="1028761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89" name="Google Shape;2989;p13"/>
          <p:cNvSpPr txBox="1">
            <a:spLocks noGrp="1"/>
          </p:cNvSpPr>
          <p:nvPr>
            <p:ph type="subTitle" idx="6"/>
          </p:nvPr>
        </p:nvSpPr>
        <p:spPr>
          <a:xfrm>
            <a:off x="1028761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p13"/>
          <p:cNvSpPr txBox="1">
            <a:spLocks noGrp="1"/>
          </p:cNvSpPr>
          <p:nvPr>
            <p:ph type="title" idx="7"/>
          </p:nvPr>
        </p:nvSpPr>
        <p:spPr>
          <a:xfrm>
            <a:off x="3406200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91" name="Google Shape;2991;p13"/>
          <p:cNvSpPr txBox="1">
            <a:spLocks noGrp="1"/>
          </p:cNvSpPr>
          <p:nvPr>
            <p:ph type="subTitle" idx="8"/>
          </p:nvPr>
        </p:nvSpPr>
        <p:spPr>
          <a:xfrm>
            <a:off x="3406200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2" name="Google Shape;2992;p13"/>
          <p:cNvSpPr txBox="1">
            <a:spLocks noGrp="1"/>
          </p:cNvSpPr>
          <p:nvPr>
            <p:ph type="title" idx="9"/>
          </p:nvPr>
        </p:nvSpPr>
        <p:spPr>
          <a:xfrm>
            <a:off x="5783640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93" name="Google Shape;2993;p13"/>
          <p:cNvSpPr txBox="1">
            <a:spLocks noGrp="1"/>
          </p:cNvSpPr>
          <p:nvPr>
            <p:ph type="subTitle" idx="13"/>
          </p:nvPr>
        </p:nvSpPr>
        <p:spPr>
          <a:xfrm>
            <a:off x="5783640" y="2125547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4" name="Google Shape;2994;p13"/>
          <p:cNvSpPr txBox="1">
            <a:spLocks noGrp="1"/>
          </p:cNvSpPr>
          <p:nvPr>
            <p:ph type="title" idx="14"/>
          </p:nvPr>
        </p:nvSpPr>
        <p:spPr>
          <a:xfrm>
            <a:off x="5783640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95" name="Google Shape;2995;p13"/>
          <p:cNvSpPr txBox="1">
            <a:spLocks noGrp="1"/>
          </p:cNvSpPr>
          <p:nvPr>
            <p:ph type="subTitle" idx="15"/>
          </p:nvPr>
        </p:nvSpPr>
        <p:spPr>
          <a:xfrm>
            <a:off x="5783640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6" name="Google Shape;2996;p13"/>
          <p:cNvSpPr txBox="1">
            <a:spLocks noGrp="1"/>
          </p:cNvSpPr>
          <p:nvPr>
            <p:ph type="title" idx="16" hasCustomPrompt="1"/>
          </p:nvPr>
        </p:nvSpPr>
        <p:spPr>
          <a:xfrm>
            <a:off x="1028761" y="129545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97" name="Google Shape;2997;p13"/>
          <p:cNvSpPr txBox="1">
            <a:spLocks noGrp="1"/>
          </p:cNvSpPr>
          <p:nvPr>
            <p:ph type="title" idx="17" hasCustomPrompt="1"/>
          </p:nvPr>
        </p:nvSpPr>
        <p:spPr>
          <a:xfrm>
            <a:off x="1028761" y="299057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98" name="Google Shape;2998;p13"/>
          <p:cNvSpPr txBox="1">
            <a:spLocks noGrp="1"/>
          </p:cNvSpPr>
          <p:nvPr>
            <p:ph type="title" idx="18" hasCustomPrompt="1"/>
          </p:nvPr>
        </p:nvSpPr>
        <p:spPr>
          <a:xfrm>
            <a:off x="3406200" y="129545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99" name="Google Shape;2999;p13"/>
          <p:cNvSpPr txBox="1">
            <a:spLocks noGrp="1"/>
          </p:cNvSpPr>
          <p:nvPr>
            <p:ph type="title" idx="19" hasCustomPrompt="1"/>
          </p:nvPr>
        </p:nvSpPr>
        <p:spPr>
          <a:xfrm>
            <a:off x="3406200" y="299057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0" name="Google Shape;3000;p13"/>
          <p:cNvSpPr txBox="1">
            <a:spLocks noGrp="1"/>
          </p:cNvSpPr>
          <p:nvPr>
            <p:ph type="title" idx="20" hasCustomPrompt="1"/>
          </p:nvPr>
        </p:nvSpPr>
        <p:spPr>
          <a:xfrm>
            <a:off x="5783640" y="1295455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1" name="Google Shape;3001;p13"/>
          <p:cNvSpPr txBox="1">
            <a:spLocks noGrp="1"/>
          </p:cNvSpPr>
          <p:nvPr>
            <p:ph type="title" idx="21" hasCustomPrompt="1"/>
          </p:nvPr>
        </p:nvSpPr>
        <p:spPr>
          <a:xfrm>
            <a:off x="5783640" y="299057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26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4">
    <p:spTree>
      <p:nvGrpSpPr>
        <p:cNvPr id="1" name="Shape 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3" name="Google Shape;3003;p14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14"/>
          <p:cNvSpPr txBox="1">
            <a:spLocks noGrp="1"/>
          </p:cNvSpPr>
          <p:nvPr>
            <p:ph type="title"/>
          </p:nvPr>
        </p:nvSpPr>
        <p:spPr>
          <a:xfrm>
            <a:off x="1479750" y="1932375"/>
            <a:ext cx="6184500" cy="1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005" name="Google Shape;3005;p14"/>
          <p:cNvSpPr txBox="1">
            <a:spLocks noGrp="1"/>
          </p:cNvSpPr>
          <p:nvPr>
            <p:ph type="title" idx="2" hasCustomPrompt="1"/>
          </p:nvPr>
        </p:nvSpPr>
        <p:spPr>
          <a:xfrm>
            <a:off x="3925800" y="1201725"/>
            <a:ext cx="1291800" cy="7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55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06" name="Google Shape;3006;p14"/>
          <p:cNvSpPr txBox="1">
            <a:spLocks noGrp="1"/>
          </p:cNvSpPr>
          <p:nvPr>
            <p:ph type="subTitle" idx="1"/>
          </p:nvPr>
        </p:nvSpPr>
        <p:spPr>
          <a:xfrm>
            <a:off x="2154450" y="3566775"/>
            <a:ext cx="48351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7" name="Google Shape;3007;p14"/>
          <p:cNvGrpSpPr/>
          <p:nvPr/>
        </p:nvGrpSpPr>
        <p:grpSpPr>
          <a:xfrm>
            <a:off x="4460619" y="4674849"/>
            <a:ext cx="6000837" cy="548682"/>
            <a:chOff x="-229753" y="4473097"/>
            <a:chExt cx="9605951" cy="875090"/>
          </a:xfrm>
        </p:grpSpPr>
        <p:grpSp>
          <p:nvGrpSpPr>
            <p:cNvPr id="3008" name="Google Shape;300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009" name="Google Shape;300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9" name="Google Shape;302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030" name="Google Shape;303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6" name="Google Shape;311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117" name="Google Shape;311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87" name="Google Shape;3187;p14"/>
          <p:cNvGrpSpPr/>
          <p:nvPr/>
        </p:nvGrpSpPr>
        <p:grpSpPr>
          <a:xfrm>
            <a:off x="-1317456" y="4674849"/>
            <a:ext cx="6000837" cy="548682"/>
            <a:chOff x="-229753" y="4473097"/>
            <a:chExt cx="9605951" cy="875090"/>
          </a:xfrm>
        </p:grpSpPr>
        <p:grpSp>
          <p:nvGrpSpPr>
            <p:cNvPr id="3188" name="Google Shape;3188;p14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189" name="Google Shape;3189;p14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14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14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14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14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14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14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14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14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14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14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14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14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9" name="Google Shape;3209;p14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210" name="Google Shape;3210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4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4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4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4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4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4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4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4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4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4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4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4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14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4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4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4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6" name="Google Shape;3296;p14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297" name="Google Shape;3297;p14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4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4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4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4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4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4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4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4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4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4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4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14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4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4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4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4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4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4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4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4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4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4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4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4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14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14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14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14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14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14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14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4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14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14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4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14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14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4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14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14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4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14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14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4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4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4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4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4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14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4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4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4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4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4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4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4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4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4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4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4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4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4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4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4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4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4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67" name="Google Shape;3367;p14"/>
          <p:cNvGrpSpPr/>
          <p:nvPr/>
        </p:nvGrpSpPr>
        <p:grpSpPr>
          <a:xfrm>
            <a:off x="6849635" y="141832"/>
            <a:ext cx="539325" cy="397679"/>
            <a:chOff x="5165350" y="2018400"/>
            <a:chExt cx="244825" cy="180525"/>
          </a:xfrm>
        </p:grpSpPr>
        <p:sp>
          <p:nvSpPr>
            <p:cNvPr id="3368" name="Google Shape;3368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3" name="Google Shape;3373;p14"/>
          <p:cNvGrpSpPr/>
          <p:nvPr/>
        </p:nvGrpSpPr>
        <p:grpSpPr>
          <a:xfrm rot="10800000" flipH="1">
            <a:off x="8739860" y="141832"/>
            <a:ext cx="539325" cy="397679"/>
            <a:chOff x="5165350" y="2018400"/>
            <a:chExt cx="244825" cy="180525"/>
          </a:xfrm>
        </p:grpSpPr>
        <p:sp>
          <p:nvSpPr>
            <p:cNvPr id="3374" name="Google Shape;3374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9" name="Google Shape;3379;p14"/>
          <p:cNvGrpSpPr/>
          <p:nvPr/>
        </p:nvGrpSpPr>
        <p:grpSpPr>
          <a:xfrm flipH="1">
            <a:off x="1754442" y="138153"/>
            <a:ext cx="539325" cy="397679"/>
            <a:chOff x="5165350" y="2018400"/>
            <a:chExt cx="244825" cy="180525"/>
          </a:xfrm>
        </p:grpSpPr>
        <p:sp>
          <p:nvSpPr>
            <p:cNvPr id="3380" name="Google Shape;3380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5" name="Google Shape;3385;p14"/>
          <p:cNvGrpSpPr/>
          <p:nvPr/>
        </p:nvGrpSpPr>
        <p:grpSpPr>
          <a:xfrm rot="10800000">
            <a:off x="-135783" y="138153"/>
            <a:ext cx="539325" cy="397679"/>
            <a:chOff x="5165350" y="2018400"/>
            <a:chExt cx="244825" cy="180525"/>
          </a:xfrm>
        </p:grpSpPr>
        <p:sp>
          <p:nvSpPr>
            <p:cNvPr id="3386" name="Google Shape;3386;p14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4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4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4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4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0">
    <p:spTree>
      <p:nvGrpSpPr>
        <p:cNvPr id="1" name="Shape 3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2" name="Google Shape;3392;p15"/>
          <p:cNvSpPr/>
          <p:nvPr/>
        </p:nvSpPr>
        <p:spPr>
          <a:xfrm>
            <a:off x="-36847" y="302941"/>
            <a:ext cx="9217694" cy="4537618"/>
          </a:xfrm>
          <a:custGeom>
            <a:avLst/>
            <a:gdLst/>
            <a:ahLst/>
            <a:cxnLst/>
            <a:rect l="l" t="t" r="r" b="b"/>
            <a:pathLst>
              <a:path w="290779" h="148616" extrusionOk="0">
                <a:moveTo>
                  <a:pt x="90299" y="0"/>
                </a:moveTo>
                <a:cubicBezTo>
                  <a:pt x="69354" y="0"/>
                  <a:pt x="48902" y="4200"/>
                  <a:pt x="32061" y="19000"/>
                </a:cubicBezTo>
                <a:cubicBezTo>
                  <a:pt x="0" y="47177"/>
                  <a:pt x="10637" y="115305"/>
                  <a:pt x="31554" y="133151"/>
                </a:cubicBezTo>
                <a:cubicBezTo>
                  <a:pt x="44679" y="144349"/>
                  <a:pt x="58437" y="147683"/>
                  <a:pt x="71809" y="147683"/>
                </a:cubicBezTo>
                <a:cubicBezTo>
                  <a:pt x="90973" y="147683"/>
                  <a:pt x="109345" y="140835"/>
                  <a:pt x="123930" y="140480"/>
                </a:cubicBezTo>
                <a:cubicBezTo>
                  <a:pt x="125838" y="140433"/>
                  <a:pt x="127711" y="140411"/>
                  <a:pt x="129550" y="140411"/>
                </a:cubicBezTo>
                <a:cubicBezTo>
                  <a:pt x="164940" y="140411"/>
                  <a:pt x="187751" y="148616"/>
                  <a:pt x="210417" y="148616"/>
                </a:cubicBezTo>
                <a:cubicBezTo>
                  <a:pt x="220627" y="148616"/>
                  <a:pt x="230807" y="146951"/>
                  <a:pt x="242094" y="142122"/>
                </a:cubicBezTo>
                <a:cubicBezTo>
                  <a:pt x="277819" y="126839"/>
                  <a:pt x="290779" y="57013"/>
                  <a:pt x="260853" y="24043"/>
                </a:cubicBezTo>
                <a:cubicBezTo>
                  <a:pt x="248631" y="10577"/>
                  <a:pt x="232656" y="2215"/>
                  <a:pt x="210352" y="2215"/>
                </a:cubicBezTo>
                <a:cubicBezTo>
                  <a:pt x="202248" y="2215"/>
                  <a:pt x="193308" y="3319"/>
                  <a:pt x="183409" y="5684"/>
                </a:cubicBezTo>
                <a:cubicBezTo>
                  <a:pt x="178800" y="6785"/>
                  <a:pt x="173707" y="7226"/>
                  <a:pt x="168236" y="7226"/>
                </a:cubicBezTo>
                <a:cubicBezTo>
                  <a:pt x="146100" y="7226"/>
                  <a:pt x="117775" y="0"/>
                  <a:pt x="90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3" name="Google Shape;3393;p15"/>
          <p:cNvSpPr txBox="1">
            <a:spLocks noGrp="1"/>
          </p:cNvSpPr>
          <p:nvPr>
            <p:ph type="title"/>
          </p:nvPr>
        </p:nvSpPr>
        <p:spPr>
          <a:xfrm>
            <a:off x="1663200" y="1937100"/>
            <a:ext cx="5821200" cy="1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94" name="Google Shape;3394;p15"/>
          <p:cNvSpPr txBox="1">
            <a:spLocks noGrp="1"/>
          </p:cNvSpPr>
          <p:nvPr>
            <p:ph type="title" idx="2" hasCustomPrompt="1"/>
          </p:nvPr>
        </p:nvSpPr>
        <p:spPr>
          <a:xfrm>
            <a:off x="6192600" y="1206300"/>
            <a:ext cx="1291800" cy="7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55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95" name="Google Shape;3395;p15"/>
          <p:cNvSpPr txBox="1">
            <a:spLocks noGrp="1"/>
          </p:cNvSpPr>
          <p:nvPr>
            <p:ph type="subTitle" idx="1"/>
          </p:nvPr>
        </p:nvSpPr>
        <p:spPr>
          <a:xfrm>
            <a:off x="1659600" y="3571500"/>
            <a:ext cx="5824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96" name="Google Shape;3396;p15"/>
          <p:cNvGrpSpPr/>
          <p:nvPr/>
        </p:nvGrpSpPr>
        <p:grpSpPr>
          <a:xfrm>
            <a:off x="4460619" y="4674849"/>
            <a:ext cx="6000837" cy="548682"/>
            <a:chOff x="-229753" y="4473097"/>
            <a:chExt cx="9605951" cy="875090"/>
          </a:xfrm>
        </p:grpSpPr>
        <p:grpSp>
          <p:nvGrpSpPr>
            <p:cNvPr id="3397" name="Google Shape;3397;p15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398" name="Google Shape;3398;p15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5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5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5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5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5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5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5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5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5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5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5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5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5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5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5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5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5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5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5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8" name="Google Shape;3418;p15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419" name="Google Shape;3419;p15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5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5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5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5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5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5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5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5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5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5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5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5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5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5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5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5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5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5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5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5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5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5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5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5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5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5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5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5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5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5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5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5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5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5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5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5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5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5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5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5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5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5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5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5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5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5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5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5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5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15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5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5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5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5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5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5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5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5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5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5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5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5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5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5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5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5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5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5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5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5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5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5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5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5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5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5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5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5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5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5" name="Google Shape;3505;p15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506" name="Google Shape;3506;p15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5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5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5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5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5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5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5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5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5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15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15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5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15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15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5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15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5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15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15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15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5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15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15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15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15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15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5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15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15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5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15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15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5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15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15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15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15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15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15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15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15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15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15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15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15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15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15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15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15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15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15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15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15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15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15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15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15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15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15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15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15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15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15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76" name="Google Shape;3576;p15"/>
          <p:cNvGrpSpPr/>
          <p:nvPr/>
        </p:nvGrpSpPr>
        <p:grpSpPr>
          <a:xfrm>
            <a:off x="8" y="1785312"/>
            <a:ext cx="1770200" cy="3438217"/>
            <a:chOff x="-221375" y="1410600"/>
            <a:chExt cx="1946772" cy="3781169"/>
          </a:xfrm>
        </p:grpSpPr>
        <p:sp>
          <p:nvSpPr>
            <p:cNvPr id="3577" name="Google Shape;3577;p15"/>
            <p:cNvSpPr/>
            <p:nvPr/>
          </p:nvSpPr>
          <p:spPr>
            <a:xfrm>
              <a:off x="815697" y="1764577"/>
              <a:ext cx="888740" cy="334108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5"/>
            <p:cNvSpPr/>
            <p:nvPr/>
          </p:nvSpPr>
          <p:spPr>
            <a:xfrm>
              <a:off x="911816" y="2039546"/>
              <a:ext cx="606920" cy="895282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5"/>
            <p:cNvSpPr/>
            <p:nvPr/>
          </p:nvSpPr>
          <p:spPr>
            <a:xfrm>
              <a:off x="546666" y="1425697"/>
              <a:ext cx="822059" cy="624936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5"/>
            <p:cNvSpPr/>
            <p:nvPr/>
          </p:nvSpPr>
          <p:spPr>
            <a:xfrm>
              <a:off x="830644" y="2035017"/>
              <a:ext cx="237836" cy="298931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5"/>
            <p:cNvSpPr/>
            <p:nvPr/>
          </p:nvSpPr>
          <p:spPr>
            <a:xfrm>
              <a:off x="829084" y="4519551"/>
              <a:ext cx="325100" cy="481560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5"/>
            <p:cNvSpPr/>
            <p:nvPr/>
          </p:nvSpPr>
          <p:spPr>
            <a:xfrm>
              <a:off x="713892" y="4873226"/>
              <a:ext cx="400134" cy="298478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5"/>
            <p:cNvSpPr/>
            <p:nvPr/>
          </p:nvSpPr>
          <p:spPr>
            <a:xfrm>
              <a:off x="781226" y="4131806"/>
              <a:ext cx="307486" cy="468123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5"/>
            <p:cNvSpPr/>
            <p:nvPr/>
          </p:nvSpPr>
          <p:spPr>
            <a:xfrm>
              <a:off x="712282" y="2315069"/>
              <a:ext cx="188668" cy="197727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5"/>
            <p:cNvSpPr/>
            <p:nvPr/>
          </p:nvSpPr>
          <p:spPr>
            <a:xfrm>
              <a:off x="743382" y="3709540"/>
              <a:ext cx="281065" cy="46545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5"/>
            <p:cNvSpPr/>
            <p:nvPr/>
          </p:nvSpPr>
          <p:spPr>
            <a:xfrm>
              <a:off x="756819" y="2512589"/>
              <a:ext cx="131751" cy="250518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5"/>
            <p:cNvSpPr/>
            <p:nvPr/>
          </p:nvSpPr>
          <p:spPr>
            <a:xfrm>
              <a:off x="522863" y="2026764"/>
              <a:ext cx="378444" cy="319614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5"/>
            <p:cNvSpPr/>
            <p:nvPr/>
          </p:nvSpPr>
          <p:spPr>
            <a:xfrm>
              <a:off x="725165" y="3390638"/>
              <a:ext cx="233407" cy="354942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5"/>
            <p:cNvSpPr/>
            <p:nvPr/>
          </p:nvSpPr>
          <p:spPr>
            <a:xfrm>
              <a:off x="743533" y="2756509"/>
              <a:ext cx="145037" cy="288161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5"/>
            <p:cNvSpPr/>
            <p:nvPr/>
          </p:nvSpPr>
          <p:spPr>
            <a:xfrm>
              <a:off x="729996" y="3031729"/>
              <a:ext cx="188216" cy="3669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5"/>
            <p:cNvSpPr/>
            <p:nvPr/>
          </p:nvSpPr>
          <p:spPr>
            <a:xfrm>
              <a:off x="670966" y="2628082"/>
              <a:ext cx="151025" cy="281820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5"/>
            <p:cNvSpPr/>
            <p:nvPr/>
          </p:nvSpPr>
          <p:spPr>
            <a:xfrm>
              <a:off x="689385" y="2376615"/>
              <a:ext cx="147452" cy="271453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5"/>
            <p:cNvSpPr/>
            <p:nvPr/>
          </p:nvSpPr>
          <p:spPr>
            <a:xfrm>
              <a:off x="647868" y="3209422"/>
              <a:ext cx="206836" cy="378998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5"/>
            <p:cNvSpPr/>
            <p:nvPr/>
          </p:nvSpPr>
          <p:spPr>
            <a:xfrm>
              <a:off x="655768" y="2892936"/>
              <a:ext cx="164965" cy="333001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5"/>
            <p:cNvSpPr/>
            <p:nvPr/>
          </p:nvSpPr>
          <p:spPr>
            <a:xfrm>
              <a:off x="651441" y="3965688"/>
              <a:ext cx="252933" cy="432745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5"/>
            <p:cNvSpPr/>
            <p:nvPr/>
          </p:nvSpPr>
          <p:spPr>
            <a:xfrm>
              <a:off x="667091" y="4366768"/>
              <a:ext cx="259123" cy="497463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5"/>
            <p:cNvSpPr/>
            <p:nvPr/>
          </p:nvSpPr>
          <p:spPr>
            <a:xfrm>
              <a:off x="647264" y="3569237"/>
              <a:ext cx="212875" cy="418805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5"/>
            <p:cNvSpPr/>
            <p:nvPr/>
          </p:nvSpPr>
          <p:spPr>
            <a:xfrm>
              <a:off x="-202856" y="1834175"/>
              <a:ext cx="904189" cy="506672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5"/>
            <p:cNvSpPr/>
            <p:nvPr/>
          </p:nvSpPr>
          <p:spPr>
            <a:xfrm>
              <a:off x="13486" y="2130431"/>
              <a:ext cx="612355" cy="1000914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5"/>
            <p:cNvSpPr/>
            <p:nvPr/>
          </p:nvSpPr>
          <p:spPr>
            <a:xfrm>
              <a:off x="-221375" y="1443310"/>
              <a:ext cx="1657555" cy="3748307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5"/>
            <p:cNvSpPr/>
            <p:nvPr/>
          </p:nvSpPr>
          <p:spPr>
            <a:xfrm>
              <a:off x="1145318" y="1923399"/>
              <a:ext cx="579945" cy="193550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5"/>
            <p:cNvSpPr/>
            <p:nvPr/>
          </p:nvSpPr>
          <p:spPr>
            <a:xfrm>
              <a:off x="815899" y="1902112"/>
              <a:ext cx="888538" cy="196469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5"/>
            <p:cNvSpPr/>
            <p:nvPr/>
          </p:nvSpPr>
          <p:spPr>
            <a:xfrm>
              <a:off x="911615" y="2222372"/>
              <a:ext cx="514372" cy="712401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5"/>
            <p:cNvSpPr/>
            <p:nvPr/>
          </p:nvSpPr>
          <p:spPr>
            <a:xfrm>
              <a:off x="989113" y="2039496"/>
              <a:ext cx="69247" cy="53697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5"/>
            <p:cNvSpPr/>
            <p:nvPr/>
          </p:nvSpPr>
          <p:spPr>
            <a:xfrm>
              <a:off x="641426" y="1452067"/>
              <a:ext cx="727297" cy="598566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5"/>
            <p:cNvSpPr/>
            <p:nvPr/>
          </p:nvSpPr>
          <p:spPr>
            <a:xfrm>
              <a:off x="830644" y="2035017"/>
              <a:ext cx="237886" cy="298931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5"/>
            <p:cNvSpPr/>
            <p:nvPr/>
          </p:nvSpPr>
          <p:spPr>
            <a:xfrm>
              <a:off x="979803" y="4519551"/>
              <a:ext cx="174376" cy="481560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5"/>
            <p:cNvSpPr/>
            <p:nvPr/>
          </p:nvSpPr>
          <p:spPr>
            <a:xfrm>
              <a:off x="767034" y="4937490"/>
              <a:ext cx="346991" cy="234213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5"/>
            <p:cNvSpPr/>
            <p:nvPr/>
          </p:nvSpPr>
          <p:spPr>
            <a:xfrm>
              <a:off x="907236" y="4131706"/>
              <a:ext cx="181371" cy="436116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5"/>
            <p:cNvSpPr/>
            <p:nvPr/>
          </p:nvSpPr>
          <p:spPr>
            <a:xfrm>
              <a:off x="712282" y="2359656"/>
              <a:ext cx="32661" cy="1132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5"/>
            <p:cNvSpPr/>
            <p:nvPr/>
          </p:nvSpPr>
          <p:spPr>
            <a:xfrm>
              <a:off x="809155" y="2314968"/>
              <a:ext cx="91793" cy="197828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5"/>
            <p:cNvSpPr/>
            <p:nvPr/>
          </p:nvSpPr>
          <p:spPr>
            <a:xfrm>
              <a:off x="860888" y="3709540"/>
              <a:ext cx="163456" cy="46545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5"/>
            <p:cNvSpPr/>
            <p:nvPr/>
          </p:nvSpPr>
          <p:spPr>
            <a:xfrm>
              <a:off x="837035" y="2512589"/>
              <a:ext cx="51533" cy="247649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5"/>
            <p:cNvSpPr/>
            <p:nvPr/>
          </p:nvSpPr>
          <p:spPr>
            <a:xfrm>
              <a:off x="539420" y="2026965"/>
              <a:ext cx="324445" cy="319413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5"/>
            <p:cNvSpPr/>
            <p:nvPr/>
          </p:nvSpPr>
          <p:spPr>
            <a:xfrm>
              <a:off x="843627" y="3390638"/>
              <a:ext cx="115093" cy="355144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5"/>
            <p:cNvSpPr/>
            <p:nvPr/>
          </p:nvSpPr>
          <p:spPr>
            <a:xfrm>
              <a:off x="837588" y="2756660"/>
              <a:ext cx="50979" cy="285544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5"/>
            <p:cNvSpPr/>
            <p:nvPr/>
          </p:nvSpPr>
          <p:spPr>
            <a:xfrm>
              <a:off x="839450" y="3031729"/>
              <a:ext cx="78809" cy="366769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5"/>
            <p:cNvSpPr/>
            <p:nvPr/>
          </p:nvSpPr>
          <p:spPr>
            <a:xfrm>
              <a:off x="842268" y="3379265"/>
              <a:ext cx="12430" cy="37240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5"/>
            <p:cNvSpPr/>
            <p:nvPr/>
          </p:nvSpPr>
          <p:spPr>
            <a:xfrm>
              <a:off x="-202755" y="1902867"/>
              <a:ext cx="904139" cy="437878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5"/>
            <p:cNvSpPr/>
            <p:nvPr/>
          </p:nvSpPr>
          <p:spPr>
            <a:xfrm>
              <a:off x="198778" y="2130381"/>
              <a:ext cx="427058" cy="1001115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5"/>
            <p:cNvSpPr/>
            <p:nvPr/>
          </p:nvSpPr>
          <p:spPr>
            <a:xfrm>
              <a:off x="142516" y="2241495"/>
              <a:ext cx="389214" cy="567163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5"/>
            <p:cNvSpPr/>
            <p:nvPr/>
          </p:nvSpPr>
          <p:spPr>
            <a:xfrm>
              <a:off x="-35781" y="1986253"/>
              <a:ext cx="612103" cy="93906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5"/>
            <p:cNvSpPr/>
            <p:nvPr/>
          </p:nvSpPr>
          <p:spPr>
            <a:xfrm>
              <a:off x="696933" y="1520205"/>
              <a:ext cx="269943" cy="500482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5"/>
            <p:cNvSpPr/>
            <p:nvPr/>
          </p:nvSpPr>
          <p:spPr>
            <a:xfrm>
              <a:off x="953534" y="1866332"/>
              <a:ext cx="467721" cy="14976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5"/>
            <p:cNvSpPr/>
            <p:nvPr/>
          </p:nvSpPr>
          <p:spPr>
            <a:xfrm>
              <a:off x="1075519" y="2232186"/>
              <a:ext cx="317450" cy="362441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5"/>
            <p:cNvSpPr/>
            <p:nvPr/>
          </p:nvSpPr>
          <p:spPr>
            <a:xfrm>
              <a:off x="879760" y="5019467"/>
              <a:ext cx="27427" cy="71814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5"/>
            <p:cNvSpPr/>
            <p:nvPr/>
          </p:nvSpPr>
          <p:spPr>
            <a:xfrm>
              <a:off x="994900" y="4737553"/>
              <a:ext cx="20986" cy="82432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5"/>
            <p:cNvSpPr/>
            <p:nvPr/>
          </p:nvSpPr>
          <p:spPr>
            <a:xfrm>
              <a:off x="744137" y="4613053"/>
              <a:ext cx="18822" cy="90283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5"/>
            <p:cNvSpPr/>
            <p:nvPr/>
          </p:nvSpPr>
          <p:spPr>
            <a:xfrm>
              <a:off x="934260" y="4326207"/>
              <a:ext cx="22042" cy="107192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5"/>
            <p:cNvSpPr/>
            <p:nvPr/>
          </p:nvSpPr>
          <p:spPr>
            <a:xfrm>
              <a:off x="711175" y="4152288"/>
              <a:ext cx="17916" cy="90434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5"/>
            <p:cNvSpPr/>
            <p:nvPr/>
          </p:nvSpPr>
          <p:spPr>
            <a:xfrm>
              <a:off x="905576" y="3910130"/>
              <a:ext cx="15953" cy="90132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5"/>
            <p:cNvSpPr/>
            <p:nvPr/>
          </p:nvSpPr>
          <p:spPr>
            <a:xfrm>
              <a:off x="686768" y="3683070"/>
              <a:ext cx="17463" cy="97580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5"/>
            <p:cNvSpPr/>
            <p:nvPr/>
          </p:nvSpPr>
          <p:spPr>
            <a:xfrm>
              <a:off x="663569" y="3360696"/>
              <a:ext cx="35982" cy="72015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5"/>
            <p:cNvSpPr/>
            <p:nvPr/>
          </p:nvSpPr>
          <p:spPr>
            <a:xfrm>
              <a:off x="868336" y="3495714"/>
              <a:ext cx="22999" cy="97228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5"/>
            <p:cNvSpPr/>
            <p:nvPr/>
          </p:nvSpPr>
          <p:spPr>
            <a:xfrm>
              <a:off x="836582" y="3143549"/>
              <a:ext cx="16205" cy="97983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5"/>
            <p:cNvSpPr/>
            <p:nvPr/>
          </p:nvSpPr>
          <p:spPr>
            <a:xfrm>
              <a:off x="698493" y="3008480"/>
              <a:ext cx="18268" cy="80973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5"/>
            <p:cNvSpPr/>
            <p:nvPr/>
          </p:nvSpPr>
          <p:spPr>
            <a:xfrm>
              <a:off x="818516" y="2845531"/>
              <a:ext cx="15802" cy="71009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5"/>
            <p:cNvSpPr/>
            <p:nvPr/>
          </p:nvSpPr>
          <p:spPr>
            <a:xfrm>
              <a:off x="709615" y="2698687"/>
              <a:ext cx="19727" cy="90182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5"/>
            <p:cNvSpPr/>
            <p:nvPr/>
          </p:nvSpPr>
          <p:spPr>
            <a:xfrm>
              <a:off x="812628" y="2591749"/>
              <a:ext cx="13789" cy="70858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5"/>
            <p:cNvSpPr/>
            <p:nvPr/>
          </p:nvSpPr>
          <p:spPr>
            <a:xfrm>
              <a:off x="716761" y="2472431"/>
              <a:ext cx="16507" cy="70958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5"/>
            <p:cNvSpPr/>
            <p:nvPr/>
          </p:nvSpPr>
          <p:spPr>
            <a:xfrm>
              <a:off x="849364" y="2395889"/>
              <a:ext cx="22294" cy="36939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5"/>
            <p:cNvSpPr/>
            <p:nvPr/>
          </p:nvSpPr>
          <p:spPr>
            <a:xfrm>
              <a:off x="-221174" y="1410600"/>
              <a:ext cx="1946571" cy="3781169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3" name="Google Shape;3643;p15"/>
          <p:cNvGrpSpPr/>
          <p:nvPr/>
        </p:nvGrpSpPr>
        <p:grpSpPr>
          <a:xfrm>
            <a:off x="-1317456" y="4674849"/>
            <a:ext cx="6000837" cy="548682"/>
            <a:chOff x="-229753" y="4473097"/>
            <a:chExt cx="9605951" cy="875090"/>
          </a:xfrm>
        </p:grpSpPr>
        <p:grpSp>
          <p:nvGrpSpPr>
            <p:cNvPr id="3644" name="Google Shape;3644;p15"/>
            <p:cNvGrpSpPr/>
            <p:nvPr/>
          </p:nvGrpSpPr>
          <p:grpSpPr>
            <a:xfrm>
              <a:off x="7873659" y="4902960"/>
              <a:ext cx="1502539" cy="388102"/>
              <a:chOff x="5130459" y="3745735"/>
              <a:chExt cx="1502539" cy="388102"/>
            </a:xfrm>
          </p:grpSpPr>
          <p:sp>
            <p:nvSpPr>
              <p:cNvPr id="3645" name="Google Shape;3645;p15"/>
              <p:cNvSpPr/>
              <p:nvPr/>
            </p:nvSpPr>
            <p:spPr>
              <a:xfrm flipH="1">
                <a:off x="5146622" y="3911381"/>
                <a:ext cx="663171" cy="196756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5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5"/>
              <p:cNvSpPr/>
              <p:nvPr/>
            </p:nvSpPr>
            <p:spPr>
              <a:xfrm flipH="1">
                <a:off x="5130459" y="3900077"/>
                <a:ext cx="731549" cy="218688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5"/>
              <p:cNvSpPr/>
              <p:nvPr/>
            </p:nvSpPr>
            <p:spPr>
              <a:xfrm flipH="1">
                <a:off x="5146961" y="3911575"/>
                <a:ext cx="663122" cy="196708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5"/>
              <p:cNvSpPr/>
              <p:nvPr/>
            </p:nvSpPr>
            <p:spPr>
              <a:xfrm flipH="1">
                <a:off x="5802534" y="4084032"/>
                <a:ext cx="50473" cy="26811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5"/>
              <p:cNvSpPr/>
              <p:nvPr/>
            </p:nvSpPr>
            <p:spPr>
              <a:xfrm flipH="1">
                <a:off x="5393182" y="4010460"/>
                <a:ext cx="199764" cy="76906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5"/>
              <p:cNvSpPr/>
              <p:nvPr/>
            </p:nvSpPr>
            <p:spPr>
              <a:xfrm flipH="1">
                <a:off x="5130459" y="3900029"/>
                <a:ext cx="731598" cy="218736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5"/>
              <p:cNvSpPr/>
              <p:nvPr/>
            </p:nvSpPr>
            <p:spPr>
              <a:xfrm flipH="1">
                <a:off x="5549393" y="3756556"/>
                <a:ext cx="1074410" cy="373514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5"/>
              <p:cNvSpPr/>
              <p:nvPr/>
            </p:nvSpPr>
            <p:spPr>
              <a:xfrm flipH="1">
                <a:off x="5537488" y="3745783"/>
                <a:ext cx="636458" cy="381243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5"/>
              <p:cNvSpPr/>
              <p:nvPr/>
            </p:nvSpPr>
            <p:spPr>
              <a:xfrm flipH="1">
                <a:off x="6558135" y="4123500"/>
                <a:ext cx="68185" cy="10338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5"/>
              <p:cNvSpPr/>
              <p:nvPr/>
            </p:nvSpPr>
            <p:spPr>
              <a:xfrm flipH="1">
                <a:off x="5549393" y="3937081"/>
                <a:ext cx="363573" cy="176516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5"/>
              <p:cNvSpPr/>
              <p:nvPr/>
            </p:nvSpPr>
            <p:spPr>
              <a:xfrm flipH="1">
                <a:off x="6389535" y="3896309"/>
                <a:ext cx="234075" cy="234050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5"/>
              <p:cNvSpPr/>
              <p:nvPr/>
            </p:nvSpPr>
            <p:spPr>
              <a:xfrm flipH="1">
                <a:off x="6370081" y="3859934"/>
                <a:ext cx="43844" cy="39709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5"/>
              <p:cNvSpPr/>
              <p:nvPr/>
            </p:nvSpPr>
            <p:spPr>
              <a:xfrm flipH="1">
                <a:off x="5878510" y="3756749"/>
                <a:ext cx="415450" cy="191298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5"/>
              <p:cNvSpPr/>
              <p:nvPr/>
            </p:nvSpPr>
            <p:spPr>
              <a:xfrm flipH="1">
                <a:off x="6292121" y="3835394"/>
                <a:ext cx="75396" cy="6676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5"/>
              <p:cNvSpPr/>
              <p:nvPr/>
            </p:nvSpPr>
            <p:spPr>
              <a:xfrm flipH="1">
                <a:off x="6169688" y="3826602"/>
                <a:ext cx="463310" cy="303033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5"/>
              <p:cNvSpPr/>
              <p:nvPr/>
            </p:nvSpPr>
            <p:spPr>
              <a:xfrm flipH="1">
                <a:off x="6141330" y="3972877"/>
                <a:ext cx="284693" cy="98982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5"/>
              <p:cNvSpPr/>
              <p:nvPr/>
            </p:nvSpPr>
            <p:spPr>
              <a:xfrm flipH="1">
                <a:off x="5803066" y="3909401"/>
                <a:ext cx="307921" cy="169173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5"/>
              <p:cNvSpPr/>
              <p:nvPr/>
            </p:nvSpPr>
            <p:spPr>
              <a:xfrm flipH="1">
                <a:off x="5537779" y="3745735"/>
                <a:ext cx="1088541" cy="388102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5"/>
              <p:cNvSpPr/>
              <p:nvPr/>
            </p:nvSpPr>
            <p:spPr>
              <a:xfrm flipH="1">
                <a:off x="6169688" y="3826553"/>
                <a:ext cx="463261" cy="30308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5" name="Google Shape;3665;p15"/>
            <p:cNvGrpSpPr/>
            <p:nvPr/>
          </p:nvGrpSpPr>
          <p:grpSpPr>
            <a:xfrm>
              <a:off x="-229753" y="4473097"/>
              <a:ext cx="5029191" cy="875090"/>
              <a:chOff x="408363" y="275150"/>
              <a:chExt cx="2598125" cy="452875"/>
            </a:xfrm>
          </p:grpSpPr>
          <p:sp>
            <p:nvSpPr>
              <p:cNvPr id="3666" name="Google Shape;3666;p15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15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15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15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15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5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5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5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15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15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15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15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15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15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15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15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15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15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15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15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15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15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15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15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15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15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15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15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15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15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15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15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15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15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15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15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15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15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15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15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15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15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15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15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15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15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15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15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15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15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15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15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15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15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15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15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15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15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15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15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15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15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15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15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15"/>
              <p:cNvSpPr/>
              <p:nvPr/>
            </p:nvSpPr>
            <p:spPr>
              <a:xfrm>
                <a:off x="2376338" y="287750"/>
                <a:ext cx="615775" cy="41602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41" extrusionOk="0">
                    <a:moveTo>
                      <a:pt x="11775" y="1"/>
                    </a:moveTo>
                    <a:cubicBezTo>
                      <a:pt x="9231" y="3234"/>
                      <a:pt x="8377" y="7540"/>
                      <a:pt x="9505" y="11507"/>
                    </a:cubicBezTo>
                    <a:cubicBezTo>
                      <a:pt x="9534" y="11611"/>
                      <a:pt x="9453" y="11678"/>
                      <a:pt x="9370" y="11678"/>
                    </a:cubicBezTo>
                    <a:cubicBezTo>
                      <a:pt x="9326" y="11678"/>
                      <a:pt x="9281" y="11658"/>
                      <a:pt x="9251" y="11616"/>
                    </a:cubicBezTo>
                    <a:cubicBezTo>
                      <a:pt x="7296" y="8779"/>
                      <a:pt x="5041" y="5781"/>
                      <a:pt x="1623" y="4733"/>
                    </a:cubicBezTo>
                    <a:lnTo>
                      <a:pt x="1623" y="4733"/>
                    </a:lnTo>
                    <a:cubicBezTo>
                      <a:pt x="3162" y="7288"/>
                      <a:pt x="4382" y="10002"/>
                      <a:pt x="5257" y="12857"/>
                    </a:cubicBezTo>
                    <a:cubicBezTo>
                      <a:pt x="5284" y="12944"/>
                      <a:pt x="5210" y="13009"/>
                      <a:pt x="5135" y="13009"/>
                    </a:cubicBezTo>
                    <a:cubicBezTo>
                      <a:pt x="5106" y="13009"/>
                      <a:pt x="5076" y="12999"/>
                      <a:pt x="5052" y="12977"/>
                    </a:cubicBezTo>
                    <a:cubicBezTo>
                      <a:pt x="4317" y="12303"/>
                      <a:pt x="3450" y="11839"/>
                      <a:pt x="2470" y="11641"/>
                    </a:cubicBezTo>
                    <a:cubicBezTo>
                      <a:pt x="2121" y="11572"/>
                      <a:pt x="1766" y="11536"/>
                      <a:pt x="1411" y="11536"/>
                    </a:cubicBezTo>
                    <a:cubicBezTo>
                      <a:pt x="1276" y="11536"/>
                      <a:pt x="1141" y="11541"/>
                      <a:pt x="1006" y="11552"/>
                    </a:cubicBezTo>
                    <a:cubicBezTo>
                      <a:pt x="323" y="11606"/>
                      <a:pt x="1" y="11535"/>
                      <a:pt x="409" y="12098"/>
                    </a:cubicBezTo>
                    <a:cubicBezTo>
                      <a:pt x="1496" y="13586"/>
                      <a:pt x="2637" y="14905"/>
                      <a:pt x="3509" y="16554"/>
                    </a:cubicBezTo>
                    <a:cubicBezTo>
                      <a:pt x="3523" y="16585"/>
                      <a:pt x="3528" y="16612"/>
                      <a:pt x="3519" y="16636"/>
                    </a:cubicBezTo>
                    <a:cubicBezTo>
                      <a:pt x="9756" y="16587"/>
                      <a:pt x="15943" y="16640"/>
                      <a:pt x="22171" y="16181"/>
                    </a:cubicBezTo>
                    <a:cubicBezTo>
                      <a:pt x="22545" y="13955"/>
                      <a:pt x="23378" y="11892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2" y="11477"/>
                      <a:pt x="19484" y="12881"/>
                    </a:cubicBezTo>
                    <a:cubicBezTo>
                      <a:pt x="19451" y="12912"/>
                      <a:pt x="19414" y="12926"/>
                      <a:pt x="19377" y="12926"/>
                    </a:cubicBezTo>
                    <a:cubicBezTo>
                      <a:pt x="19298" y="12926"/>
                      <a:pt x="19223" y="12861"/>
                      <a:pt x="19216" y="12769"/>
                    </a:cubicBezTo>
                    <a:cubicBezTo>
                      <a:pt x="18983" y="10008"/>
                      <a:pt x="19511" y="7312"/>
                      <a:pt x="20750" y="4843"/>
                    </a:cubicBezTo>
                    <a:lnTo>
                      <a:pt x="20750" y="4843"/>
                    </a:lnTo>
                    <a:cubicBezTo>
                      <a:pt x="17907" y="5956"/>
                      <a:pt x="15644" y="8131"/>
                      <a:pt x="14411" y="10934"/>
                    </a:cubicBezTo>
                    <a:cubicBezTo>
                      <a:pt x="14390" y="10981"/>
                      <a:pt x="14341" y="11004"/>
                      <a:pt x="14292" y="11004"/>
                    </a:cubicBezTo>
                    <a:cubicBezTo>
                      <a:pt x="14240" y="11004"/>
                      <a:pt x="14188" y="10980"/>
                      <a:pt x="14166" y="10934"/>
                    </a:cubicBezTo>
                    <a:cubicBezTo>
                      <a:pt x="12478" y="7523"/>
                      <a:pt x="12085" y="3742"/>
                      <a:pt x="1177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15"/>
              <p:cNvSpPr/>
              <p:nvPr/>
            </p:nvSpPr>
            <p:spPr>
              <a:xfrm>
                <a:off x="2368263" y="570375"/>
                <a:ext cx="122300" cy="31925"/>
              </a:xfrm>
              <a:custGeom>
                <a:avLst/>
                <a:gdLst/>
                <a:ahLst/>
                <a:cxnLst/>
                <a:rect l="l" t="t" r="r" b="b"/>
                <a:pathLst>
                  <a:path w="4892" h="1277" extrusionOk="0">
                    <a:moveTo>
                      <a:pt x="1733" y="0"/>
                    </a:moveTo>
                    <a:cubicBezTo>
                      <a:pt x="1199" y="0"/>
                      <a:pt x="657" y="77"/>
                      <a:pt x="120" y="233"/>
                    </a:cubicBezTo>
                    <a:cubicBezTo>
                      <a:pt x="30" y="261"/>
                      <a:pt x="0" y="376"/>
                      <a:pt x="67" y="445"/>
                    </a:cubicBezTo>
                    <a:cubicBezTo>
                      <a:pt x="126" y="507"/>
                      <a:pt x="183" y="572"/>
                      <a:pt x="240" y="635"/>
                    </a:cubicBezTo>
                    <a:cubicBezTo>
                      <a:pt x="331" y="572"/>
                      <a:pt x="441" y="525"/>
                      <a:pt x="569" y="508"/>
                    </a:cubicBezTo>
                    <a:cubicBezTo>
                      <a:pt x="488" y="260"/>
                      <a:pt x="798" y="291"/>
                      <a:pt x="1332" y="248"/>
                    </a:cubicBezTo>
                    <a:cubicBezTo>
                      <a:pt x="1466" y="238"/>
                      <a:pt x="1600" y="233"/>
                      <a:pt x="1734" y="233"/>
                    </a:cubicBezTo>
                    <a:cubicBezTo>
                      <a:pt x="2090" y="233"/>
                      <a:pt x="2446" y="269"/>
                      <a:pt x="2796" y="339"/>
                    </a:cubicBezTo>
                    <a:cubicBezTo>
                      <a:pt x="3568" y="494"/>
                      <a:pt x="4268" y="817"/>
                      <a:pt x="4891" y="1276"/>
                    </a:cubicBezTo>
                    <a:cubicBezTo>
                      <a:pt x="4823" y="1129"/>
                      <a:pt x="4754" y="987"/>
                      <a:pt x="4685" y="846"/>
                    </a:cubicBezTo>
                    <a:cubicBezTo>
                      <a:pt x="3789" y="290"/>
                      <a:pt x="2775" y="0"/>
                      <a:pt x="173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15"/>
              <p:cNvSpPr/>
              <p:nvPr/>
            </p:nvSpPr>
            <p:spPr>
              <a:xfrm>
                <a:off x="2611238" y="275200"/>
                <a:ext cx="29540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11816" h="11508" extrusionOk="0">
                    <a:moveTo>
                      <a:pt x="2483" y="0"/>
                    </a:moveTo>
                    <a:cubicBezTo>
                      <a:pt x="2451" y="0"/>
                      <a:pt x="2420" y="13"/>
                      <a:pt x="2394" y="45"/>
                    </a:cubicBezTo>
                    <a:cubicBezTo>
                      <a:pt x="1313" y="1345"/>
                      <a:pt x="513" y="2829"/>
                      <a:pt x="0" y="4401"/>
                    </a:cubicBezTo>
                    <a:cubicBezTo>
                      <a:pt x="61" y="4388"/>
                      <a:pt x="122" y="4382"/>
                      <a:pt x="182" y="4382"/>
                    </a:cubicBezTo>
                    <a:cubicBezTo>
                      <a:pt x="219" y="4382"/>
                      <a:pt x="256" y="4384"/>
                      <a:pt x="293" y="4389"/>
                    </a:cubicBezTo>
                    <a:cubicBezTo>
                      <a:pt x="756" y="2999"/>
                      <a:pt x="1457" y="1680"/>
                      <a:pt x="2384" y="505"/>
                    </a:cubicBezTo>
                    <a:cubicBezTo>
                      <a:pt x="2693" y="4247"/>
                      <a:pt x="3085" y="8026"/>
                      <a:pt x="4772" y="11437"/>
                    </a:cubicBezTo>
                    <a:cubicBezTo>
                      <a:pt x="4795" y="11483"/>
                      <a:pt x="4848" y="11508"/>
                      <a:pt x="4899" y="11508"/>
                    </a:cubicBezTo>
                    <a:cubicBezTo>
                      <a:pt x="4949" y="11508"/>
                      <a:pt x="4997" y="11485"/>
                      <a:pt x="5018" y="11437"/>
                    </a:cubicBezTo>
                    <a:cubicBezTo>
                      <a:pt x="6251" y="8632"/>
                      <a:pt x="8512" y="6456"/>
                      <a:pt x="11357" y="5346"/>
                    </a:cubicBezTo>
                    <a:lnTo>
                      <a:pt x="11357" y="5346"/>
                    </a:lnTo>
                    <a:cubicBezTo>
                      <a:pt x="11097" y="5863"/>
                      <a:pt x="10870" y="6391"/>
                      <a:pt x="10674" y="6928"/>
                    </a:cubicBezTo>
                    <a:cubicBezTo>
                      <a:pt x="10792" y="6885"/>
                      <a:pt x="10911" y="6846"/>
                      <a:pt x="11031" y="6808"/>
                    </a:cubicBezTo>
                    <a:cubicBezTo>
                      <a:pt x="11243" y="6246"/>
                      <a:pt x="11486" y="5694"/>
                      <a:pt x="11768" y="5156"/>
                    </a:cubicBezTo>
                    <a:cubicBezTo>
                      <a:pt x="11815" y="5069"/>
                      <a:pt x="11752" y="4944"/>
                      <a:pt x="11653" y="4944"/>
                    </a:cubicBezTo>
                    <a:cubicBezTo>
                      <a:pt x="11640" y="4944"/>
                      <a:pt x="11626" y="4946"/>
                      <a:pt x="11611" y="4951"/>
                    </a:cubicBezTo>
                    <a:cubicBezTo>
                      <a:pt x="8638" y="6007"/>
                      <a:pt x="6232" y="8181"/>
                      <a:pt x="4897" y="11032"/>
                    </a:cubicBezTo>
                    <a:cubicBezTo>
                      <a:pt x="3287" y="7624"/>
                      <a:pt x="2937" y="3857"/>
                      <a:pt x="2636" y="144"/>
                    </a:cubicBezTo>
                    <a:cubicBezTo>
                      <a:pt x="2629" y="68"/>
                      <a:pt x="2556" y="0"/>
                      <a:pt x="2483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15"/>
              <p:cNvSpPr/>
              <p:nvPr/>
            </p:nvSpPr>
            <p:spPr>
              <a:xfrm>
                <a:off x="2856088" y="528275"/>
                <a:ext cx="150375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6" extrusionOk="0">
                    <a:moveTo>
                      <a:pt x="5790" y="1"/>
                    </a:moveTo>
                    <a:cubicBezTo>
                      <a:pt x="5779" y="1"/>
                      <a:pt x="5768" y="2"/>
                      <a:pt x="5758" y="4"/>
                    </a:cubicBezTo>
                    <a:cubicBezTo>
                      <a:pt x="3706" y="449"/>
                      <a:pt x="1864" y="1400"/>
                      <a:pt x="322" y="2806"/>
                    </a:cubicBezTo>
                    <a:cubicBezTo>
                      <a:pt x="301" y="2459"/>
                      <a:pt x="293" y="2110"/>
                      <a:pt x="294" y="1763"/>
                    </a:cubicBezTo>
                    <a:lnTo>
                      <a:pt x="294" y="1763"/>
                    </a:lnTo>
                    <a:cubicBezTo>
                      <a:pt x="187" y="2068"/>
                      <a:pt x="88" y="2379"/>
                      <a:pt x="0" y="2692"/>
                    </a:cubicBezTo>
                    <a:cubicBezTo>
                      <a:pt x="9" y="2843"/>
                      <a:pt x="17" y="2996"/>
                      <a:pt x="30" y="3147"/>
                    </a:cubicBezTo>
                    <a:cubicBezTo>
                      <a:pt x="36" y="3239"/>
                      <a:pt x="110" y="3305"/>
                      <a:pt x="190" y="3305"/>
                    </a:cubicBezTo>
                    <a:cubicBezTo>
                      <a:pt x="227" y="3305"/>
                      <a:pt x="265" y="3291"/>
                      <a:pt x="298" y="3260"/>
                    </a:cubicBezTo>
                    <a:cubicBezTo>
                      <a:pt x="1752" y="1856"/>
                      <a:pt x="3495" y="889"/>
                      <a:pt x="5440" y="401"/>
                    </a:cubicBezTo>
                    <a:lnTo>
                      <a:pt x="5440" y="401"/>
                    </a:lnTo>
                    <a:cubicBezTo>
                      <a:pt x="4956" y="1125"/>
                      <a:pt x="4534" y="1880"/>
                      <a:pt x="4176" y="2660"/>
                    </a:cubicBezTo>
                    <a:cubicBezTo>
                      <a:pt x="4308" y="2638"/>
                      <a:pt x="4438" y="2619"/>
                      <a:pt x="4568" y="2603"/>
                    </a:cubicBezTo>
                    <a:cubicBezTo>
                      <a:pt x="4950" y="1781"/>
                      <a:pt x="5408" y="991"/>
                      <a:pt x="5937" y="237"/>
                    </a:cubicBezTo>
                    <a:cubicBezTo>
                      <a:pt x="6014" y="126"/>
                      <a:pt x="5904" y="1"/>
                      <a:pt x="579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15"/>
              <p:cNvSpPr/>
              <p:nvPr/>
            </p:nvSpPr>
            <p:spPr>
              <a:xfrm>
                <a:off x="2911738" y="687250"/>
                <a:ext cx="284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5" y="203"/>
                      <a:pt x="379" y="413"/>
                      <a:pt x="1" y="621"/>
                    </a:cubicBezTo>
                    <a:cubicBezTo>
                      <a:pt x="277" y="600"/>
                      <a:pt x="556" y="578"/>
                      <a:pt x="832" y="556"/>
                    </a:cubicBezTo>
                    <a:cubicBezTo>
                      <a:pt x="860" y="569"/>
                      <a:pt x="890" y="576"/>
                      <a:pt x="919" y="576"/>
                    </a:cubicBezTo>
                    <a:cubicBezTo>
                      <a:pt x="983" y="576"/>
                      <a:pt x="1042" y="540"/>
                      <a:pt x="1057" y="453"/>
                    </a:cubicBezTo>
                    <a:cubicBezTo>
                      <a:pt x="1081" y="302"/>
                      <a:pt x="1108" y="151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15"/>
              <p:cNvSpPr/>
              <p:nvPr/>
            </p:nvSpPr>
            <p:spPr>
              <a:xfrm>
                <a:off x="2405563" y="397275"/>
                <a:ext cx="191500" cy="165600"/>
              </a:xfrm>
              <a:custGeom>
                <a:avLst/>
                <a:gdLst/>
                <a:ahLst/>
                <a:cxnLst/>
                <a:rect l="l" t="t" r="r" b="b"/>
                <a:pathLst>
                  <a:path w="7660" h="6624" extrusionOk="0">
                    <a:moveTo>
                      <a:pt x="174" y="0"/>
                    </a:moveTo>
                    <a:cubicBezTo>
                      <a:pt x="78" y="0"/>
                      <a:pt x="0" y="108"/>
                      <a:pt x="57" y="199"/>
                    </a:cubicBezTo>
                    <a:cubicBezTo>
                      <a:pt x="855" y="1488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4" y="4066"/>
                    </a:cubicBezTo>
                    <a:cubicBezTo>
                      <a:pt x="1832" y="2794"/>
                      <a:pt x="1181" y="1555"/>
                      <a:pt x="455" y="352"/>
                    </a:cubicBezTo>
                    <a:lnTo>
                      <a:pt x="455" y="352"/>
                    </a:lnTo>
                    <a:cubicBezTo>
                      <a:pt x="3631" y="1325"/>
                      <a:pt x="5799" y="3979"/>
                      <a:pt x="7660" y="6623"/>
                    </a:cubicBezTo>
                    <a:cubicBezTo>
                      <a:pt x="7635" y="6433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15"/>
              <p:cNvSpPr/>
              <p:nvPr/>
            </p:nvSpPr>
            <p:spPr>
              <a:xfrm>
                <a:off x="2618463" y="287775"/>
                <a:ext cx="2766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7" h="12147" extrusionOk="0">
                    <a:moveTo>
                      <a:pt x="2093" y="1"/>
                    </a:moveTo>
                    <a:cubicBezTo>
                      <a:pt x="1168" y="1176"/>
                      <a:pt x="467" y="2494"/>
                      <a:pt x="1" y="3885"/>
                    </a:cubicBezTo>
                    <a:cubicBezTo>
                      <a:pt x="254" y="3914"/>
                      <a:pt x="484" y="4056"/>
                      <a:pt x="607" y="4349"/>
                    </a:cubicBezTo>
                    <a:cubicBezTo>
                      <a:pt x="1726" y="6996"/>
                      <a:pt x="2822" y="9646"/>
                      <a:pt x="4193" y="12147"/>
                    </a:cubicBezTo>
                    <a:cubicBezTo>
                      <a:pt x="4899" y="10738"/>
                      <a:pt x="6135" y="9673"/>
                      <a:pt x="7220" y="8503"/>
                    </a:cubicBezTo>
                    <a:cubicBezTo>
                      <a:pt x="7279" y="8437"/>
                      <a:pt x="7334" y="8369"/>
                      <a:pt x="7395" y="8305"/>
                    </a:cubicBezTo>
                    <a:cubicBezTo>
                      <a:pt x="8221" y="7409"/>
                      <a:pt x="9258" y="6830"/>
                      <a:pt x="10383" y="6425"/>
                    </a:cubicBezTo>
                    <a:cubicBezTo>
                      <a:pt x="10581" y="5888"/>
                      <a:pt x="10807" y="5360"/>
                      <a:pt x="11067" y="4843"/>
                    </a:cubicBezTo>
                    <a:lnTo>
                      <a:pt x="11067" y="4843"/>
                    </a:lnTo>
                    <a:cubicBezTo>
                      <a:pt x="8223" y="5955"/>
                      <a:pt x="5959" y="8129"/>
                      <a:pt x="4728" y="10933"/>
                    </a:cubicBezTo>
                    <a:cubicBezTo>
                      <a:pt x="4707" y="10980"/>
                      <a:pt x="4658" y="11003"/>
                      <a:pt x="4608" y="11003"/>
                    </a:cubicBezTo>
                    <a:cubicBezTo>
                      <a:pt x="4557" y="11003"/>
                      <a:pt x="4504" y="10979"/>
                      <a:pt x="4482" y="10933"/>
                    </a:cubicBezTo>
                    <a:cubicBezTo>
                      <a:pt x="2796" y="7522"/>
                      <a:pt x="2401" y="3742"/>
                      <a:pt x="2093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15"/>
              <p:cNvSpPr/>
              <p:nvPr/>
            </p:nvSpPr>
            <p:spPr>
              <a:xfrm>
                <a:off x="2845588" y="538325"/>
                <a:ext cx="146525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220" extrusionOk="0">
                    <a:moveTo>
                      <a:pt x="5860" y="0"/>
                    </a:moveTo>
                    <a:lnTo>
                      <a:pt x="5860" y="0"/>
                    </a:lnTo>
                    <a:cubicBezTo>
                      <a:pt x="3912" y="487"/>
                      <a:pt x="2172" y="1454"/>
                      <a:pt x="718" y="2859"/>
                    </a:cubicBezTo>
                    <a:cubicBezTo>
                      <a:pt x="685" y="2890"/>
                      <a:pt x="647" y="2904"/>
                      <a:pt x="610" y="2904"/>
                    </a:cubicBezTo>
                    <a:cubicBezTo>
                      <a:pt x="530" y="2904"/>
                      <a:pt x="457" y="2840"/>
                      <a:pt x="450" y="2749"/>
                    </a:cubicBezTo>
                    <a:cubicBezTo>
                      <a:pt x="437" y="2596"/>
                      <a:pt x="427" y="2445"/>
                      <a:pt x="420" y="2293"/>
                    </a:cubicBezTo>
                    <a:cubicBezTo>
                      <a:pt x="255" y="2872"/>
                      <a:pt x="120" y="3463"/>
                      <a:pt x="1" y="4062"/>
                    </a:cubicBezTo>
                    <a:cubicBezTo>
                      <a:pt x="8" y="4114"/>
                      <a:pt x="18" y="4168"/>
                      <a:pt x="25" y="4220"/>
                    </a:cubicBezTo>
                    <a:cubicBezTo>
                      <a:pt x="1218" y="3182"/>
                      <a:pt x="2956" y="2526"/>
                      <a:pt x="4596" y="2259"/>
                    </a:cubicBezTo>
                    <a:cubicBezTo>
                      <a:pt x="4954" y="1480"/>
                      <a:pt x="5376" y="724"/>
                      <a:pt x="5860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15"/>
              <p:cNvSpPr/>
              <p:nvPr/>
            </p:nvSpPr>
            <p:spPr>
              <a:xfrm>
                <a:off x="2416938" y="406025"/>
                <a:ext cx="189525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3" extrusionOk="0">
                    <a:moveTo>
                      <a:pt x="0" y="1"/>
                    </a:moveTo>
                    <a:cubicBezTo>
                      <a:pt x="726" y="1203"/>
                      <a:pt x="1377" y="2443"/>
                      <a:pt x="1959" y="3715"/>
                    </a:cubicBezTo>
                    <a:cubicBezTo>
                      <a:pt x="2060" y="3674"/>
                      <a:pt x="2171" y="3651"/>
                      <a:pt x="2285" y="3651"/>
                    </a:cubicBezTo>
                    <a:cubicBezTo>
                      <a:pt x="2364" y="3651"/>
                      <a:pt x="2445" y="3662"/>
                      <a:pt x="2526" y="3685"/>
                    </a:cubicBezTo>
                    <a:cubicBezTo>
                      <a:pt x="4568" y="4261"/>
                      <a:pt x="6099" y="6080"/>
                      <a:pt x="7222" y="7784"/>
                    </a:cubicBezTo>
                    <a:cubicBezTo>
                      <a:pt x="7345" y="7967"/>
                      <a:pt x="7462" y="8158"/>
                      <a:pt x="7580" y="8353"/>
                    </a:cubicBezTo>
                    <a:cubicBezTo>
                      <a:pt x="7420" y="7671"/>
                      <a:pt x="7298" y="6976"/>
                      <a:pt x="7205" y="6273"/>
                    </a:cubicBezTo>
                    <a:cubicBezTo>
                      <a:pt x="5344" y="3629"/>
                      <a:pt x="3176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15"/>
              <p:cNvSpPr/>
              <p:nvPr/>
            </p:nvSpPr>
            <p:spPr>
              <a:xfrm>
                <a:off x="2380413" y="576125"/>
                <a:ext cx="134200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6" extrusionOk="0">
                    <a:moveTo>
                      <a:pt x="1248" y="0"/>
                    </a:moveTo>
                    <a:cubicBezTo>
                      <a:pt x="1113" y="0"/>
                      <a:pt x="979" y="5"/>
                      <a:pt x="844" y="16"/>
                    </a:cubicBezTo>
                    <a:cubicBezTo>
                      <a:pt x="311" y="57"/>
                      <a:pt x="0" y="26"/>
                      <a:pt x="82" y="274"/>
                    </a:cubicBezTo>
                    <a:cubicBezTo>
                      <a:pt x="130" y="267"/>
                      <a:pt x="180" y="263"/>
                      <a:pt x="233" y="263"/>
                    </a:cubicBezTo>
                    <a:cubicBezTo>
                      <a:pt x="260" y="263"/>
                      <a:pt x="288" y="264"/>
                      <a:pt x="318" y="267"/>
                    </a:cubicBezTo>
                    <a:cubicBezTo>
                      <a:pt x="2396" y="465"/>
                      <a:pt x="4148" y="1718"/>
                      <a:pt x="5368" y="3386"/>
                    </a:cubicBezTo>
                    <a:cubicBezTo>
                      <a:pt x="5080" y="2589"/>
                      <a:pt x="4761" y="1809"/>
                      <a:pt x="4404" y="1042"/>
                    </a:cubicBezTo>
                    <a:cubicBezTo>
                      <a:pt x="3781" y="583"/>
                      <a:pt x="3081" y="260"/>
                      <a:pt x="2308" y="105"/>
                    </a:cubicBezTo>
                    <a:cubicBezTo>
                      <a:pt x="1959" y="36"/>
                      <a:pt x="1603" y="0"/>
                      <a:pt x="1248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15"/>
              <p:cNvSpPr/>
              <p:nvPr/>
            </p:nvSpPr>
            <p:spPr>
              <a:xfrm>
                <a:off x="2428188" y="609150"/>
                <a:ext cx="83600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7" extrusionOk="0">
                    <a:moveTo>
                      <a:pt x="68" y="0"/>
                    </a:moveTo>
                    <a:cubicBezTo>
                      <a:pt x="33" y="0"/>
                      <a:pt x="0" y="51"/>
                      <a:pt x="35" y="77"/>
                    </a:cubicBezTo>
                    <a:cubicBezTo>
                      <a:pt x="811" y="680"/>
                      <a:pt x="1486" y="1386"/>
                      <a:pt x="2014" y="2216"/>
                    </a:cubicBezTo>
                    <a:cubicBezTo>
                      <a:pt x="2284" y="2642"/>
                      <a:pt x="2500" y="3088"/>
                      <a:pt x="2696" y="3553"/>
                    </a:cubicBezTo>
                    <a:cubicBezTo>
                      <a:pt x="2791" y="3780"/>
                      <a:pt x="2810" y="3952"/>
                      <a:pt x="3038" y="4065"/>
                    </a:cubicBezTo>
                    <a:cubicBezTo>
                      <a:pt x="3066" y="4079"/>
                      <a:pt x="3096" y="4086"/>
                      <a:pt x="3124" y="4086"/>
                    </a:cubicBezTo>
                    <a:cubicBezTo>
                      <a:pt x="3182" y="4086"/>
                      <a:pt x="3236" y="4058"/>
                      <a:pt x="3272" y="4004"/>
                    </a:cubicBezTo>
                    <a:cubicBezTo>
                      <a:pt x="3285" y="3985"/>
                      <a:pt x="3299" y="3965"/>
                      <a:pt x="3311" y="3945"/>
                    </a:cubicBezTo>
                    <a:cubicBezTo>
                      <a:pt x="3344" y="3897"/>
                      <a:pt x="3340" y="3829"/>
                      <a:pt x="3311" y="3781"/>
                    </a:cubicBezTo>
                    <a:cubicBezTo>
                      <a:pt x="3299" y="3760"/>
                      <a:pt x="3287" y="3738"/>
                      <a:pt x="3275" y="3716"/>
                    </a:cubicBezTo>
                    <a:cubicBezTo>
                      <a:pt x="3251" y="3674"/>
                      <a:pt x="3200" y="3646"/>
                      <a:pt x="3150" y="3646"/>
                    </a:cubicBezTo>
                    <a:cubicBezTo>
                      <a:pt x="3137" y="3646"/>
                      <a:pt x="3125" y="3647"/>
                      <a:pt x="3112" y="3652"/>
                    </a:cubicBezTo>
                    <a:lnTo>
                      <a:pt x="3064" y="3667"/>
                    </a:lnTo>
                    <a:cubicBezTo>
                      <a:pt x="3059" y="3668"/>
                      <a:pt x="3056" y="3673"/>
                      <a:pt x="3050" y="3674"/>
                    </a:cubicBezTo>
                    <a:cubicBezTo>
                      <a:pt x="2936" y="3299"/>
                      <a:pt x="2625" y="2617"/>
                      <a:pt x="2594" y="2566"/>
                    </a:cubicBezTo>
                    <a:cubicBezTo>
                      <a:pt x="2414" y="2244"/>
                      <a:pt x="2203" y="1939"/>
                      <a:pt x="1974" y="1650"/>
                    </a:cubicBezTo>
                    <a:cubicBezTo>
                      <a:pt x="1446" y="986"/>
                      <a:pt x="813" y="447"/>
                      <a:pt x="88" y="6"/>
                    </a:cubicBezTo>
                    <a:cubicBezTo>
                      <a:pt x="82" y="2"/>
                      <a:pt x="75" y="0"/>
                      <a:pt x="6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15"/>
              <p:cNvSpPr/>
              <p:nvPr/>
            </p:nvSpPr>
            <p:spPr>
              <a:xfrm>
                <a:off x="2481788" y="4776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3" y="0"/>
                      <a:pt x="1" y="27"/>
                      <a:pt x="17" y="47"/>
                    </a:cubicBezTo>
                    <a:cubicBezTo>
                      <a:pt x="1040" y="1435"/>
                      <a:pt x="1950" y="2701"/>
                      <a:pt x="2711" y="4261"/>
                    </a:cubicBezTo>
                    <a:cubicBezTo>
                      <a:pt x="3480" y="5843"/>
                      <a:pt x="4221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3" y="7304"/>
                      <a:pt x="3788" y="5697"/>
                      <a:pt x="2982" y="4103"/>
                    </a:cubicBezTo>
                    <a:cubicBezTo>
                      <a:pt x="2240" y="2638"/>
                      <a:pt x="1407" y="1011"/>
                      <a:pt x="59" y="5"/>
                    </a:cubicBezTo>
                    <a:cubicBezTo>
                      <a:pt x="55" y="2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15"/>
              <p:cNvSpPr/>
              <p:nvPr/>
            </p:nvSpPr>
            <p:spPr>
              <a:xfrm>
                <a:off x="2648763" y="376850"/>
                <a:ext cx="5275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0" h="13158" extrusionOk="0">
                    <a:moveTo>
                      <a:pt x="404" y="1"/>
                    </a:moveTo>
                    <a:cubicBezTo>
                      <a:pt x="377" y="1"/>
                      <a:pt x="352" y="15"/>
                      <a:pt x="346" y="47"/>
                    </a:cubicBezTo>
                    <a:cubicBezTo>
                      <a:pt x="0" y="2272"/>
                      <a:pt x="65" y="4580"/>
                      <a:pt x="333" y="6811"/>
                    </a:cubicBezTo>
                    <a:cubicBezTo>
                      <a:pt x="582" y="8885"/>
                      <a:pt x="941" y="11182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7"/>
                      <a:pt x="2088" y="12980"/>
                    </a:cubicBezTo>
                    <a:cubicBezTo>
                      <a:pt x="1589" y="10779"/>
                      <a:pt x="877" y="8700"/>
                      <a:pt x="610" y="6438"/>
                    </a:cubicBezTo>
                    <a:cubicBezTo>
                      <a:pt x="360" y="4310"/>
                      <a:pt x="403" y="2200"/>
                      <a:pt x="473" y="63"/>
                    </a:cubicBezTo>
                    <a:cubicBezTo>
                      <a:pt x="474" y="24"/>
                      <a:pt x="438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15"/>
              <p:cNvSpPr/>
              <p:nvPr/>
            </p:nvSpPr>
            <p:spPr>
              <a:xfrm>
                <a:off x="2766463" y="503025"/>
                <a:ext cx="63225" cy="201975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8079" extrusionOk="0">
                    <a:moveTo>
                      <a:pt x="2429" y="1"/>
                    </a:moveTo>
                    <a:cubicBezTo>
                      <a:pt x="2407" y="1"/>
                      <a:pt x="2384" y="12"/>
                      <a:pt x="2368" y="38"/>
                    </a:cubicBezTo>
                    <a:cubicBezTo>
                      <a:pt x="1041" y="2300"/>
                      <a:pt x="1" y="5314"/>
                      <a:pt x="265" y="7974"/>
                    </a:cubicBezTo>
                    <a:cubicBezTo>
                      <a:pt x="272" y="8045"/>
                      <a:pt x="321" y="8079"/>
                      <a:pt x="371" y="8079"/>
                    </a:cubicBezTo>
                    <a:cubicBezTo>
                      <a:pt x="423" y="8079"/>
                      <a:pt x="475" y="8043"/>
                      <a:pt x="484" y="7974"/>
                    </a:cubicBezTo>
                    <a:cubicBezTo>
                      <a:pt x="663" y="6615"/>
                      <a:pt x="705" y="5273"/>
                      <a:pt x="1045" y="3932"/>
                    </a:cubicBezTo>
                    <a:cubicBezTo>
                      <a:pt x="1383" y="2605"/>
                      <a:pt x="1895" y="1340"/>
                      <a:pt x="2500" y="113"/>
                    </a:cubicBezTo>
                    <a:cubicBezTo>
                      <a:pt x="2529" y="54"/>
                      <a:pt x="2479" y="1"/>
                      <a:pt x="242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15"/>
              <p:cNvSpPr/>
              <p:nvPr/>
            </p:nvSpPr>
            <p:spPr>
              <a:xfrm>
                <a:off x="2888813" y="605025"/>
                <a:ext cx="33250" cy="8892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7" extrusionOk="0">
                    <a:moveTo>
                      <a:pt x="1243" y="1"/>
                    </a:moveTo>
                    <a:cubicBezTo>
                      <a:pt x="1224" y="1"/>
                      <a:pt x="1204" y="11"/>
                      <a:pt x="1190" y="34"/>
                    </a:cubicBezTo>
                    <a:cubicBezTo>
                      <a:pt x="580" y="1072"/>
                      <a:pt x="198" y="2187"/>
                      <a:pt x="16" y="3379"/>
                    </a:cubicBezTo>
                    <a:cubicBezTo>
                      <a:pt x="0" y="3486"/>
                      <a:pt x="93" y="3556"/>
                      <a:pt x="175" y="3556"/>
                    </a:cubicBezTo>
                    <a:cubicBezTo>
                      <a:pt x="229" y="3556"/>
                      <a:pt x="278" y="3526"/>
                      <a:pt x="289" y="3455"/>
                    </a:cubicBezTo>
                    <a:cubicBezTo>
                      <a:pt x="467" y="2286"/>
                      <a:pt x="810" y="1178"/>
                      <a:pt x="1306" y="103"/>
                    </a:cubicBezTo>
                    <a:cubicBezTo>
                      <a:pt x="1329" y="49"/>
                      <a:pt x="1286" y="1"/>
                      <a:pt x="1243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15"/>
              <p:cNvSpPr/>
              <p:nvPr/>
            </p:nvSpPr>
            <p:spPr>
              <a:xfrm>
                <a:off x="2368238" y="275150"/>
                <a:ext cx="638250" cy="439725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89" extrusionOk="0">
                    <a:moveTo>
                      <a:pt x="12104" y="507"/>
                    </a:moveTo>
                    <a:cubicBezTo>
                      <a:pt x="12413" y="4249"/>
                      <a:pt x="12808" y="8028"/>
                      <a:pt x="14492" y="11440"/>
                    </a:cubicBezTo>
                    <a:cubicBezTo>
                      <a:pt x="14515" y="11486"/>
                      <a:pt x="14568" y="11510"/>
                      <a:pt x="14619" y="11510"/>
                    </a:cubicBezTo>
                    <a:cubicBezTo>
                      <a:pt x="14669" y="11510"/>
                      <a:pt x="14717" y="11488"/>
                      <a:pt x="14738" y="11440"/>
                    </a:cubicBezTo>
                    <a:cubicBezTo>
                      <a:pt x="15971" y="8635"/>
                      <a:pt x="18234" y="6461"/>
                      <a:pt x="21077" y="5350"/>
                    </a:cubicBezTo>
                    <a:lnTo>
                      <a:pt x="21077" y="5350"/>
                    </a:lnTo>
                    <a:cubicBezTo>
                      <a:pt x="19839" y="7816"/>
                      <a:pt x="19311" y="10513"/>
                      <a:pt x="19544" y="13276"/>
                    </a:cubicBezTo>
                    <a:cubicBezTo>
                      <a:pt x="19551" y="13367"/>
                      <a:pt x="19624" y="13431"/>
                      <a:pt x="19704" y="13431"/>
                    </a:cubicBezTo>
                    <a:cubicBezTo>
                      <a:pt x="19741" y="13431"/>
                      <a:pt x="19779" y="13417"/>
                      <a:pt x="19812" y="13386"/>
                    </a:cubicBezTo>
                    <a:cubicBezTo>
                      <a:pt x="21266" y="11981"/>
                      <a:pt x="23006" y="11014"/>
                      <a:pt x="24954" y="10527"/>
                    </a:cubicBezTo>
                    <a:lnTo>
                      <a:pt x="24954" y="10527"/>
                    </a:lnTo>
                    <a:cubicBezTo>
                      <a:pt x="23702" y="12396"/>
                      <a:pt x="22869" y="14462"/>
                      <a:pt x="22495" y="16685"/>
                    </a:cubicBezTo>
                    <a:cubicBezTo>
                      <a:pt x="16267" y="17144"/>
                      <a:pt x="10080" y="17091"/>
                      <a:pt x="3846" y="17141"/>
                    </a:cubicBezTo>
                    <a:cubicBezTo>
                      <a:pt x="3853" y="17117"/>
                      <a:pt x="3852" y="17091"/>
                      <a:pt x="3837" y="17061"/>
                    </a:cubicBezTo>
                    <a:cubicBezTo>
                      <a:pt x="2963" y="15412"/>
                      <a:pt x="1824" y="14095"/>
                      <a:pt x="737" y="12605"/>
                    </a:cubicBezTo>
                    <a:cubicBezTo>
                      <a:pt x="328" y="12042"/>
                      <a:pt x="648" y="12113"/>
                      <a:pt x="1333" y="12057"/>
                    </a:cubicBezTo>
                    <a:cubicBezTo>
                      <a:pt x="1467" y="12047"/>
                      <a:pt x="1601" y="12042"/>
                      <a:pt x="1735" y="12042"/>
                    </a:cubicBezTo>
                    <a:cubicBezTo>
                      <a:pt x="2091" y="12042"/>
                      <a:pt x="2448" y="12078"/>
                      <a:pt x="2798" y="12148"/>
                    </a:cubicBezTo>
                    <a:cubicBezTo>
                      <a:pt x="3777" y="12344"/>
                      <a:pt x="4644" y="12810"/>
                      <a:pt x="5379" y="13482"/>
                    </a:cubicBezTo>
                    <a:cubicBezTo>
                      <a:pt x="5403" y="13504"/>
                      <a:pt x="5433" y="13514"/>
                      <a:pt x="5462" y="13514"/>
                    </a:cubicBezTo>
                    <a:cubicBezTo>
                      <a:pt x="5538" y="13514"/>
                      <a:pt x="5612" y="13449"/>
                      <a:pt x="5584" y="13362"/>
                    </a:cubicBezTo>
                    <a:cubicBezTo>
                      <a:pt x="4708" y="10509"/>
                      <a:pt x="3490" y="7794"/>
                      <a:pt x="1951" y="5238"/>
                    </a:cubicBezTo>
                    <a:lnTo>
                      <a:pt x="1951" y="5238"/>
                    </a:lnTo>
                    <a:cubicBezTo>
                      <a:pt x="5369" y="6287"/>
                      <a:pt x="7623" y="9285"/>
                      <a:pt x="9578" y="12121"/>
                    </a:cubicBezTo>
                    <a:cubicBezTo>
                      <a:pt x="9607" y="12164"/>
                      <a:pt x="9653" y="12184"/>
                      <a:pt x="9697" y="12184"/>
                    </a:cubicBezTo>
                    <a:cubicBezTo>
                      <a:pt x="9780" y="12184"/>
                      <a:pt x="9860" y="12117"/>
                      <a:pt x="9832" y="12014"/>
                    </a:cubicBezTo>
                    <a:cubicBezTo>
                      <a:pt x="8704" y="8046"/>
                      <a:pt x="9558" y="3739"/>
                      <a:pt x="12104" y="507"/>
                    </a:cubicBezTo>
                    <a:close/>
                    <a:moveTo>
                      <a:pt x="12201" y="0"/>
                    </a:moveTo>
                    <a:cubicBezTo>
                      <a:pt x="12170" y="0"/>
                      <a:pt x="12138" y="13"/>
                      <a:pt x="12112" y="44"/>
                    </a:cubicBezTo>
                    <a:cubicBezTo>
                      <a:pt x="9502" y="3186"/>
                      <a:pt x="8496" y="7380"/>
                      <a:pt x="9379" y="11346"/>
                    </a:cubicBezTo>
                    <a:cubicBezTo>
                      <a:pt x="7416" y="8563"/>
                      <a:pt x="5118" y="5780"/>
                      <a:pt x="1700" y="4887"/>
                    </a:cubicBezTo>
                    <a:cubicBezTo>
                      <a:pt x="1689" y="4884"/>
                      <a:pt x="1678" y="4883"/>
                      <a:pt x="1668" y="4883"/>
                    </a:cubicBezTo>
                    <a:cubicBezTo>
                      <a:pt x="1572" y="4883"/>
                      <a:pt x="1493" y="4990"/>
                      <a:pt x="1550" y="5083"/>
                    </a:cubicBezTo>
                    <a:cubicBezTo>
                      <a:pt x="3092" y="7576"/>
                      <a:pt x="4316" y="10229"/>
                      <a:pt x="5214" y="13020"/>
                    </a:cubicBezTo>
                    <a:cubicBezTo>
                      <a:pt x="4200" y="12226"/>
                      <a:pt x="2986" y="11806"/>
                      <a:pt x="1733" y="11806"/>
                    </a:cubicBezTo>
                    <a:cubicBezTo>
                      <a:pt x="1198" y="11806"/>
                      <a:pt x="656" y="11883"/>
                      <a:pt x="120" y="12039"/>
                    </a:cubicBezTo>
                    <a:cubicBezTo>
                      <a:pt x="28" y="12067"/>
                      <a:pt x="0" y="12183"/>
                      <a:pt x="66" y="12251"/>
                    </a:cubicBezTo>
                    <a:cubicBezTo>
                      <a:pt x="1474" y="13732"/>
                      <a:pt x="2661" y="15378"/>
                      <a:pt x="3641" y="17171"/>
                    </a:cubicBezTo>
                    <a:cubicBezTo>
                      <a:pt x="3662" y="17206"/>
                      <a:pt x="3691" y="17223"/>
                      <a:pt x="3719" y="17225"/>
                    </a:cubicBezTo>
                    <a:cubicBezTo>
                      <a:pt x="3724" y="17260"/>
                      <a:pt x="3748" y="17294"/>
                      <a:pt x="3795" y="17297"/>
                    </a:cubicBezTo>
                    <a:cubicBezTo>
                      <a:pt x="6139" y="17503"/>
                      <a:pt x="8510" y="17589"/>
                      <a:pt x="10887" y="17589"/>
                    </a:cubicBezTo>
                    <a:cubicBezTo>
                      <a:pt x="14796" y="17589"/>
                      <a:pt x="18722" y="17356"/>
                      <a:pt x="22572" y="17040"/>
                    </a:cubicBezTo>
                    <a:cubicBezTo>
                      <a:pt x="22600" y="17053"/>
                      <a:pt x="22629" y="17060"/>
                      <a:pt x="22658" y="17060"/>
                    </a:cubicBezTo>
                    <a:cubicBezTo>
                      <a:pt x="22723" y="17060"/>
                      <a:pt x="22782" y="17023"/>
                      <a:pt x="22797" y="16937"/>
                    </a:cubicBezTo>
                    <a:cubicBezTo>
                      <a:pt x="23178" y="14558"/>
                      <a:pt x="24065" y="12334"/>
                      <a:pt x="25451" y="10362"/>
                    </a:cubicBezTo>
                    <a:cubicBezTo>
                      <a:pt x="25530" y="10251"/>
                      <a:pt x="25418" y="10126"/>
                      <a:pt x="25304" y="10126"/>
                    </a:cubicBezTo>
                    <a:cubicBezTo>
                      <a:pt x="25293" y="10126"/>
                      <a:pt x="25282" y="10127"/>
                      <a:pt x="25272" y="10129"/>
                    </a:cubicBezTo>
                    <a:cubicBezTo>
                      <a:pt x="23220" y="10574"/>
                      <a:pt x="21378" y="11525"/>
                      <a:pt x="19835" y="12931"/>
                    </a:cubicBezTo>
                    <a:cubicBezTo>
                      <a:pt x="19670" y="10228"/>
                      <a:pt x="20227" y="7566"/>
                      <a:pt x="21487" y="5155"/>
                    </a:cubicBezTo>
                    <a:cubicBezTo>
                      <a:pt x="21534" y="5068"/>
                      <a:pt x="21471" y="4943"/>
                      <a:pt x="21372" y="4943"/>
                    </a:cubicBezTo>
                    <a:cubicBezTo>
                      <a:pt x="21359" y="4943"/>
                      <a:pt x="21344" y="4945"/>
                      <a:pt x="21330" y="4950"/>
                    </a:cubicBezTo>
                    <a:cubicBezTo>
                      <a:pt x="18357" y="6006"/>
                      <a:pt x="15951" y="8182"/>
                      <a:pt x="14615" y="11032"/>
                    </a:cubicBezTo>
                    <a:cubicBezTo>
                      <a:pt x="13006" y="7623"/>
                      <a:pt x="12657" y="3856"/>
                      <a:pt x="12354" y="143"/>
                    </a:cubicBezTo>
                    <a:cubicBezTo>
                      <a:pt x="12347" y="68"/>
                      <a:pt x="12274" y="0"/>
                      <a:pt x="1220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2" name="Google Shape;3752;p15"/>
            <p:cNvGrpSpPr/>
            <p:nvPr/>
          </p:nvGrpSpPr>
          <p:grpSpPr>
            <a:xfrm flipH="1">
              <a:off x="4567334" y="4473097"/>
              <a:ext cx="4013529" cy="859004"/>
              <a:chOff x="408363" y="283475"/>
              <a:chExt cx="2073425" cy="444550"/>
            </a:xfrm>
          </p:grpSpPr>
          <p:sp>
            <p:nvSpPr>
              <p:cNvPr id="3753" name="Google Shape;3753;p15"/>
              <p:cNvSpPr/>
              <p:nvPr/>
            </p:nvSpPr>
            <p:spPr>
              <a:xfrm>
                <a:off x="1345138" y="296125"/>
                <a:ext cx="615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1" h="16639" extrusionOk="0">
                    <a:moveTo>
                      <a:pt x="11776" y="0"/>
                    </a:moveTo>
                    <a:cubicBezTo>
                      <a:pt x="9231" y="3233"/>
                      <a:pt x="8377" y="7539"/>
                      <a:pt x="9504" y="11506"/>
                    </a:cubicBezTo>
                    <a:cubicBezTo>
                      <a:pt x="9533" y="11609"/>
                      <a:pt x="9453" y="11676"/>
                      <a:pt x="9370" y="11676"/>
                    </a:cubicBezTo>
                    <a:cubicBezTo>
                      <a:pt x="9325" y="11676"/>
                      <a:pt x="9279" y="11657"/>
                      <a:pt x="9250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2" y="10000"/>
                      <a:pt x="5257" y="12855"/>
                    </a:cubicBezTo>
                    <a:cubicBezTo>
                      <a:pt x="5285" y="12942"/>
                      <a:pt x="5210" y="13007"/>
                      <a:pt x="5135" y="13007"/>
                    </a:cubicBezTo>
                    <a:cubicBezTo>
                      <a:pt x="5106" y="13007"/>
                      <a:pt x="5076" y="12997"/>
                      <a:pt x="5052" y="12975"/>
                    </a:cubicBezTo>
                    <a:cubicBezTo>
                      <a:pt x="4316" y="12301"/>
                      <a:pt x="3450" y="11838"/>
                      <a:pt x="2470" y="11641"/>
                    </a:cubicBezTo>
                    <a:cubicBezTo>
                      <a:pt x="2121" y="11571"/>
                      <a:pt x="1766" y="11534"/>
                      <a:pt x="1410" y="11534"/>
                    </a:cubicBezTo>
                    <a:cubicBezTo>
                      <a:pt x="1275" y="11534"/>
                      <a:pt x="1140" y="11539"/>
                      <a:pt x="1005" y="11550"/>
                    </a:cubicBezTo>
                    <a:cubicBezTo>
                      <a:pt x="323" y="11605"/>
                      <a:pt x="1" y="11535"/>
                      <a:pt x="409" y="12097"/>
                    </a:cubicBezTo>
                    <a:cubicBezTo>
                      <a:pt x="1496" y="13585"/>
                      <a:pt x="2635" y="14903"/>
                      <a:pt x="3509" y="16554"/>
                    </a:cubicBezTo>
                    <a:cubicBezTo>
                      <a:pt x="3523" y="16583"/>
                      <a:pt x="3528" y="16610"/>
                      <a:pt x="3518" y="16634"/>
                    </a:cubicBezTo>
                    <a:cubicBezTo>
                      <a:pt x="9757" y="16585"/>
                      <a:pt x="15942" y="16638"/>
                      <a:pt x="22171" y="16180"/>
                    </a:cubicBezTo>
                    <a:cubicBezTo>
                      <a:pt x="22545" y="13955"/>
                      <a:pt x="23378" y="11890"/>
                      <a:pt x="24630" y="10023"/>
                    </a:cubicBezTo>
                    <a:lnTo>
                      <a:pt x="24630" y="10023"/>
                    </a:lnTo>
                    <a:cubicBezTo>
                      <a:pt x="22682" y="10510"/>
                      <a:pt x="20940" y="11477"/>
                      <a:pt x="19484" y="12879"/>
                    </a:cubicBezTo>
                    <a:cubicBezTo>
                      <a:pt x="19451" y="12910"/>
                      <a:pt x="19413" y="12924"/>
                      <a:pt x="19377" y="12924"/>
                    </a:cubicBezTo>
                    <a:cubicBezTo>
                      <a:pt x="19297" y="12924"/>
                      <a:pt x="19224" y="12859"/>
                      <a:pt x="19216" y="12767"/>
                    </a:cubicBezTo>
                    <a:cubicBezTo>
                      <a:pt x="18983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7" y="5954"/>
                      <a:pt x="15644" y="8129"/>
                      <a:pt x="14410" y="10932"/>
                    </a:cubicBezTo>
                    <a:cubicBezTo>
                      <a:pt x="14389" y="10980"/>
                      <a:pt x="14341" y="11002"/>
                      <a:pt x="14291" y="11002"/>
                    </a:cubicBezTo>
                    <a:cubicBezTo>
                      <a:pt x="14240" y="11002"/>
                      <a:pt x="14188" y="10978"/>
                      <a:pt x="14166" y="10932"/>
                    </a:cubicBezTo>
                    <a:cubicBezTo>
                      <a:pt x="12479" y="7521"/>
                      <a:pt x="12085" y="3741"/>
                      <a:pt x="11776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15"/>
              <p:cNvSpPr/>
              <p:nvPr/>
            </p:nvSpPr>
            <p:spPr>
              <a:xfrm>
                <a:off x="1337038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9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8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7" y="495"/>
                      <a:pt x="4267" y="818"/>
                      <a:pt x="4891" y="1277"/>
                    </a:cubicBezTo>
                    <a:cubicBezTo>
                      <a:pt x="4823" y="1130"/>
                      <a:pt x="4755" y="989"/>
                      <a:pt x="4685" y="846"/>
                    </a:cubicBezTo>
                    <a:cubicBezTo>
                      <a:pt x="3789" y="291"/>
                      <a:pt x="2775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15"/>
              <p:cNvSpPr/>
              <p:nvPr/>
            </p:nvSpPr>
            <p:spPr>
              <a:xfrm>
                <a:off x="1580013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5" y="11484"/>
                      <a:pt x="4847" y="11508"/>
                      <a:pt x="4898" y="11508"/>
                    </a:cubicBezTo>
                    <a:cubicBezTo>
                      <a:pt x="4948" y="11508"/>
                      <a:pt x="4996" y="11486"/>
                      <a:pt x="5016" y="11438"/>
                    </a:cubicBezTo>
                    <a:cubicBezTo>
                      <a:pt x="6250" y="8634"/>
                      <a:pt x="8514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15"/>
              <p:cNvSpPr/>
              <p:nvPr/>
            </p:nvSpPr>
            <p:spPr>
              <a:xfrm>
                <a:off x="1824813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1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7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1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15"/>
              <p:cNvSpPr/>
              <p:nvPr/>
            </p:nvSpPr>
            <p:spPr>
              <a:xfrm>
                <a:off x="1880538" y="695550"/>
                <a:ext cx="2842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621" extrusionOk="0">
                    <a:moveTo>
                      <a:pt x="1136" y="1"/>
                    </a:moveTo>
                    <a:lnTo>
                      <a:pt x="1136" y="1"/>
                    </a:lnTo>
                    <a:cubicBezTo>
                      <a:pt x="752" y="203"/>
                      <a:pt x="378" y="414"/>
                      <a:pt x="1" y="620"/>
                    </a:cubicBezTo>
                    <a:cubicBezTo>
                      <a:pt x="278" y="599"/>
                      <a:pt x="554" y="578"/>
                      <a:pt x="832" y="556"/>
                    </a:cubicBezTo>
                    <a:cubicBezTo>
                      <a:pt x="860" y="569"/>
                      <a:pt x="889" y="576"/>
                      <a:pt x="918" y="576"/>
                    </a:cubicBezTo>
                    <a:cubicBezTo>
                      <a:pt x="982" y="576"/>
                      <a:pt x="1041" y="539"/>
                      <a:pt x="1056" y="452"/>
                    </a:cubicBezTo>
                    <a:cubicBezTo>
                      <a:pt x="1081" y="301"/>
                      <a:pt x="1108" y="152"/>
                      <a:pt x="113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15"/>
              <p:cNvSpPr/>
              <p:nvPr/>
            </p:nvSpPr>
            <p:spPr>
              <a:xfrm>
                <a:off x="13743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4" y="1"/>
                    </a:moveTo>
                    <a:cubicBezTo>
                      <a:pt x="78" y="1"/>
                      <a:pt x="0" y="108"/>
                      <a:pt x="57" y="201"/>
                    </a:cubicBezTo>
                    <a:cubicBezTo>
                      <a:pt x="855" y="1489"/>
                      <a:pt x="1564" y="2821"/>
                      <a:pt x="2191" y="4192"/>
                    </a:cubicBezTo>
                    <a:cubicBezTo>
                      <a:pt x="2260" y="4141"/>
                      <a:pt x="2333" y="4099"/>
                      <a:pt x="2412" y="4067"/>
                    </a:cubicBezTo>
                    <a:cubicBezTo>
                      <a:pt x="1832" y="2795"/>
                      <a:pt x="1181" y="1556"/>
                      <a:pt x="456" y="352"/>
                    </a:cubicBezTo>
                    <a:lnTo>
                      <a:pt x="456" y="352"/>
                    </a:lnTo>
                    <a:cubicBezTo>
                      <a:pt x="3631" y="1325"/>
                      <a:pt x="5799" y="3979"/>
                      <a:pt x="7660" y="6625"/>
                    </a:cubicBezTo>
                    <a:cubicBezTo>
                      <a:pt x="7635" y="6434"/>
                      <a:pt x="7612" y="6241"/>
                      <a:pt x="7591" y="6050"/>
                    </a:cubicBezTo>
                    <a:cubicBezTo>
                      <a:pt x="5692" y="3410"/>
                      <a:pt x="3456" y="853"/>
                      <a:pt x="207" y="5"/>
                    </a:cubicBezTo>
                    <a:cubicBezTo>
                      <a:pt x="196" y="2"/>
                      <a:pt x="185" y="1"/>
                      <a:pt x="17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15"/>
              <p:cNvSpPr/>
              <p:nvPr/>
            </p:nvSpPr>
            <p:spPr>
              <a:xfrm>
                <a:off x="1587288" y="296075"/>
                <a:ext cx="27662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5" h="12147" extrusionOk="0">
                    <a:moveTo>
                      <a:pt x="2091" y="1"/>
                    </a:moveTo>
                    <a:cubicBezTo>
                      <a:pt x="1166" y="1175"/>
                      <a:pt x="466" y="2494"/>
                      <a:pt x="0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1" y="9646"/>
                      <a:pt x="4192" y="12147"/>
                    </a:cubicBezTo>
                    <a:cubicBezTo>
                      <a:pt x="4898" y="10738"/>
                      <a:pt x="6134" y="9673"/>
                      <a:pt x="7219" y="8503"/>
                    </a:cubicBezTo>
                    <a:cubicBezTo>
                      <a:pt x="7277" y="8438"/>
                      <a:pt x="7333" y="8370"/>
                      <a:pt x="7392" y="8305"/>
                    </a:cubicBezTo>
                    <a:cubicBezTo>
                      <a:pt x="8218" y="7409"/>
                      <a:pt x="9256" y="6830"/>
                      <a:pt x="10383" y="6424"/>
                    </a:cubicBezTo>
                    <a:cubicBezTo>
                      <a:pt x="10580" y="5888"/>
                      <a:pt x="10806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8" y="8129"/>
                      <a:pt x="4725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1" y="10932"/>
                    </a:cubicBezTo>
                    <a:cubicBezTo>
                      <a:pt x="2796" y="7521"/>
                      <a:pt x="2400" y="3742"/>
                      <a:pt x="209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15"/>
              <p:cNvSpPr/>
              <p:nvPr/>
            </p:nvSpPr>
            <p:spPr>
              <a:xfrm>
                <a:off x="1814413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59" y="1"/>
                    </a:moveTo>
                    <a:lnTo>
                      <a:pt x="5859" y="1"/>
                    </a:lnTo>
                    <a:cubicBezTo>
                      <a:pt x="3911" y="488"/>
                      <a:pt x="2172" y="1455"/>
                      <a:pt x="717" y="2860"/>
                    </a:cubicBezTo>
                    <a:cubicBezTo>
                      <a:pt x="684" y="2891"/>
                      <a:pt x="647" y="2905"/>
                      <a:pt x="610" y="2905"/>
                    </a:cubicBezTo>
                    <a:cubicBezTo>
                      <a:pt x="530" y="2905"/>
                      <a:pt x="456" y="2840"/>
                      <a:pt x="449" y="2748"/>
                    </a:cubicBezTo>
                    <a:cubicBezTo>
                      <a:pt x="436" y="2596"/>
                      <a:pt x="425" y="2444"/>
                      <a:pt x="418" y="2292"/>
                    </a:cubicBezTo>
                    <a:cubicBezTo>
                      <a:pt x="254" y="2871"/>
                      <a:pt x="119" y="3462"/>
                      <a:pt x="0" y="4061"/>
                    </a:cubicBezTo>
                    <a:cubicBezTo>
                      <a:pt x="7" y="4113"/>
                      <a:pt x="16" y="4167"/>
                      <a:pt x="23" y="4219"/>
                    </a:cubicBezTo>
                    <a:cubicBezTo>
                      <a:pt x="1216" y="3180"/>
                      <a:pt x="2955" y="2525"/>
                      <a:pt x="4596" y="2260"/>
                    </a:cubicBezTo>
                    <a:cubicBezTo>
                      <a:pt x="4953" y="1479"/>
                      <a:pt x="5374" y="723"/>
                      <a:pt x="585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15"/>
              <p:cNvSpPr/>
              <p:nvPr/>
            </p:nvSpPr>
            <p:spPr>
              <a:xfrm>
                <a:off x="138573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1" y="1"/>
                    </a:move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8" y="4263"/>
                      <a:pt x="6100" y="6080"/>
                      <a:pt x="7222" y="7785"/>
                    </a:cubicBezTo>
                    <a:cubicBezTo>
                      <a:pt x="7343" y="7969"/>
                      <a:pt x="7462" y="8160"/>
                      <a:pt x="7581" y="8353"/>
                    </a:cubicBezTo>
                    <a:cubicBezTo>
                      <a:pt x="7420" y="7673"/>
                      <a:pt x="7295" y="6977"/>
                      <a:pt x="7205" y="6275"/>
                    </a:cubicBezTo>
                    <a:cubicBezTo>
                      <a:pt x="5344" y="3629"/>
                      <a:pt x="3176" y="975"/>
                      <a:pt x="1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15"/>
              <p:cNvSpPr/>
              <p:nvPr/>
            </p:nvSpPr>
            <p:spPr>
              <a:xfrm>
                <a:off x="1349213" y="584450"/>
                <a:ext cx="134175" cy="84650"/>
              </a:xfrm>
              <a:custGeom>
                <a:avLst/>
                <a:gdLst/>
                <a:ahLst/>
                <a:cxnLst/>
                <a:rect l="l" t="t" r="r" b="b"/>
                <a:pathLst>
                  <a:path w="5367" h="3386" extrusionOk="0">
                    <a:moveTo>
                      <a:pt x="1245" y="1"/>
                    </a:moveTo>
                    <a:cubicBezTo>
                      <a:pt x="1111" y="1"/>
                      <a:pt x="978" y="6"/>
                      <a:pt x="845" y="16"/>
                    </a:cubicBezTo>
                    <a:cubicBezTo>
                      <a:pt x="311" y="58"/>
                      <a:pt x="0" y="26"/>
                      <a:pt x="82" y="274"/>
                    </a:cubicBezTo>
                    <a:cubicBezTo>
                      <a:pt x="131" y="268"/>
                      <a:pt x="180" y="263"/>
                      <a:pt x="233" y="263"/>
                    </a:cubicBezTo>
                    <a:cubicBezTo>
                      <a:pt x="260" y="263"/>
                      <a:pt x="289" y="264"/>
                      <a:pt x="318" y="267"/>
                    </a:cubicBezTo>
                    <a:cubicBezTo>
                      <a:pt x="2395" y="465"/>
                      <a:pt x="4148" y="1718"/>
                      <a:pt x="5367" y="3386"/>
                    </a:cubicBezTo>
                    <a:cubicBezTo>
                      <a:pt x="5077" y="2591"/>
                      <a:pt x="4758" y="1809"/>
                      <a:pt x="4404" y="1042"/>
                    </a:cubicBezTo>
                    <a:cubicBezTo>
                      <a:pt x="3780" y="583"/>
                      <a:pt x="3080" y="261"/>
                      <a:pt x="2309" y="106"/>
                    </a:cubicBezTo>
                    <a:cubicBezTo>
                      <a:pt x="1958" y="36"/>
                      <a:pt x="1601" y="1"/>
                      <a:pt x="124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15"/>
              <p:cNvSpPr/>
              <p:nvPr/>
            </p:nvSpPr>
            <p:spPr>
              <a:xfrm>
                <a:off x="1396938" y="617450"/>
                <a:ext cx="8360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4" h="4086" extrusionOk="0">
                    <a:moveTo>
                      <a:pt x="69" y="0"/>
                    </a:moveTo>
                    <a:cubicBezTo>
                      <a:pt x="33" y="0"/>
                      <a:pt x="1" y="50"/>
                      <a:pt x="34" y="77"/>
                    </a:cubicBezTo>
                    <a:cubicBezTo>
                      <a:pt x="811" y="679"/>
                      <a:pt x="1487" y="1385"/>
                      <a:pt x="2015" y="2215"/>
                    </a:cubicBezTo>
                    <a:cubicBezTo>
                      <a:pt x="2284" y="2642"/>
                      <a:pt x="2499" y="3088"/>
                      <a:pt x="2695" y="3552"/>
                    </a:cubicBezTo>
                    <a:cubicBezTo>
                      <a:pt x="2791" y="3780"/>
                      <a:pt x="2810" y="3953"/>
                      <a:pt x="3038" y="4065"/>
                    </a:cubicBezTo>
                    <a:cubicBezTo>
                      <a:pt x="3067" y="4079"/>
                      <a:pt x="3096" y="4086"/>
                      <a:pt x="3125" y="4086"/>
                    </a:cubicBezTo>
                    <a:cubicBezTo>
                      <a:pt x="3182" y="4086"/>
                      <a:pt x="3236" y="4058"/>
                      <a:pt x="3273" y="4004"/>
                    </a:cubicBezTo>
                    <a:cubicBezTo>
                      <a:pt x="3285" y="3984"/>
                      <a:pt x="3300" y="3965"/>
                      <a:pt x="3311" y="3946"/>
                    </a:cubicBezTo>
                    <a:cubicBezTo>
                      <a:pt x="3343" y="3898"/>
                      <a:pt x="3341" y="3831"/>
                      <a:pt x="3312" y="3781"/>
                    </a:cubicBezTo>
                    <a:cubicBezTo>
                      <a:pt x="3300" y="3760"/>
                      <a:pt x="3287" y="3737"/>
                      <a:pt x="3274" y="3716"/>
                    </a:cubicBezTo>
                    <a:cubicBezTo>
                      <a:pt x="3250" y="3675"/>
                      <a:pt x="3200" y="3645"/>
                      <a:pt x="3149" y="3645"/>
                    </a:cubicBezTo>
                    <a:cubicBezTo>
                      <a:pt x="3137" y="3645"/>
                      <a:pt x="3124" y="3647"/>
                      <a:pt x="3112" y="3651"/>
                    </a:cubicBezTo>
                    <a:lnTo>
                      <a:pt x="3065" y="3667"/>
                    </a:lnTo>
                    <a:cubicBezTo>
                      <a:pt x="3060" y="3668"/>
                      <a:pt x="3055" y="3672"/>
                      <a:pt x="3051" y="3674"/>
                    </a:cubicBezTo>
                    <a:cubicBezTo>
                      <a:pt x="2935" y="3298"/>
                      <a:pt x="2625" y="2616"/>
                      <a:pt x="2595" y="2566"/>
                    </a:cubicBezTo>
                    <a:cubicBezTo>
                      <a:pt x="2413" y="2245"/>
                      <a:pt x="2204" y="1939"/>
                      <a:pt x="1974" y="1649"/>
                    </a:cubicBezTo>
                    <a:cubicBezTo>
                      <a:pt x="1446" y="986"/>
                      <a:pt x="812" y="446"/>
                      <a:pt x="89" y="6"/>
                    </a:cubicBezTo>
                    <a:cubicBezTo>
                      <a:pt x="82" y="2"/>
                      <a:pt x="75" y="0"/>
                      <a:pt x="69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15"/>
              <p:cNvSpPr/>
              <p:nvPr/>
            </p:nvSpPr>
            <p:spPr>
              <a:xfrm>
                <a:off x="1450588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48" y="2701"/>
                      <a:pt x="2709" y="4261"/>
                    </a:cubicBezTo>
                    <a:cubicBezTo>
                      <a:pt x="3479" y="5842"/>
                      <a:pt x="4220" y="7424"/>
                      <a:pt x="4560" y="9160"/>
                    </a:cubicBezTo>
                    <a:cubicBezTo>
                      <a:pt x="4578" y="9249"/>
                      <a:pt x="4643" y="9287"/>
                      <a:pt x="4711" y="9287"/>
                    </a:cubicBezTo>
                    <a:cubicBezTo>
                      <a:pt x="4814" y="9287"/>
                      <a:pt x="4926" y="9200"/>
                      <a:pt x="4899" y="9067"/>
                    </a:cubicBezTo>
                    <a:cubicBezTo>
                      <a:pt x="4552" y="7304"/>
                      <a:pt x="3788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15"/>
              <p:cNvSpPr/>
              <p:nvPr/>
            </p:nvSpPr>
            <p:spPr>
              <a:xfrm>
                <a:off x="1617538" y="385150"/>
                <a:ext cx="52775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158" extrusionOk="0">
                    <a:moveTo>
                      <a:pt x="404" y="1"/>
                    </a:moveTo>
                    <a:cubicBezTo>
                      <a:pt x="378" y="1"/>
                      <a:pt x="352" y="15"/>
                      <a:pt x="347" y="46"/>
                    </a:cubicBezTo>
                    <a:cubicBezTo>
                      <a:pt x="0" y="2271"/>
                      <a:pt x="66" y="4580"/>
                      <a:pt x="335" y="6810"/>
                    </a:cubicBezTo>
                    <a:cubicBezTo>
                      <a:pt x="583" y="8884"/>
                      <a:pt x="942" y="11181"/>
                      <a:pt x="1834" y="13086"/>
                    </a:cubicBezTo>
                    <a:cubicBezTo>
                      <a:pt x="1858" y="13136"/>
                      <a:pt x="1899" y="13157"/>
                      <a:pt x="1941" y="13157"/>
                    </a:cubicBezTo>
                    <a:cubicBezTo>
                      <a:pt x="2023" y="13157"/>
                      <a:pt x="2110" y="13078"/>
                      <a:pt x="2088" y="12980"/>
                    </a:cubicBezTo>
                    <a:cubicBezTo>
                      <a:pt x="1588" y="10779"/>
                      <a:pt x="878" y="8698"/>
                      <a:pt x="611" y="6438"/>
                    </a:cubicBezTo>
                    <a:cubicBezTo>
                      <a:pt x="361" y="4310"/>
                      <a:pt x="404" y="2199"/>
                      <a:pt x="474" y="63"/>
                    </a:cubicBezTo>
                    <a:cubicBezTo>
                      <a:pt x="475" y="24"/>
                      <a:pt x="439" y="1"/>
                      <a:pt x="404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15"/>
              <p:cNvSpPr/>
              <p:nvPr/>
            </p:nvSpPr>
            <p:spPr>
              <a:xfrm>
                <a:off x="1735263" y="511350"/>
                <a:ext cx="63175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27" h="8078" extrusionOk="0">
                    <a:moveTo>
                      <a:pt x="2428" y="0"/>
                    </a:moveTo>
                    <a:cubicBezTo>
                      <a:pt x="2406" y="0"/>
                      <a:pt x="2384" y="11"/>
                      <a:pt x="2368" y="37"/>
                    </a:cubicBezTo>
                    <a:cubicBezTo>
                      <a:pt x="1041" y="2299"/>
                      <a:pt x="1" y="5313"/>
                      <a:pt x="265" y="7973"/>
                    </a:cubicBezTo>
                    <a:cubicBezTo>
                      <a:pt x="272" y="8044"/>
                      <a:pt x="321" y="8078"/>
                      <a:pt x="371" y="8078"/>
                    </a:cubicBezTo>
                    <a:cubicBezTo>
                      <a:pt x="422" y="8078"/>
                      <a:pt x="474" y="8042"/>
                      <a:pt x="484" y="7973"/>
                    </a:cubicBezTo>
                    <a:cubicBezTo>
                      <a:pt x="662" y="6613"/>
                      <a:pt x="704" y="5272"/>
                      <a:pt x="1044" y="3931"/>
                    </a:cubicBezTo>
                    <a:cubicBezTo>
                      <a:pt x="1382" y="2604"/>
                      <a:pt x="1896" y="1339"/>
                      <a:pt x="2498" y="112"/>
                    </a:cubicBezTo>
                    <a:cubicBezTo>
                      <a:pt x="2527" y="54"/>
                      <a:pt x="2478" y="0"/>
                      <a:pt x="242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15"/>
              <p:cNvSpPr/>
              <p:nvPr/>
            </p:nvSpPr>
            <p:spPr>
              <a:xfrm>
                <a:off x="1857563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3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6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15"/>
              <p:cNvSpPr/>
              <p:nvPr/>
            </p:nvSpPr>
            <p:spPr>
              <a:xfrm>
                <a:off x="1336988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6" y="506"/>
                    </a:moveTo>
                    <a:cubicBezTo>
                      <a:pt x="12414" y="4247"/>
                      <a:pt x="12809" y="8027"/>
                      <a:pt x="14495" y="11439"/>
                    </a:cubicBezTo>
                    <a:cubicBezTo>
                      <a:pt x="14517" y="11485"/>
                      <a:pt x="14569" y="11509"/>
                      <a:pt x="14621" y="11509"/>
                    </a:cubicBezTo>
                    <a:cubicBezTo>
                      <a:pt x="14671" y="11509"/>
                      <a:pt x="14720" y="11486"/>
                      <a:pt x="14740" y="11439"/>
                    </a:cubicBezTo>
                    <a:cubicBezTo>
                      <a:pt x="15971" y="8634"/>
                      <a:pt x="18236" y="6460"/>
                      <a:pt x="21079" y="5349"/>
                    </a:cubicBezTo>
                    <a:lnTo>
                      <a:pt x="21079" y="5349"/>
                    </a:lnTo>
                    <a:cubicBezTo>
                      <a:pt x="19840" y="7815"/>
                      <a:pt x="19313" y="10512"/>
                      <a:pt x="19546" y="13275"/>
                    </a:cubicBezTo>
                    <a:cubicBezTo>
                      <a:pt x="19553" y="13366"/>
                      <a:pt x="19627" y="13430"/>
                      <a:pt x="19706" y="13430"/>
                    </a:cubicBezTo>
                    <a:cubicBezTo>
                      <a:pt x="19743" y="13430"/>
                      <a:pt x="19781" y="13416"/>
                      <a:pt x="19814" y="13385"/>
                    </a:cubicBezTo>
                    <a:cubicBezTo>
                      <a:pt x="21269" y="11980"/>
                      <a:pt x="23008" y="11013"/>
                      <a:pt x="24956" y="10526"/>
                    </a:cubicBezTo>
                    <a:lnTo>
                      <a:pt x="24956" y="10526"/>
                    </a:lnTo>
                    <a:cubicBezTo>
                      <a:pt x="23704" y="12395"/>
                      <a:pt x="22871" y="14459"/>
                      <a:pt x="22497" y="16683"/>
                    </a:cubicBezTo>
                    <a:cubicBezTo>
                      <a:pt x="16268" y="17144"/>
                      <a:pt x="10083" y="17091"/>
                      <a:pt x="3848" y="17140"/>
                    </a:cubicBezTo>
                    <a:cubicBezTo>
                      <a:pt x="3855" y="17116"/>
                      <a:pt x="3854" y="17089"/>
                      <a:pt x="3840" y="17060"/>
                    </a:cubicBezTo>
                    <a:cubicBezTo>
                      <a:pt x="2966" y="15411"/>
                      <a:pt x="1825" y="14092"/>
                      <a:pt x="738" y="12604"/>
                    </a:cubicBezTo>
                    <a:cubicBezTo>
                      <a:pt x="328" y="12041"/>
                      <a:pt x="650" y="12111"/>
                      <a:pt x="1335" y="12056"/>
                    </a:cubicBezTo>
                    <a:cubicBezTo>
                      <a:pt x="1469" y="12046"/>
                      <a:pt x="1603" y="12041"/>
                      <a:pt x="1737" y="12041"/>
                    </a:cubicBezTo>
                    <a:cubicBezTo>
                      <a:pt x="2093" y="12041"/>
                      <a:pt x="2449" y="12077"/>
                      <a:pt x="2799" y="12147"/>
                    </a:cubicBezTo>
                    <a:cubicBezTo>
                      <a:pt x="3779" y="12343"/>
                      <a:pt x="4646" y="12809"/>
                      <a:pt x="5381" y="13481"/>
                    </a:cubicBezTo>
                    <a:cubicBezTo>
                      <a:pt x="5405" y="13503"/>
                      <a:pt x="5435" y="13513"/>
                      <a:pt x="5464" y="13513"/>
                    </a:cubicBezTo>
                    <a:cubicBezTo>
                      <a:pt x="5540" y="13513"/>
                      <a:pt x="5614" y="13448"/>
                      <a:pt x="5586" y="13361"/>
                    </a:cubicBezTo>
                    <a:cubicBezTo>
                      <a:pt x="4711" y="10507"/>
                      <a:pt x="3491" y="7793"/>
                      <a:pt x="1952" y="5237"/>
                    </a:cubicBezTo>
                    <a:lnTo>
                      <a:pt x="1952" y="5237"/>
                    </a:lnTo>
                    <a:cubicBezTo>
                      <a:pt x="5371" y="6286"/>
                      <a:pt x="7625" y="9283"/>
                      <a:pt x="9580" y="12120"/>
                    </a:cubicBezTo>
                    <a:cubicBezTo>
                      <a:pt x="9610" y="12163"/>
                      <a:pt x="9655" y="12182"/>
                      <a:pt x="9699" y="12182"/>
                    </a:cubicBezTo>
                    <a:cubicBezTo>
                      <a:pt x="9782" y="12182"/>
                      <a:pt x="9863" y="12115"/>
                      <a:pt x="9834" y="12012"/>
                    </a:cubicBezTo>
                    <a:cubicBezTo>
                      <a:pt x="8706" y="8045"/>
                      <a:pt x="9560" y="3738"/>
                      <a:pt x="12106" y="506"/>
                    </a:cubicBezTo>
                    <a:close/>
                    <a:moveTo>
                      <a:pt x="12202" y="0"/>
                    </a:moveTo>
                    <a:cubicBezTo>
                      <a:pt x="12170" y="0"/>
                      <a:pt x="12139" y="13"/>
                      <a:pt x="12113" y="44"/>
                    </a:cubicBezTo>
                    <a:cubicBezTo>
                      <a:pt x="9502" y="3186"/>
                      <a:pt x="8496" y="7382"/>
                      <a:pt x="9378" y="11346"/>
                    </a:cubicBezTo>
                    <a:cubicBezTo>
                      <a:pt x="7416" y="8563"/>
                      <a:pt x="5119" y="5781"/>
                      <a:pt x="1701" y="4887"/>
                    </a:cubicBezTo>
                    <a:cubicBezTo>
                      <a:pt x="1690" y="4884"/>
                      <a:pt x="1679" y="4883"/>
                      <a:pt x="1668" y="4883"/>
                    </a:cubicBezTo>
                    <a:cubicBezTo>
                      <a:pt x="1572" y="4883"/>
                      <a:pt x="1492" y="4992"/>
                      <a:pt x="1550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200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5" y="13732"/>
                      <a:pt x="2662" y="15380"/>
                      <a:pt x="3642" y="17173"/>
                    </a:cubicBezTo>
                    <a:cubicBezTo>
                      <a:pt x="3663" y="17208"/>
                      <a:pt x="3691" y="17223"/>
                      <a:pt x="3720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4" y="10126"/>
                      <a:pt x="25283" y="10127"/>
                      <a:pt x="25272" y="10129"/>
                    </a:cubicBezTo>
                    <a:cubicBezTo>
                      <a:pt x="23221" y="10574"/>
                      <a:pt x="21379" y="11525"/>
                      <a:pt x="19836" y="12932"/>
                    </a:cubicBezTo>
                    <a:cubicBezTo>
                      <a:pt x="19669" y="10228"/>
                      <a:pt x="20227" y="7567"/>
                      <a:pt x="21487" y="5155"/>
                    </a:cubicBezTo>
                    <a:cubicBezTo>
                      <a:pt x="21533" y="5068"/>
                      <a:pt x="21471" y="4943"/>
                      <a:pt x="21372" y="4943"/>
                    </a:cubicBezTo>
                    <a:cubicBezTo>
                      <a:pt x="21358" y="4943"/>
                      <a:pt x="21344" y="4945"/>
                      <a:pt x="21329" y="4951"/>
                    </a:cubicBezTo>
                    <a:cubicBezTo>
                      <a:pt x="18356" y="6007"/>
                      <a:pt x="15950" y="8182"/>
                      <a:pt x="14615" y="11033"/>
                    </a:cubicBezTo>
                    <a:cubicBezTo>
                      <a:pt x="13005" y="7623"/>
                      <a:pt x="12658" y="3856"/>
                      <a:pt x="12354" y="143"/>
                    </a:cubicBezTo>
                    <a:cubicBezTo>
                      <a:pt x="12346" y="68"/>
                      <a:pt x="12274" y="0"/>
                      <a:pt x="12202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15"/>
              <p:cNvSpPr/>
              <p:nvPr/>
            </p:nvSpPr>
            <p:spPr>
              <a:xfrm>
                <a:off x="867563" y="490325"/>
                <a:ext cx="694875" cy="220425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7" extrusionOk="0">
                    <a:moveTo>
                      <a:pt x="9932" y="0"/>
                    </a:moveTo>
                    <a:cubicBezTo>
                      <a:pt x="8916" y="0"/>
                      <a:pt x="8136" y="893"/>
                      <a:pt x="8366" y="1984"/>
                    </a:cubicBezTo>
                    <a:cubicBezTo>
                      <a:pt x="8391" y="2046"/>
                      <a:pt x="8416" y="2109"/>
                      <a:pt x="8432" y="2178"/>
                    </a:cubicBezTo>
                    <a:cubicBezTo>
                      <a:pt x="8452" y="2262"/>
                      <a:pt x="8385" y="2317"/>
                      <a:pt x="8320" y="2317"/>
                    </a:cubicBezTo>
                    <a:cubicBezTo>
                      <a:pt x="8276" y="2317"/>
                      <a:pt x="8234" y="2293"/>
                      <a:pt x="8219" y="2238"/>
                    </a:cubicBezTo>
                    <a:cubicBezTo>
                      <a:pt x="8097" y="1802"/>
                      <a:pt x="7732" y="1567"/>
                      <a:pt x="7354" y="1567"/>
                    </a:cubicBezTo>
                    <a:cubicBezTo>
                      <a:pt x="7094" y="1567"/>
                      <a:pt x="6829" y="1677"/>
                      <a:pt x="6631" y="1909"/>
                    </a:cubicBezTo>
                    <a:cubicBezTo>
                      <a:pt x="6159" y="2462"/>
                      <a:pt x="6426" y="3112"/>
                      <a:pt x="6784" y="3631"/>
                    </a:cubicBezTo>
                    <a:cubicBezTo>
                      <a:pt x="6807" y="3663"/>
                      <a:pt x="6775" y="3705"/>
                      <a:pt x="6741" y="3705"/>
                    </a:cubicBezTo>
                    <a:cubicBezTo>
                      <a:pt x="6732" y="3705"/>
                      <a:pt x="6724" y="3703"/>
                      <a:pt x="6717" y="3698"/>
                    </a:cubicBezTo>
                    <a:cubicBezTo>
                      <a:pt x="6714" y="3696"/>
                      <a:pt x="6710" y="3692"/>
                      <a:pt x="6707" y="3689"/>
                    </a:cubicBezTo>
                    <a:cubicBezTo>
                      <a:pt x="6689" y="3716"/>
                      <a:pt x="6656" y="3733"/>
                      <a:pt x="6622" y="3733"/>
                    </a:cubicBezTo>
                    <a:cubicBezTo>
                      <a:pt x="6595" y="3733"/>
                      <a:pt x="6568" y="3722"/>
                      <a:pt x="6547" y="3696"/>
                    </a:cubicBezTo>
                    <a:cubicBezTo>
                      <a:pt x="6468" y="3590"/>
                      <a:pt x="6365" y="3544"/>
                      <a:pt x="6263" y="3544"/>
                    </a:cubicBezTo>
                    <a:cubicBezTo>
                      <a:pt x="6086" y="3544"/>
                      <a:pt x="5913" y="3683"/>
                      <a:pt x="5877" y="3881"/>
                    </a:cubicBezTo>
                    <a:cubicBezTo>
                      <a:pt x="5911" y="3928"/>
                      <a:pt x="5940" y="3974"/>
                      <a:pt x="5967" y="4026"/>
                    </a:cubicBezTo>
                    <a:cubicBezTo>
                      <a:pt x="6018" y="4127"/>
                      <a:pt x="5929" y="4218"/>
                      <a:pt x="5845" y="4218"/>
                    </a:cubicBezTo>
                    <a:cubicBezTo>
                      <a:pt x="5808" y="4218"/>
                      <a:pt x="5771" y="4200"/>
                      <a:pt x="5750" y="4155"/>
                    </a:cubicBezTo>
                    <a:cubicBezTo>
                      <a:pt x="5569" y="3792"/>
                      <a:pt x="5236" y="3614"/>
                      <a:pt x="4893" y="3614"/>
                    </a:cubicBezTo>
                    <a:cubicBezTo>
                      <a:pt x="4614" y="3614"/>
                      <a:pt x="4329" y="3731"/>
                      <a:pt x="4112" y="3963"/>
                    </a:cubicBezTo>
                    <a:cubicBezTo>
                      <a:pt x="3616" y="4494"/>
                      <a:pt x="3732" y="5188"/>
                      <a:pt x="3993" y="5788"/>
                    </a:cubicBezTo>
                    <a:cubicBezTo>
                      <a:pt x="4082" y="5836"/>
                      <a:pt x="4166" y="5893"/>
                      <a:pt x="4232" y="5956"/>
                    </a:cubicBezTo>
                    <a:cubicBezTo>
                      <a:pt x="4284" y="6006"/>
                      <a:pt x="4238" y="6085"/>
                      <a:pt x="4175" y="6085"/>
                    </a:cubicBezTo>
                    <a:cubicBezTo>
                      <a:pt x="4169" y="6085"/>
                      <a:pt x="4164" y="6085"/>
                      <a:pt x="4158" y="6083"/>
                    </a:cubicBezTo>
                    <a:cubicBezTo>
                      <a:pt x="4134" y="6078"/>
                      <a:pt x="4112" y="6071"/>
                      <a:pt x="4089" y="6064"/>
                    </a:cubicBezTo>
                    <a:cubicBezTo>
                      <a:pt x="4080" y="6075"/>
                      <a:pt x="4068" y="6083"/>
                      <a:pt x="4055" y="6083"/>
                    </a:cubicBezTo>
                    <a:cubicBezTo>
                      <a:pt x="4045" y="6083"/>
                      <a:pt x="4036" y="6078"/>
                      <a:pt x="4027" y="6068"/>
                    </a:cubicBezTo>
                    <a:cubicBezTo>
                      <a:pt x="4017" y="6057"/>
                      <a:pt x="4007" y="6045"/>
                      <a:pt x="3997" y="6033"/>
                    </a:cubicBezTo>
                    <a:cubicBezTo>
                      <a:pt x="3793" y="5957"/>
                      <a:pt x="3566" y="5846"/>
                      <a:pt x="3355" y="5846"/>
                    </a:cubicBezTo>
                    <a:cubicBezTo>
                      <a:pt x="3232" y="5846"/>
                      <a:pt x="3114" y="5884"/>
                      <a:pt x="3009" y="5989"/>
                    </a:cubicBezTo>
                    <a:cubicBezTo>
                      <a:pt x="2737" y="6254"/>
                      <a:pt x="2892" y="6761"/>
                      <a:pt x="3033" y="7058"/>
                    </a:cubicBezTo>
                    <a:cubicBezTo>
                      <a:pt x="3057" y="7110"/>
                      <a:pt x="3018" y="7150"/>
                      <a:pt x="2977" y="7150"/>
                    </a:cubicBezTo>
                    <a:cubicBezTo>
                      <a:pt x="2970" y="7150"/>
                      <a:pt x="2962" y="7149"/>
                      <a:pt x="2956" y="7147"/>
                    </a:cubicBezTo>
                    <a:cubicBezTo>
                      <a:pt x="2934" y="7174"/>
                      <a:pt x="2901" y="7194"/>
                      <a:pt x="2867" y="7194"/>
                    </a:cubicBezTo>
                    <a:cubicBezTo>
                      <a:pt x="2844" y="7194"/>
                      <a:pt x="2820" y="7185"/>
                      <a:pt x="2799" y="7164"/>
                    </a:cubicBezTo>
                    <a:cubicBezTo>
                      <a:pt x="2654" y="7022"/>
                      <a:pt x="2468" y="6957"/>
                      <a:pt x="2280" y="6957"/>
                    </a:cubicBezTo>
                    <a:cubicBezTo>
                      <a:pt x="2035" y="6957"/>
                      <a:pt x="1786" y="7068"/>
                      <a:pt x="1621" y="7260"/>
                    </a:cubicBezTo>
                    <a:cubicBezTo>
                      <a:pt x="1654" y="7289"/>
                      <a:pt x="1684" y="7320"/>
                      <a:pt x="1710" y="7356"/>
                    </a:cubicBezTo>
                    <a:cubicBezTo>
                      <a:pt x="1760" y="7419"/>
                      <a:pt x="1694" y="7479"/>
                      <a:pt x="1629" y="7479"/>
                    </a:cubicBezTo>
                    <a:cubicBezTo>
                      <a:pt x="1609" y="7479"/>
                      <a:pt x="1589" y="7473"/>
                      <a:pt x="1572" y="7460"/>
                    </a:cubicBezTo>
                    <a:cubicBezTo>
                      <a:pt x="1555" y="7446"/>
                      <a:pt x="1535" y="7430"/>
                      <a:pt x="1514" y="7415"/>
                    </a:cubicBezTo>
                    <a:cubicBezTo>
                      <a:pt x="1504" y="7432"/>
                      <a:pt x="1488" y="7439"/>
                      <a:pt x="1472" y="7439"/>
                    </a:cubicBezTo>
                    <a:cubicBezTo>
                      <a:pt x="1438" y="7439"/>
                      <a:pt x="1401" y="7407"/>
                      <a:pt x="1414" y="7368"/>
                    </a:cubicBezTo>
                    <a:cubicBezTo>
                      <a:pt x="1415" y="7361"/>
                      <a:pt x="1420" y="7356"/>
                      <a:pt x="1421" y="7351"/>
                    </a:cubicBezTo>
                    <a:cubicBezTo>
                      <a:pt x="1256" y="7245"/>
                      <a:pt x="1054" y="7160"/>
                      <a:pt x="864" y="7160"/>
                    </a:cubicBezTo>
                    <a:cubicBezTo>
                      <a:pt x="720" y="7160"/>
                      <a:pt x="583" y="7209"/>
                      <a:pt x="475" y="7337"/>
                    </a:cubicBezTo>
                    <a:cubicBezTo>
                      <a:pt x="277" y="7572"/>
                      <a:pt x="331" y="7982"/>
                      <a:pt x="603" y="8138"/>
                    </a:cubicBezTo>
                    <a:cubicBezTo>
                      <a:pt x="620" y="8146"/>
                      <a:pt x="627" y="8160"/>
                      <a:pt x="627" y="8173"/>
                    </a:cubicBezTo>
                    <a:cubicBezTo>
                      <a:pt x="627" y="8187"/>
                      <a:pt x="620" y="8200"/>
                      <a:pt x="609" y="8210"/>
                    </a:cubicBezTo>
                    <a:cubicBezTo>
                      <a:pt x="682" y="8275"/>
                      <a:pt x="614" y="8374"/>
                      <a:pt x="537" y="8374"/>
                    </a:cubicBezTo>
                    <a:cubicBezTo>
                      <a:pt x="516" y="8374"/>
                      <a:pt x="494" y="8366"/>
                      <a:pt x="474" y="8348"/>
                    </a:cubicBezTo>
                    <a:cubicBezTo>
                      <a:pt x="428" y="8306"/>
                      <a:pt x="365" y="8286"/>
                      <a:pt x="301" y="8286"/>
                    </a:cubicBezTo>
                    <a:cubicBezTo>
                      <a:pt x="198" y="8286"/>
                      <a:pt x="93" y="8339"/>
                      <a:pt x="57" y="8440"/>
                    </a:cubicBezTo>
                    <a:cubicBezTo>
                      <a:pt x="1" y="8589"/>
                      <a:pt x="135" y="8787"/>
                      <a:pt x="289" y="8817"/>
                    </a:cubicBezTo>
                    <a:cubicBezTo>
                      <a:pt x="4942" y="8364"/>
                      <a:pt x="9696" y="8419"/>
                      <a:pt x="14367" y="8393"/>
                    </a:cubicBezTo>
                    <a:cubicBezTo>
                      <a:pt x="15172" y="8389"/>
                      <a:pt x="15977" y="8387"/>
                      <a:pt x="16781" y="8387"/>
                    </a:cubicBezTo>
                    <a:cubicBezTo>
                      <a:pt x="20370" y="8387"/>
                      <a:pt x="23960" y="8432"/>
                      <a:pt x="27547" y="8563"/>
                    </a:cubicBezTo>
                    <a:lnTo>
                      <a:pt x="27559" y="8241"/>
                    </a:lnTo>
                    <a:cubicBezTo>
                      <a:pt x="27489" y="8241"/>
                      <a:pt x="27438" y="8153"/>
                      <a:pt x="27483" y="8080"/>
                    </a:cubicBezTo>
                    <a:cubicBezTo>
                      <a:pt x="27794" y="7434"/>
                      <a:pt x="27322" y="6949"/>
                      <a:pt x="26778" y="6949"/>
                    </a:cubicBezTo>
                    <a:cubicBezTo>
                      <a:pt x="26614" y="6949"/>
                      <a:pt x="26442" y="6993"/>
                      <a:pt x="26285" y="7092"/>
                    </a:cubicBezTo>
                    <a:lnTo>
                      <a:pt x="26279" y="7113"/>
                    </a:lnTo>
                    <a:cubicBezTo>
                      <a:pt x="26265" y="7155"/>
                      <a:pt x="26226" y="7175"/>
                      <a:pt x="26188" y="7175"/>
                    </a:cubicBezTo>
                    <a:cubicBezTo>
                      <a:pt x="26141" y="7175"/>
                      <a:pt x="26096" y="7145"/>
                      <a:pt x="26101" y="7087"/>
                    </a:cubicBezTo>
                    <a:cubicBezTo>
                      <a:pt x="26139" y="6612"/>
                      <a:pt x="25858" y="6209"/>
                      <a:pt x="25428" y="6209"/>
                    </a:cubicBezTo>
                    <a:cubicBezTo>
                      <a:pt x="25328" y="6209"/>
                      <a:pt x="25221" y="6231"/>
                      <a:pt x="25107" y="6278"/>
                    </a:cubicBezTo>
                    <a:cubicBezTo>
                      <a:pt x="25098" y="6282"/>
                      <a:pt x="25089" y="6284"/>
                      <a:pt x="25079" y="6284"/>
                    </a:cubicBezTo>
                    <a:cubicBezTo>
                      <a:pt x="25035" y="6284"/>
                      <a:pt x="24990" y="6246"/>
                      <a:pt x="24980" y="6208"/>
                    </a:cubicBezTo>
                    <a:cubicBezTo>
                      <a:pt x="24945" y="6076"/>
                      <a:pt x="24916" y="5975"/>
                      <a:pt x="24843" y="5859"/>
                    </a:cubicBezTo>
                    <a:cubicBezTo>
                      <a:pt x="24789" y="5714"/>
                      <a:pt x="24679" y="5630"/>
                      <a:pt x="24511" y="5608"/>
                    </a:cubicBezTo>
                    <a:cubicBezTo>
                      <a:pt x="24418" y="5654"/>
                      <a:pt x="24326" y="5702"/>
                      <a:pt x="24235" y="5752"/>
                    </a:cubicBezTo>
                    <a:cubicBezTo>
                      <a:pt x="24222" y="5767"/>
                      <a:pt x="24203" y="5777"/>
                      <a:pt x="24187" y="5777"/>
                    </a:cubicBezTo>
                    <a:cubicBezTo>
                      <a:pt x="24165" y="5804"/>
                      <a:pt x="24137" y="5815"/>
                      <a:pt x="24109" y="5815"/>
                    </a:cubicBezTo>
                    <a:cubicBezTo>
                      <a:pt x="24038" y="5815"/>
                      <a:pt x="23969" y="5740"/>
                      <a:pt x="24013" y="5657"/>
                    </a:cubicBezTo>
                    <a:cubicBezTo>
                      <a:pt x="24432" y="4847"/>
                      <a:pt x="24203" y="3775"/>
                      <a:pt x="23242" y="3494"/>
                    </a:cubicBezTo>
                    <a:cubicBezTo>
                      <a:pt x="23108" y="3455"/>
                      <a:pt x="22978" y="3437"/>
                      <a:pt x="22853" y="3437"/>
                    </a:cubicBezTo>
                    <a:cubicBezTo>
                      <a:pt x="22125" y="3437"/>
                      <a:pt x="21587" y="4057"/>
                      <a:pt x="21532" y="4813"/>
                    </a:cubicBezTo>
                    <a:cubicBezTo>
                      <a:pt x="21531" y="4838"/>
                      <a:pt x="21520" y="4855"/>
                      <a:pt x="21506" y="4867"/>
                    </a:cubicBezTo>
                    <a:cubicBezTo>
                      <a:pt x="21489" y="4884"/>
                      <a:pt x="21465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0" y="4422"/>
                      <a:pt x="20689" y="4048"/>
                      <a:pt x="20168" y="4048"/>
                    </a:cubicBezTo>
                    <a:cubicBezTo>
                      <a:pt x="20084" y="4048"/>
                      <a:pt x="19997" y="4058"/>
                      <a:pt x="19907" y="4079"/>
                    </a:cubicBezTo>
                    <a:cubicBezTo>
                      <a:pt x="19297" y="4220"/>
                      <a:pt x="18959" y="4868"/>
                      <a:pt x="18994" y="5448"/>
                    </a:cubicBezTo>
                    <a:cubicBezTo>
                      <a:pt x="18999" y="5518"/>
                      <a:pt x="18938" y="5557"/>
                      <a:pt x="18879" y="5557"/>
                    </a:cubicBezTo>
                    <a:cubicBezTo>
                      <a:pt x="18832" y="5557"/>
                      <a:pt x="18786" y="5532"/>
                      <a:pt x="18775" y="5478"/>
                    </a:cubicBezTo>
                    <a:cubicBezTo>
                      <a:pt x="18557" y="5377"/>
                      <a:pt x="18374" y="5326"/>
                      <a:pt x="18227" y="5326"/>
                    </a:cubicBezTo>
                    <a:cubicBezTo>
                      <a:pt x="17968" y="5326"/>
                      <a:pt x="17820" y="5483"/>
                      <a:pt x="17783" y="5798"/>
                    </a:cubicBezTo>
                    <a:cubicBezTo>
                      <a:pt x="17768" y="5865"/>
                      <a:pt x="17757" y="5932"/>
                      <a:pt x="17747" y="5999"/>
                    </a:cubicBezTo>
                    <a:cubicBezTo>
                      <a:pt x="17759" y="6035"/>
                      <a:pt x="17770" y="6075"/>
                      <a:pt x="17778" y="6113"/>
                    </a:cubicBezTo>
                    <a:cubicBezTo>
                      <a:pt x="17796" y="6196"/>
                      <a:pt x="17728" y="6250"/>
                      <a:pt x="17664" y="6250"/>
                    </a:cubicBezTo>
                    <a:cubicBezTo>
                      <a:pt x="17622" y="6250"/>
                      <a:pt x="17583" y="6226"/>
                      <a:pt x="17571" y="6172"/>
                    </a:cubicBezTo>
                    <a:cubicBezTo>
                      <a:pt x="17495" y="5817"/>
                      <a:pt x="17187" y="5598"/>
                      <a:pt x="16863" y="5598"/>
                    </a:cubicBezTo>
                    <a:cubicBezTo>
                      <a:pt x="16721" y="5598"/>
                      <a:pt x="16577" y="5639"/>
                      <a:pt x="16448" y="5729"/>
                    </a:cubicBezTo>
                    <a:cubicBezTo>
                      <a:pt x="16430" y="5742"/>
                      <a:pt x="16412" y="5747"/>
                      <a:pt x="16395" y="5747"/>
                    </a:cubicBezTo>
                    <a:cubicBezTo>
                      <a:pt x="16330" y="5747"/>
                      <a:pt x="16276" y="5672"/>
                      <a:pt x="16287" y="5608"/>
                    </a:cubicBezTo>
                    <a:cubicBezTo>
                      <a:pt x="16391" y="5034"/>
                      <a:pt x="15927" y="4579"/>
                      <a:pt x="15390" y="4579"/>
                    </a:cubicBezTo>
                    <a:cubicBezTo>
                      <a:pt x="15378" y="4579"/>
                      <a:pt x="15367" y="4579"/>
                      <a:pt x="15356" y="4580"/>
                    </a:cubicBezTo>
                    <a:cubicBezTo>
                      <a:pt x="15347" y="4659"/>
                      <a:pt x="15337" y="4727"/>
                      <a:pt x="15326" y="4819"/>
                    </a:cubicBezTo>
                    <a:cubicBezTo>
                      <a:pt x="15320" y="4859"/>
                      <a:pt x="15291" y="4876"/>
                      <a:pt x="15259" y="4876"/>
                    </a:cubicBezTo>
                    <a:cubicBezTo>
                      <a:pt x="15217" y="4876"/>
                      <a:pt x="15170" y="4846"/>
                      <a:pt x="15168" y="4797"/>
                    </a:cubicBezTo>
                    <a:cubicBezTo>
                      <a:pt x="15166" y="4772"/>
                      <a:pt x="15165" y="4749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6"/>
                      <a:pt x="14938" y="4722"/>
                    </a:cubicBezTo>
                    <a:cubicBezTo>
                      <a:pt x="14779" y="4328"/>
                      <a:pt x="14414" y="4104"/>
                      <a:pt x="14032" y="4104"/>
                    </a:cubicBezTo>
                    <a:cubicBezTo>
                      <a:pt x="13863" y="4104"/>
                      <a:pt x="13690" y="4148"/>
                      <a:pt x="13530" y="4241"/>
                    </a:cubicBezTo>
                    <a:cubicBezTo>
                      <a:pt x="13513" y="4251"/>
                      <a:pt x="13494" y="4255"/>
                      <a:pt x="13475" y="4255"/>
                    </a:cubicBezTo>
                    <a:cubicBezTo>
                      <a:pt x="13415" y="4255"/>
                      <a:pt x="13355" y="4210"/>
                      <a:pt x="13361" y="4144"/>
                    </a:cubicBezTo>
                    <a:cubicBezTo>
                      <a:pt x="13383" y="3864"/>
                      <a:pt x="13403" y="3589"/>
                      <a:pt x="13351" y="3311"/>
                    </a:cubicBezTo>
                    <a:cubicBezTo>
                      <a:pt x="13278" y="2946"/>
                      <a:pt x="12955" y="2548"/>
                      <a:pt x="12585" y="2548"/>
                    </a:cubicBezTo>
                    <a:cubicBezTo>
                      <a:pt x="12501" y="2548"/>
                      <a:pt x="12413" y="2569"/>
                      <a:pt x="12326" y="2616"/>
                    </a:cubicBezTo>
                    <a:cubicBezTo>
                      <a:pt x="12324" y="2651"/>
                      <a:pt x="12326" y="2687"/>
                      <a:pt x="12324" y="2722"/>
                    </a:cubicBezTo>
                    <a:cubicBezTo>
                      <a:pt x="12322" y="2750"/>
                      <a:pt x="12312" y="2771"/>
                      <a:pt x="12298" y="2787"/>
                    </a:cubicBezTo>
                    <a:cubicBezTo>
                      <a:pt x="12315" y="2801"/>
                      <a:pt x="12334" y="2814"/>
                      <a:pt x="12351" y="2828"/>
                    </a:cubicBezTo>
                    <a:cubicBezTo>
                      <a:pt x="12449" y="2901"/>
                      <a:pt x="12595" y="3010"/>
                      <a:pt x="12598" y="3144"/>
                    </a:cubicBezTo>
                    <a:cubicBezTo>
                      <a:pt x="12601" y="3177"/>
                      <a:pt x="12570" y="3204"/>
                      <a:pt x="12536" y="3204"/>
                    </a:cubicBezTo>
                    <a:cubicBezTo>
                      <a:pt x="12531" y="3204"/>
                      <a:pt x="12526" y="3203"/>
                      <a:pt x="12521" y="3202"/>
                    </a:cubicBezTo>
                    <a:cubicBezTo>
                      <a:pt x="12411" y="3169"/>
                      <a:pt x="12333" y="3042"/>
                      <a:pt x="12241" y="2970"/>
                    </a:cubicBezTo>
                    <a:cubicBezTo>
                      <a:pt x="12135" y="2887"/>
                      <a:pt x="12015" y="2822"/>
                      <a:pt x="11891" y="2764"/>
                    </a:cubicBezTo>
                    <a:cubicBezTo>
                      <a:pt x="11815" y="2728"/>
                      <a:pt x="11859" y="2618"/>
                      <a:pt x="11930" y="2618"/>
                    </a:cubicBezTo>
                    <a:cubicBezTo>
                      <a:pt x="11937" y="2618"/>
                      <a:pt x="11944" y="2619"/>
                      <a:pt x="11952" y="2622"/>
                    </a:cubicBezTo>
                    <a:cubicBezTo>
                      <a:pt x="12003" y="2636"/>
                      <a:pt x="12051" y="2654"/>
                      <a:pt x="12097" y="2675"/>
                    </a:cubicBezTo>
                    <a:cubicBezTo>
                      <a:pt x="12036" y="1602"/>
                      <a:pt x="11681" y="521"/>
                      <a:pt x="10579" y="119"/>
                    </a:cubicBezTo>
                    <a:cubicBezTo>
                      <a:pt x="10358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15"/>
              <p:cNvSpPr/>
              <p:nvPr/>
            </p:nvSpPr>
            <p:spPr>
              <a:xfrm>
                <a:off x="863288" y="484500"/>
                <a:ext cx="723650" cy="229675"/>
              </a:xfrm>
              <a:custGeom>
                <a:avLst/>
                <a:gdLst/>
                <a:ahLst/>
                <a:cxnLst/>
                <a:rect l="l" t="t" r="r" b="b"/>
                <a:pathLst>
                  <a:path w="28946" h="9187" extrusionOk="0">
                    <a:moveTo>
                      <a:pt x="10098" y="1"/>
                    </a:moveTo>
                    <a:cubicBezTo>
                      <a:pt x="9081" y="1"/>
                      <a:pt x="8149" y="917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7" y="1576"/>
                      <a:pt x="7027" y="1655"/>
                      <a:pt x="6816" y="1823"/>
                    </a:cubicBezTo>
                    <a:cubicBezTo>
                      <a:pt x="6265" y="2260"/>
                      <a:pt x="6186" y="3093"/>
                      <a:pt x="6581" y="3640"/>
                    </a:cubicBezTo>
                    <a:cubicBezTo>
                      <a:pt x="6532" y="3625"/>
                      <a:pt x="6481" y="3619"/>
                      <a:pt x="6431" y="3619"/>
                    </a:cubicBezTo>
                    <a:cubicBezTo>
                      <a:pt x="6209" y="3619"/>
                      <a:pt x="5996" y="3755"/>
                      <a:pt x="5938" y="3987"/>
                    </a:cubicBezTo>
                    <a:cubicBezTo>
                      <a:pt x="5709" y="3749"/>
                      <a:pt x="5393" y="3625"/>
                      <a:pt x="5072" y="3625"/>
                    </a:cubicBezTo>
                    <a:cubicBezTo>
                      <a:pt x="4794" y="3625"/>
                      <a:pt x="4512" y="3717"/>
                      <a:pt x="4279" y="3909"/>
                    </a:cubicBezTo>
                    <a:cubicBezTo>
                      <a:pt x="3666" y="4413"/>
                      <a:pt x="3604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3" y="6994"/>
                      <a:pt x="2460" y="6994"/>
                    </a:cubicBezTo>
                    <a:cubicBezTo>
                      <a:pt x="2151" y="6994"/>
                      <a:pt x="1844" y="7134"/>
                      <a:pt x="1677" y="7398"/>
                    </a:cubicBezTo>
                    <a:cubicBezTo>
                      <a:pt x="1496" y="7268"/>
                      <a:pt x="1268" y="7187"/>
                      <a:pt x="1048" y="7187"/>
                    </a:cubicBezTo>
                    <a:cubicBezTo>
                      <a:pt x="834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6" y="8331"/>
                      <a:pt x="138" y="8412"/>
                      <a:pt x="62" y="8574"/>
                    </a:cubicBezTo>
                    <a:cubicBezTo>
                      <a:pt x="1" y="8701"/>
                      <a:pt x="16" y="8854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4" y="9181"/>
                      <a:pt x="446" y="9181"/>
                    </a:cubicBezTo>
                    <a:cubicBezTo>
                      <a:pt x="455" y="9181"/>
                      <a:pt x="462" y="9178"/>
                      <a:pt x="468" y="9175"/>
                    </a:cubicBezTo>
                    <a:cubicBezTo>
                      <a:pt x="991" y="9183"/>
                      <a:pt x="1512" y="9187"/>
                      <a:pt x="2034" y="9187"/>
                    </a:cubicBezTo>
                    <a:cubicBezTo>
                      <a:pt x="2110" y="9187"/>
                      <a:pt x="2187" y="9187"/>
                      <a:pt x="2263" y="9187"/>
                    </a:cubicBezTo>
                    <a:cubicBezTo>
                      <a:pt x="2231" y="9147"/>
                      <a:pt x="2203" y="9106"/>
                      <a:pt x="2183" y="9062"/>
                    </a:cubicBezTo>
                    <a:cubicBezTo>
                      <a:pt x="2161" y="9014"/>
                      <a:pt x="2143" y="8964"/>
                      <a:pt x="2128" y="8909"/>
                    </a:cubicBezTo>
                    <a:cubicBezTo>
                      <a:pt x="1571" y="8950"/>
                      <a:pt x="1013" y="8995"/>
                      <a:pt x="457" y="9050"/>
                    </a:cubicBezTo>
                    <a:cubicBezTo>
                      <a:pt x="304" y="9020"/>
                      <a:pt x="170" y="8822"/>
                      <a:pt x="227" y="8673"/>
                    </a:cubicBezTo>
                    <a:cubicBezTo>
                      <a:pt x="263" y="8572"/>
                      <a:pt x="368" y="8519"/>
                      <a:pt x="471" y="8519"/>
                    </a:cubicBezTo>
                    <a:cubicBezTo>
                      <a:pt x="535" y="8519"/>
                      <a:pt x="597" y="8539"/>
                      <a:pt x="643" y="8581"/>
                    </a:cubicBezTo>
                    <a:cubicBezTo>
                      <a:pt x="663" y="8599"/>
                      <a:pt x="685" y="8607"/>
                      <a:pt x="707" y="8607"/>
                    </a:cubicBezTo>
                    <a:cubicBezTo>
                      <a:pt x="784" y="8607"/>
                      <a:pt x="852" y="8508"/>
                      <a:pt x="779" y="8443"/>
                    </a:cubicBezTo>
                    <a:cubicBezTo>
                      <a:pt x="789" y="8433"/>
                      <a:pt x="796" y="8420"/>
                      <a:pt x="796" y="8406"/>
                    </a:cubicBezTo>
                    <a:cubicBezTo>
                      <a:pt x="796" y="8393"/>
                      <a:pt x="789" y="8379"/>
                      <a:pt x="773" y="8371"/>
                    </a:cubicBezTo>
                    <a:cubicBezTo>
                      <a:pt x="499" y="8215"/>
                      <a:pt x="447" y="7805"/>
                      <a:pt x="645" y="7570"/>
                    </a:cubicBezTo>
                    <a:cubicBezTo>
                      <a:pt x="752" y="7442"/>
                      <a:pt x="889" y="7393"/>
                      <a:pt x="1033" y="7393"/>
                    </a:cubicBezTo>
                    <a:cubicBezTo>
                      <a:pt x="1223" y="7393"/>
                      <a:pt x="1425" y="7478"/>
                      <a:pt x="1591" y="7584"/>
                    </a:cubicBezTo>
                    <a:cubicBezTo>
                      <a:pt x="1589" y="7589"/>
                      <a:pt x="1585" y="7594"/>
                      <a:pt x="1583" y="7601"/>
                    </a:cubicBezTo>
                    <a:cubicBezTo>
                      <a:pt x="1571" y="7640"/>
                      <a:pt x="1607" y="7672"/>
                      <a:pt x="1641" y="7672"/>
                    </a:cubicBezTo>
                    <a:cubicBezTo>
                      <a:pt x="1658" y="7672"/>
                      <a:pt x="1674" y="7665"/>
                      <a:pt x="1684" y="7648"/>
                    </a:cubicBezTo>
                    <a:cubicBezTo>
                      <a:pt x="1705" y="7663"/>
                      <a:pt x="1725" y="7679"/>
                      <a:pt x="1742" y="7693"/>
                    </a:cubicBezTo>
                    <a:cubicBezTo>
                      <a:pt x="1758" y="7706"/>
                      <a:pt x="1779" y="7712"/>
                      <a:pt x="1799" y="7712"/>
                    </a:cubicBezTo>
                    <a:cubicBezTo>
                      <a:pt x="1864" y="7712"/>
                      <a:pt x="1929" y="7652"/>
                      <a:pt x="1880" y="7589"/>
                    </a:cubicBezTo>
                    <a:cubicBezTo>
                      <a:pt x="1853" y="7553"/>
                      <a:pt x="1823" y="7522"/>
                      <a:pt x="1791" y="7493"/>
                    </a:cubicBezTo>
                    <a:cubicBezTo>
                      <a:pt x="1955" y="7301"/>
                      <a:pt x="2204" y="7190"/>
                      <a:pt x="2450" y="7190"/>
                    </a:cubicBezTo>
                    <a:cubicBezTo>
                      <a:pt x="2637" y="7190"/>
                      <a:pt x="2823" y="7255"/>
                      <a:pt x="2968" y="7397"/>
                    </a:cubicBezTo>
                    <a:cubicBezTo>
                      <a:pt x="2990" y="7418"/>
                      <a:pt x="3014" y="7427"/>
                      <a:pt x="3036" y="7427"/>
                    </a:cubicBezTo>
                    <a:cubicBezTo>
                      <a:pt x="3071" y="7427"/>
                      <a:pt x="3104" y="7407"/>
                      <a:pt x="3125" y="7380"/>
                    </a:cubicBezTo>
                    <a:cubicBezTo>
                      <a:pt x="3132" y="7382"/>
                      <a:pt x="3139" y="7383"/>
                      <a:pt x="3146" y="7383"/>
                    </a:cubicBezTo>
                    <a:cubicBezTo>
                      <a:pt x="3188" y="7383"/>
                      <a:pt x="3227" y="7343"/>
                      <a:pt x="3203" y="7291"/>
                    </a:cubicBezTo>
                    <a:cubicBezTo>
                      <a:pt x="3062" y="6994"/>
                      <a:pt x="2906" y="6487"/>
                      <a:pt x="3179" y="6222"/>
                    </a:cubicBezTo>
                    <a:cubicBezTo>
                      <a:pt x="3284" y="6117"/>
                      <a:pt x="3402" y="6079"/>
                      <a:pt x="3525" y="6079"/>
                    </a:cubicBezTo>
                    <a:cubicBezTo>
                      <a:pt x="3736" y="6079"/>
                      <a:pt x="3962" y="6190"/>
                      <a:pt x="4167" y="6266"/>
                    </a:cubicBezTo>
                    <a:cubicBezTo>
                      <a:pt x="4177" y="6278"/>
                      <a:pt x="4187" y="6290"/>
                      <a:pt x="4197" y="6301"/>
                    </a:cubicBezTo>
                    <a:cubicBezTo>
                      <a:pt x="4205" y="6311"/>
                      <a:pt x="4215" y="6316"/>
                      <a:pt x="4225" y="6316"/>
                    </a:cubicBezTo>
                    <a:cubicBezTo>
                      <a:pt x="4237" y="6316"/>
                      <a:pt x="4250" y="6308"/>
                      <a:pt x="4259" y="6297"/>
                    </a:cubicBezTo>
                    <a:cubicBezTo>
                      <a:pt x="4281" y="6304"/>
                      <a:pt x="4304" y="6311"/>
                      <a:pt x="4328" y="6316"/>
                    </a:cubicBezTo>
                    <a:cubicBezTo>
                      <a:pt x="4334" y="6318"/>
                      <a:pt x="4339" y="6318"/>
                      <a:pt x="4344" y="6318"/>
                    </a:cubicBezTo>
                    <a:cubicBezTo>
                      <a:pt x="4407" y="6318"/>
                      <a:pt x="4453" y="6239"/>
                      <a:pt x="4401" y="6189"/>
                    </a:cubicBezTo>
                    <a:cubicBezTo>
                      <a:pt x="4335" y="6126"/>
                      <a:pt x="4252" y="6069"/>
                      <a:pt x="4163" y="6021"/>
                    </a:cubicBezTo>
                    <a:cubicBezTo>
                      <a:pt x="3902" y="5421"/>
                      <a:pt x="3786" y="4727"/>
                      <a:pt x="4281" y="4196"/>
                    </a:cubicBezTo>
                    <a:cubicBezTo>
                      <a:pt x="4498" y="3964"/>
                      <a:pt x="4784" y="3847"/>
                      <a:pt x="5062" y="3847"/>
                    </a:cubicBezTo>
                    <a:cubicBezTo>
                      <a:pt x="5406" y="3847"/>
                      <a:pt x="5739" y="4025"/>
                      <a:pt x="5919" y="4388"/>
                    </a:cubicBezTo>
                    <a:cubicBezTo>
                      <a:pt x="5941" y="4433"/>
                      <a:pt x="5977" y="4451"/>
                      <a:pt x="6015" y="4451"/>
                    </a:cubicBezTo>
                    <a:cubicBezTo>
                      <a:pt x="6098" y="4451"/>
                      <a:pt x="6187" y="4360"/>
                      <a:pt x="6137" y="4259"/>
                    </a:cubicBezTo>
                    <a:cubicBezTo>
                      <a:pt x="6110" y="4207"/>
                      <a:pt x="6080" y="4161"/>
                      <a:pt x="6046" y="4114"/>
                    </a:cubicBezTo>
                    <a:cubicBezTo>
                      <a:pt x="6082" y="3916"/>
                      <a:pt x="6255" y="3777"/>
                      <a:pt x="6433" y="3777"/>
                    </a:cubicBezTo>
                    <a:cubicBezTo>
                      <a:pt x="6534" y="3777"/>
                      <a:pt x="6638" y="3823"/>
                      <a:pt x="6717" y="3929"/>
                    </a:cubicBezTo>
                    <a:cubicBezTo>
                      <a:pt x="6737" y="3955"/>
                      <a:pt x="6765" y="3966"/>
                      <a:pt x="6791" y="3966"/>
                    </a:cubicBezTo>
                    <a:cubicBezTo>
                      <a:pt x="6825" y="3966"/>
                      <a:pt x="6858" y="3949"/>
                      <a:pt x="6876" y="3922"/>
                    </a:cubicBezTo>
                    <a:cubicBezTo>
                      <a:pt x="6879" y="3925"/>
                      <a:pt x="6883" y="3929"/>
                      <a:pt x="6886" y="3931"/>
                    </a:cubicBezTo>
                    <a:cubicBezTo>
                      <a:pt x="6894" y="3936"/>
                      <a:pt x="6902" y="3938"/>
                      <a:pt x="6910" y="3938"/>
                    </a:cubicBezTo>
                    <a:cubicBezTo>
                      <a:pt x="6945" y="3938"/>
                      <a:pt x="6977" y="3896"/>
                      <a:pt x="6954" y="3864"/>
                    </a:cubicBezTo>
                    <a:cubicBezTo>
                      <a:pt x="6595" y="3345"/>
                      <a:pt x="6329" y="2695"/>
                      <a:pt x="6800" y="2142"/>
                    </a:cubicBezTo>
                    <a:cubicBezTo>
                      <a:pt x="6998" y="1910"/>
                      <a:pt x="7264" y="1800"/>
                      <a:pt x="7523" y="1800"/>
                    </a:cubicBezTo>
                    <a:cubicBezTo>
                      <a:pt x="7902" y="1800"/>
                      <a:pt x="8267" y="2035"/>
                      <a:pt x="8388" y="2471"/>
                    </a:cubicBezTo>
                    <a:cubicBezTo>
                      <a:pt x="8404" y="2526"/>
                      <a:pt x="8446" y="2550"/>
                      <a:pt x="8489" y="2550"/>
                    </a:cubicBezTo>
                    <a:cubicBezTo>
                      <a:pt x="8555" y="2550"/>
                      <a:pt x="8622" y="2495"/>
                      <a:pt x="8602" y="2411"/>
                    </a:cubicBezTo>
                    <a:cubicBezTo>
                      <a:pt x="8586" y="2342"/>
                      <a:pt x="8561" y="2279"/>
                      <a:pt x="8535" y="2217"/>
                    </a:cubicBezTo>
                    <a:cubicBezTo>
                      <a:pt x="8304" y="1126"/>
                      <a:pt x="9085" y="233"/>
                      <a:pt x="10101" y="233"/>
                    </a:cubicBezTo>
                    <a:cubicBezTo>
                      <a:pt x="10310" y="233"/>
                      <a:pt x="10528" y="271"/>
                      <a:pt x="10749" y="352"/>
                    </a:cubicBezTo>
                    <a:cubicBezTo>
                      <a:pt x="11850" y="754"/>
                      <a:pt x="12206" y="1835"/>
                      <a:pt x="12267" y="2908"/>
                    </a:cubicBezTo>
                    <a:cubicBezTo>
                      <a:pt x="12220" y="2887"/>
                      <a:pt x="12172" y="2869"/>
                      <a:pt x="12121" y="2855"/>
                    </a:cubicBezTo>
                    <a:cubicBezTo>
                      <a:pt x="12114" y="2852"/>
                      <a:pt x="12107" y="2851"/>
                      <a:pt x="12100" y="2851"/>
                    </a:cubicBezTo>
                    <a:cubicBezTo>
                      <a:pt x="12028" y="2851"/>
                      <a:pt x="11985" y="2961"/>
                      <a:pt x="12061" y="2997"/>
                    </a:cubicBezTo>
                    <a:cubicBezTo>
                      <a:pt x="12185" y="3055"/>
                      <a:pt x="12305" y="3120"/>
                      <a:pt x="12411" y="3203"/>
                    </a:cubicBezTo>
                    <a:cubicBezTo>
                      <a:pt x="12502" y="3275"/>
                      <a:pt x="12580" y="3402"/>
                      <a:pt x="12690" y="3435"/>
                    </a:cubicBezTo>
                    <a:cubicBezTo>
                      <a:pt x="12695" y="3436"/>
                      <a:pt x="12701" y="3437"/>
                      <a:pt x="12706" y="3437"/>
                    </a:cubicBezTo>
                    <a:cubicBezTo>
                      <a:pt x="12740" y="3437"/>
                      <a:pt x="12770" y="3410"/>
                      <a:pt x="12768" y="3377"/>
                    </a:cubicBezTo>
                    <a:cubicBezTo>
                      <a:pt x="12765" y="3243"/>
                      <a:pt x="12618" y="3134"/>
                      <a:pt x="12521" y="3061"/>
                    </a:cubicBezTo>
                    <a:cubicBezTo>
                      <a:pt x="12504" y="3047"/>
                      <a:pt x="12484" y="3034"/>
                      <a:pt x="12467" y="3020"/>
                    </a:cubicBezTo>
                    <a:cubicBezTo>
                      <a:pt x="12481" y="3004"/>
                      <a:pt x="12491" y="2983"/>
                      <a:pt x="12493" y="2955"/>
                    </a:cubicBezTo>
                    <a:cubicBezTo>
                      <a:pt x="12495" y="2920"/>
                      <a:pt x="12493" y="2884"/>
                      <a:pt x="12495" y="2849"/>
                    </a:cubicBezTo>
                    <a:cubicBezTo>
                      <a:pt x="12583" y="2802"/>
                      <a:pt x="12670" y="2781"/>
                      <a:pt x="12755" y="2781"/>
                    </a:cubicBezTo>
                    <a:cubicBezTo>
                      <a:pt x="13125" y="2781"/>
                      <a:pt x="13448" y="3179"/>
                      <a:pt x="13520" y="3544"/>
                    </a:cubicBezTo>
                    <a:cubicBezTo>
                      <a:pt x="13573" y="3822"/>
                      <a:pt x="13551" y="4097"/>
                      <a:pt x="13530" y="4377"/>
                    </a:cubicBezTo>
                    <a:cubicBezTo>
                      <a:pt x="13525" y="4443"/>
                      <a:pt x="13585" y="4488"/>
                      <a:pt x="13645" y="4488"/>
                    </a:cubicBezTo>
                    <a:cubicBezTo>
                      <a:pt x="13664" y="4488"/>
                      <a:pt x="13683" y="4484"/>
                      <a:pt x="13700" y="4474"/>
                    </a:cubicBezTo>
                    <a:cubicBezTo>
                      <a:pt x="13859" y="4381"/>
                      <a:pt x="14032" y="4337"/>
                      <a:pt x="14202" y="4337"/>
                    </a:cubicBezTo>
                    <a:cubicBezTo>
                      <a:pt x="14584" y="4337"/>
                      <a:pt x="14949" y="4561"/>
                      <a:pt x="15107" y="4955"/>
                    </a:cubicBezTo>
                    <a:cubicBezTo>
                      <a:pt x="15128" y="5009"/>
                      <a:pt x="15176" y="5033"/>
                      <a:pt x="15222" y="5033"/>
                    </a:cubicBezTo>
                    <a:cubicBezTo>
                      <a:pt x="15273" y="5033"/>
                      <a:pt x="15323" y="5005"/>
                      <a:pt x="15335" y="4958"/>
                    </a:cubicBezTo>
                    <a:cubicBezTo>
                      <a:pt x="15335" y="4982"/>
                      <a:pt x="15336" y="5005"/>
                      <a:pt x="15337" y="5030"/>
                    </a:cubicBezTo>
                    <a:cubicBezTo>
                      <a:pt x="15340" y="5079"/>
                      <a:pt x="15386" y="5109"/>
                      <a:pt x="15428" y="5109"/>
                    </a:cubicBezTo>
                    <a:cubicBezTo>
                      <a:pt x="15460" y="5109"/>
                      <a:pt x="15489" y="5092"/>
                      <a:pt x="15496" y="5052"/>
                    </a:cubicBezTo>
                    <a:cubicBezTo>
                      <a:pt x="15507" y="4960"/>
                      <a:pt x="15517" y="4892"/>
                      <a:pt x="15525" y="4813"/>
                    </a:cubicBezTo>
                    <a:cubicBezTo>
                      <a:pt x="15537" y="4812"/>
                      <a:pt x="15548" y="4812"/>
                      <a:pt x="15559" y="4812"/>
                    </a:cubicBezTo>
                    <a:cubicBezTo>
                      <a:pt x="16097" y="4812"/>
                      <a:pt x="16561" y="5267"/>
                      <a:pt x="16457" y="5841"/>
                    </a:cubicBezTo>
                    <a:cubicBezTo>
                      <a:pt x="16446" y="5905"/>
                      <a:pt x="16500" y="5980"/>
                      <a:pt x="16564" y="5980"/>
                    </a:cubicBezTo>
                    <a:cubicBezTo>
                      <a:pt x="16582" y="5980"/>
                      <a:pt x="16600" y="5975"/>
                      <a:pt x="16618" y="5962"/>
                    </a:cubicBezTo>
                    <a:cubicBezTo>
                      <a:pt x="16747" y="5872"/>
                      <a:pt x="16891" y="5831"/>
                      <a:pt x="17032" y="5831"/>
                    </a:cubicBezTo>
                    <a:cubicBezTo>
                      <a:pt x="17356" y="5831"/>
                      <a:pt x="17665" y="6050"/>
                      <a:pt x="17740" y="6405"/>
                    </a:cubicBezTo>
                    <a:cubicBezTo>
                      <a:pt x="17752" y="6459"/>
                      <a:pt x="17792" y="6483"/>
                      <a:pt x="17834" y="6483"/>
                    </a:cubicBezTo>
                    <a:cubicBezTo>
                      <a:pt x="17897" y="6483"/>
                      <a:pt x="17966" y="6429"/>
                      <a:pt x="17948" y="6346"/>
                    </a:cubicBezTo>
                    <a:cubicBezTo>
                      <a:pt x="17939" y="6308"/>
                      <a:pt x="17928" y="6268"/>
                      <a:pt x="17917" y="6232"/>
                    </a:cubicBezTo>
                    <a:cubicBezTo>
                      <a:pt x="17927" y="6165"/>
                      <a:pt x="17938" y="6098"/>
                      <a:pt x="17952" y="6031"/>
                    </a:cubicBezTo>
                    <a:cubicBezTo>
                      <a:pt x="17990" y="5716"/>
                      <a:pt x="18138" y="5559"/>
                      <a:pt x="18397" y="5559"/>
                    </a:cubicBezTo>
                    <a:cubicBezTo>
                      <a:pt x="18544" y="5559"/>
                      <a:pt x="18726" y="5610"/>
                      <a:pt x="18945" y="5711"/>
                    </a:cubicBezTo>
                    <a:cubicBezTo>
                      <a:pt x="18956" y="5765"/>
                      <a:pt x="19002" y="5790"/>
                      <a:pt x="19048" y="5790"/>
                    </a:cubicBezTo>
                    <a:cubicBezTo>
                      <a:pt x="19107" y="5790"/>
                      <a:pt x="19167" y="5751"/>
                      <a:pt x="19163" y="5681"/>
                    </a:cubicBezTo>
                    <a:cubicBezTo>
                      <a:pt x="19128" y="5101"/>
                      <a:pt x="19467" y="4453"/>
                      <a:pt x="20075" y="4312"/>
                    </a:cubicBezTo>
                    <a:cubicBezTo>
                      <a:pt x="20165" y="4291"/>
                      <a:pt x="20253" y="4281"/>
                      <a:pt x="20337" y="4281"/>
                    </a:cubicBezTo>
                    <a:cubicBezTo>
                      <a:pt x="20858" y="4281"/>
                      <a:pt x="21269" y="4655"/>
                      <a:pt x="21544" y="5090"/>
                    </a:cubicBezTo>
                    <a:cubicBezTo>
                      <a:pt x="21561" y="5115"/>
                      <a:pt x="21586" y="5126"/>
                      <a:pt x="21611" y="5126"/>
                    </a:cubicBezTo>
                    <a:cubicBezTo>
                      <a:pt x="21635" y="5126"/>
                      <a:pt x="21659" y="5117"/>
                      <a:pt x="21675" y="5100"/>
                    </a:cubicBezTo>
                    <a:cubicBezTo>
                      <a:pt x="21689" y="5088"/>
                      <a:pt x="21699" y="5071"/>
                      <a:pt x="21702" y="5046"/>
                    </a:cubicBezTo>
                    <a:cubicBezTo>
                      <a:pt x="21756" y="4290"/>
                      <a:pt x="22295" y="3670"/>
                      <a:pt x="23023" y="3670"/>
                    </a:cubicBezTo>
                    <a:cubicBezTo>
                      <a:pt x="23147" y="3670"/>
                      <a:pt x="23277" y="3688"/>
                      <a:pt x="23412" y="3727"/>
                    </a:cubicBezTo>
                    <a:cubicBezTo>
                      <a:pt x="24373" y="4008"/>
                      <a:pt x="24600" y="5080"/>
                      <a:pt x="24182" y="5890"/>
                    </a:cubicBezTo>
                    <a:cubicBezTo>
                      <a:pt x="24138" y="5973"/>
                      <a:pt x="24207" y="6048"/>
                      <a:pt x="24278" y="6048"/>
                    </a:cubicBezTo>
                    <a:cubicBezTo>
                      <a:pt x="24306" y="6048"/>
                      <a:pt x="24334" y="6037"/>
                      <a:pt x="24356" y="6010"/>
                    </a:cubicBezTo>
                    <a:cubicBezTo>
                      <a:pt x="24373" y="6010"/>
                      <a:pt x="24391" y="6000"/>
                      <a:pt x="24403" y="5985"/>
                    </a:cubicBezTo>
                    <a:cubicBezTo>
                      <a:pt x="24494" y="5935"/>
                      <a:pt x="24586" y="5887"/>
                      <a:pt x="24681" y="5841"/>
                    </a:cubicBezTo>
                    <a:cubicBezTo>
                      <a:pt x="24847" y="5863"/>
                      <a:pt x="24959" y="5947"/>
                      <a:pt x="25013" y="6092"/>
                    </a:cubicBezTo>
                    <a:cubicBezTo>
                      <a:pt x="25086" y="6208"/>
                      <a:pt x="25114" y="6309"/>
                      <a:pt x="25150" y="6441"/>
                    </a:cubicBezTo>
                    <a:cubicBezTo>
                      <a:pt x="25160" y="6479"/>
                      <a:pt x="25204" y="6517"/>
                      <a:pt x="25249" y="6517"/>
                    </a:cubicBezTo>
                    <a:cubicBezTo>
                      <a:pt x="25258" y="6517"/>
                      <a:pt x="25268" y="6515"/>
                      <a:pt x="25277" y="6511"/>
                    </a:cubicBezTo>
                    <a:cubicBezTo>
                      <a:pt x="25390" y="6464"/>
                      <a:pt x="25498" y="6442"/>
                      <a:pt x="25598" y="6442"/>
                    </a:cubicBezTo>
                    <a:cubicBezTo>
                      <a:pt x="26028" y="6442"/>
                      <a:pt x="26307" y="6845"/>
                      <a:pt x="26271" y="7320"/>
                    </a:cubicBezTo>
                    <a:cubicBezTo>
                      <a:pt x="26266" y="7378"/>
                      <a:pt x="26311" y="7408"/>
                      <a:pt x="26357" y="7408"/>
                    </a:cubicBezTo>
                    <a:cubicBezTo>
                      <a:pt x="26396" y="7408"/>
                      <a:pt x="26435" y="7388"/>
                      <a:pt x="26448" y="7346"/>
                    </a:cubicBezTo>
                    <a:lnTo>
                      <a:pt x="26454" y="7325"/>
                    </a:lnTo>
                    <a:cubicBezTo>
                      <a:pt x="26612" y="7226"/>
                      <a:pt x="26783" y="7182"/>
                      <a:pt x="26948" y="7182"/>
                    </a:cubicBezTo>
                    <a:cubicBezTo>
                      <a:pt x="27491" y="7182"/>
                      <a:pt x="27964" y="7667"/>
                      <a:pt x="27653" y="8313"/>
                    </a:cubicBezTo>
                    <a:cubicBezTo>
                      <a:pt x="27619" y="8382"/>
                      <a:pt x="27670" y="8470"/>
                      <a:pt x="27740" y="8470"/>
                    </a:cubicBezTo>
                    <a:cubicBezTo>
                      <a:pt x="27756" y="8470"/>
                      <a:pt x="27776" y="8464"/>
                      <a:pt x="27794" y="8453"/>
                    </a:cubicBezTo>
                    <a:cubicBezTo>
                      <a:pt x="27895" y="8388"/>
                      <a:pt x="28005" y="8359"/>
                      <a:pt x="28113" y="8359"/>
                    </a:cubicBezTo>
                    <a:cubicBezTo>
                      <a:pt x="28390" y="8359"/>
                      <a:pt x="28655" y="8549"/>
                      <a:pt x="28723" y="8830"/>
                    </a:cubicBezTo>
                    <a:cubicBezTo>
                      <a:pt x="28391" y="8815"/>
                      <a:pt x="28062" y="8803"/>
                      <a:pt x="27728" y="8793"/>
                    </a:cubicBezTo>
                    <a:cubicBezTo>
                      <a:pt x="26820" y="8759"/>
                      <a:pt x="25911" y="8732"/>
                      <a:pt x="25001" y="8710"/>
                    </a:cubicBezTo>
                    <a:cubicBezTo>
                      <a:pt x="25000" y="8817"/>
                      <a:pt x="24979" y="8926"/>
                      <a:pt x="24943" y="9026"/>
                    </a:cubicBezTo>
                    <a:cubicBezTo>
                      <a:pt x="26210" y="9048"/>
                      <a:pt x="27479" y="9075"/>
                      <a:pt x="28747" y="9101"/>
                    </a:cubicBezTo>
                    <a:cubicBezTo>
                      <a:pt x="28750" y="9101"/>
                      <a:pt x="28753" y="9101"/>
                      <a:pt x="28756" y="9101"/>
                    </a:cubicBezTo>
                    <a:cubicBezTo>
                      <a:pt x="28781" y="9101"/>
                      <a:pt x="28801" y="9091"/>
                      <a:pt x="28819" y="9079"/>
                    </a:cubicBezTo>
                    <a:cubicBezTo>
                      <a:pt x="28827" y="9081"/>
                      <a:pt x="28835" y="9082"/>
                      <a:pt x="28843" y="9082"/>
                    </a:cubicBezTo>
                    <a:cubicBezTo>
                      <a:pt x="28894" y="9082"/>
                      <a:pt x="28945" y="9051"/>
                      <a:pt x="28946" y="8985"/>
                    </a:cubicBezTo>
                    <a:cubicBezTo>
                      <a:pt x="28946" y="8508"/>
                      <a:pt x="28535" y="8157"/>
                      <a:pt x="28101" y="8157"/>
                    </a:cubicBezTo>
                    <a:cubicBezTo>
                      <a:pt x="28033" y="8157"/>
                      <a:pt x="27965" y="8165"/>
                      <a:pt x="27898" y="8183"/>
                    </a:cubicBezTo>
                    <a:cubicBezTo>
                      <a:pt x="28039" y="7544"/>
                      <a:pt x="27536" y="6958"/>
                      <a:pt x="26967" y="6958"/>
                    </a:cubicBezTo>
                    <a:cubicBezTo>
                      <a:pt x="26804" y="6958"/>
                      <a:pt x="26637" y="7006"/>
                      <a:pt x="26477" y="7114"/>
                    </a:cubicBezTo>
                    <a:cubicBezTo>
                      <a:pt x="26497" y="6616"/>
                      <a:pt x="26050" y="6247"/>
                      <a:pt x="25568" y="6247"/>
                    </a:cubicBezTo>
                    <a:cubicBezTo>
                      <a:pt x="25482" y="6247"/>
                      <a:pt x="25394" y="6259"/>
                      <a:pt x="25308" y="6284"/>
                    </a:cubicBezTo>
                    <a:cubicBezTo>
                      <a:pt x="25224" y="6016"/>
                      <a:pt x="25082" y="5729"/>
                      <a:pt x="24783" y="5674"/>
                    </a:cubicBezTo>
                    <a:cubicBezTo>
                      <a:pt x="24751" y="5668"/>
                      <a:pt x="24721" y="5666"/>
                      <a:pt x="24691" y="5666"/>
                    </a:cubicBezTo>
                    <a:cubicBezTo>
                      <a:pt x="24623" y="5666"/>
                      <a:pt x="24558" y="5680"/>
                      <a:pt x="24500" y="5705"/>
                    </a:cubicBezTo>
                    <a:cubicBezTo>
                      <a:pt x="24829" y="4834"/>
                      <a:pt x="24418" y="3799"/>
                      <a:pt x="23462" y="3520"/>
                    </a:cubicBezTo>
                    <a:cubicBezTo>
                      <a:pt x="23324" y="3479"/>
                      <a:pt x="23184" y="3460"/>
                      <a:pt x="23046" y="3460"/>
                    </a:cubicBezTo>
                    <a:cubicBezTo>
                      <a:pt x="22320" y="3460"/>
                      <a:pt x="21641" y="3984"/>
                      <a:pt x="21549" y="4713"/>
                    </a:cubicBezTo>
                    <a:cubicBezTo>
                      <a:pt x="21310" y="4274"/>
                      <a:pt x="20901" y="4081"/>
                      <a:pt x="20477" y="4081"/>
                    </a:cubicBezTo>
                    <a:cubicBezTo>
                      <a:pt x="19806" y="4081"/>
                      <a:pt x="19097" y="4563"/>
                      <a:pt x="18957" y="5318"/>
                    </a:cubicBezTo>
                    <a:cubicBezTo>
                      <a:pt x="18846" y="5220"/>
                      <a:pt x="18701" y="5165"/>
                      <a:pt x="18546" y="5165"/>
                    </a:cubicBezTo>
                    <a:cubicBezTo>
                      <a:pt x="18471" y="5165"/>
                      <a:pt x="18393" y="5178"/>
                      <a:pt x="18315" y="5205"/>
                    </a:cubicBezTo>
                    <a:cubicBezTo>
                      <a:pt x="17970" y="5328"/>
                      <a:pt x="17832" y="5660"/>
                      <a:pt x="17783" y="6000"/>
                    </a:cubicBezTo>
                    <a:cubicBezTo>
                      <a:pt x="17603" y="5761"/>
                      <a:pt x="17314" y="5620"/>
                      <a:pt x="17019" y="5620"/>
                    </a:cubicBezTo>
                    <a:cubicBezTo>
                      <a:pt x="16904" y="5620"/>
                      <a:pt x="16787" y="5642"/>
                      <a:pt x="16676" y="5687"/>
                    </a:cubicBezTo>
                    <a:cubicBezTo>
                      <a:pt x="16663" y="5103"/>
                      <a:pt x="16188" y="4608"/>
                      <a:pt x="15602" y="4608"/>
                    </a:cubicBezTo>
                    <a:cubicBezTo>
                      <a:pt x="15537" y="4608"/>
                      <a:pt x="15471" y="4614"/>
                      <a:pt x="15404" y="4627"/>
                    </a:cubicBezTo>
                    <a:cubicBezTo>
                      <a:pt x="15359" y="4634"/>
                      <a:pt x="15329" y="4680"/>
                      <a:pt x="15329" y="4723"/>
                    </a:cubicBezTo>
                    <a:cubicBezTo>
                      <a:pt x="15328" y="4786"/>
                      <a:pt x="15328" y="4850"/>
                      <a:pt x="15329" y="4916"/>
                    </a:cubicBezTo>
                    <a:lnTo>
                      <a:pt x="15323" y="4899"/>
                    </a:lnTo>
                    <a:cubicBezTo>
                      <a:pt x="15137" y="4408"/>
                      <a:pt x="14680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6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15"/>
              <p:cNvSpPr/>
              <p:nvPr/>
            </p:nvSpPr>
            <p:spPr>
              <a:xfrm>
                <a:off x="1556188" y="693550"/>
                <a:ext cx="249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472" extrusionOk="0">
                    <a:moveTo>
                      <a:pt x="385" y="1"/>
                    </a:moveTo>
                    <a:cubicBezTo>
                      <a:pt x="276" y="1"/>
                      <a:pt x="166" y="30"/>
                      <a:pt x="65" y="93"/>
                    </a:cubicBezTo>
                    <a:cubicBezTo>
                      <a:pt x="48" y="106"/>
                      <a:pt x="29" y="112"/>
                      <a:pt x="13" y="112"/>
                    </a:cubicBezTo>
                    <a:lnTo>
                      <a:pt x="0" y="434"/>
                    </a:lnTo>
                    <a:cubicBezTo>
                      <a:pt x="333" y="445"/>
                      <a:pt x="664" y="458"/>
                      <a:pt x="996" y="472"/>
                    </a:cubicBezTo>
                    <a:cubicBezTo>
                      <a:pt x="928" y="190"/>
                      <a:pt x="662" y="1"/>
                      <a:pt x="385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15"/>
              <p:cNvSpPr/>
              <p:nvPr/>
            </p:nvSpPr>
            <p:spPr>
              <a:xfrm>
                <a:off x="867238" y="490450"/>
                <a:ext cx="694875" cy="220450"/>
              </a:xfrm>
              <a:custGeom>
                <a:avLst/>
                <a:gdLst/>
                <a:ahLst/>
                <a:cxnLst/>
                <a:rect l="l" t="t" r="r" b="b"/>
                <a:pathLst>
                  <a:path w="27795" h="8818" extrusionOk="0">
                    <a:moveTo>
                      <a:pt x="9932" y="0"/>
                    </a:moveTo>
                    <a:cubicBezTo>
                      <a:pt x="8915" y="0"/>
                      <a:pt x="8136" y="893"/>
                      <a:pt x="8366" y="1984"/>
                    </a:cubicBezTo>
                    <a:cubicBezTo>
                      <a:pt x="8393" y="2046"/>
                      <a:pt x="8417" y="2110"/>
                      <a:pt x="8434" y="2178"/>
                    </a:cubicBezTo>
                    <a:cubicBezTo>
                      <a:pt x="8453" y="2262"/>
                      <a:pt x="8386" y="2316"/>
                      <a:pt x="8320" y="2316"/>
                    </a:cubicBezTo>
                    <a:cubicBezTo>
                      <a:pt x="8277" y="2316"/>
                      <a:pt x="8235" y="2293"/>
                      <a:pt x="8219" y="2238"/>
                    </a:cubicBezTo>
                    <a:cubicBezTo>
                      <a:pt x="8098" y="1802"/>
                      <a:pt x="7732" y="1568"/>
                      <a:pt x="7353" y="1568"/>
                    </a:cubicBezTo>
                    <a:cubicBezTo>
                      <a:pt x="7094" y="1568"/>
                      <a:pt x="6829" y="1677"/>
                      <a:pt x="6631" y="1908"/>
                    </a:cubicBezTo>
                    <a:cubicBezTo>
                      <a:pt x="6161" y="2460"/>
                      <a:pt x="6426" y="3109"/>
                      <a:pt x="6785" y="3630"/>
                    </a:cubicBezTo>
                    <a:cubicBezTo>
                      <a:pt x="6808" y="3664"/>
                      <a:pt x="6776" y="3705"/>
                      <a:pt x="6742" y="3705"/>
                    </a:cubicBezTo>
                    <a:cubicBezTo>
                      <a:pt x="6734" y="3705"/>
                      <a:pt x="6726" y="3703"/>
                      <a:pt x="6718" y="3698"/>
                    </a:cubicBezTo>
                    <a:cubicBezTo>
                      <a:pt x="6714" y="3695"/>
                      <a:pt x="6711" y="3693"/>
                      <a:pt x="6707" y="3690"/>
                    </a:cubicBezTo>
                    <a:cubicBezTo>
                      <a:pt x="6690" y="3716"/>
                      <a:pt x="6657" y="3733"/>
                      <a:pt x="6623" y="3733"/>
                    </a:cubicBezTo>
                    <a:cubicBezTo>
                      <a:pt x="6596" y="3733"/>
                      <a:pt x="6569" y="3722"/>
                      <a:pt x="6549" y="3695"/>
                    </a:cubicBezTo>
                    <a:cubicBezTo>
                      <a:pt x="6470" y="3589"/>
                      <a:pt x="6367" y="3543"/>
                      <a:pt x="6265" y="3543"/>
                    </a:cubicBezTo>
                    <a:cubicBezTo>
                      <a:pt x="6088" y="3543"/>
                      <a:pt x="5914" y="3682"/>
                      <a:pt x="5878" y="3882"/>
                    </a:cubicBezTo>
                    <a:cubicBezTo>
                      <a:pt x="5911" y="3927"/>
                      <a:pt x="5942" y="3975"/>
                      <a:pt x="5967" y="4026"/>
                    </a:cubicBezTo>
                    <a:cubicBezTo>
                      <a:pt x="6019" y="4127"/>
                      <a:pt x="5931" y="4218"/>
                      <a:pt x="5848" y="4218"/>
                    </a:cubicBezTo>
                    <a:cubicBezTo>
                      <a:pt x="5810" y="4218"/>
                      <a:pt x="5773" y="4200"/>
                      <a:pt x="5751" y="4154"/>
                    </a:cubicBezTo>
                    <a:cubicBezTo>
                      <a:pt x="5570" y="3792"/>
                      <a:pt x="5238" y="3613"/>
                      <a:pt x="4894" y="3613"/>
                    </a:cubicBezTo>
                    <a:cubicBezTo>
                      <a:pt x="4616" y="3613"/>
                      <a:pt x="4330" y="3731"/>
                      <a:pt x="4114" y="3962"/>
                    </a:cubicBezTo>
                    <a:cubicBezTo>
                      <a:pt x="3617" y="4492"/>
                      <a:pt x="3735" y="5188"/>
                      <a:pt x="3995" y="5789"/>
                    </a:cubicBezTo>
                    <a:cubicBezTo>
                      <a:pt x="4082" y="5837"/>
                      <a:pt x="4166" y="5894"/>
                      <a:pt x="4234" y="5957"/>
                    </a:cubicBezTo>
                    <a:cubicBezTo>
                      <a:pt x="4286" y="6005"/>
                      <a:pt x="4238" y="6086"/>
                      <a:pt x="4175" y="6086"/>
                    </a:cubicBezTo>
                    <a:cubicBezTo>
                      <a:pt x="4170" y="6086"/>
                      <a:pt x="4164" y="6085"/>
                      <a:pt x="4159" y="6084"/>
                    </a:cubicBezTo>
                    <a:cubicBezTo>
                      <a:pt x="4136" y="6078"/>
                      <a:pt x="4114" y="6071"/>
                      <a:pt x="4090" y="6064"/>
                    </a:cubicBezTo>
                    <a:cubicBezTo>
                      <a:pt x="4081" y="6075"/>
                      <a:pt x="4069" y="6083"/>
                      <a:pt x="4056" y="6083"/>
                    </a:cubicBezTo>
                    <a:cubicBezTo>
                      <a:pt x="4047" y="6083"/>
                      <a:pt x="4037" y="6078"/>
                      <a:pt x="4029" y="6067"/>
                    </a:cubicBezTo>
                    <a:cubicBezTo>
                      <a:pt x="4018" y="6057"/>
                      <a:pt x="4009" y="6045"/>
                      <a:pt x="3998" y="6032"/>
                    </a:cubicBezTo>
                    <a:cubicBezTo>
                      <a:pt x="3793" y="5956"/>
                      <a:pt x="3567" y="5846"/>
                      <a:pt x="3357" y="5846"/>
                    </a:cubicBezTo>
                    <a:cubicBezTo>
                      <a:pt x="3233" y="5846"/>
                      <a:pt x="3115" y="5883"/>
                      <a:pt x="3010" y="5988"/>
                    </a:cubicBezTo>
                    <a:cubicBezTo>
                      <a:pt x="2738" y="6255"/>
                      <a:pt x="2894" y="6762"/>
                      <a:pt x="3035" y="7058"/>
                    </a:cubicBezTo>
                    <a:cubicBezTo>
                      <a:pt x="3059" y="7109"/>
                      <a:pt x="3021" y="7150"/>
                      <a:pt x="2979" y="7150"/>
                    </a:cubicBezTo>
                    <a:cubicBezTo>
                      <a:pt x="2972" y="7150"/>
                      <a:pt x="2964" y="7149"/>
                      <a:pt x="2957" y="7146"/>
                    </a:cubicBezTo>
                    <a:cubicBezTo>
                      <a:pt x="2936" y="7174"/>
                      <a:pt x="2903" y="7194"/>
                      <a:pt x="2868" y="7194"/>
                    </a:cubicBezTo>
                    <a:cubicBezTo>
                      <a:pt x="2845" y="7194"/>
                      <a:pt x="2821" y="7185"/>
                      <a:pt x="2801" y="7164"/>
                    </a:cubicBezTo>
                    <a:cubicBezTo>
                      <a:pt x="2654" y="7021"/>
                      <a:pt x="2468" y="6956"/>
                      <a:pt x="2280" y="6956"/>
                    </a:cubicBezTo>
                    <a:cubicBezTo>
                      <a:pt x="2034" y="6956"/>
                      <a:pt x="1786" y="7067"/>
                      <a:pt x="1623" y="7259"/>
                    </a:cubicBezTo>
                    <a:cubicBezTo>
                      <a:pt x="1654" y="7288"/>
                      <a:pt x="1685" y="7321"/>
                      <a:pt x="1711" y="7356"/>
                    </a:cubicBezTo>
                    <a:cubicBezTo>
                      <a:pt x="1761" y="7420"/>
                      <a:pt x="1696" y="7480"/>
                      <a:pt x="1631" y="7480"/>
                    </a:cubicBezTo>
                    <a:cubicBezTo>
                      <a:pt x="1611" y="7480"/>
                      <a:pt x="1590" y="7474"/>
                      <a:pt x="1574" y="7461"/>
                    </a:cubicBezTo>
                    <a:cubicBezTo>
                      <a:pt x="1555" y="7447"/>
                      <a:pt x="1537" y="7430"/>
                      <a:pt x="1516" y="7414"/>
                    </a:cubicBezTo>
                    <a:cubicBezTo>
                      <a:pt x="1505" y="7432"/>
                      <a:pt x="1489" y="7439"/>
                      <a:pt x="1472" y="7439"/>
                    </a:cubicBezTo>
                    <a:cubicBezTo>
                      <a:pt x="1438" y="7439"/>
                      <a:pt x="1403" y="7408"/>
                      <a:pt x="1414" y="7369"/>
                    </a:cubicBezTo>
                    <a:cubicBezTo>
                      <a:pt x="1417" y="7362"/>
                      <a:pt x="1420" y="7356"/>
                      <a:pt x="1421" y="7351"/>
                    </a:cubicBezTo>
                    <a:cubicBezTo>
                      <a:pt x="1256" y="7245"/>
                      <a:pt x="1054" y="7159"/>
                      <a:pt x="864" y="7159"/>
                    </a:cubicBezTo>
                    <a:cubicBezTo>
                      <a:pt x="720" y="7159"/>
                      <a:pt x="584" y="7209"/>
                      <a:pt x="475" y="7336"/>
                    </a:cubicBezTo>
                    <a:cubicBezTo>
                      <a:pt x="278" y="7571"/>
                      <a:pt x="331" y="7983"/>
                      <a:pt x="605" y="8138"/>
                    </a:cubicBezTo>
                    <a:cubicBezTo>
                      <a:pt x="621" y="8147"/>
                      <a:pt x="628" y="8161"/>
                      <a:pt x="628" y="8174"/>
                    </a:cubicBezTo>
                    <a:cubicBezTo>
                      <a:pt x="628" y="8188"/>
                      <a:pt x="621" y="8199"/>
                      <a:pt x="609" y="8210"/>
                    </a:cubicBezTo>
                    <a:cubicBezTo>
                      <a:pt x="683" y="8275"/>
                      <a:pt x="615" y="8373"/>
                      <a:pt x="538" y="8373"/>
                    </a:cubicBezTo>
                    <a:cubicBezTo>
                      <a:pt x="516" y="8373"/>
                      <a:pt x="494" y="8366"/>
                      <a:pt x="474" y="8347"/>
                    </a:cubicBezTo>
                    <a:cubicBezTo>
                      <a:pt x="428" y="8306"/>
                      <a:pt x="364" y="8286"/>
                      <a:pt x="300" y="8286"/>
                    </a:cubicBezTo>
                    <a:cubicBezTo>
                      <a:pt x="197" y="8286"/>
                      <a:pt x="92" y="8339"/>
                      <a:pt x="57" y="8439"/>
                    </a:cubicBezTo>
                    <a:cubicBezTo>
                      <a:pt x="1" y="8592"/>
                      <a:pt x="135" y="8789"/>
                      <a:pt x="289" y="8817"/>
                    </a:cubicBezTo>
                    <a:cubicBezTo>
                      <a:pt x="845" y="8762"/>
                      <a:pt x="1400" y="8717"/>
                      <a:pt x="1961" y="8676"/>
                    </a:cubicBezTo>
                    <a:cubicBezTo>
                      <a:pt x="1863" y="8323"/>
                      <a:pt x="1935" y="7881"/>
                      <a:pt x="2308" y="7712"/>
                    </a:cubicBezTo>
                    <a:cubicBezTo>
                      <a:pt x="2483" y="7631"/>
                      <a:pt x="2675" y="7598"/>
                      <a:pt x="2873" y="7598"/>
                    </a:cubicBezTo>
                    <a:cubicBezTo>
                      <a:pt x="3196" y="7598"/>
                      <a:pt x="3539" y="7686"/>
                      <a:pt x="3862" y="7801"/>
                    </a:cubicBezTo>
                    <a:cubicBezTo>
                      <a:pt x="3967" y="7637"/>
                      <a:pt x="4074" y="7478"/>
                      <a:pt x="4187" y="7321"/>
                    </a:cubicBezTo>
                    <a:cubicBezTo>
                      <a:pt x="4167" y="7281"/>
                      <a:pt x="4149" y="7242"/>
                      <a:pt x="4129" y="7202"/>
                    </a:cubicBezTo>
                    <a:cubicBezTo>
                      <a:pt x="3892" y="6731"/>
                      <a:pt x="4085" y="6269"/>
                      <a:pt x="4492" y="6070"/>
                    </a:cubicBezTo>
                    <a:cubicBezTo>
                      <a:pt x="4342" y="5514"/>
                      <a:pt x="4476" y="4955"/>
                      <a:pt x="5189" y="4667"/>
                    </a:cubicBezTo>
                    <a:cubicBezTo>
                      <a:pt x="5394" y="4584"/>
                      <a:pt x="5599" y="4547"/>
                      <a:pt x="5801" y="4547"/>
                    </a:cubicBezTo>
                    <a:cubicBezTo>
                      <a:pt x="6147" y="4547"/>
                      <a:pt x="6484" y="4656"/>
                      <a:pt x="6793" y="4830"/>
                    </a:cubicBezTo>
                    <a:cubicBezTo>
                      <a:pt x="6899" y="4126"/>
                      <a:pt x="7029" y="3434"/>
                      <a:pt x="7406" y="2789"/>
                    </a:cubicBezTo>
                    <a:cubicBezTo>
                      <a:pt x="7564" y="2520"/>
                      <a:pt x="7826" y="2393"/>
                      <a:pt x="8092" y="2393"/>
                    </a:cubicBezTo>
                    <a:cubicBezTo>
                      <a:pt x="8368" y="2393"/>
                      <a:pt x="8648" y="2530"/>
                      <a:pt x="8816" y="2789"/>
                    </a:cubicBezTo>
                    <a:cubicBezTo>
                      <a:pt x="8902" y="2923"/>
                      <a:pt x="8984" y="3057"/>
                      <a:pt x="9063" y="3191"/>
                    </a:cubicBezTo>
                    <a:cubicBezTo>
                      <a:pt x="9183" y="2845"/>
                      <a:pt x="9289" y="2491"/>
                      <a:pt x="9436" y="2164"/>
                    </a:cubicBezTo>
                    <a:cubicBezTo>
                      <a:pt x="9556" y="1898"/>
                      <a:pt x="9848" y="1764"/>
                      <a:pt x="10137" y="1764"/>
                    </a:cubicBezTo>
                    <a:cubicBezTo>
                      <a:pt x="10357" y="1764"/>
                      <a:pt x="10577" y="1842"/>
                      <a:pt x="10718" y="1998"/>
                    </a:cubicBezTo>
                    <a:cubicBezTo>
                      <a:pt x="11211" y="2548"/>
                      <a:pt x="11520" y="3162"/>
                      <a:pt x="11681" y="3879"/>
                    </a:cubicBezTo>
                    <a:cubicBezTo>
                      <a:pt x="11761" y="4243"/>
                      <a:pt x="11808" y="4610"/>
                      <a:pt x="11888" y="4966"/>
                    </a:cubicBezTo>
                    <a:cubicBezTo>
                      <a:pt x="12066" y="4879"/>
                      <a:pt x="12251" y="4826"/>
                      <a:pt x="12439" y="4826"/>
                    </a:cubicBezTo>
                    <a:cubicBezTo>
                      <a:pt x="12677" y="4826"/>
                      <a:pt x="12920" y="4910"/>
                      <a:pt x="13161" y="5113"/>
                    </a:cubicBezTo>
                    <a:cubicBezTo>
                      <a:pt x="13347" y="5270"/>
                      <a:pt x="13440" y="5543"/>
                      <a:pt x="13631" y="5680"/>
                    </a:cubicBezTo>
                    <a:cubicBezTo>
                      <a:pt x="13722" y="5745"/>
                      <a:pt x="14190" y="5796"/>
                      <a:pt x="14459" y="5826"/>
                    </a:cubicBezTo>
                    <a:cubicBezTo>
                      <a:pt x="14873" y="5871"/>
                      <a:pt x="15326" y="5886"/>
                      <a:pt x="15702" y="6084"/>
                    </a:cubicBezTo>
                    <a:cubicBezTo>
                      <a:pt x="16069" y="6278"/>
                      <a:pt x="16271" y="6614"/>
                      <a:pt x="16556" y="6889"/>
                    </a:cubicBezTo>
                    <a:cubicBezTo>
                      <a:pt x="16794" y="7117"/>
                      <a:pt x="16925" y="7189"/>
                      <a:pt x="17078" y="7189"/>
                    </a:cubicBezTo>
                    <a:cubicBezTo>
                      <a:pt x="17184" y="7189"/>
                      <a:pt x="17301" y="7155"/>
                      <a:pt x="17472" y="7115"/>
                    </a:cubicBezTo>
                    <a:cubicBezTo>
                      <a:pt x="17758" y="7048"/>
                      <a:pt x="18008" y="7008"/>
                      <a:pt x="18263" y="7008"/>
                    </a:cubicBezTo>
                    <a:cubicBezTo>
                      <a:pt x="18284" y="7008"/>
                      <a:pt x="18304" y="7008"/>
                      <a:pt x="18325" y="7009"/>
                    </a:cubicBezTo>
                    <a:cubicBezTo>
                      <a:pt x="18487" y="6779"/>
                      <a:pt x="18672" y="6567"/>
                      <a:pt x="18917" y="6439"/>
                    </a:cubicBezTo>
                    <a:cubicBezTo>
                      <a:pt x="19181" y="6299"/>
                      <a:pt x="19474" y="6275"/>
                      <a:pt x="19768" y="6275"/>
                    </a:cubicBezTo>
                    <a:cubicBezTo>
                      <a:pt x="19906" y="5995"/>
                      <a:pt x="20053" y="5720"/>
                      <a:pt x="20201" y="5443"/>
                    </a:cubicBezTo>
                    <a:cubicBezTo>
                      <a:pt x="20349" y="5167"/>
                      <a:pt x="20597" y="5047"/>
                      <a:pt x="20851" y="5047"/>
                    </a:cubicBezTo>
                    <a:cubicBezTo>
                      <a:pt x="21202" y="5047"/>
                      <a:pt x="21564" y="5276"/>
                      <a:pt x="21692" y="5639"/>
                    </a:cubicBezTo>
                    <a:cubicBezTo>
                      <a:pt x="21811" y="5971"/>
                      <a:pt x="22058" y="6262"/>
                      <a:pt x="22316" y="6543"/>
                    </a:cubicBezTo>
                    <a:cubicBezTo>
                      <a:pt x="22540" y="6455"/>
                      <a:pt x="22760" y="6414"/>
                      <a:pt x="22972" y="6414"/>
                    </a:cubicBezTo>
                    <a:cubicBezTo>
                      <a:pt x="23881" y="6414"/>
                      <a:pt x="24626" y="7178"/>
                      <a:pt x="24814" y="8292"/>
                    </a:cubicBezTo>
                    <a:cubicBezTo>
                      <a:pt x="24825" y="8356"/>
                      <a:pt x="24828" y="8419"/>
                      <a:pt x="24828" y="8481"/>
                    </a:cubicBezTo>
                    <a:cubicBezTo>
                      <a:pt x="25737" y="8505"/>
                      <a:pt x="26646" y="8531"/>
                      <a:pt x="27554" y="8565"/>
                    </a:cubicBezTo>
                    <a:lnTo>
                      <a:pt x="27567" y="8243"/>
                    </a:lnTo>
                    <a:cubicBezTo>
                      <a:pt x="27502" y="8236"/>
                      <a:pt x="27451" y="8148"/>
                      <a:pt x="27483" y="8080"/>
                    </a:cubicBezTo>
                    <a:cubicBezTo>
                      <a:pt x="27794" y="7434"/>
                      <a:pt x="27323" y="6949"/>
                      <a:pt x="26780" y="6949"/>
                    </a:cubicBezTo>
                    <a:cubicBezTo>
                      <a:pt x="26616" y="6949"/>
                      <a:pt x="26444" y="6994"/>
                      <a:pt x="26286" y="7092"/>
                    </a:cubicBezTo>
                    <a:lnTo>
                      <a:pt x="26281" y="7113"/>
                    </a:lnTo>
                    <a:cubicBezTo>
                      <a:pt x="26267" y="7156"/>
                      <a:pt x="26227" y="7176"/>
                      <a:pt x="26189" y="7176"/>
                    </a:cubicBezTo>
                    <a:cubicBezTo>
                      <a:pt x="26142" y="7176"/>
                      <a:pt x="26097" y="7146"/>
                      <a:pt x="26103" y="7088"/>
                    </a:cubicBezTo>
                    <a:cubicBezTo>
                      <a:pt x="26139" y="6612"/>
                      <a:pt x="25860" y="6209"/>
                      <a:pt x="25429" y="6209"/>
                    </a:cubicBezTo>
                    <a:cubicBezTo>
                      <a:pt x="25330" y="6209"/>
                      <a:pt x="25222" y="6231"/>
                      <a:pt x="25109" y="6278"/>
                    </a:cubicBezTo>
                    <a:cubicBezTo>
                      <a:pt x="25099" y="6281"/>
                      <a:pt x="25089" y="6283"/>
                      <a:pt x="25080" y="6283"/>
                    </a:cubicBezTo>
                    <a:cubicBezTo>
                      <a:pt x="25035" y="6283"/>
                      <a:pt x="24992" y="6246"/>
                      <a:pt x="24982" y="6207"/>
                    </a:cubicBezTo>
                    <a:cubicBezTo>
                      <a:pt x="24946" y="6077"/>
                      <a:pt x="24918" y="5974"/>
                      <a:pt x="24843" y="5860"/>
                    </a:cubicBezTo>
                    <a:cubicBezTo>
                      <a:pt x="24791" y="5713"/>
                      <a:pt x="24680" y="5631"/>
                      <a:pt x="24512" y="5607"/>
                    </a:cubicBezTo>
                    <a:cubicBezTo>
                      <a:pt x="24418" y="5655"/>
                      <a:pt x="24327" y="5703"/>
                      <a:pt x="24235" y="5752"/>
                    </a:cubicBezTo>
                    <a:cubicBezTo>
                      <a:pt x="24222" y="5768"/>
                      <a:pt x="24205" y="5776"/>
                      <a:pt x="24187" y="5776"/>
                    </a:cubicBezTo>
                    <a:cubicBezTo>
                      <a:pt x="24165" y="5803"/>
                      <a:pt x="24137" y="5815"/>
                      <a:pt x="24109" y="5815"/>
                    </a:cubicBezTo>
                    <a:cubicBezTo>
                      <a:pt x="24038" y="5815"/>
                      <a:pt x="23970" y="5740"/>
                      <a:pt x="24015" y="5656"/>
                    </a:cubicBezTo>
                    <a:cubicBezTo>
                      <a:pt x="24433" y="4847"/>
                      <a:pt x="24205" y="3776"/>
                      <a:pt x="23244" y="3495"/>
                    </a:cubicBezTo>
                    <a:cubicBezTo>
                      <a:pt x="23109" y="3456"/>
                      <a:pt x="22978" y="3437"/>
                      <a:pt x="22853" y="3437"/>
                    </a:cubicBezTo>
                    <a:cubicBezTo>
                      <a:pt x="22126" y="3437"/>
                      <a:pt x="21587" y="4057"/>
                      <a:pt x="21533" y="4814"/>
                    </a:cubicBezTo>
                    <a:cubicBezTo>
                      <a:pt x="21531" y="4838"/>
                      <a:pt x="21521" y="4856"/>
                      <a:pt x="21507" y="4866"/>
                    </a:cubicBezTo>
                    <a:cubicBezTo>
                      <a:pt x="21491" y="4883"/>
                      <a:pt x="21466" y="4893"/>
                      <a:pt x="21442" y="4893"/>
                    </a:cubicBezTo>
                    <a:cubicBezTo>
                      <a:pt x="21417" y="4893"/>
                      <a:pt x="21392" y="4882"/>
                      <a:pt x="21376" y="4857"/>
                    </a:cubicBezTo>
                    <a:cubicBezTo>
                      <a:pt x="21102" y="4421"/>
                      <a:pt x="20691" y="4048"/>
                      <a:pt x="20171" y="4048"/>
                    </a:cubicBezTo>
                    <a:cubicBezTo>
                      <a:pt x="20086" y="4048"/>
                      <a:pt x="19998" y="4058"/>
                      <a:pt x="19908" y="4079"/>
                    </a:cubicBezTo>
                    <a:cubicBezTo>
                      <a:pt x="19299" y="4221"/>
                      <a:pt x="18960" y="4867"/>
                      <a:pt x="18996" y="5449"/>
                    </a:cubicBezTo>
                    <a:cubicBezTo>
                      <a:pt x="18999" y="5519"/>
                      <a:pt x="18939" y="5557"/>
                      <a:pt x="18880" y="5557"/>
                    </a:cubicBezTo>
                    <a:cubicBezTo>
                      <a:pt x="18833" y="5557"/>
                      <a:pt x="18787" y="5532"/>
                      <a:pt x="18777" y="5478"/>
                    </a:cubicBezTo>
                    <a:cubicBezTo>
                      <a:pt x="18558" y="5376"/>
                      <a:pt x="18375" y="5325"/>
                      <a:pt x="18228" y="5325"/>
                    </a:cubicBezTo>
                    <a:cubicBezTo>
                      <a:pt x="17970" y="5325"/>
                      <a:pt x="17821" y="5482"/>
                      <a:pt x="17783" y="5798"/>
                    </a:cubicBezTo>
                    <a:cubicBezTo>
                      <a:pt x="17769" y="5865"/>
                      <a:pt x="17759" y="5932"/>
                      <a:pt x="17748" y="5999"/>
                    </a:cubicBezTo>
                    <a:cubicBezTo>
                      <a:pt x="17760" y="6036"/>
                      <a:pt x="17770" y="6074"/>
                      <a:pt x="17780" y="6114"/>
                    </a:cubicBezTo>
                    <a:cubicBezTo>
                      <a:pt x="17798" y="6195"/>
                      <a:pt x="17729" y="6249"/>
                      <a:pt x="17665" y="6249"/>
                    </a:cubicBezTo>
                    <a:cubicBezTo>
                      <a:pt x="17623" y="6249"/>
                      <a:pt x="17583" y="6226"/>
                      <a:pt x="17571" y="6172"/>
                    </a:cubicBezTo>
                    <a:cubicBezTo>
                      <a:pt x="17496" y="5816"/>
                      <a:pt x="17188" y="5598"/>
                      <a:pt x="16864" y="5598"/>
                    </a:cubicBezTo>
                    <a:cubicBezTo>
                      <a:pt x="16722" y="5598"/>
                      <a:pt x="16578" y="5639"/>
                      <a:pt x="16449" y="5728"/>
                    </a:cubicBezTo>
                    <a:cubicBezTo>
                      <a:pt x="16430" y="5741"/>
                      <a:pt x="16412" y="5747"/>
                      <a:pt x="16394" y="5747"/>
                    </a:cubicBezTo>
                    <a:cubicBezTo>
                      <a:pt x="16330" y="5747"/>
                      <a:pt x="16277" y="5672"/>
                      <a:pt x="16288" y="5607"/>
                    </a:cubicBezTo>
                    <a:cubicBezTo>
                      <a:pt x="16391" y="5035"/>
                      <a:pt x="15930" y="4580"/>
                      <a:pt x="15390" y="4580"/>
                    </a:cubicBezTo>
                    <a:cubicBezTo>
                      <a:pt x="15379" y="4580"/>
                      <a:pt x="15367" y="4580"/>
                      <a:pt x="15356" y="4581"/>
                    </a:cubicBezTo>
                    <a:cubicBezTo>
                      <a:pt x="15347" y="4660"/>
                      <a:pt x="15339" y="4727"/>
                      <a:pt x="15326" y="4819"/>
                    </a:cubicBezTo>
                    <a:cubicBezTo>
                      <a:pt x="15320" y="4859"/>
                      <a:pt x="15291" y="4877"/>
                      <a:pt x="15259" y="4877"/>
                    </a:cubicBezTo>
                    <a:cubicBezTo>
                      <a:pt x="15217" y="4877"/>
                      <a:pt x="15171" y="4846"/>
                      <a:pt x="15170" y="4798"/>
                    </a:cubicBezTo>
                    <a:cubicBezTo>
                      <a:pt x="15168" y="4773"/>
                      <a:pt x="15165" y="4750"/>
                      <a:pt x="15165" y="4725"/>
                    </a:cubicBezTo>
                    <a:cubicBezTo>
                      <a:pt x="15153" y="4772"/>
                      <a:pt x="15104" y="4800"/>
                      <a:pt x="15053" y="4800"/>
                    </a:cubicBezTo>
                    <a:cubicBezTo>
                      <a:pt x="15006" y="4800"/>
                      <a:pt x="14959" y="4777"/>
                      <a:pt x="14938" y="4723"/>
                    </a:cubicBezTo>
                    <a:cubicBezTo>
                      <a:pt x="14781" y="4328"/>
                      <a:pt x="14416" y="4104"/>
                      <a:pt x="14034" y="4104"/>
                    </a:cubicBezTo>
                    <a:cubicBezTo>
                      <a:pt x="13864" y="4104"/>
                      <a:pt x="13691" y="4148"/>
                      <a:pt x="13532" y="4242"/>
                    </a:cubicBezTo>
                    <a:cubicBezTo>
                      <a:pt x="13515" y="4251"/>
                      <a:pt x="13497" y="4255"/>
                      <a:pt x="13478" y="4255"/>
                    </a:cubicBezTo>
                    <a:cubicBezTo>
                      <a:pt x="13418" y="4255"/>
                      <a:pt x="13357" y="4210"/>
                      <a:pt x="13362" y="4144"/>
                    </a:cubicBezTo>
                    <a:cubicBezTo>
                      <a:pt x="13384" y="3863"/>
                      <a:pt x="13405" y="3588"/>
                      <a:pt x="13351" y="3311"/>
                    </a:cubicBezTo>
                    <a:cubicBezTo>
                      <a:pt x="13280" y="2945"/>
                      <a:pt x="12957" y="2548"/>
                      <a:pt x="12586" y="2548"/>
                    </a:cubicBezTo>
                    <a:cubicBezTo>
                      <a:pt x="12501" y="2548"/>
                      <a:pt x="12414" y="2568"/>
                      <a:pt x="12326" y="2615"/>
                    </a:cubicBezTo>
                    <a:cubicBezTo>
                      <a:pt x="12325" y="2651"/>
                      <a:pt x="12326" y="2686"/>
                      <a:pt x="12325" y="2721"/>
                    </a:cubicBezTo>
                    <a:cubicBezTo>
                      <a:pt x="12323" y="2751"/>
                      <a:pt x="12312" y="2772"/>
                      <a:pt x="12298" y="2788"/>
                    </a:cubicBezTo>
                    <a:cubicBezTo>
                      <a:pt x="12316" y="2802"/>
                      <a:pt x="12335" y="2813"/>
                      <a:pt x="12353" y="2827"/>
                    </a:cubicBezTo>
                    <a:cubicBezTo>
                      <a:pt x="12450" y="2902"/>
                      <a:pt x="12596" y="3009"/>
                      <a:pt x="12600" y="3143"/>
                    </a:cubicBezTo>
                    <a:cubicBezTo>
                      <a:pt x="12601" y="3177"/>
                      <a:pt x="12572" y="3204"/>
                      <a:pt x="12539" y="3204"/>
                    </a:cubicBezTo>
                    <a:cubicBezTo>
                      <a:pt x="12534" y="3204"/>
                      <a:pt x="12528" y="3203"/>
                      <a:pt x="12522" y="3201"/>
                    </a:cubicBezTo>
                    <a:cubicBezTo>
                      <a:pt x="12411" y="3170"/>
                      <a:pt x="12333" y="3043"/>
                      <a:pt x="12241" y="2971"/>
                    </a:cubicBezTo>
                    <a:cubicBezTo>
                      <a:pt x="12136" y="2888"/>
                      <a:pt x="12016" y="2823"/>
                      <a:pt x="11893" y="2764"/>
                    </a:cubicBezTo>
                    <a:cubicBezTo>
                      <a:pt x="11816" y="2729"/>
                      <a:pt x="11860" y="2618"/>
                      <a:pt x="11931" y="2618"/>
                    </a:cubicBezTo>
                    <a:cubicBezTo>
                      <a:pt x="11938" y="2618"/>
                      <a:pt x="11945" y="2619"/>
                      <a:pt x="11952" y="2621"/>
                    </a:cubicBezTo>
                    <a:cubicBezTo>
                      <a:pt x="12003" y="2635"/>
                      <a:pt x="12051" y="2655"/>
                      <a:pt x="12099" y="2676"/>
                    </a:cubicBezTo>
                    <a:cubicBezTo>
                      <a:pt x="12037" y="1603"/>
                      <a:pt x="11682" y="523"/>
                      <a:pt x="10581" y="119"/>
                    </a:cubicBezTo>
                    <a:cubicBezTo>
                      <a:pt x="10359" y="38"/>
                      <a:pt x="10140" y="0"/>
                      <a:pt x="9932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15"/>
              <p:cNvSpPr/>
              <p:nvPr/>
            </p:nvSpPr>
            <p:spPr>
              <a:xfrm>
                <a:off x="1008388" y="631775"/>
                <a:ext cx="1450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1834" extrusionOk="0">
                    <a:moveTo>
                      <a:pt x="1952" y="1"/>
                    </a:moveTo>
                    <a:cubicBezTo>
                      <a:pt x="1556" y="1"/>
                      <a:pt x="1220" y="322"/>
                      <a:pt x="1125" y="704"/>
                    </a:cubicBezTo>
                    <a:cubicBezTo>
                      <a:pt x="923" y="425"/>
                      <a:pt x="616" y="261"/>
                      <a:pt x="259" y="261"/>
                    </a:cubicBezTo>
                    <a:cubicBezTo>
                      <a:pt x="214" y="261"/>
                      <a:pt x="168" y="263"/>
                      <a:pt x="121" y="269"/>
                    </a:cubicBezTo>
                    <a:cubicBezTo>
                      <a:pt x="71" y="274"/>
                      <a:pt x="36" y="304"/>
                      <a:pt x="32" y="356"/>
                    </a:cubicBezTo>
                    <a:cubicBezTo>
                      <a:pt x="1" y="834"/>
                      <a:pt x="81" y="1251"/>
                      <a:pt x="296" y="1676"/>
                    </a:cubicBezTo>
                    <a:cubicBezTo>
                      <a:pt x="303" y="1691"/>
                      <a:pt x="316" y="1697"/>
                      <a:pt x="329" y="1697"/>
                    </a:cubicBezTo>
                    <a:cubicBezTo>
                      <a:pt x="355" y="1697"/>
                      <a:pt x="382" y="1674"/>
                      <a:pt x="371" y="1645"/>
                    </a:cubicBezTo>
                    <a:cubicBezTo>
                      <a:pt x="275" y="1370"/>
                      <a:pt x="46" y="794"/>
                      <a:pt x="193" y="523"/>
                    </a:cubicBezTo>
                    <a:cubicBezTo>
                      <a:pt x="239" y="437"/>
                      <a:pt x="304" y="402"/>
                      <a:pt x="379" y="402"/>
                    </a:cubicBezTo>
                    <a:cubicBezTo>
                      <a:pt x="648" y="402"/>
                      <a:pt x="1041" y="857"/>
                      <a:pt x="1105" y="1020"/>
                    </a:cubicBezTo>
                    <a:cubicBezTo>
                      <a:pt x="1121" y="1060"/>
                      <a:pt x="1163" y="1081"/>
                      <a:pt x="1202" y="1081"/>
                    </a:cubicBezTo>
                    <a:cubicBezTo>
                      <a:pt x="1246" y="1081"/>
                      <a:pt x="1286" y="1054"/>
                      <a:pt x="1280" y="997"/>
                    </a:cubicBezTo>
                    <a:cubicBezTo>
                      <a:pt x="1243" y="608"/>
                      <a:pt x="1538" y="195"/>
                      <a:pt x="1931" y="195"/>
                    </a:cubicBezTo>
                    <a:cubicBezTo>
                      <a:pt x="1992" y="195"/>
                      <a:pt x="2055" y="205"/>
                      <a:pt x="2120" y="226"/>
                    </a:cubicBezTo>
                    <a:cubicBezTo>
                      <a:pt x="2555" y="370"/>
                      <a:pt x="2689" y="856"/>
                      <a:pt x="2488" y="1250"/>
                    </a:cubicBezTo>
                    <a:cubicBezTo>
                      <a:pt x="2455" y="1317"/>
                      <a:pt x="2509" y="1375"/>
                      <a:pt x="2566" y="1375"/>
                    </a:cubicBezTo>
                    <a:cubicBezTo>
                      <a:pt x="2569" y="1375"/>
                      <a:pt x="2573" y="1375"/>
                      <a:pt x="2576" y="1374"/>
                    </a:cubicBezTo>
                    <a:cubicBezTo>
                      <a:pt x="2585" y="1383"/>
                      <a:pt x="2596" y="1387"/>
                      <a:pt x="2608" y="1387"/>
                    </a:cubicBezTo>
                    <a:cubicBezTo>
                      <a:pt x="2617" y="1387"/>
                      <a:pt x="2627" y="1384"/>
                      <a:pt x="2637" y="1377"/>
                    </a:cubicBezTo>
                    <a:cubicBezTo>
                      <a:pt x="2772" y="1274"/>
                      <a:pt x="2904" y="1232"/>
                      <a:pt x="3031" y="1232"/>
                    </a:cubicBezTo>
                    <a:cubicBezTo>
                      <a:pt x="3366" y="1232"/>
                      <a:pt x="3666" y="1530"/>
                      <a:pt x="3892" y="1798"/>
                    </a:cubicBezTo>
                    <a:cubicBezTo>
                      <a:pt x="3913" y="1823"/>
                      <a:pt x="3938" y="1833"/>
                      <a:pt x="3963" y="1833"/>
                    </a:cubicBezTo>
                    <a:cubicBezTo>
                      <a:pt x="4027" y="1833"/>
                      <a:pt x="4088" y="1762"/>
                      <a:pt x="4074" y="1692"/>
                    </a:cubicBezTo>
                    <a:cubicBezTo>
                      <a:pt x="3950" y="1089"/>
                      <a:pt x="4369" y="730"/>
                      <a:pt x="4801" y="730"/>
                    </a:cubicBezTo>
                    <a:cubicBezTo>
                      <a:pt x="5124" y="730"/>
                      <a:pt x="5454" y="931"/>
                      <a:pt x="5570" y="1378"/>
                    </a:cubicBezTo>
                    <a:cubicBezTo>
                      <a:pt x="5585" y="1434"/>
                      <a:pt x="5626" y="1458"/>
                      <a:pt x="5668" y="1458"/>
                    </a:cubicBezTo>
                    <a:cubicBezTo>
                      <a:pt x="5732" y="1458"/>
                      <a:pt x="5800" y="1403"/>
                      <a:pt x="5785" y="1319"/>
                    </a:cubicBezTo>
                    <a:cubicBezTo>
                      <a:pt x="5686" y="740"/>
                      <a:pt x="5269" y="486"/>
                      <a:pt x="4845" y="486"/>
                    </a:cubicBezTo>
                    <a:cubicBezTo>
                      <a:pt x="4348" y="486"/>
                      <a:pt x="3842" y="835"/>
                      <a:pt x="3827" y="1421"/>
                    </a:cubicBezTo>
                    <a:cubicBezTo>
                      <a:pt x="3601" y="1215"/>
                      <a:pt x="3338" y="1051"/>
                      <a:pt x="3071" y="1051"/>
                    </a:cubicBezTo>
                    <a:cubicBezTo>
                      <a:pt x="2955" y="1051"/>
                      <a:pt x="2838" y="1082"/>
                      <a:pt x="2724" y="1154"/>
                    </a:cubicBezTo>
                    <a:cubicBezTo>
                      <a:pt x="2870" y="719"/>
                      <a:pt x="2641" y="180"/>
                      <a:pt x="2178" y="36"/>
                    </a:cubicBezTo>
                    <a:cubicBezTo>
                      <a:pt x="2101" y="12"/>
                      <a:pt x="2025" y="1"/>
                      <a:pt x="195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15"/>
              <p:cNvSpPr/>
              <p:nvPr/>
            </p:nvSpPr>
            <p:spPr>
              <a:xfrm>
                <a:off x="1317363" y="655100"/>
                <a:ext cx="118725" cy="37850"/>
              </a:xfrm>
              <a:custGeom>
                <a:avLst/>
                <a:gdLst/>
                <a:ahLst/>
                <a:cxnLst/>
                <a:rect l="l" t="t" r="r" b="b"/>
                <a:pathLst>
                  <a:path w="4749" h="1514" extrusionOk="0">
                    <a:moveTo>
                      <a:pt x="2349" y="1"/>
                    </a:moveTo>
                    <a:cubicBezTo>
                      <a:pt x="2308" y="1"/>
                      <a:pt x="2267" y="3"/>
                      <a:pt x="2226" y="8"/>
                    </a:cubicBezTo>
                    <a:cubicBezTo>
                      <a:pt x="1630" y="77"/>
                      <a:pt x="1246" y="601"/>
                      <a:pt x="1224" y="1158"/>
                    </a:cubicBezTo>
                    <a:cubicBezTo>
                      <a:pt x="1037" y="987"/>
                      <a:pt x="822" y="837"/>
                      <a:pt x="572" y="837"/>
                    </a:cubicBezTo>
                    <a:cubicBezTo>
                      <a:pt x="523" y="837"/>
                      <a:pt x="473" y="842"/>
                      <a:pt x="422" y="855"/>
                    </a:cubicBezTo>
                    <a:cubicBezTo>
                      <a:pt x="163" y="918"/>
                      <a:pt x="14" y="1081"/>
                      <a:pt x="2" y="1342"/>
                    </a:cubicBezTo>
                    <a:cubicBezTo>
                      <a:pt x="1" y="1370"/>
                      <a:pt x="24" y="1386"/>
                      <a:pt x="47" y="1386"/>
                    </a:cubicBezTo>
                    <a:cubicBezTo>
                      <a:pt x="65" y="1386"/>
                      <a:pt x="84" y="1376"/>
                      <a:pt x="90" y="1355"/>
                    </a:cubicBezTo>
                    <a:cubicBezTo>
                      <a:pt x="316" y="1236"/>
                      <a:pt x="518" y="1177"/>
                      <a:pt x="695" y="1177"/>
                    </a:cubicBezTo>
                    <a:cubicBezTo>
                      <a:pt x="928" y="1177"/>
                      <a:pt x="1118" y="1278"/>
                      <a:pt x="1266" y="1482"/>
                    </a:cubicBezTo>
                    <a:cubicBezTo>
                      <a:pt x="1287" y="1504"/>
                      <a:pt x="1310" y="1513"/>
                      <a:pt x="1332" y="1513"/>
                    </a:cubicBezTo>
                    <a:cubicBezTo>
                      <a:pt x="1390" y="1513"/>
                      <a:pt x="1442" y="1450"/>
                      <a:pt x="1434" y="1384"/>
                    </a:cubicBezTo>
                    <a:cubicBezTo>
                      <a:pt x="1353" y="821"/>
                      <a:pt x="1751" y="244"/>
                      <a:pt x="2314" y="244"/>
                    </a:cubicBezTo>
                    <a:cubicBezTo>
                      <a:pt x="2381" y="244"/>
                      <a:pt x="2450" y="252"/>
                      <a:pt x="2521" y="269"/>
                    </a:cubicBezTo>
                    <a:cubicBezTo>
                      <a:pt x="3017" y="389"/>
                      <a:pt x="3292" y="835"/>
                      <a:pt x="3251" y="1342"/>
                    </a:cubicBezTo>
                    <a:cubicBezTo>
                      <a:pt x="3245" y="1416"/>
                      <a:pt x="3297" y="1452"/>
                      <a:pt x="3354" y="1452"/>
                    </a:cubicBezTo>
                    <a:cubicBezTo>
                      <a:pt x="3411" y="1452"/>
                      <a:pt x="3473" y="1415"/>
                      <a:pt x="3481" y="1342"/>
                    </a:cubicBezTo>
                    <a:cubicBezTo>
                      <a:pt x="3485" y="1291"/>
                      <a:pt x="3487" y="1240"/>
                      <a:pt x="3485" y="1188"/>
                    </a:cubicBezTo>
                    <a:cubicBezTo>
                      <a:pt x="3607" y="1053"/>
                      <a:pt x="3768" y="965"/>
                      <a:pt x="3954" y="940"/>
                    </a:cubicBezTo>
                    <a:cubicBezTo>
                      <a:pt x="3990" y="935"/>
                      <a:pt x="4026" y="932"/>
                      <a:pt x="4062" y="932"/>
                    </a:cubicBezTo>
                    <a:cubicBezTo>
                      <a:pt x="4122" y="932"/>
                      <a:pt x="4183" y="939"/>
                      <a:pt x="4241" y="955"/>
                    </a:cubicBezTo>
                    <a:cubicBezTo>
                      <a:pt x="4283" y="968"/>
                      <a:pt x="4330" y="982"/>
                      <a:pt x="4366" y="1007"/>
                    </a:cubicBezTo>
                    <a:cubicBezTo>
                      <a:pt x="4402" y="1030"/>
                      <a:pt x="4476" y="1149"/>
                      <a:pt x="4512" y="1149"/>
                    </a:cubicBezTo>
                    <a:cubicBezTo>
                      <a:pt x="4450" y="1150"/>
                      <a:pt x="4402" y="1221"/>
                      <a:pt x="4438" y="1276"/>
                    </a:cubicBezTo>
                    <a:cubicBezTo>
                      <a:pt x="4473" y="1328"/>
                      <a:pt x="4515" y="1350"/>
                      <a:pt x="4556" y="1350"/>
                    </a:cubicBezTo>
                    <a:cubicBezTo>
                      <a:pt x="4632" y="1350"/>
                      <a:pt x="4705" y="1276"/>
                      <a:pt x="4719" y="1180"/>
                    </a:cubicBezTo>
                    <a:cubicBezTo>
                      <a:pt x="4749" y="975"/>
                      <a:pt x="4572" y="848"/>
                      <a:pt x="4402" y="781"/>
                    </a:cubicBezTo>
                    <a:cubicBezTo>
                      <a:pt x="4302" y="743"/>
                      <a:pt x="4197" y="724"/>
                      <a:pt x="4093" y="724"/>
                    </a:cubicBezTo>
                    <a:cubicBezTo>
                      <a:pt x="3857" y="724"/>
                      <a:pt x="3623" y="820"/>
                      <a:pt x="3464" y="995"/>
                    </a:cubicBezTo>
                    <a:cubicBezTo>
                      <a:pt x="3364" y="460"/>
                      <a:pt x="2916" y="1"/>
                      <a:pt x="2349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15"/>
              <p:cNvSpPr/>
              <p:nvPr/>
            </p:nvSpPr>
            <p:spPr>
              <a:xfrm>
                <a:off x="863288" y="484500"/>
                <a:ext cx="723625" cy="229700"/>
              </a:xfrm>
              <a:custGeom>
                <a:avLst/>
                <a:gdLst/>
                <a:ahLst/>
                <a:cxnLst/>
                <a:rect l="l" t="t" r="r" b="b"/>
                <a:pathLst>
                  <a:path w="28945" h="9188" extrusionOk="0">
                    <a:moveTo>
                      <a:pt x="10096" y="237"/>
                    </a:moveTo>
                    <a:cubicBezTo>
                      <a:pt x="10305" y="237"/>
                      <a:pt x="10524" y="274"/>
                      <a:pt x="10746" y="356"/>
                    </a:cubicBezTo>
                    <a:cubicBezTo>
                      <a:pt x="11847" y="760"/>
                      <a:pt x="12202" y="1840"/>
                      <a:pt x="12264" y="2913"/>
                    </a:cubicBezTo>
                    <a:cubicBezTo>
                      <a:pt x="12216" y="2891"/>
                      <a:pt x="12168" y="2872"/>
                      <a:pt x="12117" y="2858"/>
                    </a:cubicBezTo>
                    <a:cubicBezTo>
                      <a:pt x="12110" y="2856"/>
                      <a:pt x="12103" y="2855"/>
                      <a:pt x="12097" y="2855"/>
                    </a:cubicBezTo>
                    <a:cubicBezTo>
                      <a:pt x="12025" y="2855"/>
                      <a:pt x="11981" y="2965"/>
                      <a:pt x="12058" y="3000"/>
                    </a:cubicBezTo>
                    <a:cubicBezTo>
                      <a:pt x="12181" y="3059"/>
                      <a:pt x="12301" y="3124"/>
                      <a:pt x="12406" y="3206"/>
                    </a:cubicBezTo>
                    <a:cubicBezTo>
                      <a:pt x="12498" y="3280"/>
                      <a:pt x="12576" y="3407"/>
                      <a:pt x="12687" y="3438"/>
                    </a:cubicBezTo>
                    <a:cubicBezTo>
                      <a:pt x="12693" y="3439"/>
                      <a:pt x="12698" y="3440"/>
                      <a:pt x="12704" y="3440"/>
                    </a:cubicBezTo>
                    <a:cubicBezTo>
                      <a:pt x="12736" y="3440"/>
                      <a:pt x="12766" y="3413"/>
                      <a:pt x="12765" y="3380"/>
                    </a:cubicBezTo>
                    <a:cubicBezTo>
                      <a:pt x="12761" y="3246"/>
                      <a:pt x="12615" y="3138"/>
                      <a:pt x="12518" y="3064"/>
                    </a:cubicBezTo>
                    <a:cubicBezTo>
                      <a:pt x="12500" y="3050"/>
                      <a:pt x="12481" y="3038"/>
                      <a:pt x="12463" y="3024"/>
                    </a:cubicBezTo>
                    <a:cubicBezTo>
                      <a:pt x="12477" y="3007"/>
                      <a:pt x="12488" y="2986"/>
                      <a:pt x="12490" y="2958"/>
                    </a:cubicBezTo>
                    <a:cubicBezTo>
                      <a:pt x="12491" y="2922"/>
                      <a:pt x="12490" y="2887"/>
                      <a:pt x="12491" y="2852"/>
                    </a:cubicBezTo>
                    <a:cubicBezTo>
                      <a:pt x="12579" y="2805"/>
                      <a:pt x="12666" y="2784"/>
                      <a:pt x="12751" y="2784"/>
                    </a:cubicBezTo>
                    <a:cubicBezTo>
                      <a:pt x="13122" y="2784"/>
                      <a:pt x="13445" y="3181"/>
                      <a:pt x="13516" y="3548"/>
                    </a:cubicBezTo>
                    <a:cubicBezTo>
                      <a:pt x="13570" y="3825"/>
                      <a:pt x="13549" y="4100"/>
                      <a:pt x="13527" y="4381"/>
                    </a:cubicBezTo>
                    <a:cubicBezTo>
                      <a:pt x="13522" y="4446"/>
                      <a:pt x="13582" y="4491"/>
                      <a:pt x="13642" y="4491"/>
                    </a:cubicBezTo>
                    <a:cubicBezTo>
                      <a:pt x="13661" y="4491"/>
                      <a:pt x="13680" y="4487"/>
                      <a:pt x="13697" y="4477"/>
                    </a:cubicBezTo>
                    <a:cubicBezTo>
                      <a:pt x="13856" y="4384"/>
                      <a:pt x="14028" y="4340"/>
                      <a:pt x="14198" y="4340"/>
                    </a:cubicBezTo>
                    <a:cubicBezTo>
                      <a:pt x="14580" y="4340"/>
                      <a:pt x="14946" y="4564"/>
                      <a:pt x="15103" y="4960"/>
                    </a:cubicBezTo>
                    <a:cubicBezTo>
                      <a:pt x="15124" y="5013"/>
                      <a:pt x="15171" y="5037"/>
                      <a:pt x="15218" y="5037"/>
                    </a:cubicBezTo>
                    <a:cubicBezTo>
                      <a:pt x="15259" y="5037"/>
                      <a:pt x="15299" y="5018"/>
                      <a:pt x="15319" y="4987"/>
                    </a:cubicBezTo>
                    <a:lnTo>
                      <a:pt x="15319" y="4987"/>
                    </a:lnTo>
                    <a:cubicBezTo>
                      <a:pt x="15320" y="5003"/>
                      <a:pt x="15321" y="5020"/>
                      <a:pt x="15322" y="5037"/>
                    </a:cubicBezTo>
                    <a:cubicBezTo>
                      <a:pt x="15324" y="5086"/>
                      <a:pt x="15370" y="5116"/>
                      <a:pt x="15412" y="5116"/>
                    </a:cubicBezTo>
                    <a:cubicBezTo>
                      <a:pt x="15443" y="5116"/>
                      <a:pt x="15473" y="5099"/>
                      <a:pt x="15479" y="5059"/>
                    </a:cubicBezTo>
                    <a:cubicBezTo>
                      <a:pt x="15491" y="4967"/>
                      <a:pt x="15500" y="4899"/>
                      <a:pt x="15510" y="4820"/>
                    </a:cubicBezTo>
                    <a:cubicBezTo>
                      <a:pt x="15521" y="4820"/>
                      <a:pt x="15532" y="4819"/>
                      <a:pt x="15544" y="4819"/>
                    </a:cubicBezTo>
                    <a:cubicBezTo>
                      <a:pt x="16083" y="4819"/>
                      <a:pt x="16545" y="5275"/>
                      <a:pt x="16441" y="5848"/>
                    </a:cubicBezTo>
                    <a:cubicBezTo>
                      <a:pt x="16430" y="5912"/>
                      <a:pt x="16483" y="5987"/>
                      <a:pt x="16547" y="5987"/>
                    </a:cubicBezTo>
                    <a:cubicBezTo>
                      <a:pt x="16565" y="5987"/>
                      <a:pt x="16583" y="5982"/>
                      <a:pt x="16601" y="5969"/>
                    </a:cubicBezTo>
                    <a:cubicBezTo>
                      <a:pt x="16731" y="5879"/>
                      <a:pt x="16875" y="5838"/>
                      <a:pt x="17017" y="5838"/>
                    </a:cubicBezTo>
                    <a:cubicBezTo>
                      <a:pt x="17341" y="5838"/>
                      <a:pt x="17649" y="6057"/>
                      <a:pt x="17723" y="6412"/>
                    </a:cubicBezTo>
                    <a:cubicBezTo>
                      <a:pt x="17736" y="6466"/>
                      <a:pt x="17776" y="6489"/>
                      <a:pt x="17817" y="6489"/>
                    </a:cubicBezTo>
                    <a:cubicBezTo>
                      <a:pt x="17882" y="6489"/>
                      <a:pt x="17950" y="6435"/>
                      <a:pt x="17932" y="6353"/>
                    </a:cubicBezTo>
                    <a:cubicBezTo>
                      <a:pt x="17924" y="6315"/>
                      <a:pt x="17913" y="6276"/>
                      <a:pt x="17900" y="6239"/>
                    </a:cubicBezTo>
                    <a:cubicBezTo>
                      <a:pt x="17911" y="6172"/>
                      <a:pt x="17921" y="6105"/>
                      <a:pt x="17935" y="6038"/>
                    </a:cubicBezTo>
                    <a:cubicBezTo>
                      <a:pt x="17974" y="5722"/>
                      <a:pt x="18122" y="5564"/>
                      <a:pt x="18381" y="5564"/>
                    </a:cubicBezTo>
                    <a:cubicBezTo>
                      <a:pt x="18528" y="5564"/>
                      <a:pt x="18711" y="5615"/>
                      <a:pt x="18929" y="5718"/>
                    </a:cubicBezTo>
                    <a:cubicBezTo>
                      <a:pt x="18940" y="5772"/>
                      <a:pt x="18986" y="5797"/>
                      <a:pt x="19033" y="5797"/>
                    </a:cubicBezTo>
                    <a:cubicBezTo>
                      <a:pt x="19092" y="5797"/>
                      <a:pt x="19152" y="5758"/>
                      <a:pt x="19148" y="5688"/>
                    </a:cubicBezTo>
                    <a:cubicBezTo>
                      <a:pt x="19113" y="5108"/>
                      <a:pt x="19451" y="4460"/>
                      <a:pt x="20060" y="4319"/>
                    </a:cubicBezTo>
                    <a:cubicBezTo>
                      <a:pt x="20150" y="4298"/>
                      <a:pt x="20237" y="4288"/>
                      <a:pt x="20321" y="4288"/>
                    </a:cubicBezTo>
                    <a:cubicBezTo>
                      <a:pt x="20843" y="4288"/>
                      <a:pt x="21254" y="4662"/>
                      <a:pt x="21528" y="5097"/>
                    </a:cubicBezTo>
                    <a:cubicBezTo>
                      <a:pt x="21545" y="5122"/>
                      <a:pt x="21570" y="5133"/>
                      <a:pt x="21596" y="5133"/>
                    </a:cubicBezTo>
                    <a:cubicBezTo>
                      <a:pt x="21620" y="5133"/>
                      <a:pt x="21643" y="5124"/>
                      <a:pt x="21660" y="5107"/>
                    </a:cubicBezTo>
                    <a:cubicBezTo>
                      <a:pt x="21674" y="5095"/>
                      <a:pt x="21684" y="5077"/>
                      <a:pt x="21686" y="5053"/>
                    </a:cubicBezTo>
                    <a:cubicBezTo>
                      <a:pt x="21741" y="4297"/>
                      <a:pt x="22280" y="3677"/>
                      <a:pt x="23007" y="3677"/>
                    </a:cubicBezTo>
                    <a:cubicBezTo>
                      <a:pt x="23132" y="3677"/>
                      <a:pt x="23262" y="3695"/>
                      <a:pt x="23396" y="3734"/>
                    </a:cubicBezTo>
                    <a:cubicBezTo>
                      <a:pt x="24358" y="4015"/>
                      <a:pt x="24585" y="5087"/>
                      <a:pt x="24167" y="5897"/>
                    </a:cubicBezTo>
                    <a:cubicBezTo>
                      <a:pt x="24122" y="5980"/>
                      <a:pt x="24192" y="6055"/>
                      <a:pt x="24263" y="6055"/>
                    </a:cubicBezTo>
                    <a:cubicBezTo>
                      <a:pt x="24291" y="6055"/>
                      <a:pt x="24319" y="6044"/>
                      <a:pt x="24341" y="6017"/>
                    </a:cubicBezTo>
                    <a:cubicBezTo>
                      <a:pt x="24358" y="6017"/>
                      <a:pt x="24376" y="6007"/>
                      <a:pt x="24387" y="5992"/>
                    </a:cubicBezTo>
                    <a:cubicBezTo>
                      <a:pt x="24479" y="5942"/>
                      <a:pt x="24571" y="5894"/>
                      <a:pt x="24665" y="5848"/>
                    </a:cubicBezTo>
                    <a:cubicBezTo>
                      <a:pt x="24832" y="5870"/>
                      <a:pt x="24943" y="5954"/>
                      <a:pt x="24997" y="6099"/>
                    </a:cubicBezTo>
                    <a:cubicBezTo>
                      <a:pt x="25071" y="6215"/>
                      <a:pt x="25099" y="6316"/>
                      <a:pt x="25134" y="6448"/>
                    </a:cubicBezTo>
                    <a:cubicBezTo>
                      <a:pt x="25145" y="6486"/>
                      <a:pt x="25189" y="6524"/>
                      <a:pt x="25233" y="6524"/>
                    </a:cubicBezTo>
                    <a:cubicBezTo>
                      <a:pt x="25243" y="6524"/>
                      <a:pt x="25252" y="6522"/>
                      <a:pt x="25261" y="6518"/>
                    </a:cubicBezTo>
                    <a:cubicBezTo>
                      <a:pt x="25375" y="6471"/>
                      <a:pt x="25483" y="6450"/>
                      <a:pt x="25583" y="6450"/>
                    </a:cubicBezTo>
                    <a:cubicBezTo>
                      <a:pt x="26013" y="6450"/>
                      <a:pt x="26292" y="6852"/>
                      <a:pt x="26255" y="7327"/>
                    </a:cubicBezTo>
                    <a:cubicBezTo>
                      <a:pt x="26250" y="7385"/>
                      <a:pt x="26295" y="7415"/>
                      <a:pt x="26342" y="7415"/>
                    </a:cubicBezTo>
                    <a:cubicBezTo>
                      <a:pt x="26380" y="7415"/>
                      <a:pt x="26420" y="7395"/>
                      <a:pt x="26433" y="7353"/>
                    </a:cubicBezTo>
                    <a:lnTo>
                      <a:pt x="26439" y="7332"/>
                    </a:lnTo>
                    <a:cubicBezTo>
                      <a:pt x="26597" y="7233"/>
                      <a:pt x="26768" y="7189"/>
                      <a:pt x="26932" y="7189"/>
                    </a:cubicBezTo>
                    <a:cubicBezTo>
                      <a:pt x="27475" y="7189"/>
                      <a:pt x="27947" y="7674"/>
                      <a:pt x="27637" y="8320"/>
                    </a:cubicBezTo>
                    <a:cubicBezTo>
                      <a:pt x="27603" y="8389"/>
                      <a:pt x="27654" y="8477"/>
                      <a:pt x="27725" y="8477"/>
                    </a:cubicBezTo>
                    <a:cubicBezTo>
                      <a:pt x="27740" y="8477"/>
                      <a:pt x="27760" y="8471"/>
                      <a:pt x="27778" y="8460"/>
                    </a:cubicBezTo>
                    <a:cubicBezTo>
                      <a:pt x="27879" y="8396"/>
                      <a:pt x="27989" y="8367"/>
                      <a:pt x="28097" y="8367"/>
                    </a:cubicBezTo>
                    <a:cubicBezTo>
                      <a:pt x="28374" y="8367"/>
                      <a:pt x="28639" y="8556"/>
                      <a:pt x="28707" y="8837"/>
                    </a:cubicBezTo>
                    <a:cubicBezTo>
                      <a:pt x="28376" y="8822"/>
                      <a:pt x="28047" y="8810"/>
                      <a:pt x="27712" y="8800"/>
                    </a:cubicBezTo>
                    <a:cubicBezTo>
                      <a:pt x="24154" y="8669"/>
                      <a:pt x="20593" y="8623"/>
                      <a:pt x="17032" y="8623"/>
                    </a:cubicBezTo>
                    <a:cubicBezTo>
                      <a:pt x="16199" y="8623"/>
                      <a:pt x="15366" y="8626"/>
                      <a:pt x="14533" y="8630"/>
                    </a:cubicBezTo>
                    <a:cubicBezTo>
                      <a:pt x="9862" y="8654"/>
                      <a:pt x="5107" y="8599"/>
                      <a:pt x="454" y="9054"/>
                    </a:cubicBezTo>
                    <a:cubicBezTo>
                      <a:pt x="300" y="9026"/>
                      <a:pt x="166" y="8828"/>
                      <a:pt x="222" y="8676"/>
                    </a:cubicBezTo>
                    <a:cubicBezTo>
                      <a:pt x="257" y="8575"/>
                      <a:pt x="362" y="8522"/>
                      <a:pt x="465" y="8522"/>
                    </a:cubicBezTo>
                    <a:cubicBezTo>
                      <a:pt x="529" y="8522"/>
                      <a:pt x="593" y="8542"/>
                      <a:pt x="639" y="8584"/>
                    </a:cubicBezTo>
                    <a:cubicBezTo>
                      <a:pt x="659" y="8602"/>
                      <a:pt x="681" y="8610"/>
                      <a:pt x="703" y="8610"/>
                    </a:cubicBezTo>
                    <a:cubicBezTo>
                      <a:pt x="780" y="8610"/>
                      <a:pt x="848" y="8512"/>
                      <a:pt x="774" y="8447"/>
                    </a:cubicBezTo>
                    <a:cubicBezTo>
                      <a:pt x="786" y="8436"/>
                      <a:pt x="793" y="8423"/>
                      <a:pt x="793" y="8409"/>
                    </a:cubicBezTo>
                    <a:cubicBezTo>
                      <a:pt x="793" y="8398"/>
                      <a:pt x="786" y="8383"/>
                      <a:pt x="770" y="8374"/>
                    </a:cubicBezTo>
                    <a:cubicBezTo>
                      <a:pt x="496" y="8218"/>
                      <a:pt x="443" y="7807"/>
                      <a:pt x="640" y="7573"/>
                    </a:cubicBezTo>
                    <a:cubicBezTo>
                      <a:pt x="749" y="7445"/>
                      <a:pt x="885" y="7396"/>
                      <a:pt x="1029" y="7396"/>
                    </a:cubicBezTo>
                    <a:cubicBezTo>
                      <a:pt x="1219" y="7396"/>
                      <a:pt x="1421" y="7482"/>
                      <a:pt x="1586" y="7587"/>
                    </a:cubicBezTo>
                    <a:cubicBezTo>
                      <a:pt x="1585" y="7593"/>
                      <a:pt x="1582" y="7597"/>
                      <a:pt x="1579" y="7604"/>
                    </a:cubicBezTo>
                    <a:cubicBezTo>
                      <a:pt x="1568" y="7644"/>
                      <a:pt x="1603" y="7675"/>
                      <a:pt x="1637" y="7675"/>
                    </a:cubicBezTo>
                    <a:cubicBezTo>
                      <a:pt x="1654" y="7675"/>
                      <a:pt x="1670" y="7668"/>
                      <a:pt x="1681" y="7651"/>
                    </a:cubicBezTo>
                    <a:cubicBezTo>
                      <a:pt x="1702" y="7666"/>
                      <a:pt x="1720" y="7682"/>
                      <a:pt x="1739" y="7696"/>
                    </a:cubicBezTo>
                    <a:cubicBezTo>
                      <a:pt x="1756" y="7710"/>
                      <a:pt x="1776" y="7716"/>
                      <a:pt x="1797" y="7716"/>
                    </a:cubicBezTo>
                    <a:cubicBezTo>
                      <a:pt x="1861" y="7716"/>
                      <a:pt x="1926" y="7655"/>
                      <a:pt x="1876" y="7593"/>
                    </a:cubicBezTo>
                    <a:cubicBezTo>
                      <a:pt x="1850" y="7557"/>
                      <a:pt x="1819" y="7525"/>
                      <a:pt x="1788" y="7495"/>
                    </a:cubicBezTo>
                    <a:cubicBezTo>
                      <a:pt x="1951" y="7303"/>
                      <a:pt x="2199" y="7193"/>
                      <a:pt x="2445" y="7193"/>
                    </a:cubicBezTo>
                    <a:cubicBezTo>
                      <a:pt x="2633" y="7193"/>
                      <a:pt x="2819" y="7258"/>
                      <a:pt x="2966" y="7401"/>
                    </a:cubicBezTo>
                    <a:cubicBezTo>
                      <a:pt x="2986" y="7422"/>
                      <a:pt x="3010" y="7430"/>
                      <a:pt x="3033" y="7430"/>
                    </a:cubicBezTo>
                    <a:cubicBezTo>
                      <a:pt x="3068" y="7430"/>
                      <a:pt x="3101" y="7410"/>
                      <a:pt x="3122" y="7382"/>
                    </a:cubicBezTo>
                    <a:cubicBezTo>
                      <a:pt x="3130" y="7385"/>
                      <a:pt x="3137" y="7386"/>
                      <a:pt x="3144" y="7386"/>
                    </a:cubicBezTo>
                    <a:cubicBezTo>
                      <a:pt x="3186" y="7386"/>
                      <a:pt x="3224" y="7345"/>
                      <a:pt x="3200" y="7295"/>
                    </a:cubicBezTo>
                    <a:cubicBezTo>
                      <a:pt x="3059" y="6998"/>
                      <a:pt x="2904" y="6492"/>
                      <a:pt x="3175" y="6225"/>
                    </a:cubicBezTo>
                    <a:cubicBezTo>
                      <a:pt x="3280" y="6120"/>
                      <a:pt x="3398" y="6082"/>
                      <a:pt x="3522" y="6082"/>
                    </a:cubicBezTo>
                    <a:cubicBezTo>
                      <a:pt x="3732" y="6082"/>
                      <a:pt x="3958" y="6193"/>
                      <a:pt x="4163" y="6268"/>
                    </a:cubicBezTo>
                    <a:cubicBezTo>
                      <a:pt x="4174" y="6281"/>
                      <a:pt x="4183" y="6294"/>
                      <a:pt x="4194" y="6304"/>
                    </a:cubicBezTo>
                    <a:cubicBezTo>
                      <a:pt x="4202" y="6315"/>
                      <a:pt x="4212" y="6320"/>
                      <a:pt x="4221" y="6320"/>
                    </a:cubicBezTo>
                    <a:cubicBezTo>
                      <a:pt x="4234" y="6320"/>
                      <a:pt x="4246" y="6312"/>
                      <a:pt x="4255" y="6301"/>
                    </a:cubicBezTo>
                    <a:cubicBezTo>
                      <a:pt x="4279" y="6308"/>
                      <a:pt x="4301" y="6315"/>
                      <a:pt x="4324" y="6321"/>
                    </a:cubicBezTo>
                    <a:cubicBezTo>
                      <a:pt x="4329" y="6322"/>
                      <a:pt x="4335" y="6322"/>
                      <a:pt x="4340" y="6322"/>
                    </a:cubicBezTo>
                    <a:cubicBezTo>
                      <a:pt x="4403" y="6322"/>
                      <a:pt x="4451" y="6242"/>
                      <a:pt x="4399" y="6194"/>
                    </a:cubicBezTo>
                    <a:cubicBezTo>
                      <a:pt x="4331" y="6130"/>
                      <a:pt x="4248" y="6074"/>
                      <a:pt x="4160" y="6026"/>
                    </a:cubicBezTo>
                    <a:cubicBezTo>
                      <a:pt x="3900" y="5424"/>
                      <a:pt x="3782" y="4728"/>
                      <a:pt x="4279" y="4199"/>
                    </a:cubicBezTo>
                    <a:cubicBezTo>
                      <a:pt x="4496" y="3967"/>
                      <a:pt x="4781" y="3850"/>
                      <a:pt x="5059" y="3850"/>
                    </a:cubicBezTo>
                    <a:cubicBezTo>
                      <a:pt x="5403" y="3850"/>
                      <a:pt x="5735" y="4028"/>
                      <a:pt x="5916" y="4391"/>
                    </a:cubicBezTo>
                    <a:cubicBezTo>
                      <a:pt x="5938" y="4436"/>
                      <a:pt x="5975" y="4455"/>
                      <a:pt x="6013" y="4455"/>
                    </a:cubicBezTo>
                    <a:cubicBezTo>
                      <a:pt x="6096" y="4455"/>
                      <a:pt x="6184" y="4363"/>
                      <a:pt x="6132" y="4262"/>
                    </a:cubicBezTo>
                    <a:cubicBezTo>
                      <a:pt x="6107" y="4211"/>
                      <a:pt x="6076" y="4163"/>
                      <a:pt x="6043" y="4118"/>
                    </a:cubicBezTo>
                    <a:cubicBezTo>
                      <a:pt x="6079" y="3919"/>
                      <a:pt x="6253" y="3780"/>
                      <a:pt x="6430" y="3780"/>
                    </a:cubicBezTo>
                    <a:cubicBezTo>
                      <a:pt x="6532" y="3780"/>
                      <a:pt x="6635" y="3825"/>
                      <a:pt x="6714" y="3932"/>
                    </a:cubicBezTo>
                    <a:cubicBezTo>
                      <a:pt x="6734" y="3959"/>
                      <a:pt x="6761" y="3970"/>
                      <a:pt x="6788" y="3970"/>
                    </a:cubicBezTo>
                    <a:cubicBezTo>
                      <a:pt x="6821" y="3970"/>
                      <a:pt x="6855" y="3952"/>
                      <a:pt x="6872" y="3925"/>
                    </a:cubicBezTo>
                    <a:cubicBezTo>
                      <a:pt x="6876" y="3929"/>
                      <a:pt x="6879" y="3932"/>
                      <a:pt x="6883" y="3935"/>
                    </a:cubicBezTo>
                    <a:cubicBezTo>
                      <a:pt x="6891" y="3939"/>
                      <a:pt x="6898" y="3941"/>
                      <a:pt x="6906" y="3941"/>
                    </a:cubicBezTo>
                    <a:cubicBezTo>
                      <a:pt x="6940" y="3941"/>
                      <a:pt x="6973" y="3900"/>
                      <a:pt x="6950" y="3867"/>
                    </a:cubicBezTo>
                    <a:cubicBezTo>
                      <a:pt x="6591" y="3346"/>
                      <a:pt x="6326" y="2697"/>
                      <a:pt x="6796" y="2145"/>
                    </a:cubicBezTo>
                    <a:cubicBezTo>
                      <a:pt x="6994" y="1914"/>
                      <a:pt x="7259" y="1804"/>
                      <a:pt x="7518" y="1804"/>
                    </a:cubicBezTo>
                    <a:cubicBezTo>
                      <a:pt x="7897" y="1804"/>
                      <a:pt x="8263" y="2039"/>
                      <a:pt x="8384" y="2475"/>
                    </a:cubicBezTo>
                    <a:cubicBezTo>
                      <a:pt x="8400" y="2529"/>
                      <a:pt x="8442" y="2553"/>
                      <a:pt x="8485" y="2553"/>
                    </a:cubicBezTo>
                    <a:cubicBezTo>
                      <a:pt x="8551" y="2553"/>
                      <a:pt x="8618" y="2498"/>
                      <a:pt x="8599" y="2414"/>
                    </a:cubicBezTo>
                    <a:cubicBezTo>
                      <a:pt x="8582" y="2346"/>
                      <a:pt x="8558" y="2283"/>
                      <a:pt x="8531" y="2221"/>
                    </a:cubicBezTo>
                    <a:cubicBezTo>
                      <a:pt x="8302" y="1128"/>
                      <a:pt x="9080" y="237"/>
                      <a:pt x="10096" y="237"/>
                    </a:cubicBezTo>
                    <a:close/>
                    <a:moveTo>
                      <a:pt x="10098" y="1"/>
                    </a:moveTo>
                    <a:cubicBezTo>
                      <a:pt x="9081" y="1"/>
                      <a:pt x="8146" y="915"/>
                      <a:pt x="8307" y="1893"/>
                    </a:cubicBezTo>
                    <a:cubicBezTo>
                      <a:pt x="8099" y="1688"/>
                      <a:pt x="7813" y="1576"/>
                      <a:pt x="7521" y="1576"/>
                    </a:cubicBezTo>
                    <a:cubicBezTo>
                      <a:pt x="7276" y="1576"/>
                      <a:pt x="7027" y="1654"/>
                      <a:pt x="6816" y="1823"/>
                    </a:cubicBezTo>
                    <a:cubicBezTo>
                      <a:pt x="6264" y="2263"/>
                      <a:pt x="6186" y="3096"/>
                      <a:pt x="6581" y="3640"/>
                    </a:cubicBezTo>
                    <a:cubicBezTo>
                      <a:pt x="6532" y="3626"/>
                      <a:pt x="6482" y="3619"/>
                      <a:pt x="6433" y="3619"/>
                    </a:cubicBezTo>
                    <a:cubicBezTo>
                      <a:pt x="6210" y="3619"/>
                      <a:pt x="5996" y="3755"/>
                      <a:pt x="5938" y="3987"/>
                    </a:cubicBezTo>
                    <a:cubicBezTo>
                      <a:pt x="5708" y="3748"/>
                      <a:pt x="5393" y="3624"/>
                      <a:pt x="5072" y="3624"/>
                    </a:cubicBezTo>
                    <a:cubicBezTo>
                      <a:pt x="4793" y="3624"/>
                      <a:pt x="4511" y="3717"/>
                      <a:pt x="4279" y="3909"/>
                    </a:cubicBezTo>
                    <a:cubicBezTo>
                      <a:pt x="3664" y="4413"/>
                      <a:pt x="3602" y="5266"/>
                      <a:pt x="3944" y="5930"/>
                    </a:cubicBezTo>
                    <a:cubicBezTo>
                      <a:pt x="3821" y="5889"/>
                      <a:pt x="3692" y="5866"/>
                      <a:pt x="3565" y="5866"/>
                    </a:cubicBezTo>
                    <a:cubicBezTo>
                      <a:pt x="3362" y="5866"/>
                      <a:pt x="3168" y="5926"/>
                      <a:pt x="3024" y="6069"/>
                    </a:cubicBezTo>
                    <a:cubicBezTo>
                      <a:pt x="2728" y="6360"/>
                      <a:pt x="2789" y="6788"/>
                      <a:pt x="2956" y="7128"/>
                    </a:cubicBezTo>
                    <a:cubicBezTo>
                      <a:pt x="2806" y="7038"/>
                      <a:pt x="2634" y="6995"/>
                      <a:pt x="2461" y="6995"/>
                    </a:cubicBezTo>
                    <a:cubicBezTo>
                      <a:pt x="2153" y="6995"/>
                      <a:pt x="1845" y="7135"/>
                      <a:pt x="1677" y="7398"/>
                    </a:cubicBezTo>
                    <a:cubicBezTo>
                      <a:pt x="1497" y="7268"/>
                      <a:pt x="1269" y="7187"/>
                      <a:pt x="1049" y="7187"/>
                    </a:cubicBezTo>
                    <a:cubicBezTo>
                      <a:pt x="835" y="7187"/>
                      <a:pt x="628" y="7263"/>
                      <a:pt x="481" y="7445"/>
                    </a:cubicBezTo>
                    <a:cubicBezTo>
                      <a:pt x="279" y="7689"/>
                      <a:pt x="263" y="8115"/>
                      <a:pt x="481" y="8331"/>
                    </a:cubicBezTo>
                    <a:cubicBezTo>
                      <a:pt x="478" y="8331"/>
                      <a:pt x="475" y="8331"/>
                      <a:pt x="472" y="8331"/>
                    </a:cubicBezTo>
                    <a:cubicBezTo>
                      <a:pt x="307" y="8331"/>
                      <a:pt x="141" y="8413"/>
                      <a:pt x="62" y="8574"/>
                    </a:cubicBezTo>
                    <a:cubicBezTo>
                      <a:pt x="1" y="8700"/>
                      <a:pt x="16" y="8852"/>
                      <a:pt x="87" y="8975"/>
                    </a:cubicBezTo>
                    <a:cubicBezTo>
                      <a:pt x="139" y="9067"/>
                      <a:pt x="210" y="9120"/>
                      <a:pt x="297" y="9151"/>
                    </a:cubicBezTo>
                    <a:cubicBezTo>
                      <a:pt x="306" y="9166"/>
                      <a:pt x="318" y="9175"/>
                      <a:pt x="341" y="9175"/>
                    </a:cubicBezTo>
                    <a:lnTo>
                      <a:pt x="403" y="9175"/>
                    </a:lnTo>
                    <a:cubicBezTo>
                      <a:pt x="417" y="9177"/>
                      <a:pt x="427" y="9181"/>
                      <a:pt x="441" y="9181"/>
                    </a:cubicBezTo>
                    <a:cubicBezTo>
                      <a:pt x="443" y="9181"/>
                      <a:pt x="445" y="9181"/>
                      <a:pt x="447" y="9181"/>
                    </a:cubicBezTo>
                    <a:cubicBezTo>
                      <a:pt x="456" y="9181"/>
                      <a:pt x="462" y="9179"/>
                      <a:pt x="468" y="9175"/>
                    </a:cubicBezTo>
                    <a:cubicBezTo>
                      <a:pt x="997" y="9184"/>
                      <a:pt x="1527" y="9187"/>
                      <a:pt x="2056" y="9187"/>
                    </a:cubicBezTo>
                    <a:cubicBezTo>
                      <a:pt x="6212" y="9187"/>
                      <a:pt x="10381" y="8964"/>
                      <a:pt x="14537" y="8942"/>
                    </a:cubicBezTo>
                    <a:cubicBezTo>
                      <a:pt x="15111" y="8939"/>
                      <a:pt x="15685" y="8938"/>
                      <a:pt x="16260" y="8938"/>
                    </a:cubicBezTo>
                    <a:cubicBezTo>
                      <a:pt x="20420" y="8938"/>
                      <a:pt x="24577" y="9018"/>
                      <a:pt x="28736" y="9105"/>
                    </a:cubicBezTo>
                    <a:cubicBezTo>
                      <a:pt x="28738" y="9105"/>
                      <a:pt x="28740" y="9105"/>
                      <a:pt x="28741" y="9105"/>
                    </a:cubicBezTo>
                    <a:cubicBezTo>
                      <a:pt x="28770" y="9105"/>
                      <a:pt x="28791" y="9096"/>
                      <a:pt x="28809" y="9084"/>
                    </a:cubicBezTo>
                    <a:cubicBezTo>
                      <a:pt x="28817" y="9085"/>
                      <a:pt x="28825" y="9086"/>
                      <a:pt x="28832" y="9086"/>
                    </a:cubicBezTo>
                    <a:cubicBezTo>
                      <a:pt x="28883" y="9086"/>
                      <a:pt x="28934" y="9054"/>
                      <a:pt x="28936" y="8989"/>
                    </a:cubicBezTo>
                    <a:cubicBezTo>
                      <a:pt x="28945" y="8510"/>
                      <a:pt x="28534" y="8156"/>
                      <a:pt x="28101" y="8156"/>
                    </a:cubicBezTo>
                    <a:cubicBezTo>
                      <a:pt x="28033" y="8156"/>
                      <a:pt x="27965" y="8165"/>
                      <a:pt x="27898" y="8183"/>
                    </a:cubicBezTo>
                    <a:cubicBezTo>
                      <a:pt x="28039" y="7545"/>
                      <a:pt x="27537" y="6959"/>
                      <a:pt x="26964" y="6959"/>
                    </a:cubicBezTo>
                    <a:cubicBezTo>
                      <a:pt x="26799" y="6959"/>
                      <a:pt x="26628" y="7008"/>
                      <a:pt x="26465" y="7117"/>
                    </a:cubicBezTo>
                    <a:cubicBezTo>
                      <a:pt x="26485" y="6620"/>
                      <a:pt x="26039" y="6251"/>
                      <a:pt x="25557" y="6251"/>
                    </a:cubicBezTo>
                    <a:cubicBezTo>
                      <a:pt x="25470" y="6251"/>
                      <a:pt x="25382" y="6263"/>
                      <a:pt x="25295" y="6288"/>
                    </a:cubicBezTo>
                    <a:cubicBezTo>
                      <a:pt x="25212" y="6021"/>
                      <a:pt x="25071" y="5732"/>
                      <a:pt x="24771" y="5677"/>
                    </a:cubicBezTo>
                    <a:cubicBezTo>
                      <a:pt x="24741" y="5672"/>
                      <a:pt x="24711" y="5670"/>
                      <a:pt x="24682" y="5670"/>
                    </a:cubicBezTo>
                    <a:cubicBezTo>
                      <a:pt x="24612" y="5670"/>
                      <a:pt x="24547" y="5683"/>
                      <a:pt x="24489" y="5709"/>
                    </a:cubicBezTo>
                    <a:cubicBezTo>
                      <a:pt x="24815" y="4837"/>
                      <a:pt x="24406" y="3803"/>
                      <a:pt x="23451" y="3522"/>
                    </a:cubicBezTo>
                    <a:cubicBezTo>
                      <a:pt x="23314" y="3483"/>
                      <a:pt x="23174" y="3464"/>
                      <a:pt x="23036" y="3464"/>
                    </a:cubicBezTo>
                    <a:cubicBezTo>
                      <a:pt x="22310" y="3464"/>
                      <a:pt x="21629" y="3986"/>
                      <a:pt x="21538" y="4715"/>
                    </a:cubicBezTo>
                    <a:cubicBezTo>
                      <a:pt x="21297" y="4277"/>
                      <a:pt x="20888" y="4084"/>
                      <a:pt x="20464" y="4084"/>
                    </a:cubicBezTo>
                    <a:cubicBezTo>
                      <a:pt x="19793" y="4084"/>
                      <a:pt x="19085" y="4566"/>
                      <a:pt x="18945" y="5321"/>
                    </a:cubicBezTo>
                    <a:cubicBezTo>
                      <a:pt x="18833" y="5224"/>
                      <a:pt x="18688" y="5168"/>
                      <a:pt x="18532" y="5168"/>
                    </a:cubicBezTo>
                    <a:cubicBezTo>
                      <a:pt x="18457" y="5168"/>
                      <a:pt x="18380" y="5181"/>
                      <a:pt x="18302" y="5208"/>
                    </a:cubicBezTo>
                    <a:cubicBezTo>
                      <a:pt x="17961" y="5332"/>
                      <a:pt x="17819" y="5664"/>
                      <a:pt x="17770" y="6004"/>
                    </a:cubicBezTo>
                    <a:cubicBezTo>
                      <a:pt x="17591" y="5765"/>
                      <a:pt x="17301" y="5623"/>
                      <a:pt x="17005" y="5623"/>
                    </a:cubicBezTo>
                    <a:cubicBezTo>
                      <a:pt x="16890" y="5623"/>
                      <a:pt x="16774" y="5644"/>
                      <a:pt x="16663" y="5690"/>
                    </a:cubicBezTo>
                    <a:cubicBezTo>
                      <a:pt x="16650" y="5105"/>
                      <a:pt x="16176" y="4610"/>
                      <a:pt x="15591" y="4610"/>
                    </a:cubicBezTo>
                    <a:cubicBezTo>
                      <a:pt x="15525" y="4610"/>
                      <a:pt x="15459" y="4616"/>
                      <a:pt x="15391" y="4629"/>
                    </a:cubicBezTo>
                    <a:cubicBezTo>
                      <a:pt x="15347" y="4636"/>
                      <a:pt x="15316" y="4684"/>
                      <a:pt x="15316" y="4727"/>
                    </a:cubicBezTo>
                    <a:cubicBezTo>
                      <a:pt x="15315" y="4777"/>
                      <a:pt x="15315" y="4828"/>
                      <a:pt x="15316" y="4879"/>
                    </a:cubicBezTo>
                    <a:lnTo>
                      <a:pt x="15316" y="4879"/>
                    </a:lnTo>
                    <a:cubicBezTo>
                      <a:pt x="15124" y="4400"/>
                      <a:pt x="14673" y="4115"/>
                      <a:pt x="14198" y="4115"/>
                    </a:cubicBezTo>
                    <a:cubicBezTo>
                      <a:pt x="14053" y="4115"/>
                      <a:pt x="13906" y="4142"/>
                      <a:pt x="13763" y="4197"/>
                    </a:cubicBezTo>
                    <a:cubicBezTo>
                      <a:pt x="13791" y="3695"/>
                      <a:pt x="13770" y="3107"/>
                      <a:pt x="13338" y="2783"/>
                    </a:cubicBezTo>
                    <a:cubicBezTo>
                      <a:pt x="13182" y="2667"/>
                      <a:pt x="12996" y="2603"/>
                      <a:pt x="12817" y="2603"/>
                    </a:cubicBezTo>
                    <a:cubicBezTo>
                      <a:pt x="12705" y="2603"/>
                      <a:pt x="12595" y="2628"/>
                      <a:pt x="12495" y="2681"/>
                    </a:cubicBezTo>
                    <a:cubicBezTo>
                      <a:pt x="12462" y="1362"/>
                      <a:pt x="11559" y="37"/>
                      <a:pt x="10139" y="1"/>
                    </a:cubicBezTo>
                    <a:cubicBezTo>
                      <a:pt x="10125" y="1"/>
                      <a:pt x="10111" y="1"/>
                      <a:pt x="10098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15"/>
              <p:cNvSpPr/>
              <p:nvPr/>
            </p:nvSpPr>
            <p:spPr>
              <a:xfrm>
                <a:off x="1246488" y="607425"/>
                <a:ext cx="150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46" extrusionOk="0">
                    <a:moveTo>
                      <a:pt x="1" y="0"/>
                    </a:moveTo>
                    <a:cubicBezTo>
                      <a:pt x="1" y="16"/>
                      <a:pt x="1" y="30"/>
                      <a:pt x="2" y="46"/>
                    </a:cubicBezTo>
                    <a:cubicBezTo>
                      <a:pt x="5" y="31"/>
                      <a:pt x="5" y="17"/>
                      <a:pt x="1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15"/>
              <p:cNvSpPr/>
              <p:nvPr/>
            </p:nvSpPr>
            <p:spPr>
              <a:xfrm>
                <a:off x="2130838" y="584300"/>
                <a:ext cx="342600" cy="101825"/>
              </a:xfrm>
              <a:custGeom>
                <a:avLst/>
                <a:gdLst/>
                <a:ahLst/>
                <a:cxnLst/>
                <a:rect l="l" t="t" r="r" b="b"/>
                <a:pathLst>
                  <a:path w="13704" h="4073" extrusionOk="0">
                    <a:moveTo>
                      <a:pt x="7998" y="1"/>
                    </a:moveTo>
                    <a:cubicBezTo>
                      <a:pt x="7257" y="1"/>
                      <a:pt x="6791" y="784"/>
                      <a:pt x="6445" y="1359"/>
                    </a:cubicBezTo>
                    <a:cubicBezTo>
                      <a:pt x="6437" y="1434"/>
                      <a:pt x="6415" y="1507"/>
                      <a:pt x="6377" y="1580"/>
                    </a:cubicBezTo>
                    <a:cubicBezTo>
                      <a:pt x="6361" y="1614"/>
                      <a:pt x="6336" y="1628"/>
                      <a:pt x="6310" y="1628"/>
                    </a:cubicBezTo>
                    <a:cubicBezTo>
                      <a:pt x="6258" y="1628"/>
                      <a:pt x="6202" y="1571"/>
                      <a:pt x="6211" y="1510"/>
                    </a:cubicBezTo>
                    <a:cubicBezTo>
                      <a:pt x="6277" y="1008"/>
                      <a:pt x="5903" y="589"/>
                      <a:pt x="5437" y="589"/>
                    </a:cubicBezTo>
                    <a:cubicBezTo>
                      <a:pt x="5343" y="589"/>
                      <a:pt x="5245" y="606"/>
                      <a:pt x="5146" y="643"/>
                    </a:cubicBezTo>
                    <a:cubicBezTo>
                      <a:pt x="4666" y="821"/>
                      <a:pt x="4476" y="1312"/>
                      <a:pt x="4351" y="1765"/>
                    </a:cubicBezTo>
                    <a:cubicBezTo>
                      <a:pt x="4347" y="1785"/>
                      <a:pt x="4336" y="1799"/>
                      <a:pt x="4322" y="1806"/>
                    </a:cubicBezTo>
                    <a:cubicBezTo>
                      <a:pt x="4319" y="1835"/>
                      <a:pt x="4313" y="1863"/>
                      <a:pt x="4305" y="1891"/>
                    </a:cubicBezTo>
                    <a:cubicBezTo>
                      <a:pt x="4297" y="1920"/>
                      <a:pt x="4267" y="1937"/>
                      <a:pt x="4239" y="1937"/>
                    </a:cubicBezTo>
                    <a:cubicBezTo>
                      <a:pt x="4219" y="1937"/>
                      <a:pt x="4199" y="1928"/>
                      <a:pt x="4189" y="1907"/>
                    </a:cubicBezTo>
                    <a:cubicBezTo>
                      <a:pt x="4094" y="1709"/>
                      <a:pt x="4051" y="1542"/>
                      <a:pt x="3818" y="1460"/>
                    </a:cubicBezTo>
                    <a:cubicBezTo>
                      <a:pt x="3756" y="1438"/>
                      <a:pt x="3695" y="1428"/>
                      <a:pt x="3637" y="1428"/>
                    </a:cubicBezTo>
                    <a:cubicBezTo>
                      <a:pt x="3437" y="1428"/>
                      <a:pt x="3261" y="1547"/>
                      <a:pt x="3140" y="1716"/>
                    </a:cubicBezTo>
                    <a:cubicBezTo>
                      <a:pt x="2897" y="2053"/>
                      <a:pt x="2942" y="2494"/>
                      <a:pt x="3060" y="2879"/>
                    </a:cubicBezTo>
                    <a:cubicBezTo>
                      <a:pt x="3165" y="2821"/>
                      <a:pt x="3284" y="2788"/>
                      <a:pt x="3407" y="2788"/>
                    </a:cubicBezTo>
                    <a:cubicBezTo>
                      <a:pt x="3447" y="2788"/>
                      <a:pt x="3488" y="2792"/>
                      <a:pt x="3528" y="2799"/>
                    </a:cubicBezTo>
                    <a:cubicBezTo>
                      <a:pt x="3636" y="2819"/>
                      <a:pt x="3596" y="2974"/>
                      <a:pt x="3496" y="2974"/>
                    </a:cubicBezTo>
                    <a:cubicBezTo>
                      <a:pt x="3491" y="2974"/>
                      <a:pt x="3486" y="2973"/>
                      <a:pt x="3480" y="2973"/>
                    </a:cubicBezTo>
                    <a:cubicBezTo>
                      <a:pt x="3443" y="2966"/>
                      <a:pt x="3406" y="2963"/>
                      <a:pt x="3370" y="2963"/>
                    </a:cubicBezTo>
                    <a:cubicBezTo>
                      <a:pt x="3277" y="2963"/>
                      <a:pt x="3189" y="2984"/>
                      <a:pt x="3108" y="3023"/>
                    </a:cubicBezTo>
                    <a:cubicBezTo>
                      <a:pt x="3115" y="3046"/>
                      <a:pt x="3123" y="3070"/>
                      <a:pt x="3133" y="3091"/>
                    </a:cubicBezTo>
                    <a:cubicBezTo>
                      <a:pt x="3140" y="3114"/>
                      <a:pt x="3118" y="3132"/>
                      <a:pt x="3098" y="3132"/>
                    </a:cubicBezTo>
                    <a:cubicBezTo>
                      <a:pt x="3087" y="3132"/>
                      <a:pt x="3077" y="3128"/>
                      <a:pt x="3071" y="3117"/>
                    </a:cubicBezTo>
                    <a:cubicBezTo>
                      <a:pt x="3060" y="3098"/>
                      <a:pt x="3051" y="3077"/>
                      <a:pt x="3041" y="3057"/>
                    </a:cubicBezTo>
                    <a:cubicBezTo>
                      <a:pt x="3003" y="3081"/>
                      <a:pt x="2966" y="3109"/>
                      <a:pt x="2933" y="3145"/>
                    </a:cubicBezTo>
                    <a:cubicBezTo>
                      <a:pt x="2919" y="3158"/>
                      <a:pt x="2905" y="3164"/>
                      <a:pt x="2891" y="3164"/>
                    </a:cubicBezTo>
                    <a:cubicBezTo>
                      <a:pt x="2846" y="3164"/>
                      <a:pt x="2809" y="3105"/>
                      <a:pt x="2846" y="3057"/>
                    </a:cubicBezTo>
                    <a:cubicBezTo>
                      <a:pt x="2848" y="3053"/>
                      <a:pt x="2852" y="3052"/>
                      <a:pt x="2855" y="3049"/>
                    </a:cubicBezTo>
                    <a:cubicBezTo>
                      <a:pt x="2851" y="3039"/>
                      <a:pt x="2845" y="3032"/>
                      <a:pt x="2844" y="3022"/>
                    </a:cubicBezTo>
                    <a:cubicBezTo>
                      <a:pt x="2758" y="2701"/>
                      <a:pt x="2504" y="2542"/>
                      <a:pt x="2247" y="2542"/>
                    </a:cubicBezTo>
                    <a:cubicBezTo>
                      <a:pt x="1996" y="2542"/>
                      <a:pt x="1742" y="2693"/>
                      <a:pt x="1636" y="2992"/>
                    </a:cubicBezTo>
                    <a:cubicBezTo>
                      <a:pt x="1634" y="2999"/>
                      <a:pt x="1631" y="3004"/>
                      <a:pt x="1627" y="3008"/>
                    </a:cubicBezTo>
                    <a:cubicBezTo>
                      <a:pt x="1697" y="3001"/>
                      <a:pt x="1769" y="2997"/>
                      <a:pt x="1841" y="2997"/>
                    </a:cubicBezTo>
                    <a:cubicBezTo>
                      <a:pt x="1909" y="2997"/>
                      <a:pt x="1978" y="3001"/>
                      <a:pt x="2046" y="3009"/>
                    </a:cubicBezTo>
                    <a:cubicBezTo>
                      <a:pt x="2150" y="3022"/>
                      <a:pt x="2156" y="3179"/>
                      <a:pt x="2053" y="3179"/>
                    </a:cubicBezTo>
                    <a:cubicBezTo>
                      <a:pt x="2050" y="3179"/>
                      <a:pt x="2048" y="3179"/>
                      <a:pt x="2046" y="3179"/>
                    </a:cubicBezTo>
                    <a:cubicBezTo>
                      <a:pt x="1980" y="3175"/>
                      <a:pt x="1916" y="3172"/>
                      <a:pt x="1852" y="3172"/>
                    </a:cubicBezTo>
                    <a:cubicBezTo>
                      <a:pt x="1608" y="3172"/>
                      <a:pt x="1373" y="3203"/>
                      <a:pt x="1130" y="3270"/>
                    </a:cubicBezTo>
                    <a:cubicBezTo>
                      <a:pt x="1121" y="3273"/>
                      <a:pt x="1114" y="3274"/>
                      <a:pt x="1107" y="3274"/>
                    </a:cubicBezTo>
                    <a:cubicBezTo>
                      <a:pt x="1033" y="3274"/>
                      <a:pt x="1012" y="3159"/>
                      <a:pt x="1091" y="3128"/>
                    </a:cubicBezTo>
                    <a:cubicBezTo>
                      <a:pt x="1200" y="3087"/>
                      <a:pt x="1313" y="3059"/>
                      <a:pt x="1426" y="3037"/>
                    </a:cubicBezTo>
                    <a:cubicBezTo>
                      <a:pt x="1413" y="3026"/>
                      <a:pt x="1401" y="3015"/>
                      <a:pt x="1394" y="2997"/>
                    </a:cubicBezTo>
                    <a:cubicBezTo>
                      <a:pt x="1282" y="2710"/>
                      <a:pt x="993" y="2485"/>
                      <a:pt x="690" y="2485"/>
                    </a:cubicBezTo>
                    <a:cubicBezTo>
                      <a:pt x="589" y="2485"/>
                      <a:pt x="486" y="2511"/>
                      <a:pt x="387" y="2567"/>
                    </a:cubicBezTo>
                    <a:cubicBezTo>
                      <a:pt x="34" y="2771"/>
                      <a:pt x="0" y="3201"/>
                      <a:pt x="123" y="3550"/>
                    </a:cubicBezTo>
                    <a:cubicBezTo>
                      <a:pt x="131" y="3557"/>
                      <a:pt x="140" y="3561"/>
                      <a:pt x="147" y="3568"/>
                    </a:cubicBezTo>
                    <a:cubicBezTo>
                      <a:pt x="167" y="3589"/>
                      <a:pt x="170" y="3621"/>
                      <a:pt x="161" y="3645"/>
                    </a:cubicBezTo>
                    <a:cubicBezTo>
                      <a:pt x="161" y="3646"/>
                      <a:pt x="163" y="3646"/>
                      <a:pt x="163" y="3649"/>
                    </a:cubicBezTo>
                    <a:cubicBezTo>
                      <a:pt x="175" y="3677"/>
                      <a:pt x="154" y="3705"/>
                      <a:pt x="129" y="3705"/>
                    </a:cubicBezTo>
                    <a:lnTo>
                      <a:pt x="150" y="4072"/>
                    </a:lnTo>
                    <a:cubicBezTo>
                      <a:pt x="2252" y="3962"/>
                      <a:pt x="4368" y="3985"/>
                      <a:pt x="6466" y="3942"/>
                    </a:cubicBezTo>
                    <a:cubicBezTo>
                      <a:pt x="8401" y="3906"/>
                      <a:pt x="10355" y="3798"/>
                      <a:pt x="12298" y="3798"/>
                    </a:cubicBezTo>
                    <a:cubicBezTo>
                      <a:pt x="12767" y="3798"/>
                      <a:pt x="13236" y="3805"/>
                      <a:pt x="13703" y="3820"/>
                    </a:cubicBezTo>
                    <a:cubicBezTo>
                      <a:pt x="13688" y="3750"/>
                      <a:pt x="13678" y="3678"/>
                      <a:pt x="13660" y="3608"/>
                    </a:cubicBezTo>
                    <a:cubicBezTo>
                      <a:pt x="13612" y="3416"/>
                      <a:pt x="13548" y="3228"/>
                      <a:pt x="13448" y="3059"/>
                    </a:cubicBezTo>
                    <a:cubicBezTo>
                      <a:pt x="13288" y="2817"/>
                      <a:pt x="13012" y="2648"/>
                      <a:pt x="12731" y="2648"/>
                    </a:cubicBezTo>
                    <a:cubicBezTo>
                      <a:pt x="12675" y="2648"/>
                      <a:pt x="12619" y="2655"/>
                      <a:pt x="12564" y="2669"/>
                    </a:cubicBezTo>
                    <a:cubicBezTo>
                      <a:pt x="12551" y="2706"/>
                      <a:pt x="12539" y="2741"/>
                      <a:pt x="12526" y="2778"/>
                    </a:cubicBezTo>
                    <a:cubicBezTo>
                      <a:pt x="12510" y="2824"/>
                      <a:pt x="12472" y="2844"/>
                      <a:pt x="12434" y="2844"/>
                    </a:cubicBezTo>
                    <a:cubicBezTo>
                      <a:pt x="12383" y="2844"/>
                      <a:pt x="12333" y="2806"/>
                      <a:pt x="12339" y="2745"/>
                    </a:cubicBezTo>
                    <a:cubicBezTo>
                      <a:pt x="12299" y="2734"/>
                      <a:pt x="12270" y="2677"/>
                      <a:pt x="12310" y="2644"/>
                    </a:cubicBezTo>
                    <a:cubicBezTo>
                      <a:pt x="12332" y="2622"/>
                      <a:pt x="12356" y="2608"/>
                      <a:pt x="12382" y="2591"/>
                    </a:cubicBezTo>
                    <a:cubicBezTo>
                      <a:pt x="12459" y="2330"/>
                      <a:pt x="12539" y="2060"/>
                      <a:pt x="12515" y="1787"/>
                    </a:cubicBezTo>
                    <a:cubicBezTo>
                      <a:pt x="12485" y="1436"/>
                      <a:pt x="12242" y="1082"/>
                      <a:pt x="11892" y="1082"/>
                    </a:cubicBezTo>
                    <a:cubicBezTo>
                      <a:pt x="11827" y="1082"/>
                      <a:pt x="11757" y="1094"/>
                      <a:pt x="11684" y="1122"/>
                    </a:cubicBezTo>
                    <a:cubicBezTo>
                      <a:pt x="11100" y="1340"/>
                      <a:pt x="10998" y="2086"/>
                      <a:pt x="11156" y="2608"/>
                    </a:cubicBezTo>
                    <a:cubicBezTo>
                      <a:pt x="11185" y="2637"/>
                      <a:pt x="11216" y="2663"/>
                      <a:pt x="11240" y="2697"/>
                    </a:cubicBezTo>
                    <a:cubicBezTo>
                      <a:pt x="11296" y="2772"/>
                      <a:pt x="11223" y="2844"/>
                      <a:pt x="11148" y="2844"/>
                    </a:cubicBezTo>
                    <a:cubicBezTo>
                      <a:pt x="11117" y="2844"/>
                      <a:pt x="11086" y="2832"/>
                      <a:pt x="11063" y="2802"/>
                    </a:cubicBezTo>
                    <a:cubicBezTo>
                      <a:pt x="10957" y="2663"/>
                      <a:pt x="10804" y="2599"/>
                      <a:pt x="10650" y="2599"/>
                    </a:cubicBezTo>
                    <a:cubicBezTo>
                      <a:pt x="10447" y="2599"/>
                      <a:pt x="10242" y="2711"/>
                      <a:pt x="10146" y="2908"/>
                    </a:cubicBezTo>
                    <a:cubicBezTo>
                      <a:pt x="10129" y="2940"/>
                      <a:pt x="10096" y="2955"/>
                      <a:pt x="10062" y="2955"/>
                    </a:cubicBezTo>
                    <a:cubicBezTo>
                      <a:pt x="10007" y="2955"/>
                      <a:pt x="9949" y="2917"/>
                      <a:pt x="9956" y="2855"/>
                    </a:cubicBezTo>
                    <a:cubicBezTo>
                      <a:pt x="9982" y="2641"/>
                      <a:pt x="9989" y="2423"/>
                      <a:pt x="9891" y="2224"/>
                    </a:cubicBezTo>
                    <a:cubicBezTo>
                      <a:pt x="9803" y="2043"/>
                      <a:pt x="9630" y="1932"/>
                      <a:pt x="9456" y="1932"/>
                    </a:cubicBezTo>
                    <a:cubicBezTo>
                      <a:pt x="9368" y="1932"/>
                      <a:pt x="9279" y="1961"/>
                      <a:pt x="9201" y="2022"/>
                    </a:cubicBezTo>
                    <a:cubicBezTo>
                      <a:pt x="9198" y="2039"/>
                      <a:pt x="9197" y="2055"/>
                      <a:pt x="9193" y="2070"/>
                    </a:cubicBezTo>
                    <a:cubicBezTo>
                      <a:pt x="9184" y="2119"/>
                      <a:pt x="9145" y="2141"/>
                      <a:pt x="9104" y="2141"/>
                    </a:cubicBezTo>
                    <a:cubicBezTo>
                      <a:pt x="9052" y="2141"/>
                      <a:pt x="8997" y="2105"/>
                      <a:pt x="8999" y="2044"/>
                    </a:cubicBezTo>
                    <a:cubicBezTo>
                      <a:pt x="9027" y="1302"/>
                      <a:pt x="9139" y="133"/>
                      <a:pt x="8131" y="9"/>
                    </a:cubicBezTo>
                    <a:cubicBezTo>
                      <a:pt x="8086" y="4"/>
                      <a:pt x="8042" y="1"/>
                      <a:pt x="7998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15"/>
              <p:cNvSpPr/>
              <p:nvPr/>
            </p:nvSpPr>
            <p:spPr>
              <a:xfrm>
                <a:off x="2103863" y="578450"/>
                <a:ext cx="377925" cy="113175"/>
              </a:xfrm>
              <a:custGeom>
                <a:avLst/>
                <a:gdLst/>
                <a:ahLst/>
                <a:cxnLst/>
                <a:rect l="l" t="t" r="r" b="b"/>
                <a:pathLst>
                  <a:path w="15117" h="4527" extrusionOk="0">
                    <a:moveTo>
                      <a:pt x="9079" y="1"/>
                    </a:moveTo>
                    <a:cubicBezTo>
                      <a:pt x="8335" y="1"/>
                      <a:pt x="7823" y="704"/>
                      <a:pt x="7502" y="1350"/>
                    </a:cubicBezTo>
                    <a:cubicBezTo>
                      <a:pt x="7403" y="943"/>
                      <a:pt x="6957" y="609"/>
                      <a:pt x="6537" y="600"/>
                    </a:cubicBezTo>
                    <a:cubicBezTo>
                      <a:pt x="6528" y="600"/>
                      <a:pt x="6519" y="600"/>
                      <a:pt x="6510" y="600"/>
                    </a:cubicBezTo>
                    <a:cubicBezTo>
                      <a:pt x="5899" y="600"/>
                      <a:pt x="5418" y="1166"/>
                      <a:pt x="5315" y="1747"/>
                    </a:cubicBezTo>
                    <a:cubicBezTo>
                      <a:pt x="5186" y="1585"/>
                      <a:pt x="4935" y="1501"/>
                      <a:pt x="4701" y="1501"/>
                    </a:cubicBezTo>
                    <a:cubicBezTo>
                      <a:pt x="4562" y="1501"/>
                      <a:pt x="4430" y="1530"/>
                      <a:pt x="4332" y="1591"/>
                    </a:cubicBezTo>
                    <a:cubicBezTo>
                      <a:pt x="3811" y="1918"/>
                      <a:pt x="3818" y="2502"/>
                      <a:pt x="3996" y="3007"/>
                    </a:cubicBezTo>
                    <a:cubicBezTo>
                      <a:pt x="3853" y="2756"/>
                      <a:pt x="3589" y="2628"/>
                      <a:pt x="3328" y="2628"/>
                    </a:cubicBezTo>
                    <a:cubicBezTo>
                      <a:pt x="3029" y="2628"/>
                      <a:pt x="2733" y="2797"/>
                      <a:pt x="2629" y="3146"/>
                    </a:cubicBezTo>
                    <a:cubicBezTo>
                      <a:pt x="2525" y="2781"/>
                      <a:pt x="2144" y="2539"/>
                      <a:pt x="1770" y="2539"/>
                    </a:cubicBezTo>
                    <a:cubicBezTo>
                      <a:pt x="1643" y="2539"/>
                      <a:pt x="1517" y="2567"/>
                      <a:pt x="1402" y="2628"/>
                    </a:cubicBezTo>
                    <a:cubicBezTo>
                      <a:pt x="1052" y="2813"/>
                      <a:pt x="867" y="3293"/>
                      <a:pt x="1000" y="3660"/>
                    </a:cubicBezTo>
                    <a:cubicBezTo>
                      <a:pt x="903" y="3623"/>
                      <a:pt x="794" y="3604"/>
                      <a:pt x="688" y="3604"/>
                    </a:cubicBezTo>
                    <a:cubicBezTo>
                      <a:pt x="529" y="3604"/>
                      <a:pt x="374" y="3646"/>
                      <a:pt x="267" y="3736"/>
                    </a:cubicBezTo>
                    <a:cubicBezTo>
                      <a:pt x="80" y="3894"/>
                      <a:pt x="1" y="4195"/>
                      <a:pt x="177" y="4384"/>
                    </a:cubicBezTo>
                    <a:cubicBezTo>
                      <a:pt x="139" y="4416"/>
                      <a:pt x="150" y="4490"/>
                      <a:pt x="214" y="4493"/>
                    </a:cubicBezTo>
                    <a:cubicBezTo>
                      <a:pt x="791" y="4515"/>
                      <a:pt x="1369" y="4525"/>
                      <a:pt x="1947" y="4527"/>
                    </a:cubicBezTo>
                    <a:cubicBezTo>
                      <a:pt x="1929" y="4443"/>
                      <a:pt x="1925" y="4357"/>
                      <a:pt x="1932" y="4274"/>
                    </a:cubicBezTo>
                    <a:lnTo>
                      <a:pt x="1932" y="4274"/>
                    </a:lnTo>
                    <a:cubicBezTo>
                      <a:pt x="1696" y="4282"/>
                      <a:pt x="1465" y="4294"/>
                      <a:pt x="1232" y="4306"/>
                    </a:cubicBezTo>
                    <a:cubicBezTo>
                      <a:pt x="932" y="4322"/>
                      <a:pt x="636" y="4342"/>
                      <a:pt x="338" y="4363"/>
                    </a:cubicBezTo>
                    <a:cubicBezTo>
                      <a:pt x="341" y="4337"/>
                      <a:pt x="338" y="4311"/>
                      <a:pt x="318" y="4287"/>
                    </a:cubicBezTo>
                    <a:cubicBezTo>
                      <a:pt x="188" y="4126"/>
                      <a:pt x="322" y="3891"/>
                      <a:pt x="495" y="3833"/>
                    </a:cubicBezTo>
                    <a:cubicBezTo>
                      <a:pt x="546" y="3815"/>
                      <a:pt x="596" y="3808"/>
                      <a:pt x="643" y="3808"/>
                    </a:cubicBezTo>
                    <a:cubicBezTo>
                      <a:pt x="827" y="3808"/>
                      <a:pt x="987" y="3916"/>
                      <a:pt x="1177" y="3928"/>
                    </a:cubicBezTo>
                    <a:cubicBezTo>
                      <a:pt x="1178" y="3928"/>
                      <a:pt x="1179" y="3927"/>
                      <a:pt x="1182" y="3927"/>
                    </a:cubicBezTo>
                    <a:cubicBezTo>
                      <a:pt x="1182" y="3928"/>
                      <a:pt x="1184" y="3928"/>
                      <a:pt x="1184" y="3929"/>
                    </a:cubicBezTo>
                    <a:cubicBezTo>
                      <a:pt x="1192" y="3936"/>
                      <a:pt x="1201" y="3941"/>
                      <a:pt x="1210" y="3941"/>
                    </a:cubicBezTo>
                    <a:cubicBezTo>
                      <a:pt x="1234" y="3941"/>
                      <a:pt x="1256" y="3912"/>
                      <a:pt x="1243" y="3884"/>
                    </a:cubicBezTo>
                    <a:cubicBezTo>
                      <a:pt x="1243" y="3883"/>
                      <a:pt x="1242" y="3883"/>
                      <a:pt x="1242" y="3880"/>
                    </a:cubicBezTo>
                    <a:cubicBezTo>
                      <a:pt x="1250" y="3856"/>
                      <a:pt x="1247" y="3826"/>
                      <a:pt x="1227" y="3805"/>
                    </a:cubicBezTo>
                    <a:cubicBezTo>
                      <a:pt x="1220" y="3798"/>
                      <a:pt x="1212" y="3792"/>
                      <a:pt x="1205" y="3785"/>
                    </a:cubicBezTo>
                    <a:cubicBezTo>
                      <a:pt x="1081" y="3438"/>
                      <a:pt x="1114" y="3007"/>
                      <a:pt x="1467" y="2804"/>
                    </a:cubicBezTo>
                    <a:cubicBezTo>
                      <a:pt x="1567" y="2747"/>
                      <a:pt x="1670" y="2722"/>
                      <a:pt x="1772" y="2722"/>
                    </a:cubicBezTo>
                    <a:cubicBezTo>
                      <a:pt x="2075" y="2722"/>
                      <a:pt x="2362" y="2946"/>
                      <a:pt x="2475" y="3233"/>
                    </a:cubicBezTo>
                    <a:cubicBezTo>
                      <a:pt x="2483" y="3250"/>
                      <a:pt x="2494" y="3263"/>
                      <a:pt x="2507" y="3273"/>
                    </a:cubicBezTo>
                    <a:cubicBezTo>
                      <a:pt x="2394" y="3294"/>
                      <a:pt x="2281" y="3322"/>
                      <a:pt x="2172" y="3363"/>
                    </a:cubicBezTo>
                    <a:cubicBezTo>
                      <a:pt x="2092" y="3394"/>
                      <a:pt x="2113" y="3509"/>
                      <a:pt x="2187" y="3509"/>
                    </a:cubicBezTo>
                    <a:cubicBezTo>
                      <a:pt x="2194" y="3509"/>
                      <a:pt x="2202" y="3508"/>
                      <a:pt x="2210" y="3506"/>
                    </a:cubicBezTo>
                    <a:cubicBezTo>
                      <a:pt x="2456" y="3438"/>
                      <a:pt x="2691" y="3408"/>
                      <a:pt x="2937" y="3408"/>
                    </a:cubicBezTo>
                    <a:cubicBezTo>
                      <a:pt x="2999" y="3408"/>
                      <a:pt x="3062" y="3410"/>
                      <a:pt x="3126" y="3414"/>
                    </a:cubicBezTo>
                    <a:cubicBezTo>
                      <a:pt x="3129" y="3414"/>
                      <a:pt x="3131" y="3414"/>
                      <a:pt x="3133" y="3414"/>
                    </a:cubicBezTo>
                    <a:cubicBezTo>
                      <a:pt x="3238" y="3414"/>
                      <a:pt x="3230" y="3257"/>
                      <a:pt x="3126" y="3245"/>
                    </a:cubicBezTo>
                    <a:cubicBezTo>
                      <a:pt x="3058" y="3236"/>
                      <a:pt x="2990" y="3233"/>
                      <a:pt x="2921" y="3233"/>
                    </a:cubicBezTo>
                    <a:cubicBezTo>
                      <a:pt x="2850" y="3233"/>
                      <a:pt x="2778" y="3237"/>
                      <a:pt x="2708" y="3243"/>
                    </a:cubicBezTo>
                    <a:cubicBezTo>
                      <a:pt x="2711" y="3240"/>
                      <a:pt x="2715" y="3235"/>
                      <a:pt x="2717" y="3228"/>
                    </a:cubicBezTo>
                    <a:cubicBezTo>
                      <a:pt x="2823" y="2928"/>
                      <a:pt x="3077" y="2777"/>
                      <a:pt x="3327" y="2777"/>
                    </a:cubicBezTo>
                    <a:cubicBezTo>
                      <a:pt x="3585" y="2777"/>
                      <a:pt x="3838" y="2936"/>
                      <a:pt x="3924" y="3257"/>
                    </a:cubicBezTo>
                    <a:cubicBezTo>
                      <a:pt x="3925" y="3269"/>
                      <a:pt x="3931" y="3276"/>
                      <a:pt x="3937" y="3284"/>
                    </a:cubicBezTo>
                    <a:cubicBezTo>
                      <a:pt x="3932" y="3287"/>
                      <a:pt x="3930" y="3290"/>
                      <a:pt x="3927" y="3293"/>
                    </a:cubicBezTo>
                    <a:cubicBezTo>
                      <a:pt x="3889" y="3340"/>
                      <a:pt x="3927" y="3400"/>
                      <a:pt x="3973" y="3400"/>
                    </a:cubicBezTo>
                    <a:cubicBezTo>
                      <a:pt x="3987" y="3400"/>
                      <a:pt x="4001" y="3395"/>
                      <a:pt x="4014" y="3382"/>
                    </a:cubicBezTo>
                    <a:cubicBezTo>
                      <a:pt x="4047" y="3346"/>
                      <a:pt x="4085" y="3318"/>
                      <a:pt x="4122" y="3293"/>
                    </a:cubicBezTo>
                    <a:cubicBezTo>
                      <a:pt x="4132" y="3312"/>
                      <a:pt x="4141" y="3334"/>
                      <a:pt x="4151" y="3353"/>
                    </a:cubicBezTo>
                    <a:cubicBezTo>
                      <a:pt x="4157" y="3364"/>
                      <a:pt x="4168" y="3368"/>
                      <a:pt x="4178" y="3368"/>
                    </a:cubicBezTo>
                    <a:cubicBezTo>
                      <a:pt x="4199" y="3368"/>
                      <a:pt x="4222" y="3350"/>
                      <a:pt x="4213" y="3327"/>
                    </a:cubicBezTo>
                    <a:cubicBezTo>
                      <a:pt x="4205" y="3305"/>
                      <a:pt x="4195" y="3283"/>
                      <a:pt x="4188" y="3259"/>
                    </a:cubicBezTo>
                    <a:cubicBezTo>
                      <a:pt x="4270" y="3220"/>
                      <a:pt x="4359" y="3199"/>
                      <a:pt x="4452" y="3199"/>
                    </a:cubicBezTo>
                    <a:cubicBezTo>
                      <a:pt x="4488" y="3199"/>
                      <a:pt x="4524" y="3202"/>
                      <a:pt x="4561" y="3208"/>
                    </a:cubicBezTo>
                    <a:cubicBezTo>
                      <a:pt x="4566" y="3209"/>
                      <a:pt x="4572" y="3209"/>
                      <a:pt x="4577" y="3209"/>
                    </a:cubicBezTo>
                    <a:cubicBezTo>
                      <a:pt x="4677" y="3209"/>
                      <a:pt x="4716" y="3056"/>
                      <a:pt x="4609" y="3036"/>
                    </a:cubicBezTo>
                    <a:cubicBezTo>
                      <a:pt x="4567" y="3028"/>
                      <a:pt x="4526" y="3024"/>
                      <a:pt x="4484" y="3024"/>
                    </a:cubicBezTo>
                    <a:cubicBezTo>
                      <a:pt x="4363" y="3024"/>
                      <a:pt x="4245" y="3057"/>
                      <a:pt x="4141" y="3115"/>
                    </a:cubicBezTo>
                    <a:cubicBezTo>
                      <a:pt x="4023" y="2729"/>
                      <a:pt x="3979" y="2289"/>
                      <a:pt x="4220" y="1951"/>
                    </a:cubicBezTo>
                    <a:cubicBezTo>
                      <a:pt x="4342" y="1782"/>
                      <a:pt x="4518" y="1664"/>
                      <a:pt x="4717" y="1664"/>
                    </a:cubicBezTo>
                    <a:cubicBezTo>
                      <a:pt x="4776" y="1664"/>
                      <a:pt x="4836" y="1674"/>
                      <a:pt x="4898" y="1696"/>
                    </a:cubicBezTo>
                    <a:cubicBezTo>
                      <a:pt x="5131" y="1779"/>
                      <a:pt x="5175" y="1944"/>
                      <a:pt x="5268" y="2142"/>
                    </a:cubicBezTo>
                    <a:cubicBezTo>
                      <a:pt x="5278" y="2163"/>
                      <a:pt x="5298" y="2173"/>
                      <a:pt x="5318" y="2173"/>
                    </a:cubicBezTo>
                    <a:cubicBezTo>
                      <a:pt x="5346" y="2173"/>
                      <a:pt x="5376" y="2155"/>
                      <a:pt x="5384" y="2126"/>
                    </a:cubicBezTo>
                    <a:cubicBezTo>
                      <a:pt x="5392" y="2098"/>
                      <a:pt x="5398" y="2070"/>
                      <a:pt x="5401" y="2042"/>
                    </a:cubicBezTo>
                    <a:cubicBezTo>
                      <a:pt x="5415" y="2035"/>
                      <a:pt x="5426" y="2021"/>
                      <a:pt x="5430" y="2001"/>
                    </a:cubicBezTo>
                    <a:cubicBezTo>
                      <a:pt x="5555" y="1548"/>
                      <a:pt x="5745" y="1056"/>
                      <a:pt x="6225" y="878"/>
                    </a:cubicBezTo>
                    <a:cubicBezTo>
                      <a:pt x="6324" y="841"/>
                      <a:pt x="6421" y="824"/>
                      <a:pt x="6515" y="824"/>
                    </a:cubicBezTo>
                    <a:cubicBezTo>
                      <a:pt x="6981" y="824"/>
                      <a:pt x="7356" y="1245"/>
                      <a:pt x="7290" y="1745"/>
                    </a:cubicBezTo>
                    <a:cubicBezTo>
                      <a:pt x="7281" y="1807"/>
                      <a:pt x="7337" y="1863"/>
                      <a:pt x="7389" y="1863"/>
                    </a:cubicBezTo>
                    <a:cubicBezTo>
                      <a:pt x="7415" y="1863"/>
                      <a:pt x="7440" y="1849"/>
                      <a:pt x="7456" y="1816"/>
                    </a:cubicBezTo>
                    <a:cubicBezTo>
                      <a:pt x="7494" y="1744"/>
                      <a:pt x="7516" y="1669"/>
                      <a:pt x="7524" y="1596"/>
                    </a:cubicBezTo>
                    <a:cubicBezTo>
                      <a:pt x="7870" y="1019"/>
                      <a:pt x="8336" y="236"/>
                      <a:pt x="9077" y="236"/>
                    </a:cubicBezTo>
                    <a:cubicBezTo>
                      <a:pt x="9121" y="236"/>
                      <a:pt x="9165" y="239"/>
                      <a:pt x="9210" y="245"/>
                    </a:cubicBezTo>
                    <a:cubicBezTo>
                      <a:pt x="10216" y="369"/>
                      <a:pt x="10106" y="1539"/>
                      <a:pt x="10078" y="2280"/>
                    </a:cubicBezTo>
                    <a:cubicBezTo>
                      <a:pt x="10076" y="2341"/>
                      <a:pt x="10130" y="2377"/>
                      <a:pt x="10183" y="2377"/>
                    </a:cubicBezTo>
                    <a:cubicBezTo>
                      <a:pt x="10224" y="2377"/>
                      <a:pt x="10263" y="2355"/>
                      <a:pt x="10272" y="2306"/>
                    </a:cubicBezTo>
                    <a:cubicBezTo>
                      <a:pt x="10276" y="2290"/>
                      <a:pt x="10277" y="2275"/>
                      <a:pt x="10280" y="2259"/>
                    </a:cubicBezTo>
                    <a:cubicBezTo>
                      <a:pt x="10358" y="2197"/>
                      <a:pt x="10447" y="2169"/>
                      <a:pt x="10536" y="2169"/>
                    </a:cubicBezTo>
                    <a:cubicBezTo>
                      <a:pt x="10710" y="2169"/>
                      <a:pt x="10882" y="2278"/>
                      <a:pt x="10970" y="2460"/>
                    </a:cubicBezTo>
                    <a:cubicBezTo>
                      <a:pt x="11068" y="2659"/>
                      <a:pt x="11061" y="2876"/>
                      <a:pt x="11035" y="3092"/>
                    </a:cubicBezTo>
                    <a:cubicBezTo>
                      <a:pt x="11028" y="3153"/>
                      <a:pt x="11085" y="3191"/>
                      <a:pt x="11140" y="3191"/>
                    </a:cubicBezTo>
                    <a:cubicBezTo>
                      <a:pt x="11174" y="3191"/>
                      <a:pt x="11208" y="3176"/>
                      <a:pt x="11225" y="3143"/>
                    </a:cubicBezTo>
                    <a:cubicBezTo>
                      <a:pt x="11321" y="2946"/>
                      <a:pt x="11526" y="2834"/>
                      <a:pt x="11729" y="2834"/>
                    </a:cubicBezTo>
                    <a:cubicBezTo>
                      <a:pt x="11883" y="2834"/>
                      <a:pt x="12036" y="2898"/>
                      <a:pt x="12142" y="3037"/>
                    </a:cubicBezTo>
                    <a:cubicBezTo>
                      <a:pt x="12165" y="3067"/>
                      <a:pt x="12196" y="3079"/>
                      <a:pt x="12227" y="3079"/>
                    </a:cubicBezTo>
                    <a:cubicBezTo>
                      <a:pt x="12302" y="3079"/>
                      <a:pt x="12375" y="3007"/>
                      <a:pt x="12319" y="2933"/>
                    </a:cubicBezTo>
                    <a:cubicBezTo>
                      <a:pt x="12295" y="2899"/>
                      <a:pt x="12264" y="2873"/>
                      <a:pt x="12235" y="2845"/>
                    </a:cubicBezTo>
                    <a:cubicBezTo>
                      <a:pt x="12077" y="2323"/>
                      <a:pt x="12179" y="1576"/>
                      <a:pt x="12763" y="1357"/>
                    </a:cubicBezTo>
                    <a:cubicBezTo>
                      <a:pt x="12836" y="1330"/>
                      <a:pt x="12906" y="1317"/>
                      <a:pt x="12971" y="1317"/>
                    </a:cubicBezTo>
                    <a:cubicBezTo>
                      <a:pt x="13321" y="1317"/>
                      <a:pt x="13564" y="1671"/>
                      <a:pt x="13594" y="2022"/>
                    </a:cubicBezTo>
                    <a:cubicBezTo>
                      <a:pt x="13618" y="2296"/>
                      <a:pt x="13538" y="2566"/>
                      <a:pt x="13461" y="2827"/>
                    </a:cubicBezTo>
                    <a:cubicBezTo>
                      <a:pt x="13435" y="2845"/>
                      <a:pt x="13411" y="2859"/>
                      <a:pt x="13389" y="2880"/>
                    </a:cubicBezTo>
                    <a:cubicBezTo>
                      <a:pt x="13349" y="2913"/>
                      <a:pt x="13378" y="2969"/>
                      <a:pt x="13418" y="2981"/>
                    </a:cubicBezTo>
                    <a:cubicBezTo>
                      <a:pt x="13412" y="3042"/>
                      <a:pt x="13463" y="3080"/>
                      <a:pt x="13514" y="3080"/>
                    </a:cubicBezTo>
                    <a:cubicBezTo>
                      <a:pt x="13551" y="3080"/>
                      <a:pt x="13589" y="3060"/>
                      <a:pt x="13605" y="3015"/>
                    </a:cubicBezTo>
                    <a:cubicBezTo>
                      <a:pt x="13618" y="2976"/>
                      <a:pt x="13630" y="2941"/>
                      <a:pt x="13643" y="2904"/>
                    </a:cubicBezTo>
                    <a:cubicBezTo>
                      <a:pt x="13698" y="2890"/>
                      <a:pt x="13754" y="2884"/>
                      <a:pt x="13810" y="2884"/>
                    </a:cubicBezTo>
                    <a:cubicBezTo>
                      <a:pt x="14091" y="2884"/>
                      <a:pt x="14367" y="3053"/>
                      <a:pt x="14527" y="3294"/>
                    </a:cubicBezTo>
                    <a:cubicBezTo>
                      <a:pt x="14635" y="3461"/>
                      <a:pt x="14699" y="3650"/>
                      <a:pt x="14747" y="3840"/>
                    </a:cubicBezTo>
                    <a:cubicBezTo>
                      <a:pt x="14765" y="3911"/>
                      <a:pt x="14775" y="3983"/>
                      <a:pt x="14791" y="4052"/>
                    </a:cubicBezTo>
                    <a:cubicBezTo>
                      <a:pt x="14324" y="4037"/>
                      <a:pt x="13857" y="4030"/>
                      <a:pt x="13390" y="4030"/>
                    </a:cubicBezTo>
                    <a:cubicBezTo>
                      <a:pt x="12489" y="4030"/>
                      <a:pt x="11587" y="4054"/>
                      <a:pt x="10685" y="4082"/>
                    </a:cubicBezTo>
                    <a:cubicBezTo>
                      <a:pt x="10688" y="4111"/>
                      <a:pt x="10692" y="4140"/>
                      <a:pt x="10692" y="4169"/>
                    </a:cubicBezTo>
                    <a:lnTo>
                      <a:pt x="10692" y="4401"/>
                    </a:lnTo>
                    <a:cubicBezTo>
                      <a:pt x="12087" y="4395"/>
                      <a:pt x="13485" y="4377"/>
                      <a:pt x="14871" y="4280"/>
                    </a:cubicBezTo>
                    <a:cubicBezTo>
                      <a:pt x="14878" y="4294"/>
                      <a:pt x="14881" y="4306"/>
                      <a:pt x="14890" y="4318"/>
                    </a:cubicBezTo>
                    <a:cubicBezTo>
                      <a:pt x="14904" y="4339"/>
                      <a:pt x="14926" y="4349"/>
                      <a:pt x="14949" y="4349"/>
                    </a:cubicBezTo>
                    <a:cubicBezTo>
                      <a:pt x="14975" y="4349"/>
                      <a:pt x="15001" y="4334"/>
                      <a:pt x="15010" y="4302"/>
                    </a:cubicBezTo>
                    <a:cubicBezTo>
                      <a:pt x="15117" y="3871"/>
                      <a:pt x="14796" y="3188"/>
                      <a:pt x="14458" y="2917"/>
                    </a:cubicBezTo>
                    <a:cubicBezTo>
                      <a:pt x="14286" y="2779"/>
                      <a:pt x="14076" y="2699"/>
                      <a:pt x="13869" y="2699"/>
                    </a:cubicBezTo>
                    <a:cubicBezTo>
                      <a:pt x="13809" y="2699"/>
                      <a:pt x="13749" y="2706"/>
                      <a:pt x="13691" y="2719"/>
                    </a:cubicBezTo>
                    <a:cubicBezTo>
                      <a:pt x="13793" y="2368"/>
                      <a:pt x="13843" y="1994"/>
                      <a:pt x="13697" y="1655"/>
                    </a:cubicBezTo>
                    <a:cubicBezTo>
                      <a:pt x="13570" y="1358"/>
                      <a:pt x="13293" y="1110"/>
                      <a:pt x="12960" y="1110"/>
                    </a:cubicBezTo>
                    <a:cubicBezTo>
                      <a:pt x="12942" y="1110"/>
                      <a:pt x="12923" y="1111"/>
                      <a:pt x="12905" y="1113"/>
                    </a:cubicBezTo>
                    <a:cubicBezTo>
                      <a:pt x="12168" y="1176"/>
                      <a:pt x="11865" y="2080"/>
                      <a:pt x="12049" y="2718"/>
                    </a:cubicBezTo>
                    <a:cubicBezTo>
                      <a:pt x="11938" y="2662"/>
                      <a:pt x="11817" y="2634"/>
                      <a:pt x="11697" y="2634"/>
                    </a:cubicBezTo>
                    <a:cubicBezTo>
                      <a:pt x="11533" y="2634"/>
                      <a:pt x="11371" y="2686"/>
                      <a:pt x="11239" y="2791"/>
                    </a:cubicBezTo>
                    <a:cubicBezTo>
                      <a:pt x="11225" y="2488"/>
                      <a:pt x="11126" y="2184"/>
                      <a:pt x="10836" y="2045"/>
                    </a:cubicBezTo>
                    <a:cubicBezTo>
                      <a:pt x="10750" y="2003"/>
                      <a:pt x="10657" y="1982"/>
                      <a:pt x="10566" y="1982"/>
                    </a:cubicBezTo>
                    <a:cubicBezTo>
                      <a:pt x="10472" y="1982"/>
                      <a:pt x="10381" y="2004"/>
                      <a:pt x="10303" y="2049"/>
                    </a:cubicBezTo>
                    <a:cubicBezTo>
                      <a:pt x="10389" y="1274"/>
                      <a:pt x="10269" y="260"/>
                      <a:pt x="9399" y="43"/>
                    </a:cubicBezTo>
                    <a:cubicBezTo>
                      <a:pt x="9288" y="14"/>
                      <a:pt x="9181" y="1"/>
                      <a:pt x="9079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15"/>
              <p:cNvSpPr/>
              <p:nvPr/>
            </p:nvSpPr>
            <p:spPr>
              <a:xfrm>
                <a:off x="2130688" y="584400"/>
                <a:ext cx="3425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13703" h="4072" extrusionOk="0">
                    <a:moveTo>
                      <a:pt x="7994" y="1"/>
                    </a:moveTo>
                    <a:cubicBezTo>
                      <a:pt x="7254" y="1"/>
                      <a:pt x="6788" y="784"/>
                      <a:pt x="6443" y="1359"/>
                    </a:cubicBezTo>
                    <a:cubicBezTo>
                      <a:pt x="6434" y="1432"/>
                      <a:pt x="6413" y="1507"/>
                      <a:pt x="6375" y="1579"/>
                    </a:cubicBezTo>
                    <a:cubicBezTo>
                      <a:pt x="6359" y="1613"/>
                      <a:pt x="6333" y="1627"/>
                      <a:pt x="6308" y="1627"/>
                    </a:cubicBezTo>
                    <a:cubicBezTo>
                      <a:pt x="6255" y="1627"/>
                      <a:pt x="6200" y="1570"/>
                      <a:pt x="6208" y="1509"/>
                    </a:cubicBezTo>
                    <a:cubicBezTo>
                      <a:pt x="6275" y="1008"/>
                      <a:pt x="5901" y="588"/>
                      <a:pt x="5434" y="588"/>
                    </a:cubicBezTo>
                    <a:cubicBezTo>
                      <a:pt x="5340" y="588"/>
                      <a:pt x="5243" y="605"/>
                      <a:pt x="5144" y="642"/>
                    </a:cubicBezTo>
                    <a:cubicBezTo>
                      <a:pt x="4664" y="823"/>
                      <a:pt x="4473" y="1311"/>
                      <a:pt x="4349" y="1764"/>
                    </a:cubicBezTo>
                    <a:cubicBezTo>
                      <a:pt x="4345" y="1784"/>
                      <a:pt x="4333" y="1798"/>
                      <a:pt x="4319" y="1805"/>
                    </a:cubicBezTo>
                    <a:cubicBezTo>
                      <a:pt x="4316" y="1833"/>
                      <a:pt x="4311" y="1862"/>
                      <a:pt x="4302" y="1890"/>
                    </a:cubicBezTo>
                    <a:cubicBezTo>
                      <a:pt x="4294" y="1919"/>
                      <a:pt x="4265" y="1937"/>
                      <a:pt x="4236" y="1937"/>
                    </a:cubicBezTo>
                    <a:cubicBezTo>
                      <a:pt x="4216" y="1937"/>
                      <a:pt x="4197" y="1927"/>
                      <a:pt x="4187" y="1905"/>
                    </a:cubicBezTo>
                    <a:cubicBezTo>
                      <a:pt x="4092" y="1706"/>
                      <a:pt x="4048" y="1541"/>
                      <a:pt x="3817" y="1459"/>
                    </a:cubicBezTo>
                    <a:cubicBezTo>
                      <a:pt x="3755" y="1437"/>
                      <a:pt x="3694" y="1427"/>
                      <a:pt x="3636" y="1427"/>
                    </a:cubicBezTo>
                    <a:cubicBezTo>
                      <a:pt x="3436" y="1427"/>
                      <a:pt x="3260" y="1546"/>
                      <a:pt x="3139" y="1715"/>
                    </a:cubicBezTo>
                    <a:cubicBezTo>
                      <a:pt x="2898" y="2054"/>
                      <a:pt x="2941" y="2494"/>
                      <a:pt x="3060" y="2878"/>
                    </a:cubicBezTo>
                    <a:cubicBezTo>
                      <a:pt x="3166" y="2820"/>
                      <a:pt x="3284" y="2788"/>
                      <a:pt x="3405" y="2788"/>
                    </a:cubicBezTo>
                    <a:cubicBezTo>
                      <a:pt x="3445" y="2788"/>
                      <a:pt x="3486" y="2792"/>
                      <a:pt x="3527" y="2799"/>
                    </a:cubicBezTo>
                    <a:cubicBezTo>
                      <a:pt x="3634" y="2819"/>
                      <a:pt x="3595" y="2973"/>
                      <a:pt x="3496" y="2973"/>
                    </a:cubicBezTo>
                    <a:cubicBezTo>
                      <a:pt x="3491" y="2973"/>
                      <a:pt x="3485" y="2972"/>
                      <a:pt x="3479" y="2971"/>
                    </a:cubicBezTo>
                    <a:cubicBezTo>
                      <a:pt x="3442" y="2965"/>
                      <a:pt x="3406" y="2962"/>
                      <a:pt x="3371" y="2962"/>
                    </a:cubicBezTo>
                    <a:cubicBezTo>
                      <a:pt x="3277" y="2962"/>
                      <a:pt x="3188" y="2983"/>
                      <a:pt x="3107" y="3022"/>
                    </a:cubicBezTo>
                    <a:cubicBezTo>
                      <a:pt x="3114" y="3046"/>
                      <a:pt x="3123" y="3069"/>
                      <a:pt x="3132" y="3090"/>
                    </a:cubicBezTo>
                    <a:cubicBezTo>
                      <a:pt x="3140" y="3114"/>
                      <a:pt x="3118" y="3131"/>
                      <a:pt x="3097" y="3131"/>
                    </a:cubicBezTo>
                    <a:cubicBezTo>
                      <a:pt x="3086" y="3131"/>
                      <a:pt x="3076" y="3127"/>
                      <a:pt x="3070" y="3117"/>
                    </a:cubicBezTo>
                    <a:cubicBezTo>
                      <a:pt x="3059" y="3097"/>
                      <a:pt x="3050" y="3076"/>
                      <a:pt x="3040" y="3056"/>
                    </a:cubicBezTo>
                    <a:cubicBezTo>
                      <a:pt x="3003" y="3081"/>
                      <a:pt x="2965" y="3110"/>
                      <a:pt x="2933" y="3145"/>
                    </a:cubicBezTo>
                    <a:cubicBezTo>
                      <a:pt x="2920" y="3158"/>
                      <a:pt x="2905" y="3164"/>
                      <a:pt x="2891" y="3164"/>
                    </a:cubicBezTo>
                    <a:cubicBezTo>
                      <a:pt x="2846" y="3164"/>
                      <a:pt x="2807" y="3104"/>
                      <a:pt x="2845" y="3056"/>
                    </a:cubicBezTo>
                    <a:cubicBezTo>
                      <a:pt x="2848" y="3053"/>
                      <a:pt x="2851" y="3052"/>
                      <a:pt x="2855" y="3048"/>
                    </a:cubicBezTo>
                    <a:cubicBezTo>
                      <a:pt x="2850" y="3039"/>
                      <a:pt x="2844" y="3032"/>
                      <a:pt x="2843" y="3021"/>
                    </a:cubicBezTo>
                    <a:cubicBezTo>
                      <a:pt x="2756" y="2700"/>
                      <a:pt x="2502" y="2541"/>
                      <a:pt x="2244" y="2541"/>
                    </a:cubicBezTo>
                    <a:cubicBezTo>
                      <a:pt x="1994" y="2541"/>
                      <a:pt x="1741" y="2692"/>
                      <a:pt x="1635" y="2991"/>
                    </a:cubicBezTo>
                    <a:cubicBezTo>
                      <a:pt x="1634" y="2998"/>
                      <a:pt x="1630" y="3004"/>
                      <a:pt x="1627" y="3007"/>
                    </a:cubicBezTo>
                    <a:cubicBezTo>
                      <a:pt x="1698" y="3001"/>
                      <a:pt x="1769" y="2997"/>
                      <a:pt x="1841" y="2997"/>
                    </a:cubicBezTo>
                    <a:cubicBezTo>
                      <a:pt x="1909" y="2997"/>
                      <a:pt x="1977" y="3001"/>
                      <a:pt x="2045" y="3009"/>
                    </a:cubicBezTo>
                    <a:cubicBezTo>
                      <a:pt x="2148" y="3021"/>
                      <a:pt x="2156" y="3179"/>
                      <a:pt x="2052" y="3179"/>
                    </a:cubicBezTo>
                    <a:cubicBezTo>
                      <a:pt x="2049" y="3179"/>
                      <a:pt x="2047" y="3179"/>
                      <a:pt x="2045" y="3179"/>
                    </a:cubicBezTo>
                    <a:cubicBezTo>
                      <a:pt x="1979" y="3175"/>
                      <a:pt x="1915" y="3173"/>
                      <a:pt x="1851" y="3173"/>
                    </a:cubicBezTo>
                    <a:cubicBezTo>
                      <a:pt x="1607" y="3173"/>
                      <a:pt x="1373" y="3203"/>
                      <a:pt x="1129" y="3271"/>
                    </a:cubicBezTo>
                    <a:cubicBezTo>
                      <a:pt x="1121" y="3273"/>
                      <a:pt x="1113" y="3274"/>
                      <a:pt x="1106" y="3274"/>
                    </a:cubicBezTo>
                    <a:cubicBezTo>
                      <a:pt x="1032" y="3274"/>
                      <a:pt x="1010" y="3158"/>
                      <a:pt x="1090" y="3127"/>
                    </a:cubicBezTo>
                    <a:cubicBezTo>
                      <a:pt x="1199" y="3087"/>
                      <a:pt x="1312" y="3059"/>
                      <a:pt x="1425" y="3038"/>
                    </a:cubicBezTo>
                    <a:cubicBezTo>
                      <a:pt x="1412" y="3026"/>
                      <a:pt x="1401" y="3014"/>
                      <a:pt x="1394" y="2997"/>
                    </a:cubicBezTo>
                    <a:cubicBezTo>
                      <a:pt x="1281" y="2710"/>
                      <a:pt x="994" y="2486"/>
                      <a:pt x="690" y="2486"/>
                    </a:cubicBezTo>
                    <a:cubicBezTo>
                      <a:pt x="589" y="2486"/>
                      <a:pt x="485" y="2511"/>
                      <a:pt x="386" y="2568"/>
                    </a:cubicBezTo>
                    <a:cubicBezTo>
                      <a:pt x="33" y="2771"/>
                      <a:pt x="1" y="3201"/>
                      <a:pt x="123" y="3549"/>
                    </a:cubicBezTo>
                    <a:cubicBezTo>
                      <a:pt x="130" y="3556"/>
                      <a:pt x="139" y="3561"/>
                      <a:pt x="146" y="3569"/>
                    </a:cubicBezTo>
                    <a:cubicBezTo>
                      <a:pt x="166" y="3590"/>
                      <a:pt x="169" y="3619"/>
                      <a:pt x="160" y="3645"/>
                    </a:cubicBezTo>
                    <a:cubicBezTo>
                      <a:pt x="160" y="3646"/>
                      <a:pt x="161" y="3646"/>
                      <a:pt x="161" y="3648"/>
                    </a:cubicBezTo>
                    <a:cubicBezTo>
                      <a:pt x="174" y="3676"/>
                      <a:pt x="153" y="3704"/>
                      <a:pt x="128" y="3704"/>
                    </a:cubicBezTo>
                    <a:lnTo>
                      <a:pt x="149" y="4071"/>
                    </a:lnTo>
                    <a:cubicBezTo>
                      <a:pt x="382" y="4058"/>
                      <a:pt x="617" y="4049"/>
                      <a:pt x="850" y="4040"/>
                    </a:cubicBezTo>
                    <a:cubicBezTo>
                      <a:pt x="883" y="3621"/>
                      <a:pt x="1199" y="3233"/>
                      <a:pt x="1593" y="3233"/>
                    </a:cubicBezTo>
                    <a:cubicBezTo>
                      <a:pt x="1729" y="3233"/>
                      <a:pt x="1875" y="3280"/>
                      <a:pt x="2022" y="3388"/>
                    </a:cubicBezTo>
                    <a:cubicBezTo>
                      <a:pt x="2244" y="3553"/>
                      <a:pt x="2512" y="3618"/>
                      <a:pt x="2782" y="3674"/>
                    </a:cubicBezTo>
                    <a:cubicBezTo>
                      <a:pt x="3083" y="3423"/>
                      <a:pt x="3399" y="3200"/>
                      <a:pt x="3716" y="2971"/>
                    </a:cubicBezTo>
                    <a:cubicBezTo>
                      <a:pt x="3933" y="2350"/>
                      <a:pt x="4339" y="1738"/>
                      <a:pt x="4951" y="1738"/>
                    </a:cubicBezTo>
                    <a:cubicBezTo>
                      <a:pt x="5129" y="1738"/>
                      <a:pt x="5325" y="1790"/>
                      <a:pt x="5538" y="1908"/>
                    </a:cubicBezTo>
                    <a:cubicBezTo>
                      <a:pt x="5676" y="1984"/>
                      <a:pt x="5823" y="2090"/>
                      <a:pt x="5934" y="2208"/>
                    </a:cubicBezTo>
                    <a:cubicBezTo>
                      <a:pt x="5977" y="2251"/>
                      <a:pt x="6011" y="2281"/>
                      <a:pt x="6036" y="2302"/>
                    </a:cubicBezTo>
                    <a:cubicBezTo>
                      <a:pt x="6619" y="2027"/>
                      <a:pt x="7091" y="1411"/>
                      <a:pt x="7585" y="1020"/>
                    </a:cubicBezTo>
                    <a:cubicBezTo>
                      <a:pt x="7759" y="881"/>
                      <a:pt x="7974" y="813"/>
                      <a:pt x="8182" y="813"/>
                    </a:cubicBezTo>
                    <a:cubicBezTo>
                      <a:pt x="8596" y="813"/>
                      <a:pt x="8984" y="1083"/>
                      <a:pt x="8978" y="1596"/>
                    </a:cubicBezTo>
                    <a:cubicBezTo>
                      <a:pt x="8973" y="2096"/>
                      <a:pt x="8891" y="2682"/>
                      <a:pt x="9049" y="3163"/>
                    </a:cubicBezTo>
                    <a:cubicBezTo>
                      <a:pt x="9344" y="3251"/>
                      <a:pt x="9559" y="3550"/>
                      <a:pt x="9597" y="3849"/>
                    </a:cubicBezTo>
                    <a:cubicBezTo>
                      <a:pt x="10495" y="3820"/>
                      <a:pt x="11393" y="3797"/>
                      <a:pt x="12289" y="3797"/>
                    </a:cubicBezTo>
                    <a:cubicBezTo>
                      <a:pt x="12761" y="3797"/>
                      <a:pt x="13232" y="3803"/>
                      <a:pt x="13702" y="3818"/>
                    </a:cubicBezTo>
                    <a:cubicBezTo>
                      <a:pt x="13694" y="3746"/>
                      <a:pt x="13684" y="3674"/>
                      <a:pt x="13666" y="3604"/>
                    </a:cubicBezTo>
                    <a:cubicBezTo>
                      <a:pt x="13618" y="3412"/>
                      <a:pt x="13554" y="3224"/>
                      <a:pt x="13445" y="3059"/>
                    </a:cubicBezTo>
                    <a:cubicBezTo>
                      <a:pt x="13285" y="2815"/>
                      <a:pt x="13010" y="2647"/>
                      <a:pt x="12729" y="2647"/>
                    </a:cubicBezTo>
                    <a:cubicBezTo>
                      <a:pt x="12673" y="2647"/>
                      <a:pt x="12617" y="2654"/>
                      <a:pt x="12561" y="2668"/>
                    </a:cubicBezTo>
                    <a:cubicBezTo>
                      <a:pt x="12549" y="2706"/>
                      <a:pt x="12536" y="2741"/>
                      <a:pt x="12523" y="2778"/>
                    </a:cubicBezTo>
                    <a:cubicBezTo>
                      <a:pt x="12507" y="2823"/>
                      <a:pt x="12470" y="2843"/>
                      <a:pt x="12432" y="2843"/>
                    </a:cubicBezTo>
                    <a:cubicBezTo>
                      <a:pt x="12381" y="2843"/>
                      <a:pt x="12330" y="2805"/>
                      <a:pt x="12337" y="2744"/>
                    </a:cubicBezTo>
                    <a:cubicBezTo>
                      <a:pt x="12296" y="2734"/>
                      <a:pt x="12268" y="2678"/>
                      <a:pt x="12306" y="2644"/>
                    </a:cubicBezTo>
                    <a:cubicBezTo>
                      <a:pt x="12330" y="2623"/>
                      <a:pt x="12354" y="2609"/>
                      <a:pt x="12379" y="2590"/>
                    </a:cubicBezTo>
                    <a:cubicBezTo>
                      <a:pt x="12457" y="2329"/>
                      <a:pt x="12536" y="2059"/>
                      <a:pt x="12512" y="1785"/>
                    </a:cubicBezTo>
                    <a:cubicBezTo>
                      <a:pt x="12482" y="1435"/>
                      <a:pt x="12239" y="1081"/>
                      <a:pt x="11889" y="1081"/>
                    </a:cubicBezTo>
                    <a:cubicBezTo>
                      <a:pt x="11824" y="1081"/>
                      <a:pt x="11754" y="1093"/>
                      <a:pt x="11682" y="1120"/>
                    </a:cubicBezTo>
                    <a:cubicBezTo>
                      <a:pt x="11097" y="1339"/>
                      <a:pt x="10996" y="2086"/>
                      <a:pt x="11154" y="2609"/>
                    </a:cubicBezTo>
                    <a:cubicBezTo>
                      <a:pt x="11182" y="2637"/>
                      <a:pt x="11213" y="2664"/>
                      <a:pt x="11237" y="2696"/>
                    </a:cubicBezTo>
                    <a:cubicBezTo>
                      <a:pt x="11293" y="2771"/>
                      <a:pt x="11221" y="2843"/>
                      <a:pt x="11146" y="2843"/>
                    </a:cubicBezTo>
                    <a:cubicBezTo>
                      <a:pt x="11115" y="2843"/>
                      <a:pt x="11084" y="2831"/>
                      <a:pt x="11061" y="2801"/>
                    </a:cubicBezTo>
                    <a:cubicBezTo>
                      <a:pt x="10955" y="2661"/>
                      <a:pt x="10802" y="2597"/>
                      <a:pt x="10648" y="2597"/>
                    </a:cubicBezTo>
                    <a:cubicBezTo>
                      <a:pt x="10444" y="2597"/>
                      <a:pt x="10240" y="2709"/>
                      <a:pt x="10143" y="2906"/>
                    </a:cubicBezTo>
                    <a:cubicBezTo>
                      <a:pt x="10126" y="2940"/>
                      <a:pt x="10093" y="2954"/>
                      <a:pt x="10058" y="2954"/>
                    </a:cubicBezTo>
                    <a:cubicBezTo>
                      <a:pt x="10004" y="2954"/>
                      <a:pt x="9947" y="2916"/>
                      <a:pt x="9954" y="2856"/>
                    </a:cubicBezTo>
                    <a:cubicBezTo>
                      <a:pt x="9979" y="2640"/>
                      <a:pt x="9986" y="2424"/>
                      <a:pt x="9889" y="2223"/>
                    </a:cubicBezTo>
                    <a:cubicBezTo>
                      <a:pt x="9801" y="2042"/>
                      <a:pt x="9628" y="1933"/>
                      <a:pt x="9454" y="1933"/>
                    </a:cubicBezTo>
                    <a:cubicBezTo>
                      <a:pt x="9365" y="1933"/>
                      <a:pt x="9277" y="1961"/>
                      <a:pt x="9199" y="2023"/>
                    </a:cubicBezTo>
                    <a:cubicBezTo>
                      <a:pt x="9196" y="2038"/>
                      <a:pt x="9194" y="2054"/>
                      <a:pt x="9190" y="2071"/>
                    </a:cubicBezTo>
                    <a:cubicBezTo>
                      <a:pt x="9181" y="2119"/>
                      <a:pt x="9142" y="2141"/>
                      <a:pt x="9102" y="2141"/>
                    </a:cubicBezTo>
                    <a:cubicBezTo>
                      <a:pt x="9049" y="2141"/>
                      <a:pt x="8994" y="2105"/>
                      <a:pt x="8997" y="2044"/>
                    </a:cubicBezTo>
                    <a:cubicBezTo>
                      <a:pt x="9025" y="1303"/>
                      <a:pt x="9135" y="132"/>
                      <a:pt x="8128" y="9"/>
                    </a:cubicBezTo>
                    <a:cubicBezTo>
                      <a:pt x="8083" y="4"/>
                      <a:pt x="8038" y="1"/>
                      <a:pt x="7994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15"/>
              <p:cNvSpPr/>
              <p:nvPr/>
            </p:nvSpPr>
            <p:spPr>
              <a:xfrm>
                <a:off x="2108513" y="673650"/>
                <a:ext cx="26075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555" extrusionOk="0">
                    <a:moveTo>
                      <a:pt x="455" y="0"/>
                    </a:moveTo>
                    <a:cubicBezTo>
                      <a:pt x="408" y="0"/>
                      <a:pt x="359" y="7"/>
                      <a:pt x="307" y="25"/>
                    </a:cubicBezTo>
                    <a:cubicBezTo>
                      <a:pt x="134" y="83"/>
                      <a:pt x="1" y="318"/>
                      <a:pt x="131" y="479"/>
                    </a:cubicBezTo>
                    <a:cubicBezTo>
                      <a:pt x="151" y="503"/>
                      <a:pt x="153" y="529"/>
                      <a:pt x="151" y="555"/>
                    </a:cubicBezTo>
                    <a:cubicBezTo>
                      <a:pt x="448" y="534"/>
                      <a:pt x="745" y="514"/>
                      <a:pt x="1043" y="498"/>
                    </a:cubicBezTo>
                    <a:lnTo>
                      <a:pt x="1022" y="131"/>
                    </a:lnTo>
                    <a:cubicBezTo>
                      <a:pt x="1013" y="131"/>
                      <a:pt x="1005" y="127"/>
                      <a:pt x="996" y="121"/>
                    </a:cubicBezTo>
                    <a:cubicBezTo>
                      <a:pt x="996" y="120"/>
                      <a:pt x="993" y="120"/>
                      <a:pt x="993" y="119"/>
                    </a:cubicBezTo>
                    <a:cubicBezTo>
                      <a:pt x="992" y="119"/>
                      <a:pt x="991" y="120"/>
                      <a:pt x="989" y="120"/>
                    </a:cubicBezTo>
                    <a:cubicBezTo>
                      <a:pt x="800" y="108"/>
                      <a:pt x="639" y="0"/>
                      <a:pt x="45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15"/>
              <p:cNvSpPr/>
              <p:nvPr/>
            </p:nvSpPr>
            <p:spPr>
              <a:xfrm>
                <a:off x="2242863" y="635575"/>
                <a:ext cx="103200" cy="39800"/>
              </a:xfrm>
              <a:custGeom>
                <a:avLst/>
                <a:gdLst/>
                <a:ahLst/>
                <a:cxnLst/>
                <a:rect l="l" t="t" r="r" b="b"/>
                <a:pathLst>
                  <a:path w="4128" h="1592" extrusionOk="0">
                    <a:moveTo>
                      <a:pt x="2378" y="0"/>
                    </a:moveTo>
                    <a:cubicBezTo>
                      <a:pt x="1767" y="0"/>
                      <a:pt x="1480" y="572"/>
                      <a:pt x="1333" y="1099"/>
                    </a:cubicBezTo>
                    <a:cubicBezTo>
                      <a:pt x="1152" y="879"/>
                      <a:pt x="917" y="656"/>
                      <a:pt x="642" y="656"/>
                    </a:cubicBezTo>
                    <a:cubicBezTo>
                      <a:pt x="591" y="656"/>
                      <a:pt x="539" y="664"/>
                      <a:pt x="486" y="680"/>
                    </a:cubicBezTo>
                    <a:cubicBezTo>
                      <a:pt x="163" y="779"/>
                      <a:pt x="0" y="1140"/>
                      <a:pt x="215" y="1404"/>
                    </a:cubicBezTo>
                    <a:cubicBezTo>
                      <a:pt x="226" y="1418"/>
                      <a:pt x="239" y="1423"/>
                      <a:pt x="253" y="1423"/>
                    </a:cubicBezTo>
                    <a:cubicBezTo>
                      <a:pt x="295" y="1423"/>
                      <a:pt x="339" y="1374"/>
                      <a:pt x="309" y="1332"/>
                    </a:cubicBezTo>
                    <a:cubicBezTo>
                      <a:pt x="464" y="1042"/>
                      <a:pt x="616" y="896"/>
                      <a:pt x="764" y="896"/>
                    </a:cubicBezTo>
                    <a:cubicBezTo>
                      <a:pt x="859" y="896"/>
                      <a:pt x="953" y="956"/>
                      <a:pt x="1046" y="1075"/>
                    </a:cubicBezTo>
                    <a:cubicBezTo>
                      <a:pt x="1137" y="1174"/>
                      <a:pt x="1217" y="1280"/>
                      <a:pt x="1291" y="1393"/>
                    </a:cubicBezTo>
                    <a:cubicBezTo>
                      <a:pt x="1313" y="1426"/>
                      <a:pt x="1351" y="1443"/>
                      <a:pt x="1387" y="1443"/>
                    </a:cubicBezTo>
                    <a:cubicBezTo>
                      <a:pt x="1430" y="1443"/>
                      <a:pt x="1472" y="1418"/>
                      <a:pt x="1484" y="1368"/>
                    </a:cubicBezTo>
                    <a:cubicBezTo>
                      <a:pt x="1596" y="926"/>
                      <a:pt x="1771" y="250"/>
                      <a:pt x="2331" y="250"/>
                    </a:cubicBezTo>
                    <a:cubicBezTo>
                      <a:pt x="2342" y="250"/>
                      <a:pt x="2353" y="250"/>
                      <a:pt x="2365" y="251"/>
                    </a:cubicBezTo>
                    <a:cubicBezTo>
                      <a:pt x="3023" y="282"/>
                      <a:pt x="2797" y="1057"/>
                      <a:pt x="2834" y="1475"/>
                    </a:cubicBezTo>
                    <a:cubicBezTo>
                      <a:pt x="2841" y="1553"/>
                      <a:pt x="2905" y="1591"/>
                      <a:pt x="2966" y="1591"/>
                    </a:cubicBezTo>
                    <a:cubicBezTo>
                      <a:pt x="3027" y="1591"/>
                      <a:pt x="3084" y="1553"/>
                      <a:pt x="3077" y="1475"/>
                    </a:cubicBezTo>
                    <a:cubicBezTo>
                      <a:pt x="3074" y="1459"/>
                      <a:pt x="3074" y="1444"/>
                      <a:pt x="3072" y="1428"/>
                    </a:cubicBezTo>
                    <a:lnTo>
                      <a:pt x="3072" y="1428"/>
                    </a:lnTo>
                    <a:cubicBezTo>
                      <a:pt x="3083" y="1433"/>
                      <a:pt x="3095" y="1435"/>
                      <a:pt x="3107" y="1435"/>
                    </a:cubicBezTo>
                    <a:cubicBezTo>
                      <a:pt x="3141" y="1435"/>
                      <a:pt x="3172" y="1414"/>
                      <a:pt x="3171" y="1366"/>
                    </a:cubicBezTo>
                    <a:cubicBezTo>
                      <a:pt x="3170" y="1170"/>
                      <a:pt x="3310" y="967"/>
                      <a:pt x="3517" y="953"/>
                    </a:cubicBezTo>
                    <a:cubicBezTo>
                      <a:pt x="3526" y="952"/>
                      <a:pt x="3535" y="952"/>
                      <a:pt x="3544" y="952"/>
                    </a:cubicBezTo>
                    <a:cubicBezTo>
                      <a:pt x="3749" y="952"/>
                      <a:pt x="3849" y="1120"/>
                      <a:pt x="3911" y="1291"/>
                    </a:cubicBezTo>
                    <a:cubicBezTo>
                      <a:pt x="3928" y="1341"/>
                      <a:pt x="3970" y="1364"/>
                      <a:pt x="4011" y="1364"/>
                    </a:cubicBezTo>
                    <a:cubicBezTo>
                      <a:pt x="4061" y="1364"/>
                      <a:pt x="4109" y="1330"/>
                      <a:pt x="4112" y="1266"/>
                    </a:cubicBezTo>
                    <a:cubicBezTo>
                      <a:pt x="4128" y="972"/>
                      <a:pt x="3825" y="741"/>
                      <a:pt x="3550" y="741"/>
                    </a:cubicBezTo>
                    <a:cubicBezTo>
                      <a:pt x="3534" y="741"/>
                      <a:pt x="3518" y="742"/>
                      <a:pt x="3503" y="744"/>
                    </a:cubicBezTo>
                    <a:cubicBezTo>
                      <a:pt x="3303" y="762"/>
                      <a:pt x="3142" y="903"/>
                      <a:pt x="3067" y="1082"/>
                    </a:cubicBezTo>
                    <a:cubicBezTo>
                      <a:pt x="3072" y="590"/>
                      <a:pt x="3072" y="42"/>
                      <a:pt x="2444" y="2"/>
                    </a:cubicBezTo>
                    <a:cubicBezTo>
                      <a:pt x="2422" y="1"/>
                      <a:pt x="2400" y="0"/>
                      <a:pt x="237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15"/>
              <p:cNvSpPr/>
              <p:nvPr/>
            </p:nvSpPr>
            <p:spPr>
              <a:xfrm>
                <a:off x="2103838" y="578425"/>
                <a:ext cx="377950" cy="113200"/>
              </a:xfrm>
              <a:custGeom>
                <a:avLst/>
                <a:gdLst/>
                <a:ahLst/>
                <a:cxnLst/>
                <a:rect l="l" t="t" r="r" b="b"/>
                <a:pathLst>
                  <a:path w="15118" h="4528" extrusionOk="0">
                    <a:moveTo>
                      <a:pt x="9068" y="240"/>
                    </a:moveTo>
                    <a:cubicBezTo>
                      <a:pt x="9112" y="240"/>
                      <a:pt x="9157" y="243"/>
                      <a:pt x="9202" y="248"/>
                    </a:cubicBezTo>
                    <a:cubicBezTo>
                      <a:pt x="10209" y="371"/>
                      <a:pt x="10099" y="1542"/>
                      <a:pt x="10071" y="2283"/>
                    </a:cubicBezTo>
                    <a:cubicBezTo>
                      <a:pt x="10068" y="2344"/>
                      <a:pt x="10123" y="2380"/>
                      <a:pt x="10176" y="2380"/>
                    </a:cubicBezTo>
                    <a:cubicBezTo>
                      <a:pt x="10216" y="2380"/>
                      <a:pt x="10255" y="2358"/>
                      <a:pt x="10264" y="2310"/>
                    </a:cubicBezTo>
                    <a:cubicBezTo>
                      <a:pt x="10268" y="2293"/>
                      <a:pt x="10270" y="2277"/>
                      <a:pt x="10273" y="2262"/>
                    </a:cubicBezTo>
                    <a:cubicBezTo>
                      <a:pt x="10351" y="2200"/>
                      <a:pt x="10439" y="2172"/>
                      <a:pt x="10528" y="2172"/>
                    </a:cubicBezTo>
                    <a:cubicBezTo>
                      <a:pt x="10702" y="2172"/>
                      <a:pt x="10875" y="2281"/>
                      <a:pt x="10963" y="2462"/>
                    </a:cubicBezTo>
                    <a:cubicBezTo>
                      <a:pt x="11060" y="2663"/>
                      <a:pt x="11053" y="2879"/>
                      <a:pt x="11028" y="3095"/>
                    </a:cubicBezTo>
                    <a:cubicBezTo>
                      <a:pt x="11021" y="3155"/>
                      <a:pt x="11078" y="3193"/>
                      <a:pt x="11132" y="3193"/>
                    </a:cubicBezTo>
                    <a:cubicBezTo>
                      <a:pt x="11167" y="3193"/>
                      <a:pt x="11200" y="3179"/>
                      <a:pt x="11217" y="3145"/>
                    </a:cubicBezTo>
                    <a:cubicBezTo>
                      <a:pt x="11314" y="2948"/>
                      <a:pt x="11518" y="2836"/>
                      <a:pt x="11722" y="2836"/>
                    </a:cubicBezTo>
                    <a:cubicBezTo>
                      <a:pt x="11876" y="2836"/>
                      <a:pt x="12029" y="2900"/>
                      <a:pt x="12135" y="3040"/>
                    </a:cubicBezTo>
                    <a:cubicBezTo>
                      <a:pt x="12158" y="3070"/>
                      <a:pt x="12189" y="3082"/>
                      <a:pt x="12220" y="3082"/>
                    </a:cubicBezTo>
                    <a:cubicBezTo>
                      <a:pt x="12295" y="3082"/>
                      <a:pt x="12367" y="3010"/>
                      <a:pt x="12311" y="2935"/>
                    </a:cubicBezTo>
                    <a:cubicBezTo>
                      <a:pt x="12287" y="2903"/>
                      <a:pt x="12256" y="2876"/>
                      <a:pt x="12228" y="2848"/>
                    </a:cubicBezTo>
                    <a:cubicBezTo>
                      <a:pt x="12070" y="2325"/>
                      <a:pt x="12171" y="1578"/>
                      <a:pt x="12756" y="1359"/>
                    </a:cubicBezTo>
                    <a:cubicBezTo>
                      <a:pt x="12828" y="1332"/>
                      <a:pt x="12898" y="1320"/>
                      <a:pt x="12963" y="1320"/>
                    </a:cubicBezTo>
                    <a:cubicBezTo>
                      <a:pt x="13313" y="1320"/>
                      <a:pt x="13556" y="1674"/>
                      <a:pt x="13586" y="2024"/>
                    </a:cubicBezTo>
                    <a:cubicBezTo>
                      <a:pt x="13610" y="2298"/>
                      <a:pt x="13531" y="2568"/>
                      <a:pt x="13453" y="2829"/>
                    </a:cubicBezTo>
                    <a:cubicBezTo>
                      <a:pt x="13428" y="2848"/>
                      <a:pt x="13404" y="2862"/>
                      <a:pt x="13380" y="2883"/>
                    </a:cubicBezTo>
                    <a:cubicBezTo>
                      <a:pt x="13342" y="2917"/>
                      <a:pt x="13370" y="2973"/>
                      <a:pt x="13411" y="2983"/>
                    </a:cubicBezTo>
                    <a:cubicBezTo>
                      <a:pt x="13404" y="3044"/>
                      <a:pt x="13455" y="3082"/>
                      <a:pt x="13506" y="3082"/>
                    </a:cubicBezTo>
                    <a:cubicBezTo>
                      <a:pt x="13544" y="3082"/>
                      <a:pt x="13581" y="3062"/>
                      <a:pt x="13597" y="3017"/>
                    </a:cubicBezTo>
                    <a:cubicBezTo>
                      <a:pt x="13610" y="2980"/>
                      <a:pt x="13623" y="2945"/>
                      <a:pt x="13635" y="2907"/>
                    </a:cubicBezTo>
                    <a:cubicBezTo>
                      <a:pt x="13691" y="2893"/>
                      <a:pt x="13747" y="2886"/>
                      <a:pt x="13803" y="2886"/>
                    </a:cubicBezTo>
                    <a:cubicBezTo>
                      <a:pt x="14084" y="2886"/>
                      <a:pt x="14359" y="3054"/>
                      <a:pt x="14519" y="3298"/>
                    </a:cubicBezTo>
                    <a:cubicBezTo>
                      <a:pt x="14628" y="3463"/>
                      <a:pt x="14692" y="3651"/>
                      <a:pt x="14740" y="3843"/>
                    </a:cubicBezTo>
                    <a:cubicBezTo>
                      <a:pt x="14758" y="3913"/>
                      <a:pt x="14768" y="3985"/>
                      <a:pt x="14783" y="4055"/>
                    </a:cubicBezTo>
                    <a:cubicBezTo>
                      <a:pt x="14316" y="4040"/>
                      <a:pt x="13848" y="4033"/>
                      <a:pt x="13379" y="4033"/>
                    </a:cubicBezTo>
                    <a:cubicBezTo>
                      <a:pt x="11436" y="4033"/>
                      <a:pt x="9479" y="4141"/>
                      <a:pt x="7538" y="4179"/>
                    </a:cubicBezTo>
                    <a:cubicBezTo>
                      <a:pt x="5437" y="4221"/>
                      <a:pt x="3322" y="4199"/>
                      <a:pt x="1221" y="4309"/>
                    </a:cubicBezTo>
                    <a:cubicBezTo>
                      <a:pt x="923" y="4324"/>
                      <a:pt x="627" y="4344"/>
                      <a:pt x="329" y="4365"/>
                    </a:cubicBezTo>
                    <a:cubicBezTo>
                      <a:pt x="332" y="4340"/>
                      <a:pt x="329" y="4314"/>
                      <a:pt x="309" y="4289"/>
                    </a:cubicBezTo>
                    <a:cubicBezTo>
                      <a:pt x="178" y="4131"/>
                      <a:pt x="312" y="3894"/>
                      <a:pt x="486" y="3836"/>
                    </a:cubicBezTo>
                    <a:cubicBezTo>
                      <a:pt x="537" y="3818"/>
                      <a:pt x="586" y="3811"/>
                      <a:pt x="633" y="3811"/>
                    </a:cubicBezTo>
                    <a:cubicBezTo>
                      <a:pt x="817" y="3811"/>
                      <a:pt x="978" y="3918"/>
                      <a:pt x="1166" y="3930"/>
                    </a:cubicBezTo>
                    <a:cubicBezTo>
                      <a:pt x="1169" y="3930"/>
                      <a:pt x="1171" y="3929"/>
                      <a:pt x="1172" y="3929"/>
                    </a:cubicBezTo>
                    <a:cubicBezTo>
                      <a:pt x="1172" y="3930"/>
                      <a:pt x="1173" y="3930"/>
                      <a:pt x="1173" y="3932"/>
                    </a:cubicBezTo>
                    <a:cubicBezTo>
                      <a:pt x="1183" y="3940"/>
                      <a:pt x="1192" y="3943"/>
                      <a:pt x="1200" y="3943"/>
                    </a:cubicBezTo>
                    <a:cubicBezTo>
                      <a:pt x="1226" y="3943"/>
                      <a:pt x="1247" y="3915"/>
                      <a:pt x="1234" y="3887"/>
                    </a:cubicBezTo>
                    <a:cubicBezTo>
                      <a:pt x="1234" y="3885"/>
                      <a:pt x="1233" y="3885"/>
                      <a:pt x="1233" y="3884"/>
                    </a:cubicBezTo>
                    <a:cubicBezTo>
                      <a:pt x="1241" y="3858"/>
                      <a:pt x="1237" y="3829"/>
                      <a:pt x="1219" y="3808"/>
                    </a:cubicBezTo>
                    <a:cubicBezTo>
                      <a:pt x="1211" y="3800"/>
                      <a:pt x="1202" y="3795"/>
                      <a:pt x="1195" y="3788"/>
                    </a:cubicBezTo>
                    <a:cubicBezTo>
                      <a:pt x="1073" y="3440"/>
                      <a:pt x="1106" y="3010"/>
                      <a:pt x="1459" y="2807"/>
                    </a:cubicBezTo>
                    <a:cubicBezTo>
                      <a:pt x="1558" y="2750"/>
                      <a:pt x="1661" y="2725"/>
                      <a:pt x="1763" y="2725"/>
                    </a:cubicBezTo>
                    <a:cubicBezTo>
                      <a:pt x="2066" y="2725"/>
                      <a:pt x="2353" y="2949"/>
                      <a:pt x="2465" y="3236"/>
                    </a:cubicBezTo>
                    <a:cubicBezTo>
                      <a:pt x="2472" y="3253"/>
                      <a:pt x="2485" y="3265"/>
                      <a:pt x="2498" y="3277"/>
                    </a:cubicBezTo>
                    <a:cubicBezTo>
                      <a:pt x="2385" y="3298"/>
                      <a:pt x="2272" y="3326"/>
                      <a:pt x="2162" y="3366"/>
                    </a:cubicBezTo>
                    <a:cubicBezTo>
                      <a:pt x="2083" y="3397"/>
                      <a:pt x="2104" y="3513"/>
                      <a:pt x="2179" y="3513"/>
                    </a:cubicBezTo>
                    <a:cubicBezTo>
                      <a:pt x="2186" y="3513"/>
                      <a:pt x="2193" y="3512"/>
                      <a:pt x="2201" y="3510"/>
                    </a:cubicBezTo>
                    <a:cubicBezTo>
                      <a:pt x="2444" y="3442"/>
                      <a:pt x="2679" y="3412"/>
                      <a:pt x="2924" y="3412"/>
                    </a:cubicBezTo>
                    <a:cubicBezTo>
                      <a:pt x="2987" y="3412"/>
                      <a:pt x="3052" y="3414"/>
                      <a:pt x="3117" y="3418"/>
                    </a:cubicBezTo>
                    <a:cubicBezTo>
                      <a:pt x="3120" y="3418"/>
                      <a:pt x="3122" y="3418"/>
                      <a:pt x="3124" y="3418"/>
                    </a:cubicBezTo>
                    <a:cubicBezTo>
                      <a:pt x="3227" y="3418"/>
                      <a:pt x="3221" y="3260"/>
                      <a:pt x="3117" y="3248"/>
                    </a:cubicBezTo>
                    <a:cubicBezTo>
                      <a:pt x="3050" y="3240"/>
                      <a:pt x="2982" y="3236"/>
                      <a:pt x="2913" y="3236"/>
                    </a:cubicBezTo>
                    <a:cubicBezTo>
                      <a:pt x="2842" y="3236"/>
                      <a:pt x="2770" y="3240"/>
                      <a:pt x="2698" y="3246"/>
                    </a:cubicBezTo>
                    <a:cubicBezTo>
                      <a:pt x="2702" y="3243"/>
                      <a:pt x="2705" y="3237"/>
                      <a:pt x="2708" y="3230"/>
                    </a:cubicBezTo>
                    <a:cubicBezTo>
                      <a:pt x="2813" y="2931"/>
                      <a:pt x="3066" y="2780"/>
                      <a:pt x="3316" y="2780"/>
                    </a:cubicBezTo>
                    <a:cubicBezTo>
                      <a:pt x="3574" y="2780"/>
                      <a:pt x="3828" y="2939"/>
                      <a:pt x="3915" y="3260"/>
                    </a:cubicBezTo>
                    <a:cubicBezTo>
                      <a:pt x="3917" y="3271"/>
                      <a:pt x="3921" y="3278"/>
                      <a:pt x="3926" y="3287"/>
                    </a:cubicBezTo>
                    <a:cubicBezTo>
                      <a:pt x="3924" y="3291"/>
                      <a:pt x="3919" y="3292"/>
                      <a:pt x="3918" y="3295"/>
                    </a:cubicBezTo>
                    <a:cubicBezTo>
                      <a:pt x="3880" y="3343"/>
                      <a:pt x="3918" y="3403"/>
                      <a:pt x="3963" y="3403"/>
                    </a:cubicBezTo>
                    <a:cubicBezTo>
                      <a:pt x="3976" y="3403"/>
                      <a:pt x="3991" y="3397"/>
                      <a:pt x="4004" y="3384"/>
                    </a:cubicBezTo>
                    <a:cubicBezTo>
                      <a:pt x="4038" y="3349"/>
                      <a:pt x="4075" y="3320"/>
                      <a:pt x="4113" y="3295"/>
                    </a:cubicBezTo>
                    <a:cubicBezTo>
                      <a:pt x="4123" y="3315"/>
                      <a:pt x="4131" y="3336"/>
                      <a:pt x="4142" y="3356"/>
                    </a:cubicBezTo>
                    <a:cubicBezTo>
                      <a:pt x="4148" y="3366"/>
                      <a:pt x="4158" y="3370"/>
                      <a:pt x="4168" y="3370"/>
                    </a:cubicBezTo>
                    <a:cubicBezTo>
                      <a:pt x="4189" y="3370"/>
                      <a:pt x="4212" y="3353"/>
                      <a:pt x="4203" y="3329"/>
                    </a:cubicBezTo>
                    <a:cubicBezTo>
                      <a:pt x="4195" y="3308"/>
                      <a:pt x="4186" y="3285"/>
                      <a:pt x="4179" y="3261"/>
                    </a:cubicBezTo>
                    <a:cubicBezTo>
                      <a:pt x="4261" y="3222"/>
                      <a:pt x="4350" y="3201"/>
                      <a:pt x="4444" y="3201"/>
                    </a:cubicBezTo>
                    <a:cubicBezTo>
                      <a:pt x="4479" y="3201"/>
                      <a:pt x="4515" y="3204"/>
                      <a:pt x="4552" y="3210"/>
                    </a:cubicBezTo>
                    <a:cubicBezTo>
                      <a:pt x="4558" y="3211"/>
                      <a:pt x="4563" y="3212"/>
                      <a:pt x="4568" y="3212"/>
                    </a:cubicBezTo>
                    <a:cubicBezTo>
                      <a:pt x="4668" y="3212"/>
                      <a:pt x="4707" y="3058"/>
                      <a:pt x="4600" y="3038"/>
                    </a:cubicBezTo>
                    <a:cubicBezTo>
                      <a:pt x="4559" y="3031"/>
                      <a:pt x="4518" y="3027"/>
                      <a:pt x="4477" y="3027"/>
                    </a:cubicBezTo>
                    <a:cubicBezTo>
                      <a:pt x="4356" y="3027"/>
                      <a:pt x="4237" y="3059"/>
                      <a:pt x="4131" y="3117"/>
                    </a:cubicBezTo>
                    <a:cubicBezTo>
                      <a:pt x="4014" y="2733"/>
                      <a:pt x="3969" y="2293"/>
                      <a:pt x="4212" y="1954"/>
                    </a:cubicBezTo>
                    <a:cubicBezTo>
                      <a:pt x="4333" y="1785"/>
                      <a:pt x="4509" y="1666"/>
                      <a:pt x="4708" y="1666"/>
                    </a:cubicBezTo>
                    <a:cubicBezTo>
                      <a:pt x="4767" y="1666"/>
                      <a:pt x="4827" y="1676"/>
                      <a:pt x="4889" y="1698"/>
                    </a:cubicBezTo>
                    <a:cubicBezTo>
                      <a:pt x="5122" y="1780"/>
                      <a:pt x="5166" y="1945"/>
                      <a:pt x="5261" y="2144"/>
                    </a:cubicBezTo>
                    <a:cubicBezTo>
                      <a:pt x="5271" y="2166"/>
                      <a:pt x="5290" y="2176"/>
                      <a:pt x="5310" y="2176"/>
                    </a:cubicBezTo>
                    <a:cubicBezTo>
                      <a:pt x="5339" y="2176"/>
                      <a:pt x="5368" y="2158"/>
                      <a:pt x="5376" y="2129"/>
                    </a:cubicBezTo>
                    <a:cubicBezTo>
                      <a:pt x="5385" y="2101"/>
                      <a:pt x="5390" y="2072"/>
                      <a:pt x="5393" y="2044"/>
                    </a:cubicBezTo>
                    <a:cubicBezTo>
                      <a:pt x="5407" y="2037"/>
                      <a:pt x="5419" y="2023"/>
                      <a:pt x="5423" y="2003"/>
                    </a:cubicBezTo>
                    <a:cubicBezTo>
                      <a:pt x="5547" y="1550"/>
                      <a:pt x="5738" y="1062"/>
                      <a:pt x="6218" y="881"/>
                    </a:cubicBezTo>
                    <a:cubicBezTo>
                      <a:pt x="6317" y="844"/>
                      <a:pt x="6414" y="827"/>
                      <a:pt x="6508" y="827"/>
                    </a:cubicBezTo>
                    <a:cubicBezTo>
                      <a:pt x="6975" y="827"/>
                      <a:pt x="7349" y="1247"/>
                      <a:pt x="7282" y="1748"/>
                    </a:cubicBezTo>
                    <a:cubicBezTo>
                      <a:pt x="7274" y="1809"/>
                      <a:pt x="7329" y="1866"/>
                      <a:pt x="7382" y="1866"/>
                    </a:cubicBezTo>
                    <a:cubicBezTo>
                      <a:pt x="7407" y="1866"/>
                      <a:pt x="7433" y="1852"/>
                      <a:pt x="7449" y="1818"/>
                    </a:cubicBezTo>
                    <a:cubicBezTo>
                      <a:pt x="7487" y="1746"/>
                      <a:pt x="7508" y="1671"/>
                      <a:pt x="7517" y="1598"/>
                    </a:cubicBezTo>
                    <a:cubicBezTo>
                      <a:pt x="7862" y="1023"/>
                      <a:pt x="8328" y="240"/>
                      <a:pt x="9068" y="240"/>
                    </a:cubicBezTo>
                    <a:close/>
                    <a:moveTo>
                      <a:pt x="9080" y="1"/>
                    </a:moveTo>
                    <a:cubicBezTo>
                      <a:pt x="8336" y="1"/>
                      <a:pt x="7824" y="705"/>
                      <a:pt x="7501" y="1351"/>
                    </a:cubicBezTo>
                    <a:cubicBezTo>
                      <a:pt x="7401" y="944"/>
                      <a:pt x="6953" y="610"/>
                      <a:pt x="6537" y="600"/>
                    </a:cubicBezTo>
                    <a:cubicBezTo>
                      <a:pt x="6529" y="600"/>
                      <a:pt x="6520" y="600"/>
                      <a:pt x="6512" y="600"/>
                    </a:cubicBezTo>
                    <a:cubicBezTo>
                      <a:pt x="5898" y="600"/>
                      <a:pt x="5419" y="1165"/>
                      <a:pt x="5314" y="1748"/>
                    </a:cubicBezTo>
                    <a:cubicBezTo>
                      <a:pt x="5186" y="1586"/>
                      <a:pt x="4935" y="1501"/>
                      <a:pt x="4701" y="1501"/>
                    </a:cubicBezTo>
                    <a:cubicBezTo>
                      <a:pt x="4562" y="1501"/>
                      <a:pt x="4429" y="1531"/>
                      <a:pt x="4330" y="1592"/>
                    </a:cubicBezTo>
                    <a:cubicBezTo>
                      <a:pt x="3808" y="1917"/>
                      <a:pt x="3815" y="2503"/>
                      <a:pt x="3996" y="3007"/>
                    </a:cubicBezTo>
                    <a:cubicBezTo>
                      <a:pt x="3853" y="2757"/>
                      <a:pt x="3589" y="2628"/>
                      <a:pt x="3329" y="2628"/>
                    </a:cubicBezTo>
                    <a:cubicBezTo>
                      <a:pt x="3029" y="2628"/>
                      <a:pt x="2732" y="2798"/>
                      <a:pt x="2628" y="3147"/>
                    </a:cubicBezTo>
                    <a:cubicBezTo>
                      <a:pt x="2525" y="2782"/>
                      <a:pt x="2143" y="2540"/>
                      <a:pt x="1768" y="2540"/>
                    </a:cubicBezTo>
                    <a:cubicBezTo>
                      <a:pt x="1641" y="2540"/>
                      <a:pt x="1515" y="2568"/>
                      <a:pt x="1401" y="2629"/>
                    </a:cubicBezTo>
                    <a:cubicBezTo>
                      <a:pt x="1053" y="2814"/>
                      <a:pt x="867" y="3294"/>
                      <a:pt x="998" y="3661"/>
                    </a:cubicBezTo>
                    <a:cubicBezTo>
                      <a:pt x="901" y="3624"/>
                      <a:pt x="792" y="3605"/>
                      <a:pt x="685" y="3605"/>
                    </a:cubicBezTo>
                    <a:cubicBezTo>
                      <a:pt x="527" y="3605"/>
                      <a:pt x="373" y="3647"/>
                      <a:pt x="267" y="3737"/>
                    </a:cubicBezTo>
                    <a:cubicBezTo>
                      <a:pt x="79" y="3895"/>
                      <a:pt x="0" y="4196"/>
                      <a:pt x="177" y="4384"/>
                    </a:cubicBezTo>
                    <a:cubicBezTo>
                      <a:pt x="137" y="4417"/>
                      <a:pt x="150" y="4489"/>
                      <a:pt x="213" y="4494"/>
                    </a:cubicBezTo>
                    <a:cubicBezTo>
                      <a:pt x="849" y="4518"/>
                      <a:pt x="1485" y="4528"/>
                      <a:pt x="2123" y="4528"/>
                    </a:cubicBezTo>
                    <a:cubicBezTo>
                      <a:pt x="3930" y="4528"/>
                      <a:pt x="5743" y="4451"/>
                      <a:pt x="7545" y="4422"/>
                    </a:cubicBezTo>
                    <a:cubicBezTo>
                      <a:pt x="9973" y="4382"/>
                      <a:pt x="12437" y="4451"/>
                      <a:pt x="14861" y="4281"/>
                    </a:cubicBezTo>
                    <a:cubicBezTo>
                      <a:pt x="14868" y="4295"/>
                      <a:pt x="14872" y="4306"/>
                      <a:pt x="14881" y="4319"/>
                    </a:cubicBezTo>
                    <a:cubicBezTo>
                      <a:pt x="14894" y="4340"/>
                      <a:pt x="14917" y="4350"/>
                      <a:pt x="14939" y="4350"/>
                    </a:cubicBezTo>
                    <a:cubicBezTo>
                      <a:pt x="14966" y="4350"/>
                      <a:pt x="14992" y="4335"/>
                      <a:pt x="15001" y="4303"/>
                    </a:cubicBezTo>
                    <a:cubicBezTo>
                      <a:pt x="15118" y="3872"/>
                      <a:pt x="14797" y="3189"/>
                      <a:pt x="14459" y="2918"/>
                    </a:cubicBezTo>
                    <a:cubicBezTo>
                      <a:pt x="14287" y="2780"/>
                      <a:pt x="14077" y="2700"/>
                      <a:pt x="13868" y="2700"/>
                    </a:cubicBezTo>
                    <a:cubicBezTo>
                      <a:pt x="13808" y="2700"/>
                      <a:pt x="13748" y="2707"/>
                      <a:pt x="13689" y="2720"/>
                    </a:cubicBezTo>
                    <a:cubicBezTo>
                      <a:pt x="13792" y="2369"/>
                      <a:pt x="13843" y="1995"/>
                      <a:pt x="13696" y="1656"/>
                    </a:cubicBezTo>
                    <a:cubicBezTo>
                      <a:pt x="13569" y="1360"/>
                      <a:pt x="13291" y="1111"/>
                      <a:pt x="12960" y="1111"/>
                    </a:cubicBezTo>
                    <a:cubicBezTo>
                      <a:pt x="12941" y="1111"/>
                      <a:pt x="12923" y="1112"/>
                      <a:pt x="12904" y="1114"/>
                    </a:cubicBezTo>
                    <a:cubicBezTo>
                      <a:pt x="12166" y="1177"/>
                      <a:pt x="11865" y="2081"/>
                      <a:pt x="12049" y="2718"/>
                    </a:cubicBezTo>
                    <a:cubicBezTo>
                      <a:pt x="11938" y="2663"/>
                      <a:pt x="11817" y="2635"/>
                      <a:pt x="11697" y="2635"/>
                    </a:cubicBezTo>
                    <a:cubicBezTo>
                      <a:pt x="11533" y="2635"/>
                      <a:pt x="11370" y="2687"/>
                      <a:pt x="11238" y="2792"/>
                    </a:cubicBezTo>
                    <a:cubicBezTo>
                      <a:pt x="11224" y="2489"/>
                      <a:pt x="11127" y="2185"/>
                      <a:pt x="10836" y="2046"/>
                    </a:cubicBezTo>
                    <a:cubicBezTo>
                      <a:pt x="10750" y="2004"/>
                      <a:pt x="10657" y="1983"/>
                      <a:pt x="10565" y="1983"/>
                    </a:cubicBezTo>
                    <a:cubicBezTo>
                      <a:pt x="10472" y="1983"/>
                      <a:pt x="10380" y="2005"/>
                      <a:pt x="10301" y="2050"/>
                    </a:cubicBezTo>
                    <a:cubicBezTo>
                      <a:pt x="10388" y="1275"/>
                      <a:pt x="10268" y="264"/>
                      <a:pt x="9397" y="42"/>
                    </a:cubicBezTo>
                    <a:cubicBezTo>
                      <a:pt x="9287" y="14"/>
                      <a:pt x="9181" y="1"/>
                      <a:pt x="908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15"/>
              <p:cNvSpPr/>
              <p:nvPr/>
            </p:nvSpPr>
            <p:spPr>
              <a:xfrm>
                <a:off x="1710313" y="504175"/>
                <a:ext cx="55505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2202" h="7732" extrusionOk="0">
                    <a:moveTo>
                      <a:pt x="11913" y="0"/>
                    </a:moveTo>
                    <a:cubicBezTo>
                      <a:pt x="11772" y="0"/>
                      <a:pt x="11624" y="27"/>
                      <a:pt x="11475" y="86"/>
                    </a:cubicBezTo>
                    <a:cubicBezTo>
                      <a:pt x="10855" y="326"/>
                      <a:pt x="10267" y="1166"/>
                      <a:pt x="10507" y="1842"/>
                    </a:cubicBezTo>
                    <a:cubicBezTo>
                      <a:pt x="10523" y="1859"/>
                      <a:pt x="10537" y="1877"/>
                      <a:pt x="10551" y="1894"/>
                    </a:cubicBezTo>
                    <a:cubicBezTo>
                      <a:pt x="10613" y="1967"/>
                      <a:pt x="10548" y="2067"/>
                      <a:pt x="10476" y="2067"/>
                    </a:cubicBezTo>
                    <a:cubicBezTo>
                      <a:pt x="10454" y="2067"/>
                      <a:pt x="10431" y="2057"/>
                      <a:pt x="10411" y="2034"/>
                    </a:cubicBezTo>
                    <a:cubicBezTo>
                      <a:pt x="10283" y="1880"/>
                      <a:pt x="10129" y="1684"/>
                      <a:pt x="9926" y="1627"/>
                    </a:cubicBezTo>
                    <a:cubicBezTo>
                      <a:pt x="9901" y="1620"/>
                      <a:pt x="9874" y="1617"/>
                      <a:pt x="9846" y="1617"/>
                    </a:cubicBezTo>
                    <a:cubicBezTo>
                      <a:pt x="9649" y="1617"/>
                      <a:pt x="9418" y="1793"/>
                      <a:pt x="9545" y="2000"/>
                    </a:cubicBezTo>
                    <a:cubicBezTo>
                      <a:pt x="9574" y="2047"/>
                      <a:pt x="9531" y="2099"/>
                      <a:pt x="9485" y="2099"/>
                    </a:cubicBezTo>
                    <a:cubicBezTo>
                      <a:pt x="9470" y="2099"/>
                      <a:pt x="9454" y="2093"/>
                      <a:pt x="9442" y="2079"/>
                    </a:cubicBezTo>
                    <a:cubicBezTo>
                      <a:pt x="9409" y="2047"/>
                      <a:pt x="9388" y="2011"/>
                      <a:pt x="9374" y="1976"/>
                    </a:cubicBezTo>
                    <a:lnTo>
                      <a:pt x="9343" y="1991"/>
                    </a:lnTo>
                    <a:cubicBezTo>
                      <a:pt x="9353" y="2014"/>
                      <a:pt x="9361" y="2039"/>
                      <a:pt x="9368" y="2063"/>
                    </a:cubicBezTo>
                    <a:cubicBezTo>
                      <a:pt x="9383" y="2116"/>
                      <a:pt x="9337" y="2162"/>
                      <a:pt x="9290" y="2162"/>
                    </a:cubicBezTo>
                    <a:cubicBezTo>
                      <a:pt x="9272" y="2162"/>
                      <a:pt x="9254" y="2155"/>
                      <a:pt x="9240" y="2140"/>
                    </a:cubicBezTo>
                    <a:cubicBezTo>
                      <a:pt x="9063" y="1949"/>
                      <a:pt x="8821" y="1777"/>
                      <a:pt x="8574" y="1777"/>
                    </a:cubicBezTo>
                    <a:cubicBezTo>
                      <a:pt x="8446" y="1777"/>
                      <a:pt x="8317" y="1823"/>
                      <a:pt x="8195" y="1935"/>
                    </a:cubicBezTo>
                    <a:cubicBezTo>
                      <a:pt x="7884" y="2217"/>
                      <a:pt x="7949" y="2734"/>
                      <a:pt x="7989" y="3107"/>
                    </a:cubicBezTo>
                    <a:cubicBezTo>
                      <a:pt x="7994" y="3163"/>
                      <a:pt x="7939" y="3204"/>
                      <a:pt x="7886" y="3204"/>
                    </a:cubicBezTo>
                    <a:cubicBezTo>
                      <a:pt x="7870" y="3204"/>
                      <a:pt x="7854" y="3200"/>
                      <a:pt x="7841" y="3192"/>
                    </a:cubicBezTo>
                    <a:cubicBezTo>
                      <a:pt x="7629" y="3059"/>
                      <a:pt x="7420" y="3006"/>
                      <a:pt x="7197" y="3006"/>
                    </a:cubicBezTo>
                    <a:cubicBezTo>
                      <a:pt x="7100" y="3006"/>
                      <a:pt x="6999" y="3017"/>
                      <a:pt x="6895" y="3035"/>
                    </a:cubicBezTo>
                    <a:cubicBezTo>
                      <a:pt x="6889" y="3052"/>
                      <a:pt x="6883" y="3072"/>
                      <a:pt x="6876" y="3088"/>
                    </a:cubicBezTo>
                    <a:cubicBezTo>
                      <a:pt x="6862" y="3130"/>
                      <a:pt x="6826" y="3148"/>
                      <a:pt x="6791" y="3148"/>
                    </a:cubicBezTo>
                    <a:cubicBezTo>
                      <a:pt x="6738" y="3148"/>
                      <a:pt x="6687" y="3107"/>
                      <a:pt x="6710" y="3043"/>
                    </a:cubicBezTo>
                    <a:cubicBezTo>
                      <a:pt x="6718" y="3016"/>
                      <a:pt x="6725" y="2988"/>
                      <a:pt x="6734" y="2961"/>
                    </a:cubicBezTo>
                    <a:lnTo>
                      <a:pt x="6734" y="2960"/>
                    </a:lnTo>
                    <a:cubicBezTo>
                      <a:pt x="6852" y="2569"/>
                      <a:pt x="6824" y="2100"/>
                      <a:pt x="6505" y="1807"/>
                    </a:cubicBezTo>
                    <a:cubicBezTo>
                      <a:pt x="6372" y="1683"/>
                      <a:pt x="6204" y="1627"/>
                      <a:pt x="6037" y="1627"/>
                    </a:cubicBezTo>
                    <a:cubicBezTo>
                      <a:pt x="5663" y="1627"/>
                      <a:pt x="5294" y="1907"/>
                      <a:pt x="5340" y="2333"/>
                    </a:cubicBezTo>
                    <a:cubicBezTo>
                      <a:pt x="5345" y="2384"/>
                      <a:pt x="5303" y="2412"/>
                      <a:pt x="5261" y="2412"/>
                    </a:cubicBezTo>
                    <a:cubicBezTo>
                      <a:pt x="5232" y="2412"/>
                      <a:pt x="5204" y="2399"/>
                      <a:pt x="5188" y="2374"/>
                    </a:cubicBezTo>
                    <a:cubicBezTo>
                      <a:pt x="5078" y="2218"/>
                      <a:pt x="4957" y="2140"/>
                      <a:pt x="4827" y="2140"/>
                    </a:cubicBezTo>
                    <a:cubicBezTo>
                      <a:pt x="4703" y="2140"/>
                      <a:pt x="4569" y="2210"/>
                      <a:pt x="4425" y="2350"/>
                    </a:cubicBezTo>
                    <a:cubicBezTo>
                      <a:pt x="4332" y="2541"/>
                      <a:pt x="4345" y="2727"/>
                      <a:pt x="4458" y="2909"/>
                    </a:cubicBezTo>
                    <a:cubicBezTo>
                      <a:pt x="4466" y="2926"/>
                      <a:pt x="4462" y="2944"/>
                      <a:pt x="4454" y="2959"/>
                    </a:cubicBezTo>
                    <a:cubicBezTo>
                      <a:pt x="4572" y="2861"/>
                      <a:pt x="4692" y="2768"/>
                      <a:pt x="4815" y="2683"/>
                    </a:cubicBezTo>
                    <a:cubicBezTo>
                      <a:pt x="4829" y="2673"/>
                      <a:pt x="4844" y="2669"/>
                      <a:pt x="4858" y="2669"/>
                    </a:cubicBezTo>
                    <a:cubicBezTo>
                      <a:pt x="4926" y="2669"/>
                      <a:pt x="4983" y="2766"/>
                      <a:pt x="4921" y="2819"/>
                    </a:cubicBezTo>
                    <a:cubicBezTo>
                      <a:pt x="4657" y="3050"/>
                      <a:pt x="4360" y="3251"/>
                      <a:pt x="4067" y="3446"/>
                    </a:cubicBezTo>
                    <a:cubicBezTo>
                      <a:pt x="4057" y="3452"/>
                      <a:pt x="4047" y="3455"/>
                      <a:pt x="4038" y="3455"/>
                    </a:cubicBezTo>
                    <a:cubicBezTo>
                      <a:pt x="3992" y="3455"/>
                      <a:pt x="3955" y="3390"/>
                      <a:pt x="3996" y="3354"/>
                    </a:cubicBezTo>
                    <a:cubicBezTo>
                      <a:pt x="4078" y="3279"/>
                      <a:pt x="4163" y="3206"/>
                      <a:pt x="4247" y="3131"/>
                    </a:cubicBezTo>
                    <a:cubicBezTo>
                      <a:pt x="4062" y="3053"/>
                      <a:pt x="3878" y="3004"/>
                      <a:pt x="3701" y="3004"/>
                    </a:cubicBezTo>
                    <a:cubicBezTo>
                      <a:pt x="3486" y="3004"/>
                      <a:pt x="3279" y="3076"/>
                      <a:pt x="3090" y="3255"/>
                    </a:cubicBezTo>
                    <a:cubicBezTo>
                      <a:pt x="2709" y="3611"/>
                      <a:pt x="2731" y="4173"/>
                      <a:pt x="3060" y="4562"/>
                    </a:cubicBezTo>
                    <a:cubicBezTo>
                      <a:pt x="3115" y="4627"/>
                      <a:pt x="3075" y="4735"/>
                      <a:pt x="2992" y="4735"/>
                    </a:cubicBezTo>
                    <a:cubicBezTo>
                      <a:pt x="2983" y="4735"/>
                      <a:pt x="2973" y="4733"/>
                      <a:pt x="2963" y="4730"/>
                    </a:cubicBezTo>
                    <a:cubicBezTo>
                      <a:pt x="2860" y="4700"/>
                      <a:pt x="2772" y="4686"/>
                      <a:pt x="2699" y="4686"/>
                    </a:cubicBezTo>
                    <a:cubicBezTo>
                      <a:pt x="2210" y="4686"/>
                      <a:pt x="2312" y="5290"/>
                      <a:pt x="2435" y="5689"/>
                    </a:cubicBezTo>
                    <a:cubicBezTo>
                      <a:pt x="2497" y="5760"/>
                      <a:pt x="2553" y="5842"/>
                      <a:pt x="2596" y="5943"/>
                    </a:cubicBezTo>
                    <a:cubicBezTo>
                      <a:pt x="2627" y="6018"/>
                      <a:pt x="2563" y="6088"/>
                      <a:pt x="2503" y="6088"/>
                    </a:cubicBezTo>
                    <a:cubicBezTo>
                      <a:pt x="2475" y="6088"/>
                      <a:pt x="2449" y="6073"/>
                      <a:pt x="2432" y="6038"/>
                    </a:cubicBezTo>
                    <a:cubicBezTo>
                      <a:pt x="2428" y="6031"/>
                      <a:pt x="2425" y="6025"/>
                      <a:pt x="2421" y="6021"/>
                    </a:cubicBezTo>
                    <a:cubicBezTo>
                      <a:pt x="2397" y="5983"/>
                      <a:pt x="2371" y="5945"/>
                      <a:pt x="2349" y="5905"/>
                    </a:cubicBezTo>
                    <a:cubicBezTo>
                      <a:pt x="2212" y="5722"/>
                      <a:pt x="2017" y="5633"/>
                      <a:pt x="1828" y="5633"/>
                    </a:cubicBezTo>
                    <a:cubicBezTo>
                      <a:pt x="1542" y="5633"/>
                      <a:pt x="1267" y="5834"/>
                      <a:pt x="1212" y="6216"/>
                    </a:cubicBezTo>
                    <a:cubicBezTo>
                      <a:pt x="1205" y="6263"/>
                      <a:pt x="1166" y="6285"/>
                      <a:pt x="1125" y="6285"/>
                    </a:cubicBezTo>
                    <a:cubicBezTo>
                      <a:pt x="1089" y="6285"/>
                      <a:pt x="1052" y="6269"/>
                      <a:pt x="1034" y="6240"/>
                    </a:cubicBezTo>
                    <a:cubicBezTo>
                      <a:pt x="948" y="6107"/>
                      <a:pt x="781" y="6016"/>
                      <a:pt x="619" y="6016"/>
                    </a:cubicBezTo>
                    <a:cubicBezTo>
                      <a:pt x="544" y="6016"/>
                      <a:pt x="470" y="6036"/>
                      <a:pt x="406" y="6080"/>
                    </a:cubicBezTo>
                    <a:cubicBezTo>
                      <a:pt x="5" y="6360"/>
                      <a:pt x="364" y="6780"/>
                      <a:pt x="632" y="6869"/>
                    </a:cubicBezTo>
                    <a:cubicBezTo>
                      <a:pt x="681" y="6886"/>
                      <a:pt x="692" y="6947"/>
                      <a:pt x="670" y="6985"/>
                    </a:cubicBezTo>
                    <a:cubicBezTo>
                      <a:pt x="723" y="7031"/>
                      <a:pt x="700" y="7136"/>
                      <a:pt x="618" y="7136"/>
                    </a:cubicBezTo>
                    <a:cubicBezTo>
                      <a:pt x="617" y="7136"/>
                      <a:pt x="616" y="7136"/>
                      <a:pt x="615" y="7136"/>
                    </a:cubicBezTo>
                    <a:cubicBezTo>
                      <a:pt x="542" y="7132"/>
                      <a:pt x="456" y="7121"/>
                      <a:pt x="370" y="7121"/>
                    </a:cubicBezTo>
                    <a:cubicBezTo>
                      <a:pt x="245" y="7121"/>
                      <a:pt x="122" y="7144"/>
                      <a:pt x="47" y="7246"/>
                    </a:cubicBezTo>
                    <a:cubicBezTo>
                      <a:pt x="1" y="7308"/>
                      <a:pt x="1" y="7395"/>
                      <a:pt x="29" y="7464"/>
                    </a:cubicBezTo>
                    <a:cubicBezTo>
                      <a:pt x="45" y="7498"/>
                      <a:pt x="128" y="7605"/>
                      <a:pt x="173" y="7605"/>
                    </a:cubicBezTo>
                    <a:cubicBezTo>
                      <a:pt x="175" y="7605"/>
                      <a:pt x="176" y="7605"/>
                      <a:pt x="177" y="7605"/>
                    </a:cubicBezTo>
                    <a:cubicBezTo>
                      <a:pt x="180" y="7605"/>
                      <a:pt x="182" y="7604"/>
                      <a:pt x="184" y="7604"/>
                    </a:cubicBezTo>
                    <a:cubicBezTo>
                      <a:pt x="228" y="7604"/>
                      <a:pt x="245" y="7668"/>
                      <a:pt x="198" y="7681"/>
                    </a:cubicBezTo>
                    <a:cubicBezTo>
                      <a:pt x="160" y="7691"/>
                      <a:pt x="132" y="7709"/>
                      <a:pt x="100" y="7718"/>
                    </a:cubicBezTo>
                    <a:lnTo>
                      <a:pt x="101" y="7732"/>
                    </a:lnTo>
                    <a:cubicBezTo>
                      <a:pt x="3738" y="7284"/>
                      <a:pt x="7458" y="7258"/>
                      <a:pt x="11115" y="7203"/>
                    </a:cubicBezTo>
                    <a:cubicBezTo>
                      <a:pt x="12106" y="7188"/>
                      <a:pt x="13098" y="7180"/>
                      <a:pt x="14091" y="7180"/>
                    </a:cubicBezTo>
                    <a:cubicBezTo>
                      <a:pt x="16796" y="7180"/>
                      <a:pt x="19504" y="7239"/>
                      <a:pt x="22202" y="7390"/>
                    </a:cubicBezTo>
                    <a:cubicBezTo>
                      <a:pt x="22153" y="6901"/>
                      <a:pt x="21688" y="6572"/>
                      <a:pt x="21220" y="6572"/>
                    </a:cubicBezTo>
                    <a:cubicBezTo>
                      <a:pt x="21143" y="6572"/>
                      <a:pt x="21066" y="6581"/>
                      <a:pt x="20990" y="6600"/>
                    </a:cubicBezTo>
                    <a:cubicBezTo>
                      <a:pt x="20971" y="6624"/>
                      <a:pt x="20952" y="6646"/>
                      <a:pt x="20934" y="6667"/>
                    </a:cubicBezTo>
                    <a:cubicBezTo>
                      <a:pt x="20911" y="6693"/>
                      <a:pt x="20884" y="6704"/>
                      <a:pt x="20858" y="6704"/>
                    </a:cubicBezTo>
                    <a:cubicBezTo>
                      <a:pt x="20774" y="6704"/>
                      <a:pt x="20698" y="6590"/>
                      <a:pt x="20773" y="6508"/>
                    </a:cubicBezTo>
                    <a:cubicBezTo>
                      <a:pt x="21089" y="6162"/>
                      <a:pt x="21096" y="5528"/>
                      <a:pt x="20691" y="5239"/>
                    </a:cubicBezTo>
                    <a:cubicBezTo>
                      <a:pt x="20576" y="5156"/>
                      <a:pt x="20445" y="5120"/>
                      <a:pt x="20314" y="5120"/>
                    </a:cubicBezTo>
                    <a:cubicBezTo>
                      <a:pt x="19944" y="5120"/>
                      <a:pt x="19571" y="5413"/>
                      <a:pt x="19539" y="5798"/>
                    </a:cubicBezTo>
                    <a:cubicBezTo>
                      <a:pt x="19538" y="5816"/>
                      <a:pt x="19530" y="5827"/>
                      <a:pt x="19522" y="5839"/>
                    </a:cubicBezTo>
                    <a:cubicBezTo>
                      <a:pt x="19518" y="5866"/>
                      <a:pt x="19516" y="5891"/>
                      <a:pt x="19511" y="5918"/>
                    </a:cubicBezTo>
                    <a:cubicBezTo>
                      <a:pt x="19498" y="5972"/>
                      <a:pt x="19458" y="5995"/>
                      <a:pt x="19415" y="5995"/>
                    </a:cubicBezTo>
                    <a:cubicBezTo>
                      <a:pt x="19351" y="5995"/>
                      <a:pt x="19284" y="5942"/>
                      <a:pt x="19303" y="5861"/>
                    </a:cubicBezTo>
                    <a:cubicBezTo>
                      <a:pt x="19377" y="5537"/>
                      <a:pt x="19172" y="5182"/>
                      <a:pt x="18834" y="5126"/>
                    </a:cubicBezTo>
                    <a:cubicBezTo>
                      <a:pt x="18804" y="5121"/>
                      <a:pt x="18774" y="5118"/>
                      <a:pt x="18745" y="5118"/>
                    </a:cubicBezTo>
                    <a:cubicBezTo>
                      <a:pt x="18426" y="5118"/>
                      <a:pt x="18190" y="5409"/>
                      <a:pt x="18126" y="5706"/>
                    </a:cubicBezTo>
                    <a:cubicBezTo>
                      <a:pt x="18119" y="5738"/>
                      <a:pt x="18096" y="5751"/>
                      <a:pt x="18073" y="5751"/>
                    </a:cubicBezTo>
                    <a:cubicBezTo>
                      <a:pt x="18056" y="5751"/>
                      <a:pt x="18039" y="5744"/>
                      <a:pt x="18027" y="5733"/>
                    </a:cubicBezTo>
                    <a:cubicBezTo>
                      <a:pt x="18006" y="5762"/>
                      <a:pt x="17974" y="5775"/>
                      <a:pt x="17941" y="5775"/>
                    </a:cubicBezTo>
                    <a:cubicBezTo>
                      <a:pt x="17877" y="5775"/>
                      <a:pt x="17812" y="5724"/>
                      <a:pt x="17836" y="5644"/>
                    </a:cubicBezTo>
                    <a:cubicBezTo>
                      <a:pt x="18011" y="5059"/>
                      <a:pt x="17614" y="4566"/>
                      <a:pt x="17075" y="4566"/>
                    </a:cubicBezTo>
                    <a:cubicBezTo>
                      <a:pt x="16976" y="4566"/>
                      <a:pt x="16871" y="4582"/>
                      <a:pt x="16765" y="4619"/>
                    </a:cubicBezTo>
                    <a:cubicBezTo>
                      <a:pt x="16757" y="4622"/>
                      <a:pt x="16748" y="4623"/>
                      <a:pt x="16739" y="4623"/>
                    </a:cubicBezTo>
                    <a:cubicBezTo>
                      <a:pt x="16704" y="4623"/>
                      <a:pt x="16662" y="4602"/>
                      <a:pt x="16649" y="4571"/>
                    </a:cubicBezTo>
                    <a:cubicBezTo>
                      <a:pt x="16502" y="4249"/>
                      <a:pt x="16110" y="3735"/>
                      <a:pt x="15738" y="3735"/>
                    </a:cubicBezTo>
                    <a:cubicBezTo>
                      <a:pt x="15577" y="3735"/>
                      <a:pt x="15421" y="3830"/>
                      <a:pt x="15289" y="4077"/>
                    </a:cubicBezTo>
                    <a:cubicBezTo>
                      <a:pt x="15288" y="4077"/>
                      <a:pt x="15287" y="4080"/>
                      <a:pt x="15287" y="4081"/>
                    </a:cubicBezTo>
                    <a:cubicBezTo>
                      <a:pt x="15353" y="4143"/>
                      <a:pt x="15415" y="4211"/>
                      <a:pt x="15470" y="4287"/>
                    </a:cubicBezTo>
                    <a:cubicBezTo>
                      <a:pt x="15521" y="4361"/>
                      <a:pt x="15451" y="4434"/>
                      <a:pt x="15379" y="4434"/>
                    </a:cubicBezTo>
                    <a:cubicBezTo>
                      <a:pt x="15349" y="4434"/>
                      <a:pt x="15318" y="4421"/>
                      <a:pt x="15296" y="4387"/>
                    </a:cubicBezTo>
                    <a:cubicBezTo>
                      <a:pt x="15121" y="4115"/>
                      <a:pt x="14850" y="3943"/>
                      <a:pt x="14534" y="3871"/>
                    </a:cubicBezTo>
                    <a:cubicBezTo>
                      <a:pt x="14469" y="3854"/>
                      <a:pt x="14481" y="3748"/>
                      <a:pt x="14547" y="3748"/>
                    </a:cubicBezTo>
                    <a:cubicBezTo>
                      <a:pt x="14549" y="3748"/>
                      <a:pt x="14551" y="3748"/>
                      <a:pt x="14552" y="3748"/>
                    </a:cubicBezTo>
                    <a:cubicBezTo>
                      <a:pt x="14725" y="3759"/>
                      <a:pt x="14886" y="3813"/>
                      <a:pt x="15032" y="3893"/>
                    </a:cubicBezTo>
                    <a:cubicBezTo>
                      <a:pt x="15034" y="3878"/>
                      <a:pt x="15037" y="3862"/>
                      <a:pt x="15046" y="3847"/>
                    </a:cubicBezTo>
                    <a:cubicBezTo>
                      <a:pt x="15401" y="3189"/>
                      <a:pt x="14964" y="2481"/>
                      <a:pt x="14229" y="2481"/>
                    </a:cubicBezTo>
                    <a:cubicBezTo>
                      <a:pt x="14226" y="2481"/>
                      <a:pt x="14224" y="2481"/>
                      <a:pt x="14222" y="2481"/>
                    </a:cubicBezTo>
                    <a:cubicBezTo>
                      <a:pt x="14137" y="2481"/>
                      <a:pt x="14095" y="2392"/>
                      <a:pt x="14130" y="2319"/>
                    </a:cubicBezTo>
                    <a:cubicBezTo>
                      <a:pt x="14411" y="1737"/>
                      <a:pt x="13997" y="1217"/>
                      <a:pt x="13438" y="1217"/>
                    </a:cubicBezTo>
                    <a:cubicBezTo>
                      <a:pt x="13360" y="1217"/>
                      <a:pt x="13279" y="1227"/>
                      <a:pt x="13197" y="1249"/>
                    </a:cubicBezTo>
                    <a:cubicBezTo>
                      <a:pt x="13195" y="1250"/>
                      <a:pt x="13193" y="1250"/>
                      <a:pt x="13192" y="1250"/>
                    </a:cubicBezTo>
                    <a:cubicBezTo>
                      <a:pt x="13191" y="1250"/>
                      <a:pt x="13189" y="1250"/>
                      <a:pt x="13187" y="1250"/>
                    </a:cubicBezTo>
                    <a:cubicBezTo>
                      <a:pt x="13170" y="1283"/>
                      <a:pt x="13136" y="1298"/>
                      <a:pt x="13103" y="1298"/>
                    </a:cubicBezTo>
                    <a:cubicBezTo>
                      <a:pt x="13056" y="1298"/>
                      <a:pt x="13008" y="1266"/>
                      <a:pt x="13009" y="1206"/>
                    </a:cubicBezTo>
                    <a:cubicBezTo>
                      <a:pt x="13026" y="523"/>
                      <a:pt x="12533" y="0"/>
                      <a:pt x="1191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15"/>
              <p:cNvSpPr/>
              <p:nvPr/>
            </p:nvSpPr>
            <p:spPr>
              <a:xfrm>
                <a:off x="1942713" y="498600"/>
                <a:ext cx="328800" cy="197300"/>
              </a:xfrm>
              <a:custGeom>
                <a:avLst/>
                <a:gdLst/>
                <a:ahLst/>
                <a:cxnLst/>
                <a:rect l="l" t="t" r="r" b="b"/>
                <a:pathLst>
                  <a:path w="13152" h="7892" extrusionOk="0">
                    <a:moveTo>
                      <a:pt x="2580" y="0"/>
                    </a:moveTo>
                    <a:cubicBezTo>
                      <a:pt x="2440" y="0"/>
                      <a:pt x="2302" y="22"/>
                      <a:pt x="2173" y="67"/>
                    </a:cubicBezTo>
                    <a:cubicBezTo>
                      <a:pt x="1607" y="265"/>
                      <a:pt x="826" y="1122"/>
                      <a:pt x="943" y="1806"/>
                    </a:cubicBezTo>
                    <a:cubicBezTo>
                      <a:pt x="821" y="1715"/>
                      <a:pt x="684" y="1649"/>
                      <a:pt x="540" y="1649"/>
                    </a:cubicBezTo>
                    <a:cubicBezTo>
                      <a:pt x="486" y="1649"/>
                      <a:pt x="430" y="1659"/>
                      <a:pt x="374" y="1679"/>
                    </a:cubicBezTo>
                    <a:cubicBezTo>
                      <a:pt x="164" y="1757"/>
                      <a:pt x="0" y="1998"/>
                      <a:pt x="82" y="2202"/>
                    </a:cubicBezTo>
                    <a:cubicBezTo>
                      <a:pt x="96" y="2237"/>
                      <a:pt x="117" y="2272"/>
                      <a:pt x="148" y="2306"/>
                    </a:cubicBezTo>
                    <a:cubicBezTo>
                      <a:pt x="161" y="2321"/>
                      <a:pt x="177" y="2327"/>
                      <a:pt x="192" y="2327"/>
                    </a:cubicBezTo>
                    <a:cubicBezTo>
                      <a:pt x="237" y="2327"/>
                      <a:pt x="281" y="2275"/>
                      <a:pt x="253" y="2227"/>
                    </a:cubicBezTo>
                    <a:cubicBezTo>
                      <a:pt x="126" y="2020"/>
                      <a:pt x="355" y="1843"/>
                      <a:pt x="553" y="1843"/>
                    </a:cubicBezTo>
                    <a:cubicBezTo>
                      <a:pt x="581" y="1843"/>
                      <a:pt x="608" y="1847"/>
                      <a:pt x="634" y="1854"/>
                    </a:cubicBezTo>
                    <a:cubicBezTo>
                      <a:pt x="837" y="1911"/>
                      <a:pt x="990" y="2107"/>
                      <a:pt x="1120" y="2260"/>
                    </a:cubicBezTo>
                    <a:cubicBezTo>
                      <a:pt x="1139" y="2283"/>
                      <a:pt x="1162" y="2293"/>
                      <a:pt x="1184" y="2293"/>
                    </a:cubicBezTo>
                    <a:cubicBezTo>
                      <a:pt x="1255" y="2293"/>
                      <a:pt x="1320" y="2193"/>
                      <a:pt x="1258" y="2121"/>
                    </a:cubicBezTo>
                    <a:cubicBezTo>
                      <a:pt x="1244" y="2103"/>
                      <a:pt x="1230" y="2086"/>
                      <a:pt x="1214" y="2068"/>
                    </a:cubicBezTo>
                    <a:cubicBezTo>
                      <a:pt x="974" y="1391"/>
                      <a:pt x="1562" y="551"/>
                      <a:pt x="2181" y="311"/>
                    </a:cubicBezTo>
                    <a:cubicBezTo>
                      <a:pt x="2331" y="253"/>
                      <a:pt x="2478" y="227"/>
                      <a:pt x="2619" y="227"/>
                    </a:cubicBezTo>
                    <a:cubicBezTo>
                      <a:pt x="3241" y="227"/>
                      <a:pt x="3735" y="749"/>
                      <a:pt x="3717" y="1432"/>
                    </a:cubicBezTo>
                    <a:cubicBezTo>
                      <a:pt x="3716" y="1493"/>
                      <a:pt x="3763" y="1525"/>
                      <a:pt x="3811" y="1525"/>
                    </a:cubicBezTo>
                    <a:cubicBezTo>
                      <a:pt x="3844" y="1525"/>
                      <a:pt x="3878" y="1509"/>
                      <a:pt x="3895" y="1476"/>
                    </a:cubicBezTo>
                    <a:cubicBezTo>
                      <a:pt x="3897" y="1475"/>
                      <a:pt x="3898" y="1475"/>
                      <a:pt x="3900" y="1475"/>
                    </a:cubicBezTo>
                    <a:cubicBezTo>
                      <a:pt x="3901" y="1475"/>
                      <a:pt x="3902" y="1475"/>
                      <a:pt x="3904" y="1475"/>
                    </a:cubicBezTo>
                    <a:cubicBezTo>
                      <a:pt x="3986" y="1453"/>
                      <a:pt x="4066" y="1443"/>
                      <a:pt x="4144" y="1443"/>
                    </a:cubicBezTo>
                    <a:cubicBezTo>
                      <a:pt x="4704" y="1443"/>
                      <a:pt x="5120" y="1964"/>
                      <a:pt x="4837" y="2546"/>
                    </a:cubicBezTo>
                    <a:cubicBezTo>
                      <a:pt x="4802" y="2618"/>
                      <a:pt x="4844" y="2709"/>
                      <a:pt x="4929" y="2709"/>
                    </a:cubicBezTo>
                    <a:cubicBezTo>
                      <a:pt x="4932" y="2709"/>
                      <a:pt x="4935" y="2709"/>
                      <a:pt x="4938" y="2709"/>
                    </a:cubicBezTo>
                    <a:cubicBezTo>
                      <a:pt x="5672" y="2709"/>
                      <a:pt x="6109" y="3417"/>
                      <a:pt x="5753" y="4072"/>
                    </a:cubicBezTo>
                    <a:cubicBezTo>
                      <a:pt x="5745" y="4088"/>
                      <a:pt x="5741" y="4105"/>
                      <a:pt x="5739" y="4120"/>
                    </a:cubicBezTo>
                    <a:cubicBezTo>
                      <a:pt x="5592" y="4039"/>
                      <a:pt x="5433" y="3986"/>
                      <a:pt x="5259" y="3974"/>
                    </a:cubicBezTo>
                    <a:cubicBezTo>
                      <a:pt x="5258" y="3973"/>
                      <a:pt x="5256" y="3973"/>
                      <a:pt x="5254" y="3973"/>
                    </a:cubicBezTo>
                    <a:cubicBezTo>
                      <a:pt x="5219" y="3973"/>
                      <a:pt x="5200" y="4003"/>
                      <a:pt x="5200" y="4036"/>
                    </a:cubicBezTo>
                    <a:cubicBezTo>
                      <a:pt x="5268" y="4070"/>
                      <a:pt x="5335" y="4106"/>
                      <a:pt x="5399" y="4149"/>
                    </a:cubicBezTo>
                    <a:cubicBezTo>
                      <a:pt x="5646" y="4236"/>
                      <a:pt x="5859" y="4389"/>
                      <a:pt x="6005" y="4616"/>
                    </a:cubicBezTo>
                    <a:cubicBezTo>
                      <a:pt x="6026" y="4649"/>
                      <a:pt x="6057" y="4662"/>
                      <a:pt x="6088" y="4662"/>
                    </a:cubicBezTo>
                    <a:cubicBezTo>
                      <a:pt x="6159" y="4662"/>
                      <a:pt x="6229" y="4590"/>
                      <a:pt x="6177" y="4516"/>
                    </a:cubicBezTo>
                    <a:cubicBezTo>
                      <a:pt x="6122" y="4439"/>
                      <a:pt x="6061" y="4370"/>
                      <a:pt x="5993" y="4310"/>
                    </a:cubicBezTo>
                    <a:cubicBezTo>
                      <a:pt x="5993" y="4307"/>
                      <a:pt x="5995" y="4305"/>
                      <a:pt x="5998" y="4305"/>
                    </a:cubicBezTo>
                    <a:cubicBezTo>
                      <a:pt x="6129" y="4059"/>
                      <a:pt x="6286" y="3964"/>
                      <a:pt x="6445" y="3964"/>
                    </a:cubicBezTo>
                    <a:cubicBezTo>
                      <a:pt x="6817" y="3964"/>
                      <a:pt x="7209" y="4478"/>
                      <a:pt x="7356" y="4800"/>
                    </a:cubicBezTo>
                    <a:cubicBezTo>
                      <a:pt x="7370" y="4831"/>
                      <a:pt x="7411" y="4852"/>
                      <a:pt x="7447" y="4852"/>
                    </a:cubicBezTo>
                    <a:cubicBezTo>
                      <a:pt x="7456" y="4852"/>
                      <a:pt x="7465" y="4850"/>
                      <a:pt x="7473" y="4848"/>
                    </a:cubicBezTo>
                    <a:cubicBezTo>
                      <a:pt x="7579" y="4811"/>
                      <a:pt x="7684" y="4794"/>
                      <a:pt x="7783" y="4794"/>
                    </a:cubicBezTo>
                    <a:cubicBezTo>
                      <a:pt x="8321" y="4794"/>
                      <a:pt x="8719" y="5288"/>
                      <a:pt x="8543" y="5872"/>
                    </a:cubicBezTo>
                    <a:cubicBezTo>
                      <a:pt x="8519" y="5952"/>
                      <a:pt x="8584" y="6004"/>
                      <a:pt x="8649" y="6004"/>
                    </a:cubicBezTo>
                    <a:cubicBezTo>
                      <a:pt x="8681" y="6004"/>
                      <a:pt x="8713" y="5991"/>
                      <a:pt x="8734" y="5961"/>
                    </a:cubicBezTo>
                    <a:cubicBezTo>
                      <a:pt x="8746" y="5973"/>
                      <a:pt x="8763" y="5979"/>
                      <a:pt x="8780" y="5979"/>
                    </a:cubicBezTo>
                    <a:cubicBezTo>
                      <a:pt x="8804" y="5979"/>
                      <a:pt x="8827" y="5966"/>
                      <a:pt x="8833" y="5935"/>
                    </a:cubicBezTo>
                    <a:cubicBezTo>
                      <a:pt x="8897" y="5637"/>
                      <a:pt x="9132" y="5347"/>
                      <a:pt x="9453" y="5347"/>
                    </a:cubicBezTo>
                    <a:cubicBezTo>
                      <a:pt x="9482" y="5347"/>
                      <a:pt x="9512" y="5349"/>
                      <a:pt x="9543" y="5354"/>
                    </a:cubicBezTo>
                    <a:cubicBezTo>
                      <a:pt x="9880" y="5411"/>
                      <a:pt x="10085" y="5765"/>
                      <a:pt x="10010" y="6090"/>
                    </a:cubicBezTo>
                    <a:cubicBezTo>
                      <a:pt x="9991" y="6171"/>
                      <a:pt x="10059" y="6224"/>
                      <a:pt x="10123" y="6224"/>
                    </a:cubicBezTo>
                    <a:cubicBezTo>
                      <a:pt x="10165" y="6224"/>
                      <a:pt x="10206" y="6200"/>
                      <a:pt x="10219" y="6146"/>
                    </a:cubicBezTo>
                    <a:cubicBezTo>
                      <a:pt x="10223" y="6120"/>
                      <a:pt x="10226" y="6093"/>
                      <a:pt x="10229" y="6067"/>
                    </a:cubicBezTo>
                    <a:cubicBezTo>
                      <a:pt x="10237" y="6056"/>
                      <a:pt x="10244" y="6043"/>
                      <a:pt x="10247" y="6026"/>
                    </a:cubicBezTo>
                    <a:cubicBezTo>
                      <a:pt x="10279" y="5642"/>
                      <a:pt x="10652" y="5348"/>
                      <a:pt x="11022" y="5348"/>
                    </a:cubicBezTo>
                    <a:cubicBezTo>
                      <a:pt x="11153" y="5348"/>
                      <a:pt x="11284" y="5385"/>
                      <a:pt x="11399" y="5467"/>
                    </a:cubicBezTo>
                    <a:cubicBezTo>
                      <a:pt x="11803" y="5757"/>
                      <a:pt x="11796" y="6389"/>
                      <a:pt x="11480" y="6735"/>
                    </a:cubicBezTo>
                    <a:cubicBezTo>
                      <a:pt x="11406" y="6818"/>
                      <a:pt x="11482" y="6932"/>
                      <a:pt x="11566" y="6932"/>
                    </a:cubicBezTo>
                    <a:cubicBezTo>
                      <a:pt x="11591" y="6932"/>
                      <a:pt x="11618" y="6921"/>
                      <a:pt x="11641" y="6896"/>
                    </a:cubicBezTo>
                    <a:cubicBezTo>
                      <a:pt x="11662" y="6873"/>
                      <a:pt x="11680" y="6851"/>
                      <a:pt x="11699" y="6825"/>
                    </a:cubicBezTo>
                    <a:cubicBezTo>
                      <a:pt x="11774" y="6807"/>
                      <a:pt x="11851" y="6798"/>
                      <a:pt x="11928" y="6798"/>
                    </a:cubicBezTo>
                    <a:cubicBezTo>
                      <a:pt x="12397" y="6798"/>
                      <a:pt x="12863" y="7126"/>
                      <a:pt x="12911" y="7616"/>
                    </a:cubicBezTo>
                    <a:cubicBezTo>
                      <a:pt x="11963" y="7564"/>
                      <a:pt x="11011" y="7523"/>
                      <a:pt x="10059" y="7490"/>
                    </a:cubicBezTo>
                    <a:lnTo>
                      <a:pt x="10059" y="7490"/>
                    </a:lnTo>
                    <a:cubicBezTo>
                      <a:pt x="10072" y="7589"/>
                      <a:pt x="10064" y="7690"/>
                      <a:pt x="10037" y="7790"/>
                    </a:cubicBezTo>
                    <a:cubicBezTo>
                      <a:pt x="11010" y="7819"/>
                      <a:pt x="11984" y="7855"/>
                      <a:pt x="12955" y="7891"/>
                    </a:cubicBezTo>
                    <a:cubicBezTo>
                      <a:pt x="12958" y="7892"/>
                      <a:pt x="12961" y="7892"/>
                      <a:pt x="12964" y="7892"/>
                    </a:cubicBezTo>
                    <a:cubicBezTo>
                      <a:pt x="13035" y="7892"/>
                      <a:pt x="13073" y="7845"/>
                      <a:pt x="13082" y="7791"/>
                    </a:cubicBezTo>
                    <a:cubicBezTo>
                      <a:pt x="13122" y="7774"/>
                      <a:pt x="13151" y="7742"/>
                      <a:pt x="13151" y="7687"/>
                    </a:cubicBezTo>
                    <a:cubicBezTo>
                      <a:pt x="13134" y="7095"/>
                      <a:pt x="12589" y="6600"/>
                      <a:pt x="12027" y="6600"/>
                    </a:cubicBezTo>
                    <a:cubicBezTo>
                      <a:pt x="11956" y="6600"/>
                      <a:pt x="11885" y="6608"/>
                      <a:pt x="11814" y="6625"/>
                    </a:cubicBezTo>
                    <a:cubicBezTo>
                      <a:pt x="12040" y="6142"/>
                      <a:pt x="11934" y="5497"/>
                      <a:pt x="11426" y="5232"/>
                    </a:cubicBezTo>
                    <a:cubicBezTo>
                      <a:pt x="11307" y="5170"/>
                      <a:pt x="11178" y="5142"/>
                      <a:pt x="11050" y="5142"/>
                    </a:cubicBezTo>
                    <a:cubicBezTo>
                      <a:pt x="10693" y="5142"/>
                      <a:pt x="10335" y="5358"/>
                      <a:pt x="10186" y="5676"/>
                    </a:cubicBezTo>
                    <a:cubicBezTo>
                      <a:pt x="10093" y="5411"/>
                      <a:pt x="9876" y="5195"/>
                      <a:pt x="9584" y="5145"/>
                    </a:cubicBezTo>
                    <a:cubicBezTo>
                      <a:pt x="9548" y="5140"/>
                      <a:pt x="9512" y="5137"/>
                      <a:pt x="9476" y="5137"/>
                    </a:cubicBezTo>
                    <a:cubicBezTo>
                      <a:pt x="9199" y="5137"/>
                      <a:pt x="8934" y="5301"/>
                      <a:pt x="8800" y="5535"/>
                    </a:cubicBezTo>
                    <a:cubicBezTo>
                      <a:pt x="8794" y="5278"/>
                      <a:pt x="8705" y="5031"/>
                      <a:pt x="8506" y="4840"/>
                    </a:cubicBezTo>
                    <a:cubicBezTo>
                      <a:pt x="8348" y="4687"/>
                      <a:pt x="8132" y="4596"/>
                      <a:pt x="7915" y="4572"/>
                    </a:cubicBezTo>
                    <a:cubicBezTo>
                      <a:pt x="7888" y="4569"/>
                      <a:pt x="7863" y="4568"/>
                      <a:pt x="7838" y="4568"/>
                    </a:cubicBezTo>
                    <a:cubicBezTo>
                      <a:pt x="7770" y="4568"/>
                      <a:pt x="7709" y="4577"/>
                      <a:pt x="7651" y="4577"/>
                    </a:cubicBezTo>
                    <a:cubicBezTo>
                      <a:pt x="7575" y="4577"/>
                      <a:pt x="7506" y="4562"/>
                      <a:pt x="7433" y="4490"/>
                    </a:cubicBezTo>
                    <a:cubicBezTo>
                      <a:pt x="7148" y="4214"/>
                      <a:pt x="7075" y="3872"/>
                      <a:pt x="6609" y="3818"/>
                    </a:cubicBezTo>
                    <a:cubicBezTo>
                      <a:pt x="6577" y="3815"/>
                      <a:pt x="6546" y="3813"/>
                      <a:pt x="6516" y="3813"/>
                    </a:cubicBezTo>
                    <a:cubicBezTo>
                      <a:pt x="6314" y="3813"/>
                      <a:pt x="6138" y="3889"/>
                      <a:pt x="6013" y="4027"/>
                    </a:cubicBezTo>
                    <a:cubicBezTo>
                      <a:pt x="6294" y="3309"/>
                      <a:pt x="5854" y="2576"/>
                      <a:pt x="5081" y="2500"/>
                    </a:cubicBezTo>
                    <a:cubicBezTo>
                      <a:pt x="5275" y="1878"/>
                      <a:pt x="4858" y="1261"/>
                      <a:pt x="4245" y="1261"/>
                    </a:cubicBezTo>
                    <a:cubicBezTo>
                      <a:pt x="4147" y="1261"/>
                      <a:pt x="4043" y="1277"/>
                      <a:pt x="3936" y="1311"/>
                    </a:cubicBezTo>
                    <a:cubicBezTo>
                      <a:pt x="4051" y="561"/>
                      <a:pt x="3295" y="0"/>
                      <a:pt x="2580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15"/>
              <p:cNvSpPr/>
              <p:nvPr/>
            </p:nvSpPr>
            <p:spPr>
              <a:xfrm>
                <a:off x="1709013" y="694075"/>
                <a:ext cx="352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214" extrusionOk="0">
                    <a:moveTo>
                      <a:pt x="1408" y="0"/>
                    </a:moveTo>
                    <a:lnTo>
                      <a:pt x="1408" y="0"/>
                    </a:lnTo>
                    <a:cubicBezTo>
                      <a:pt x="990" y="41"/>
                      <a:pt x="571" y="87"/>
                      <a:pt x="153" y="137"/>
                    </a:cubicBezTo>
                    <a:cubicBezTo>
                      <a:pt x="116" y="143"/>
                      <a:pt x="78" y="147"/>
                      <a:pt x="41" y="151"/>
                    </a:cubicBezTo>
                    <a:cubicBezTo>
                      <a:pt x="2" y="157"/>
                      <a:pt x="1" y="214"/>
                      <a:pt x="40" y="214"/>
                    </a:cubicBezTo>
                    <a:cubicBezTo>
                      <a:pt x="40" y="214"/>
                      <a:pt x="41" y="214"/>
                      <a:pt x="41" y="214"/>
                    </a:cubicBezTo>
                    <a:cubicBezTo>
                      <a:pt x="495" y="208"/>
                      <a:pt x="948" y="198"/>
                      <a:pt x="1400" y="185"/>
                    </a:cubicBezTo>
                    <a:cubicBezTo>
                      <a:pt x="1397" y="127"/>
                      <a:pt x="1400" y="64"/>
                      <a:pt x="1408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15"/>
              <p:cNvSpPr/>
              <p:nvPr/>
            </p:nvSpPr>
            <p:spPr>
              <a:xfrm>
                <a:off x="2077538" y="597600"/>
                <a:ext cx="1878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3654" extrusionOk="0">
                    <a:moveTo>
                      <a:pt x="1047" y="0"/>
                    </a:moveTo>
                    <a:cubicBezTo>
                      <a:pt x="887" y="0"/>
                      <a:pt x="731" y="95"/>
                      <a:pt x="599" y="341"/>
                    </a:cubicBezTo>
                    <a:cubicBezTo>
                      <a:pt x="596" y="341"/>
                      <a:pt x="595" y="344"/>
                      <a:pt x="595" y="345"/>
                    </a:cubicBezTo>
                    <a:cubicBezTo>
                      <a:pt x="662" y="407"/>
                      <a:pt x="723" y="475"/>
                      <a:pt x="778" y="552"/>
                    </a:cubicBezTo>
                    <a:cubicBezTo>
                      <a:pt x="831" y="626"/>
                      <a:pt x="760" y="699"/>
                      <a:pt x="688" y="699"/>
                    </a:cubicBezTo>
                    <a:cubicBezTo>
                      <a:pt x="658" y="699"/>
                      <a:pt x="627" y="686"/>
                      <a:pt x="606" y="653"/>
                    </a:cubicBezTo>
                    <a:cubicBezTo>
                      <a:pt x="461" y="424"/>
                      <a:pt x="247" y="273"/>
                      <a:pt x="0" y="184"/>
                    </a:cubicBezTo>
                    <a:lnTo>
                      <a:pt x="0" y="184"/>
                    </a:lnTo>
                    <a:cubicBezTo>
                      <a:pt x="404" y="444"/>
                      <a:pt x="715" y="848"/>
                      <a:pt x="902" y="1369"/>
                    </a:cubicBezTo>
                    <a:cubicBezTo>
                      <a:pt x="2228" y="1572"/>
                      <a:pt x="3375" y="2239"/>
                      <a:pt x="4424" y="3107"/>
                    </a:cubicBezTo>
                    <a:cubicBezTo>
                      <a:pt x="4568" y="3227"/>
                      <a:pt x="4640" y="3374"/>
                      <a:pt x="4661" y="3528"/>
                    </a:cubicBezTo>
                    <a:cubicBezTo>
                      <a:pt x="5612" y="3559"/>
                      <a:pt x="6564" y="3600"/>
                      <a:pt x="7513" y="3653"/>
                    </a:cubicBezTo>
                    <a:cubicBezTo>
                      <a:pt x="7464" y="3164"/>
                      <a:pt x="6999" y="2835"/>
                      <a:pt x="6531" y="2835"/>
                    </a:cubicBezTo>
                    <a:cubicBezTo>
                      <a:pt x="6454" y="2835"/>
                      <a:pt x="6377" y="2844"/>
                      <a:pt x="6301" y="2863"/>
                    </a:cubicBezTo>
                    <a:cubicBezTo>
                      <a:pt x="6282" y="2887"/>
                      <a:pt x="6263" y="2909"/>
                      <a:pt x="6242" y="2933"/>
                    </a:cubicBezTo>
                    <a:cubicBezTo>
                      <a:pt x="6219" y="2958"/>
                      <a:pt x="6193" y="2969"/>
                      <a:pt x="6167" y="2969"/>
                    </a:cubicBezTo>
                    <a:cubicBezTo>
                      <a:pt x="6083" y="2969"/>
                      <a:pt x="6008" y="2855"/>
                      <a:pt x="6082" y="2772"/>
                    </a:cubicBezTo>
                    <a:cubicBezTo>
                      <a:pt x="6400" y="2424"/>
                      <a:pt x="6407" y="1791"/>
                      <a:pt x="6001" y="1503"/>
                    </a:cubicBezTo>
                    <a:cubicBezTo>
                      <a:pt x="5885" y="1421"/>
                      <a:pt x="5755" y="1384"/>
                      <a:pt x="5624" y="1384"/>
                    </a:cubicBezTo>
                    <a:cubicBezTo>
                      <a:pt x="5253" y="1384"/>
                      <a:pt x="4880" y="1677"/>
                      <a:pt x="4849" y="2062"/>
                    </a:cubicBezTo>
                    <a:cubicBezTo>
                      <a:pt x="4847" y="2081"/>
                      <a:pt x="4840" y="2092"/>
                      <a:pt x="4830" y="2103"/>
                    </a:cubicBezTo>
                    <a:cubicBezTo>
                      <a:pt x="4827" y="2130"/>
                      <a:pt x="4826" y="2157"/>
                      <a:pt x="4820" y="2182"/>
                    </a:cubicBezTo>
                    <a:cubicBezTo>
                      <a:pt x="4807" y="2236"/>
                      <a:pt x="4767" y="2259"/>
                      <a:pt x="4724" y="2259"/>
                    </a:cubicBezTo>
                    <a:cubicBezTo>
                      <a:pt x="4660" y="2259"/>
                      <a:pt x="4593" y="2206"/>
                      <a:pt x="4611" y="2126"/>
                    </a:cubicBezTo>
                    <a:cubicBezTo>
                      <a:pt x="4686" y="1801"/>
                      <a:pt x="4479" y="1447"/>
                      <a:pt x="4144" y="1390"/>
                    </a:cubicBezTo>
                    <a:cubicBezTo>
                      <a:pt x="4114" y="1385"/>
                      <a:pt x="4084" y="1383"/>
                      <a:pt x="4056" y="1383"/>
                    </a:cubicBezTo>
                    <a:cubicBezTo>
                      <a:pt x="3734" y="1383"/>
                      <a:pt x="3500" y="1675"/>
                      <a:pt x="3435" y="1970"/>
                    </a:cubicBezTo>
                    <a:cubicBezTo>
                      <a:pt x="3429" y="2002"/>
                      <a:pt x="3406" y="2015"/>
                      <a:pt x="3382" y="2015"/>
                    </a:cubicBezTo>
                    <a:cubicBezTo>
                      <a:pt x="3365" y="2015"/>
                      <a:pt x="3348" y="2009"/>
                      <a:pt x="3335" y="1997"/>
                    </a:cubicBezTo>
                    <a:cubicBezTo>
                      <a:pt x="3315" y="2027"/>
                      <a:pt x="3282" y="2041"/>
                      <a:pt x="3249" y="2041"/>
                    </a:cubicBezTo>
                    <a:cubicBezTo>
                      <a:pt x="3185" y="2041"/>
                      <a:pt x="3120" y="1989"/>
                      <a:pt x="3144" y="1910"/>
                    </a:cubicBezTo>
                    <a:cubicBezTo>
                      <a:pt x="3322" y="1323"/>
                      <a:pt x="2923" y="831"/>
                      <a:pt x="2383" y="831"/>
                    </a:cubicBezTo>
                    <a:cubicBezTo>
                      <a:pt x="2284" y="831"/>
                      <a:pt x="2180" y="848"/>
                      <a:pt x="2074" y="883"/>
                    </a:cubicBezTo>
                    <a:cubicBezTo>
                      <a:pt x="2066" y="886"/>
                      <a:pt x="2057" y="888"/>
                      <a:pt x="2048" y="888"/>
                    </a:cubicBezTo>
                    <a:cubicBezTo>
                      <a:pt x="2012" y="888"/>
                      <a:pt x="1972" y="867"/>
                      <a:pt x="1957" y="835"/>
                    </a:cubicBezTo>
                    <a:cubicBezTo>
                      <a:pt x="1810" y="513"/>
                      <a:pt x="1419" y="0"/>
                      <a:pt x="1047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15"/>
              <p:cNvSpPr/>
              <p:nvPr/>
            </p:nvSpPr>
            <p:spPr>
              <a:xfrm>
                <a:off x="1710413" y="576500"/>
                <a:ext cx="120925" cy="1211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4845" extrusionOk="0">
                    <a:moveTo>
                      <a:pt x="4836" y="1"/>
                    </a:moveTo>
                    <a:cubicBezTo>
                      <a:pt x="4592" y="201"/>
                      <a:pt x="4328" y="385"/>
                      <a:pt x="4067" y="558"/>
                    </a:cubicBezTo>
                    <a:cubicBezTo>
                      <a:pt x="4057" y="565"/>
                      <a:pt x="4048" y="567"/>
                      <a:pt x="4038" y="567"/>
                    </a:cubicBezTo>
                    <a:cubicBezTo>
                      <a:pt x="3992" y="567"/>
                      <a:pt x="3955" y="503"/>
                      <a:pt x="3996" y="467"/>
                    </a:cubicBezTo>
                    <a:cubicBezTo>
                      <a:pt x="4077" y="392"/>
                      <a:pt x="4162" y="318"/>
                      <a:pt x="4246" y="243"/>
                    </a:cubicBezTo>
                    <a:cubicBezTo>
                      <a:pt x="4060" y="166"/>
                      <a:pt x="3876" y="117"/>
                      <a:pt x="3698" y="117"/>
                    </a:cubicBezTo>
                    <a:cubicBezTo>
                      <a:pt x="3483" y="117"/>
                      <a:pt x="3277" y="188"/>
                      <a:pt x="3089" y="368"/>
                    </a:cubicBezTo>
                    <a:cubicBezTo>
                      <a:pt x="2709" y="725"/>
                      <a:pt x="2730" y="1285"/>
                      <a:pt x="3059" y="1675"/>
                    </a:cubicBezTo>
                    <a:cubicBezTo>
                      <a:pt x="3115" y="1740"/>
                      <a:pt x="3075" y="1847"/>
                      <a:pt x="2992" y="1847"/>
                    </a:cubicBezTo>
                    <a:cubicBezTo>
                      <a:pt x="2982" y="1847"/>
                      <a:pt x="2972" y="1846"/>
                      <a:pt x="2962" y="1843"/>
                    </a:cubicBezTo>
                    <a:cubicBezTo>
                      <a:pt x="2858" y="1812"/>
                      <a:pt x="2770" y="1798"/>
                      <a:pt x="2696" y="1798"/>
                    </a:cubicBezTo>
                    <a:cubicBezTo>
                      <a:pt x="2209" y="1798"/>
                      <a:pt x="2312" y="2401"/>
                      <a:pt x="2435" y="2800"/>
                    </a:cubicBezTo>
                    <a:cubicBezTo>
                      <a:pt x="2496" y="2871"/>
                      <a:pt x="2552" y="2954"/>
                      <a:pt x="2594" y="3054"/>
                    </a:cubicBezTo>
                    <a:cubicBezTo>
                      <a:pt x="2626" y="3130"/>
                      <a:pt x="2563" y="3200"/>
                      <a:pt x="2503" y="3200"/>
                    </a:cubicBezTo>
                    <a:cubicBezTo>
                      <a:pt x="2475" y="3200"/>
                      <a:pt x="2448" y="3186"/>
                      <a:pt x="2431" y="3150"/>
                    </a:cubicBezTo>
                    <a:cubicBezTo>
                      <a:pt x="2428" y="3143"/>
                      <a:pt x="2424" y="3138"/>
                      <a:pt x="2421" y="3132"/>
                    </a:cubicBezTo>
                    <a:cubicBezTo>
                      <a:pt x="2395" y="3095"/>
                      <a:pt x="2371" y="3057"/>
                      <a:pt x="2347" y="3018"/>
                    </a:cubicBezTo>
                    <a:cubicBezTo>
                      <a:pt x="2210" y="2834"/>
                      <a:pt x="2015" y="2745"/>
                      <a:pt x="1825" y="2745"/>
                    </a:cubicBezTo>
                    <a:cubicBezTo>
                      <a:pt x="1540" y="2745"/>
                      <a:pt x="1265" y="2946"/>
                      <a:pt x="1211" y="3328"/>
                    </a:cubicBezTo>
                    <a:cubicBezTo>
                      <a:pt x="1205" y="3376"/>
                      <a:pt x="1166" y="3397"/>
                      <a:pt x="1126" y="3397"/>
                    </a:cubicBezTo>
                    <a:cubicBezTo>
                      <a:pt x="1090" y="3397"/>
                      <a:pt x="1052" y="3381"/>
                      <a:pt x="1033" y="3351"/>
                    </a:cubicBezTo>
                    <a:cubicBezTo>
                      <a:pt x="947" y="3220"/>
                      <a:pt x="780" y="3129"/>
                      <a:pt x="619" y="3129"/>
                    </a:cubicBezTo>
                    <a:cubicBezTo>
                      <a:pt x="543" y="3129"/>
                      <a:pt x="469" y="3148"/>
                      <a:pt x="405" y="3193"/>
                    </a:cubicBezTo>
                    <a:cubicBezTo>
                      <a:pt x="4" y="3471"/>
                      <a:pt x="362" y="3893"/>
                      <a:pt x="631" y="3982"/>
                    </a:cubicBezTo>
                    <a:cubicBezTo>
                      <a:pt x="680" y="3999"/>
                      <a:pt x="693" y="4060"/>
                      <a:pt x="669" y="4098"/>
                    </a:cubicBezTo>
                    <a:cubicBezTo>
                      <a:pt x="721" y="4143"/>
                      <a:pt x="701" y="4248"/>
                      <a:pt x="620" y="4248"/>
                    </a:cubicBezTo>
                    <a:cubicBezTo>
                      <a:pt x="618" y="4248"/>
                      <a:pt x="617" y="4247"/>
                      <a:pt x="615" y="4247"/>
                    </a:cubicBezTo>
                    <a:cubicBezTo>
                      <a:pt x="543" y="4244"/>
                      <a:pt x="456" y="4233"/>
                      <a:pt x="371" y="4233"/>
                    </a:cubicBezTo>
                    <a:cubicBezTo>
                      <a:pt x="246" y="4233"/>
                      <a:pt x="122" y="4256"/>
                      <a:pt x="46" y="4359"/>
                    </a:cubicBezTo>
                    <a:cubicBezTo>
                      <a:pt x="1" y="4421"/>
                      <a:pt x="1" y="4507"/>
                      <a:pt x="29" y="4576"/>
                    </a:cubicBezTo>
                    <a:cubicBezTo>
                      <a:pt x="44" y="4611"/>
                      <a:pt x="127" y="4718"/>
                      <a:pt x="173" y="4718"/>
                    </a:cubicBezTo>
                    <a:cubicBezTo>
                      <a:pt x="175" y="4718"/>
                      <a:pt x="176" y="4718"/>
                      <a:pt x="177" y="4718"/>
                    </a:cubicBezTo>
                    <a:cubicBezTo>
                      <a:pt x="180" y="4717"/>
                      <a:pt x="182" y="4717"/>
                      <a:pt x="184" y="4717"/>
                    </a:cubicBezTo>
                    <a:cubicBezTo>
                      <a:pt x="229" y="4717"/>
                      <a:pt x="246" y="4780"/>
                      <a:pt x="199" y="4794"/>
                    </a:cubicBezTo>
                    <a:cubicBezTo>
                      <a:pt x="159" y="4804"/>
                      <a:pt x="131" y="4822"/>
                      <a:pt x="100" y="4830"/>
                    </a:cubicBezTo>
                    <a:lnTo>
                      <a:pt x="101" y="4845"/>
                    </a:lnTo>
                    <a:cubicBezTo>
                      <a:pt x="518" y="4794"/>
                      <a:pt x="936" y="4749"/>
                      <a:pt x="1356" y="4706"/>
                    </a:cubicBezTo>
                    <a:cubicBezTo>
                      <a:pt x="1356" y="4677"/>
                      <a:pt x="1358" y="4650"/>
                      <a:pt x="1363" y="4624"/>
                    </a:cubicBezTo>
                    <a:cubicBezTo>
                      <a:pt x="1579" y="3668"/>
                      <a:pt x="2174" y="3311"/>
                      <a:pt x="2883" y="3311"/>
                    </a:cubicBezTo>
                    <a:cubicBezTo>
                      <a:pt x="2893" y="3311"/>
                      <a:pt x="2902" y="3311"/>
                      <a:pt x="2912" y="3311"/>
                    </a:cubicBezTo>
                    <a:cubicBezTo>
                      <a:pt x="2923" y="2910"/>
                      <a:pt x="3010" y="2518"/>
                      <a:pt x="3226" y="2186"/>
                    </a:cubicBezTo>
                    <a:cubicBezTo>
                      <a:pt x="3487" y="1784"/>
                      <a:pt x="3840" y="1606"/>
                      <a:pt x="4224" y="1571"/>
                    </a:cubicBezTo>
                    <a:cubicBezTo>
                      <a:pt x="4320" y="1006"/>
                      <a:pt x="4506" y="483"/>
                      <a:pt x="4836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15"/>
              <p:cNvSpPr/>
              <p:nvPr/>
            </p:nvSpPr>
            <p:spPr>
              <a:xfrm>
                <a:off x="1818738" y="557675"/>
                <a:ext cx="226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822" extrusionOk="0">
                    <a:moveTo>
                      <a:pt x="495" y="1"/>
                    </a:moveTo>
                    <a:cubicBezTo>
                      <a:pt x="371" y="1"/>
                      <a:pt x="238" y="71"/>
                      <a:pt x="94" y="211"/>
                    </a:cubicBezTo>
                    <a:cubicBezTo>
                      <a:pt x="1" y="403"/>
                      <a:pt x="12" y="588"/>
                      <a:pt x="125" y="771"/>
                    </a:cubicBezTo>
                    <a:cubicBezTo>
                      <a:pt x="132" y="790"/>
                      <a:pt x="129" y="807"/>
                      <a:pt x="121" y="821"/>
                    </a:cubicBezTo>
                    <a:cubicBezTo>
                      <a:pt x="238" y="725"/>
                      <a:pt x="358" y="631"/>
                      <a:pt x="482" y="546"/>
                    </a:cubicBezTo>
                    <a:cubicBezTo>
                      <a:pt x="496" y="536"/>
                      <a:pt x="510" y="532"/>
                      <a:pt x="524" y="532"/>
                    </a:cubicBezTo>
                    <a:cubicBezTo>
                      <a:pt x="563" y="532"/>
                      <a:pt x="599" y="565"/>
                      <a:pt x="609" y="603"/>
                    </a:cubicBezTo>
                    <a:cubicBezTo>
                      <a:pt x="677" y="512"/>
                      <a:pt x="751" y="423"/>
                      <a:pt x="830" y="334"/>
                    </a:cubicBezTo>
                    <a:cubicBezTo>
                      <a:pt x="851" y="310"/>
                      <a:pt x="879" y="291"/>
                      <a:pt x="906" y="269"/>
                    </a:cubicBezTo>
                    <a:cubicBezTo>
                      <a:pt x="886" y="264"/>
                      <a:pt x="866" y="254"/>
                      <a:pt x="856" y="235"/>
                    </a:cubicBezTo>
                    <a:cubicBezTo>
                      <a:pt x="746" y="79"/>
                      <a:pt x="625" y="1"/>
                      <a:pt x="49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15"/>
              <p:cNvSpPr/>
              <p:nvPr/>
            </p:nvSpPr>
            <p:spPr>
              <a:xfrm>
                <a:off x="1880713" y="504275"/>
                <a:ext cx="214625" cy="99000"/>
              </a:xfrm>
              <a:custGeom>
                <a:avLst/>
                <a:gdLst/>
                <a:ahLst/>
                <a:cxnLst/>
                <a:rect l="l" t="t" r="r" b="b"/>
                <a:pathLst>
                  <a:path w="8585" h="3960" extrusionOk="0">
                    <a:moveTo>
                      <a:pt x="5093" y="0"/>
                    </a:moveTo>
                    <a:cubicBezTo>
                      <a:pt x="4952" y="0"/>
                      <a:pt x="4805" y="27"/>
                      <a:pt x="4656" y="84"/>
                    </a:cubicBezTo>
                    <a:cubicBezTo>
                      <a:pt x="4037" y="324"/>
                      <a:pt x="3451" y="1164"/>
                      <a:pt x="3689" y="1841"/>
                    </a:cubicBezTo>
                    <a:cubicBezTo>
                      <a:pt x="3704" y="1859"/>
                      <a:pt x="3720" y="1876"/>
                      <a:pt x="3734" y="1894"/>
                    </a:cubicBezTo>
                    <a:cubicBezTo>
                      <a:pt x="3795" y="1966"/>
                      <a:pt x="3730" y="2066"/>
                      <a:pt x="3659" y="2066"/>
                    </a:cubicBezTo>
                    <a:cubicBezTo>
                      <a:pt x="3637" y="2066"/>
                      <a:pt x="3614" y="2056"/>
                      <a:pt x="3594" y="2033"/>
                    </a:cubicBezTo>
                    <a:cubicBezTo>
                      <a:pt x="3463" y="1877"/>
                      <a:pt x="3310" y="1683"/>
                      <a:pt x="3108" y="1627"/>
                    </a:cubicBezTo>
                    <a:cubicBezTo>
                      <a:pt x="3083" y="1620"/>
                      <a:pt x="3055" y="1616"/>
                      <a:pt x="3027" y="1616"/>
                    </a:cubicBezTo>
                    <a:cubicBezTo>
                      <a:pt x="2829" y="1616"/>
                      <a:pt x="2601" y="1794"/>
                      <a:pt x="2727" y="2000"/>
                    </a:cubicBezTo>
                    <a:cubicBezTo>
                      <a:pt x="2757" y="2048"/>
                      <a:pt x="2713" y="2100"/>
                      <a:pt x="2667" y="2100"/>
                    </a:cubicBezTo>
                    <a:cubicBezTo>
                      <a:pt x="2652" y="2100"/>
                      <a:pt x="2636" y="2094"/>
                      <a:pt x="2623" y="2079"/>
                    </a:cubicBezTo>
                    <a:cubicBezTo>
                      <a:pt x="2592" y="2045"/>
                      <a:pt x="2570" y="2010"/>
                      <a:pt x="2556" y="1975"/>
                    </a:cubicBezTo>
                    <a:lnTo>
                      <a:pt x="2524" y="1990"/>
                    </a:lnTo>
                    <a:cubicBezTo>
                      <a:pt x="2535" y="2014"/>
                      <a:pt x="2544" y="2038"/>
                      <a:pt x="2551" y="2064"/>
                    </a:cubicBezTo>
                    <a:cubicBezTo>
                      <a:pt x="2566" y="2116"/>
                      <a:pt x="2520" y="2161"/>
                      <a:pt x="2473" y="2161"/>
                    </a:cubicBezTo>
                    <a:cubicBezTo>
                      <a:pt x="2455" y="2161"/>
                      <a:pt x="2437" y="2154"/>
                      <a:pt x="2422" y="2139"/>
                    </a:cubicBezTo>
                    <a:cubicBezTo>
                      <a:pt x="2245" y="1948"/>
                      <a:pt x="2004" y="1777"/>
                      <a:pt x="1757" y="1777"/>
                    </a:cubicBezTo>
                    <a:cubicBezTo>
                      <a:pt x="1629" y="1777"/>
                      <a:pt x="1500" y="1822"/>
                      <a:pt x="1378" y="1934"/>
                    </a:cubicBezTo>
                    <a:cubicBezTo>
                      <a:pt x="1067" y="2219"/>
                      <a:pt x="1132" y="2736"/>
                      <a:pt x="1171" y="3106"/>
                    </a:cubicBezTo>
                    <a:cubicBezTo>
                      <a:pt x="1177" y="3162"/>
                      <a:pt x="1122" y="3204"/>
                      <a:pt x="1070" y="3204"/>
                    </a:cubicBezTo>
                    <a:cubicBezTo>
                      <a:pt x="1053" y="3204"/>
                      <a:pt x="1037" y="3200"/>
                      <a:pt x="1023" y="3190"/>
                    </a:cubicBezTo>
                    <a:cubicBezTo>
                      <a:pt x="810" y="3058"/>
                      <a:pt x="602" y="3006"/>
                      <a:pt x="379" y="3006"/>
                    </a:cubicBezTo>
                    <a:cubicBezTo>
                      <a:pt x="282" y="3006"/>
                      <a:pt x="182" y="3016"/>
                      <a:pt x="77" y="3034"/>
                    </a:cubicBezTo>
                    <a:cubicBezTo>
                      <a:pt x="72" y="3052"/>
                      <a:pt x="66" y="3070"/>
                      <a:pt x="59" y="3089"/>
                    </a:cubicBezTo>
                    <a:cubicBezTo>
                      <a:pt x="49" y="3118"/>
                      <a:pt x="25" y="3137"/>
                      <a:pt x="1" y="3144"/>
                    </a:cubicBezTo>
                    <a:cubicBezTo>
                      <a:pt x="201" y="3413"/>
                      <a:pt x="395" y="3687"/>
                      <a:pt x="590" y="3960"/>
                    </a:cubicBezTo>
                    <a:cubicBezTo>
                      <a:pt x="792" y="3807"/>
                      <a:pt x="1033" y="3708"/>
                      <a:pt x="1328" y="3697"/>
                    </a:cubicBezTo>
                    <a:cubicBezTo>
                      <a:pt x="1345" y="3697"/>
                      <a:pt x="1361" y="3696"/>
                      <a:pt x="1378" y="3696"/>
                    </a:cubicBezTo>
                    <a:cubicBezTo>
                      <a:pt x="1642" y="3696"/>
                      <a:pt x="1880" y="3770"/>
                      <a:pt x="2098" y="3888"/>
                    </a:cubicBezTo>
                    <a:cubicBezTo>
                      <a:pt x="2127" y="3766"/>
                      <a:pt x="2154" y="3645"/>
                      <a:pt x="2167" y="3519"/>
                    </a:cubicBezTo>
                    <a:cubicBezTo>
                      <a:pt x="2220" y="3016"/>
                      <a:pt x="2588" y="2726"/>
                      <a:pt x="2979" y="2726"/>
                    </a:cubicBezTo>
                    <a:cubicBezTo>
                      <a:pt x="3137" y="2726"/>
                      <a:pt x="3298" y="2773"/>
                      <a:pt x="3444" y="2873"/>
                    </a:cubicBezTo>
                    <a:cubicBezTo>
                      <a:pt x="3824" y="2123"/>
                      <a:pt x="4392" y="1456"/>
                      <a:pt x="5231" y="1456"/>
                    </a:cubicBezTo>
                    <a:cubicBezTo>
                      <a:pt x="5273" y="1456"/>
                      <a:pt x="5315" y="1458"/>
                      <a:pt x="5357" y="1461"/>
                    </a:cubicBezTo>
                    <a:cubicBezTo>
                      <a:pt x="6457" y="1548"/>
                      <a:pt x="6868" y="2611"/>
                      <a:pt x="7009" y="3611"/>
                    </a:cubicBezTo>
                    <a:cubicBezTo>
                      <a:pt x="7249" y="3641"/>
                      <a:pt x="7471" y="3710"/>
                      <a:pt x="7674" y="3809"/>
                    </a:cubicBezTo>
                    <a:cubicBezTo>
                      <a:pt x="7674" y="3777"/>
                      <a:pt x="7694" y="3747"/>
                      <a:pt x="7731" y="3747"/>
                    </a:cubicBezTo>
                    <a:cubicBezTo>
                      <a:pt x="7732" y="3747"/>
                      <a:pt x="7733" y="3747"/>
                      <a:pt x="7734" y="3747"/>
                    </a:cubicBezTo>
                    <a:cubicBezTo>
                      <a:pt x="7909" y="3759"/>
                      <a:pt x="8070" y="3812"/>
                      <a:pt x="8214" y="3893"/>
                    </a:cubicBezTo>
                    <a:cubicBezTo>
                      <a:pt x="8216" y="3878"/>
                      <a:pt x="8219" y="3861"/>
                      <a:pt x="8228" y="3845"/>
                    </a:cubicBezTo>
                    <a:cubicBezTo>
                      <a:pt x="8585" y="3190"/>
                      <a:pt x="8146" y="2482"/>
                      <a:pt x="7413" y="2482"/>
                    </a:cubicBezTo>
                    <a:cubicBezTo>
                      <a:pt x="7410" y="2482"/>
                      <a:pt x="7407" y="2482"/>
                      <a:pt x="7405" y="2482"/>
                    </a:cubicBezTo>
                    <a:cubicBezTo>
                      <a:pt x="7320" y="2482"/>
                      <a:pt x="7278" y="2391"/>
                      <a:pt x="7313" y="2319"/>
                    </a:cubicBezTo>
                    <a:cubicBezTo>
                      <a:pt x="7596" y="1737"/>
                      <a:pt x="7177" y="1217"/>
                      <a:pt x="6616" y="1217"/>
                    </a:cubicBezTo>
                    <a:cubicBezTo>
                      <a:pt x="6539" y="1217"/>
                      <a:pt x="6459" y="1227"/>
                      <a:pt x="6378" y="1248"/>
                    </a:cubicBezTo>
                    <a:cubicBezTo>
                      <a:pt x="6377" y="1248"/>
                      <a:pt x="6376" y="1248"/>
                      <a:pt x="6374" y="1248"/>
                    </a:cubicBezTo>
                    <a:cubicBezTo>
                      <a:pt x="6373" y="1248"/>
                      <a:pt x="6372" y="1248"/>
                      <a:pt x="6370" y="1249"/>
                    </a:cubicBezTo>
                    <a:cubicBezTo>
                      <a:pt x="6352" y="1282"/>
                      <a:pt x="6319" y="1298"/>
                      <a:pt x="6285" y="1298"/>
                    </a:cubicBezTo>
                    <a:cubicBezTo>
                      <a:pt x="6238" y="1298"/>
                      <a:pt x="6191" y="1266"/>
                      <a:pt x="6192" y="1205"/>
                    </a:cubicBezTo>
                    <a:cubicBezTo>
                      <a:pt x="6209" y="521"/>
                      <a:pt x="5715" y="0"/>
                      <a:pt x="5093" y="0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15"/>
              <p:cNvSpPr/>
              <p:nvPr/>
            </p:nvSpPr>
            <p:spPr>
              <a:xfrm>
                <a:off x="1842713" y="544975"/>
                <a:ext cx="389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82" extrusionOk="0">
                    <a:moveTo>
                      <a:pt x="744" y="1"/>
                    </a:moveTo>
                    <a:cubicBezTo>
                      <a:pt x="370" y="1"/>
                      <a:pt x="1" y="281"/>
                      <a:pt x="46" y="707"/>
                    </a:cubicBezTo>
                    <a:cubicBezTo>
                      <a:pt x="47" y="708"/>
                      <a:pt x="46" y="711"/>
                      <a:pt x="46" y="714"/>
                    </a:cubicBezTo>
                    <a:cubicBezTo>
                      <a:pt x="172" y="645"/>
                      <a:pt x="325" y="608"/>
                      <a:pt x="475" y="608"/>
                    </a:cubicBezTo>
                    <a:cubicBezTo>
                      <a:pt x="688" y="608"/>
                      <a:pt x="897" y="682"/>
                      <a:pt x="1023" y="845"/>
                    </a:cubicBezTo>
                    <a:cubicBezTo>
                      <a:pt x="1161" y="1022"/>
                      <a:pt x="1294" y="1201"/>
                      <a:pt x="1425" y="1382"/>
                    </a:cubicBezTo>
                    <a:cubicBezTo>
                      <a:pt x="1431" y="1365"/>
                      <a:pt x="1435" y="1349"/>
                      <a:pt x="1439" y="1335"/>
                    </a:cubicBezTo>
                    <a:lnTo>
                      <a:pt x="1439" y="1334"/>
                    </a:lnTo>
                    <a:cubicBezTo>
                      <a:pt x="1558" y="941"/>
                      <a:pt x="1529" y="472"/>
                      <a:pt x="1210" y="179"/>
                    </a:cubicBezTo>
                    <a:cubicBezTo>
                      <a:pt x="1078" y="56"/>
                      <a:pt x="910" y="1"/>
                      <a:pt x="744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15"/>
              <p:cNvSpPr/>
              <p:nvPr/>
            </p:nvSpPr>
            <p:spPr>
              <a:xfrm>
                <a:off x="1705563" y="540425"/>
                <a:ext cx="239350" cy="156825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6273" extrusionOk="0">
                    <a:moveTo>
                      <a:pt x="6241" y="0"/>
                    </a:moveTo>
                    <a:cubicBezTo>
                      <a:pt x="5838" y="0"/>
                      <a:pt x="5447" y="287"/>
                      <a:pt x="5376" y="678"/>
                    </a:cubicBezTo>
                    <a:cubicBezTo>
                      <a:pt x="5265" y="582"/>
                      <a:pt x="5139" y="540"/>
                      <a:pt x="5015" y="540"/>
                    </a:cubicBezTo>
                    <a:cubicBezTo>
                      <a:pt x="4586" y="540"/>
                      <a:pt x="4190" y="1045"/>
                      <a:pt x="4570" y="1523"/>
                    </a:cubicBezTo>
                    <a:cubicBezTo>
                      <a:pt x="4578" y="1534"/>
                      <a:pt x="4588" y="1538"/>
                      <a:pt x="4598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1" y="1545"/>
                      <a:pt x="4587" y="1557"/>
                      <a:pt x="4574" y="1566"/>
                    </a:cubicBezTo>
                    <a:cubicBezTo>
                      <a:pt x="4388" y="1409"/>
                      <a:pt x="4149" y="1333"/>
                      <a:pt x="3907" y="1333"/>
                    </a:cubicBezTo>
                    <a:cubicBezTo>
                      <a:pt x="3592" y="1333"/>
                      <a:pt x="3273" y="1461"/>
                      <a:pt x="3061" y="1699"/>
                    </a:cubicBezTo>
                    <a:cubicBezTo>
                      <a:pt x="2709" y="2090"/>
                      <a:pt x="2722" y="2638"/>
                      <a:pt x="2971" y="3062"/>
                    </a:cubicBezTo>
                    <a:cubicBezTo>
                      <a:pt x="2759" y="3071"/>
                      <a:pt x="2574" y="3182"/>
                      <a:pt x="2447" y="3382"/>
                    </a:cubicBezTo>
                    <a:cubicBezTo>
                      <a:pt x="2313" y="3594"/>
                      <a:pt x="2306" y="3827"/>
                      <a:pt x="2363" y="4051"/>
                    </a:cubicBezTo>
                    <a:cubicBezTo>
                      <a:pt x="2260" y="4005"/>
                      <a:pt x="2149" y="3982"/>
                      <a:pt x="2038" y="3982"/>
                    </a:cubicBezTo>
                    <a:cubicBezTo>
                      <a:pt x="1709" y="3982"/>
                      <a:pt x="1380" y="4181"/>
                      <a:pt x="1255" y="4543"/>
                    </a:cubicBezTo>
                    <a:cubicBezTo>
                      <a:pt x="1127" y="4437"/>
                      <a:pt x="961" y="4377"/>
                      <a:pt x="799" y="4377"/>
                    </a:cubicBezTo>
                    <a:cubicBezTo>
                      <a:pt x="619" y="4377"/>
                      <a:pt x="443" y="4451"/>
                      <a:pt x="328" y="4622"/>
                    </a:cubicBezTo>
                    <a:cubicBezTo>
                      <a:pt x="120" y="4925"/>
                      <a:pt x="266" y="5326"/>
                      <a:pt x="556" y="5491"/>
                    </a:cubicBezTo>
                    <a:cubicBezTo>
                      <a:pt x="336" y="5498"/>
                      <a:pt x="109" y="5580"/>
                      <a:pt x="40" y="5792"/>
                    </a:cubicBezTo>
                    <a:cubicBezTo>
                      <a:pt x="0" y="5906"/>
                      <a:pt x="20" y="6041"/>
                      <a:pt x="83" y="6142"/>
                    </a:cubicBezTo>
                    <a:cubicBezTo>
                      <a:pt x="112" y="6189"/>
                      <a:pt x="153" y="6234"/>
                      <a:pt x="202" y="6259"/>
                    </a:cubicBezTo>
                    <a:cubicBezTo>
                      <a:pt x="223" y="6269"/>
                      <a:pt x="241" y="6273"/>
                      <a:pt x="258" y="6273"/>
                    </a:cubicBezTo>
                    <a:cubicBezTo>
                      <a:pt x="268" y="6273"/>
                      <a:pt x="278" y="6271"/>
                      <a:pt x="288" y="6269"/>
                    </a:cubicBezTo>
                    <a:cubicBezTo>
                      <a:pt x="321" y="6261"/>
                      <a:pt x="347" y="6244"/>
                      <a:pt x="387" y="6233"/>
                    </a:cubicBezTo>
                    <a:cubicBezTo>
                      <a:pt x="434" y="6219"/>
                      <a:pt x="417" y="6156"/>
                      <a:pt x="373" y="6156"/>
                    </a:cubicBezTo>
                    <a:cubicBezTo>
                      <a:pt x="370" y="6156"/>
                      <a:pt x="368" y="6156"/>
                      <a:pt x="366" y="6156"/>
                    </a:cubicBezTo>
                    <a:cubicBezTo>
                      <a:pt x="364" y="6156"/>
                      <a:pt x="363" y="6157"/>
                      <a:pt x="362" y="6157"/>
                    </a:cubicBezTo>
                    <a:cubicBezTo>
                      <a:pt x="317" y="6157"/>
                      <a:pt x="233" y="6049"/>
                      <a:pt x="218" y="6015"/>
                    </a:cubicBezTo>
                    <a:cubicBezTo>
                      <a:pt x="189" y="5947"/>
                      <a:pt x="189" y="5860"/>
                      <a:pt x="236" y="5799"/>
                    </a:cubicBezTo>
                    <a:cubicBezTo>
                      <a:pt x="311" y="5696"/>
                      <a:pt x="434" y="5673"/>
                      <a:pt x="558" y="5673"/>
                    </a:cubicBezTo>
                    <a:cubicBezTo>
                      <a:pt x="644" y="5673"/>
                      <a:pt x="731" y="5684"/>
                      <a:pt x="803" y="5688"/>
                    </a:cubicBezTo>
                    <a:cubicBezTo>
                      <a:pt x="805" y="5688"/>
                      <a:pt x="806" y="5688"/>
                      <a:pt x="807" y="5688"/>
                    </a:cubicBezTo>
                    <a:cubicBezTo>
                      <a:pt x="889" y="5688"/>
                      <a:pt x="910" y="5582"/>
                      <a:pt x="858" y="5538"/>
                    </a:cubicBezTo>
                    <a:cubicBezTo>
                      <a:pt x="881" y="5498"/>
                      <a:pt x="868" y="5439"/>
                      <a:pt x="819" y="5421"/>
                    </a:cubicBezTo>
                    <a:cubicBezTo>
                      <a:pt x="551" y="5333"/>
                      <a:pt x="194" y="4911"/>
                      <a:pt x="593" y="4632"/>
                    </a:cubicBezTo>
                    <a:cubicBezTo>
                      <a:pt x="657" y="4588"/>
                      <a:pt x="731" y="4569"/>
                      <a:pt x="806" y="4569"/>
                    </a:cubicBezTo>
                    <a:cubicBezTo>
                      <a:pt x="969" y="4569"/>
                      <a:pt x="1136" y="4660"/>
                      <a:pt x="1221" y="4791"/>
                    </a:cubicBezTo>
                    <a:cubicBezTo>
                      <a:pt x="1240" y="4821"/>
                      <a:pt x="1278" y="4837"/>
                      <a:pt x="1313" y="4837"/>
                    </a:cubicBezTo>
                    <a:cubicBezTo>
                      <a:pt x="1355" y="4837"/>
                      <a:pt x="1394" y="4815"/>
                      <a:pt x="1401" y="4768"/>
                    </a:cubicBezTo>
                    <a:cubicBezTo>
                      <a:pt x="1457" y="4388"/>
                      <a:pt x="1732" y="4187"/>
                      <a:pt x="2018" y="4187"/>
                    </a:cubicBezTo>
                    <a:cubicBezTo>
                      <a:pt x="2208" y="4187"/>
                      <a:pt x="2402" y="4276"/>
                      <a:pt x="2540" y="4459"/>
                    </a:cubicBezTo>
                    <a:cubicBezTo>
                      <a:pt x="2563" y="4497"/>
                      <a:pt x="2588" y="4537"/>
                      <a:pt x="2612" y="4574"/>
                    </a:cubicBezTo>
                    <a:cubicBezTo>
                      <a:pt x="2616" y="4579"/>
                      <a:pt x="2619" y="4585"/>
                      <a:pt x="2623" y="4592"/>
                    </a:cubicBezTo>
                    <a:cubicBezTo>
                      <a:pt x="2641" y="4627"/>
                      <a:pt x="2668" y="4642"/>
                      <a:pt x="2695" y="4642"/>
                    </a:cubicBezTo>
                    <a:cubicBezTo>
                      <a:pt x="2756" y="4642"/>
                      <a:pt x="2819" y="4572"/>
                      <a:pt x="2787" y="4496"/>
                    </a:cubicBezTo>
                    <a:cubicBezTo>
                      <a:pt x="2745" y="4396"/>
                      <a:pt x="2688" y="4312"/>
                      <a:pt x="2626" y="4242"/>
                    </a:cubicBezTo>
                    <a:cubicBezTo>
                      <a:pt x="2503" y="3843"/>
                      <a:pt x="2401" y="3239"/>
                      <a:pt x="2891" y="3239"/>
                    </a:cubicBezTo>
                    <a:cubicBezTo>
                      <a:pt x="2964" y="3239"/>
                      <a:pt x="3052" y="3253"/>
                      <a:pt x="3154" y="3283"/>
                    </a:cubicBezTo>
                    <a:cubicBezTo>
                      <a:pt x="3165" y="3287"/>
                      <a:pt x="3176" y="3288"/>
                      <a:pt x="3185" y="3288"/>
                    </a:cubicBezTo>
                    <a:cubicBezTo>
                      <a:pt x="3268" y="3288"/>
                      <a:pt x="3307" y="3181"/>
                      <a:pt x="3252" y="3117"/>
                    </a:cubicBezTo>
                    <a:cubicBezTo>
                      <a:pt x="2923" y="2726"/>
                      <a:pt x="2900" y="2165"/>
                      <a:pt x="3281" y="1808"/>
                    </a:cubicBezTo>
                    <a:cubicBezTo>
                      <a:pt x="3471" y="1629"/>
                      <a:pt x="3676" y="1557"/>
                      <a:pt x="3892" y="1557"/>
                    </a:cubicBezTo>
                    <a:cubicBezTo>
                      <a:pt x="4069" y="1557"/>
                      <a:pt x="4253" y="1606"/>
                      <a:pt x="4439" y="1685"/>
                    </a:cubicBezTo>
                    <a:cubicBezTo>
                      <a:pt x="4354" y="1758"/>
                      <a:pt x="4269" y="1833"/>
                      <a:pt x="4189" y="1907"/>
                    </a:cubicBezTo>
                    <a:cubicBezTo>
                      <a:pt x="4148" y="1944"/>
                      <a:pt x="4184" y="2008"/>
                      <a:pt x="4230" y="2008"/>
                    </a:cubicBezTo>
                    <a:cubicBezTo>
                      <a:pt x="4240" y="2008"/>
                      <a:pt x="4250" y="2005"/>
                      <a:pt x="4260" y="1998"/>
                    </a:cubicBezTo>
                    <a:cubicBezTo>
                      <a:pt x="4522" y="1826"/>
                      <a:pt x="4786" y="1643"/>
                      <a:pt x="5029" y="1441"/>
                    </a:cubicBezTo>
                    <a:cubicBezTo>
                      <a:pt x="5061" y="1391"/>
                      <a:pt x="5097" y="1342"/>
                      <a:pt x="5135" y="1293"/>
                    </a:cubicBezTo>
                    <a:cubicBezTo>
                      <a:pt x="5125" y="1255"/>
                      <a:pt x="5089" y="1222"/>
                      <a:pt x="5050" y="1222"/>
                    </a:cubicBezTo>
                    <a:cubicBezTo>
                      <a:pt x="5036" y="1222"/>
                      <a:pt x="5022" y="1226"/>
                      <a:pt x="5008" y="1236"/>
                    </a:cubicBezTo>
                    <a:cubicBezTo>
                      <a:pt x="4884" y="1321"/>
                      <a:pt x="4764" y="1415"/>
                      <a:pt x="4645" y="1511"/>
                    </a:cubicBezTo>
                    <a:cubicBezTo>
                      <a:pt x="4655" y="1497"/>
                      <a:pt x="4658" y="1480"/>
                      <a:pt x="4649" y="1462"/>
                    </a:cubicBezTo>
                    <a:cubicBezTo>
                      <a:pt x="4536" y="1281"/>
                      <a:pt x="4524" y="1093"/>
                      <a:pt x="4617" y="903"/>
                    </a:cubicBezTo>
                    <a:cubicBezTo>
                      <a:pt x="4760" y="763"/>
                      <a:pt x="4894" y="693"/>
                      <a:pt x="5018" y="693"/>
                    </a:cubicBezTo>
                    <a:cubicBezTo>
                      <a:pt x="5149" y="693"/>
                      <a:pt x="5269" y="771"/>
                      <a:pt x="5379" y="928"/>
                    </a:cubicBezTo>
                    <a:cubicBezTo>
                      <a:pt x="5390" y="945"/>
                      <a:pt x="5410" y="958"/>
                      <a:pt x="5429" y="961"/>
                    </a:cubicBezTo>
                    <a:cubicBezTo>
                      <a:pt x="5461" y="937"/>
                      <a:pt x="5495" y="916"/>
                      <a:pt x="5530" y="896"/>
                    </a:cubicBezTo>
                    <a:cubicBezTo>
                      <a:pt x="5530" y="893"/>
                      <a:pt x="5532" y="890"/>
                      <a:pt x="5530" y="887"/>
                    </a:cubicBezTo>
                    <a:cubicBezTo>
                      <a:pt x="5484" y="461"/>
                      <a:pt x="5853" y="180"/>
                      <a:pt x="6228" y="180"/>
                    </a:cubicBezTo>
                    <a:cubicBezTo>
                      <a:pt x="6395" y="180"/>
                      <a:pt x="6562" y="236"/>
                      <a:pt x="6695" y="359"/>
                    </a:cubicBezTo>
                    <a:cubicBezTo>
                      <a:pt x="7014" y="654"/>
                      <a:pt x="7042" y="1122"/>
                      <a:pt x="6924" y="1514"/>
                    </a:cubicBezTo>
                    <a:lnTo>
                      <a:pt x="6924" y="1516"/>
                    </a:lnTo>
                    <a:cubicBezTo>
                      <a:pt x="6918" y="1531"/>
                      <a:pt x="6915" y="1545"/>
                      <a:pt x="6910" y="1561"/>
                    </a:cubicBezTo>
                    <a:cubicBezTo>
                      <a:pt x="6943" y="1606"/>
                      <a:pt x="6975" y="1651"/>
                      <a:pt x="7008" y="1695"/>
                    </a:cubicBezTo>
                    <a:cubicBezTo>
                      <a:pt x="7034" y="1688"/>
                      <a:pt x="7056" y="1672"/>
                      <a:pt x="7066" y="1641"/>
                    </a:cubicBezTo>
                    <a:cubicBezTo>
                      <a:pt x="7073" y="1623"/>
                      <a:pt x="7079" y="1603"/>
                      <a:pt x="7085" y="1586"/>
                    </a:cubicBezTo>
                    <a:cubicBezTo>
                      <a:pt x="7189" y="1569"/>
                      <a:pt x="7289" y="1559"/>
                      <a:pt x="7387" y="1559"/>
                    </a:cubicBezTo>
                    <a:cubicBezTo>
                      <a:pt x="7610" y="1559"/>
                      <a:pt x="7819" y="1611"/>
                      <a:pt x="8031" y="1743"/>
                    </a:cubicBezTo>
                    <a:cubicBezTo>
                      <a:pt x="8044" y="1752"/>
                      <a:pt x="8061" y="1756"/>
                      <a:pt x="8077" y="1756"/>
                    </a:cubicBezTo>
                    <a:cubicBezTo>
                      <a:pt x="8129" y="1756"/>
                      <a:pt x="8184" y="1715"/>
                      <a:pt x="8179" y="1658"/>
                    </a:cubicBezTo>
                    <a:cubicBezTo>
                      <a:pt x="8139" y="1285"/>
                      <a:pt x="8074" y="769"/>
                      <a:pt x="8385" y="486"/>
                    </a:cubicBezTo>
                    <a:cubicBezTo>
                      <a:pt x="8507" y="374"/>
                      <a:pt x="8636" y="328"/>
                      <a:pt x="8764" y="328"/>
                    </a:cubicBezTo>
                    <a:cubicBezTo>
                      <a:pt x="9011" y="328"/>
                      <a:pt x="9253" y="500"/>
                      <a:pt x="9430" y="691"/>
                    </a:cubicBezTo>
                    <a:cubicBezTo>
                      <a:pt x="9445" y="707"/>
                      <a:pt x="9463" y="714"/>
                      <a:pt x="9481" y="714"/>
                    </a:cubicBezTo>
                    <a:cubicBezTo>
                      <a:pt x="9528" y="714"/>
                      <a:pt x="9573" y="668"/>
                      <a:pt x="9558" y="615"/>
                    </a:cubicBezTo>
                    <a:cubicBezTo>
                      <a:pt x="9551" y="591"/>
                      <a:pt x="9543" y="565"/>
                      <a:pt x="9533" y="543"/>
                    </a:cubicBezTo>
                    <a:cubicBezTo>
                      <a:pt x="9415" y="271"/>
                      <a:pt x="9105" y="127"/>
                      <a:pt x="8803" y="127"/>
                    </a:cubicBezTo>
                    <a:cubicBezTo>
                      <a:pt x="8689" y="127"/>
                      <a:pt x="8576" y="148"/>
                      <a:pt x="8475" y="190"/>
                    </a:cubicBezTo>
                    <a:cubicBezTo>
                      <a:pt x="7966" y="406"/>
                      <a:pt x="7930" y="996"/>
                      <a:pt x="7967" y="1486"/>
                    </a:cubicBezTo>
                    <a:cubicBezTo>
                      <a:pt x="7798" y="1406"/>
                      <a:pt x="7621" y="1361"/>
                      <a:pt x="7442" y="1361"/>
                    </a:cubicBezTo>
                    <a:cubicBezTo>
                      <a:pt x="7338" y="1361"/>
                      <a:pt x="7234" y="1376"/>
                      <a:pt x="7130" y="1408"/>
                    </a:cubicBezTo>
                    <a:cubicBezTo>
                      <a:pt x="7229" y="872"/>
                      <a:pt x="7059" y="220"/>
                      <a:pt x="6490" y="39"/>
                    </a:cubicBezTo>
                    <a:cubicBezTo>
                      <a:pt x="6409" y="13"/>
                      <a:pt x="6325" y="0"/>
                      <a:pt x="6241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15"/>
              <p:cNvSpPr/>
              <p:nvPr/>
            </p:nvSpPr>
            <p:spPr>
              <a:xfrm>
                <a:off x="1812488" y="616125"/>
                <a:ext cx="1470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2049" extrusionOk="0">
                    <a:moveTo>
                      <a:pt x="1898" y="0"/>
                    </a:moveTo>
                    <a:cubicBezTo>
                      <a:pt x="1834" y="0"/>
                      <a:pt x="1768" y="6"/>
                      <a:pt x="1698" y="18"/>
                    </a:cubicBezTo>
                    <a:cubicBezTo>
                      <a:pt x="1016" y="134"/>
                      <a:pt x="937" y="776"/>
                      <a:pt x="1112" y="1320"/>
                    </a:cubicBezTo>
                    <a:cubicBezTo>
                      <a:pt x="954" y="1209"/>
                      <a:pt x="773" y="1127"/>
                      <a:pt x="597" y="1127"/>
                    </a:cubicBezTo>
                    <a:cubicBezTo>
                      <a:pt x="468" y="1127"/>
                      <a:pt x="342" y="1172"/>
                      <a:pt x="230" y="1283"/>
                    </a:cubicBezTo>
                    <a:cubicBezTo>
                      <a:pt x="1" y="1506"/>
                      <a:pt x="4" y="1858"/>
                      <a:pt x="262" y="2040"/>
                    </a:cubicBezTo>
                    <a:cubicBezTo>
                      <a:pt x="270" y="2046"/>
                      <a:pt x="279" y="2048"/>
                      <a:pt x="287" y="2048"/>
                    </a:cubicBezTo>
                    <a:cubicBezTo>
                      <a:pt x="328" y="2048"/>
                      <a:pt x="363" y="1989"/>
                      <a:pt x="324" y="1958"/>
                    </a:cubicBezTo>
                    <a:cubicBezTo>
                      <a:pt x="473" y="1550"/>
                      <a:pt x="633" y="1346"/>
                      <a:pt x="805" y="1346"/>
                    </a:cubicBezTo>
                    <a:cubicBezTo>
                      <a:pt x="885" y="1346"/>
                      <a:pt x="967" y="1390"/>
                      <a:pt x="1051" y="1476"/>
                    </a:cubicBezTo>
                    <a:cubicBezTo>
                      <a:pt x="1149" y="1539"/>
                      <a:pt x="1229" y="1615"/>
                      <a:pt x="1296" y="1708"/>
                    </a:cubicBezTo>
                    <a:cubicBezTo>
                      <a:pt x="1312" y="1726"/>
                      <a:pt x="1331" y="1734"/>
                      <a:pt x="1350" y="1734"/>
                    </a:cubicBezTo>
                    <a:cubicBezTo>
                      <a:pt x="1408" y="1734"/>
                      <a:pt x="1464" y="1666"/>
                      <a:pt x="1427" y="1605"/>
                    </a:cubicBezTo>
                    <a:cubicBezTo>
                      <a:pt x="1099" y="1063"/>
                      <a:pt x="1163" y="179"/>
                      <a:pt x="1827" y="179"/>
                    </a:cubicBezTo>
                    <a:cubicBezTo>
                      <a:pt x="1927" y="179"/>
                      <a:pt x="2040" y="199"/>
                      <a:pt x="2167" y="243"/>
                    </a:cubicBezTo>
                    <a:cubicBezTo>
                      <a:pt x="2767" y="450"/>
                      <a:pt x="2925" y="1104"/>
                      <a:pt x="3010" y="1664"/>
                    </a:cubicBezTo>
                    <a:cubicBezTo>
                      <a:pt x="3017" y="1713"/>
                      <a:pt x="3052" y="1734"/>
                      <a:pt x="3089" y="1734"/>
                    </a:cubicBezTo>
                    <a:cubicBezTo>
                      <a:pt x="3145" y="1734"/>
                      <a:pt x="3208" y="1686"/>
                      <a:pt x="3197" y="1612"/>
                    </a:cubicBezTo>
                    <a:cubicBezTo>
                      <a:pt x="3197" y="1609"/>
                      <a:pt x="3196" y="1606"/>
                      <a:pt x="3196" y="1601"/>
                    </a:cubicBezTo>
                    <a:cubicBezTo>
                      <a:pt x="3206" y="1595"/>
                      <a:pt x="3217" y="1588"/>
                      <a:pt x="3224" y="1575"/>
                    </a:cubicBezTo>
                    <a:cubicBezTo>
                      <a:pt x="3380" y="1302"/>
                      <a:pt x="3649" y="1154"/>
                      <a:pt x="3909" y="1154"/>
                    </a:cubicBezTo>
                    <a:cubicBezTo>
                      <a:pt x="4174" y="1154"/>
                      <a:pt x="4430" y="1307"/>
                      <a:pt x="4547" y="1639"/>
                    </a:cubicBezTo>
                    <a:cubicBezTo>
                      <a:pt x="4565" y="1689"/>
                      <a:pt x="4613" y="1714"/>
                      <a:pt x="4658" y="1714"/>
                    </a:cubicBezTo>
                    <a:cubicBezTo>
                      <a:pt x="4711" y="1714"/>
                      <a:pt x="4762" y="1679"/>
                      <a:pt x="4759" y="1611"/>
                    </a:cubicBezTo>
                    <a:cubicBezTo>
                      <a:pt x="4743" y="1481"/>
                      <a:pt x="4757" y="1352"/>
                      <a:pt x="4797" y="1225"/>
                    </a:cubicBezTo>
                    <a:cubicBezTo>
                      <a:pt x="4943" y="964"/>
                      <a:pt x="5091" y="834"/>
                      <a:pt x="5242" y="834"/>
                    </a:cubicBezTo>
                    <a:cubicBezTo>
                      <a:pt x="5378" y="834"/>
                      <a:pt x="5516" y="941"/>
                      <a:pt x="5655" y="1155"/>
                    </a:cubicBezTo>
                    <a:cubicBezTo>
                      <a:pt x="5668" y="1209"/>
                      <a:pt x="5708" y="1233"/>
                      <a:pt x="5750" y="1233"/>
                    </a:cubicBezTo>
                    <a:cubicBezTo>
                      <a:pt x="5814" y="1233"/>
                      <a:pt x="5882" y="1179"/>
                      <a:pt x="5864" y="1095"/>
                    </a:cubicBezTo>
                    <a:cubicBezTo>
                      <a:pt x="5801" y="805"/>
                      <a:pt x="5547" y="614"/>
                      <a:pt x="5259" y="614"/>
                    </a:cubicBezTo>
                    <a:cubicBezTo>
                      <a:pt x="5208" y="614"/>
                      <a:pt x="5156" y="620"/>
                      <a:pt x="5103" y="632"/>
                    </a:cubicBezTo>
                    <a:cubicBezTo>
                      <a:pt x="4791" y="706"/>
                      <a:pt x="4630" y="978"/>
                      <a:pt x="4571" y="1270"/>
                    </a:cubicBezTo>
                    <a:cubicBezTo>
                      <a:pt x="4390" y="1060"/>
                      <a:pt x="4136" y="949"/>
                      <a:pt x="3885" y="949"/>
                    </a:cubicBezTo>
                    <a:cubicBezTo>
                      <a:pt x="3599" y="949"/>
                      <a:pt x="3318" y="1094"/>
                      <a:pt x="3159" y="1404"/>
                    </a:cubicBezTo>
                    <a:cubicBezTo>
                      <a:pt x="3014" y="740"/>
                      <a:pt x="2629" y="0"/>
                      <a:pt x="1898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15"/>
              <p:cNvSpPr/>
              <p:nvPr/>
            </p:nvSpPr>
            <p:spPr>
              <a:xfrm>
                <a:off x="1975238" y="583275"/>
                <a:ext cx="159075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6363" h="3502" extrusionOk="0">
                    <a:moveTo>
                      <a:pt x="1091" y="1"/>
                    </a:moveTo>
                    <a:cubicBezTo>
                      <a:pt x="500" y="1"/>
                      <a:pt x="1" y="604"/>
                      <a:pt x="292" y="1187"/>
                    </a:cubicBezTo>
                    <a:cubicBezTo>
                      <a:pt x="302" y="1208"/>
                      <a:pt x="321" y="1217"/>
                      <a:pt x="340" y="1217"/>
                    </a:cubicBezTo>
                    <a:cubicBezTo>
                      <a:pt x="379" y="1217"/>
                      <a:pt x="420" y="1183"/>
                      <a:pt x="402" y="1139"/>
                    </a:cubicBezTo>
                    <a:cubicBezTo>
                      <a:pt x="228" y="708"/>
                      <a:pt x="563" y="210"/>
                      <a:pt x="1047" y="204"/>
                    </a:cubicBezTo>
                    <a:cubicBezTo>
                      <a:pt x="1049" y="204"/>
                      <a:pt x="1052" y="204"/>
                      <a:pt x="1054" y="204"/>
                    </a:cubicBezTo>
                    <a:cubicBezTo>
                      <a:pt x="1409" y="204"/>
                      <a:pt x="1730" y="510"/>
                      <a:pt x="1888" y="798"/>
                    </a:cubicBezTo>
                    <a:cubicBezTo>
                      <a:pt x="2179" y="1333"/>
                      <a:pt x="2071" y="1991"/>
                      <a:pt x="1983" y="2563"/>
                    </a:cubicBezTo>
                    <a:cubicBezTo>
                      <a:pt x="1969" y="2657"/>
                      <a:pt x="2044" y="2731"/>
                      <a:pt x="2120" y="2731"/>
                    </a:cubicBezTo>
                    <a:cubicBezTo>
                      <a:pt x="2159" y="2731"/>
                      <a:pt x="2198" y="2712"/>
                      <a:pt x="2226" y="2666"/>
                    </a:cubicBezTo>
                    <a:cubicBezTo>
                      <a:pt x="2369" y="2430"/>
                      <a:pt x="2611" y="2312"/>
                      <a:pt x="2850" y="2312"/>
                    </a:cubicBezTo>
                    <a:cubicBezTo>
                      <a:pt x="3124" y="2312"/>
                      <a:pt x="3396" y="2467"/>
                      <a:pt x="3515" y="2776"/>
                    </a:cubicBezTo>
                    <a:cubicBezTo>
                      <a:pt x="3539" y="2840"/>
                      <a:pt x="3595" y="2868"/>
                      <a:pt x="3649" y="2868"/>
                    </a:cubicBezTo>
                    <a:cubicBezTo>
                      <a:pt x="3714" y="2868"/>
                      <a:pt x="3778" y="2828"/>
                      <a:pt x="3783" y="2762"/>
                    </a:cubicBezTo>
                    <a:cubicBezTo>
                      <a:pt x="3935" y="2567"/>
                      <a:pt x="4139" y="2478"/>
                      <a:pt x="4337" y="2478"/>
                    </a:cubicBezTo>
                    <a:cubicBezTo>
                      <a:pt x="4642" y="2478"/>
                      <a:pt x="4933" y="2689"/>
                      <a:pt x="5000" y="3054"/>
                    </a:cubicBezTo>
                    <a:cubicBezTo>
                      <a:pt x="5010" y="3108"/>
                      <a:pt x="5070" y="3148"/>
                      <a:pt x="5127" y="3148"/>
                    </a:cubicBezTo>
                    <a:cubicBezTo>
                      <a:pt x="5148" y="3148"/>
                      <a:pt x="5169" y="3142"/>
                      <a:pt x="5186" y="3129"/>
                    </a:cubicBezTo>
                    <a:cubicBezTo>
                      <a:pt x="5295" y="3047"/>
                      <a:pt x="5422" y="3008"/>
                      <a:pt x="5545" y="3008"/>
                    </a:cubicBezTo>
                    <a:cubicBezTo>
                      <a:pt x="5780" y="3008"/>
                      <a:pt x="6005" y="3149"/>
                      <a:pt x="6082" y="3409"/>
                    </a:cubicBezTo>
                    <a:cubicBezTo>
                      <a:pt x="6101" y="3473"/>
                      <a:pt x="6152" y="3501"/>
                      <a:pt x="6204" y="3501"/>
                    </a:cubicBezTo>
                    <a:cubicBezTo>
                      <a:pt x="6282" y="3501"/>
                      <a:pt x="6362" y="3437"/>
                      <a:pt x="6334" y="3340"/>
                    </a:cubicBezTo>
                    <a:cubicBezTo>
                      <a:pt x="6225" y="2966"/>
                      <a:pt x="5895" y="2752"/>
                      <a:pt x="5551" y="2752"/>
                    </a:cubicBezTo>
                    <a:cubicBezTo>
                      <a:pt x="5433" y="2752"/>
                      <a:pt x="5313" y="2777"/>
                      <a:pt x="5201" y="2830"/>
                    </a:cubicBezTo>
                    <a:cubicBezTo>
                      <a:pt x="5062" y="2457"/>
                      <a:pt x="4730" y="2249"/>
                      <a:pt x="4392" y="2249"/>
                    </a:cubicBezTo>
                    <a:cubicBezTo>
                      <a:pt x="4149" y="2249"/>
                      <a:pt x="3903" y="2357"/>
                      <a:pt x="3725" y="2589"/>
                    </a:cubicBezTo>
                    <a:cubicBezTo>
                      <a:pt x="3540" y="2214"/>
                      <a:pt x="3201" y="2018"/>
                      <a:pt x="2855" y="2018"/>
                    </a:cubicBezTo>
                    <a:cubicBezTo>
                      <a:pt x="2661" y="2018"/>
                      <a:pt x="2464" y="2080"/>
                      <a:pt x="2292" y="2207"/>
                    </a:cubicBezTo>
                    <a:cubicBezTo>
                      <a:pt x="2371" y="1348"/>
                      <a:pt x="2289" y="301"/>
                      <a:pt x="1327" y="33"/>
                    </a:cubicBezTo>
                    <a:cubicBezTo>
                      <a:pt x="1248" y="11"/>
                      <a:pt x="1169" y="1"/>
                      <a:pt x="1091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15"/>
              <p:cNvSpPr/>
              <p:nvPr/>
            </p:nvSpPr>
            <p:spPr>
              <a:xfrm>
                <a:off x="1709013" y="498575"/>
                <a:ext cx="562350" cy="200850"/>
              </a:xfrm>
              <a:custGeom>
                <a:avLst/>
                <a:gdLst/>
                <a:ahLst/>
                <a:cxnLst/>
                <a:rect l="l" t="t" r="r" b="b"/>
                <a:pathLst>
                  <a:path w="22494" h="8034" extrusionOk="0">
                    <a:moveTo>
                      <a:pt x="11920" y="1"/>
                    </a:moveTo>
                    <a:cubicBezTo>
                      <a:pt x="11781" y="1"/>
                      <a:pt x="11644" y="22"/>
                      <a:pt x="11515" y="67"/>
                    </a:cubicBezTo>
                    <a:cubicBezTo>
                      <a:pt x="10949" y="266"/>
                      <a:pt x="10168" y="1123"/>
                      <a:pt x="10286" y="1807"/>
                    </a:cubicBezTo>
                    <a:cubicBezTo>
                      <a:pt x="10164" y="1716"/>
                      <a:pt x="10027" y="1650"/>
                      <a:pt x="9883" y="1650"/>
                    </a:cubicBezTo>
                    <a:cubicBezTo>
                      <a:pt x="9829" y="1650"/>
                      <a:pt x="9773" y="1660"/>
                      <a:pt x="9717" y="1680"/>
                    </a:cubicBezTo>
                    <a:cubicBezTo>
                      <a:pt x="9506" y="1758"/>
                      <a:pt x="9342" y="1998"/>
                      <a:pt x="9424" y="2203"/>
                    </a:cubicBezTo>
                    <a:cubicBezTo>
                      <a:pt x="9438" y="2238"/>
                      <a:pt x="9460" y="2273"/>
                      <a:pt x="9491" y="2307"/>
                    </a:cubicBezTo>
                    <a:cubicBezTo>
                      <a:pt x="9504" y="2322"/>
                      <a:pt x="9519" y="2328"/>
                      <a:pt x="9535" y="2328"/>
                    </a:cubicBezTo>
                    <a:cubicBezTo>
                      <a:pt x="9580" y="2328"/>
                      <a:pt x="9624" y="2276"/>
                      <a:pt x="9595" y="2228"/>
                    </a:cubicBezTo>
                    <a:cubicBezTo>
                      <a:pt x="9468" y="2022"/>
                      <a:pt x="9696" y="1844"/>
                      <a:pt x="9895" y="1844"/>
                    </a:cubicBezTo>
                    <a:cubicBezTo>
                      <a:pt x="9923" y="1844"/>
                      <a:pt x="9950" y="1848"/>
                      <a:pt x="9976" y="1855"/>
                    </a:cubicBezTo>
                    <a:cubicBezTo>
                      <a:pt x="10177" y="1911"/>
                      <a:pt x="10331" y="2105"/>
                      <a:pt x="10462" y="2261"/>
                    </a:cubicBezTo>
                    <a:cubicBezTo>
                      <a:pt x="10482" y="2284"/>
                      <a:pt x="10504" y="2294"/>
                      <a:pt x="10526" y="2294"/>
                    </a:cubicBezTo>
                    <a:cubicBezTo>
                      <a:pt x="10597" y="2294"/>
                      <a:pt x="10663" y="2194"/>
                      <a:pt x="10600" y="2122"/>
                    </a:cubicBezTo>
                    <a:cubicBezTo>
                      <a:pt x="10586" y="2104"/>
                      <a:pt x="10572" y="2087"/>
                      <a:pt x="10557" y="2069"/>
                    </a:cubicBezTo>
                    <a:cubicBezTo>
                      <a:pt x="10318" y="1392"/>
                      <a:pt x="10904" y="552"/>
                      <a:pt x="11524" y="312"/>
                    </a:cubicBezTo>
                    <a:cubicBezTo>
                      <a:pt x="11673" y="255"/>
                      <a:pt x="11820" y="228"/>
                      <a:pt x="11961" y="228"/>
                    </a:cubicBezTo>
                    <a:cubicBezTo>
                      <a:pt x="12583" y="228"/>
                      <a:pt x="13077" y="749"/>
                      <a:pt x="13060" y="1433"/>
                    </a:cubicBezTo>
                    <a:cubicBezTo>
                      <a:pt x="13059" y="1494"/>
                      <a:pt x="13106" y="1526"/>
                      <a:pt x="13153" y="1526"/>
                    </a:cubicBezTo>
                    <a:cubicBezTo>
                      <a:pt x="13187" y="1526"/>
                      <a:pt x="13220" y="1510"/>
                      <a:pt x="13238" y="1477"/>
                    </a:cubicBezTo>
                    <a:cubicBezTo>
                      <a:pt x="13239" y="1476"/>
                      <a:pt x="13241" y="1476"/>
                      <a:pt x="13242" y="1476"/>
                    </a:cubicBezTo>
                    <a:cubicBezTo>
                      <a:pt x="13243" y="1476"/>
                      <a:pt x="13245" y="1476"/>
                      <a:pt x="13246" y="1476"/>
                    </a:cubicBezTo>
                    <a:cubicBezTo>
                      <a:pt x="13328" y="1455"/>
                      <a:pt x="13408" y="1445"/>
                      <a:pt x="13485" y="1445"/>
                    </a:cubicBezTo>
                    <a:cubicBezTo>
                      <a:pt x="14046" y="1445"/>
                      <a:pt x="14463" y="1965"/>
                      <a:pt x="14179" y="2547"/>
                    </a:cubicBezTo>
                    <a:cubicBezTo>
                      <a:pt x="14144" y="2619"/>
                      <a:pt x="14186" y="2710"/>
                      <a:pt x="14271" y="2710"/>
                    </a:cubicBezTo>
                    <a:cubicBezTo>
                      <a:pt x="14274" y="2710"/>
                      <a:pt x="14277" y="2710"/>
                      <a:pt x="14280" y="2710"/>
                    </a:cubicBezTo>
                    <a:cubicBezTo>
                      <a:pt x="15014" y="2710"/>
                      <a:pt x="15453" y="3418"/>
                      <a:pt x="15096" y="4073"/>
                    </a:cubicBezTo>
                    <a:cubicBezTo>
                      <a:pt x="15087" y="4089"/>
                      <a:pt x="15083" y="4106"/>
                      <a:pt x="15082" y="4121"/>
                    </a:cubicBezTo>
                    <a:cubicBezTo>
                      <a:pt x="14938" y="4040"/>
                      <a:pt x="14777" y="3987"/>
                      <a:pt x="14602" y="3975"/>
                    </a:cubicBezTo>
                    <a:cubicBezTo>
                      <a:pt x="14600" y="3974"/>
                      <a:pt x="14598" y="3974"/>
                      <a:pt x="14596" y="3974"/>
                    </a:cubicBezTo>
                    <a:cubicBezTo>
                      <a:pt x="14530" y="3974"/>
                      <a:pt x="14518" y="4081"/>
                      <a:pt x="14585" y="4097"/>
                    </a:cubicBezTo>
                    <a:cubicBezTo>
                      <a:pt x="14899" y="4171"/>
                      <a:pt x="15172" y="4340"/>
                      <a:pt x="15347" y="4616"/>
                    </a:cubicBezTo>
                    <a:cubicBezTo>
                      <a:pt x="15368" y="4648"/>
                      <a:pt x="15399" y="4662"/>
                      <a:pt x="15429" y="4662"/>
                    </a:cubicBezTo>
                    <a:cubicBezTo>
                      <a:pt x="15501" y="4662"/>
                      <a:pt x="15572" y="4588"/>
                      <a:pt x="15519" y="4514"/>
                    </a:cubicBezTo>
                    <a:cubicBezTo>
                      <a:pt x="15464" y="4439"/>
                      <a:pt x="15403" y="4370"/>
                      <a:pt x="15336" y="4308"/>
                    </a:cubicBezTo>
                    <a:cubicBezTo>
                      <a:pt x="15336" y="4306"/>
                      <a:pt x="15337" y="4305"/>
                      <a:pt x="15340" y="4305"/>
                    </a:cubicBezTo>
                    <a:cubicBezTo>
                      <a:pt x="15472" y="4058"/>
                      <a:pt x="15628" y="3963"/>
                      <a:pt x="15788" y="3963"/>
                    </a:cubicBezTo>
                    <a:cubicBezTo>
                      <a:pt x="16160" y="3963"/>
                      <a:pt x="16551" y="4476"/>
                      <a:pt x="16698" y="4799"/>
                    </a:cubicBezTo>
                    <a:cubicBezTo>
                      <a:pt x="16713" y="4830"/>
                      <a:pt x="16754" y="4851"/>
                      <a:pt x="16790" y="4851"/>
                    </a:cubicBezTo>
                    <a:cubicBezTo>
                      <a:pt x="16799" y="4851"/>
                      <a:pt x="16807" y="4850"/>
                      <a:pt x="16815" y="4847"/>
                    </a:cubicBezTo>
                    <a:cubicBezTo>
                      <a:pt x="16922" y="4811"/>
                      <a:pt x="17026" y="4794"/>
                      <a:pt x="17125" y="4794"/>
                    </a:cubicBezTo>
                    <a:cubicBezTo>
                      <a:pt x="17664" y="4794"/>
                      <a:pt x="18063" y="5287"/>
                      <a:pt x="17885" y="5872"/>
                    </a:cubicBezTo>
                    <a:cubicBezTo>
                      <a:pt x="17861" y="5952"/>
                      <a:pt x="17926" y="6003"/>
                      <a:pt x="17990" y="6003"/>
                    </a:cubicBezTo>
                    <a:cubicBezTo>
                      <a:pt x="18023" y="6003"/>
                      <a:pt x="18056" y="5990"/>
                      <a:pt x="18076" y="5960"/>
                    </a:cubicBezTo>
                    <a:cubicBezTo>
                      <a:pt x="18089" y="5971"/>
                      <a:pt x="18106" y="5978"/>
                      <a:pt x="18123" y="5978"/>
                    </a:cubicBezTo>
                    <a:cubicBezTo>
                      <a:pt x="18147" y="5978"/>
                      <a:pt x="18170" y="5965"/>
                      <a:pt x="18176" y="5934"/>
                    </a:cubicBezTo>
                    <a:cubicBezTo>
                      <a:pt x="18241" y="5637"/>
                      <a:pt x="18475" y="5345"/>
                      <a:pt x="18797" y="5345"/>
                    </a:cubicBezTo>
                    <a:cubicBezTo>
                      <a:pt x="18825" y="5345"/>
                      <a:pt x="18855" y="5348"/>
                      <a:pt x="18885" y="5353"/>
                    </a:cubicBezTo>
                    <a:cubicBezTo>
                      <a:pt x="19220" y="5409"/>
                      <a:pt x="19427" y="5765"/>
                      <a:pt x="19352" y="6090"/>
                    </a:cubicBezTo>
                    <a:cubicBezTo>
                      <a:pt x="19334" y="6170"/>
                      <a:pt x="19401" y="6223"/>
                      <a:pt x="19465" y="6223"/>
                    </a:cubicBezTo>
                    <a:cubicBezTo>
                      <a:pt x="19508" y="6223"/>
                      <a:pt x="19548" y="6200"/>
                      <a:pt x="19561" y="6146"/>
                    </a:cubicBezTo>
                    <a:cubicBezTo>
                      <a:pt x="19567" y="6119"/>
                      <a:pt x="19568" y="6092"/>
                      <a:pt x="19571" y="6066"/>
                    </a:cubicBezTo>
                    <a:cubicBezTo>
                      <a:pt x="19581" y="6056"/>
                      <a:pt x="19588" y="6043"/>
                      <a:pt x="19590" y="6026"/>
                    </a:cubicBezTo>
                    <a:cubicBezTo>
                      <a:pt x="19621" y="5641"/>
                      <a:pt x="19995" y="5347"/>
                      <a:pt x="20366" y="5347"/>
                    </a:cubicBezTo>
                    <a:cubicBezTo>
                      <a:pt x="20496" y="5347"/>
                      <a:pt x="20627" y="5384"/>
                      <a:pt x="20742" y="5465"/>
                    </a:cubicBezTo>
                    <a:cubicBezTo>
                      <a:pt x="21148" y="5753"/>
                      <a:pt x="21141" y="6387"/>
                      <a:pt x="20823" y="6735"/>
                    </a:cubicBezTo>
                    <a:cubicBezTo>
                      <a:pt x="20749" y="6817"/>
                      <a:pt x="20824" y="6931"/>
                      <a:pt x="20908" y="6931"/>
                    </a:cubicBezTo>
                    <a:cubicBezTo>
                      <a:pt x="20934" y="6931"/>
                      <a:pt x="20960" y="6921"/>
                      <a:pt x="20983" y="6896"/>
                    </a:cubicBezTo>
                    <a:cubicBezTo>
                      <a:pt x="21004" y="6873"/>
                      <a:pt x="21023" y="6849"/>
                      <a:pt x="21042" y="6825"/>
                    </a:cubicBezTo>
                    <a:cubicBezTo>
                      <a:pt x="21118" y="6806"/>
                      <a:pt x="21195" y="6798"/>
                      <a:pt x="21272" y="6798"/>
                    </a:cubicBezTo>
                    <a:cubicBezTo>
                      <a:pt x="21740" y="6798"/>
                      <a:pt x="22205" y="7126"/>
                      <a:pt x="22254" y="7616"/>
                    </a:cubicBezTo>
                    <a:cubicBezTo>
                      <a:pt x="19545" y="7465"/>
                      <a:pt x="16826" y="7406"/>
                      <a:pt x="14110" y="7406"/>
                    </a:cubicBezTo>
                    <a:cubicBezTo>
                      <a:pt x="13128" y="7406"/>
                      <a:pt x="12147" y="7414"/>
                      <a:pt x="11167" y="7428"/>
                    </a:cubicBezTo>
                    <a:cubicBezTo>
                      <a:pt x="7510" y="7483"/>
                      <a:pt x="3790" y="7510"/>
                      <a:pt x="154" y="7957"/>
                    </a:cubicBezTo>
                    <a:cubicBezTo>
                      <a:pt x="116" y="7963"/>
                      <a:pt x="78" y="7967"/>
                      <a:pt x="41" y="7971"/>
                    </a:cubicBezTo>
                    <a:cubicBezTo>
                      <a:pt x="2" y="7977"/>
                      <a:pt x="1" y="8034"/>
                      <a:pt x="40" y="8034"/>
                    </a:cubicBezTo>
                    <a:cubicBezTo>
                      <a:pt x="40" y="8034"/>
                      <a:pt x="41" y="8034"/>
                      <a:pt x="41" y="8034"/>
                    </a:cubicBezTo>
                    <a:cubicBezTo>
                      <a:pt x="3750" y="7984"/>
                      <a:pt x="7455" y="7696"/>
                      <a:pt x="11167" y="7667"/>
                    </a:cubicBezTo>
                    <a:cubicBezTo>
                      <a:pt x="11562" y="7664"/>
                      <a:pt x="11957" y="7662"/>
                      <a:pt x="12352" y="7662"/>
                    </a:cubicBezTo>
                    <a:cubicBezTo>
                      <a:pt x="15670" y="7662"/>
                      <a:pt x="18983" y="7763"/>
                      <a:pt x="22299" y="7890"/>
                    </a:cubicBezTo>
                    <a:cubicBezTo>
                      <a:pt x="22301" y="7890"/>
                      <a:pt x="22303" y="7890"/>
                      <a:pt x="22305" y="7890"/>
                    </a:cubicBezTo>
                    <a:cubicBezTo>
                      <a:pt x="22376" y="7890"/>
                      <a:pt x="22415" y="7843"/>
                      <a:pt x="22426" y="7788"/>
                    </a:cubicBezTo>
                    <a:cubicBezTo>
                      <a:pt x="22464" y="7772"/>
                      <a:pt x="22494" y="7739"/>
                      <a:pt x="22494" y="7685"/>
                    </a:cubicBezTo>
                    <a:cubicBezTo>
                      <a:pt x="22481" y="7095"/>
                      <a:pt x="21936" y="6600"/>
                      <a:pt x="21370" y="6600"/>
                    </a:cubicBezTo>
                    <a:cubicBezTo>
                      <a:pt x="21299" y="6600"/>
                      <a:pt x="21227" y="6608"/>
                      <a:pt x="21157" y="6625"/>
                    </a:cubicBezTo>
                    <a:cubicBezTo>
                      <a:pt x="21383" y="6143"/>
                      <a:pt x="21277" y="5498"/>
                      <a:pt x="20768" y="5233"/>
                    </a:cubicBezTo>
                    <a:cubicBezTo>
                      <a:pt x="20650" y="5171"/>
                      <a:pt x="20521" y="5143"/>
                      <a:pt x="20392" y="5143"/>
                    </a:cubicBezTo>
                    <a:cubicBezTo>
                      <a:pt x="20036" y="5143"/>
                      <a:pt x="19678" y="5359"/>
                      <a:pt x="19529" y="5677"/>
                    </a:cubicBezTo>
                    <a:cubicBezTo>
                      <a:pt x="19436" y="5413"/>
                      <a:pt x="19220" y="5196"/>
                      <a:pt x="18926" y="5146"/>
                    </a:cubicBezTo>
                    <a:cubicBezTo>
                      <a:pt x="18890" y="5141"/>
                      <a:pt x="18853" y="5138"/>
                      <a:pt x="18817" y="5138"/>
                    </a:cubicBezTo>
                    <a:cubicBezTo>
                      <a:pt x="18540" y="5138"/>
                      <a:pt x="18276" y="5300"/>
                      <a:pt x="18142" y="5536"/>
                    </a:cubicBezTo>
                    <a:cubicBezTo>
                      <a:pt x="18137" y="5279"/>
                      <a:pt x="18048" y="5032"/>
                      <a:pt x="17849" y="4841"/>
                    </a:cubicBezTo>
                    <a:cubicBezTo>
                      <a:pt x="17691" y="4688"/>
                      <a:pt x="17476" y="4597"/>
                      <a:pt x="17257" y="4573"/>
                    </a:cubicBezTo>
                    <a:cubicBezTo>
                      <a:pt x="17230" y="4570"/>
                      <a:pt x="17203" y="4569"/>
                      <a:pt x="17178" y="4569"/>
                    </a:cubicBezTo>
                    <a:cubicBezTo>
                      <a:pt x="17110" y="4569"/>
                      <a:pt x="17050" y="4577"/>
                      <a:pt x="16993" y="4577"/>
                    </a:cubicBezTo>
                    <a:cubicBezTo>
                      <a:pt x="16918" y="4577"/>
                      <a:pt x="16849" y="4562"/>
                      <a:pt x="16776" y="4491"/>
                    </a:cubicBezTo>
                    <a:cubicBezTo>
                      <a:pt x="16491" y="4215"/>
                      <a:pt x="16417" y="3872"/>
                      <a:pt x="15951" y="3819"/>
                    </a:cubicBezTo>
                    <a:cubicBezTo>
                      <a:pt x="15920" y="3816"/>
                      <a:pt x="15889" y="3814"/>
                      <a:pt x="15859" y="3814"/>
                    </a:cubicBezTo>
                    <a:cubicBezTo>
                      <a:pt x="15659" y="3814"/>
                      <a:pt x="15480" y="3890"/>
                      <a:pt x="15355" y="4027"/>
                    </a:cubicBezTo>
                    <a:cubicBezTo>
                      <a:pt x="15634" y="3310"/>
                      <a:pt x="15196" y="2577"/>
                      <a:pt x="14424" y="2501"/>
                    </a:cubicBezTo>
                    <a:cubicBezTo>
                      <a:pt x="14617" y="1879"/>
                      <a:pt x="14201" y="1261"/>
                      <a:pt x="13588" y="1261"/>
                    </a:cubicBezTo>
                    <a:cubicBezTo>
                      <a:pt x="13490" y="1261"/>
                      <a:pt x="13386" y="1277"/>
                      <a:pt x="13279" y="1312"/>
                    </a:cubicBezTo>
                    <a:cubicBezTo>
                      <a:pt x="13392" y="562"/>
                      <a:pt x="12635" y="1"/>
                      <a:pt x="11920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15"/>
              <p:cNvSpPr/>
              <p:nvPr/>
            </p:nvSpPr>
            <p:spPr>
              <a:xfrm>
                <a:off x="1705588" y="540400"/>
                <a:ext cx="239325" cy="156850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6274" extrusionOk="0">
                    <a:moveTo>
                      <a:pt x="6243" y="1"/>
                    </a:moveTo>
                    <a:cubicBezTo>
                      <a:pt x="5839" y="1"/>
                      <a:pt x="5447" y="287"/>
                      <a:pt x="5377" y="679"/>
                    </a:cubicBezTo>
                    <a:cubicBezTo>
                      <a:pt x="5266" y="583"/>
                      <a:pt x="5139" y="541"/>
                      <a:pt x="5016" y="541"/>
                    </a:cubicBezTo>
                    <a:cubicBezTo>
                      <a:pt x="4587" y="541"/>
                      <a:pt x="4191" y="1045"/>
                      <a:pt x="4571" y="1524"/>
                    </a:cubicBezTo>
                    <a:cubicBezTo>
                      <a:pt x="4579" y="1534"/>
                      <a:pt x="4588" y="1538"/>
                      <a:pt x="4597" y="1538"/>
                    </a:cubicBezTo>
                    <a:cubicBezTo>
                      <a:pt x="4603" y="1538"/>
                      <a:pt x="4609" y="1537"/>
                      <a:pt x="4614" y="1535"/>
                    </a:cubicBezTo>
                    <a:lnTo>
                      <a:pt x="4614" y="1535"/>
                    </a:lnTo>
                    <a:cubicBezTo>
                      <a:pt x="4602" y="1546"/>
                      <a:pt x="4588" y="1556"/>
                      <a:pt x="4576" y="1567"/>
                    </a:cubicBezTo>
                    <a:cubicBezTo>
                      <a:pt x="4390" y="1410"/>
                      <a:pt x="4150" y="1335"/>
                      <a:pt x="3908" y="1335"/>
                    </a:cubicBezTo>
                    <a:cubicBezTo>
                      <a:pt x="3593" y="1335"/>
                      <a:pt x="3274" y="1462"/>
                      <a:pt x="3061" y="1700"/>
                    </a:cubicBezTo>
                    <a:cubicBezTo>
                      <a:pt x="2710" y="2091"/>
                      <a:pt x="2723" y="2639"/>
                      <a:pt x="2971" y="3063"/>
                    </a:cubicBezTo>
                    <a:cubicBezTo>
                      <a:pt x="2761" y="3072"/>
                      <a:pt x="2574" y="3183"/>
                      <a:pt x="2447" y="3383"/>
                    </a:cubicBezTo>
                    <a:cubicBezTo>
                      <a:pt x="2313" y="3595"/>
                      <a:pt x="2306" y="3828"/>
                      <a:pt x="2364" y="4052"/>
                    </a:cubicBezTo>
                    <a:cubicBezTo>
                      <a:pt x="2260" y="4006"/>
                      <a:pt x="2149" y="3983"/>
                      <a:pt x="2037" y="3983"/>
                    </a:cubicBezTo>
                    <a:cubicBezTo>
                      <a:pt x="1708" y="3983"/>
                      <a:pt x="1380" y="4181"/>
                      <a:pt x="1256" y="4542"/>
                    </a:cubicBezTo>
                    <a:cubicBezTo>
                      <a:pt x="1128" y="4437"/>
                      <a:pt x="962" y="4377"/>
                      <a:pt x="800" y="4377"/>
                    </a:cubicBezTo>
                    <a:cubicBezTo>
                      <a:pt x="620" y="4377"/>
                      <a:pt x="443" y="4452"/>
                      <a:pt x="328" y="4623"/>
                    </a:cubicBezTo>
                    <a:cubicBezTo>
                      <a:pt x="123" y="4926"/>
                      <a:pt x="266" y="5326"/>
                      <a:pt x="557" y="5492"/>
                    </a:cubicBezTo>
                    <a:cubicBezTo>
                      <a:pt x="338" y="5499"/>
                      <a:pt x="109" y="5580"/>
                      <a:pt x="40" y="5792"/>
                    </a:cubicBezTo>
                    <a:cubicBezTo>
                      <a:pt x="1" y="5907"/>
                      <a:pt x="20" y="6042"/>
                      <a:pt x="84" y="6143"/>
                    </a:cubicBezTo>
                    <a:cubicBezTo>
                      <a:pt x="112" y="6190"/>
                      <a:pt x="153" y="6235"/>
                      <a:pt x="202" y="6260"/>
                    </a:cubicBezTo>
                    <a:cubicBezTo>
                      <a:pt x="224" y="6270"/>
                      <a:pt x="241" y="6274"/>
                      <a:pt x="258" y="6274"/>
                    </a:cubicBezTo>
                    <a:cubicBezTo>
                      <a:pt x="269" y="6274"/>
                      <a:pt x="278" y="6272"/>
                      <a:pt x="289" y="6270"/>
                    </a:cubicBezTo>
                    <a:cubicBezTo>
                      <a:pt x="321" y="6262"/>
                      <a:pt x="349" y="6243"/>
                      <a:pt x="387" y="6234"/>
                    </a:cubicBezTo>
                    <a:cubicBezTo>
                      <a:pt x="434" y="6220"/>
                      <a:pt x="417" y="6157"/>
                      <a:pt x="373" y="6157"/>
                    </a:cubicBezTo>
                    <a:cubicBezTo>
                      <a:pt x="371" y="6157"/>
                      <a:pt x="369" y="6157"/>
                      <a:pt x="366" y="6157"/>
                    </a:cubicBezTo>
                    <a:cubicBezTo>
                      <a:pt x="365" y="6157"/>
                      <a:pt x="364" y="6158"/>
                      <a:pt x="362" y="6158"/>
                    </a:cubicBezTo>
                    <a:cubicBezTo>
                      <a:pt x="317" y="6158"/>
                      <a:pt x="233" y="6050"/>
                      <a:pt x="218" y="6016"/>
                    </a:cubicBezTo>
                    <a:cubicBezTo>
                      <a:pt x="190" y="5947"/>
                      <a:pt x="190" y="5861"/>
                      <a:pt x="236" y="5799"/>
                    </a:cubicBezTo>
                    <a:cubicBezTo>
                      <a:pt x="311" y="5697"/>
                      <a:pt x="434" y="5673"/>
                      <a:pt x="559" y="5673"/>
                    </a:cubicBezTo>
                    <a:cubicBezTo>
                      <a:pt x="645" y="5673"/>
                      <a:pt x="731" y="5685"/>
                      <a:pt x="804" y="5689"/>
                    </a:cubicBezTo>
                    <a:cubicBezTo>
                      <a:pt x="805" y="5689"/>
                      <a:pt x="806" y="5689"/>
                      <a:pt x="807" y="5689"/>
                    </a:cubicBezTo>
                    <a:cubicBezTo>
                      <a:pt x="889" y="5689"/>
                      <a:pt x="910" y="5583"/>
                      <a:pt x="859" y="5539"/>
                    </a:cubicBezTo>
                    <a:cubicBezTo>
                      <a:pt x="881" y="5499"/>
                      <a:pt x="870" y="5439"/>
                      <a:pt x="819" y="5422"/>
                    </a:cubicBezTo>
                    <a:cubicBezTo>
                      <a:pt x="553" y="5333"/>
                      <a:pt x="194" y="4912"/>
                      <a:pt x="593" y="4633"/>
                    </a:cubicBezTo>
                    <a:cubicBezTo>
                      <a:pt x="658" y="4589"/>
                      <a:pt x="731" y="4570"/>
                      <a:pt x="806" y="4570"/>
                    </a:cubicBezTo>
                    <a:cubicBezTo>
                      <a:pt x="969" y="4570"/>
                      <a:pt x="1137" y="4661"/>
                      <a:pt x="1223" y="4792"/>
                    </a:cubicBezTo>
                    <a:cubicBezTo>
                      <a:pt x="1241" y="4821"/>
                      <a:pt x="1278" y="4838"/>
                      <a:pt x="1314" y="4838"/>
                    </a:cubicBezTo>
                    <a:cubicBezTo>
                      <a:pt x="1355" y="4838"/>
                      <a:pt x="1394" y="4816"/>
                      <a:pt x="1401" y="4768"/>
                    </a:cubicBezTo>
                    <a:cubicBezTo>
                      <a:pt x="1454" y="4386"/>
                      <a:pt x="1729" y="4185"/>
                      <a:pt x="2015" y="4185"/>
                    </a:cubicBezTo>
                    <a:cubicBezTo>
                      <a:pt x="2205" y="4185"/>
                      <a:pt x="2400" y="4274"/>
                      <a:pt x="2538" y="4457"/>
                    </a:cubicBezTo>
                    <a:cubicBezTo>
                      <a:pt x="2560" y="4497"/>
                      <a:pt x="2586" y="4535"/>
                      <a:pt x="2610" y="4573"/>
                    </a:cubicBezTo>
                    <a:cubicBezTo>
                      <a:pt x="2614" y="4577"/>
                      <a:pt x="2617" y="4583"/>
                      <a:pt x="2621" y="4590"/>
                    </a:cubicBezTo>
                    <a:cubicBezTo>
                      <a:pt x="2638" y="4626"/>
                      <a:pt x="2664" y="4640"/>
                      <a:pt x="2692" y="4640"/>
                    </a:cubicBezTo>
                    <a:cubicBezTo>
                      <a:pt x="2752" y="4640"/>
                      <a:pt x="2816" y="4570"/>
                      <a:pt x="2785" y="4496"/>
                    </a:cubicBezTo>
                    <a:cubicBezTo>
                      <a:pt x="2742" y="4394"/>
                      <a:pt x="2686" y="4312"/>
                      <a:pt x="2624" y="4241"/>
                    </a:cubicBezTo>
                    <a:cubicBezTo>
                      <a:pt x="2501" y="3841"/>
                      <a:pt x="2399" y="3238"/>
                      <a:pt x="2886" y="3238"/>
                    </a:cubicBezTo>
                    <a:cubicBezTo>
                      <a:pt x="2960" y="3238"/>
                      <a:pt x="3048" y="3252"/>
                      <a:pt x="3152" y="3283"/>
                    </a:cubicBezTo>
                    <a:cubicBezTo>
                      <a:pt x="3162" y="3286"/>
                      <a:pt x="3172" y="3287"/>
                      <a:pt x="3182" y="3287"/>
                    </a:cubicBezTo>
                    <a:cubicBezTo>
                      <a:pt x="3264" y="3287"/>
                      <a:pt x="3304" y="3181"/>
                      <a:pt x="3249" y="3115"/>
                    </a:cubicBezTo>
                    <a:cubicBezTo>
                      <a:pt x="2920" y="2725"/>
                      <a:pt x="2899" y="2166"/>
                      <a:pt x="3279" y="1807"/>
                    </a:cubicBezTo>
                    <a:cubicBezTo>
                      <a:pt x="3468" y="1629"/>
                      <a:pt x="3674" y="1557"/>
                      <a:pt x="3890" y="1557"/>
                    </a:cubicBezTo>
                    <a:cubicBezTo>
                      <a:pt x="4067" y="1557"/>
                      <a:pt x="4251" y="1605"/>
                      <a:pt x="4436" y="1683"/>
                    </a:cubicBezTo>
                    <a:cubicBezTo>
                      <a:pt x="4352" y="1758"/>
                      <a:pt x="4267" y="1833"/>
                      <a:pt x="4185" y="1906"/>
                    </a:cubicBezTo>
                    <a:cubicBezTo>
                      <a:pt x="4144" y="1943"/>
                      <a:pt x="4181" y="2007"/>
                      <a:pt x="4227" y="2007"/>
                    </a:cubicBezTo>
                    <a:cubicBezTo>
                      <a:pt x="4236" y="2007"/>
                      <a:pt x="4246" y="2004"/>
                      <a:pt x="4256" y="1998"/>
                    </a:cubicBezTo>
                    <a:cubicBezTo>
                      <a:pt x="4549" y="1803"/>
                      <a:pt x="4846" y="1603"/>
                      <a:pt x="5110" y="1371"/>
                    </a:cubicBezTo>
                    <a:cubicBezTo>
                      <a:pt x="5172" y="1319"/>
                      <a:pt x="5115" y="1222"/>
                      <a:pt x="5047" y="1222"/>
                    </a:cubicBezTo>
                    <a:cubicBezTo>
                      <a:pt x="5033" y="1222"/>
                      <a:pt x="5018" y="1226"/>
                      <a:pt x="5004" y="1236"/>
                    </a:cubicBezTo>
                    <a:cubicBezTo>
                      <a:pt x="4881" y="1320"/>
                      <a:pt x="4761" y="1414"/>
                      <a:pt x="4643" y="1511"/>
                    </a:cubicBezTo>
                    <a:cubicBezTo>
                      <a:pt x="4651" y="1497"/>
                      <a:pt x="4655" y="1480"/>
                      <a:pt x="4647" y="1462"/>
                    </a:cubicBezTo>
                    <a:cubicBezTo>
                      <a:pt x="4532" y="1279"/>
                      <a:pt x="4521" y="1094"/>
                      <a:pt x="4614" y="902"/>
                    </a:cubicBezTo>
                    <a:cubicBezTo>
                      <a:pt x="4758" y="762"/>
                      <a:pt x="4892" y="692"/>
                      <a:pt x="5016" y="692"/>
                    </a:cubicBezTo>
                    <a:cubicBezTo>
                      <a:pt x="5146" y="692"/>
                      <a:pt x="5267" y="770"/>
                      <a:pt x="5377" y="926"/>
                    </a:cubicBezTo>
                    <a:cubicBezTo>
                      <a:pt x="5393" y="952"/>
                      <a:pt x="5421" y="964"/>
                      <a:pt x="5450" y="964"/>
                    </a:cubicBezTo>
                    <a:cubicBezTo>
                      <a:pt x="5492" y="964"/>
                      <a:pt x="5534" y="936"/>
                      <a:pt x="5529" y="886"/>
                    </a:cubicBezTo>
                    <a:cubicBezTo>
                      <a:pt x="5483" y="460"/>
                      <a:pt x="5852" y="180"/>
                      <a:pt x="6226" y="180"/>
                    </a:cubicBezTo>
                    <a:cubicBezTo>
                      <a:pt x="6393" y="180"/>
                      <a:pt x="6561" y="236"/>
                      <a:pt x="6694" y="359"/>
                    </a:cubicBezTo>
                    <a:cubicBezTo>
                      <a:pt x="7013" y="651"/>
                      <a:pt x="7041" y="1121"/>
                      <a:pt x="6923" y="1512"/>
                    </a:cubicBezTo>
                    <a:lnTo>
                      <a:pt x="6923" y="1515"/>
                    </a:lnTo>
                    <a:cubicBezTo>
                      <a:pt x="6914" y="1541"/>
                      <a:pt x="6907" y="1569"/>
                      <a:pt x="6899" y="1596"/>
                    </a:cubicBezTo>
                    <a:cubicBezTo>
                      <a:pt x="6876" y="1660"/>
                      <a:pt x="6928" y="1701"/>
                      <a:pt x="6981" y="1701"/>
                    </a:cubicBezTo>
                    <a:cubicBezTo>
                      <a:pt x="7016" y="1701"/>
                      <a:pt x="7051" y="1683"/>
                      <a:pt x="7065" y="1642"/>
                    </a:cubicBezTo>
                    <a:cubicBezTo>
                      <a:pt x="7072" y="1624"/>
                      <a:pt x="7078" y="1604"/>
                      <a:pt x="7084" y="1587"/>
                    </a:cubicBezTo>
                    <a:cubicBezTo>
                      <a:pt x="7188" y="1570"/>
                      <a:pt x="7288" y="1560"/>
                      <a:pt x="7386" y="1560"/>
                    </a:cubicBezTo>
                    <a:cubicBezTo>
                      <a:pt x="7609" y="1560"/>
                      <a:pt x="7818" y="1612"/>
                      <a:pt x="8030" y="1744"/>
                    </a:cubicBezTo>
                    <a:cubicBezTo>
                      <a:pt x="8043" y="1753"/>
                      <a:pt x="8059" y="1757"/>
                      <a:pt x="8075" y="1757"/>
                    </a:cubicBezTo>
                    <a:cubicBezTo>
                      <a:pt x="8128" y="1757"/>
                      <a:pt x="8183" y="1715"/>
                      <a:pt x="8178" y="1659"/>
                    </a:cubicBezTo>
                    <a:cubicBezTo>
                      <a:pt x="8138" y="1288"/>
                      <a:pt x="8073" y="771"/>
                      <a:pt x="8384" y="487"/>
                    </a:cubicBezTo>
                    <a:cubicBezTo>
                      <a:pt x="8506" y="376"/>
                      <a:pt x="8635" y="331"/>
                      <a:pt x="8763" y="331"/>
                    </a:cubicBezTo>
                    <a:cubicBezTo>
                      <a:pt x="9010" y="331"/>
                      <a:pt x="9252" y="501"/>
                      <a:pt x="9429" y="692"/>
                    </a:cubicBezTo>
                    <a:cubicBezTo>
                      <a:pt x="9444" y="708"/>
                      <a:pt x="9462" y="715"/>
                      <a:pt x="9480" y="715"/>
                    </a:cubicBezTo>
                    <a:cubicBezTo>
                      <a:pt x="9527" y="715"/>
                      <a:pt x="9572" y="669"/>
                      <a:pt x="9557" y="616"/>
                    </a:cubicBezTo>
                    <a:cubicBezTo>
                      <a:pt x="9550" y="592"/>
                      <a:pt x="9542" y="566"/>
                      <a:pt x="9533" y="544"/>
                    </a:cubicBezTo>
                    <a:cubicBezTo>
                      <a:pt x="9416" y="272"/>
                      <a:pt x="9105" y="127"/>
                      <a:pt x="8804" y="127"/>
                    </a:cubicBezTo>
                    <a:cubicBezTo>
                      <a:pt x="8690" y="127"/>
                      <a:pt x="8576" y="148"/>
                      <a:pt x="8476" y="191"/>
                    </a:cubicBezTo>
                    <a:cubicBezTo>
                      <a:pt x="7966" y="404"/>
                      <a:pt x="7931" y="997"/>
                      <a:pt x="7967" y="1486"/>
                    </a:cubicBezTo>
                    <a:cubicBezTo>
                      <a:pt x="7798" y="1405"/>
                      <a:pt x="7622" y="1361"/>
                      <a:pt x="7444" y="1361"/>
                    </a:cubicBezTo>
                    <a:cubicBezTo>
                      <a:pt x="7340" y="1361"/>
                      <a:pt x="7236" y="1376"/>
                      <a:pt x="7132" y="1408"/>
                    </a:cubicBezTo>
                    <a:cubicBezTo>
                      <a:pt x="7230" y="871"/>
                      <a:pt x="7061" y="221"/>
                      <a:pt x="6491" y="38"/>
                    </a:cubicBezTo>
                    <a:cubicBezTo>
                      <a:pt x="6409" y="13"/>
                      <a:pt x="6326" y="1"/>
                      <a:pt x="6243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15"/>
              <p:cNvSpPr/>
              <p:nvPr/>
            </p:nvSpPr>
            <p:spPr>
              <a:xfrm>
                <a:off x="1474438" y="581075"/>
                <a:ext cx="295125" cy="141125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5645" extrusionOk="0">
                    <a:moveTo>
                      <a:pt x="4909" y="1"/>
                    </a:moveTo>
                    <a:cubicBezTo>
                      <a:pt x="4088" y="1"/>
                      <a:pt x="4205" y="1377"/>
                      <a:pt x="4240" y="1848"/>
                    </a:cubicBezTo>
                    <a:cubicBezTo>
                      <a:pt x="4240" y="1851"/>
                      <a:pt x="4239" y="1851"/>
                      <a:pt x="4239" y="1852"/>
                    </a:cubicBezTo>
                    <a:cubicBezTo>
                      <a:pt x="4240" y="1855"/>
                      <a:pt x="4242" y="1855"/>
                      <a:pt x="4244" y="1859"/>
                    </a:cubicBezTo>
                    <a:cubicBezTo>
                      <a:pt x="4291" y="1928"/>
                      <a:pt x="4221" y="2006"/>
                      <a:pt x="4153" y="2006"/>
                    </a:cubicBezTo>
                    <a:cubicBezTo>
                      <a:pt x="4131" y="2006"/>
                      <a:pt x="4108" y="1998"/>
                      <a:pt x="4091" y="1978"/>
                    </a:cubicBezTo>
                    <a:cubicBezTo>
                      <a:pt x="3943" y="1810"/>
                      <a:pt x="3762" y="1736"/>
                      <a:pt x="3582" y="1736"/>
                    </a:cubicBezTo>
                    <a:cubicBezTo>
                      <a:pt x="3323" y="1736"/>
                      <a:pt x="3065" y="1889"/>
                      <a:pt x="2910" y="2137"/>
                    </a:cubicBezTo>
                    <a:cubicBezTo>
                      <a:pt x="2659" y="2545"/>
                      <a:pt x="2742" y="3030"/>
                      <a:pt x="2876" y="3463"/>
                    </a:cubicBezTo>
                    <a:cubicBezTo>
                      <a:pt x="2899" y="3537"/>
                      <a:pt x="2840" y="3586"/>
                      <a:pt x="2779" y="3586"/>
                    </a:cubicBezTo>
                    <a:cubicBezTo>
                      <a:pt x="2746" y="3586"/>
                      <a:pt x="2713" y="3572"/>
                      <a:pt x="2691" y="3541"/>
                    </a:cubicBezTo>
                    <a:cubicBezTo>
                      <a:pt x="2538" y="3316"/>
                      <a:pt x="2315" y="3210"/>
                      <a:pt x="2081" y="3210"/>
                    </a:cubicBezTo>
                    <a:cubicBezTo>
                      <a:pt x="1939" y="3210"/>
                      <a:pt x="1793" y="3249"/>
                      <a:pt x="1655" y="3323"/>
                    </a:cubicBezTo>
                    <a:cubicBezTo>
                      <a:pt x="1675" y="3392"/>
                      <a:pt x="1618" y="3436"/>
                      <a:pt x="1558" y="3436"/>
                    </a:cubicBezTo>
                    <a:cubicBezTo>
                      <a:pt x="1518" y="3436"/>
                      <a:pt x="1476" y="3415"/>
                      <a:pt x="1456" y="3368"/>
                    </a:cubicBezTo>
                    <a:cubicBezTo>
                      <a:pt x="1351" y="3110"/>
                      <a:pt x="1103" y="2979"/>
                      <a:pt x="853" y="2979"/>
                    </a:cubicBezTo>
                    <a:cubicBezTo>
                      <a:pt x="674" y="2979"/>
                      <a:pt x="494" y="3046"/>
                      <a:pt x="365" y="3182"/>
                    </a:cubicBezTo>
                    <a:cubicBezTo>
                      <a:pt x="0" y="3566"/>
                      <a:pt x="224" y="4155"/>
                      <a:pt x="625" y="4413"/>
                    </a:cubicBezTo>
                    <a:cubicBezTo>
                      <a:pt x="668" y="4296"/>
                      <a:pt x="749" y="4196"/>
                      <a:pt x="869" y="4149"/>
                    </a:cubicBezTo>
                    <a:cubicBezTo>
                      <a:pt x="877" y="4146"/>
                      <a:pt x="885" y="4145"/>
                      <a:pt x="892" y="4145"/>
                    </a:cubicBezTo>
                    <a:cubicBezTo>
                      <a:pt x="953" y="4145"/>
                      <a:pt x="993" y="4236"/>
                      <a:pt x="944" y="4280"/>
                    </a:cubicBezTo>
                    <a:cubicBezTo>
                      <a:pt x="866" y="4352"/>
                      <a:pt x="798" y="4410"/>
                      <a:pt x="766" y="4516"/>
                    </a:cubicBezTo>
                    <a:cubicBezTo>
                      <a:pt x="732" y="4619"/>
                      <a:pt x="737" y="4727"/>
                      <a:pt x="780" y="4825"/>
                    </a:cubicBezTo>
                    <a:cubicBezTo>
                      <a:pt x="804" y="4879"/>
                      <a:pt x="764" y="4926"/>
                      <a:pt x="721" y="4926"/>
                    </a:cubicBezTo>
                    <a:cubicBezTo>
                      <a:pt x="701" y="4926"/>
                      <a:pt x="681" y="4916"/>
                      <a:pt x="665" y="4893"/>
                    </a:cubicBezTo>
                    <a:cubicBezTo>
                      <a:pt x="610" y="4811"/>
                      <a:pt x="586" y="4711"/>
                      <a:pt x="586" y="4611"/>
                    </a:cubicBezTo>
                    <a:cubicBezTo>
                      <a:pt x="583" y="4611"/>
                      <a:pt x="579" y="4611"/>
                      <a:pt x="575" y="4611"/>
                    </a:cubicBezTo>
                    <a:cubicBezTo>
                      <a:pt x="558" y="4611"/>
                      <a:pt x="541" y="4608"/>
                      <a:pt x="524" y="4598"/>
                    </a:cubicBezTo>
                    <a:cubicBezTo>
                      <a:pt x="460" y="4562"/>
                      <a:pt x="405" y="4544"/>
                      <a:pt x="360" y="4544"/>
                    </a:cubicBezTo>
                    <a:cubicBezTo>
                      <a:pt x="252" y="4544"/>
                      <a:pt x="201" y="4648"/>
                      <a:pt x="208" y="4855"/>
                    </a:cubicBezTo>
                    <a:cubicBezTo>
                      <a:pt x="51" y="5016"/>
                      <a:pt x="44" y="5150"/>
                      <a:pt x="185" y="5256"/>
                    </a:cubicBezTo>
                    <a:cubicBezTo>
                      <a:pt x="265" y="5411"/>
                      <a:pt x="468" y="5490"/>
                      <a:pt x="605" y="5596"/>
                    </a:cubicBezTo>
                    <a:cubicBezTo>
                      <a:pt x="619" y="5608"/>
                      <a:pt x="626" y="5620"/>
                      <a:pt x="630" y="5634"/>
                    </a:cubicBezTo>
                    <a:cubicBezTo>
                      <a:pt x="1999" y="5368"/>
                      <a:pt x="3410" y="5281"/>
                      <a:pt x="4833" y="5281"/>
                    </a:cubicBezTo>
                    <a:cubicBezTo>
                      <a:pt x="7035" y="5281"/>
                      <a:pt x="9264" y="5490"/>
                      <a:pt x="11402" y="5574"/>
                    </a:cubicBezTo>
                    <a:cubicBezTo>
                      <a:pt x="11459" y="5575"/>
                      <a:pt x="11496" y="5606"/>
                      <a:pt x="11517" y="5644"/>
                    </a:cubicBezTo>
                    <a:cubicBezTo>
                      <a:pt x="11692" y="5551"/>
                      <a:pt x="11805" y="5346"/>
                      <a:pt x="11744" y="5147"/>
                    </a:cubicBezTo>
                    <a:cubicBezTo>
                      <a:pt x="11686" y="4949"/>
                      <a:pt x="11485" y="4846"/>
                      <a:pt x="11295" y="4846"/>
                    </a:cubicBezTo>
                    <a:cubicBezTo>
                      <a:pt x="11272" y="4846"/>
                      <a:pt x="11249" y="4848"/>
                      <a:pt x="11226" y="4851"/>
                    </a:cubicBezTo>
                    <a:lnTo>
                      <a:pt x="11222" y="4851"/>
                    </a:lnTo>
                    <a:cubicBezTo>
                      <a:pt x="11192" y="4873"/>
                      <a:pt x="11160" y="4896"/>
                      <a:pt x="11127" y="4914"/>
                    </a:cubicBezTo>
                    <a:cubicBezTo>
                      <a:pt x="11110" y="4924"/>
                      <a:pt x="11094" y="4928"/>
                      <a:pt x="11078" y="4928"/>
                    </a:cubicBezTo>
                    <a:cubicBezTo>
                      <a:pt x="10990" y="4928"/>
                      <a:pt x="10932" y="4796"/>
                      <a:pt x="11025" y="4741"/>
                    </a:cubicBezTo>
                    <a:cubicBezTo>
                      <a:pt x="11349" y="4551"/>
                      <a:pt x="11512" y="4155"/>
                      <a:pt x="11270" y="3844"/>
                    </a:cubicBezTo>
                    <a:cubicBezTo>
                      <a:pt x="11168" y="3715"/>
                      <a:pt x="11023" y="3652"/>
                      <a:pt x="10879" y="3652"/>
                    </a:cubicBezTo>
                    <a:cubicBezTo>
                      <a:pt x="10694" y="3652"/>
                      <a:pt x="10509" y="3756"/>
                      <a:pt x="10418" y="3954"/>
                    </a:cubicBezTo>
                    <a:cubicBezTo>
                      <a:pt x="10404" y="3986"/>
                      <a:pt x="10375" y="3999"/>
                      <a:pt x="10346" y="3999"/>
                    </a:cubicBezTo>
                    <a:cubicBezTo>
                      <a:pt x="10296" y="3999"/>
                      <a:pt x="10243" y="3961"/>
                      <a:pt x="10245" y="3906"/>
                    </a:cubicBezTo>
                    <a:cubicBezTo>
                      <a:pt x="10250" y="3591"/>
                      <a:pt x="10049" y="3452"/>
                      <a:pt x="9825" y="3452"/>
                    </a:cubicBezTo>
                    <a:cubicBezTo>
                      <a:pt x="9660" y="3452"/>
                      <a:pt x="9482" y="3528"/>
                      <a:pt x="9365" y="3666"/>
                    </a:cubicBezTo>
                    <a:cubicBezTo>
                      <a:pt x="9279" y="3766"/>
                      <a:pt x="9232" y="3884"/>
                      <a:pt x="9203" y="4005"/>
                    </a:cubicBezTo>
                    <a:cubicBezTo>
                      <a:pt x="9313" y="4043"/>
                      <a:pt x="9415" y="4105"/>
                      <a:pt x="9503" y="4184"/>
                    </a:cubicBezTo>
                    <a:cubicBezTo>
                      <a:pt x="9567" y="4244"/>
                      <a:pt x="9506" y="4334"/>
                      <a:pt x="9437" y="4334"/>
                    </a:cubicBezTo>
                    <a:cubicBezTo>
                      <a:pt x="9418" y="4334"/>
                      <a:pt x="9397" y="4326"/>
                      <a:pt x="9379" y="4309"/>
                    </a:cubicBezTo>
                    <a:cubicBezTo>
                      <a:pt x="9316" y="4248"/>
                      <a:pt x="9245" y="4201"/>
                      <a:pt x="9169" y="4167"/>
                    </a:cubicBezTo>
                    <a:cubicBezTo>
                      <a:pt x="9164" y="4193"/>
                      <a:pt x="9144" y="4204"/>
                      <a:pt x="9123" y="4204"/>
                    </a:cubicBezTo>
                    <a:cubicBezTo>
                      <a:pt x="9095" y="4204"/>
                      <a:pt x="9065" y="4184"/>
                      <a:pt x="9063" y="4152"/>
                    </a:cubicBezTo>
                    <a:lnTo>
                      <a:pt x="9063" y="4132"/>
                    </a:lnTo>
                    <a:cubicBezTo>
                      <a:pt x="9062" y="4131"/>
                      <a:pt x="9060" y="4131"/>
                      <a:pt x="9059" y="4131"/>
                    </a:cubicBezTo>
                    <a:cubicBezTo>
                      <a:pt x="9052" y="4141"/>
                      <a:pt x="9046" y="4153"/>
                      <a:pt x="9038" y="4163"/>
                    </a:cubicBezTo>
                    <a:cubicBezTo>
                      <a:pt x="9023" y="4183"/>
                      <a:pt x="8997" y="4194"/>
                      <a:pt x="8972" y="4194"/>
                    </a:cubicBezTo>
                    <a:cubicBezTo>
                      <a:pt x="8937" y="4194"/>
                      <a:pt x="8905" y="4173"/>
                      <a:pt x="8911" y="4128"/>
                    </a:cubicBezTo>
                    <a:lnTo>
                      <a:pt x="8911" y="4110"/>
                    </a:lnTo>
                    <a:cubicBezTo>
                      <a:pt x="8897" y="4109"/>
                      <a:pt x="8884" y="4108"/>
                      <a:pt x="8870" y="4108"/>
                    </a:cubicBezTo>
                    <a:cubicBezTo>
                      <a:pt x="8823" y="4108"/>
                      <a:pt x="8775" y="4114"/>
                      <a:pt x="8727" y="4124"/>
                    </a:cubicBezTo>
                    <a:cubicBezTo>
                      <a:pt x="8722" y="4125"/>
                      <a:pt x="8717" y="4125"/>
                      <a:pt x="8712" y="4125"/>
                    </a:cubicBezTo>
                    <a:cubicBezTo>
                      <a:pt x="8634" y="4125"/>
                      <a:pt x="8606" y="4011"/>
                      <a:pt x="8689" y="3985"/>
                    </a:cubicBezTo>
                    <a:cubicBezTo>
                      <a:pt x="8765" y="3964"/>
                      <a:pt x="8841" y="3954"/>
                      <a:pt x="8916" y="3954"/>
                    </a:cubicBezTo>
                    <a:cubicBezTo>
                      <a:pt x="8907" y="3558"/>
                      <a:pt x="8721" y="3176"/>
                      <a:pt x="8272" y="3176"/>
                    </a:cubicBezTo>
                    <a:cubicBezTo>
                      <a:pt x="8243" y="3176"/>
                      <a:pt x="8212" y="3177"/>
                      <a:pt x="8181" y="3181"/>
                    </a:cubicBezTo>
                    <a:cubicBezTo>
                      <a:pt x="8178" y="3181"/>
                      <a:pt x="8176" y="3181"/>
                      <a:pt x="8174" y="3181"/>
                    </a:cubicBezTo>
                    <a:cubicBezTo>
                      <a:pt x="8132" y="3181"/>
                      <a:pt x="8085" y="3133"/>
                      <a:pt x="8089" y="3089"/>
                    </a:cubicBezTo>
                    <a:cubicBezTo>
                      <a:pt x="8110" y="2926"/>
                      <a:pt x="8141" y="2754"/>
                      <a:pt x="8121" y="2588"/>
                    </a:cubicBezTo>
                    <a:cubicBezTo>
                      <a:pt x="8095" y="2337"/>
                      <a:pt x="7912" y="2045"/>
                      <a:pt x="7663" y="2045"/>
                    </a:cubicBezTo>
                    <a:cubicBezTo>
                      <a:pt x="7621" y="2045"/>
                      <a:pt x="7578" y="2053"/>
                      <a:pt x="7533" y="2071"/>
                    </a:cubicBezTo>
                    <a:cubicBezTo>
                      <a:pt x="7530" y="2074"/>
                      <a:pt x="7530" y="2078"/>
                      <a:pt x="7528" y="2081"/>
                    </a:cubicBezTo>
                    <a:cubicBezTo>
                      <a:pt x="7510" y="2132"/>
                      <a:pt x="7466" y="2154"/>
                      <a:pt x="7424" y="2154"/>
                    </a:cubicBezTo>
                    <a:cubicBezTo>
                      <a:pt x="7413" y="2154"/>
                      <a:pt x="7403" y="2152"/>
                      <a:pt x="7393" y="2150"/>
                    </a:cubicBezTo>
                    <a:cubicBezTo>
                      <a:pt x="7389" y="2151"/>
                      <a:pt x="7386" y="2151"/>
                      <a:pt x="7382" y="2151"/>
                    </a:cubicBezTo>
                    <a:cubicBezTo>
                      <a:pt x="7360" y="2151"/>
                      <a:pt x="7342" y="2132"/>
                      <a:pt x="7335" y="2109"/>
                    </a:cubicBezTo>
                    <a:cubicBezTo>
                      <a:pt x="7318" y="2088"/>
                      <a:pt x="7311" y="2058"/>
                      <a:pt x="7324" y="2023"/>
                    </a:cubicBezTo>
                    <a:cubicBezTo>
                      <a:pt x="7471" y="1598"/>
                      <a:pt x="7144" y="1320"/>
                      <a:pt x="6824" y="1320"/>
                    </a:cubicBezTo>
                    <a:cubicBezTo>
                      <a:pt x="6603" y="1320"/>
                      <a:pt x="6385" y="1452"/>
                      <a:pt x="6327" y="1759"/>
                    </a:cubicBezTo>
                    <a:cubicBezTo>
                      <a:pt x="6316" y="1814"/>
                      <a:pt x="6278" y="1837"/>
                      <a:pt x="6237" y="1837"/>
                    </a:cubicBezTo>
                    <a:cubicBezTo>
                      <a:pt x="6181" y="1837"/>
                      <a:pt x="6119" y="1794"/>
                      <a:pt x="6112" y="1731"/>
                    </a:cubicBezTo>
                    <a:cubicBezTo>
                      <a:pt x="6040" y="1025"/>
                      <a:pt x="5898" y="145"/>
                      <a:pt x="5038" y="11"/>
                    </a:cubicBezTo>
                    <a:cubicBezTo>
                      <a:pt x="4993" y="4"/>
                      <a:pt x="4950" y="1"/>
                      <a:pt x="490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15"/>
              <p:cNvSpPr/>
              <p:nvPr/>
            </p:nvSpPr>
            <p:spPr>
              <a:xfrm>
                <a:off x="1467263" y="650250"/>
                <a:ext cx="67275" cy="743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973" extrusionOk="0">
                    <a:moveTo>
                      <a:pt x="1100" y="1"/>
                    </a:moveTo>
                    <a:cubicBezTo>
                      <a:pt x="904" y="1"/>
                      <a:pt x="708" y="64"/>
                      <a:pt x="549" y="203"/>
                    </a:cubicBezTo>
                    <a:cubicBezTo>
                      <a:pt x="114" y="582"/>
                      <a:pt x="210" y="1199"/>
                      <a:pt x="544" y="1594"/>
                    </a:cubicBezTo>
                    <a:cubicBezTo>
                      <a:pt x="359" y="1640"/>
                      <a:pt x="199" y="1787"/>
                      <a:pt x="136" y="1989"/>
                    </a:cubicBezTo>
                    <a:cubicBezTo>
                      <a:pt x="1" y="2444"/>
                      <a:pt x="444" y="2850"/>
                      <a:pt x="847" y="2939"/>
                    </a:cubicBezTo>
                    <a:cubicBezTo>
                      <a:pt x="853" y="2958"/>
                      <a:pt x="866" y="2972"/>
                      <a:pt x="885" y="2972"/>
                    </a:cubicBezTo>
                    <a:cubicBezTo>
                      <a:pt x="887" y="2972"/>
                      <a:pt x="889" y="2972"/>
                      <a:pt x="890" y="2972"/>
                    </a:cubicBezTo>
                    <a:cubicBezTo>
                      <a:pt x="899" y="2972"/>
                      <a:pt x="909" y="2970"/>
                      <a:pt x="917" y="2970"/>
                    </a:cubicBezTo>
                    <a:cubicBezTo>
                      <a:pt x="902" y="2925"/>
                      <a:pt x="893" y="2877"/>
                      <a:pt x="890" y="2828"/>
                    </a:cubicBezTo>
                    <a:cubicBezTo>
                      <a:pt x="752" y="2723"/>
                      <a:pt x="553" y="2644"/>
                      <a:pt x="472" y="2490"/>
                    </a:cubicBezTo>
                    <a:cubicBezTo>
                      <a:pt x="331" y="2384"/>
                      <a:pt x="338" y="2250"/>
                      <a:pt x="495" y="2089"/>
                    </a:cubicBezTo>
                    <a:cubicBezTo>
                      <a:pt x="488" y="1882"/>
                      <a:pt x="539" y="1779"/>
                      <a:pt x="647" y="1779"/>
                    </a:cubicBezTo>
                    <a:cubicBezTo>
                      <a:pt x="692" y="1779"/>
                      <a:pt x="747" y="1797"/>
                      <a:pt x="811" y="1832"/>
                    </a:cubicBezTo>
                    <a:cubicBezTo>
                      <a:pt x="828" y="1843"/>
                      <a:pt x="845" y="1846"/>
                      <a:pt x="862" y="1846"/>
                    </a:cubicBezTo>
                    <a:cubicBezTo>
                      <a:pt x="866" y="1846"/>
                      <a:pt x="870" y="1845"/>
                      <a:pt x="873" y="1845"/>
                    </a:cubicBezTo>
                    <a:cubicBezTo>
                      <a:pt x="873" y="1945"/>
                      <a:pt x="897" y="2046"/>
                      <a:pt x="952" y="2128"/>
                    </a:cubicBezTo>
                    <a:cubicBezTo>
                      <a:pt x="968" y="2150"/>
                      <a:pt x="988" y="2160"/>
                      <a:pt x="1008" y="2160"/>
                    </a:cubicBezTo>
                    <a:cubicBezTo>
                      <a:pt x="1051" y="2160"/>
                      <a:pt x="1091" y="2113"/>
                      <a:pt x="1067" y="2060"/>
                    </a:cubicBezTo>
                    <a:cubicBezTo>
                      <a:pt x="1024" y="1961"/>
                      <a:pt x="1019" y="1854"/>
                      <a:pt x="1053" y="1752"/>
                    </a:cubicBezTo>
                    <a:cubicBezTo>
                      <a:pt x="1085" y="1646"/>
                      <a:pt x="1153" y="1587"/>
                      <a:pt x="1231" y="1515"/>
                    </a:cubicBezTo>
                    <a:cubicBezTo>
                      <a:pt x="1279" y="1471"/>
                      <a:pt x="1240" y="1380"/>
                      <a:pt x="1180" y="1380"/>
                    </a:cubicBezTo>
                    <a:cubicBezTo>
                      <a:pt x="1172" y="1380"/>
                      <a:pt x="1164" y="1382"/>
                      <a:pt x="1156" y="1385"/>
                    </a:cubicBezTo>
                    <a:cubicBezTo>
                      <a:pt x="1034" y="1430"/>
                      <a:pt x="955" y="1530"/>
                      <a:pt x="912" y="1648"/>
                    </a:cubicBezTo>
                    <a:cubicBezTo>
                      <a:pt x="511" y="1389"/>
                      <a:pt x="287" y="800"/>
                      <a:pt x="652" y="418"/>
                    </a:cubicBezTo>
                    <a:cubicBezTo>
                      <a:pt x="781" y="282"/>
                      <a:pt x="962" y="215"/>
                      <a:pt x="1141" y="215"/>
                    </a:cubicBezTo>
                    <a:cubicBezTo>
                      <a:pt x="1390" y="215"/>
                      <a:pt x="1638" y="345"/>
                      <a:pt x="1743" y="603"/>
                    </a:cubicBezTo>
                    <a:cubicBezTo>
                      <a:pt x="1763" y="650"/>
                      <a:pt x="1805" y="670"/>
                      <a:pt x="1846" y="670"/>
                    </a:cubicBezTo>
                    <a:cubicBezTo>
                      <a:pt x="1905" y="670"/>
                      <a:pt x="1962" y="627"/>
                      <a:pt x="1942" y="559"/>
                    </a:cubicBezTo>
                    <a:cubicBezTo>
                      <a:pt x="2078" y="484"/>
                      <a:pt x="2222" y="447"/>
                      <a:pt x="2363" y="447"/>
                    </a:cubicBezTo>
                    <a:cubicBezTo>
                      <a:pt x="2443" y="447"/>
                      <a:pt x="2522" y="459"/>
                      <a:pt x="2597" y="484"/>
                    </a:cubicBezTo>
                    <a:cubicBezTo>
                      <a:pt x="2627" y="426"/>
                      <a:pt x="2659" y="368"/>
                      <a:pt x="2690" y="312"/>
                    </a:cubicBezTo>
                    <a:cubicBezTo>
                      <a:pt x="2592" y="276"/>
                      <a:pt x="2489" y="257"/>
                      <a:pt x="2385" y="257"/>
                    </a:cubicBezTo>
                    <a:cubicBezTo>
                      <a:pt x="2210" y="257"/>
                      <a:pt x="2034" y="310"/>
                      <a:pt x="1877" y="426"/>
                    </a:cubicBezTo>
                    <a:cubicBezTo>
                      <a:pt x="1713" y="158"/>
                      <a:pt x="1407" y="1"/>
                      <a:pt x="1100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15"/>
              <p:cNvSpPr/>
              <p:nvPr/>
            </p:nvSpPr>
            <p:spPr>
              <a:xfrm>
                <a:off x="1537413" y="576125"/>
                <a:ext cx="2380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9523" h="6076" extrusionOk="0">
                    <a:moveTo>
                      <a:pt x="2537" y="1"/>
                    </a:moveTo>
                    <a:cubicBezTo>
                      <a:pt x="2501" y="1"/>
                      <a:pt x="2465" y="2"/>
                      <a:pt x="2427" y="6"/>
                    </a:cubicBezTo>
                    <a:cubicBezTo>
                      <a:pt x="1511" y="89"/>
                      <a:pt x="1433" y="1139"/>
                      <a:pt x="1538" y="1874"/>
                    </a:cubicBezTo>
                    <a:cubicBezTo>
                      <a:pt x="1396" y="1772"/>
                      <a:pt x="1225" y="1724"/>
                      <a:pt x="1051" y="1724"/>
                    </a:cubicBezTo>
                    <a:cubicBezTo>
                      <a:pt x="837" y="1724"/>
                      <a:pt x="619" y="1797"/>
                      <a:pt x="444" y="1933"/>
                    </a:cubicBezTo>
                    <a:cubicBezTo>
                      <a:pt x="93" y="2205"/>
                      <a:pt x="0" y="2625"/>
                      <a:pt x="28" y="3045"/>
                    </a:cubicBezTo>
                    <a:cubicBezTo>
                      <a:pt x="35" y="3034"/>
                      <a:pt x="44" y="3021"/>
                      <a:pt x="52" y="3012"/>
                    </a:cubicBezTo>
                    <a:cubicBezTo>
                      <a:pt x="102" y="2942"/>
                      <a:pt x="164" y="2877"/>
                      <a:pt x="232" y="2821"/>
                    </a:cubicBezTo>
                    <a:cubicBezTo>
                      <a:pt x="247" y="2653"/>
                      <a:pt x="294" y="2489"/>
                      <a:pt x="387" y="2335"/>
                    </a:cubicBezTo>
                    <a:cubicBezTo>
                      <a:pt x="541" y="2087"/>
                      <a:pt x="798" y="1934"/>
                      <a:pt x="1057" y="1934"/>
                    </a:cubicBezTo>
                    <a:cubicBezTo>
                      <a:pt x="1204" y="1934"/>
                      <a:pt x="1351" y="1983"/>
                      <a:pt x="1481" y="2092"/>
                    </a:cubicBezTo>
                    <a:cubicBezTo>
                      <a:pt x="1543" y="1987"/>
                      <a:pt x="1617" y="1883"/>
                      <a:pt x="1700" y="1785"/>
                    </a:cubicBezTo>
                    <a:cubicBezTo>
                      <a:pt x="1669" y="1198"/>
                      <a:pt x="1688" y="200"/>
                      <a:pt x="2387" y="200"/>
                    </a:cubicBezTo>
                    <a:cubicBezTo>
                      <a:pt x="2427" y="200"/>
                      <a:pt x="2470" y="203"/>
                      <a:pt x="2516" y="210"/>
                    </a:cubicBezTo>
                    <a:cubicBezTo>
                      <a:pt x="3374" y="345"/>
                      <a:pt x="3518" y="1224"/>
                      <a:pt x="3590" y="1930"/>
                    </a:cubicBezTo>
                    <a:cubicBezTo>
                      <a:pt x="3596" y="1994"/>
                      <a:pt x="3658" y="2036"/>
                      <a:pt x="3714" y="2036"/>
                    </a:cubicBezTo>
                    <a:cubicBezTo>
                      <a:pt x="3755" y="2036"/>
                      <a:pt x="3793" y="2013"/>
                      <a:pt x="3804" y="1958"/>
                    </a:cubicBezTo>
                    <a:cubicBezTo>
                      <a:pt x="3862" y="1651"/>
                      <a:pt x="4080" y="1519"/>
                      <a:pt x="4301" y="1519"/>
                    </a:cubicBezTo>
                    <a:cubicBezTo>
                      <a:pt x="4622" y="1519"/>
                      <a:pt x="4948" y="1797"/>
                      <a:pt x="4800" y="2222"/>
                    </a:cubicBezTo>
                    <a:cubicBezTo>
                      <a:pt x="4789" y="2258"/>
                      <a:pt x="4796" y="2287"/>
                      <a:pt x="4812" y="2308"/>
                    </a:cubicBezTo>
                    <a:cubicBezTo>
                      <a:pt x="4819" y="2332"/>
                      <a:pt x="4838" y="2351"/>
                      <a:pt x="4860" y="2351"/>
                    </a:cubicBezTo>
                    <a:cubicBezTo>
                      <a:pt x="4863" y="2351"/>
                      <a:pt x="4866" y="2350"/>
                      <a:pt x="4870" y="2349"/>
                    </a:cubicBezTo>
                    <a:cubicBezTo>
                      <a:pt x="4880" y="2352"/>
                      <a:pt x="4890" y="2353"/>
                      <a:pt x="4900" y="2353"/>
                    </a:cubicBezTo>
                    <a:cubicBezTo>
                      <a:pt x="4943" y="2353"/>
                      <a:pt x="4987" y="2331"/>
                      <a:pt x="5005" y="2280"/>
                    </a:cubicBezTo>
                    <a:cubicBezTo>
                      <a:pt x="5008" y="2277"/>
                      <a:pt x="5008" y="2275"/>
                      <a:pt x="5009" y="2270"/>
                    </a:cubicBezTo>
                    <a:cubicBezTo>
                      <a:pt x="5054" y="2252"/>
                      <a:pt x="5098" y="2244"/>
                      <a:pt x="5140" y="2244"/>
                    </a:cubicBezTo>
                    <a:cubicBezTo>
                      <a:pt x="5389" y="2244"/>
                      <a:pt x="5571" y="2537"/>
                      <a:pt x="5598" y="2787"/>
                    </a:cubicBezTo>
                    <a:cubicBezTo>
                      <a:pt x="5618" y="2954"/>
                      <a:pt x="5588" y="3126"/>
                      <a:pt x="5567" y="3288"/>
                    </a:cubicBezTo>
                    <a:cubicBezTo>
                      <a:pt x="5562" y="3332"/>
                      <a:pt x="5610" y="3380"/>
                      <a:pt x="5652" y="3380"/>
                    </a:cubicBezTo>
                    <a:cubicBezTo>
                      <a:pt x="5654" y="3380"/>
                      <a:pt x="5657" y="3380"/>
                      <a:pt x="5659" y="3380"/>
                    </a:cubicBezTo>
                    <a:cubicBezTo>
                      <a:pt x="5690" y="3377"/>
                      <a:pt x="5721" y="3375"/>
                      <a:pt x="5750" y="3375"/>
                    </a:cubicBezTo>
                    <a:cubicBezTo>
                      <a:pt x="6199" y="3375"/>
                      <a:pt x="6385" y="3757"/>
                      <a:pt x="6393" y="4154"/>
                    </a:cubicBezTo>
                    <a:cubicBezTo>
                      <a:pt x="6318" y="4154"/>
                      <a:pt x="6243" y="4164"/>
                      <a:pt x="6167" y="4185"/>
                    </a:cubicBezTo>
                    <a:cubicBezTo>
                      <a:pt x="6083" y="4210"/>
                      <a:pt x="6112" y="4324"/>
                      <a:pt x="6189" y="4324"/>
                    </a:cubicBezTo>
                    <a:cubicBezTo>
                      <a:pt x="6194" y="4324"/>
                      <a:pt x="6199" y="4324"/>
                      <a:pt x="6204" y="4323"/>
                    </a:cubicBezTo>
                    <a:cubicBezTo>
                      <a:pt x="6252" y="4313"/>
                      <a:pt x="6300" y="4308"/>
                      <a:pt x="6348" y="4308"/>
                    </a:cubicBezTo>
                    <a:cubicBezTo>
                      <a:pt x="6361" y="4308"/>
                      <a:pt x="6374" y="4308"/>
                      <a:pt x="6387" y="4309"/>
                    </a:cubicBezTo>
                    <a:lnTo>
                      <a:pt x="6387" y="4329"/>
                    </a:lnTo>
                    <a:cubicBezTo>
                      <a:pt x="6382" y="4373"/>
                      <a:pt x="6415" y="4393"/>
                      <a:pt x="6450" y="4393"/>
                    </a:cubicBezTo>
                    <a:cubicBezTo>
                      <a:pt x="6474" y="4393"/>
                      <a:pt x="6500" y="4383"/>
                      <a:pt x="6514" y="4364"/>
                    </a:cubicBezTo>
                    <a:cubicBezTo>
                      <a:pt x="6523" y="4353"/>
                      <a:pt x="6528" y="4340"/>
                      <a:pt x="6536" y="4330"/>
                    </a:cubicBezTo>
                    <a:cubicBezTo>
                      <a:pt x="6537" y="4330"/>
                      <a:pt x="6540" y="4330"/>
                      <a:pt x="6541" y="4332"/>
                    </a:cubicBezTo>
                    <a:lnTo>
                      <a:pt x="6541" y="4351"/>
                    </a:lnTo>
                    <a:cubicBezTo>
                      <a:pt x="6542" y="4384"/>
                      <a:pt x="6572" y="4404"/>
                      <a:pt x="6601" y="4404"/>
                    </a:cubicBezTo>
                    <a:cubicBezTo>
                      <a:pt x="6622" y="4404"/>
                      <a:pt x="6642" y="4393"/>
                      <a:pt x="6647" y="4367"/>
                    </a:cubicBezTo>
                    <a:cubicBezTo>
                      <a:pt x="6723" y="4401"/>
                      <a:pt x="6794" y="4449"/>
                      <a:pt x="6857" y="4508"/>
                    </a:cubicBezTo>
                    <a:cubicBezTo>
                      <a:pt x="6875" y="4526"/>
                      <a:pt x="6896" y="4533"/>
                      <a:pt x="6915" y="4533"/>
                    </a:cubicBezTo>
                    <a:cubicBezTo>
                      <a:pt x="6984" y="4533"/>
                      <a:pt x="7045" y="4443"/>
                      <a:pt x="6980" y="4385"/>
                    </a:cubicBezTo>
                    <a:cubicBezTo>
                      <a:pt x="6893" y="4305"/>
                      <a:pt x="6790" y="4244"/>
                      <a:pt x="6681" y="4204"/>
                    </a:cubicBezTo>
                    <a:cubicBezTo>
                      <a:pt x="6711" y="4083"/>
                      <a:pt x="6756" y="3966"/>
                      <a:pt x="6843" y="3866"/>
                    </a:cubicBezTo>
                    <a:cubicBezTo>
                      <a:pt x="6959" y="3728"/>
                      <a:pt x="7137" y="3652"/>
                      <a:pt x="7302" y="3652"/>
                    </a:cubicBezTo>
                    <a:cubicBezTo>
                      <a:pt x="7526" y="3652"/>
                      <a:pt x="7728" y="3791"/>
                      <a:pt x="7721" y="4106"/>
                    </a:cubicBezTo>
                    <a:cubicBezTo>
                      <a:pt x="7721" y="4161"/>
                      <a:pt x="7773" y="4199"/>
                      <a:pt x="7823" y="4199"/>
                    </a:cubicBezTo>
                    <a:cubicBezTo>
                      <a:pt x="7852" y="4199"/>
                      <a:pt x="7881" y="4185"/>
                      <a:pt x="7897" y="4154"/>
                    </a:cubicBezTo>
                    <a:cubicBezTo>
                      <a:pt x="7987" y="3955"/>
                      <a:pt x="8171" y="3852"/>
                      <a:pt x="8357" y="3852"/>
                    </a:cubicBezTo>
                    <a:cubicBezTo>
                      <a:pt x="8501" y="3852"/>
                      <a:pt x="8646" y="3915"/>
                      <a:pt x="8746" y="4044"/>
                    </a:cubicBezTo>
                    <a:cubicBezTo>
                      <a:pt x="8991" y="4354"/>
                      <a:pt x="8827" y="4752"/>
                      <a:pt x="8504" y="4940"/>
                    </a:cubicBezTo>
                    <a:cubicBezTo>
                      <a:pt x="8409" y="4996"/>
                      <a:pt x="8467" y="5128"/>
                      <a:pt x="8554" y="5128"/>
                    </a:cubicBezTo>
                    <a:cubicBezTo>
                      <a:pt x="8570" y="5128"/>
                      <a:pt x="8587" y="5123"/>
                      <a:pt x="8604" y="5114"/>
                    </a:cubicBezTo>
                    <a:cubicBezTo>
                      <a:pt x="8638" y="5095"/>
                      <a:pt x="8669" y="5073"/>
                      <a:pt x="8700" y="5050"/>
                    </a:cubicBezTo>
                    <a:lnTo>
                      <a:pt x="8703" y="5050"/>
                    </a:lnTo>
                    <a:cubicBezTo>
                      <a:pt x="8726" y="5047"/>
                      <a:pt x="8750" y="5046"/>
                      <a:pt x="8774" y="5046"/>
                    </a:cubicBezTo>
                    <a:cubicBezTo>
                      <a:pt x="8970" y="5046"/>
                      <a:pt x="9169" y="5148"/>
                      <a:pt x="9226" y="5347"/>
                    </a:cubicBezTo>
                    <a:cubicBezTo>
                      <a:pt x="9287" y="5546"/>
                      <a:pt x="9174" y="5750"/>
                      <a:pt x="8999" y="5844"/>
                    </a:cubicBezTo>
                    <a:cubicBezTo>
                      <a:pt x="8978" y="5806"/>
                      <a:pt x="8941" y="5776"/>
                      <a:pt x="8885" y="5773"/>
                    </a:cubicBezTo>
                    <a:cubicBezTo>
                      <a:pt x="8252" y="5749"/>
                      <a:pt x="7614" y="5714"/>
                      <a:pt x="6970" y="5674"/>
                    </a:cubicBezTo>
                    <a:lnTo>
                      <a:pt x="6970" y="5674"/>
                    </a:lnTo>
                    <a:cubicBezTo>
                      <a:pt x="6979" y="5776"/>
                      <a:pt x="6977" y="5873"/>
                      <a:pt x="6963" y="5969"/>
                    </a:cubicBezTo>
                    <a:cubicBezTo>
                      <a:pt x="7601" y="5996"/>
                      <a:pt x="8242" y="6023"/>
                      <a:pt x="8885" y="6048"/>
                    </a:cubicBezTo>
                    <a:cubicBezTo>
                      <a:pt x="8893" y="6048"/>
                      <a:pt x="8900" y="6047"/>
                      <a:pt x="8907" y="6046"/>
                    </a:cubicBezTo>
                    <a:cubicBezTo>
                      <a:pt x="8923" y="6063"/>
                      <a:pt x="8946" y="6075"/>
                      <a:pt x="8973" y="6075"/>
                    </a:cubicBezTo>
                    <a:cubicBezTo>
                      <a:pt x="8983" y="6075"/>
                      <a:pt x="8995" y="6073"/>
                      <a:pt x="9006" y="6070"/>
                    </a:cubicBezTo>
                    <a:cubicBezTo>
                      <a:pt x="9317" y="5962"/>
                      <a:pt x="9523" y="5612"/>
                      <a:pt x="9426" y="5290"/>
                    </a:cubicBezTo>
                    <a:cubicBezTo>
                      <a:pt x="9352" y="5050"/>
                      <a:pt x="9126" y="4881"/>
                      <a:pt x="8889" y="4855"/>
                    </a:cubicBezTo>
                    <a:cubicBezTo>
                      <a:pt x="9104" y="4559"/>
                      <a:pt x="9154" y="4142"/>
                      <a:pt x="8876" y="3857"/>
                    </a:cubicBezTo>
                    <a:cubicBezTo>
                      <a:pt x="8742" y="3720"/>
                      <a:pt x="8564" y="3655"/>
                      <a:pt x="8386" y="3655"/>
                    </a:cubicBezTo>
                    <a:cubicBezTo>
                      <a:pt x="8191" y="3655"/>
                      <a:pt x="7997" y="3732"/>
                      <a:pt x="7860" y="3873"/>
                    </a:cubicBezTo>
                    <a:cubicBezTo>
                      <a:pt x="7768" y="3632"/>
                      <a:pt x="7542" y="3462"/>
                      <a:pt x="7270" y="3462"/>
                    </a:cubicBezTo>
                    <a:cubicBezTo>
                      <a:pt x="7255" y="3462"/>
                      <a:pt x="7239" y="3462"/>
                      <a:pt x="7223" y="3463"/>
                    </a:cubicBezTo>
                    <a:cubicBezTo>
                      <a:pt x="6929" y="3483"/>
                      <a:pt x="6725" y="3682"/>
                      <a:pt x="6619" y="3931"/>
                    </a:cubicBezTo>
                    <a:cubicBezTo>
                      <a:pt x="6555" y="3554"/>
                      <a:pt x="6139" y="3215"/>
                      <a:pt x="5762" y="3194"/>
                    </a:cubicBezTo>
                    <a:cubicBezTo>
                      <a:pt x="5794" y="2852"/>
                      <a:pt x="5800" y="2450"/>
                      <a:pt x="5503" y="2227"/>
                    </a:cubicBezTo>
                    <a:cubicBezTo>
                      <a:pt x="5397" y="2146"/>
                      <a:pt x="5275" y="2102"/>
                      <a:pt x="5156" y="2102"/>
                    </a:cubicBezTo>
                    <a:cubicBezTo>
                      <a:pt x="5119" y="2102"/>
                      <a:pt x="5082" y="2106"/>
                      <a:pt x="5046" y="2115"/>
                    </a:cubicBezTo>
                    <a:cubicBezTo>
                      <a:pt x="5143" y="1582"/>
                      <a:pt x="4729" y="1247"/>
                      <a:pt x="4315" y="1247"/>
                    </a:cubicBezTo>
                    <a:cubicBezTo>
                      <a:pt x="4105" y="1247"/>
                      <a:pt x="3896" y="1333"/>
                      <a:pt x="3753" y="1523"/>
                    </a:cubicBezTo>
                    <a:cubicBezTo>
                      <a:pt x="3630" y="818"/>
                      <a:pt x="3327" y="1"/>
                      <a:pt x="2537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15"/>
              <p:cNvSpPr/>
              <p:nvPr/>
            </p:nvSpPr>
            <p:spPr>
              <a:xfrm>
                <a:off x="1543263" y="624450"/>
                <a:ext cx="31275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88" extrusionOk="0">
                    <a:moveTo>
                      <a:pt x="825" y="1"/>
                    </a:moveTo>
                    <a:cubicBezTo>
                      <a:pt x="567" y="1"/>
                      <a:pt x="310" y="154"/>
                      <a:pt x="156" y="402"/>
                    </a:cubicBezTo>
                    <a:cubicBezTo>
                      <a:pt x="61" y="556"/>
                      <a:pt x="15" y="720"/>
                      <a:pt x="1" y="888"/>
                    </a:cubicBezTo>
                    <a:cubicBezTo>
                      <a:pt x="159" y="755"/>
                      <a:pt x="363" y="663"/>
                      <a:pt x="565" y="663"/>
                    </a:cubicBezTo>
                    <a:cubicBezTo>
                      <a:pt x="693" y="663"/>
                      <a:pt x="821" y="700"/>
                      <a:pt x="935" y="786"/>
                    </a:cubicBezTo>
                    <a:cubicBezTo>
                      <a:pt x="954" y="798"/>
                      <a:pt x="970" y="809"/>
                      <a:pt x="989" y="822"/>
                    </a:cubicBezTo>
                    <a:cubicBezTo>
                      <a:pt x="1041" y="589"/>
                      <a:pt x="1126" y="367"/>
                      <a:pt x="1250" y="159"/>
                    </a:cubicBezTo>
                    <a:cubicBezTo>
                      <a:pt x="1120" y="50"/>
                      <a:pt x="972" y="1"/>
                      <a:pt x="825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15"/>
              <p:cNvSpPr/>
              <p:nvPr/>
            </p:nvSpPr>
            <p:spPr>
              <a:xfrm>
                <a:off x="1474363" y="655625"/>
                <a:ext cx="57850" cy="65325"/>
              </a:xfrm>
              <a:custGeom>
                <a:avLst/>
                <a:gdLst/>
                <a:ahLst/>
                <a:cxnLst/>
                <a:rect l="l" t="t" r="r" b="b"/>
                <a:pathLst>
                  <a:path w="2314" h="2613" extrusionOk="0">
                    <a:moveTo>
                      <a:pt x="857" y="1"/>
                    </a:moveTo>
                    <a:cubicBezTo>
                      <a:pt x="677" y="1"/>
                      <a:pt x="497" y="68"/>
                      <a:pt x="368" y="203"/>
                    </a:cubicBezTo>
                    <a:cubicBezTo>
                      <a:pt x="1" y="585"/>
                      <a:pt x="225" y="1177"/>
                      <a:pt x="628" y="1433"/>
                    </a:cubicBezTo>
                    <a:cubicBezTo>
                      <a:pt x="671" y="1315"/>
                      <a:pt x="750" y="1215"/>
                      <a:pt x="870" y="1170"/>
                    </a:cubicBezTo>
                    <a:cubicBezTo>
                      <a:pt x="879" y="1167"/>
                      <a:pt x="887" y="1165"/>
                      <a:pt x="895" y="1165"/>
                    </a:cubicBezTo>
                    <a:cubicBezTo>
                      <a:pt x="956" y="1165"/>
                      <a:pt x="995" y="1256"/>
                      <a:pt x="947" y="1300"/>
                    </a:cubicBezTo>
                    <a:cubicBezTo>
                      <a:pt x="869" y="1372"/>
                      <a:pt x="800" y="1431"/>
                      <a:pt x="769" y="1537"/>
                    </a:cubicBezTo>
                    <a:cubicBezTo>
                      <a:pt x="735" y="1639"/>
                      <a:pt x="740" y="1746"/>
                      <a:pt x="783" y="1845"/>
                    </a:cubicBezTo>
                    <a:cubicBezTo>
                      <a:pt x="807" y="1898"/>
                      <a:pt x="767" y="1945"/>
                      <a:pt x="724" y="1945"/>
                    </a:cubicBezTo>
                    <a:cubicBezTo>
                      <a:pt x="704" y="1945"/>
                      <a:pt x="684" y="1935"/>
                      <a:pt x="668" y="1913"/>
                    </a:cubicBezTo>
                    <a:cubicBezTo>
                      <a:pt x="613" y="1831"/>
                      <a:pt x="588" y="1730"/>
                      <a:pt x="588" y="1630"/>
                    </a:cubicBezTo>
                    <a:cubicBezTo>
                      <a:pt x="584" y="1630"/>
                      <a:pt x="581" y="1631"/>
                      <a:pt x="577" y="1631"/>
                    </a:cubicBezTo>
                    <a:cubicBezTo>
                      <a:pt x="561" y="1631"/>
                      <a:pt x="544" y="1628"/>
                      <a:pt x="527" y="1617"/>
                    </a:cubicBezTo>
                    <a:cubicBezTo>
                      <a:pt x="462" y="1581"/>
                      <a:pt x="407" y="1563"/>
                      <a:pt x="362" y="1563"/>
                    </a:cubicBezTo>
                    <a:cubicBezTo>
                      <a:pt x="253" y="1563"/>
                      <a:pt x="203" y="1667"/>
                      <a:pt x="211" y="1874"/>
                    </a:cubicBezTo>
                    <a:cubicBezTo>
                      <a:pt x="54" y="2038"/>
                      <a:pt x="47" y="2171"/>
                      <a:pt x="188" y="2275"/>
                    </a:cubicBezTo>
                    <a:cubicBezTo>
                      <a:pt x="269" y="2429"/>
                      <a:pt x="468" y="2508"/>
                      <a:pt x="606" y="2613"/>
                    </a:cubicBezTo>
                    <a:cubicBezTo>
                      <a:pt x="596" y="2473"/>
                      <a:pt x="625" y="2323"/>
                      <a:pt x="702" y="2172"/>
                    </a:cubicBezTo>
                    <a:cubicBezTo>
                      <a:pt x="934" y="1721"/>
                      <a:pt x="1272" y="1280"/>
                      <a:pt x="1829" y="1280"/>
                    </a:cubicBezTo>
                    <a:cubicBezTo>
                      <a:pt x="1838" y="1280"/>
                      <a:pt x="1847" y="1280"/>
                      <a:pt x="1856" y="1280"/>
                    </a:cubicBezTo>
                    <a:cubicBezTo>
                      <a:pt x="1893" y="1280"/>
                      <a:pt x="1931" y="1286"/>
                      <a:pt x="1966" y="1290"/>
                    </a:cubicBezTo>
                    <a:cubicBezTo>
                      <a:pt x="2037" y="938"/>
                      <a:pt x="2145" y="595"/>
                      <a:pt x="2313" y="269"/>
                    </a:cubicBezTo>
                    <a:cubicBezTo>
                      <a:pt x="2237" y="244"/>
                      <a:pt x="2158" y="232"/>
                      <a:pt x="2077" y="232"/>
                    </a:cubicBezTo>
                    <a:cubicBezTo>
                      <a:pt x="1937" y="232"/>
                      <a:pt x="1793" y="269"/>
                      <a:pt x="1658" y="344"/>
                    </a:cubicBezTo>
                    <a:cubicBezTo>
                      <a:pt x="1678" y="412"/>
                      <a:pt x="1621" y="455"/>
                      <a:pt x="1561" y="455"/>
                    </a:cubicBezTo>
                    <a:cubicBezTo>
                      <a:pt x="1520" y="455"/>
                      <a:pt x="1478" y="435"/>
                      <a:pt x="1459" y="388"/>
                    </a:cubicBezTo>
                    <a:cubicBezTo>
                      <a:pt x="1354" y="131"/>
                      <a:pt x="1106" y="1"/>
                      <a:pt x="857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15"/>
              <p:cNvSpPr/>
              <p:nvPr/>
            </p:nvSpPr>
            <p:spPr>
              <a:xfrm>
                <a:off x="1579063" y="581075"/>
                <a:ext cx="190500" cy="1411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5646" extrusionOk="0">
                    <a:moveTo>
                      <a:pt x="719" y="1"/>
                    </a:moveTo>
                    <a:cubicBezTo>
                      <a:pt x="20" y="1"/>
                      <a:pt x="1" y="998"/>
                      <a:pt x="33" y="1585"/>
                    </a:cubicBezTo>
                    <a:cubicBezTo>
                      <a:pt x="133" y="1465"/>
                      <a:pt x="249" y="1351"/>
                      <a:pt x="383" y="1244"/>
                    </a:cubicBezTo>
                    <a:cubicBezTo>
                      <a:pt x="553" y="1106"/>
                      <a:pt x="786" y="1029"/>
                      <a:pt x="1012" y="1029"/>
                    </a:cubicBezTo>
                    <a:cubicBezTo>
                      <a:pt x="1352" y="1029"/>
                      <a:pt x="1676" y="1203"/>
                      <a:pt x="1747" y="1604"/>
                    </a:cubicBezTo>
                    <a:cubicBezTo>
                      <a:pt x="1809" y="1951"/>
                      <a:pt x="1848" y="2300"/>
                      <a:pt x="1876" y="2650"/>
                    </a:cubicBezTo>
                    <a:cubicBezTo>
                      <a:pt x="1993" y="2601"/>
                      <a:pt x="2122" y="2574"/>
                      <a:pt x="2250" y="2574"/>
                    </a:cubicBezTo>
                    <a:cubicBezTo>
                      <a:pt x="2523" y="2574"/>
                      <a:pt x="2789" y="2695"/>
                      <a:pt x="2913" y="2969"/>
                    </a:cubicBezTo>
                    <a:cubicBezTo>
                      <a:pt x="3098" y="3384"/>
                      <a:pt x="3336" y="3686"/>
                      <a:pt x="3520" y="4028"/>
                    </a:cubicBezTo>
                    <a:cubicBezTo>
                      <a:pt x="4205" y="4040"/>
                      <a:pt x="4891" y="4385"/>
                      <a:pt x="5183" y="5031"/>
                    </a:cubicBezTo>
                    <a:cubicBezTo>
                      <a:pt x="5249" y="5183"/>
                      <a:pt x="5286" y="5331"/>
                      <a:pt x="5299" y="5476"/>
                    </a:cubicBezTo>
                    <a:cubicBezTo>
                      <a:pt x="5942" y="5516"/>
                      <a:pt x="6582" y="5551"/>
                      <a:pt x="7213" y="5575"/>
                    </a:cubicBezTo>
                    <a:cubicBezTo>
                      <a:pt x="7270" y="5578"/>
                      <a:pt x="7308" y="5608"/>
                      <a:pt x="7329" y="5646"/>
                    </a:cubicBezTo>
                    <a:cubicBezTo>
                      <a:pt x="7507" y="5551"/>
                      <a:pt x="7620" y="5346"/>
                      <a:pt x="7559" y="5147"/>
                    </a:cubicBezTo>
                    <a:cubicBezTo>
                      <a:pt x="7501" y="4949"/>
                      <a:pt x="7300" y="4846"/>
                      <a:pt x="7106" y="4846"/>
                    </a:cubicBezTo>
                    <a:cubicBezTo>
                      <a:pt x="7082" y="4846"/>
                      <a:pt x="7059" y="4848"/>
                      <a:pt x="7035" y="4851"/>
                    </a:cubicBezTo>
                    <a:lnTo>
                      <a:pt x="7032" y="4851"/>
                    </a:lnTo>
                    <a:cubicBezTo>
                      <a:pt x="7001" y="4873"/>
                      <a:pt x="6970" y="4896"/>
                      <a:pt x="6936" y="4914"/>
                    </a:cubicBezTo>
                    <a:cubicBezTo>
                      <a:pt x="6920" y="4924"/>
                      <a:pt x="6903" y="4928"/>
                      <a:pt x="6887" y="4928"/>
                    </a:cubicBezTo>
                    <a:cubicBezTo>
                      <a:pt x="6799" y="4928"/>
                      <a:pt x="6742" y="4796"/>
                      <a:pt x="6836" y="4741"/>
                    </a:cubicBezTo>
                    <a:cubicBezTo>
                      <a:pt x="7159" y="4551"/>
                      <a:pt x="7322" y="4155"/>
                      <a:pt x="7079" y="3844"/>
                    </a:cubicBezTo>
                    <a:cubicBezTo>
                      <a:pt x="6978" y="3714"/>
                      <a:pt x="6834" y="3652"/>
                      <a:pt x="6690" y="3652"/>
                    </a:cubicBezTo>
                    <a:cubicBezTo>
                      <a:pt x="6505" y="3652"/>
                      <a:pt x="6320" y="3756"/>
                      <a:pt x="6229" y="3954"/>
                    </a:cubicBezTo>
                    <a:cubicBezTo>
                      <a:pt x="6214" y="3986"/>
                      <a:pt x="6185" y="3999"/>
                      <a:pt x="6156" y="3999"/>
                    </a:cubicBezTo>
                    <a:cubicBezTo>
                      <a:pt x="6106" y="3999"/>
                      <a:pt x="6053" y="3961"/>
                      <a:pt x="6054" y="3906"/>
                    </a:cubicBezTo>
                    <a:cubicBezTo>
                      <a:pt x="6061" y="3593"/>
                      <a:pt x="5859" y="3453"/>
                      <a:pt x="5635" y="3453"/>
                    </a:cubicBezTo>
                    <a:cubicBezTo>
                      <a:pt x="5469" y="3453"/>
                      <a:pt x="5292" y="3529"/>
                      <a:pt x="5176" y="3666"/>
                    </a:cubicBezTo>
                    <a:cubicBezTo>
                      <a:pt x="5088" y="3766"/>
                      <a:pt x="5043" y="3884"/>
                      <a:pt x="5014" y="4005"/>
                    </a:cubicBezTo>
                    <a:cubicBezTo>
                      <a:pt x="5122" y="4043"/>
                      <a:pt x="5225" y="4105"/>
                      <a:pt x="5313" y="4184"/>
                    </a:cubicBezTo>
                    <a:cubicBezTo>
                      <a:pt x="5378" y="4244"/>
                      <a:pt x="5316" y="4334"/>
                      <a:pt x="5248" y="4334"/>
                    </a:cubicBezTo>
                    <a:cubicBezTo>
                      <a:pt x="5228" y="4334"/>
                      <a:pt x="5208" y="4326"/>
                      <a:pt x="5190" y="4309"/>
                    </a:cubicBezTo>
                    <a:cubicBezTo>
                      <a:pt x="5126" y="4248"/>
                      <a:pt x="5056" y="4201"/>
                      <a:pt x="4980" y="4167"/>
                    </a:cubicBezTo>
                    <a:cubicBezTo>
                      <a:pt x="4974" y="4193"/>
                      <a:pt x="4954" y="4204"/>
                      <a:pt x="4933" y="4204"/>
                    </a:cubicBezTo>
                    <a:cubicBezTo>
                      <a:pt x="4905" y="4204"/>
                      <a:pt x="4875" y="4184"/>
                      <a:pt x="4874" y="4152"/>
                    </a:cubicBezTo>
                    <a:lnTo>
                      <a:pt x="4874" y="4132"/>
                    </a:lnTo>
                    <a:cubicBezTo>
                      <a:pt x="4872" y="4131"/>
                      <a:pt x="4870" y="4131"/>
                      <a:pt x="4868" y="4131"/>
                    </a:cubicBezTo>
                    <a:cubicBezTo>
                      <a:pt x="4861" y="4141"/>
                      <a:pt x="4855" y="4153"/>
                      <a:pt x="4847" y="4163"/>
                    </a:cubicBezTo>
                    <a:cubicBezTo>
                      <a:pt x="4832" y="4183"/>
                      <a:pt x="4807" y="4194"/>
                      <a:pt x="4782" y="4194"/>
                    </a:cubicBezTo>
                    <a:cubicBezTo>
                      <a:pt x="4747" y="4194"/>
                      <a:pt x="4715" y="4173"/>
                      <a:pt x="4720" y="4128"/>
                    </a:cubicBezTo>
                    <a:lnTo>
                      <a:pt x="4720" y="4110"/>
                    </a:lnTo>
                    <a:cubicBezTo>
                      <a:pt x="4707" y="4109"/>
                      <a:pt x="4693" y="4108"/>
                      <a:pt x="4680" y="4108"/>
                    </a:cubicBezTo>
                    <a:cubicBezTo>
                      <a:pt x="4633" y="4108"/>
                      <a:pt x="4585" y="4114"/>
                      <a:pt x="4536" y="4124"/>
                    </a:cubicBezTo>
                    <a:cubicBezTo>
                      <a:pt x="4531" y="4125"/>
                      <a:pt x="4526" y="4125"/>
                      <a:pt x="4522" y="4125"/>
                    </a:cubicBezTo>
                    <a:cubicBezTo>
                      <a:pt x="4445" y="4125"/>
                      <a:pt x="4416" y="4011"/>
                      <a:pt x="4500" y="3985"/>
                    </a:cubicBezTo>
                    <a:cubicBezTo>
                      <a:pt x="4576" y="3964"/>
                      <a:pt x="4651" y="3954"/>
                      <a:pt x="4726" y="3954"/>
                    </a:cubicBezTo>
                    <a:cubicBezTo>
                      <a:pt x="4718" y="3558"/>
                      <a:pt x="4532" y="3176"/>
                      <a:pt x="4083" y="3176"/>
                    </a:cubicBezTo>
                    <a:cubicBezTo>
                      <a:pt x="4054" y="3176"/>
                      <a:pt x="4023" y="3177"/>
                      <a:pt x="3991" y="3181"/>
                    </a:cubicBezTo>
                    <a:cubicBezTo>
                      <a:pt x="3989" y="3181"/>
                      <a:pt x="3987" y="3181"/>
                      <a:pt x="3985" y="3181"/>
                    </a:cubicBezTo>
                    <a:cubicBezTo>
                      <a:pt x="3942" y="3181"/>
                      <a:pt x="3894" y="3133"/>
                      <a:pt x="3900" y="3089"/>
                    </a:cubicBezTo>
                    <a:cubicBezTo>
                      <a:pt x="3921" y="2925"/>
                      <a:pt x="3950" y="2751"/>
                      <a:pt x="3931" y="2588"/>
                    </a:cubicBezTo>
                    <a:cubicBezTo>
                      <a:pt x="3904" y="2335"/>
                      <a:pt x="3720" y="2044"/>
                      <a:pt x="3473" y="2044"/>
                    </a:cubicBezTo>
                    <a:cubicBezTo>
                      <a:pt x="3431" y="2044"/>
                      <a:pt x="3387" y="2053"/>
                      <a:pt x="3342" y="2071"/>
                    </a:cubicBezTo>
                    <a:cubicBezTo>
                      <a:pt x="3341" y="2074"/>
                      <a:pt x="3341" y="2078"/>
                      <a:pt x="3338" y="2081"/>
                    </a:cubicBezTo>
                    <a:cubicBezTo>
                      <a:pt x="3320" y="2132"/>
                      <a:pt x="3276" y="2154"/>
                      <a:pt x="3233" y="2154"/>
                    </a:cubicBezTo>
                    <a:cubicBezTo>
                      <a:pt x="3222" y="2154"/>
                      <a:pt x="3212" y="2152"/>
                      <a:pt x="3202" y="2150"/>
                    </a:cubicBezTo>
                    <a:cubicBezTo>
                      <a:pt x="3199" y="2151"/>
                      <a:pt x="3195" y="2151"/>
                      <a:pt x="3192" y="2151"/>
                    </a:cubicBezTo>
                    <a:cubicBezTo>
                      <a:pt x="3170" y="2151"/>
                      <a:pt x="3152" y="2132"/>
                      <a:pt x="3144" y="2109"/>
                    </a:cubicBezTo>
                    <a:cubicBezTo>
                      <a:pt x="3129" y="2088"/>
                      <a:pt x="3122" y="2058"/>
                      <a:pt x="3133" y="2023"/>
                    </a:cubicBezTo>
                    <a:cubicBezTo>
                      <a:pt x="3282" y="1598"/>
                      <a:pt x="2955" y="1320"/>
                      <a:pt x="2634" y="1320"/>
                    </a:cubicBezTo>
                    <a:cubicBezTo>
                      <a:pt x="2413" y="1320"/>
                      <a:pt x="2194" y="1452"/>
                      <a:pt x="2136" y="1759"/>
                    </a:cubicBezTo>
                    <a:cubicBezTo>
                      <a:pt x="2126" y="1814"/>
                      <a:pt x="2088" y="1837"/>
                      <a:pt x="2047" y="1837"/>
                    </a:cubicBezTo>
                    <a:cubicBezTo>
                      <a:pt x="1991" y="1837"/>
                      <a:pt x="1929" y="1794"/>
                      <a:pt x="1923" y="1731"/>
                    </a:cubicBezTo>
                    <a:cubicBezTo>
                      <a:pt x="1851" y="1025"/>
                      <a:pt x="1707" y="145"/>
                      <a:pt x="849" y="11"/>
                    </a:cubicBezTo>
                    <a:cubicBezTo>
                      <a:pt x="803" y="4"/>
                      <a:pt x="760" y="1"/>
                      <a:pt x="719" y="1"/>
                    </a:cubicBezTo>
                    <a:close/>
                  </a:path>
                </a:pathLst>
              </a:custGeom>
              <a:solidFill>
                <a:srgbClr val="8ED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15"/>
              <p:cNvSpPr/>
              <p:nvPr/>
            </p:nvSpPr>
            <p:spPr>
              <a:xfrm>
                <a:off x="1536588" y="650775"/>
                <a:ext cx="1280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5121" h="2110" extrusionOk="0">
                    <a:moveTo>
                      <a:pt x="2263" y="0"/>
                    </a:moveTo>
                    <a:cubicBezTo>
                      <a:pt x="2232" y="0"/>
                      <a:pt x="2201" y="2"/>
                      <a:pt x="2169" y="6"/>
                    </a:cubicBezTo>
                    <a:cubicBezTo>
                      <a:pt x="1463" y="89"/>
                      <a:pt x="1311" y="788"/>
                      <a:pt x="1363" y="1389"/>
                    </a:cubicBezTo>
                    <a:cubicBezTo>
                      <a:pt x="1179" y="1207"/>
                      <a:pt x="953" y="1060"/>
                      <a:pt x="715" y="1060"/>
                    </a:cubicBezTo>
                    <a:cubicBezTo>
                      <a:pt x="608" y="1060"/>
                      <a:pt x="499" y="1089"/>
                      <a:pt x="390" y="1158"/>
                    </a:cubicBezTo>
                    <a:cubicBezTo>
                      <a:pt x="85" y="1353"/>
                      <a:pt x="1" y="1747"/>
                      <a:pt x="256" y="2005"/>
                    </a:cubicBezTo>
                    <a:cubicBezTo>
                      <a:pt x="264" y="2013"/>
                      <a:pt x="274" y="2017"/>
                      <a:pt x="283" y="2017"/>
                    </a:cubicBezTo>
                    <a:cubicBezTo>
                      <a:pt x="313" y="2017"/>
                      <a:pt x="344" y="1984"/>
                      <a:pt x="321" y="1954"/>
                    </a:cubicBezTo>
                    <a:cubicBezTo>
                      <a:pt x="597" y="1624"/>
                      <a:pt x="833" y="1460"/>
                      <a:pt x="1028" y="1460"/>
                    </a:cubicBezTo>
                    <a:cubicBezTo>
                      <a:pt x="1192" y="1460"/>
                      <a:pt x="1328" y="1576"/>
                      <a:pt x="1435" y="1810"/>
                    </a:cubicBezTo>
                    <a:cubicBezTo>
                      <a:pt x="1458" y="1846"/>
                      <a:pt x="1491" y="1861"/>
                      <a:pt x="1524" y="1861"/>
                    </a:cubicBezTo>
                    <a:cubicBezTo>
                      <a:pt x="1586" y="1861"/>
                      <a:pt x="1646" y="1805"/>
                      <a:pt x="1631" y="1727"/>
                    </a:cubicBezTo>
                    <a:cubicBezTo>
                      <a:pt x="1593" y="1536"/>
                      <a:pt x="1527" y="1296"/>
                      <a:pt x="1557" y="1104"/>
                    </a:cubicBezTo>
                    <a:lnTo>
                      <a:pt x="1801" y="452"/>
                    </a:lnTo>
                    <a:cubicBezTo>
                      <a:pt x="2000" y="358"/>
                      <a:pt x="2175" y="311"/>
                      <a:pt x="2325" y="311"/>
                    </a:cubicBezTo>
                    <a:cubicBezTo>
                      <a:pt x="2545" y="311"/>
                      <a:pt x="2712" y="412"/>
                      <a:pt x="2826" y="613"/>
                    </a:cubicBezTo>
                    <a:cubicBezTo>
                      <a:pt x="3091" y="929"/>
                      <a:pt x="3203" y="1348"/>
                      <a:pt x="3361" y="1721"/>
                    </a:cubicBezTo>
                    <a:cubicBezTo>
                      <a:pt x="3381" y="1769"/>
                      <a:pt x="3420" y="1790"/>
                      <a:pt x="3457" y="1790"/>
                    </a:cubicBezTo>
                    <a:cubicBezTo>
                      <a:pt x="3512" y="1790"/>
                      <a:pt x="3564" y="1745"/>
                      <a:pt x="3551" y="1669"/>
                    </a:cubicBezTo>
                    <a:cubicBezTo>
                      <a:pt x="3540" y="1608"/>
                      <a:pt x="3526" y="1543"/>
                      <a:pt x="3511" y="1474"/>
                    </a:cubicBezTo>
                    <a:cubicBezTo>
                      <a:pt x="3587" y="1298"/>
                      <a:pt x="3795" y="1209"/>
                      <a:pt x="3996" y="1209"/>
                    </a:cubicBezTo>
                    <a:cubicBezTo>
                      <a:pt x="4101" y="1209"/>
                      <a:pt x="4205" y="1234"/>
                      <a:pt x="4287" y="1282"/>
                    </a:cubicBezTo>
                    <a:cubicBezTo>
                      <a:pt x="4576" y="1453"/>
                      <a:pt x="4708" y="1775"/>
                      <a:pt x="4872" y="2047"/>
                    </a:cubicBezTo>
                    <a:cubicBezTo>
                      <a:pt x="4897" y="2091"/>
                      <a:pt x="4933" y="2110"/>
                      <a:pt x="4969" y="2110"/>
                    </a:cubicBezTo>
                    <a:cubicBezTo>
                      <a:pt x="5046" y="2110"/>
                      <a:pt x="5121" y="2024"/>
                      <a:pt x="5079" y="1930"/>
                    </a:cubicBezTo>
                    <a:cubicBezTo>
                      <a:pt x="4898" y="1513"/>
                      <a:pt x="4542" y="977"/>
                      <a:pt x="4030" y="977"/>
                    </a:cubicBezTo>
                    <a:cubicBezTo>
                      <a:pt x="4024" y="977"/>
                      <a:pt x="4017" y="977"/>
                      <a:pt x="4010" y="977"/>
                    </a:cubicBezTo>
                    <a:cubicBezTo>
                      <a:pt x="3779" y="983"/>
                      <a:pt x="3561" y="1094"/>
                      <a:pt x="3450" y="1268"/>
                    </a:cubicBezTo>
                    <a:cubicBezTo>
                      <a:pt x="3263" y="686"/>
                      <a:pt x="2861" y="0"/>
                      <a:pt x="2263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15"/>
              <p:cNvSpPr/>
              <p:nvPr/>
            </p:nvSpPr>
            <p:spPr>
              <a:xfrm>
                <a:off x="1467163" y="576125"/>
                <a:ext cx="308375" cy="151900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6076" extrusionOk="0">
                    <a:moveTo>
                      <a:pt x="5195" y="199"/>
                    </a:moveTo>
                    <a:cubicBezTo>
                      <a:pt x="5236" y="199"/>
                      <a:pt x="5279" y="202"/>
                      <a:pt x="5325" y="209"/>
                    </a:cubicBezTo>
                    <a:cubicBezTo>
                      <a:pt x="6183" y="343"/>
                      <a:pt x="6327" y="1221"/>
                      <a:pt x="6399" y="1927"/>
                    </a:cubicBezTo>
                    <a:cubicBezTo>
                      <a:pt x="6405" y="1991"/>
                      <a:pt x="6467" y="2035"/>
                      <a:pt x="6523" y="2035"/>
                    </a:cubicBezTo>
                    <a:cubicBezTo>
                      <a:pt x="6564" y="2035"/>
                      <a:pt x="6602" y="2011"/>
                      <a:pt x="6612" y="1955"/>
                    </a:cubicBezTo>
                    <a:cubicBezTo>
                      <a:pt x="6670" y="1649"/>
                      <a:pt x="6889" y="1517"/>
                      <a:pt x="7110" y="1517"/>
                    </a:cubicBezTo>
                    <a:cubicBezTo>
                      <a:pt x="7431" y="1517"/>
                      <a:pt x="7758" y="1795"/>
                      <a:pt x="7609" y="2221"/>
                    </a:cubicBezTo>
                    <a:cubicBezTo>
                      <a:pt x="7598" y="2256"/>
                      <a:pt x="7605" y="2286"/>
                      <a:pt x="7620" y="2307"/>
                    </a:cubicBezTo>
                    <a:cubicBezTo>
                      <a:pt x="7628" y="2330"/>
                      <a:pt x="7646" y="2349"/>
                      <a:pt x="7668" y="2349"/>
                    </a:cubicBezTo>
                    <a:cubicBezTo>
                      <a:pt x="7671" y="2349"/>
                      <a:pt x="7675" y="2349"/>
                      <a:pt x="7678" y="2348"/>
                    </a:cubicBezTo>
                    <a:cubicBezTo>
                      <a:pt x="7688" y="2350"/>
                      <a:pt x="7698" y="2352"/>
                      <a:pt x="7709" y="2352"/>
                    </a:cubicBezTo>
                    <a:cubicBezTo>
                      <a:pt x="7752" y="2352"/>
                      <a:pt x="7796" y="2330"/>
                      <a:pt x="7814" y="2279"/>
                    </a:cubicBezTo>
                    <a:cubicBezTo>
                      <a:pt x="7817" y="2276"/>
                      <a:pt x="7817" y="2272"/>
                      <a:pt x="7818" y="2269"/>
                    </a:cubicBezTo>
                    <a:cubicBezTo>
                      <a:pt x="7863" y="2251"/>
                      <a:pt x="7907" y="2242"/>
                      <a:pt x="7949" y="2242"/>
                    </a:cubicBezTo>
                    <a:cubicBezTo>
                      <a:pt x="8196" y="2242"/>
                      <a:pt x="8380" y="2533"/>
                      <a:pt x="8407" y="2786"/>
                    </a:cubicBezTo>
                    <a:cubicBezTo>
                      <a:pt x="8426" y="2949"/>
                      <a:pt x="8397" y="3123"/>
                      <a:pt x="8376" y="3287"/>
                    </a:cubicBezTo>
                    <a:cubicBezTo>
                      <a:pt x="8370" y="3330"/>
                      <a:pt x="8418" y="3379"/>
                      <a:pt x="8461" y="3379"/>
                    </a:cubicBezTo>
                    <a:cubicBezTo>
                      <a:pt x="8463" y="3379"/>
                      <a:pt x="8465" y="3379"/>
                      <a:pt x="8467" y="3379"/>
                    </a:cubicBezTo>
                    <a:cubicBezTo>
                      <a:pt x="8499" y="3375"/>
                      <a:pt x="8530" y="3374"/>
                      <a:pt x="8559" y="3374"/>
                    </a:cubicBezTo>
                    <a:cubicBezTo>
                      <a:pt x="9008" y="3374"/>
                      <a:pt x="9194" y="3756"/>
                      <a:pt x="9202" y="4151"/>
                    </a:cubicBezTo>
                    <a:cubicBezTo>
                      <a:pt x="9127" y="4151"/>
                      <a:pt x="9052" y="4162"/>
                      <a:pt x="8976" y="4183"/>
                    </a:cubicBezTo>
                    <a:cubicBezTo>
                      <a:pt x="8892" y="4208"/>
                      <a:pt x="8921" y="4322"/>
                      <a:pt x="8997" y="4322"/>
                    </a:cubicBezTo>
                    <a:cubicBezTo>
                      <a:pt x="9002" y="4322"/>
                      <a:pt x="9007" y="4321"/>
                      <a:pt x="9012" y="4320"/>
                    </a:cubicBezTo>
                    <a:cubicBezTo>
                      <a:pt x="9064" y="4311"/>
                      <a:pt x="9115" y="4305"/>
                      <a:pt x="9165" y="4305"/>
                    </a:cubicBezTo>
                    <a:cubicBezTo>
                      <a:pt x="9175" y="4305"/>
                      <a:pt x="9186" y="4306"/>
                      <a:pt x="9196" y="4306"/>
                    </a:cubicBezTo>
                    <a:lnTo>
                      <a:pt x="9196" y="4326"/>
                    </a:lnTo>
                    <a:cubicBezTo>
                      <a:pt x="9191" y="4371"/>
                      <a:pt x="9223" y="4392"/>
                      <a:pt x="9258" y="4392"/>
                    </a:cubicBezTo>
                    <a:cubicBezTo>
                      <a:pt x="9283" y="4392"/>
                      <a:pt x="9308" y="4381"/>
                      <a:pt x="9323" y="4361"/>
                    </a:cubicBezTo>
                    <a:cubicBezTo>
                      <a:pt x="9331" y="4351"/>
                      <a:pt x="9337" y="4339"/>
                      <a:pt x="9344" y="4329"/>
                    </a:cubicBezTo>
                    <a:cubicBezTo>
                      <a:pt x="9346" y="4329"/>
                      <a:pt x="9348" y="4329"/>
                      <a:pt x="9350" y="4330"/>
                    </a:cubicBezTo>
                    <a:lnTo>
                      <a:pt x="9350" y="4350"/>
                    </a:lnTo>
                    <a:cubicBezTo>
                      <a:pt x="9351" y="4382"/>
                      <a:pt x="9381" y="4402"/>
                      <a:pt x="9409" y="4402"/>
                    </a:cubicBezTo>
                    <a:cubicBezTo>
                      <a:pt x="9430" y="4402"/>
                      <a:pt x="9450" y="4391"/>
                      <a:pt x="9456" y="4365"/>
                    </a:cubicBezTo>
                    <a:cubicBezTo>
                      <a:pt x="9532" y="4399"/>
                      <a:pt x="9602" y="4446"/>
                      <a:pt x="9666" y="4507"/>
                    </a:cubicBezTo>
                    <a:cubicBezTo>
                      <a:pt x="9684" y="4524"/>
                      <a:pt x="9704" y="4532"/>
                      <a:pt x="9724" y="4532"/>
                    </a:cubicBezTo>
                    <a:cubicBezTo>
                      <a:pt x="9792" y="4532"/>
                      <a:pt x="9854" y="4442"/>
                      <a:pt x="9789" y="4382"/>
                    </a:cubicBezTo>
                    <a:cubicBezTo>
                      <a:pt x="9701" y="4303"/>
                      <a:pt x="9598" y="4241"/>
                      <a:pt x="9490" y="4203"/>
                    </a:cubicBezTo>
                    <a:cubicBezTo>
                      <a:pt x="9519" y="4082"/>
                      <a:pt x="9564" y="3964"/>
                      <a:pt x="9652" y="3864"/>
                    </a:cubicBezTo>
                    <a:cubicBezTo>
                      <a:pt x="9768" y="3727"/>
                      <a:pt x="9945" y="3651"/>
                      <a:pt x="10111" y="3651"/>
                    </a:cubicBezTo>
                    <a:cubicBezTo>
                      <a:pt x="10335" y="3651"/>
                      <a:pt x="10537" y="3791"/>
                      <a:pt x="10530" y="4104"/>
                    </a:cubicBezTo>
                    <a:cubicBezTo>
                      <a:pt x="10529" y="4159"/>
                      <a:pt x="10582" y="4197"/>
                      <a:pt x="10632" y="4197"/>
                    </a:cubicBezTo>
                    <a:cubicBezTo>
                      <a:pt x="10661" y="4197"/>
                      <a:pt x="10690" y="4183"/>
                      <a:pt x="10705" y="4152"/>
                    </a:cubicBezTo>
                    <a:cubicBezTo>
                      <a:pt x="10796" y="3954"/>
                      <a:pt x="10981" y="3850"/>
                      <a:pt x="11166" y="3850"/>
                    </a:cubicBezTo>
                    <a:cubicBezTo>
                      <a:pt x="11310" y="3850"/>
                      <a:pt x="11454" y="3912"/>
                      <a:pt x="11555" y="4042"/>
                    </a:cubicBezTo>
                    <a:cubicBezTo>
                      <a:pt x="11798" y="4353"/>
                      <a:pt x="11635" y="4749"/>
                      <a:pt x="11312" y="4939"/>
                    </a:cubicBezTo>
                    <a:cubicBezTo>
                      <a:pt x="11218" y="4994"/>
                      <a:pt x="11275" y="5126"/>
                      <a:pt x="11363" y="5126"/>
                    </a:cubicBezTo>
                    <a:cubicBezTo>
                      <a:pt x="11379" y="5126"/>
                      <a:pt x="11396" y="5122"/>
                      <a:pt x="11412" y="5112"/>
                    </a:cubicBezTo>
                    <a:cubicBezTo>
                      <a:pt x="11446" y="5094"/>
                      <a:pt x="11477" y="5071"/>
                      <a:pt x="11508" y="5047"/>
                    </a:cubicBezTo>
                    <a:lnTo>
                      <a:pt x="11511" y="5047"/>
                    </a:lnTo>
                    <a:cubicBezTo>
                      <a:pt x="11534" y="5044"/>
                      <a:pt x="11558" y="5043"/>
                      <a:pt x="11581" y="5043"/>
                    </a:cubicBezTo>
                    <a:cubicBezTo>
                      <a:pt x="11775" y="5043"/>
                      <a:pt x="11977" y="5146"/>
                      <a:pt x="12035" y="5344"/>
                    </a:cubicBezTo>
                    <a:cubicBezTo>
                      <a:pt x="12096" y="5541"/>
                      <a:pt x="11983" y="5749"/>
                      <a:pt x="11808" y="5842"/>
                    </a:cubicBezTo>
                    <a:cubicBezTo>
                      <a:pt x="11787" y="5804"/>
                      <a:pt x="11750" y="5773"/>
                      <a:pt x="11688" y="5772"/>
                    </a:cubicBezTo>
                    <a:cubicBezTo>
                      <a:pt x="9548" y="5688"/>
                      <a:pt x="7318" y="5477"/>
                      <a:pt x="5116" y="5477"/>
                    </a:cubicBezTo>
                    <a:cubicBezTo>
                      <a:pt x="3693" y="5477"/>
                      <a:pt x="2283" y="5565"/>
                      <a:pt x="916" y="5831"/>
                    </a:cubicBezTo>
                    <a:cubicBezTo>
                      <a:pt x="913" y="5817"/>
                      <a:pt x="906" y="5806"/>
                      <a:pt x="892" y="5794"/>
                    </a:cubicBezTo>
                    <a:cubicBezTo>
                      <a:pt x="755" y="5688"/>
                      <a:pt x="553" y="5609"/>
                      <a:pt x="471" y="5454"/>
                    </a:cubicBezTo>
                    <a:cubicBezTo>
                      <a:pt x="330" y="5349"/>
                      <a:pt x="337" y="5215"/>
                      <a:pt x="493" y="5053"/>
                    </a:cubicBezTo>
                    <a:cubicBezTo>
                      <a:pt x="486" y="4845"/>
                      <a:pt x="537" y="4741"/>
                      <a:pt x="644" y="4741"/>
                    </a:cubicBezTo>
                    <a:cubicBezTo>
                      <a:pt x="689" y="4741"/>
                      <a:pt x="745" y="4759"/>
                      <a:pt x="810" y="4796"/>
                    </a:cubicBezTo>
                    <a:cubicBezTo>
                      <a:pt x="826" y="4805"/>
                      <a:pt x="842" y="4808"/>
                      <a:pt x="858" y="4808"/>
                    </a:cubicBezTo>
                    <a:cubicBezTo>
                      <a:pt x="862" y="4808"/>
                      <a:pt x="867" y="4808"/>
                      <a:pt x="872" y="4807"/>
                    </a:cubicBezTo>
                    <a:cubicBezTo>
                      <a:pt x="872" y="4909"/>
                      <a:pt x="896" y="5009"/>
                      <a:pt x="951" y="5090"/>
                    </a:cubicBezTo>
                    <a:cubicBezTo>
                      <a:pt x="966" y="5113"/>
                      <a:pt x="987" y="5123"/>
                      <a:pt x="1007" y="5123"/>
                    </a:cubicBezTo>
                    <a:cubicBezTo>
                      <a:pt x="1050" y="5123"/>
                      <a:pt x="1089" y="5077"/>
                      <a:pt x="1065" y="5023"/>
                    </a:cubicBezTo>
                    <a:cubicBezTo>
                      <a:pt x="1023" y="4925"/>
                      <a:pt x="1019" y="4817"/>
                      <a:pt x="1051" y="4714"/>
                    </a:cubicBezTo>
                    <a:cubicBezTo>
                      <a:pt x="1084" y="4608"/>
                      <a:pt x="1153" y="4550"/>
                      <a:pt x="1230" y="4478"/>
                    </a:cubicBezTo>
                    <a:cubicBezTo>
                      <a:pt x="1278" y="4434"/>
                      <a:pt x="1239" y="4343"/>
                      <a:pt x="1178" y="4343"/>
                    </a:cubicBezTo>
                    <a:cubicBezTo>
                      <a:pt x="1170" y="4343"/>
                      <a:pt x="1162" y="4344"/>
                      <a:pt x="1154" y="4347"/>
                    </a:cubicBezTo>
                    <a:cubicBezTo>
                      <a:pt x="1034" y="4394"/>
                      <a:pt x="955" y="4494"/>
                      <a:pt x="910" y="4610"/>
                    </a:cubicBezTo>
                    <a:cubicBezTo>
                      <a:pt x="508" y="4354"/>
                      <a:pt x="284" y="3763"/>
                      <a:pt x="652" y="3380"/>
                    </a:cubicBezTo>
                    <a:cubicBezTo>
                      <a:pt x="780" y="3245"/>
                      <a:pt x="960" y="3178"/>
                      <a:pt x="1139" y="3178"/>
                    </a:cubicBezTo>
                    <a:cubicBezTo>
                      <a:pt x="1389" y="3178"/>
                      <a:pt x="1637" y="3308"/>
                      <a:pt x="1741" y="3565"/>
                    </a:cubicBezTo>
                    <a:cubicBezTo>
                      <a:pt x="1761" y="3613"/>
                      <a:pt x="1803" y="3633"/>
                      <a:pt x="1844" y="3633"/>
                    </a:cubicBezTo>
                    <a:cubicBezTo>
                      <a:pt x="1904" y="3633"/>
                      <a:pt x="1961" y="3589"/>
                      <a:pt x="1941" y="3521"/>
                    </a:cubicBezTo>
                    <a:cubicBezTo>
                      <a:pt x="2078" y="3447"/>
                      <a:pt x="2224" y="3408"/>
                      <a:pt x="2366" y="3408"/>
                    </a:cubicBezTo>
                    <a:cubicBezTo>
                      <a:pt x="2601" y="3408"/>
                      <a:pt x="2824" y="3514"/>
                      <a:pt x="2977" y="3739"/>
                    </a:cubicBezTo>
                    <a:cubicBezTo>
                      <a:pt x="2998" y="3770"/>
                      <a:pt x="3032" y="3784"/>
                      <a:pt x="3065" y="3784"/>
                    </a:cubicBezTo>
                    <a:cubicBezTo>
                      <a:pt x="3126" y="3784"/>
                      <a:pt x="3185" y="3735"/>
                      <a:pt x="3162" y="3661"/>
                    </a:cubicBezTo>
                    <a:cubicBezTo>
                      <a:pt x="3028" y="3226"/>
                      <a:pt x="2946" y="2743"/>
                      <a:pt x="3196" y="2335"/>
                    </a:cubicBezTo>
                    <a:cubicBezTo>
                      <a:pt x="3350" y="2085"/>
                      <a:pt x="3607" y="1932"/>
                      <a:pt x="3866" y="1932"/>
                    </a:cubicBezTo>
                    <a:cubicBezTo>
                      <a:pt x="4046" y="1932"/>
                      <a:pt x="4228" y="2006"/>
                      <a:pt x="4376" y="2174"/>
                    </a:cubicBezTo>
                    <a:cubicBezTo>
                      <a:pt x="4394" y="2195"/>
                      <a:pt x="4417" y="2203"/>
                      <a:pt x="4440" y="2203"/>
                    </a:cubicBezTo>
                    <a:cubicBezTo>
                      <a:pt x="4508" y="2203"/>
                      <a:pt x="4576" y="2126"/>
                      <a:pt x="4530" y="2057"/>
                    </a:cubicBezTo>
                    <a:cubicBezTo>
                      <a:pt x="4528" y="2053"/>
                      <a:pt x="4527" y="2053"/>
                      <a:pt x="4524" y="2050"/>
                    </a:cubicBezTo>
                    <a:cubicBezTo>
                      <a:pt x="4524" y="2047"/>
                      <a:pt x="4527" y="2047"/>
                      <a:pt x="4527" y="2046"/>
                    </a:cubicBezTo>
                    <a:cubicBezTo>
                      <a:pt x="4491" y="1574"/>
                      <a:pt x="4374" y="199"/>
                      <a:pt x="5195" y="199"/>
                    </a:cubicBezTo>
                    <a:close/>
                    <a:moveTo>
                      <a:pt x="5347" y="1"/>
                    </a:moveTo>
                    <a:cubicBezTo>
                      <a:pt x="5311" y="1"/>
                      <a:pt x="5275" y="2"/>
                      <a:pt x="5237" y="6"/>
                    </a:cubicBezTo>
                    <a:cubicBezTo>
                      <a:pt x="4321" y="89"/>
                      <a:pt x="4245" y="1141"/>
                      <a:pt x="4348" y="1874"/>
                    </a:cubicBezTo>
                    <a:cubicBezTo>
                      <a:pt x="4206" y="1772"/>
                      <a:pt x="4035" y="1724"/>
                      <a:pt x="3861" y="1724"/>
                    </a:cubicBezTo>
                    <a:cubicBezTo>
                      <a:pt x="3647" y="1724"/>
                      <a:pt x="3429" y="1797"/>
                      <a:pt x="3254" y="1933"/>
                    </a:cubicBezTo>
                    <a:cubicBezTo>
                      <a:pt x="2812" y="2275"/>
                      <a:pt x="2778" y="2853"/>
                      <a:pt x="2879" y="3369"/>
                    </a:cubicBezTo>
                    <a:cubicBezTo>
                      <a:pt x="2730" y="3271"/>
                      <a:pt x="2561" y="3219"/>
                      <a:pt x="2390" y="3219"/>
                    </a:cubicBezTo>
                    <a:cubicBezTo>
                      <a:pt x="2214" y="3219"/>
                      <a:pt x="2036" y="3274"/>
                      <a:pt x="1877" y="3391"/>
                    </a:cubicBezTo>
                    <a:cubicBezTo>
                      <a:pt x="1714" y="3122"/>
                      <a:pt x="1408" y="2964"/>
                      <a:pt x="1101" y="2964"/>
                    </a:cubicBezTo>
                    <a:cubicBezTo>
                      <a:pt x="905" y="2964"/>
                      <a:pt x="708" y="3028"/>
                      <a:pt x="548" y="3168"/>
                    </a:cubicBezTo>
                    <a:cubicBezTo>
                      <a:pt x="115" y="3545"/>
                      <a:pt x="210" y="4164"/>
                      <a:pt x="544" y="4559"/>
                    </a:cubicBezTo>
                    <a:cubicBezTo>
                      <a:pt x="361" y="4604"/>
                      <a:pt x="201" y="4749"/>
                      <a:pt x="138" y="4954"/>
                    </a:cubicBezTo>
                    <a:cubicBezTo>
                      <a:pt x="1" y="5410"/>
                      <a:pt x="444" y="5815"/>
                      <a:pt x="846" y="5904"/>
                    </a:cubicBezTo>
                    <a:cubicBezTo>
                      <a:pt x="853" y="5923"/>
                      <a:pt x="866" y="5938"/>
                      <a:pt x="887" y="5938"/>
                    </a:cubicBezTo>
                    <a:cubicBezTo>
                      <a:pt x="888" y="5938"/>
                      <a:pt x="889" y="5938"/>
                      <a:pt x="890" y="5938"/>
                    </a:cubicBezTo>
                    <a:cubicBezTo>
                      <a:pt x="2088" y="5861"/>
                      <a:pt x="3282" y="5831"/>
                      <a:pt x="4475" y="5831"/>
                    </a:cubicBezTo>
                    <a:cubicBezTo>
                      <a:pt x="6880" y="5831"/>
                      <a:pt x="9279" y="5952"/>
                      <a:pt x="11693" y="6048"/>
                    </a:cubicBezTo>
                    <a:cubicBezTo>
                      <a:pt x="11702" y="6048"/>
                      <a:pt x="11709" y="6047"/>
                      <a:pt x="11716" y="6046"/>
                    </a:cubicBezTo>
                    <a:cubicBezTo>
                      <a:pt x="11731" y="6063"/>
                      <a:pt x="11754" y="6075"/>
                      <a:pt x="11782" y="6075"/>
                    </a:cubicBezTo>
                    <a:cubicBezTo>
                      <a:pt x="11792" y="6075"/>
                      <a:pt x="11803" y="6073"/>
                      <a:pt x="11815" y="6070"/>
                    </a:cubicBezTo>
                    <a:cubicBezTo>
                      <a:pt x="12125" y="5962"/>
                      <a:pt x="12334" y="5615"/>
                      <a:pt x="12236" y="5290"/>
                    </a:cubicBezTo>
                    <a:cubicBezTo>
                      <a:pt x="12165" y="5050"/>
                      <a:pt x="11939" y="4879"/>
                      <a:pt x="11699" y="4855"/>
                    </a:cubicBezTo>
                    <a:cubicBezTo>
                      <a:pt x="11914" y="4559"/>
                      <a:pt x="11964" y="4142"/>
                      <a:pt x="11686" y="3857"/>
                    </a:cubicBezTo>
                    <a:cubicBezTo>
                      <a:pt x="11552" y="3720"/>
                      <a:pt x="11374" y="3655"/>
                      <a:pt x="11196" y="3655"/>
                    </a:cubicBezTo>
                    <a:cubicBezTo>
                      <a:pt x="11001" y="3655"/>
                      <a:pt x="10807" y="3732"/>
                      <a:pt x="10670" y="3873"/>
                    </a:cubicBezTo>
                    <a:cubicBezTo>
                      <a:pt x="10578" y="3634"/>
                      <a:pt x="10353" y="3462"/>
                      <a:pt x="10080" y="3462"/>
                    </a:cubicBezTo>
                    <a:cubicBezTo>
                      <a:pt x="10065" y="3462"/>
                      <a:pt x="10049" y="3462"/>
                      <a:pt x="10033" y="3463"/>
                    </a:cubicBezTo>
                    <a:cubicBezTo>
                      <a:pt x="9741" y="3483"/>
                      <a:pt x="9535" y="3681"/>
                      <a:pt x="9429" y="3931"/>
                    </a:cubicBezTo>
                    <a:cubicBezTo>
                      <a:pt x="9365" y="3555"/>
                      <a:pt x="8949" y="3215"/>
                      <a:pt x="8572" y="3194"/>
                    </a:cubicBezTo>
                    <a:cubicBezTo>
                      <a:pt x="8604" y="2853"/>
                      <a:pt x="8610" y="2451"/>
                      <a:pt x="8313" y="2227"/>
                    </a:cubicBezTo>
                    <a:cubicBezTo>
                      <a:pt x="8209" y="2146"/>
                      <a:pt x="8087" y="2102"/>
                      <a:pt x="7967" y="2102"/>
                    </a:cubicBezTo>
                    <a:cubicBezTo>
                      <a:pt x="7929" y="2102"/>
                      <a:pt x="7892" y="2106"/>
                      <a:pt x="7856" y="2115"/>
                    </a:cubicBezTo>
                    <a:cubicBezTo>
                      <a:pt x="7953" y="1582"/>
                      <a:pt x="7539" y="1247"/>
                      <a:pt x="7125" y="1247"/>
                    </a:cubicBezTo>
                    <a:cubicBezTo>
                      <a:pt x="6915" y="1247"/>
                      <a:pt x="6706" y="1333"/>
                      <a:pt x="6563" y="1523"/>
                    </a:cubicBezTo>
                    <a:cubicBezTo>
                      <a:pt x="6440" y="818"/>
                      <a:pt x="6137" y="1"/>
                      <a:pt x="5347" y="1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15"/>
              <p:cNvSpPr/>
              <p:nvPr/>
            </p:nvSpPr>
            <p:spPr>
              <a:xfrm>
                <a:off x="416488" y="296125"/>
                <a:ext cx="615750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16639" extrusionOk="0">
                    <a:moveTo>
                      <a:pt x="11775" y="0"/>
                    </a:moveTo>
                    <a:cubicBezTo>
                      <a:pt x="9230" y="3233"/>
                      <a:pt x="8375" y="7539"/>
                      <a:pt x="9504" y="11506"/>
                    </a:cubicBezTo>
                    <a:cubicBezTo>
                      <a:pt x="9532" y="11609"/>
                      <a:pt x="9452" y="11676"/>
                      <a:pt x="9369" y="11676"/>
                    </a:cubicBezTo>
                    <a:cubicBezTo>
                      <a:pt x="9324" y="11676"/>
                      <a:pt x="9279" y="11657"/>
                      <a:pt x="9249" y="11614"/>
                    </a:cubicBezTo>
                    <a:cubicBezTo>
                      <a:pt x="7294" y="8777"/>
                      <a:pt x="5041" y="5779"/>
                      <a:pt x="1623" y="4731"/>
                    </a:cubicBezTo>
                    <a:lnTo>
                      <a:pt x="1623" y="4731"/>
                    </a:lnTo>
                    <a:cubicBezTo>
                      <a:pt x="3162" y="7287"/>
                      <a:pt x="4380" y="10000"/>
                      <a:pt x="5255" y="12855"/>
                    </a:cubicBezTo>
                    <a:cubicBezTo>
                      <a:pt x="5284" y="12942"/>
                      <a:pt x="5209" y="13007"/>
                      <a:pt x="5134" y="13007"/>
                    </a:cubicBezTo>
                    <a:cubicBezTo>
                      <a:pt x="5104" y="13007"/>
                      <a:pt x="5074" y="12997"/>
                      <a:pt x="5051" y="12975"/>
                    </a:cubicBezTo>
                    <a:cubicBezTo>
                      <a:pt x="4315" y="12301"/>
                      <a:pt x="3448" y="11838"/>
                      <a:pt x="2470" y="11641"/>
                    </a:cubicBezTo>
                    <a:cubicBezTo>
                      <a:pt x="2120" y="11571"/>
                      <a:pt x="1764" y="11534"/>
                      <a:pt x="1408" y="11534"/>
                    </a:cubicBezTo>
                    <a:cubicBezTo>
                      <a:pt x="1273" y="11534"/>
                      <a:pt x="1139" y="11539"/>
                      <a:pt x="1004" y="11550"/>
                    </a:cubicBezTo>
                    <a:cubicBezTo>
                      <a:pt x="321" y="11605"/>
                      <a:pt x="1" y="11535"/>
                      <a:pt x="407" y="12097"/>
                    </a:cubicBezTo>
                    <a:cubicBezTo>
                      <a:pt x="1494" y="13585"/>
                      <a:pt x="2635" y="14903"/>
                      <a:pt x="3509" y="16554"/>
                    </a:cubicBezTo>
                    <a:cubicBezTo>
                      <a:pt x="3523" y="16583"/>
                      <a:pt x="3526" y="16610"/>
                      <a:pt x="3517" y="16634"/>
                    </a:cubicBezTo>
                    <a:cubicBezTo>
                      <a:pt x="9756" y="16585"/>
                      <a:pt x="15941" y="16638"/>
                      <a:pt x="22169" y="16180"/>
                    </a:cubicBezTo>
                    <a:cubicBezTo>
                      <a:pt x="22543" y="13955"/>
                      <a:pt x="23376" y="11890"/>
                      <a:pt x="24630" y="10023"/>
                    </a:cubicBezTo>
                    <a:lnTo>
                      <a:pt x="24630" y="10023"/>
                    </a:lnTo>
                    <a:cubicBezTo>
                      <a:pt x="22681" y="10510"/>
                      <a:pt x="20941" y="11477"/>
                      <a:pt x="19484" y="12879"/>
                    </a:cubicBezTo>
                    <a:cubicBezTo>
                      <a:pt x="19451" y="12910"/>
                      <a:pt x="19413" y="12924"/>
                      <a:pt x="19376" y="12924"/>
                    </a:cubicBezTo>
                    <a:cubicBezTo>
                      <a:pt x="19296" y="12924"/>
                      <a:pt x="19222" y="12859"/>
                      <a:pt x="19215" y="12767"/>
                    </a:cubicBezTo>
                    <a:cubicBezTo>
                      <a:pt x="18982" y="10006"/>
                      <a:pt x="19511" y="7311"/>
                      <a:pt x="20749" y="4843"/>
                    </a:cubicBezTo>
                    <a:lnTo>
                      <a:pt x="20749" y="4843"/>
                    </a:lnTo>
                    <a:cubicBezTo>
                      <a:pt x="17905" y="5954"/>
                      <a:pt x="15644" y="8129"/>
                      <a:pt x="14410" y="10932"/>
                    </a:cubicBezTo>
                    <a:cubicBezTo>
                      <a:pt x="14389" y="10980"/>
                      <a:pt x="14340" y="11002"/>
                      <a:pt x="14291" y="11002"/>
                    </a:cubicBezTo>
                    <a:cubicBezTo>
                      <a:pt x="14239" y="11002"/>
                      <a:pt x="14187" y="10978"/>
                      <a:pt x="14164" y="10932"/>
                    </a:cubicBezTo>
                    <a:cubicBezTo>
                      <a:pt x="12477" y="7521"/>
                      <a:pt x="12084" y="3741"/>
                      <a:pt x="11775" y="0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15"/>
              <p:cNvSpPr/>
              <p:nvPr/>
            </p:nvSpPr>
            <p:spPr>
              <a:xfrm>
                <a:off x="408413" y="578650"/>
                <a:ext cx="122275" cy="31950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1278" extrusionOk="0">
                    <a:moveTo>
                      <a:pt x="1734" y="1"/>
                    </a:moveTo>
                    <a:cubicBezTo>
                      <a:pt x="1199" y="1"/>
                      <a:pt x="657" y="77"/>
                      <a:pt x="120" y="234"/>
                    </a:cubicBezTo>
                    <a:cubicBezTo>
                      <a:pt x="28" y="262"/>
                      <a:pt x="0" y="376"/>
                      <a:pt x="65" y="445"/>
                    </a:cubicBezTo>
                    <a:cubicBezTo>
                      <a:pt x="126" y="508"/>
                      <a:pt x="182" y="573"/>
                      <a:pt x="240" y="636"/>
                    </a:cubicBezTo>
                    <a:cubicBezTo>
                      <a:pt x="331" y="573"/>
                      <a:pt x="439" y="526"/>
                      <a:pt x="569" y="509"/>
                    </a:cubicBezTo>
                    <a:cubicBezTo>
                      <a:pt x="487" y="261"/>
                      <a:pt x="798" y="292"/>
                      <a:pt x="1330" y="249"/>
                    </a:cubicBezTo>
                    <a:cubicBezTo>
                      <a:pt x="1464" y="239"/>
                      <a:pt x="1599" y="234"/>
                      <a:pt x="1733" y="234"/>
                    </a:cubicBezTo>
                    <a:cubicBezTo>
                      <a:pt x="2090" y="234"/>
                      <a:pt x="2446" y="270"/>
                      <a:pt x="2796" y="340"/>
                    </a:cubicBezTo>
                    <a:cubicBezTo>
                      <a:pt x="3566" y="495"/>
                      <a:pt x="4268" y="818"/>
                      <a:pt x="4891" y="1277"/>
                    </a:cubicBezTo>
                    <a:cubicBezTo>
                      <a:pt x="4822" y="1130"/>
                      <a:pt x="4752" y="989"/>
                      <a:pt x="4683" y="846"/>
                    </a:cubicBezTo>
                    <a:cubicBezTo>
                      <a:pt x="3788" y="291"/>
                      <a:pt x="2774" y="1"/>
                      <a:pt x="17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15"/>
              <p:cNvSpPr/>
              <p:nvPr/>
            </p:nvSpPr>
            <p:spPr>
              <a:xfrm>
                <a:off x="651388" y="283475"/>
                <a:ext cx="295350" cy="287725"/>
              </a:xfrm>
              <a:custGeom>
                <a:avLst/>
                <a:gdLst/>
                <a:ahLst/>
                <a:cxnLst/>
                <a:rect l="l" t="t" r="r" b="b"/>
                <a:pathLst>
                  <a:path w="11814" h="11509" extrusionOk="0">
                    <a:moveTo>
                      <a:pt x="2482" y="0"/>
                    </a:moveTo>
                    <a:cubicBezTo>
                      <a:pt x="2451" y="0"/>
                      <a:pt x="2419" y="13"/>
                      <a:pt x="2393" y="44"/>
                    </a:cubicBezTo>
                    <a:cubicBezTo>
                      <a:pt x="1313" y="1346"/>
                      <a:pt x="511" y="2830"/>
                      <a:pt x="0" y="4400"/>
                    </a:cubicBezTo>
                    <a:cubicBezTo>
                      <a:pt x="60" y="4389"/>
                      <a:pt x="120" y="4383"/>
                      <a:pt x="180" y="4383"/>
                    </a:cubicBezTo>
                    <a:cubicBezTo>
                      <a:pt x="217" y="4383"/>
                      <a:pt x="254" y="4385"/>
                      <a:pt x="291" y="4390"/>
                    </a:cubicBezTo>
                    <a:cubicBezTo>
                      <a:pt x="756" y="2999"/>
                      <a:pt x="1456" y="1681"/>
                      <a:pt x="2382" y="506"/>
                    </a:cubicBezTo>
                    <a:cubicBezTo>
                      <a:pt x="2691" y="4247"/>
                      <a:pt x="3085" y="8027"/>
                      <a:pt x="4772" y="11438"/>
                    </a:cubicBezTo>
                    <a:cubicBezTo>
                      <a:pt x="4794" y="11484"/>
                      <a:pt x="4847" y="11508"/>
                      <a:pt x="4898" y="11508"/>
                    </a:cubicBezTo>
                    <a:cubicBezTo>
                      <a:pt x="4948" y="11508"/>
                      <a:pt x="4997" y="11486"/>
                      <a:pt x="5018" y="11438"/>
                    </a:cubicBezTo>
                    <a:cubicBezTo>
                      <a:pt x="6249" y="8634"/>
                      <a:pt x="8512" y="6458"/>
                      <a:pt x="11357" y="5347"/>
                    </a:cubicBezTo>
                    <a:lnTo>
                      <a:pt x="11357" y="5347"/>
                    </a:lnTo>
                    <a:cubicBezTo>
                      <a:pt x="11097" y="5864"/>
                      <a:pt x="10870" y="6392"/>
                      <a:pt x="10674" y="6928"/>
                    </a:cubicBezTo>
                    <a:cubicBezTo>
                      <a:pt x="10792" y="6886"/>
                      <a:pt x="10909" y="6847"/>
                      <a:pt x="11029" y="6808"/>
                    </a:cubicBezTo>
                    <a:cubicBezTo>
                      <a:pt x="11241" y="6247"/>
                      <a:pt x="11485" y="5695"/>
                      <a:pt x="11768" y="5157"/>
                    </a:cubicBezTo>
                    <a:cubicBezTo>
                      <a:pt x="11814" y="5068"/>
                      <a:pt x="11751" y="4943"/>
                      <a:pt x="11652" y="4943"/>
                    </a:cubicBezTo>
                    <a:cubicBezTo>
                      <a:pt x="11639" y="4943"/>
                      <a:pt x="11625" y="4946"/>
                      <a:pt x="11611" y="4951"/>
                    </a:cubicBezTo>
                    <a:cubicBezTo>
                      <a:pt x="8636" y="6008"/>
                      <a:pt x="6232" y="8182"/>
                      <a:pt x="4895" y="11033"/>
                    </a:cubicBezTo>
                    <a:cubicBezTo>
                      <a:pt x="3286" y="7625"/>
                      <a:pt x="2937" y="3856"/>
                      <a:pt x="2635" y="145"/>
                    </a:cubicBezTo>
                    <a:cubicBezTo>
                      <a:pt x="2628" y="68"/>
                      <a:pt x="2555" y="0"/>
                      <a:pt x="2482" y="0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15"/>
              <p:cNvSpPr/>
              <p:nvPr/>
            </p:nvSpPr>
            <p:spPr>
              <a:xfrm>
                <a:off x="896188" y="536600"/>
                <a:ext cx="150375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6015" h="3305" extrusionOk="0">
                    <a:moveTo>
                      <a:pt x="5791" y="1"/>
                    </a:moveTo>
                    <a:cubicBezTo>
                      <a:pt x="5780" y="1"/>
                      <a:pt x="5770" y="2"/>
                      <a:pt x="5759" y="4"/>
                    </a:cubicBezTo>
                    <a:cubicBezTo>
                      <a:pt x="3707" y="449"/>
                      <a:pt x="1864" y="1400"/>
                      <a:pt x="324" y="2807"/>
                    </a:cubicBezTo>
                    <a:cubicBezTo>
                      <a:pt x="303" y="2459"/>
                      <a:pt x="294" y="2112"/>
                      <a:pt x="296" y="1763"/>
                    </a:cubicBezTo>
                    <a:lnTo>
                      <a:pt x="296" y="1763"/>
                    </a:lnTo>
                    <a:cubicBezTo>
                      <a:pt x="188" y="2070"/>
                      <a:pt x="90" y="2379"/>
                      <a:pt x="1" y="2692"/>
                    </a:cubicBezTo>
                    <a:cubicBezTo>
                      <a:pt x="9" y="2843"/>
                      <a:pt x="19" y="2996"/>
                      <a:pt x="30" y="3147"/>
                    </a:cubicBezTo>
                    <a:cubicBezTo>
                      <a:pt x="38" y="3240"/>
                      <a:pt x="112" y="3305"/>
                      <a:pt x="191" y="3305"/>
                    </a:cubicBezTo>
                    <a:cubicBezTo>
                      <a:pt x="228" y="3305"/>
                      <a:pt x="266" y="3291"/>
                      <a:pt x="299" y="3260"/>
                    </a:cubicBezTo>
                    <a:cubicBezTo>
                      <a:pt x="1753" y="1858"/>
                      <a:pt x="3495" y="891"/>
                      <a:pt x="5442" y="401"/>
                    </a:cubicBezTo>
                    <a:lnTo>
                      <a:pt x="5442" y="401"/>
                    </a:lnTo>
                    <a:cubicBezTo>
                      <a:pt x="4956" y="1125"/>
                      <a:pt x="4534" y="1880"/>
                      <a:pt x="4178" y="2660"/>
                    </a:cubicBezTo>
                    <a:cubicBezTo>
                      <a:pt x="4308" y="2639"/>
                      <a:pt x="4439" y="2620"/>
                      <a:pt x="4568" y="2603"/>
                    </a:cubicBezTo>
                    <a:cubicBezTo>
                      <a:pt x="4950" y="1782"/>
                      <a:pt x="5408" y="991"/>
                      <a:pt x="5937" y="237"/>
                    </a:cubicBezTo>
                    <a:cubicBezTo>
                      <a:pt x="6015" y="126"/>
                      <a:pt x="5904" y="1"/>
                      <a:pt x="5791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15"/>
              <p:cNvSpPr/>
              <p:nvPr/>
            </p:nvSpPr>
            <p:spPr>
              <a:xfrm>
                <a:off x="951888" y="695550"/>
                <a:ext cx="28375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621" extrusionOk="0">
                    <a:moveTo>
                      <a:pt x="1134" y="1"/>
                    </a:moveTo>
                    <a:cubicBezTo>
                      <a:pt x="753" y="203"/>
                      <a:pt x="377" y="414"/>
                      <a:pt x="0" y="620"/>
                    </a:cubicBezTo>
                    <a:cubicBezTo>
                      <a:pt x="277" y="599"/>
                      <a:pt x="554" y="578"/>
                      <a:pt x="831" y="556"/>
                    </a:cubicBezTo>
                    <a:cubicBezTo>
                      <a:pt x="858" y="569"/>
                      <a:pt x="888" y="576"/>
                      <a:pt x="917" y="576"/>
                    </a:cubicBezTo>
                    <a:cubicBezTo>
                      <a:pt x="982" y="576"/>
                      <a:pt x="1040" y="539"/>
                      <a:pt x="1055" y="452"/>
                    </a:cubicBezTo>
                    <a:cubicBezTo>
                      <a:pt x="1081" y="301"/>
                      <a:pt x="1106" y="152"/>
                      <a:pt x="1134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15"/>
              <p:cNvSpPr/>
              <p:nvPr/>
            </p:nvSpPr>
            <p:spPr>
              <a:xfrm>
                <a:off x="445663" y="405600"/>
                <a:ext cx="191525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7661" h="6625" extrusionOk="0">
                    <a:moveTo>
                      <a:pt x="176" y="1"/>
                    </a:moveTo>
                    <a:cubicBezTo>
                      <a:pt x="79" y="1"/>
                      <a:pt x="0" y="108"/>
                      <a:pt x="58" y="201"/>
                    </a:cubicBezTo>
                    <a:cubicBezTo>
                      <a:pt x="855" y="1489"/>
                      <a:pt x="1565" y="2821"/>
                      <a:pt x="2192" y="4192"/>
                    </a:cubicBezTo>
                    <a:cubicBezTo>
                      <a:pt x="2260" y="4141"/>
                      <a:pt x="2335" y="4099"/>
                      <a:pt x="2414" y="4067"/>
                    </a:cubicBezTo>
                    <a:cubicBezTo>
                      <a:pt x="1834" y="2795"/>
                      <a:pt x="1181" y="1556"/>
                      <a:pt x="457" y="352"/>
                    </a:cubicBezTo>
                    <a:lnTo>
                      <a:pt x="457" y="352"/>
                    </a:lnTo>
                    <a:cubicBezTo>
                      <a:pt x="3634" y="1325"/>
                      <a:pt x="5801" y="3979"/>
                      <a:pt x="7660" y="6625"/>
                    </a:cubicBezTo>
                    <a:cubicBezTo>
                      <a:pt x="7636" y="6434"/>
                      <a:pt x="7614" y="6241"/>
                      <a:pt x="7592" y="6050"/>
                    </a:cubicBezTo>
                    <a:cubicBezTo>
                      <a:pt x="5694" y="3410"/>
                      <a:pt x="3457" y="853"/>
                      <a:pt x="209" y="5"/>
                    </a:cubicBezTo>
                    <a:cubicBezTo>
                      <a:pt x="198" y="2"/>
                      <a:pt x="187" y="1"/>
                      <a:pt x="176" y="1"/>
                    </a:cubicBezTo>
                    <a:close/>
                  </a:path>
                </a:pathLst>
              </a:custGeom>
              <a:solidFill>
                <a:srgbClr val="E400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15"/>
              <p:cNvSpPr/>
              <p:nvPr/>
            </p:nvSpPr>
            <p:spPr>
              <a:xfrm>
                <a:off x="658613" y="296075"/>
                <a:ext cx="276650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1066" h="12147" extrusionOk="0">
                    <a:moveTo>
                      <a:pt x="2092" y="1"/>
                    </a:moveTo>
                    <a:cubicBezTo>
                      <a:pt x="1167" y="1175"/>
                      <a:pt x="467" y="2494"/>
                      <a:pt x="1" y="3885"/>
                    </a:cubicBezTo>
                    <a:cubicBezTo>
                      <a:pt x="253" y="3914"/>
                      <a:pt x="482" y="4055"/>
                      <a:pt x="606" y="4349"/>
                    </a:cubicBezTo>
                    <a:cubicBezTo>
                      <a:pt x="1724" y="6996"/>
                      <a:pt x="2820" y="9646"/>
                      <a:pt x="4192" y="12147"/>
                    </a:cubicBezTo>
                    <a:cubicBezTo>
                      <a:pt x="4898" y="10738"/>
                      <a:pt x="6135" y="9673"/>
                      <a:pt x="7218" y="8503"/>
                    </a:cubicBezTo>
                    <a:cubicBezTo>
                      <a:pt x="7279" y="8438"/>
                      <a:pt x="7335" y="8370"/>
                      <a:pt x="7393" y="8305"/>
                    </a:cubicBezTo>
                    <a:cubicBezTo>
                      <a:pt x="8219" y="7409"/>
                      <a:pt x="9257" y="6830"/>
                      <a:pt x="10383" y="6424"/>
                    </a:cubicBezTo>
                    <a:cubicBezTo>
                      <a:pt x="10581" y="5888"/>
                      <a:pt x="10807" y="5360"/>
                      <a:pt x="11065" y="4843"/>
                    </a:cubicBezTo>
                    <a:lnTo>
                      <a:pt x="11065" y="4843"/>
                    </a:lnTo>
                    <a:cubicBezTo>
                      <a:pt x="8223" y="5954"/>
                      <a:pt x="5959" y="8129"/>
                      <a:pt x="4726" y="10932"/>
                    </a:cubicBezTo>
                    <a:cubicBezTo>
                      <a:pt x="4705" y="10980"/>
                      <a:pt x="4657" y="11003"/>
                      <a:pt x="4607" y="11003"/>
                    </a:cubicBezTo>
                    <a:cubicBezTo>
                      <a:pt x="4556" y="11003"/>
                      <a:pt x="4504" y="10978"/>
                      <a:pt x="4482" y="10932"/>
                    </a:cubicBezTo>
                    <a:cubicBezTo>
                      <a:pt x="2796" y="7521"/>
                      <a:pt x="2401" y="3742"/>
                      <a:pt x="2092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15"/>
              <p:cNvSpPr/>
              <p:nvPr/>
            </p:nvSpPr>
            <p:spPr>
              <a:xfrm>
                <a:off x="885738" y="546675"/>
                <a:ext cx="146500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5860" h="4220" extrusionOk="0">
                    <a:moveTo>
                      <a:pt x="5860" y="1"/>
                    </a:moveTo>
                    <a:lnTo>
                      <a:pt x="5860" y="1"/>
                    </a:lnTo>
                    <a:cubicBezTo>
                      <a:pt x="3911" y="488"/>
                      <a:pt x="2171" y="1455"/>
                      <a:pt x="717" y="2860"/>
                    </a:cubicBezTo>
                    <a:cubicBezTo>
                      <a:pt x="684" y="2891"/>
                      <a:pt x="646" y="2905"/>
                      <a:pt x="609" y="2905"/>
                    </a:cubicBezTo>
                    <a:cubicBezTo>
                      <a:pt x="530" y="2905"/>
                      <a:pt x="456" y="2840"/>
                      <a:pt x="448" y="2748"/>
                    </a:cubicBezTo>
                    <a:cubicBezTo>
                      <a:pt x="437" y="2596"/>
                      <a:pt x="426" y="2444"/>
                      <a:pt x="419" y="2292"/>
                    </a:cubicBezTo>
                    <a:cubicBezTo>
                      <a:pt x="255" y="2871"/>
                      <a:pt x="119" y="3462"/>
                      <a:pt x="1" y="4061"/>
                    </a:cubicBezTo>
                    <a:cubicBezTo>
                      <a:pt x="8" y="4113"/>
                      <a:pt x="16" y="4167"/>
                      <a:pt x="23" y="4219"/>
                    </a:cubicBezTo>
                    <a:cubicBezTo>
                      <a:pt x="1216" y="3180"/>
                      <a:pt x="2954" y="2525"/>
                      <a:pt x="4596" y="2260"/>
                    </a:cubicBezTo>
                    <a:cubicBezTo>
                      <a:pt x="4952" y="1479"/>
                      <a:pt x="5374" y="723"/>
                      <a:pt x="586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15"/>
              <p:cNvSpPr/>
              <p:nvPr/>
            </p:nvSpPr>
            <p:spPr>
              <a:xfrm>
                <a:off x="457088" y="414350"/>
                <a:ext cx="18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7581" h="835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6" y="1204"/>
                      <a:pt x="1377" y="2443"/>
                      <a:pt x="1957" y="3715"/>
                    </a:cubicBezTo>
                    <a:cubicBezTo>
                      <a:pt x="2060" y="3674"/>
                      <a:pt x="2170" y="3652"/>
                      <a:pt x="2284" y="3652"/>
                    </a:cubicBezTo>
                    <a:cubicBezTo>
                      <a:pt x="2363" y="3652"/>
                      <a:pt x="2444" y="3662"/>
                      <a:pt x="2526" y="3686"/>
                    </a:cubicBezTo>
                    <a:cubicBezTo>
                      <a:pt x="4567" y="4263"/>
                      <a:pt x="6099" y="6080"/>
                      <a:pt x="7222" y="7785"/>
                    </a:cubicBezTo>
                    <a:cubicBezTo>
                      <a:pt x="7343" y="7969"/>
                      <a:pt x="7462" y="8160"/>
                      <a:pt x="7580" y="8353"/>
                    </a:cubicBezTo>
                    <a:cubicBezTo>
                      <a:pt x="7421" y="7673"/>
                      <a:pt x="7298" y="6977"/>
                      <a:pt x="7203" y="6275"/>
                    </a:cubicBezTo>
                    <a:cubicBezTo>
                      <a:pt x="5344" y="3629"/>
                      <a:pt x="3175" y="975"/>
                      <a:pt x="0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15"/>
              <p:cNvSpPr/>
              <p:nvPr/>
            </p:nvSpPr>
            <p:spPr>
              <a:xfrm>
                <a:off x="420538" y="584425"/>
                <a:ext cx="134200" cy="8467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3387" extrusionOk="0">
                    <a:moveTo>
                      <a:pt x="1249" y="1"/>
                    </a:moveTo>
                    <a:cubicBezTo>
                      <a:pt x="1114" y="1"/>
                      <a:pt x="979" y="6"/>
                      <a:pt x="844" y="17"/>
                    </a:cubicBezTo>
                    <a:cubicBezTo>
                      <a:pt x="311" y="59"/>
                      <a:pt x="1" y="27"/>
                      <a:pt x="81" y="275"/>
                    </a:cubicBezTo>
                    <a:cubicBezTo>
                      <a:pt x="131" y="269"/>
                      <a:pt x="181" y="264"/>
                      <a:pt x="234" y="264"/>
                    </a:cubicBezTo>
                    <a:cubicBezTo>
                      <a:pt x="261" y="264"/>
                      <a:pt x="289" y="265"/>
                      <a:pt x="319" y="268"/>
                    </a:cubicBezTo>
                    <a:cubicBezTo>
                      <a:pt x="2395" y="466"/>
                      <a:pt x="4147" y="1719"/>
                      <a:pt x="5367" y="3387"/>
                    </a:cubicBezTo>
                    <a:cubicBezTo>
                      <a:pt x="5079" y="2592"/>
                      <a:pt x="4760" y="1810"/>
                      <a:pt x="4404" y="1043"/>
                    </a:cubicBezTo>
                    <a:cubicBezTo>
                      <a:pt x="3780" y="584"/>
                      <a:pt x="3080" y="262"/>
                      <a:pt x="2309" y="107"/>
                    </a:cubicBezTo>
                    <a:cubicBezTo>
                      <a:pt x="1960" y="38"/>
                      <a:pt x="1605" y="1"/>
                      <a:pt x="1249" y="1"/>
                    </a:cubicBezTo>
                    <a:close/>
                  </a:path>
                </a:pathLst>
              </a:custGeom>
              <a:solidFill>
                <a:srgbClr val="22AF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15"/>
              <p:cNvSpPr/>
              <p:nvPr/>
            </p:nvSpPr>
            <p:spPr>
              <a:xfrm>
                <a:off x="468288" y="617450"/>
                <a:ext cx="83625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4086" extrusionOk="0">
                    <a:moveTo>
                      <a:pt x="70" y="0"/>
                    </a:moveTo>
                    <a:cubicBezTo>
                      <a:pt x="33" y="0"/>
                      <a:pt x="0" y="50"/>
                      <a:pt x="35" y="77"/>
                    </a:cubicBezTo>
                    <a:cubicBezTo>
                      <a:pt x="811" y="679"/>
                      <a:pt x="1488" y="1385"/>
                      <a:pt x="2016" y="2215"/>
                    </a:cubicBezTo>
                    <a:cubicBezTo>
                      <a:pt x="2285" y="2642"/>
                      <a:pt x="2500" y="3088"/>
                      <a:pt x="2696" y="3552"/>
                    </a:cubicBezTo>
                    <a:cubicBezTo>
                      <a:pt x="2792" y="3780"/>
                      <a:pt x="2811" y="3953"/>
                      <a:pt x="3039" y="4065"/>
                    </a:cubicBezTo>
                    <a:cubicBezTo>
                      <a:pt x="3068" y="4079"/>
                      <a:pt x="3097" y="4086"/>
                      <a:pt x="3126" y="4086"/>
                    </a:cubicBezTo>
                    <a:cubicBezTo>
                      <a:pt x="3183" y="4086"/>
                      <a:pt x="3237" y="4058"/>
                      <a:pt x="3274" y="4004"/>
                    </a:cubicBezTo>
                    <a:cubicBezTo>
                      <a:pt x="3286" y="3984"/>
                      <a:pt x="3301" y="3965"/>
                      <a:pt x="3312" y="3946"/>
                    </a:cubicBezTo>
                    <a:cubicBezTo>
                      <a:pt x="3344" y="3898"/>
                      <a:pt x="3341" y="3831"/>
                      <a:pt x="3312" y="3781"/>
                    </a:cubicBezTo>
                    <a:cubicBezTo>
                      <a:pt x="3301" y="3760"/>
                      <a:pt x="3288" y="3737"/>
                      <a:pt x="3275" y="3716"/>
                    </a:cubicBezTo>
                    <a:cubicBezTo>
                      <a:pt x="3251" y="3675"/>
                      <a:pt x="3201" y="3645"/>
                      <a:pt x="3150" y="3645"/>
                    </a:cubicBezTo>
                    <a:cubicBezTo>
                      <a:pt x="3138" y="3645"/>
                      <a:pt x="3125" y="3647"/>
                      <a:pt x="3113" y="3651"/>
                    </a:cubicBezTo>
                    <a:lnTo>
                      <a:pt x="3066" y="3667"/>
                    </a:lnTo>
                    <a:cubicBezTo>
                      <a:pt x="3061" y="3668"/>
                      <a:pt x="3056" y="3672"/>
                      <a:pt x="3052" y="3674"/>
                    </a:cubicBezTo>
                    <a:cubicBezTo>
                      <a:pt x="2936" y="3298"/>
                      <a:pt x="2626" y="2616"/>
                      <a:pt x="2596" y="2566"/>
                    </a:cubicBezTo>
                    <a:cubicBezTo>
                      <a:pt x="2414" y="2245"/>
                      <a:pt x="2205" y="1939"/>
                      <a:pt x="1975" y="1649"/>
                    </a:cubicBezTo>
                    <a:cubicBezTo>
                      <a:pt x="1447" y="986"/>
                      <a:pt x="814" y="446"/>
                      <a:pt x="90" y="6"/>
                    </a:cubicBezTo>
                    <a:cubicBezTo>
                      <a:pt x="83" y="2"/>
                      <a:pt x="76" y="0"/>
                      <a:pt x="7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15"/>
              <p:cNvSpPr/>
              <p:nvPr/>
            </p:nvSpPr>
            <p:spPr>
              <a:xfrm>
                <a:off x="521963" y="485975"/>
                <a:ext cx="123175" cy="232200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9288" extrusionOk="0">
                    <a:moveTo>
                      <a:pt x="45" y="0"/>
                    </a:moveTo>
                    <a:cubicBezTo>
                      <a:pt x="22" y="0"/>
                      <a:pt x="1" y="27"/>
                      <a:pt x="17" y="47"/>
                    </a:cubicBezTo>
                    <a:cubicBezTo>
                      <a:pt x="1041" y="1435"/>
                      <a:pt x="1950" y="2701"/>
                      <a:pt x="2709" y="4261"/>
                    </a:cubicBezTo>
                    <a:cubicBezTo>
                      <a:pt x="3479" y="5842"/>
                      <a:pt x="4220" y="7424"/>
                      <a:pt x="4562" y="9160"/>
                    </a:cubicBezTo>
                    <a:cubicBezTo>
                      <a:pt x="4579" y="9249"/>
                      <a:pt x="4643" y="9287"/>
                      <a:pt x="4711" y="9287"/>
                    </a:cubicBezTo>
                    <a:cubicBezTo>
                      <a:pt x="4814" y="9287"/>
                      <a:pt x="4927" y="9200"/>
                      <a:pt x="4900" y="9067"/>
                    </a:cubicBezTo>
                    <a:cubicBezTo>
                      <a:pt x="4550" y="7304"/>
                      <a:pt x="3787" y="5698"/>
                      <a:pt x="2982" y="4103"/>
                    </a:cubicBezTo>
                    <a:cubicBezTo>
                      <a:pt x="2241" y="2638"/>
                      <a:pt x="1408" y="1011"/>
                      <a:pt x="59" y="5"/>
                    </a:cubicBezTo>
                    <a:cubicBezTo>
                      <a:pt x="55" y="1"/>
                      <a:pt x="50" y="0"/>
                      <a:pt x="45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15"/>
              <p:cNvSpPr/>
              <p:nvPr/>
            </p:nvSpPr>
            <p:spPr>
              <a:xfrm>
                <a:off x="688863" y="385150"/>
                <a:ext cx="52800" cy="328950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3158" extrusionOk="0">
                    <a:moveTo>
                      <a:pt x="405" y="1"/>
                    </a:moveTo>
                    <a:cubicBezTo>
                      <a:pt x="378" y="1"/>
                      <a:pt x="352" y="15"/>
                      <a:pt x="346" y="46"/>
                    </a:cubicBezTo>
                    <a:cubicBezTo>
                      <a:pt x="1" y="2271"/>
                      <a:pt x="67" y="4580"/>
                      <a:pt x="335" y="6810"/>
                    </a:cubicBezTo>
                    <a:cubicBezTo>
                      <a:pt x="584" y="8884"/>
                      <a:pt x="942" y="11181"/>
                      <a:pt x="1835" y="13086"/>
                    </a:cubicBezTo>
                    <a:cubicBezTo>
                      <a:pt x="1859" y="13136"/>
                      <a:pt x="1899" y="13157"/>
                      <a:pt x="1942" y="13157"/>
                    </a:cubicBezTo>
                    <a:cubicBezTo>
                      <a:pt x="2024" y="13157"/>
                      <a:pt x="2111" y="13078"/>
                      <a:pt x="2089" y="12980"/>
                    </a:cubicBezTo>
                    <a:cubicBezTo>
                      <a:pt x="1589" y="10779"/>
                      <a:pt x="879" y="8698"/>
                      <a:pt x="612" y="6438"/>
                    </a:cubicBezTo>
                    <a:cubicBezTo>
                      <a:pt x="361" y="4310"/>
                      <a:pt x="403" y="2199"/>
                      <a:pt x="474" y="63"/>
                    </a:cubicBezTo>
                    <a:cubicBezTo>
                      <a:pt x="475" y="24"/>
                      <a:pt x="439" y="1"/>
                      <a:pt x="405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15"/>
              <p:cNvSpPr/>
              <p:nvPr/>
            </p:nvSpPr>
            <p:spPr>
              <a:xfrm>
                <a:off x="806563" y="511350"/>
                <a:ext cx="63250" cy="201950"/>
              </a:xfrm>
              <a:custGeom>
                <a:avLst/>
                <a:gdLst/>
                <a:ahLst/>
                <a:cxnLst/>
                <a:rect l="l" t="t" r="r" b="b"/>
                <a:pathLst>
                  <a:path w="2530" h="8078" extrusionOk="0">
                    <a:moveTo>
                      <a:pt x="2430" y="0"/>
                    </a:moveTo>
                    <a:cubicBezTo>
                      <a:pt x="2408" y="0"/>
                      <a:pt x="2385" y="11"/>
                      <a:pt x="2370" y="37"/>
                    </a:cubicBezTo>
                    <a:cubicBezTo>
                      <a:pt x="1043" y="2299"/>
                      <a:pt x="1" y="5313"/>
                      <a:pt x="266" y="7973"/>
                    </a:cubicBezTo>
                    <a:cubicBezTo>
                      <a:pt x="273" y="8044"/>
                      <a:pt x="322" y="8078"/>
                      <a:pt x="372" y="8078"/>
                    </a:cubicBezTo>
                    <a:cubicBezTo>
                      <a:pt x="423" y="8078"/>
                      <a:pt x="475" y="8042"/>
                      <a:pt x="485" y="7973"/>
                    </a:cubicBezTo>
                    <a:cubicBezTo>
                      <a:pt x="663" y="6613"/>
                      <a:pt x="705" y="5272"/>
                      <a:pt x="1046" y="3931"/>
                    </a:cubicBezTo>
                    <a:cubicBezTo>
                      <a:pt x="1383" y="2604"/>
                      <a:pt x="1897" y="1339"/>
                      <a:pt x="2500" y="112"/>
                    </a:cubicBezTo>
                    <a:cubicBezTo>
                      <a:pt x="2529" y="54"/>
                      <a:pt x="2480" y="0"/>
                      <a:pt x="2430" y="0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15"/>
              <p:cNvSpPr/>
              <p:nvPr/>
            </p:nvSpPr>
            <p:spPr>
              <a:xfrm>
                <a:off x="928938" y="613350"/>
                <a:ext cx="332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3555" extrusionOk="0">
                    <a:moveTo>
                      <a:pt x="1242" y="1"/>
                    </a:moveTo>
                    <a:cubicBezTo>
                      <a:pt x="1222" y="1"/>
                      <a:pt x="1203" y="10"/>
                      <a:pt x="1190" y="33"/>
                    </a:cubicBezTo>
                    <a:cubicBezTo>
                      <a:pt x="581" y="1071"/>
                      <a:pt x="198" y="2186"/>
                      <a:pt x="16" y="3378"/>
                    </a:cubicBezTo>
                    <a:cubicBezTo>
                      <a:pt x="0" y="3485"/>
                      <a:pt x="92" y="3555"/>
                      <a:pt x="174" y="3555"/>
                    </a:cubicBezTo>
                    <a:cubicBezTo>
                      <a:pt x="229" y="3555"/>
                      <a:pt x="279" y="3524"/>
                      <a:pt x="290" y="3452"/>
                    </a:cubicBezTo>
                    <a:cubicBezTo>
                      <a:pt x="468" y="2285"/>
                      <a:pt x="810" y="1177"/>
                      <a:pt x="1307" y="102"/>
                    </a:cubicBezTo>
                    <a:cubicBezTo>
                      <a:pt x="1329" y="49"/>
                      <a:pt x="1285" y="1"/>
                      <a:pt x="1242" y="1"/>
                    </a:cubicBezTo>
                    <a:close/>
                  </a:path>
                </a:pathLst>
              </a:custGeom>
              <a:solidFill>
                <a:srgbClr val="A7D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15"/>
              <p:cNvSpPr/>
              <p:nvPr/>
            </p:nvSpPr>
            <p:spPr>
              <a:xfrm>
                <a:off x="408363" y="283475"/>
                <a:ext cx="638250" cy="439750"/>
              </a:xfrm>
              <a:custGeom>
                <a:avLst/>
                <a:gdLst/>
                <a:ahLst/>
                <a:cxnLst/>
                <a:rect l="l" t="t" r="r" b="b"/>
                <a:pathLst>
                  <a:path w="25530" h="17590" extrusionOk="0">
                    <a:moveTo>
                      <a:pt x="12103" y="506"/>
                    </a:moveTo>
                    <a:cubicBezTo>
                      <a:pt x="12412" y="4247"/>
                      <a:pt x="12807" y="8027"/>
                      <a:pt x="14493" y="11439"/>
                    </a:cubicBezTo>
                    <a:cubicBezTo>
                      <a:pt x="14515" y="11485"/>
                      <a:pt x="14568" y="11509"/>
                      <a:pt x="14619" y="11509"/>
                    </a:cubicBezTo>
                    <a:cubicBezTo>
                      <a:pt x="14669" y="11509"/>
                      <a:pt x="14718" y="11486"/>
                      <a:pt x="14739" y="11439"/>
                    </a:cubicBezTo>
                    <a:cubicBezTo>
                      <a:pt x="15970" y="8634"/>
                      <a:pt x="18235" y="6460"/>
                      <a:pt x="21078" y="5349"/>
                    </a:cubicBezTo>
                    <a:lnTo>
                      <a:pt x="21078" y="5349"/>
                    </a:lnTo>
                    <a:cubicBezTo>
                      <a:pt x="19838" y="7815"/>
                      <a:pt x="19310" y="10512"/>
                      <a:pt x="19543" y="13275"/>
                    </a:cubicBezTo>
                    <a:cubicBezTo>
                      <a:pt x="19551" y="13366"/>
                      <a:pt x="19625" y="13430"/>
                      <a:pt x="19704" y="13430"/>
                    </a:cubicBezTo>
                    <a:cubicBezTo>
                      <a:pt x="19741" y="13430"/>
                      <a:pt x="19779" y="13416"/>
                      <a:pt x="19812" y="13385"/>
                    </a:cubicBezTo>
                    <a:cubicBezTo>
                      <a:pt x="21266" y="11980"/>
                      <a:pt x="23006" y="11013"/>
                      <a:pt x="24955" y="10526"/>
                    </a:cubicBezTo>
                    <a:lnTo>
                      <a:pt x="24955" y="10526"/>
                    </a:lnTo>
                    <a:cubicBezTo>
                      <a:pt x="23701" y="12395"/>
                      <a:pt x="22868" y="14459"/>
                      <a:pt x="22494" y="16683"/>
                    </a:cubicBezTo>
                    <a:cubicBezTo>
                      <a:pt x="16266" y="17144"/>
                      <a:pt x="10081" y="17091"/>
                      <a:pt x="3847" y="17140"/>
                    </a:cubicBezTo>
                    <a:cubicBezTo>
                      <a:pt x="3854" y="17116"/>
                      <a:pt x="3851" y="17089"/>
                      <a:pt x="3837" y="17060"/>
                    </a:cubicBezTo>
                    <a:cubicBezTo>
                      <a:pt x="2964" y="15411"/>
                      <a:pt x="1823" y="14092"/>
                      <a:pt x="736" y="12604"/>
                    </a:cubicBezTo>
                    <a:cubicBezTo>
                      <a:pt x="327" y="12041"/>
                      <a:pt x="649" y="12111"/>
                      <a:pt x="1334" y="12056"/>
                    </a:cubicBezTo>
                    <a:cubicBezTo>
                      <a:pt x="1467" y="12046"/>
                      <a:pt x="1601" y="12041"/>
                      <a:pt x="1736" y="12041"/>
                    </a:cubicBezTo>
                    <a:cubicBezTo>
                      <a:pt x="2092" y="12041"/>
                      <a:pt x="2448" y="12077"/>
                      <a:pt x="2798" y="12147"/>
                    </a:cubicBezTo>
                    <a:cubicBezTo>
                      <a:pt x="3777" y="12343"/>
                      <a:pt x="4644" y="12809"/>
                      <a:pt x="5380" y="13481"/>
                    </a:cubicBezTo>
                    <a:cubicBezTo>
                      <a:pt x="5404" y="13503"/>
                      <a:pt x="5433" y="13513"/>
                      <a:pt x="5463" y="13513"/>
                    </a:cubicBezTo>
                    <a:cubicBezTo>
                      <a:pt x="5538" y="13513"/>
                      <a:pt x="5612" y="13448"/>
                      <a:pt x="5585" y="13361"/>
                    </a:cubicBezTo>
                    <a:cubicBezTo>
                      <a:pt x="4709" y="10507"/>
                      <a:pt x="3489" y="7793"/>
                      <a:pt x="1951" y="5237"/>
                    </a:cubicBezTo>
                    <a:lnTo>
                      <a:pt x="1951" y="5237"/>
                    </a:lnTo>
                    <a:cubicBezTo>
                      <a:pt x="5369" y="6286"/>
                      <a:pt x="7623" y="9283"/>
                      <a:pt x="9579" y="12120"/>
                    </a:cubicBezTo>
                    <a:cubicBezTo>
                      <a:pt x="9608" y="12163"/>
                      <a:pt x="9653" y="12182"/>
                      <a:pt x="9698" y="12182"/>
                    </a:cubicBezTo>
                    <a:cubicBezTo>
                      <a:pt x="9781" y="12182"/>
                      <a:pt x="9861" y="12115"/>
                      <a:pt x="9833" y="12012"/>
                    </a:cubicBezTo>
                    <a:cubicBezTo>
                      <a:pt x="8705" y="8045"/>
                      <a:pt x="9559" y="3738"/>
                      <a:pt x="12103" y="506"/>
                    </a:cubicBezTo>
                    <a:close/>
                    <a:moveTo>
                      <a:pt x="12199" y="0"/>
                    </a:moveTo>
                    <a:cubicBezTo>
                      <a:pt x="12168" y="0"/>
                      <a:pt x="12136" y="13"/>
                      <a:pt x="12110" y="44"/>
                    </a:cubicBezTo>
                    <a:cubicBezTo>
                      <a:pt x="9500" y="3186"/>
                      <a:pt x="8494" y="7382"/>
                      <a:pt x="9377" y="11346"/>
                    </a:cubicBezTo>
                    <a:cubicBezTo>
                      <a:pt x="7414" y="8563"/>
                      <a:pt x="5116" y="5781"/>
                      <a:pt x="1698" y="4887"/>
                    </a:cubicBezTo>
                    <a:cubicBezTo>
                      <a:pt x="1687" y="4884"/>
                      <a:pt x="1676" y="4883"/>
                      <a:pt x="1666" y="4883"/>
                    </a:cubicBezTo>
                    <a:cubicBezTo>
                      <a:pt x="1570" y="4883"/>
                      <a:pt x="1491" y="4992"/>
                      <a:pt x="1548" y="5083"/>
                    </a:cubicBezTo>
                    <a:cubicBezTo>
                      <a:pt x="3093" y="7577"/>
                      <a:pt x="4315" y="10229"/>
                      <a:pt x="5213" y="13022"/>
                    </a:cubicBezTo>
                    <a:cubicBezTo>
                      <a:pt x="4199" y="12227"/>
                      <a:pt x="2987" y="11808"/>
                      <a:pt x="1735" y="11808"/>
                    </a:cubicBezTo>
                    <a:cubicBezTo>
                      <a:pt x="1200" y="11808"/>
                      <a:pt x="658" y="11884"/>
                      <a:pt x="121" y="12041"/>
                    </a:cubicBezTo>
                    <a:cubicBezTo>
                      <a:pt x="29" y="12069"/>
                      <a:pt x="1" y="12183"/>
                      <a:pt x="66" y="12252"/>
                    </a:cubicBezTo>
                    <a:cubicBezTo>
                      <a:pt x="1473" y="13732"/>
                      <a:pt x="2662" y="15380"/>
                      <a:pt x="3640" y="17173"/>
                    </a:cubicBezTo>
                    <a:cubicBezTo>
                      <a:pt x="3662" y="17208"/>
                      <a:pt x="3690" y="17223"/>
                      <a:pt x="3718" y="17225"/>
                    </a:cubicBezTo>
                    <a:cubicBezTo>
                      <a:pt x="3724" y="17260"/>
                      <a:pt x="3749" y="17294"/>
                      <a:pt x="3794" y="17297"/>
                    </a:cubicBezTo>
                    <a:cubicBezTo>
                      <a:pt x="6138" y="17503"/>
                      <a:pt x="8509" y="17590"/>
                      <a:pt x="10885" y="17590"/>
                    </a:cubicBezTo>
                    <a:cubicBezTo>
                      <a:pt x="14795" y="17590"/>
                      <a:pt x="18721" y="17356"/>
                      <a:pt x="22572" y="17040"/>
                    </a:cubicBezTo>
                    <a:cubicBezTo>
                      <a:pt x="22599" y="17053"/>
                      <a:pt x="22629" y="17060"/>
                      <a:pt x="22657" y="17060"/>
                    </a:cubicBezTo>
                    <a:cubicBezTo>
                      <a:pt x="22722" y="17060"/>
                      <a:pt x="22781" y="17023"/>
                      <a:pt x="22796" y="16937"/>
                    </a:cubicBezTo>
                    <a:cubicBezTo>
                      <a:pt x="23177" y="14559"/>
                      <a:pt x="24065" y="12336"/>
                      <a:pt x="25450" y="10362"/>
                    </a:cubicBezTo>
                    <a:cubicBezTo>
                      <a:pt x="25529" y="10251"/>
                      <a:pt x="25418" y="10126"/>
                      <a:pt x="25304" y="10126"/>
                    </a:cubicBezTo>
                    <a:cubicBezTo>
                      <a:pt x="25293" y="10126"/>
                      <a:pt x="25283" y="10127"/>
                      <a:pt x="25272" y="10129"/>
                    </a:cubicBezTo>
                    <a:cubicBezTo>
                      <a:pt x="23220" y="10574"/>
                      <a:pt x="21377" y="11525"/>
                      <a:pt x="19833" y="12932"/>
                    </a:cubicBezTo>
                    <a:cubicBezTo>
                      <a:pt x="19668" y="10228"/>
                      <a:pt x="20225" y="7567"/>
                      <a:pt x="21485" y="5155"/>
                    </a:cubicBezTo>
                    <a:cubicBezTo>
                      <a:pt x="21532" y="5068"/>
                      <a:pt x="21469" y="4943"/>
                      <a:pt x="21370" y="4943"/>
                    </a:cubicBezTo>
                    <a:cubicBezTo>
                      <a:pt x="21357" y="4943"/>
                      <a:pt x="21342" y="4945"/>
                      <a:pt x="21328" y="4951"/>
                    </a:cubicBezTo>
                    <a:cubicBezTo>
                      <a:pt x="18355" y="6007"/>
                      <a:pt x="15949" y="8182"/>
                      <a:pt x="14613" y="11033"/>
                    </a:cubicBezTo>
                    <a:cubicBezTo>
                      <a:pt x="13004" y="7623"/>
                      <a:pt x="12655" y="3856"/>
                      <a:pt x="12351" y="143"/>
                    </a:cubicBezTo>
                    <a:cubicBezTo>
                      <a:pt x="12345" y="68"/>
                      <a:pt x="12272" y="0"/>
                      <a:pt x="12199" y="0"/>
                    </a:cubicBezTo>
                    <a:close/>
                  </a:path>
                </a:pathLst>
              </a:custGeom>
              <a:solidFill>
                <a:srgbClr val="101D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823" name="Google Shape;3823;p15"/>
          <p:cNvGrpSpPr/>
          <p:nvPr/>
        </p:nvGrpSpPr>
        <p:grpSpPr>
          <a:xfrm rot="5400000" flipH="1">
            <a:off x="7992489" y="4159597"/>
            <a:ext cx="1363741" cy="1270387"/>
            <a:chOff x="5039400" y="85775"/>
            <a:chExt cx="462050" cy="430450"/>
          </a:xfrm>
        </p:grpSpPr>
        <p:sp>
          <p:nvSpPr>
            <p:cNvPr id="3824" name="Google Shape;3824;p1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5168500" y="90975"/>
              <a:ext cx="325800" cy="399350"/>
            </a:xfrm>
            <a:custGeom>
              <a:avLst/>
              <a:gdLst/>
              <a:ahLst/>
              <a:cxnLst/>
              <a:rect l="l" t="t" r="r" b="b"/>
              <a:pathLst>
                <a:path w="13032" h="15974" extrusionOk="0">
                  <a:moveTo>
                    <a:pt x="3789" y="1"/>
                  </a:moveTo>
                  <a:cubicBezTo>
                    <a:pt x="3077" y="1"/>
                    <a:pt x="2374" y="190"/>
                    <a:pt x="1726" y="659"/>
                  </a:cubicBezTo>
                  <a:cubicBezTo>
                    <a:pt x="1" y="1905"/>
                    <a:pt x="1013" y="3888"/>
                    <a:pt x="478" y="5595"/>
                  </a:cubicBezTo>
                  <a:cubicBezTo>
                    <a:pt x="469" y="5625"/>
                    <a:pt x="452" y="5643"/>
                    <a:pt x="431" y="5653"/>
                  </a:cubicBezTo>
                  <a:cubicBezTo>
                    <a:pt x="1335" y="6905"/>
                    <a:pt x="2103" y="8249"/>
                    <a:pt x="3114" y="9430"/>
                  </a:cubicBezTo>
                  <a:cubicBezTo>
                    <a:pt x="4350" y="10874"/>
                    <a:pt x="5769" y="12159"/>
                    <a:pt x="7324" y="13251"/>
                  </a:cubicBezTo>
                  <a:cubicBezTo>
                    <a:pt x="8940" y="14385"/>
                    <a:pt x="10671" y="15211"/>
                    <a:pt x="12484" y="15973"/>
                  </a:cubicBezTo>
                  <a:cubicBezTo>
                    <a:pt x="12488" y="15270"/>
                    <a:pt x="12553" y="14571"/>
                    <a:pt x="12636" y="13870"/>
                  </a:cubicBezTo>
                  <a:lnTo>
                    <a:pt x="12636" y="13870"/>
                  </a:lnTo>
                  <a:cubicBezTo>
                    <a:pt x="12351" y="13909"/>
                    <a:pt x="11906" y="13958"/>
                    <a:pt x="11447" y="13958"/>
                  </a:cubicBezTo>
                  <a:cubicBezTo>
                    <a:pt x="10505" y="13958"/>
                    <a:pt x="9499" y="13753"/>
                    <a:pt x="9676" y="12843"/>
                  </a:cubicBezTo>
                  <a:cubicBezTo>
                    <a:pt x="9814" y="12135"/>
                    <a:pt x="10602" y="11900"/>
                    <a:pt x="11413" y="11900"/>
                  </a:cubicBezTo>
                  <a:cubicBezTo>
                    <a:pt x="11949" y="11900"/>
                    <a:pt x="12495" y="12002"/>
                    <a:pt x="12869" y="12139"/>
                  </a:cubicBezTo>
                  <a:cubicBezTo>
                    <a:pt x="12936" y="11618"/>
                    <a:pt x="12996" y="11097"/>
                    <a:pt x="13032" y="10575"/>
                  </a:cubicBezTo>
                  <a:cubicBezTo>
                    <a:pt x="13025" y="10575"/>
                    <a:pt x="13021" y="10576"/>
                    <a:pt x="13017" y="10576"/>
                  </a:cubicBezTo>
                  <a:cubicBezTo>
                    <a:pt x="13015" y="10576"/>
                    <a:pt x="13013" y="10576"/>
                    <a:pt x="13011" y="10575"/>
                  </a:cubicBezTo>
                  <a:cubicBezTo>
                    <a:pt x="12750" y="10529"/>
                    <a:pt x="12491" y="10510"/>
                    <a:pt x="12234" y="10510"/>
                  </a:cubicBezTo>
                  <a:cubicBezTo>
                    <a:pt x="11069" y="10510"/>
                    <a:pt x="9929" y="10897"/>
                    <a:pt x="8757" y="10919"/>
                  </a:cubicBezTo>
                  <a:cubicBezTo>
                    <a:pt x="8734" y="10920"/>
                    <a:pt x="8711" y="10920"/>
                    <a:pt x="8688" y="10920"/>
                  </a:cubicBezTo>
                  <a:cubicBezTo>
                    <a:pt x="7835" y="10920"/>
                    <a:pt x="6280" y="10638"/>
                    <a:pt x="6415" y="9499"/>
                  </a:cubicBezTo>
                  <a:cubicBezTo>
                    <a:pt x="6537" y="8468"/>
                    <a:pt x="8222" y="8299"/>
                    <a:pt x="9004" y="8259"/>
                  </a:cubicBezTo>
                  <a:cubicBezTo>
                    <a:pt x="9124" y="8253"/>
                    <a:pt x="9245" y="8251"/>
                    <a:pt x="9366" y="8251"/>
                  </a:cubicBezTo>
                  <a:cubicBezTo>
                    <a:pt x="10593" y="8251"/>
                    <a:pt x="11899" y="8542"/>
                    <a:pt x="13028" y="9006"/>
                  </a:cubicBezTo>
                  <a:cubicBezTo>
                    <a:pt x="12941" y="7984"/>
                    <a:pt x="12682" y="7014"/>
                    <a:pt x="12227" y="6103"/>
                  </a:cubicBezTo>
                  <a:cubicBezTo>
                    <a:pt x="11514" y="6349"/>
                    <a:pt x="10839" y="6617"/>
                    <a:pt x="10159" y="6943"/>
                  </a:cubicBezTo>
                  <a:cubicBezTo>
                    <a:pt x="9669" y="7181"/>
                    <a:pt x="9172" y="7408"/>
                    <a:pt x="8645" y="7551"/>
                  </a:cubicBezTo>
                  <a:cubicBezTo>
                    <a:pt x="8377" y="7623"/>
                    <a:pt x="7938" y="7718"/>
                    <a:pt x="7520" y="7718"/>
                  </a:cubicBezTo>
                  <a:cubicBezTo>
                    <a:pt x="7046" y="7718"/>
                    <a:pt x="6601" y="7596"/>
                    <a:pt x="6470" y="7181"/>
                  </a:cubicBezTo>
                  <a:cubicBezTo>
                    <a:pt x="6196" y="6314"/>
                    <a:pt x="7260" y="5505"/>
                    <a:pt x="7917" y="5196"/>
                  </a:cubicBezTo>
                  <a:cubicBezTo>
                    <a:pt x="8887" y="4742"/>
                    <a:pt x="10013" y="4579"/>
                    <a:pt x="11086" y="4579"/>
                  </a:cubicBezTo>
                  <a:cubicBezTo>
                    <a:pt x="11136" y="4579"/>
                    <a:pt x="11185" y="4579"/>
                    <a:pt x="11235" y="4580"/>
                  </a:cubicBezTo>
                  <a:cubicBezTo>
                    <a:pt x="10410" y="3561"/>
                    <a:pt x="9398" y="2683"/>
                    <a:pt x="8326" y="1916"/>
                  </a:cubicBezTo>
                  <a:cubicBezTo>
                    <a:pt x="8319" y="1920"/>
                    <a:pt x="8312" y="1927"/>
                    <a:pt x="8304" y="1933"/>
                  </a:cubicBezTo>
                  <a:cubicBezTo>
                    <a:pt x="6827" y="2702"/>
                    <a:pt x="6382" y="4274"/>
                    <a:pt x="5601" y="5629"/>
                  </a:cubicBezTo>
                  <a:cubicBezTo>
                    <a:pt x="5338" y="6087"/>
                    <a:pt x="4801" y="6594"/>
                    <a:pt x="4279" y="6594"/>
                  </a:cubicBezTo>
                  <a:cubicBezTo>
                    <a:pt x="4039" y="6594"/>
                    <a:pt x="3801" y="6487"/>
                    <a:pt x="3595" y="6219"/>
                  </a:cubicBezTo>
                  <a:cubicBezTo>
                    <a:pt x="2965" y="5405"/>
                    <a:pt x="3595" y="4120"/>
                    <a:pt x="4061" y="3383"/>
                  </a:cubicBezTo>
                  <a:cubicBezTo>
                    <a:pt x="4709" y="2354"/>
                    <a:pt x="5658" y="1522"/>
                    <a:pt x="6662" y="844"/>
                  </a:cubicBezTo>
                  <a:cubicBezTo>
                    <a:pt x="5765" y="360"/>
                    <a:pt x="4768" y="1"/>
                    <a:pt x="3789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39475" y="142525"/>
              <a:ext cx="446900" cy="373700"/>
            </a:xfrm>
            <a:custGeom>
              <a:avLst/>
              <a:gdLst/>
              <a:ahLst/>
              <a:cxnLst/>
              <a:rect l="l" t="t" r="r" b="b"/>
              <a:pathLst>
                <a:path w="17876" h="14948" extrusionOk="0">
                  <a:moveTo>
                    <a:pt x="294" y="149"/>
                  </a:moveTo>
                  <a:cubicBezTo>
                    <a:pt x="299" y="150"/>
                    <a:pt x="301" y="152"/>
                    <a:pt x="306" y="153"/>
                  </a:cubicBezTo>
                  <a:cubicBezTo>
                    <a:pt x="2510" y="619"/>
                    <a:pt x="4234" y="1901"/>
                    <a:pt x="5509" y="3735"/>
                  </a:cubicBezTo>
                  <a:cubicBezTo>
                    <a:pt x="6552" y="5233"/>
                    <a:pt x="7500" y="6742"/>
                    <a:pt x="8748" y="8085"/>
                  </a:cubicBezTo>
                  <a:cubicBezTo>
                    <a:pt x="11148" y="10673"/>
                    <a:pt x="14268" y="12920"/>
                    <a:pt x="17646" y="14024"/>
                  </a:cubicBezTo>
                  <a:lnTo>
                    <a:pt x="17646" y="14149"/>
                  </a:lnTo>
                  <a:cubicBezTo>
                    <a:pt x="17645" y="14146"/>
                    <a:pt x="17644" y="14143"/>
                    <a:pt x="17639" y="14142"/>
                  </a:cubicBezTo>
                  <a:cubicBezTo>
                    <a:pt x="13983" y="12627"/>
                    <a:pt x="10443" y="10824"/>
                    <a:pt x="7930" y="7661"/>
                  </a:cubicBezTo>
                  <a:cubicBezTo>
                    <a:pt x="5787" y="4965"/>
                    <a:pt x="4022" y="849"/>
                    <a:pt x="179" y="328"/>
                  </a:cubicBezTo>
                  <a:cubicBezTo>
                    <a:pt x="217" y="270"/>
                    <a:pt x="257" y="208"/>
                    <a:pt x="294" y="149"/>
                  </a:cubicBezTo>
                  <a:close/>
                  <a:moveTo>
                    <a:pt x="5159" y="4047"/>
                  </a:moveTo>
                  <a:cubicBezTo>
                    <a:pt x="6276" y="5522"/>
                    <a:pt x="7247" y="7183"/>
                    <a:pt x="8453" y="8511"/>
                  </a:cubicBezTo>
                  <a:cubicBezTo>
                    <a:pt x="10868" y="11180"/>
                    <a:pt x="14203" y="13084"/>
                    <a:pt x="17605" y="14197"/>
                  </a:cubicBezTo>
                  <a:cubicBezTo>
                    <a:pt x="17075" y="14127"/>
                    <a:pt x="16545" y="14098"/>
                    <a:pt x="16016" y="14098"/>
                  </a:cubicBezTo>
                  <a:cubicBezTo>
                    <a:pt x="14752" y="14098"/>
                    <a:pt x="13488" y="14262"/>
                    <a:pt x="12225" y="14424"/>
                  </a:cubicBezTo>
                  <a:cubicBezTo>
                    <a:pt x="11763" y="13626"/>
                    <a:pt x="11526" y="12130"/>
                    <a:pt x="10376" y="12130"/>
                  </a:cubicBezTo>
                  <a:cubicBezTo>
                    <a:pt x="10282" y="12130"/>
                    <a:pt x="10183" y="12140"/>
                    <a:pt x="10076" y="12161"/>
                  </a:cubicBezTo>
                  <a:cubicBezTo>
                    <a:pt x="8796" y="12415"/>
                    <a:pt x="9777" y="14031"/>
                    <a:pt x="10298" y="14643"/>
                  </a:cubicBezTo>
                  <a:cubicBezTo>
                    <a:pt x="9716" y="14696"/>
                    <a:pt x="9133" y="14731"/>
                    <a:pt x="8550" y="14731"/>
                  </a:cubicBezTo>
                  <a:cubicBezTo>
                    <a:pt x="8041" y="14731"/>
                    <a:pt x="7532" y="14705"/>
                    <a:pt x="7024" y="14641"/>
                  </a:cubicBezTo>
                  <a:cubicBezTo>
                    <a:pt x="6801" y="13303"/>
                    <a:pt x="8128" y="12514"/>
                    <a:pt x="8389" y="11281"/>
                  </a:cubicBezTo>
                  <a:cubicBezTo>
                    <a:pt x="8539" y="10571"/>
                    <a:pt x="8266" y="9714"/>
                    <a:pt x="7461" y="9584"/>
                  </a:cubicBezTo>
                  <a:cubicBezTo>
                    <a:pt x="7387" y="9572"/>
                    <a:pt x="7314" y="9566"/>
                    <a:pt x="7242" y="9566"/>
                  </a:cubicBezTo>
                  <a:cubicBezTo>
                    <a:pt x="6343" y="9566"/>
                    <a:pt x="5682" y="10468"/>
                    <a:pt x="5344" y="11218"/>
                  </a:cubicBezTo>
                  <a:cubicBezTo>
                    <a:pt x="4926" y="12133"/>
                    <a:pt x="4820" y="13218"/>
                    <a:pt x="5101" y="14192"/>
                  </a:cubicBezTo>
                  <a:cubicBezTo>
                    <a:pt x="4056" y="13811"/>
                    <a:pt x="3123" y="13211"/>
                    <a:pt x="2390" y="12392"/>
                  </a:cubicBezTo>
                  <a:cubicBezTo>
                    <a:pt x="3273" y="11441"/>
                    <a:pt x="4169" y="10458"/>
                    <a:pt x="4728" y="9276"/>
                  </a:cubicBezTo>
                  <a:cubicBezTo>
                    <a:pt x="5043" y="8613"/>
                    <a:pt x="5561" y="7394"/>
                    <a:pt x="4754" y="6865"/>
                  </a:cubicBezTo>
                  <a:cubicBezTo>
                    <a:pt x="4533" y="6721"/>
                    <a:pt x="4292" y="6659"/>
                    <a:pt x="4047" y="6659"/>
                  </a:cubicBezTo>
                  <a:cubicBezTo>
                    <a:pt x="3447" y="6659"/>
                    <a:pt x="2829" y="7028"/>
                    <a:pt x="2455" y="7462"/>
                  </a:cubicBezTo>
                  <a:cubicBezTo>
                    <a:pt x="1739" y="8291"/>
                    <a:pt x="1450" y="9546"/>
                    <a:pt x="1296" y="10646"/>
                  </a:cubicBezTo>
                  <a:cubicBezTo>
                    <a:pt x="753" y="9343"/>
                    <a:pt x="600" y="7818"/>
                    <a:pt x="1115" y="6505"/>
                  </a:cubicBezTo>
                  <a:cubicBezTo>
                    <a:pt x="1508" y="5500"/>
                    <a:pt x="2250" y="4935"/>
                    <a:pt x="3301" y="4759"/>
                  </a:cubicBezTo>
                  <a:cubicBezTo>
                    <a:pt x="3979" y="4646"/>
                    <a:pt x="4677" y="4592"/>
                    <a:pt x="5159" y="4047"/>
                  </a:cubicBezTo>
                  <a:close/>
                  <a:moveTo>
                    <a:pt x="312" y="0"/>
                  </a:moveTo>
                  <a:cubicBezTo>
                    <a:pt x="299" y="0"/>
                    <a:pt x="286" y="6"/>
                    <a:pt x="275" y="19"/>
                  </a:cubicBezTo>
                  <a:cubicBezTo>
                    <a:pt x="203" y="118"/>
                    <a:pt x="131" y="217"/>
                    <a:pt x="64" y="318"/>
                  </a:cubicBezTo>
                  <a:cubicBezTo>
                    <a:pt x="11" y="334"/>
                    <a:pt x="0" y="431"/>
                    <a:pt x="64" y="443"/>
                  </a:cubicBezTo>
                  <a:cubicBezTo>
                    <a:pt x="2290" y="845"/>
                    <a:pt x="3765" y="2240"/>
                    <a:pt x="5037" y="3889"/>
                  </a:cubicBezTo>
                  <a:cubicBezTo>
                    <a:pt x="5032" y="3893"/>
                    <a:pt x="5026" y="3895"/>
                    <a:pt x="5022" y="3900"/>
                  </a:cubicBezTo>
                  <a:cubicBezTo>
                    <a:pt x="4432" y="4564"/>
                    <a:pt x="3491" y="4445"/>
                    <a:pt x="2705" y="4668"/>
                  </a:cubicBezTo>
                  <a:cubicBezTo>
                    <a:pt x="2025" y="4860"/>
                    <a:pt x="1501" y="5322"/>
                    <a:pt x="1153" y="5929"/>
                  </a:cubicBezTo>
                  <a:cubicBezTo>
                    <a:pt x="356" y="7318"/>
                    <a:pt x="477" y="9132"/>
                    <a:pt x="1041" y="10580"/>
                  </a:cubicBezTo>
                  <a:cubicBezTo>
                    <a:pt x="1113" y="10764"/>
                    <a:pt x="1194" y="10947"/>
                    <a:pt x="1281" y="11123"/>
                  </a:cubicBezTo>
                  <a:cubicBezTo>
                    <a:pt x="1288" y="11115"/>
                    <a:pt x="1293" y="11106"/>
                    <a:pt x="1300" y="11096"/>
                  </a:cubicBezTo>
                  <a:cubicBezTo>
                    <a:pt x="1308" y="11098"/>
                    <a:pt x="1316" y="11099"/>
                    <a:pt x="1323" y="11099"/>
                  </a:cubicBezTo>
                  <a:cubicBezTo>
                    <a:pt x="1351" y="11099"/>
                    <a:pt x="1378" y="11085"/>
                    <a:pt x="1386" y="11052"/>
                  </a:cubicBezTo>
                  <a:cubicBezTo>
                    <a:pt x="1395" y="11012"/>
                    <a:pt x="1406" y="10972"/>
                    <a:pt x="1415" y="10932"/>
                  </a:cubicBezTo>
                  <a:cubicBezTo>
                    <a:pt x="1416" y="10930"/>
                    <a:pt x="1417" y="10927"/>
                    <a:pt x="1420" y="10925"/>
                  </a:cubicBezTo>
                  <a:cubicBezTo>
                    <a:pt x="1420" y="10924"/>
                    <a:pt x="1417" y="10923"/>
                    <a:pt x="1417" y="10920"/>
                  </a:cubicBezTo>
                  <a:cubicBezTo>
                    <a:pt x="1626" y="10054"/>
                    <a:pt x="1790" y="9155"/>
                    <a:pt x="2170" y="8346"/>
                  </a:cubicBezTo>
                  <a:cubicBezTo>
                    <a:pt x="2389" y="7880"/>
                    <a:pt x="2691" y="7433"/>
                    <a:pt x="3140" y="7162"/>
                  </a:cubicBezTo>
                  <a:cubicBezTo>
                    <a:pt x="3387" y="7014"/>
                    <a:pt x="3748" y="6891"/>
                    <a:pt x="4086" y="6891"/>
                  </a:cubicBezTo>
                  <a:cubicBezTo>
                    <a:pt x="4450" y="6891"/>
                    <a:pt x="4788" y="7034"/>
                    <a:pt x="4926" y="7444"/>
                  </a:cubicBezTo>
                  <a:cubicBezTo>
                    <a:pt x="5193" y="8230"/>
                    <a:pt x="4451" y="9416"/>
                    <a:pt x="4048" y="10036"/>
                  </a:cubicBezTo>
                  <a:cubicBezTo>
                    <a:pt x="3511" y="10855"/>
                    <a:pt x="2846" y="11576"/>
                    <a:pt x="2183" y="12292"/>
                  </a:cubicBezTo>
                  <a:cubicBezTo>
                    <a:pt x="2140" y="12339"/>
                    <a:pt x="2147" y="12395"/>
                    <a:pt x="2176" y="12437"/>
                  </a:cubicBezTo>
                  <a:cubicBezTo>
                    <a:pt x="2171" y="12443"/>
                    <a:pt x="2169" y="12450"/>
                    <a:pt x="2163" y="12457"/>
                  </a:cubicBezTo>
                  <a:cubicBezTo>
                    <a:pt x="2777" y="13174"/>
                    <a:pt x="3545" y="13756"/>
                    <a:pt x="4425" y="14157"/>
                  </a:cubicBezTo>
                  <a:cubicBezTo>
                    <a:pt x="4742" y="14301"/>
                    <a:pt x="5070" y="14423"/>
                    <a:pt x="5399" y="14523"/>
                  </a:cubicBezTo>
                  <a:cubicBezTo>
                    <a:pt x="5390" y="14444"/>
                    <a:pt x="5385" y="14366"/>
                    <a:pt x="5380" y="14287"/>
                  </a:cubicBezTo>
                  <a:cubicBezTo>
                    <a:pt x="5368" y="14284"/>
                    <a:pt x="5354" y="14279"/>
                    <a:pt x="5340" y="14273"/>
                  </a:cubicBezTo>
                  <a:cubicBezTo>
                    <a:pt x="5109" y="13333"/>
                    <a:pt x="5098" y="12401"/>
                    <a:pt x="5462" y="11487"/>
                  </a:cubicBezTo>
                  <a:cubicBezTo>
                    <a:pt x="5646" y="11024"/>
                    <a:pt x="5918" y="10563"/>
                    <a:pt x="6284" y="10221"/>
                  </a:cubicBezTo>
                  <a:cubicBezTo>
                    <a:pt x="6557" y="9966"/>
                    <a:pt x="6915" y="9823"/>
                    <a:pt x="7247" y="9823"/>
                  </a:cubicBezTo>
                  <a:cubicBezTo>
                    <a:pt x="7692" y="9823"/>
                    <a:pt x="8092" y="10078"/>
                    <a:pt x="8184" y="10663"/>
                  </a:cubicBezTo>
                  <a:cubicBezTo>
                    <a:pt x="8417" y="12140"/>
                    <a:pt x="6317" y="13207"/>
                    <a:pt x="6877" y="14696"/>
                  </a:cubicBezTo>
                  <a:cubicBezTo>
                    <a:pt x="6880" y="14743"/>
                    <a:pt x="6881" y="14791"/>
                    <a:pt x="6885" y="14836"/>
                  </a:cubicBezTo>
                  <a:cubicBezTo>
                    <a:pt x="6905" y="14840"/>
                    <a:pt x="6922" y="14842"/>
                    <a:pt x="6942" y="14843"/>
                  </a:cubicBezTo>
                  <a:cubicBezTo>
                    <a:pt x="6943" y="14849"/>
                    <a:pt x="6945" y="14855"/>
                    <a:pt x="6948" y="14857"/>
                  </a:cubicBezTo>
                  <a:cubicBezTo>
                    <a:pt x="6959" y="14879"/>
                    <a:pt x="6978" y="14888"/>
                    <a:pt x="6997" y="14888"/>
                  </a:cubicBezTo>
                  <a:cubicBezTo>
                    <a:pt x="7019" y="14888"/>
                    <a:pt x="7042" y="14876"/>
                    <a:pt x="7053" y="14856"/>
                  </a:cubicBezTo>
                  <a:cubicBezTo>
                    <a:pt x="7586" y="14921"/>
                    <a:pt x="8126" y="14948"/>
                    <a:pt x="8664" y="14948"/>
                  </a:cubicBezTo>
                  <a:cubicBezTo>
                    <a:pt x="9257" y="14948"/>
                    <a:pt x="9848" y="14915"/>
                    <a:pt x="10429" y="14862"/>
                  </a:cubicBezTo>
                  <a:cubicBezTo>
                    <a:pt x="10517" y="14855"/>
                    <a:pt x="10604" y="14846"/>
                    <a:pt x="10690" y="14836"/>
                  </a:cubicBezTo>
                  <a:cubicBezTo>
                    <a:pt x="10659" y="14763"/>
                    <a:pt x="10632" y="14687"/>
                    <a:pt x="10607" y="14610"/>
                  </a:cubicBezTo>
                  <a:cubicBezTo>
                    <a:pt x="10577" y="14615"/>
                    <a:pt x="10546" y="14616"/>
                    <a:pt x="10518" y="14620"/>
                  </a:cubicBezTo>
                  <a:cubicBezTo>
                    <a:pt x="10518" y="14617"/>
                    <a:pt x="10518" y="14616"/>
                    <a:pt x="10517" y="14615"/>
                  </a:cubicBezTo>
                  <a:cubicBezTo>
                    <a:pt x="10303" y="14295"/>
                    <a:pt x="10072" y="13986"/>
                    <a:pt x="9897" y="13642"/>
                  </a:cubicBezTo>
                  <a:cubicBezTo>
                    <a:pt x="9711" y="13273"/>
                    <a:pt x="9310" y="12464"/>
                    <a:pt x="10248" y="12357"/>
                  </a:cubicBezTo>
                  <a:cubicBezTo>
                    <a:pt x="10270" y="12354"/>
                    <a:pt x="10293" y="12353"/>
                    <a:pt x="10315" y="12353"/>
                  </a:cubicBezTo>
                  <a:cubicBezTo>
                    <a:pt x="10545" y="12353"/>
                    <a:pt x="10801" y="12478"/>
                    <a:pt x="10983" y="12598"/>
                  </a:cubicBezTo>
                  <a:cubicBezTo>
                    <a:pt x="11672" y="13064"/>
                    <a:pt x="11619" y="13958"/>
                    <a:pt x="12132" y="14547"/>
                  </a:cubicBezTo>
                  <a:cubicBezTo>
                    <a:pt x="12145" y="14562"/>
                    <a:pt x="12161" y="14569"/>
                    <a:pt x="12178" y="14569"/>
                  </a:cubicBezTo>
                  <a:cubicBezTo>
                    <a:pt x="12182" y="14569"/>
                    <a:pt x="12187" y="14569"/>
                    <a:pt x="12191" y="14568"/>
                  </a:cubicBezTo>
                  <a:cubicBezTo>
                    <a:pt x="12209" y="14603"/>
                    <a:pt x="12226" y="14637"/>
                    <a:pt x="12245" y="14671"/>
                  </a:cubicBezTo>
                  <a:cubicBezTo>
                    <a:pt x="13732" y="14500"/>
                    <a:pt x="15207" y="14323"/>
                    <a:pt x="16707" y="14323"/>
                  </a:cubicBezTo>
                  <a:cubicBezTo>
                    <a:pt x="17067" y="14323"/>
                    <a:pt x="17428" y="14333"/>
                    <a:pt x="17792" y="14356"/>
                  </a:cubicBezTo>
                  <a:cubicBezTo>
                    <a:pt x="17794" y="14356"/>
                    <a:pt x="17796" y="14356"/>
                    <a:pt x="17798" y="14356"/>
                  </a:cubicBezTo>
                  <a:cubicBezTo>
                    <a:pt x="17865" y="14356"/>
                    <a:pt x="17875" y="14274"/>
                    <a:pt x="17831" y="14238"/>
                  </a:cubicBezTo>
                  <a:cubicBezTo>
                    <a:pt x="17834" y="14146"/>
                    <a:pt x="17837" y="14054"/>
                    <a:pt x="17841" y="13962"/>
                  </a:cubicBezTo>
                  <a:cubicBezTo>
                    <a:pt x="17778" y="13942"/>
                    <a:pt x="17711" y="13918"/>
                    <a:pt x="17648" y="13896"/>
                  </a:cubicBezTo>
                  <a:lnTo>
                    <a:pt x="17648" y="13913"/>
                  </a:lnTo>
                  <a:cubicBezTo>
                    <a:pt x="17526" y="13862"/>
                    <a:pt x="17406" y="13811"/>
                    <a:pt x="17286" y="13760"/>
                  </a:cubicBezTo>
                  <a:cubicBezTo>
                    <a:pt x="17121" y="13693"/>
                    <a:pt x="16956" y="13621"/>
                    <a:pt x="16792" y="13544"/>
                  </a:cubicBezTo>
                  <a:cubicBezTo>
                    <a:pt x="15290" y="12881"/>
                    <a:pt x="13849" y="12145"/>
                    <a:pt x="12490" y="11191"/>
                  </a:cubicBezTo>
                  <a:cubicBezTo>
                    <a:pt x="10995" y="10140"/>
                    <a:pt x="9627" y="8911"/>
                    <a:pt x="8426" y="7536"/>
                  </a:cubicBezTo>
                  <a:cubicBezTo>
                    <a:pt x="7282" y="6281"/>
                    <a:pt x="6288" y="4897"/>
                    <a:pt x="5464" y="3399"/>
                  </a:cubicBezTo>
                  <a:cubicBezTo>
                    <a:pt x="5462" y="3403"/>
                    <a:pt x="5462" y="3406"/>
                    <a:pt x="5461" y="3409"/>
                  </a:cubicBezTo>
                  <a:cubicBezTo>
                    <a:pt x="5294" y="3187"/>
                    <a:pt x="5128" y="2968"/>
                    <a:pt x="4951" y="2755"/>
                  </a:cubicBezTo>
                  <a:cubicBezTo>
                    <a:pt x="3781" y="1339"/>
                    <a:pt x="2150" y="379"/>
                    <a:pt x="353" y="6"/>
                  </a:cubicBezTo>
                  <a:cubicBezTo>
                    <a:pt x="352" y="6"/>
                    <a:pt x="350" y="6"/>
                    <a:pt x="348" y="6"/>
                  </a:cubicBezTo>
                  <a:cubicBezTo>
                    <a:pt x="345" y="6"/>
                    <a:pt x="341" y="6"/>
                    <a:pt x="337" y="6"/>
                  </a:cubicBezTo>
                  <a:cubicBezTo>
                    <a:pt x="330" y="2"/>
                    <a:pt x="321" y="0"/>
                    <a:pt x="31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54425" y="243700"/>
              <a:ext cx="425175" cy="267100"/>
            </a:xfrm>
            <a:custGeom>
              <a:avLst/>
              <a:gdLst/>
              <a:ahLst/>
              <a:cxnLst/>
              <a:rect l="l" t="t" r="r" b="b"/>
              <a:pathLst>
                <a:path w="17007" h="10684" extrusionOk="0">
                  <a:moveTo>
                    <a:pt x="4559" y="0"/>
                  </a:moveTo>
                  <a:cubicBezTo>
                    <a:pt x="4078" y="545"/>
                    <a:pt x="3379" y="599"/>
                    <a:pt x="2701" y="712"/>
                  </a:cubicBezTo>
                  <a:cubicBezTo>
                    <a:pt x="1651" y="888"/>
                    <a:pt x="908" y="1453"/>
                    <a:pt x="516" y="2458"/>
                  </a:cubicBezTo>
                  <a:cubicBezTo>
                    <a:pt x="1" y="3771"/>
                    <a:pt x="153" y="5296"/>
                    <a:pt x="697" y="6599"/>
                  </a:cubicBezTo>
                  <a:cubicBezTo>
                    <a:pt x="851" y="5499"/>
                    <a:pt x="1140" y="4244"/>
                    <a:pt x="1856" y="3415"/>
                  </a:cubicBezTo>
                  <a:cubicBezTo>
                    <a:pt x="2230" y="2981"/>
                    <a:pt x="2848" y="2612"/>
                    <a:pt x="3447" y="2612"/>
                  </a:cubicBezTo>
                  <a:cubicBezTo>
                    <a:pt x="3692" y="2612"/>
                    <a:pt x="3934" y="2674"/>
                    <a:pt x="4154" y="2818"/>
                  </a:cubicBezTo>
                  <a:cubicBezTo>
                    <a:pt x="4962" y="3347"/>
                    <a:pt x="4444" y="4566"/>
                    <a:pt x="4129" y="5228"/>
                  </a:cubicBezTo>
                  <a:cubicBezTo>
                    <a:pt x="3570" y="6411"/>
                    <a:pt x="2673" y="7394"/>
                    <a:pt x="1791" y="8345"/>
                  </a:cubicBezTo>
                  <a:cubicBezTo>
                    <a:pt x="2525" y="9166"/>
                    <a:pt x="3458" y="9766"/>
                    <a:pt x="4497" y="10144"/>
                  </a:cubicBezTo>
                  <a:cubicBezTo>
                    <a:pt x="4218" y="9170"/>
                    <a:pt x="4324" y="8084"/>
                    <a:pt x="4744" y="7171"/>
                  </a:cubicBezTo>
                  <a:cubicBezTo>
                    <a:pt x="5083" y="6421"/>
                    <a:pt x="5744" y="5519"/>
                    <a:pt x="6643" y="5519"/>
                  </a:cubicBezTo>
                  <a:cubicBezTo>
                    <a:pt x="6714" y="5519"/>
                    <a:pt x="6788" y="5525"/>
                    <a:pt x="6862" y="5537"/>
                  </a:cubicBezTo>
                  <a:cubicBezTo>
                    <a:pt x="7667" y="5667"/>
                    <a:pt x="7939" y="6524"/>
                    <a:pt x="7790" y="7234"/>
                  </a:cubicBezTo>
                  <a:cubicBezTo>
                    <a:pt x="7528" y="8467"/>
                    <a:pt x="6201" y="9256"/>
                    <a:pt x="6424" y="10594"/>
                  </a:cubicBezTo>
                  <a:cubicBezTo>
                    <a:pt x="6933" y="10658"/>
                    <a:pt x="7442" y="10684"/>
                    <a:pt x="7951" y="10684"/>
                  </a:cubicBezTo>
                  <a:cubicBezTo>
                    <a:pt x="8534" y="10684"/>
                    <a:pt x="9116" y="10649"/>
                    <a:pt x="9698" y="10596"/>
                  </a:cubicBezTo>
                  <a:cubicBezTo>
                    <a:pt x="9177" y="9984"/>
                    <a:pt x="8196" y="8368"/>
                    <a:pt x="9477" y="8114"/>
                  </a:cubicBezTo>
                  <a:cubicBezTo>
                    <a:pt x="9583" y="8093"/>
                    <a:pt x="9683" y="8083"/>
                    <a:pt x="9777" y="8083"/>
                  </a:cubicBezTo>
                  <a:cubicBezTo>
                    <a:pt x="10927" y="8083"/>
                    <a:pt x="11163" y="9579"/>
                    <a:pt x="11626" y="10377"/>
                  </a:cubicBezTo>
                  <a:cubicBezTo>
                    <a:pt x="12889" y="10215"/>
                    <a:pt x="14152" y="10051"/>
                    <a:pt x="15416" y="10051"/>
                  </a:cubicBezTo>
                  <a:cubicBezTo>
                    <a:pt x="15946" y="10051"/>
                    <a:pt x="16476" y="10080"/>
                    <a:pt x="17006" y="10150"/>
                  </a:cubicBezTo>
                  <a:cubicBezTo>
                    <a:pt x="13604" y="9037"/>
                    <a:pt x="10269" y="7133"/>
                    <a:pt x="7852" y="4464"/>
                  </a:cubicBezTo>
                  <a:cubicBezTo>
                    <a:pt x="6647" y="3136"/>
                    <a:pt x="5676" y="1475"/>
                    <a:pt x="4559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5043950" y="146275"/>
              <a:ext cx="436700" cy="349975"/>
            </a:xfrm>
            <a:custGeom>
              <a:avLst/>
              <a:gdLst/>
              <a:ahLst/>
              <a:cxnLst/>
              <a:rect l="l" t="t" r="r" b="b"/>
              <a:pathLst>
                <a:path w="17468" h="13999" extrusionOk="0">
                  <a:moveTo>
                    <a:pt x="115" y="0"/>
                  </a:moveTo>
                  <a:cubicBezTo>
                    <a:pt x="78" y="60"/>
                    <a:pt x="38" y="122"/>
                    <a:pt x="0" y="180"/>
                  </a:cubicBezTo>
                  <a:cubicBezTo>
                    <a:pt x="3843" y="701"/>
                    <a:pt x="5608" y="4816"/>
                    <a:pt x="7751" y="7511"/>
                  </a:cubicBezTo>
                  <a:cubicBezTo>
                    <a:pt x="10264" y="10674"/>
                    <a:pt x="13804" y="12477"/>
                    <a:pt x="17460" y="13992"/>
                  </a:cubicBezTo>
                  <a:cubicBezTo>
                    <a:pt x="17465" y="13993"/>
                    <a:pt x="17466" y="13997"/>
                    <a:pt x="17467" y="13999"/>
                  </a:cubicBezTo>
                  <a:lnTo>
                    <a:pt x="17467" y="13877"/>
                  </a:lnTo>
                  <a:cubicBezTo>
                    <a:pt x="14087" y="12772"/>
                    <a:pt x="10967" y="10526"/>
                    <a:pt x="8567" y="7936"/>
                  </a:cubicBezTo>
                  <a:cubicBezTo>
                    <a:pt x="7321" y="6594"/>
                    <a:pt x="6373" y="5084"/>
                    <a:pt x="5330" y="3586"/>
                  </a:cubicBezTo>
                  <a:cubicBezTo>
                    <a:pt x="4055" y="1752"/>
                    <a:pt x="2331" y="472"/>
                    <a:pt x="127" y="6"/>
                  </a:cubicBezTo>
                  <a:cubicBezTo>
                    <a:pt x="122" y="3"/>
                    <a:pt x="120" y="2"/>
                    <a:pt x="115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5250025" y="330900"/>
              <a:ext cx="209200" cy="150250"/>
            </a:xfrm>
            <a:custGeom>
              <a:avLst/>
              <a:gdLst/>
              <a:ahLst/>
              <a:cxnLst/>
              <a:rect l="l" t="t" r="r" b="b"/>
              <a:pathLst>
                <a:path w="8368" h="6010" extrusionOk="0">
                  <a:moveTo>
                    <a:pt x="1" y="1"/>
                  </a:moveTo>
                  <a:lnTo>
                    <a:pt x="1" y="1"/>
                  </a:lnTo>
                  <a:cubicBezTo>
                    <a:pt x="1202" y="1376"/>
                    <a:pt x="2570" y="2605"/>
                    <a:pt x="4064" y="3656"/>
                  </a:cubicBezTo>
                  <a:cubicBezTo>
                    <a:pt x="5425" y="4610"/>
                    <a:pt x="6865" y="5346"/>
                    <a:pt x="8367" y="6009"/>
                  </a:cubicBezTo>
                  <a:cubicBezTo>
                    <a:pt x="7423" y="5572"/>
                    <a:pt x="6518" y="5010"/>
                    <a:pt x="5648" y="4504"/>
                  </a:cubicBezTo>
                  <a:cubicBezTo>
                    <a:pt x="4444" y="3810"/>
                    <a:pt x="3300" y="3016"/>
                    <a:pt x="2232" y="2130"/>
                  </a:cubicBezTo>
                  <a:cubicBezTo>
                    <a:pt x="1437" y="1469"/>
                    <a:pt x="693" y="757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471550" y="486450"/>
              <a:ext cx="9050" cy="3875"/>
            </a:xfrm>
            <a:custGeom>
              <a:avLst/>
              <a:gdLst/>
              <a:ahLst/>
              <a:cxnLst/>
              <a:rect l="l" t="t" r="r" b="b"/>
              <a:pathLst>
                <a:path w="362" h="155" extrusionOk="0">
                  <a:moveTo>
                    <a:pt x="1" y="1"/>
                  </a:moveTo>
                  <a:cubicBezTo>
                    <a:pt x="121" y="53"/>
                    <a:pt x="242" y="104"/>
                    <a:pt x="362" y="154"/>
                  </a:cubicBezTo>
                  <a:lnTo>
                    <a:pt x="362" y="137"/>
                  </a:lnTo>
                  <a:cubicBezTo>
                    <a:pt x="242" y="95"/>
                    <a:pt x="121" y="49"/>
                    <a:pt x="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5060475" y="244800"/>
              <a:ext cx="410125" cy="264700"/>
            </a:xfrm>
            <a:custGeom>
              <a:avLst/>
              <a:gdLst/>
              <a:ahLst/>
              <a:cxnLst/>
              <a:rect l="l" t="t" r="r" b="b"/>
              <a:pathLst>
                <a:path w="16405" h="10588" extrusionOk="0">
                  <a:moveTo>
                    <a:pt x="4398" y="0"/>
                  </a:moveTo>
                  <a:cubicBezTo>
                    <a:pt x="4349" y="0"/>
                    <a:pt x="4297" y="47"/>
                    <a:pt x="4315" y="99"/>
                  </a:cubicBezTo>
                  <a:cubicBezTo>
                    <a:pt x="4540" y="776"/>
                    <a:pt x="4944" y="1446"/>
                    <a:pt x="5392" y="2074"/>
                  </a:cubicBezTo>
                  <a:cubicBezTo>
                    <a:pt x="5247" y="2183"/>
                    <a:pt x="5094" y="2226"/>
                    <a:pt x="4937" y="2226"/>
                  </a:cubicBezTo>
                  <a:cubicBezTo>
                    <a:pt x="4382" y="2226"/>
                    <a:pt x="3770" y="1689"/>
                    <a:pt x="3232" y="1677"/>
                  </a:cubicBezTo>
                  <a:cubicBezTo>
                    <a:pt x="3217" y="1677"/>
                    <a:pt x="3202" y="1676"/>
                    <a:pt x="3188" y="1676"/>
                  </a:cubicBezTo>
                  <a:cubicBezTo>
                    <a:pt x="2707" y="1676"/>
                    <a:pt x="2210" y="1876"/>
                    <a:pt x="1792" y="2094"/>
                  </a:cubicBezTo>
                  <a:cubicBezTo>
                    <a:pt x="733" y="2647"/>
                    <a:pt x="222" y="3796"/>
                    <a:pt x="9" y="4927"/>
                  </a:cubicBezTo>
                  <a:cubicBezTo>
                    <a:pt x="1" y="4965"/>
                    <a:pt x="28" y="4989"/>
                    <a:pt x="56" y="4989"/>
                  </a:cubicBezTo>
                  <a:cubicBezTo>
                    <a:pt x="75" y="4989"/>
                    <a:pt x="93" y="4979"/>
                    <a:pt x="102" y="4955"/>
                  </a:cubicBezTo>
                  <a:cubicBezTo>
                    <a:pt x="335" y="4333"/>
                    <a:pt x="472" y="3682"/>
                    <a:pt x="849" y="3119"/>
                  </a:cubicBezTo>
                  <a:cubicBezTo>
                    <a:pt x="1279" y="2472"/>
                    <a:pt x="2003" y="2034"/>
                    <a:pt x="2762" y="1875"/>
                  </a:cubicBezTo>
                  <a:cubicBezTo>
                    <a:pt x="2904" y="1845"/>
                    <a:pt x="3037" y="1830"/>
                    <a:pt x="3167" y="1830"/>
                  </a:cubicBezTo>
                  <a:cubicBezTo>
                    <a:pt x="3465" y="1830"/>
                    <a:pt x="3740" y="1907"/>
                    <a:pt x="4039" y="2047"/>
                  </a:cubicBezTo>
                  <a:cubicBezTo>
                    <a:pt x="4245" y="2144"/>
                    <a:pt x="4443" y="2266"/>
                    <a:pt x="4670" y="2310"/>
                  </a:cubicBezTo>
                  <a:cubicBezTo>
                    <a:pt x="4742" y="2323"/>
                    <a:pt x="4812" y="2330"/>
                    <a:pt x="4878" y="2330"/>
                  </a:cubicBezTo>
                  <a:cubicBezTo>
                    <a:pt x="5084" y="2330"/>
                    <a:pt x="5265" y="2263"/>
                    <a:pt x="5426" y="2119"/>
                  </a:cubicBezTo>
                  <a:cubicBezTo>
                    <a:pt x="5578" y="2329"/>
                    <a:pt x="5733" y="2535"/>
                    <a:pt x="5889" y="2736"/>
                  </a:cubicBezTo>
                  <a:cubicBezTo>
                    <a:pt x="5860" y="2734"/>
                    <a:pt x="5831" y="2732"/>
                    <a:pt x="5804" y="2732"/>
                  </a:cubicBezTo>
                  <a:cubicBezTo>
                    <a:pt x="4891" y="2732"/>
                    <a:pt x="4660" y="3989"/>
                    <a:pt x="4491" y="4707"/>
                  </a:cubicBezTo>
                  <a:cubicBezTo>
                    <a:pt x="4131" y="6234"/>
                    <a:pt x="3291" y="7593"/>
                    <a:pt x="2128" y="8639"/>
                  </a:cubicBezTo>
                  <a:cubicBezTo>
                    <a:pt x="2068" y="8693"/>
                    <a:pt x="2121" y="8776"/>
                    <a:pt x="2183" y="8776"/>
                  </a:cubicBezTo>
                  <a:cubicBezTo>
                    <a:pt x="2201" y="8776"/>
                    <a:pt x="2218" y="8769"/>
                    <a:pt x="2235" y="8755"/>
                  </a:cubicBezTo>
                  <a:cubicBezTo>
                    <a:pt x="3024" y="8042"/>
                    <a:pt x="3668" y="7194"/>
                    <a:pt x="4114" y="6226"/>
                  </a:cubicBezTo>
                  <a:cubicBezTo>
                    <a:pt x="4347" y="5719"/>
                    <a:pt x="4524" y="5188"/>
                    <a:pt x="4644" y="4645"/>
                  </a:cubicBezTo>
                  <a:cubicBezTo>
                    <a:pt x="4810" y="3897"/>
                    <a:pt x="4995" y="2821"/>
                    <a:pt x="5944" y="2821"/>
                  </a:cubicBezTo>
                  <a:cubicBezTo>
                    <a:pt x="5947" y="2821"/>
                    <a:pt x="5951" y="2821"/>
                    <a:pt x="5954" y="2821"/>
                  </a:cubicBezTo>
                  <a:cubicBezTo>
                    <a:pt x="6102" y="3011"/>
                    <a:pt x="6250" y="3196"/>
                    <a:pt x="6393" y="3375"/>
                  </a:cubicBezTo>
                  <a:cubicBezTo>
                    <a:pt x="6832" y="3930"/>
                    <a:pt x="7302" y="4458"/>
                    <a:pt x="7798" y="4961"/>
                  </a:cubicBezTo>
                  <a:cubicBezTo>
                    <a:pt x="7674" y="5034"/>
                    <a:pt x="7543" y="5061"/>
                    <a:pt x="7409" y="5061"/>
                  </a:cubicBezTo>
                  <a:cubicBezTo>
                    <a:pt x="7030" y="5061"/>
                    <a:pt x="6619" y="4846"/>
                    <a:pt x="6224" y="4846"/>
                  </a:cubicBezTo>
                  <a:cubicBezTo>
                    <a:pt x="6123" y="4846"/>
                    <a:pt x="6022" y="4860"/>
                    <a:pt x="5924" y="4896"/>
                  </a:cubicBezTo>
                  <a:cubicBezTo>
                    <a:pt x="5451" y="5065"/>
                    <a:pt x="5064" y="5497"/>
                    <a:pt x="4762" y="5881"/>
                  </a:cubicBezTo>
                  <a:cubicBezTo>
                    <a:pt x="3940" y="6933"/>
                    <a:pt x="3576" y="8293"/>
                    <a:pt x="3435" y="9600"/>
                  </a:cubicBezTo>
                  <a:cubicBezTo>
                    <a:pt x="3428" y="9642"/>
                    <a:pt x="3456" y="9663"/>
                    <a:pt x="3486" y="9663"/>
                  </a:cubicBezTo>
                  <a:cubicBezTo>
                    <a:pt x="3516" y="9663"/>
                    <a:pt x="3547" y="9644"/>
                    <a:pt x="3554" y="9606"/>
                  </a:cubicBezTo>
                  <a:cubicBezTo>
                    <a:pt x="3753" y="8190"/>
                    <a:pt x="4111" y="6723"/>
                    <a:pt x="5121" y="5651"/>
                  </a:cubicBezTo>
                  <a:cubicBezTo>
                    <a:pt x="5321" y="5437"/>
                    <a:pt x="5553" y="5211"/>
                    <a:pt x="5818" y="5077"/>
                  </a:cubicBezTo>
                  <a:cubicBezTo>
                    <a:pt x="5968" y="5001"/>
                    <a:pt x="6112" y="4973"/>
                    <a:pt x="6255" y="4973"/>
                  </a:cubicBezTo>
                  <a:cubicBezTo>
                    <a:pt x="6555" y="4973"/>
                    <a:pt x="6847" y="5097"/>
                    <a:pt x="7162" y="5144"/>
                  </a:cubicBezTo>
                  <a:cubicBezTo>
                    <a:pt x="7231" y="5155"/>
                    <a:pt x="7298" y="5161"/>
                    <a:pt x="7362" y="5161"/>
                  </a:cubicBezTo>
                  <a:cubicBezTo>
                    <a:pt x="7537" y="5161"/>
                    <a:pt x="7696" y="5118"/>
                    <a:pt x="7838" y="5009"/>
                  </a:cubicBezTo>
                  <a:cubicBezTo>
                    <a:pt x="7973" y="5144"/>
                    <a:pt x="8108" y="5280"/>
                    <a:pt x="8248" y="5413"/>
                  </a:cubicBezTo>
                  <a:cubicBezTo>
                    <a:pt x="7776" y="5630"/>
                    <a:pt x="7827" y="6337"/>
                    <a:pt x="7854" y="6813"/>
                  </a:cubicBezTo>
                  <a:cubicBezTo>
                    <a:pt x="7925" y="8132"/>
                    <a:pt x="7141" y="9270"/>
                    <a:pt x="6764" y="10490"/>
                  </a:cubicBezTo>
                  <a:cubicBezTo>
                    <a:pt x="6745" y="10548"/>
                    <a:pt x="6793" y="10587"/>
                    <a:pt x="6840" y="10587"/>
                  </a:cubicBezTo>
                  <a:cubicBezTo>
                    <a:pt x="6870" y="10587"/>
                    <a:pt x="6900" y="10571"/>
                    <a:pt x="6912" y="10533"/>
                  </a:cubicBezTo>
                  <a:cubicBezTo>
                    <a:pt x="7174" y="9675"/>
                    <a:pt x="7615" y="8880"/>
                    <a:pt x="7854" y="8013"/>
                  </a:cubicBezTo>
                  <a:cubicBezTo>
                    <a:pt x="7953" y="7653"/>
                    <a:pt x="8006" y="7286"/>
                    <a:pt x="7995" y="6912"/>
                  </a:cubicBezTo>
                  <a:cubicBezTo>
                    <a:pt x="7980" y="6436"/>
                    <a:pt x="7805" y="5729"/>
                    <a:pt x="8313" y="5472"/>
                  </a:cubicBezTo>
                  <a:cubicBezTo>
                    <a:pt x="8607" y="5750"/>
                    <a:pt x="8906" y="6020"/>
                    <a:pt x="9215" y="6280"/>
                  </a:cubicBezTo>
                  <a:cubicBezTo>
                    <a:pt x="9448" y="6474"/>
                    <a:pt x="9688" y="6665"/>
                    <a:pt x="9934" y="6853"/>
                  </a:cubicBezTo>
                  <a:cubicBezTo>
                    <a:pt x="9708" y="7223"/>
                    <a:pt x="9166" y="7374"/>
                    <a:pt x="8844" y="7635"/>
                  </a:cubicBezTo>
                  <a:cubicBezTo>
                    <a:pt x="8599" y="7835"/>
                    <a:pt x="8403" y="8074"/>
                    <a:pt x="8289" y="8372"/>
                  </a:cubicBezTo>
                  <a:cubicBezTo>
                    <a:pt x="8015" y="9083"/>
                    <a:pt x="8293" y="9853"/>
                    <a:pt x="8547" y="10525"/>
                  </a:cubicBezTo>
                  <a:cubicBezTo>
                    <a:pt x="8561" y="10560"/>
                    <a:pt x="8588" y="10575"/>
                    <a:pt x="8614" y="10575"/>
                  </a:cubicBezTo>
                  <a:cubicBezTo>
                    <a:pt x="8656" y="10575"/>
                    <a:pt x="8696" y="10535"/>
                    <a:pt x="8674" y="10477"/>
                  </a:cubicBezTo>
                  <a:cubicBezTo>
                    <a:pt x="8313" y="9527"/>
                    <a:pt x="8049" y="8490"/>
                    <a:pt x="8934" y="7731"/>
                  </a:cubicBezTo>
                  <a:cubicBezTo>
                    <a:pt x="9281" y="7433"/>
                    <a:pt x="9794" y="7312"/>
                    <a:pt x="10000" y="6904"/>
                  </a:cubicBezTo>
                  <a:cubicBezTo>
                    <a:pt x="10100" y="6980"/>
                    <a:pt x="10199" y="7057"/>
                    <a:pt x="10301" y="7134"/>
                  </a:cubicBezTo>
                  <a:cubicBezTo>
                    <a:pt x="10188" y="7615"/>
                    <a:pt x="10527" y="7984"/>
                    <a:pt x="10868" y="8303"/>
                  </a:cubicBezTo>
                  <a:cubicBezTo>
                    <a:pt x="11465" y="8860"/>
                    <a:pt x="11779" y="9466"/>
                    <a:pt x="11878" y="10279"/>
                  </a:cubicBezTo>
                  <a:cubicBezTo>
                    <a:pt x="11880" y="10295"/>
                    <a:pt x="11892" y="10302"/>
                    <a:pt x="11904" y="10302"/>
                  </a:cubicBezTo>
                  <a:cubicBezTo>
                    <a:pt x="11919" y="10302"/>
                    <a:pt x="11935" y="10292"/>
                    <a:pt x="11936" y="10275"/>
                  </a:cubicBezTo>
                  <a:cubicBezTo>
                    <a:pt x="11961" y="9778"/>
                    <a:pt x="11828" y="9301"/>
                    <a:pt x="11566" y="8879"/>
                  </a:cubicBezTo>
                  <a:cubicBezTo>
                    <a:pt x="11228" y="8338"/>
                    <a:pt x="10383" y="7924"/>
                    <a:pt x="10435" y="7233"/>
                  </a:cubicBezTo>
                  <a:lnTo>
                    <a:pt x="10435" y="7233"/>
                  </a:lnTo>
                  <a:cubicBezTo>
                    <a:pt x="11187" y="7779"/>
                    <a:pt x="11985" y="8286"/>
                    <a:pt x="12815" y="8723"/>
                  </a:cubicBezTo>
                  <a:cubicBezTo>
                    <a:pt x="12627" y="9198"/>
                    <a:pt x="12642" y="9785"/>
                    <a:pt x="12978" y="10192"/>
                  </a:cubicBezTo>
                  <a:cubicBezTo>
                    <a:pt x="12983" y="10198"/>
                    <a:pt x="12989" y="10200"/>
                    <a:pt x="12994" y="10200"/>
                  </a:cubicBezTo>
                  <a:cubicBezTo>
                    <a:pt x="13010" y="10200"/>
                    <a:pt x="13023" y="10181"/>
                    <a:pt x="13016" y="10163"/>
                  </a:cubicBezTo>
                  <a:cubicBezTo>
                    <a:pt x="12838" y="9696"/>
                    <a:pt x="12776" y="9256"/>
                    <a:pt x="12944" y="8790"/>
                  </a:cubicBezTo>
                  <a:lnTo>
                    <a:pt x="12944" y="8790"/>
                  </a:lnTo>
                  <a:cubicBezTo>
                    <a:pt x="13225" y="8935"/>
                    <a:pt x="13508" y="9072"/>
                    <a:pt x="13795" y="9202"/>
                  </a:cubicBezTo>
                  <a:cubicBezTo>
                    <a:pt x="13802" y="9477"/>
                    <a:pt x="13863" y="9775"/>
                    <a:pt x="14024" y="9990"/>
                  </a:cubicBezTo>
                  <a:cubicBezTo>
                    <a:pt x="14029" y="9997"/>
                    <a:pt x="14036" y="10000"/>
                    <a:pt x="14044" y="10000"/>
                  </a:cubicBezTo>
                  <a:cubicBezTo>
                    <a:pt x="14063" y="10000"/>
                    <a:pt x="14083" y="9982"/>
                    <a:pt x="14077" y="9962"/>
                  </a:cubicBezTo>
                  <a:cubicBezTo>
                    <a:pt x="14003" y="9717"/>
                    <a:pt x="13932" y="9499"/>
                    <a:pt x="13912" y="9254"/>
                  </a:cubicBezTo>
                  <a:lnTo>
                    <a:pt x="13912" y="9254"/>
                  </a:lnTo>
                  <a:cubicBezTo>
                    <a:pt x="14700" y="9599"/>
                    <a:pt x="15508" y="9877"/>
                    <a:pt x="16331" y="10072"/>
                  </a:cubicBezTo>
                  <a:cubicBezTo>
                    <a:pt x="16335" y="10073"/>
                    <a:pt x="16339" y="10073"/>
                    <a:pt x="16343" y="10073"/>
                  </a:cubicBezTo>
                  <a:cubicBezTo>
                    <a:pt x="16389" y="10073"/>
                    <a:pt x="16404" y="10007"/>
                    <a:pt x="16355" y="9988"/>
                  </a:cubicBezTo>
                  <a:cubicBezTo>
                    <a:pt x="13809" y="9030"/>
                    <a:pt x="11446" y="7885"/>
                    <a:pt x="9351" y="6120"/>
                  </a:cubicBezTo>
                  <a:cubicBezTo>
                    <a:pt x="9074" y="5887"/>
                    <a:pt x="8804" y="5646"/>
                    <a:pt x="8540" y="5399"/>
                  </a:cubicBezTo>
                  <a:cubicBezTo>
                    <a:pt x="8543" y="5399"/>
                    <a:pt x="8544" y="5397"/>
                    <a:pt x="8546" y="5397"/>
                  </a:cubicBezTo>
                  <a:cubicBezTo>
                    <a:pt x="8574" y="5392"/>
                    <a:pt x="8571" y="5345"/>
                    <a:pt x="8540" y="5345"/>
                  </a:cubicBezTo>
                  <a:cubicBezTo>
                    <a:pt x="8523" y="5345"/>
                    <a:pt x="8509" y="5349"/>
                    <a:pt x="8494" y="5351"/>
                  </a:cubicBezTo>
                  <a:cubicBezTo>
                    <a:pt x="7820" y="4715"/>
                    <a:pt x="7189" y="4035"/>
                    <a:pt x="6610" y="3312"/>
                  </a:cubicBezTo>
                  <a:cubicBezTo>
                    <a:pt x="6174" y="2767"/>
                    <a:pt x="5765" y="2201"/>
                    <a:pt x="5390" y="1609"/>
                  </a:cubicBezTo>
                  <a:cubicBezTo>
                    <a:pt x="5064" y="1094"/>
                    <a:pt x="4812" y="517"/>
                    <a:pt x="4452" y="27"/>
                  </a:cubicBezTo>
                  <a:cubicBezTo>
                    <a:pt x="4438" y="8"/>
                    <a:pt x="4418" y="0"/>
                    <a:pt x="4398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449575" y="469175"/>
              <a:ext cx="32725" cy="8800"/>
            </a:xfrm>
            <a:custGeom>
              <a:avLst/>
              <a:gdLst/>
              <a:ahLst/>
              <a:cxnLst/>
              <a:rect l="l" t="t" r="r" b="b"/>
              <a:pathLst>
                <a:path w="1309" h="352" extrusionOk="0">
                  <a:moveTo>
                    <a:pt x="914" y="0"/>
                  </a:moveTo>
                  <a:cubicBezTo>
                    <a:pt x="617" y="0"/>
                    <a:pt x="324" y="83"/>
                    <a:pt x="62" y="230"/>
                  </a:cubicBezTo>
                  <a:cubicBezTo>
                    <a:pt x="1" y="265"/>
                    <a:pt x="35" y="352"/>
                    <a:pt x="91" y="352"/>
                  </a:cubicBezTo>
                  <a:cubicBezTo>
                    <a:pt x="101" y="352"/>
                    <a:pt x="112" y="349"/>
                    <a:pt x="123" y="343"/>
                  </a:cubicBezTo>
                  <a:cubicBezTo>
                    <a:pt x="400" y="187"/>
                    <a:pt x="690" y="119"/>
                    <a:pt x="995" y="119"/>
                  </a:cubicBezTo>
                  <a:cubicBezTo>
                    <a:pt x="1076" y="119"/>
                    <a:pt x="1158" y="123"/>
                    <a:pt x="1241" y="132"/>
                  </a:cubicBezTo>
                  <a:cubicBezTo>
                    <a:pt x="1243" y="133"/>
                    <a:pt x="1244" y="133"/>
                    <a:pt x="1246" y="133"/>
                  </a:cubicBezTo>
                  <a:cubicBezTo>
                    <a:pt x="1297" y="133"/>
                    <a:pt x="1308" y="50"/>
                    <a:pt x="1257" y="38"/>
                  </a:cubicBezTo>
                  <a:cubicBezTo>
                    <a:pt x="1143" y="12"/>
                    <a:pt x="1028" y="0"/>
                    <a:pt x="914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5354275" y="415250"/>
              <a:ext cx="130425" cy="36325"/>
            </a:xfrm>
            <a:custGeom>
              <a:avLst/>
              <a:gdLst/>
              <a:ahLst/>
              <a:cxnLst/>
              <a:rect l="l" t="t" r="r" b="b"/>
              <a:pathLst>
                <a:path w="5217" h="1453" extrusionOk="0">
                  <a:moveTo>
                    <a:pt x="1037" y="0"/>
                  </a:moveTo>
                  <a:cubicBezTo>
                    <a:pt x="689" y="0"/>
                    <a:pt x="343" y="109"/>
                    <a:pt x="48" y="326"/>
                  </a:cubicBezTo>
                  <a:cubicBezTo>
                    <a:pt x="0" y="359"/>
                    <a:pt x="42" y="429"/>
                    <a:pt x="92" y="429"/>
                  </a:cubicBezTo>
                  <a:cubicBezTo>
                    <a:pt x="101" y="429"/>
                    <a:pt x="110" y="426"/>
                    <a:pt x="119" y="422"/>
                  </a:cubicBezTo>
                  <a:cubicBezTo>
                    <a:pt x="431" y="245"/>
                    <a:pt x="737" y="155"/>
                    <a:pt x="1038" y="155"/>
                  </a:cubicBezTo>
                  <a:cubicBezTo>
                    <a:pt x="1383" y="155"/>
                    <a:pt x="1722" y="274"/>
                    <a:pt x="2058" y="515"/>
                  </a:cubicBezTo>
                  <a:cubicBezTo>
                    <a:pt x="2397" y="758"/>
                    <a:pt x="2671" y="1053"/>
                    <a:pt x="3055" y="1231"/>
                  </a:cubicBezTo>
                  <a:cubicBezTo>
                    <a:pt x="3378" y="1380"/>
                    <a:pt x="3722" y="1453"/>
                    <a:pt x="4067" y="1453"/>
                  </a:cubicBezTo>
                  <a:cubicBezTo>
                    <a:pt x="4452" y="1453"/>
                    <a:pt x="4837" y="1361"/>
                    <a:pt x="5189" y="1184"/>
                  </a:cubicBezTo>
                  <a:cubicBezTo>
                    <a:pt x="5217" y="1169"/>
                    <a:pt x="5200" y="1134"/>
                    <a:pt x="5174" y="1134"/>
                  </a:cubicBezTo>
                  <a:cubicBezTo>
                    <a:pt x="5171" y="1134"/>
                    <a:pt x="5167" y="1134"/>
                    <a:pt x="5163" y="1136"/>
                  </a:cubicBezTo>
                  <a:cubicBezTo>
                    <a:pt x="4826" y="1264"/>
                    <a:pt x="4477" y="1336"/>
                    <a:pt x="4129" y="1336"/>
                  </a:cubicBezTo>
                  <a:cubicBezTo>
                    <a:pt x="3837" y="1336"/>
                    <a:pt x="3545" y="1285"/>
                    <a:pt x="3260" y="1174"/>
                  </a:cubicBezTo>
                  <a:cubicBezTo>
                    <a:pt x="2716" y="962"/>
                    <a:pt x="2365" y="502"/>
                    <a:pt x="1869" y="221"/>
                  </a:cubicBezTo>
                  <a:cubicBezTo>
                    <a:pt x="1608" y="74"/>
                    <a:pt x="1322" y="0"/>
                    <a:pt x="1037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42350" y="369950"/>
              <a:ext cx="151200" cy="42325"/>
            </a:xfrm>
            <a:custGeom>
              <a:avLst/>
              <a:gdLst/>
              <a:ahLst/>
              <a:cxnLst/>
              <a:rect l="l" t="t" r="r" b="b"/>
              <a:pathLst>
                <a:path w="6048" h="1693" extrusionOk="0">
                  <a:moveTo>
                    <a:pt x="4209" y="0"/>
                  </a:moveTo>
                  <a:cubicBezTo>
                    <a:pt x="3836" y="0"/>
                    <a:pt x="3471" y="44"/>
                    <a:pt x="3151" y="131"/>
                  </a:cubicBezTo>
                  <a:cubicBezTo>
                    <a:pt x="2733" y="246"/>
                    <a:pt x="2437" y="514"/>
                    <a:pt x="2094" y="765"/>
                  </a:cubicBezTo>
                  <a:cubicBezTo>
                    <a:pt x="1492" y="1207"/>
                    <a:pt x="800" y="1381"/>
                    <a:pt x="86" y="1543"/>
                  </a:cubicBezTo>
                  <a:cubicBezTo>
                    <a:pt x="0" y="1563"/>
                    <a:pt x="24" y="1692"/>
                    <a:pt x="105" y="1692"/>
                  </a:cubicBezTo>
                  <a:cubicBezTo>
                    <a:pt x="110" y="1692"/>
                    <a:pt x="116" y="1691"/>
                    <a:pt x="123" y="1690"/>
                  </a:cubicBezTo>
                  <a:cubicBezTo>
                    <a:pt x="1023" y="1495"/>
                    <a:pt x="1710" y="1234"/>
                    <a:pt x="2444" y="681"/>
                  </a:cubicBezTo>
                  <a:cubicBezTo>
                    <a:pt x="2959" y="292"/>
                    <a:pt x="3636" y="140"/>
                    <a:pt x="4322" y="140"/>
                  </a:cubicBezTo>
                  <a:cubicBezTo>
                    <a:pt x="4907" y="140"/>
                    <a:pt x="5498" y="251"/>
                    <a:pt x="6000" y="419"/>
                  </a:cubicBezTo>
                  <a:cubicBezTo>
                    <a:pt x="6003" y="420"/>
                    <a:pt x="6005" y="421"/>
                    <a:pt x="6007" y="421"/>
                  </a:cubicBezTo>
                  <a:cubicBezTo>
                    <a:pt x="6032" y="421"/>
                    <a:pt x="6047" y="383"/>
                    <a:pt x="6023" y="371"/>
                  </a:cubicBezTo>
                  <a:cubicBezTo>
                    <a:pt x="5513" y="127"/>
                    <a:pt x="4848" y="0"/>
                    <a:pt x="4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5282175" y="359475"/>
              <a:ext cx="209175" cy="19375"/>
            </a:xfrm>
            <a:custGeom>
              <a:avLst/>
              <a:gdLst/>
              <a:ahLst/>
              <a:cxnLst/>
              <a:rect l="l" t="t" r="r" b="b"/>
              <a:pathLst>
                <a:path w="8367" h="775" extrusionOk="0">
                  <a:moveTo>
                    <a:pt x="7306" y="1"/>
                  </a:moveTo>
                  <a:cubicBezTo>
                    <a:pt x="6195" y="1"/>
                    <a:pt x="5099" y="225"/>
                    <a:pt x="4012" y="487"/>
                  </a:cubicBezTo>
                  <a:cubicBezTo>
                    <a:pt x="3666" y="570"/>
                    <a:pt x="3348" y="610"/>
                    <a:pt x="3036" y="610"/>
                  </a:cubicBezTo>
                  <a:cubicBezTo>
                    <a:pt x="2590" y="610"/>
                    <a:pt x="2159" y="528"/>
                    <a:pt x="1683" y="371"/>
                  </a:cubicBezTo>
                  <a:cubicBezTo>
                    <a:pt x="1320" y="252"/>
                    <a:pt x="973" y="146"/>
                    <a:pt x="615" y="146"/>
                  </a:cubicBezTo>
                  <a:cubicBezTo>
                    <a:pt x="440" y="146"/>
                    <a:pt x="263" y="171"/>
                    <a:pt x="80" y="233"/>
                  </a:cubicBezTo>
                  <a:cubicBezTo>
                    <a:pt x="1" y="260"/>
                    <a:pt x="19" y="377"/>
                    <a:pt x="89" y="377"/>
                  </a:cubicBezTo>
                  <a:cubicBezTo>
                    <a:pt x="96" y="377"/>
                    <a:pt x="104" y="375"/>
                    <a:pt x="113" y="373"/>
                  </a:cubicBezTo>
                  <a:cubicBezTo>
                    <a:pt x="282" y="316"/>
                    <a:pt x="447" y="292"/>
                    <a:pt x="609" y="292"/>
                  </a:cubicBezTo>
                  <a:cubicBezTo>
                    <a:pt x="1141" y="292"/>
                    <a:pt x="1648" y="542"/>
                    <a:pt x="2175" y="679"/>
                  </a:cubicBezTo>
                  <a:cubicBezTo>
                    <a:pt x="2429" y="745"/>
                    <a:pt x="2681" y="774"/>
                    <a:pt x="2932" y="774"/>
                  </a:cubicBezTo>
                  <a:cubicBezTo>
                    <a:pt x="3236" y="774"/>
                    <a:pt x="3539" y="732"/>
                    <a:pt x="3847" y="663"/>
                  </a:cubicBezTo>
                  <a:cubicBezTo>
                    <a:pt x="4527" y="511"/>
                    <a:pt x="5190" y="313"/>
                    <a:pt x="5883" y="214"/>
                  </a:cubicBezTo>
                  <a:cubicBezTo>
                    <a:pt x="6519" y="125"/>
                    <a:pt x="7148" y="109"/>
                    <a:pt x="7784" y="109"/>
                  </a:cubicBezTo>
                  <a:cubicBezTo>
                    <a:pt x="7969" y="109"/>
                    <a:pt x="8154" y="110"/>
                    <a:pt x="8339" y="111"/>
                  </a:cubicBezTo>
                  <a:cubicBezTo>
                    <a:pt x="8366" y="111"/>
                    <a:pt x="8366" y="73"/>
                    <a:pt x="8341" y="70"/>
                  </a:cubicBezTo>
                  <a:cubicBezTo>
                    <a:pt x="7994" y="22"/>
                    <a:pt x="7649" y="1"/>
                    <a:pt x="7306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5273150" y="285725"/>
              <a:ext cx="220500" cy="74250"/>
            </a:xfrm>
            <a:custGeom>
              <a:avLst/>
              <a:gdLst/>
              <a:ahLst/>
              <a:cxnLst/>
              <a:rect l="l" t="t" r="r" b="b"/>
              <a:pathLst>
                <a:path w="8820" h="2970" extrusionOk="0">
                  <a:moveTo>
                    <a:pt x="5185" y="1"/>
                  </a:moveTo>
                  <a:cubicBezTo>
                    <a:pt x="4610" y="1"/>
                    <a:pt x="4048" y="60"/>
                    <a:pt x="3530" y="195"/>
                  </a:cubicBezTo>
                  <a:cubicBezTo>
                    <a:pt x="2850" y="372"/>
                    <a:pt x="2325" y="728"/>
                    <a:pt x="1866" y="1256"/>
                  </a:cubicBezTo>
                  <a:cubicBezTo>
                    <a:pt x="1335" y="1866"/>
                    <a:pt x="904" y="2602"/>
                    <a:pt x="78" y="2835"/>
                  </a:cubicBezTo>
                  <a:cubicBezTo>
                    <a:pt x="1" y="2856"/>
                    <a:pt x="19" y="2970"/>
                    <a:pt x="88" y="2970"/>
                  </a:cubicBezTo>
                  <a:cubicBezTo>
                    <a:pt x="94" y="2970"/>
                    <a:pt x="101" y="2969"/>
                    <a:pt x="108" y="2967"/>
                  </a:cubicBezTo>
                  <a:cubicBezTo>
                    <a:pt x="1415" y="2597"/>
                    <a:pt x="1823" y="1057"/>
                    <a:pt x="3032" y="506"/>
                  </a:cubicBezTo>
                  <a:cubicBezTo>
                    <a:pt x="3663" y="219"/>
                    <a:pt x="4341" y="114"/>
                    <a:pt x="5033" y="114"/>
                  </a:cubicBezTo>
                  <a:cubicBezTo>
                    <a:pt x="6299" y="114"/>
                    <a:pt x="7614" y="465"/>
                    <a:pt x="8779" y="701"/>
                  </a:cubicBezTo>
                  <a:cubicBezTo>
                    <a:pt x="8781" y="701"/>
                    <a:pt x="8783" y="701"/>
                    <a:pt x="8785" y="701"/>
                  </a:cubicBezTo>
                  <a:cubicBezTo>
                    <a:pt x="8812" y="701"/>
                    <a:pt x="8820" y="665"/>
                    <a:pt x="8794" y="656"/>
                  </a:cubicBezTo>
                  <a:cubicBezTo>
                    <a:pt x="7724" y="275"/>
                    <a:pt x="6422" y="1"/>
                    <a:pt x="518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234125" y="251025"/>
              <a:ext cx="243100" cy="67425"/>
            </a:xfrm>
            <a:custGeom>
              <a:avLst/>
              <a:gdLst/>
              <a:ahLst/>
              <a:cxnLst/>
              <a:rect l="l" t="t" r="r" b="b"/>
              <a:pathLst>
                <a:path w="9724" h="2697" extrusionOk="0">
                  <a:moveTo>
                    <a:pt x="9665" y="1"/>
                  </a:moveTo>
                  <a:cubicBezTo>
                    <a:pt x="9661" y="1"/>
                    <a:pt x="9656" y="2"/>
                    <a:pt x="9651" y="4"/>
                  </a:cubicBezTo>
                  <a:cubicBezTo>
                    <a:pt x="7996" y="656"/>
                    <a:pt x="6380" y="1378"/>
                    <a:pt x="4585" y="1378"/>
                  </a:cubicBezTo>
                  <a:cubicBezTo>
                    <a:pt x="4459" y="1378"/>
                    <a:pt x="4331" y="1375"/>
                    <a:pt x="4203" y="1367"/>
                  </a:cubicBezTo>
                  <a:cubicBezTo>
                    <a:pt x="3780" y="1343"/>
                    <a:pt x="3359" y="1302"/>
                    <a:pt x="2941" y="1302"/>
                  </a:cubicBezTo>
                  <a:cubicBezTo>
                    <a:pt x="2543" y="1302"/>
                    <a:pt x="2149" y="1339"/>
                    <a:pt x="1757" y="1461"/>
                  </a:cubicBezTo>
                  <a:cubicBezTo>
                    <a:pt x="1089" y="1669"/>
                    <a:pt x="517" y="2058"/>
                    <a:pt x="47" y="2572"/>
                  </a:cubicBezTo>
                  <a:cubicBezTo>
                    <a:pt x="1" y="2623"/>
                    <a:pt x="46" y="2696"/>
                    <a:pt x="96" y="2696"/>
                  </a:cubicBezTo>
                  <a:cubicBezTo>
                    <a:pt x="111" y="2696"/>
                    <a:pt x="127" y="2690"/>
                    <a:pt x="140" y="2675"/>
                  </a:cubicBezTo>
                  <a:cubicBezTo>
                    <a:pt x="719" y="2041"/>
                    <a:pt x="1471" y="1602"/>
                    <a:pt x="2327" y="1473"/>
                  </a:cubicBezTo>
                  <a:cubicBezTo>
                    <a:pt x="2555" y="1439"/>
                    <a:pt x="2784" y="1426"/>
                    <a:pt x="3014" y="1426"/>
                  </a:cubicBezTo>
                  <a:cubicBezTo>
                    <a:pt x="3605" y="1426"/>
                    <a:pt x="4198" y="1509"/>
                    <a:pt x="4790" y="1509"/>
                  </a:cubicBezTo>
                  <a:cubicBezTo>
                    <a:pt x="4946" y="1509"/>
                    <a:pt x="5101" y="1503"/>
                    <a:pt x="5256" y="1489"/>
                  </a:cubicBezTo>
                  <a:cubicBezTo>
                    <a:pt x="6802" y="1348"/>
                    <a:pt x="8297" y="736"/>
                    <a:pt x="9684" y="68"/>
                  </a:cubicBezTo>
                  <a:cubicBezTo>
                    <a:pt x="9724" y="50"/>
                    <a:pt x="9701" y="1"/>
                    <a:pt x="96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5222725" y="180500"/>
              <a:ext cx="209325" cy="116525"/>
            </a:xfrm>
            <a:custGeom>
              <a:avLst/>
              <a:gdLst/>
              <a:ahLst/>
              <a:cxnLst/>
              <a:rect l="l" t="t" r="r" b="b"/>
              <a:pathLst>
                <a:path w="8373" h="4661" extrusionOk="0">
                  <a:moveTo>
                    <a:pt x="8340" y="1"/>
                  </a:moveTo>
                  <a:cubicBezTo>
                    <a:pt x="8338" y="1"/>
                    <a:pt x="8337" y="1"/>
                    <a:pt x="8336" y="1"/>
                  </a:cubicBezTo>
                  <a:cubicBezTo>
                    <a:pt x="6756" y="179"/>
                    <a:pt x="5060" y="803"/>
                    <a:pt x="4196" y="2199"/>
                  </a:cubicBezTo>
                  <a:cubicBezTo>
                    <a:pt x="3953" y="2594"/>
                    <a:pt x="3729" y="3008"/>
                    <a:pt x="3355" y="3299"/>
                  </a:cubicBezTo>
                  <a:cubicBezTo>
                    <a:pt x="2965" y="3602"/>
                    <a:pt x="2481" y="3744"/>
                    <a:pt x="2011" y="3864"/>
                  </a:cubicBezTo>
                  <a:cubicBezTo>
                    <a:pt x="1336" y="4033"/>
                    <a:pt x="665" y="4156"/>
                    <a:pt x="65" y="4529"/>
                  </a:cubicBezTo>
                  <a:cubicBezTo>
                    <a:pt x="1" y="4567"/>
                    <a:pt x="38" y="4660"/>
                    <a:pt x="96" y="4660"/>
                  </a:cubicBezTo>
                  <a:cubicBezTo>
                    <a:pt x="107" y="4660"/>
                    <a:pt x="118" y="4657"/>
                    <a:pt x="130" y="4650"/>
                  </a:cubicBezTo>
                  <a:cubicBezTo>
                    <a:pt x="1245" y="3960"/>
                    <a:pt x="2810" y="4159"/>
                    <a:pt x="3730" y="3129"/>
                  </a:cubicBezTo>
                  <a:cubicBezTo>
                    <a:pt x="4399" y="2381"/>
                    <a:pt x="4647" y="1531"/>
                    <a:pt x="5583" y="1009"/>
                  </a:cubicBezTo>
                  <a:cubicBezTo>
                    <a:pt x="6441" y="530"/>
                    <a:pt x="7397" y="272"/>
                    <a:pt x="8345" y="43"/>
                  </a:cubicBezTo>
                  <a:cubicBezTo>
                    <a:pt x="8372" y="37"/>
                    <a:pt x="8365" y="1"/>
                    <a:pt x="834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211950" y="149200"/>
              <a:ext cx="178800" cy="127675"/>
            </a:xfrm>
            <a:custGeom>
              <a:avLst/>
              <a:gdLst/>
              <a:ahLst/>
              <a:cxnLst/>
              <a:rect l="l" t="t" r="r" b="b"/>
              <a:pathLst>
                <a:path w="7152" h="5107" extrusionOk="0">
                  <a:moveTo>
                    <a:pt x="7114" y="1"/>
                  </a:moveTo>
                  <a:cubicBezTo>
                    <a:pt x="7111" y="1"/>
                    <a:pt x="7108" y="1"/>
                    <a:pt x="7105" y="2"/>
                  </a:cubicBezTo>
                  <a:cubicBezTo>
                    <a:pt x="5668" y="341"/>
                    <a:pt x="5131" y="1916"/>
                    <a:pt x="4391" y="3012"/>
                  </a:cubicBezTo>
                  <a:cubicBezTo>
                    <a:pt x="3841" y="3829"/>
                    <a:pt x="3148" y="4298"/>
                    <a:pt x="2171" y="4455"/>
                  </a:cubicBezTo>
                  <a:cubicBezTo>
                    <a:pt x="1448" y="4572"/>
                    <a:pt x="729" y="4602"/>
                    <a:pt x="73" y="4962"/>
                  </a:cubicBezTo>
                  <a:cubicBezTo>
                    <a:pt x="0" y="5003"/>
                    <a:pt x="41" y="5106"/>
                    <a:pt x="108" y="5106"/>
                  </a:cubicBezTo>
                  <a:cubicBezTo>
                    <a:pt x="119" y="5106"/>
                    <a:pt x="132" y="5103"/>
                    <a:pt x="145" y="5096"/>
                  </a:cubicBezTo>
                  <a:cubicBezTo>
                    <a:pt x="1427" y="4400"/>
                    <a:pt x="2974" y="4843"/>
                    <a:pt x="4044" y="3676"/>
                  </a:cubicBezTo>
                  <a:cubicBezTo>
                    <a:pt x="5133" y="2484"/>
                    <a:pt x="5446" y="649"/>
                    <a:pt x="7119" y="61"/>
                  </a:cubicBezTo>
                  <a:cubicBezTo>
                    <a:pt x="7151" y="50"/>
                    <a:pt x="7146" y="1"/>
                    <a:pt x="711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5197750" y="103775"/>
              <a:ext cx="119900" cy="158775"/>
            </a:xfrm>
            <a:custGeom>
              <a:avLst/>
              <a:gdLst/>
              <a:ahLst/>
              <a:cxnLst/>
              <a:rect l="l" t="t" r="r" b="b"/>
              <a:pathLst>
                <a:path w="4796" h="6351" extrusionOk="0">
                  <a:moveTo>
                    <a:pt x="4763" y="0"/>
                  </a:moveTo>
                  <a:cubicBezTo>
                    <a:pt x="4761" y="0"/>
                    <a:pt x="4759" y="0"/>
                    <a:pt x="4757" y="1"/>
                  </a:cubicBezTo>
                  <a:cubicBezTo>
                    <a:pt x="3648" y="198"/>
                    <a:pt x="2915" y="1117"/>
                    <a:pt x="2421" y="2069"/>
                  </a:cubicBezTo>
                  <a:cubicBezTo>
                    <a:pt x="1742" y="3380"/>
                    <a:pt x="1725" y="5685"/>
                    <a:pt x="84" y="6198"/>
                  </a:cubicBezTo>
                  <a:cubicBezTo>
                    <a:pt x="1" y="6225"/>
                    <a:pt x="23" y="6351"/>
                    <a:pt x="98" y="6351"/>
                  </a:cubicBezTo>
                  <a:cubicBezTo>
                    <a:pt x="106" y="6351"/>
                    <a:pt x="114" y="6349"/>
                    <a:pt x="122" y="6347"/>
                  </a:cubicBezTo>
                  <a:cubicBezTo>
                    <a:pt x="1325" y="5974"/>
                    <a:pt x="1643" y="4743"/>
                    <a:pt x="1954" y="3661"/>
                  </a:cubicBezTo>
                  <a:cubicBezTo>
                    <a:pt x="2370" y="2211"/>
                    <a:pt x="3173" y="465"/>
                    <a:pt x="4769" y="44"/>
                  </a:cubicBezTo>
                  <a:cubicBezTo>
                    <a:pt x="4795" y="38"/>
                    <a:pt x="4787" y="0"/>
                    <a:pt x="476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83575" y="94500"/>
              <a:ext cx="67050" cy="152075"/>
            </a:xfrm>
            <a:custGeom>
              <a:avLst/>
              <a:gdLst/>
              <a:ahLst/>
              <a:cxnLst/>
              <a:rect l="l" t="t" r="r" b="b"/>
              <a:pathLst>
                <a:path w="2682" h="6083" extrusionOk="0">
                  <a:moveTo>
                    <a:pt x="2651" y="0"/>
                  </a:moveTo>
                  <a:cubicBezTo>
                    <a:pt x="2647" y="0"/>
                    <a:pt x="2644" y="1"/>
                    <a:pt x="2641" y="3"/>
                  </a:cubicBezTo>
                  <a:cubicBezTo>
                    <a:pt x="1837" y="490"/>
                    <a:pt x="1340" y="1309"/>
                    <a:pt x="1042" y="2183"/>
                  </a:cubicBezTo>
                  <a:cubicBezTo>
                    <a:pt x="853" y="2738"/>
                    <a:pt x="743" y="3315"/>
                    <a:pt x="649" y="3894"/>
                  </a:cubicBezTo>
                  <a:cubicBezTo>
                    <a:pt x="531" y="4592"/>
                    <a:pt x="544" y="5458"/>
                    <a:pt x="34" y="5998"/>
                  </a:cubicBezTo>
                  <a:cubicBezTo>
                    <a:pt x="0" y="6035"/>
                    <a:pt x="29" y="6082"/>
                    <a:pt x="67" y="6082"/>
                  </a:cubicBezTo>
                  <a:cubicBezTo>
                    <a:pt x="77" y="6082"/>
                    <a:pt x="88" y="6078"/>
                    <a:pt x="99" y="6070"/>
                  </a:cubicBezTo>
                  <a:cubicBezTo>
                    <a:pt x="418" y="5821"/>
                    <a:pt x="506" y="5474"/>
                    <a:pt x="577" y="5087"/>
                  </a:cubicBezTo>
                  <a:cubicBezTo>
                    <a:pt x="691" y="4467"/>
                    <a:pt x="757" y="3842"/>
                    <a:pt x="884" y="3223"/>
                  </a:cubicBezTo>
                  <a:cubicBezTo>
                    <a:pt x="1143" y="1968"/>
                    <a:pt x="1630" y="836"/>
                    <a:pt x="2666" y="37"/>
                  </a:cubicBezTo>
                  <a:cubicBezTo>
                    <a:pt x="2681" y="25"/>
                    <a:pt x="2668" y="0"/>
                    <a:pt x="265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5083225" y="278100"/>
              <a:ext cx="46200" cy="26950"/>
            </a:xfrm>
            <a:custGeom>
              <a:avLst/>
              <a:gdLst/>
              <a:ahLst/>
              <a:cxnLst/>
              <a:rect l="l" t="t" r="r" b="b"/>
              <a:pathLst>
                <a:path w="1848" h="1078" extrusionOk="0">
                  <a:moveTo>
                    <a:pt x="1791" y="0"/>
                  </a:moveTo>
                  <a:cubicBezTo>
                    <a:pt x="1110" y="0"/>
                    <a:pt x="396" y="508"/>
                    <a:pt x="12" y="1038"/>
                  </a:cubicBezTo>
                  <a:cubicBezTo>
                    <a:pt x="0" y="1055"/>
                    <a:pt x="17" y="1078"/>
                    <a:pt x="35" y="1078"/>
                  </a:cubicBezTo>
                  <a:cubicBezTo>
                    <a:pt x="41" y="1078"/>
                    <a:pt x="47" y="1075"/>
                    <a:pt x="52" y="1069"/>
                  </a:cubicBezTo>
                  <a:cubicBezTo>
                    <a:pt x="279" y="801"/>
                    <a:pt x="534" y="570"/>
                    <a:pt x="839" y="396"/>
                  </a:cubicBezTo>
                  <a:cubicBezTo>
                    <a:pt x="1154" y="215"/>
                    <a:pt x="1482" y="156"/>
                    <a:pt x="1821" y="51"/>
                  </a:cubicBezTo>
                  <a:cubicBezTo>
                    <a:pt x="1847" y="43"/>
                    <a:pt x="1846" y="2"/>
                    <a:pt x="1816" y="1"/>
                  </a:cubicBezTo>
                  <a:cubicBezTo>
                    <a:pt x="1808" y="0"/>
                    <a:pt x="1800" y="0"/>
                    <a:pt x="1791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188750" y="327425"/>
              <a:ext cx="21400" cy="23250"/>
            </a:xfrm>
            <a:custGeom>
              <a:avLst/>
              <a:gdLst/>
              <a:ahLst/>
              <a:cxnLst/>
              <a:rect l="l" t="t" r="r" b="b"/>
              <a:pathLst>
                <a:path w="856" h="930" extrusionOk="0">
                  <a:moveTo>
                    <a:pt x="827" y="1"/>
                  </a:moveTo>
                  <a:cubicBezTo>
                    <a:pt x="825" y="1"/>
                    <a:pt x="822" y="2"/>
                    <a:pt x="818" y="3"/>
                  </a:cubicBezTo>
                  <a:cubicBezTo>
                    <a:pt x="429" y="126"/>
                    <a:pt x="52" y="469"/>
                    <a:pt x="4" y="895"/>
                  </a:cubicBezTo>
                  <a:cubicBezTo>
                    <a:pt x="1" y="918"/>
                    <a:pt x="18" y="930"/>
                    <a:pt x="36" y="930"/>
                  </a:cubicBezTo>
                  <a:cubicBezTo>
                    <a:pt x="50" y="930"/>
                    <a:pt x="65" y="922"/>
                    <a:pt x="70" y="906"/>
                  </a:cubicBezTo>
                  <a:cubicBezTo>
                    <a:pt x="218" y="512"/>
                    <a:pt x="419" y="205"/>
                    <a:pt x="830" y="49"/>
                  </a:cubicBezTo>
                  <a:cubicBezTo>
                    <a:pt x="855" y="40"/>
                    <a:pt x="851" y="1"/>
                    <a:pt x="827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5266900" y="394250"/>
              <a:ext cx="8425" cy="34600"/>
            </a:xfrm>
            <a:custGeom>
              <a:avLst/>
              <a:gdLst/>
              <a:ahLst/>
              <a:cxnLst/>
              <a:rect l="l" t="t" r="r" b="b"/>
              <a:pathLst>
                <a:path w="337" h="1384" extrusionOk="0">
                  <a:moveTo>
                    <a:pt x="318" y="1"/>
                  </a:moveTo>
                  <a:cubicBezTo>
                    <a:pt x="313" y="1"/>
                    <a:pt x="307" y="3"/>
                    <a:pt x="304" y="9"/>
                  </a:cubicBezTo>
                  <a:cubicBezTo>
                    <a:pt x="124" y="415"/>
                    <a:pt x="1" y="920"/>
                    <a:pt x="118" y="1358"/>
                  </a:cubicBezTo>
                  <a:cubicBezTo>
                    <a:pt x="123" y="1375"/>
                    <a:pt x="138" y="1384"/>
                    <a:pt x="153" y="1384"/>
                  </a:cubicBezTo>
                  <a:cubicBezTo>
                    <a:pt x="169" y="1384"/>
                    <a:pt x="184" y="1373"/>
                    <a:pt x="184" y="1353"/>
                  </a:cubicBezTo>
                  <a:cubicBezTo>
                    <a:pt x="189" y="885"/>
                    <a:pt x="180" y="472"/>
                    <a:pt x="333" y="19"/>
                  </a:cubicBezTo>
                  <a:cubicBezTo>
                    <a:pt x="337" y="8"/>
                    <a:pt x="328" y="1"/>
                    <a:pt x="31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5351875" y="457150"/>
              <a:ext cx="9975" cy="32550"/>
            </a:xfrm>
            <a:custGeom>
              <a:avLst/>
              <a:gdLst/>
              <a:ahLst/>
              <a:cxnLst/>
              <a:rect l="l" t="t" r="r" b="b"/>
              <a:pathLst>
                <a:path w="399" h="1302" extrusionOk="0">
                  <a:moveTo>
                    <a:pt x="30" y="0"/>
                  </a:moveTo>
                  <a:cubicBezTo>
                    <a:pt x="14" y="0"/>
                    <a:pt x="0" y="14"/>
                    <a:pt x="10" y="32"/>
                  </a:cubicBezTo>
                  <a:cubicBezTo>
                    <a:pt x="222" y="407"/>
                    <a:pt x="306" y="828"/>
                    <a:pt x="265" y="1256"/>
                  </a:cubicBezTo>
                  <a:cubicBezTo>
                    <a:pt x="262" y="1286"/>
                    <a:pt x="286" y="1301"/>
                    <a:pt x="310" y="1301"/>
                  </a:cubicBezTo>
                  <a:cubicBezTo>
                    <a:pt x="333" y="1301"/>
                    <a:pt x="357" y="1287"/>
                    <a:pt x="360" y="1259"/>
                  </a:cubicBezTo>
                  <a:cubicBezTo>
                    <a:pt x="398" y="814"/>
                    <a:pt x="291" y="386"/>
                    <a:pt x="49" y="11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5381500" y="431250"/>
              <a:ext cx="37025" cy="14625"/>
            </a:xfrm>
            <a:custGeom>
              <a:avLst/>
              <a:gdLst/>
              <a:ahLst/>
              <a:cxnLst/>
              <a:rect l="l" t="t" r="r" b="b"/>
              <a:pathLst>
                <a:path w="1481" h="585" extrusionOk="0">
                  <a:moveTo>
                    <a:pt x="343" y="0"/>
                  </a:moveTo>
                  <a:cubicBezTo>
                    <a:pt x="229" y="0"/>
                    <a:pt x="122" y="32"/>
                    <a:pt x="26" y="111"/>
                  </a:cubicBezTo>
                  <a:cubicBezTo>
                    <a:pt x="1" y="134"/>
                    <a:pt x="23" y="167"/>
                    <a:pt x="51" y="167"/>
                  </a:cubicBezTo>
                  <a:cubicBezTo>
                    <a:pt x="55" y="167"/>
                    <a:pt x="60" y="166"/>
                    <a:pt x="65" y="164"/>
                  </a:cubicBezTo>
                  <a:cubicBezTo>
                    <a:pt x="155" y="125"/>
                    <a:pt x="246" y="108"/>
                    <a:pt x="337" y="108"/>
                  </a:cubicBezTo>
                  <a:cubicBezTo>
                    <a:pt x="720" y="108"/>
                    <a:pt x="1104" y="404"/>
                    <a:pt x="1424" y="581"/>
                  </a:cubicBezTo>
                  <a:cubicBezTo>
                    <a:pt x="1429" y="583"/>
                    <a:pt x="1434" y="584"/>
                    <a:pt x="1438" y="584"/>
                  </a:cubicBezTo>
                  <a:cubicBezTo>
                    <a:pt x="1463" y="584"/>
                    <a:pt x="1480" y="550"/>
                    <a:pt x="1455" y="534"/>
                  </a:cubicBezTo>
                  <a:cubicBezTo>
                    <a:pt x="1186" y="370"/>
                    <a:pt x="730" y="0"/>
                    <a:pt x="343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5344025" y="384975"/>
              <a:ext cx="35875" cy="12750"/>
            </a:xfrm>
            <a:custGeom>
              <a:avLst/>
              <a:gdLst/>
              <a:ahLst/>
              <a:cxnLst/>
              <a:rect l="l" t="t" r="r" b="b"/>
              <a:pathLst>
                <a:path w="1435" h="510" extrusionOk="0">
                  <a:moveTo>
                    <a:pt x="1400" y="1"/>
                  </a:moveTo>
                  <a:cubicBezTo>
                    <a:pt x="1396" y="1"/>
                    <a:pt x="1392" y="2"/>
                    <a:pt x="1388" y="3"/>
                  </a:cubicBezTo>
                  <a:cubicBezTo>
                    <a:pt x="1164" y="115"/>
                    <a:pt x="932" y="210"/>
                    <a:pt x="692" y="282"/>
                  </a:cubicBezTo>
                  <a:cubicBezTo>
                    <a:pt x="478" y="349"/>
                    <a:pt x="246" y="372"/>
                    <a:pt x="35" y="444"/>
                  </a:cubicBezTo>
                  <a:cubicBezTo>
                    <a:pt x="1" y="457"/>
                    <a:pt x="1" y="509"/>
                    <a:pt x="42" y="509"/>
                  </a:cubicBezTo>
                  <a:cubicBezTo>
                    <a:pt x="53" y="509"/>
                    <a:pt x="64" y="509"/>
                    <a:pt x="76" y="509"/>
                  </a:cubicBezTo>
                  <a:cubicBezTo>
                    <a:pt x="527" y="509"/>
                    <a:pt x="1031" y="266"/>
                    <a:pt x="1411" y="46"/>
                  </a:cubicBezTo>
                  <a:cubicBezTo>
                    <a:pt x="1434" y="31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296675" y="351400"/>
              <a:ext cx="35875" cy="7900"/>
            </a:xfrm>
            <a:custGeom>
              <a:avLst/>
              <a:gdLst/>
              <a:ahLst/>
              <a:cxnLst/>
              <a:rect l="l" t="t" r="r" b="b"/>
              <a:pathLst>
                <a:path w="1435" h="316" extrusionOk="0">
                  <a:moveTo>
                    <a:pt x="745" y="1"/>
                  </a:moveTo>
                  <a:cubicBezTo>
                    <a:pt x="483" y="1"/>
                    <a:pt x="222" y="80"/>
                    <a:pt x="24" y="256"/>
                  </a:cubicBezTo>
                  <a:cubicBezTo>
                    <a:pt x="0" y="278"/>
                    <a:pt x="21" y="316"/>
                    <a:pt x="49" y="316"/>
                  </a:cubicBezTo>
                  <a:cubicBezTo>
                    <a:pt x="54" y="316"/>
                    <a:pt x="59" y="314"/>
                    <a:pt x="65" y="312"/>
                  </a:cubicBezTo>
                  <a:cubicBezTo>
                    <a:pt x="319" y="173"/>
                    <a:pt x="575" y="87"/>
                    <a:pt x="836" y="87"/>
                  </a:cubicBezTo>
                  <a:cubicBezTo>
                    <a:pt x="1015" y="87"/>
                    <a:pt x="1195" y="127"/>
                    <a:pt x="1379" y="218"/>
                  </a:cubicBezTo>
                  <a:cubicBezTo>
                    <a:pt x="1384" y="220"/>
                    <a:pt x="1388" y="221"/>
                    <a:pt x="1392" y="221"/>
                  </a:cubicBezTo>
                  <a:cubicBezTo>
                    <a:pt x="1417" y="221"/>
                    <a:pt x="1434" y="188"/>
                    <a:pt x="1408" y="175"/>
                  </a:cubicBezTo>
                  <a:cubicBezTo>
                    <a:pt x="1213" y="63"/>
                    <a:pt x="978" y="1"/>
                    <a:pt x="74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278700" y="299700"/>
              <a:ext cx="38775" cy="39250"/>
            </a:xfrm>
            <a:custGeom>
              <a:avLst/>
              <a:gdLst/>
              <a:ahLst/>
              <a:cxnLst/>
              <a:rect l="l" t="t" r="r" b="b"/>
              <a:pathLst>
                <a:path w="1551" h="1570" extrusionOk="0">
                  <a:moveTo>
                    <a:pt x="1528" y="1"/>
                  </a:moveTo>
                  <a:cubicBezTo>
                    <a:pt x="1523" y="1"/>
                    <a:pt x="1519" y="3"/>
                    <a:pt x="1515" y="8"/>
                  </a:cubicBezTo>
                  <a:cubicBezTo>
                    <a:pt x="1110" y="610"/>
                    <a:pt x="614" y="1078"/>
                    <a:pt x="33" y="1501"/>
                  </a:cubicBezTo>
                  <a:cubicBezTo>
                    <a:pt x="0" y="1522"/>
                    <a:pt x="28" y="1570"/>
                    <a:pt x="60" y="1570"/>
                  </a:cubicBezTo>
                  <a:cubicBezTo>
                    <a:pt x="65" y="1570"/>
                    <a:pt x="71" y="1568"/>
                    <a:pt x="77" y="1565"/>
                  </a:cubicBezTo>
                  <a:cubicBezTo>
                    <a:pt x="682" y="1179"/>
                    <a:pt x="1172" y="636"/>
                    <a:pt x="1543" y="26"/>
                  </a:cubicBezTo>
                  <a:cubicBezTo>
                    <a:pt x="1550" y="13"/>
                    <a:pt x="1539" y="1"/>
                    <a:pt x="1528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5221225" y="254200"/>
              <a:ext cx="36100" cy="15025"/>
            </a:xfrm>
            <a:custGeom>
              <a:avLst/>
              <a:gdLst/>
              <a:ahLst/>
              <a:cxnLst/>
              <a:rect l="l" t="t" r="r" b="b"/>
              <a:pathLst>
                <a:path w="1444" h="601" extrusionOk="0">
                  <a:moveTo>
                    <a:pt x="1209" y="0"/>
                  </a:moveTo>
                  <a:cubicBezTo>
                    <a:pt x="771" y="0"/>
                    <a:pt x="228" y="188"/>
                    <a:pt x="12" y="556"/>
                  </a:cubicBezTo>
                  <a:cubicBezTo>
                    <a:pt x="1" y="574"/>
                    <a:pt x="17" y="600"/>
                    <a:pt x="38" y="600"/>
                  </a:cubicBezTo>
                  <a:cubicBezTo>
                    <a:pt x="42" y="600"/>
                    <a:pt x="47" y="599"/>
                    <a:pt x="52" y="597"/>
                  </a:cubicBezTo>
                  <a:cubicBezTo>
                    <a:pt x="244" y="469"/>
                    <a:pt x="399" y="310"/>
                    <a:pt x="616" y="215"/>
                  </a:cubicBezTo>
                  <a:cubicBezTo>
                    <a:pt x="853" y="112"/>
                    <a:pt x="1096" y="79"/>
                    <a:pt x="1351" y="79"/>
                  </a:cubicBezTo>
                  <a:cubicBezTo>
                    <a:pt x="1367" y="79"/>
                    <a:pt x="1384" y="80"/>
                    <a:pt x="1400" y="80"/>
                  </a:cubicBezTo>
                  <a:cubicBezTo>
                    <a:pt x="1444" y="80"/>
                    <a:pt x="1441" y="19"/>
                    <a:pt x="1401" y="13"/>
                  </a:cubicBezTo>
                  <a:cubicBezTo>
                    <a:pt x="1341" y="5"/>
                    <a:pt x="1276" y="0"/>
                    <a:pt x="1209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3700" y="119400"/>
              <a:ext cx="42175" cy="85400"/>
            </a:xfrm>
            <a:custGeom>
              <a:avLst/>
              <a:gdLst/>
              <a:ahLst/>
              <a:cxnLst/>
              <a:rect l="l" t="t" r="r" b="b"/>
              <a:pathLst>
                <a:path w="1687" h="3416" extrusionOk="0">
                  <a:moveTo>
                    <a:pt x="1652" y="0"/>
                  </a:moveTo>
                  <a:cubicBezTo>
                    <a:pt x="1647" y="0"/>
                    <a:pt x="1642" y="3"/>
                    <a:pt x="1637" y="8"/>
                  </a:cubicBezTo>
                  <a:cubicBezTo>
                    <a:pt x="793" y="922"/>
                    <a:pt x="143" y="2120"/>
                    <a:pt x="5" y="3371"/>
                  </a:cubicBezTo>
                  <a:cubicBezTo>
                    <a:pt x="1" y="3399"/>
                    <a:pt x="25" y="3415"/>
                    <a:pt x="48" y="3415"/>
                  </a:cubicBezTo>
                  <a:cubicBezTo>
                    <a:pt x="66" y="3415"/>
                    <a:pt x="84" y="3406"/>
                    <a:pt x="90" y="3385"/>
                  </a:cubicBezTo>
                  <a:cubicBezTo>
                    <a:pt x="393" y="2123"/>
                    <a:pt x="828" y="1050"/>
                    <a:pt x="1671" y="45"/>
                  </a:cubicBezTo>
                  <a:cubicBezTo>
                    <a:pt x="1686" y="27"/>
                    <a:pt x="1670" y="0"/>
                    <a:pt x="165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5039400" y="85775"/>
              <a:ext cx="462050" cy="430250"/>
            </a:xfrm>
            <a:custGeom>
              <a:avLst/>
              <a:gdLst/>
              <a:ahLst/>
              <a:cxnLst/>
              <a:rect l="l" t="t" r="r" b="b"/>
              <a:pathLst>
                <a:path w="18482" h="17210" extrusionOk="0">
                  <a:moveTo>
                    <a:pt x="8956" y="212"/>
                  </a:moveTo>
                  <a:cubicBezTo>
                    <a:pt x="9935" y="212"/>
                    <a:pt x="10930" y="570"/>
                    <a:pt x="11827" y="1054"/>
                  </a:cubicBezTo>
                  <a:cubicBezTo>
                    <a:pt x="10823" y="1731"/>
                    <a:pt x="9874" y="2563"/>
                    <a:pt x="9226" y="3592"/>
                  </a:cubicBezTo>
                  <a:cubicBezTo>
                    <a:pt x="8761" y="4329"/>
                    <a:pt x="8131" y="5614"/>
                    <a:pt x="8761" y="6430"/>
                  </a:cubicBezTo>
                  <a:cubicBezTo>
                    <a:pt x="8967" y="6697"/>
                    <a:pt x="9204" y="6804"/>
                    <a:pt x="9444" y="6804"/>
                  </a:cubicBezTo>
                  <a:cubicBezTo>
                    <a:pt x="9967" y="6804"/>
                    <a:pt x="10504" y="6298"/>
                    <a:pt x="10767" y="5838"/>
                  </a:cubicBezTo>
                  <a:cubicBezTo>
                    <a:pt x="11547" y="4483"/>
                    <a:pt x="11992" y="2913"/>
                    <a:pt x="13469" y="2144"/>
                  </a:cubicBezTo>
                  <a:cubicBezTo>
                    <a:pt x="13479" y="2138"/>
                    <a:pt x="13485" y="2131"/>
                    <a:pt x="13492" y="2125"/>
                  </a:cubicBezTo>
                  <a:cubicBezTo>
                    <a:pt x="14563" y="2892"/>
                    <a:pt x="15575" y="3769"/>
                    <a:pt x="16400" y="4791"/>
                  </a:cubicBezTo>
                  <a:cubicBezTo>
                    <a:pt x="16347" y="4790"/>
                    <a:pt x="16294" y="4790"/>
                    <a:pt x="16240" y="4790"/>
                  </a:cubicBezTo>
                  <a:cubicBezTo>
                    <a:pt x="15171" y="4790"/>
                    <a:pt x="14048" y="4955"/>
                    <a:pt x="13082" y="5406"/>
                  </a:cubicBezTo>
                  <a:cubicBezTo>
                    <a:pt x="12426" y="5716"/>
                    <a:pt x="11361" y="6523"/>
                    <a:pt x="11635" y="7390"/>
                  </a:cubicBezTo>
                  <a:cubicBezTo>
                    <a:pt x="11767" y="7805"/>
                    <a:pt x="12212" y="7927"/>
                    <a:pt x="12687" y="7927"/>
                  </a:cubicBezTo>
                  <a:cubicBezTo>
                    <a:pt x="13104" y="7927"/>
                    <a:pt x="13543" y="7833"/>
                    <a:pt x="13811" y="7760"/>
                  </a:cubicBezTo>
                  <a:cubicBezTo>
                    <a:pt x="14337" y="7617"/>
                    <a:pt x="14834" y="7390"/>
                    <a:pt x="15324" y="7153"/>
                  </a:cubicBezTo>
                  <a:cubicBezTo>
                    <a:pt x="16005" y="6827"/>
                    <a:pt x="16679" y="6558"/>
                    <a:pt x="17392" y="6313"/>
                  </a:cubicBezTo>
                  <a:cubicBezTo>
                    <a:pt x="17846" y="7223"/>
                    <a:pt x="18107" y="8195"/>
                    <a:pt x="18193" y="9217"/>
                  </a:cubicBezTo>
                  <a:cubicBezTo>
                    <a:pt x="17064" y="8751"/>
                    <a:pt x="15756" y="8462"/>
                    <a:pt x="14528" y="8462"/>
                  </a:cubicBezTo>
                  <a:cubicBezTo>
                    <a:pt x="14407" y="8462"/>
                    <a:pt x="14288" y="8464"/>
                    <a:pt x="14169" y="8470"/>
                  </a:cubicBezTo>
                  <a:cubicBezTo>
                    <a:pt x="13387" y="8508"/>
                    <a:pt x="11703" y="8678"/>
                    <a:pt x="11580" y="9708"/>
                  </a:cubicBezTo>
                  <a:cubicBezTo>
                    <a:pt x="11446" y="10846"/>
                    <a:pt x="12993" y="11131"/>
                    <a:pt x="13848" y="11131"/>
                  </a:cubicBezTo>
                  <a:cubicBezTo>
                    <a:pt x="13873" y="11131"/>
                    <a:pt x="13898" y="11130"/>
                    <a:pt x="13922" y="11130"/>
                  </a:cubicBezTo>
                  <a:cubicBezTo>
                    <a:pt x="15095" y="11108"/>
                    <a:pt x="16235" y="10720"/>
                    <a:pt x="17399" y="10720"/>
                  </a:cubicBezTo>
                  <a:cubicBezTo>
                    <a:pt x="17657" y="10720"/>
                    <a:pt x="17916" y="10739"/>
                    <a:pt x="18176" y="10785"/>
                  </a:cubicBezTo>
                  <a:cubicBezTo>
                    <a:pt x="18178" y="10786"/>
                    <a:pt x="18181" y="10786"/>
                    <a:pt x="18183" y="10786"/>
                  </a:cubicBezTo>
                  <a:cubicBezTo>
                    <a:pt x="18188" y="10786"/>
                    <a:pt x="18192" y="10785"/>
                    <a:pt x="18197" y="10785"/>
                  </a:cubicBezTo>
                  <a:cubicBezTo>
                    <a:pt x="18163" y="11308"/>
                    <a:pt x="18103" y="11829"/>
                    <a:pt x="18035" y="12348"/>
                  </a:cubicBezTo>
                  <a:cubicBezTo>
                    <a:pt x="17661" y="12212"/>
                    <a:pt x="17115" y="12109"/>
                    <a:pt x="16579" y="12109"/>
                  </a:cubicBezTo>
                  <a:cubicBezTo>
                    <a:pt x="15768" y="12109"/>
                    <a:pt x="14980" y="12344"/>
                    <a:pt x="14843" y="13053"/>
                  </a:cubicBezTo>
                  <a:cubicBezTo>
                    <a:pt x="14664" y="13964"/>
                    <a:pt x="15670" y="14168"/>
                    <a:pt x="16613" y="14168"/>
                  </a:cubicBezTo>
                  <a:cubicBezTo>
                    <a:pt x="17072" y="14168"/>
                    <a:pt x="17516" y="14120"/>
                    <a:pt x="17802" y="14081"/>
                  </a:cubicBezTo>
                  <a:lnTo>
                    <a:pt x="17802" y="14081"/>
                  </a:lnTo>
                  <a:cubicBezTo>
                    <a:pt x="17717" y="14779"/>
                    <a:pt x="17649" y="15478"/>
                    <a:pt x="17648" y="16181"/>
                  </a:cubicBezTo>
                  <a:cubicBezTo>
                    <a:pt x="15835" y="15419"/>
                    <a:pt x="14104" y="14593"/>
                    <a:pt x="12488" y="13459"/>
                  </a:cubicBezTo>
                  <a:cubicBezTo>
                    <a:pt x="10933" y="12368"/>
                    <a:pt x="9514" y="11082"/>
                    <a:pt x="8279" y="9640"/>
                  </a:cubicBezTo>
                  <a:cubicBezTo>
                    <a:pt x="7270" y="8459"/>
                    <a:pt x="6502" y="7113"/>
                    <a:pt x="5597" y="5864"/>
                  </a:cubicBezTo>
                  <a:cubicBezTo>
                    <a:pt x="5618" y="5853"/>
                    <a:pt x="5635" y="5833"/>
                    <a:pt x="5643" y="5805"/>
                  </a:cubicBezTo>
                  <a:cubicBezTo>
                    <a:pt x="6178" y="4099"/>
                    <a:pt x="5167" y="2115"/>
                    <a:pt x="6891" y="869"/>
                  </a:cubicBezTo>
                  <a:cubicBezTo>
                    <a:pt x="7541" y="401"/>
                    <a:pt x="8244" y="212"/>
                    <a:pt x="8956" y="212"/>
                  </a:cubicBezTo>
                  <a:close/>
                  <a:moveTo>
                    <a:pt x="297" y="2419"/>
                  </a:moveTo>
                  <a:cubicBezTo>
                    <a:pt x="302" y="2420"/>
                    <a:pt x="304" y="2422"/>
                    <a:pt x="309" y="2423"/>
                  </a:cubicBezTo>
                  <a:cubicBezTo>
                    <a:pt x="2513" y="2892"/>
                    <a:pt x="4237" y="4171"/>
                    <a:pt x="5512" y="6005"/>
                  </a:cubicBezTo>
                  <a:cubicBezTo>
                    <a:pt x="6555" y="7502"/>
                    <a:pt x="7504" y="9012"/>
                    <a:pt x="8751" y="10355"/>
                  </a:cubicBezTo>
                  <a:cubicBezTo>
                    <a:pt x="11151" y="12944"/>
                    <a:pt x="14271" y="15190"/>
                    <a:pt x="17649" y="16294"/>
                  </a:cubicBezTo>
                  <a:cubicBezTo>
                    <a:pt x="17648" y="16335"/>
                    <a:pt x="17649" y="16378"/>
                    <a:pt x="17649" y="16419"/>
                  </a:cubicBezTo>
                  <a:cubicBezTo>
                    <a:pt x="17648" y="16417"/>
                    <a:pt x="17647" y="16413"/>
                    <a:pt x="17642" y="16412"/>
                  </a:cubicBezTo>
                  <a:cubicBezTo>
                    <a:pt x="13989" y="14897"/>
                    <a:pt x="10448" y="13092"/>
                    <a:pt x="7933" y="9930"/>
                  </a:cubicBezTo>
                  <a:cubicBezTo>
                    <a:pt x="5790" y="7235"/>
                    <a:pt x="4025" y="3119"/>
                    <a:pt x="182" y="2598"/>
                  </a:cubicBezTo>
                  <a:cubicBezTo>
                    <a:pt x="220" y="2540"/>
                    <a:pt x="259" y="2478"/>
                    <a:pt x="297" y="2419"/>
                  </a:cubicBezTo>
                  <a:close/>
                  <a:moveTo>
                    <a:pt x="5159" y="6316"/>
                  </a:moveTo>
                  <a:cubicBezTo>
                    <a:pt x="6276" y="7792"/>
                    <a:pt x="7248" y="9451"/>
                    <a:pt x="8451" y="10780"/>
                  </a:cubicBezTo>
                  <a:cubicBezTo>
                    <a:pt x="10867" y="13448"/>
                    <a:pt x="14203" y="15353"/>
                    <a:pt x="17606" y="16464"/>
                  </a:cubicBezTo>
                  <a:cubicBezTo>
                    <a:pt x="17079" y="16395"/>
                    <a:pt x="16552" y="16367"/>
                    <a:pt x="16025" y="16367"/>
                  </a:cubicBezTo>
                  <a:cubicBezTo>
                    <a:pt x="14758" y="16367"/>
                    <a:pt x="13492" y="16531"/>
                    <a:pt x="12225" y="16693"/>
                  </a:cubicBezTo>
                  <a:cubicBezTo>
                    <a:pt x="11763" y="15893"/>
                    <a:pt x="11528" y="14398"/>
                    <a:pt x="10377" y="14398"/>
                  </a:cubicBezTo>
                  <a:cubicBezTo>
                    <a:pt x="10283" y="14398"/>
                    <a:pt x="10182" y="14408"/>
                    <a:pt x="10075" y="14429"/>
                  </a:cubicBezTo>
                  <a:cubicBezTo>
                    <a:pt x="8796" y="14682"/>
                    <a:pt x="9777" y="16299"/>
                    <a:pt x="10298" y="16911"/>
                  </a:cubicBezTo>
                  <a:cubicBezTo>
                    <a:pt x="9717" y="16965"/>
                    <a:pt x="9137" y="16999"/>
                    <a:pt x="8556" y="16999"/>
                  </a:cubicBezTo>
                  <a:cubicBezTo>
                    <a:pt x="8046" y="16999"/>
                    <a:pt x="7535" y="16973"/>
                    <a:pt x="7024" y="16909"/>
                  </a:cubicBezTo>
                  <a:cubicBezTo>
                    <a:pt x="6798" y="15573"/>
                    <a:pt x="8127" y="14782"/>
                    <a:pt x="8388" y="13548"/>
                  </a:cubicBezTo>
                  <a:cubicBezTo>
                    <a:pt x="8537" y="12838"/>
                    <a:pt x="8266" y="11981"/>
                    <a:pt x="7462" y="11853"/>
                  </a:cubicBezTo>
                  <a:cubicBezTo>
                    <a:pt x="7387" y="11841"/>
                    <a:pt x="7314" y="11835"/>
                    <a:pt x="7243" y="11835"/>
                  </a:cubicBezTo>
                  <a:cubicBezTo>
                    <a:pt x="6345" y="11835"/>
                    <a:pt x="5683" y="12738"/>
                    <a:pt x="5344" y="13485"/>
                  </a:cubicBezTo>
                  <a:cubicBezTo>
                    <a:pt x="4926" y="14401"/>
                    <a:pt x="4820" y="15487"/>
                    <a:pt x="5101" y="16461"/>
                  </a:cubicBezTo>
                  <a:cubicBezTo>
                    <a:pt x="4059" y="16083"/>
                    <a:pt x="3126" y="15483"/>
                    <a:pt x="2393" y="14662"/>
                  </a:cubicBezTo>
                  <a:cubicBezTo>
                    <a:pt x="3274" y="13711"/>
                    <a:pt x="4172" y="12728"/>
                    <a:pt x="4728" y="11544"/>
                  </a:cubicBezTo>
                  <a:cubicBezTo>
                    <a:pt x="5042" y="10880"/>
                    <a:pt x="5563" y="9663"/>
                    <a:pt x="4752" y="9134"/>
                  </a:cubicBezTo>
                  <a:cubicBezTo>
                    <a:pt x="4532" y="8990"/>
                    <a:pt x="4291" y="8928"/>
                    <a:pt x="4046" y="8928"/>
                  </a:cubicBezTo>
                  <a:cubicBezTo>
                    <a:pt x="3447" y="8928"/>
                    <a:pt x="2828" y="9296"/>
                    <a:pt x="2455" y="9729"/>
                  </a:cubicBezTo>
                  <a:cubicBezTo>
                    <a:pt x="1738" y="10560"/>
                    <a:pt x="1449" y="11815"/>
                    <a:pt x="1296" y="12913"/>
                  </a:cubicBezTo>
                  <a:cubicBezTo>
                    <a:pt x="754" y="11611"/>
                    <a:pt x="600" y="10087"/>
                    <a:pt x="1116" y="8774"/>
                  </a:cubicBezTo>
                  <a:cubicBezTo>
                    <a:pt x="1507" y="7767"/>
                    <a:pt x="2251" y="7201"/>
                    <a:pt x="3300" y="7026"/>
                  </a:cubicBezTo>
                  <a:cubicBezTo>
                    <a:pt x="3977" y="6911"/>
                    <a:pt x="4676" y="6861"/>
                    <a:pt x="5159" y="6316"/>
                  </a:cubicBezTo>
                  <a:close/>
                  <a:moveTo>
                    <a:pt x="8979" y="1"/>
                  </a:moveTo>
                  <a:cubicBezTo>
                    <a:pt x="8387" y="1"/>
                    <a:pt x="7795" y="124"/>
                    <a:pt x="7222" y="416"/>
                  </a:cubicBezTo>
                  <a:cubicBezTo>
                    <a:pt x="6469" y="797"/>
                    <a:pt x="5873" y="1442"/>
                    <a:pt x="5664" y="2269"/>
                  </a:cubicBezTo>
                  <a:cubicBezTo>
                    <a:pt x="5382" y="3392"/>
                    <a:pt x="5780" y="4555"/>
                    <a:pt x="5460" y="5675"/>
                  </a:cubicBezTo>
                  <a:cubicBezTo>
                    <a:pt x="5296" y="5452"/>
                    <a:pt x="5127" y="5233"/>
                    <a:pt x="4950" y="5020"/>
                  </a:cubicBezTo>
                  <a:cubicBezTo>
                    <a:pt x="3778" y="3604"/>
                    <a:pt x="2149" y="2643"/>
                    <a:pt x="353" y="2272"/>
                  </a:cubicBezTo>
                  <a:cubicBezTo>
                    <a:pt x="351" y="2272"/>
                    <a:pt x="349" y="2272"/>
                    <a:pt x="347" y="2272"/>
                  </a:cubicBezTo>
                  <a:cubicBezTo>
                    <a:pt x="343" y="2272"/>
                    <a:pt x="340" y="2272"/>
                    <a:pt x="338" y="2272"/>
                  </a:cubicBezTo>
                  <a:cubicBezTo>
                    <a:pt x="330" y="2268"/>
                    <a:pt x="320" y="2265"/>
                    <a:pt x="311" y="2265"/>
                  </a:cubicBezTo>
                  <a:cubicBezTo>
                    <a:pt x="298" y="2265"/>
                    <a:pt x="285" y="2271"/>
                    <a:pt x="275" y="2285"/>
                  </a:cubicBezTo>
                  <a:cubicBezTo>
                    <a:pt x="203" y="2384"/>
                    <a:pt x="133" y="2483"/>
                    <a:pt x="64" y="2583"/>
                  </a:cubicBezTo>
                  <a:cubicBezTo>
                    <a:pt x="10" y="2598"/>
                    <a:pt x="0" y="2697"/>
                    <a:pt x="64" y="2708"/>
                  </a:cubicBezTo>
                  <a:cubicBezTo>
                    <a:pt x="2287" y="3109"/>
                    <a:pt x="3764" y="4504"/>
                    <a:pt x="5036" y="6155"/>
                  </a:cubicBezTo>
                  <a:cubicBezTo>
                    <a:pt x="5032" y="6157"/>
                    <a:pt x="5025" y="6159"/>
                    <a:pt x="5021" y="6165"/>
                  </a:cubicBezTo>
                  <a:cubicBezTo>
                    <a:pt x="4432" y="6830"/>
                    <a:pt x="3490" y="6710"/>
                    <a:pt x="2704" y="6933"/>
                  </a:cubicBezTo>
                  <a:cubicBezTo>
                    <a:pt x="2025" y="7125"/>
                    <a:pt x="1500" y="7585"/>
                    <a:pt x="1152" y="8195"/>
                  </a:cubicBezTo>
                  <a:cubicBezTo>
                    <a:pt x="356" y="9583"/>
                    <a:pt x="479" y="11395"/>
                    <a:pt x="1039" y="12844"/>
                  </a:cubicBezTo>
                  <a:cubicBezTo>
                    <a:pt x="1110" y="13030"/>
                    <a:pt x="1192" y="13212"/>
                    <a:pt x="1279" y="13389"/>
                  </a:cubicBezTo>
                  <a:cubicBezTo>
                    <a:pt x="1286" y="13380"/>
                    <a:pt x="1292" y="13370"/>
                    <a:pt x="1299" y="13362"/>
                  </a:cubicBezTo>
                  <a:cubicBezTo>
                    <a:pt x="1306" y="13364"/>
                    <a:pt x="1314" y="13365"/>
                    <a:pt x="1321" y="13365"/>
                  </a:cubicBezTo>
                  <a:cubicBezTo>
                    <a:pt x="1351" y="13365"/>
                    <a:pt x="1378" y="13350"/>
                    <a:pt x="1385" y="13318"/>
                  </a:cubicBezTo>
                  <a:cubicBezTo>
                    <a:pt x="1394" y="13279"/>
                    <a:pt x="1405" y="13238"/>
                    <a:pt x="1413" y="13197"/>
                  </a:cubicBezTo>
                  <a:cubicBezTo>
                    <a:pt x="1415" y="13195"/>
                    <a:pt x="1418" y="13193"/>
                    <a:pt x="1419" y="13190"/>
                  </a:cubicBezTo>
                  <a:cubicBezTo>
                    <a:pt x="1419" y="13188"/>
                    <a:pt x="1418" y="13187"/>
                    <a:pt x="1418" y="13186"/>
                  </a:cubicBezTo>
                  <a:cubicBezTo>
                    <a:pt x="1624" y="12317"/>
                    <a:pt x="1789" y="11418"/>
                    <a:pt x="2169" y="10610"/>
                  </a:cubicBezTo>
                  <a:cubicBezTo>
                    <a:pt x="2388" y="10144"/>
                    <a:pt x="2690" y="9696"/>
                    <a:pt x="3140" y="9426"/>
                  </a:cubicBezTo>
                  <a:cubicBezTo>
                    <a:pt x="3387" y="9278"/>
                    <a:pt x="3748" y="9155"/>
                    <a:pt x="4086" y="9155"/>
                  </a:cubicBezTo>
                  <a:cubicBezTo>
                    <a:pt x="4450" y="9155"/>
                    <a:pt x="4788" y="9298"/>
                    <a:pt x="4926" y="9708"/>
                  </a:cubicBezTo>
                  <a:cubicBezTo>
                    <a:pt x="5191" y="10496"/>
                    <a:pt x="4450" y="11683"/>
                    <a:pt x="4046" y="12300"/>
                  </a:cubicBezTo>
                  <a:cubicBezTo>
                    <a:pt x="3511" y="13118"/>
                    <a:pt x="2845" y="13842"/>
                    <a:pt x="2181" y="14556"/>
                  </a:cubicBezTo>
                  <a:cubicBezTo>
                    <a:pt x="2139" y="14604"/>
                    <a:pt x="2146" y="14662"/>
                    <a:pt x="2174" y="14703"/>
                  </a:cubicBezTo>
                  <a:cubicBezTo>
                    <a:pt x="2170" y="14707"/>
                    <a:pt x="2167" y="14715"/>
                    <a:pt x="2162" y="14722"/>
                  </a:cubicBezTo>
                  <a:cubicBezTo>
                    <a:pt x="2776" y="15440"/>
                    <a:pt x="3544" y="16023"/>
                    <a:pt x="4425" y="16421"/>
                  </a:cubicBezTo>
                  <a:cubicBezTo>
                    <a:pt x="4741" y="16567"/>
                    <a:pt x="5069" y="16687"/>
                    <a:pt x="5399" y="16787"/>
                  </a:cubicBezTo>
                  <a:cubicBezTo>
                    <a:pt x="5393" y="16711"/>
                    <a:pt x="5388" y="16633"/>
                    <a:pt x="5383" y="16557"/>
                  </a:cubicBezTo>
                  <a:cubicBezTo>
                    <a:pt x="5371" y="16554"/>
                    <a:pt x="5357" y="16549"/>
                    <a:pt x="5343" y="16537"/>
                  </a:cubicBezTo>
                  <a:cubicBezTo>
                    <a:pt x="5112" y="15598"/>
                    <a:pt x="5100" y="14664"/>
                    <a:pt x="5465" y="13750"/>
                  </a:cubicBezTo>
                  <a:cubicBezTo>
                    <a:pt x="5649" y="13290"/>
                    <a:pt x="5921" y="12826"/>
                    <a:pt x="6286" y="12485"/>
                  </a:cubicBezTo>
                  <a:cubicBezTo>
                    <a:pt x="6559" y="12229"/>
                    <a:pt x="6918" y="12086"/>
                    <a:pt x="7251" y="12086"/>
                  </a:cubicBezTo>
                  <a:cubicBezTo>
                    <a:pt x="7696" y="12086"/>
                    <a:pt x="8095" y="12341"/>
                    <a:pt x="8187" y="12926"/>
                  </a:cubicBezTo>
                  <a:cubicBezTo>
                    <a:pt x="8420" y="14401"/>
                    <a:pt x="6320" y="15468"/>
                    <a:pt x="6879" y="16961"/>
                  </a:cubicBezTo>
                  <a:cubicBezTo>
                    <a:pt x="6883" y="17006"/>
                    <a:pt x="6884" y="17054"/>
                    <a:pt x="6888" y="17099"/>
                  </a:cubicBezTo>
                  <a:cubicBezTo>
                    <a:pt x="6907" y="17103"/>
                    <a:pt x="6925" y="17105"/>
                    <a:pt x="6945" y="17106"/>
                  </a:cubicBezTo>
                  <a:cubicBezTo>
                    <a:pt x="6946" y="17112"/>
                    <a:pt x="6948" y="17116"/>
                    <a:pt x="6949" y="17120"/>
                  </a:cubicBezTo>
                  <a:cubicBezTo>
                    <a:pt x="6961" y="17142"/>
                    <a:pt x="6980" y="17151"/>
                    <a:pt x="6999" y="17151"/>
                  </a:cubicBezTo>
                  <a:cubicBezTo>
                    <a:pt x="7021" y="17151"/>
                    <a:pt x="7044" y="17139"/>
                    <a:pt x="7055" y="17119"/>
                  </a:cubicBezTo>
                  <a:cubicBezTo>
                    <a:pt x="7588" y="17183"/>
                    <a:pt x="8127" y="17210"/>
                    <a:pt x="8666" y="17210"/>
                  </a:cubicBezTo>
                  <a:cubicBezTo>
                    <a:pt x="9258" y="17210"/>
                    <a:pt x="9850" y="17177"/>
                    <a:pt x="10432" y="17125"/>
                  </a:cubicBezTo>
                  <a:cubicBezTo>
                    <a:pt x="10518" y="17117"/>
                    <a:pt x="10606" y="17109"/>
                    <a:pt x="10693" y="17099"/>
                  </a:cubicBezTo>
                  <a:cubicBezTo>
                    <a:pt x="10662" y="17026"/>
                    <a:pt x="10634" y="16949"/>
                    <a:pt x="10610" y="16873"/>
                  </a:cubicBezTo>
                  <a:cubicBezTo>
                    <a:pt x="10582" y="16877"/>
                    <a:pt x="10552" y="16879"/>
                    <a:pt x="10521" y="16883"/>
                  </a:cubicBezTo>
                  <a:cubicBezTo>
                    <a:pt x="10521" y="16880"/>
                    <a:pt x="10521" y="16879"/>
                    <a:pt x="10520" y="16877"/>
                  </a:cubicBezTo>
                  <a:cubicBezTo>
                    <a:pt x="10306" y="16558"/>
                    <a:pt x="10075" y="16251"/>
                    <a:pt x="9900" y="15905"/>
                  </a:cubicBezTo>
                  <a:cubicBezTo>
                    <a:pt x="9714" y="15536"/>
                    <a:pt x="9313" y="14727"/>
                    <a:pt x="10251" y="14620"/>
                  </a:cubicBezTo>
                  <a:cubicBezTo>
                    <a:pt x="10273" y="14618"/>
                    <a:pt x="10294" y="14617"/>
                    <a:pt x="10316" y="14617"/>
                  </a:cubicBezTo>
                  <a:cubicBezTo>
                    <a:pt x="10547" y="14617"/>
                    <a:pt x="10805" y="14741"/>
                    <a:pt x="10986" y="14861"/>
                  </a:cubicBezTo>
                  <a:cubicBezTo>
                    <a:pt x="11676" y="15327"/>
                    <a:pt x="11622" y="16222"/>
                    <a:pt x="12135" y="16810"/>
                  </a:cubicBezTo>
                  <a:cubicBezTo>
                    <a:pt x="12148" y="16825"/>
                    <a:pt x="12164" y="16832"/>
                    <a:pt x="12181" y="16832"/>
                  </a:cubicBezTo>
                  <a:cubicBezTo>
                    <a:pt x="12185" y="16832"/>
                    <a:pt x="12190" y="16832"/>
                    <a:pt x="12194" y="16831"/>
                  </a:cubicBezTo>
                  <a:cubicBezTo>
                    <a:pt x="12214" y="16865"/>
                    <a:pt x="12232" y="16900"/>
                    <a:pt x="12249" y="16934"/>
                  </a:cubicBezTo>
                  <a:cubicBezTo>
                    <a:pt x="13738" y="16763"/>
                    <a:pt x="15215" y="16586"/>
                    <a:pt x="16717" y="16586"/>
                  </a:cubicBezTo>
                  <a:cubicBezTo>
                    <a:pt x="17075" y="16586"/>
                    <a:pt x="17435" y="16597"/>
                    <a:pt x="17796" y="16619"/>
                  </a:cubicBezTo>
                  <a:cubicBezTo>
                    <a:pt x="17799" y="16619"/>
                    <a:pt x="17801" y="16619"/>
                    <a:pt x="17803" y="16619"/>
                  </a:cubicBezTo>
                  <a:cubicBezTo>
                    <a:pt x="17870" y="16619"/>
                    <a:pt x="17880" y="16539"/>
                    <a:pt x="17837" y="16502"/>
                  </a:cubicBezTo>
                  <a:cubicBezTo>
                    <a:pt x="17854" y="15612"/>
                    <a:pt x="17957" y="14730"/>
                    <a:pt x="18073" y="13849"/>
                  </a:cubicBezTo>
                  <a:cubicBezTo>
                    <a:pt x="18035" y="13845"/>
                    <a:pt x="17995" y="13845"/>
                    <a:pt x="17959" y="13843"/>
                  </a:cubicBezTo>
                  <a:cubicBezTo>
                    <a:pt x="17944" y="13838"/>
                    <a:pt x="17928" y="13834"/>
                    <a:pt x="17912" y="13834"/>
                  </a:cubicBezTo>
                  <a:cubicBezTo>
                    <a:pt x="17907" y="13834"/>
                    <a:pt x="17902" y="13834"/>
                    <a:pt x="17896" y="13835"/>
                  </a:cubicBezTo>
                  <a:cubicBezTo>
                    <a:pt x="17888" y="13836"/>
                    <a:pt x="17877" y="13838"/>
                    <a:pt x="17867" y="13841"/>
                  </a:cubicBezTo>
                  <a:cubicBezTo>
                    <a:pt x="17856" y="13841"/>
                    <a:pt x="17846" y="13838"/>
                    <a:pt x="17834" y="13838"/>
                  </a:cubicBezTo>
                  <a:cubicBezTo>
                    <a:pt x="17837" y="13841"/>
                    <a:pt x="17834" y="13842"/>
                    <a:pt x="17834" y="13843"/>
                  </a:cubicBezTo>
                  <a:cubicBezTo>
                    <a:pt x="17453" y="13900"/>
                    <a:pt x="17070" y="13934"/>
                    <a:pt x="16686" y="13934"/>
                  </a:cubicBezTo>
                  <a:cubicBezTo>
                    <a:pt x="16578" y="13934"/>
                    <a:pt x="16470" y="13931"/>
                    <a:pt x="16362" y="13925"/>
                  </a:cubicBezTo>
                  <a:cubicBezTo>
                    <a:pt x="15731" y="13891"/>
                    <a:pt x="14545" y="13562"/>
                    <a:pt x="15306" y="12742"/>
                  </a:cubicBezTo>
                  <a:cubicBezTo>
                    <a:pt x="15624" y="12399"/>
                    <a:pt x="16105" y="12287"/>
                    <a:pt x="16610" y="12287"/>
                  </a:cubicBezTo>
                  <a:cubicBezTo>
                    <a:pt x="17173" y="12287"/>
                    <a:pt x="17766" y="12426"/>
                    <a:pt x="18193" y="12542"/>
                  </a:cubicBezTo>
                  <a:cubicBezTo>
                    <a:pt x="18198" y="12543"/>
                    <a:pt x="18203" y="12544"/>
                    <a:pt x="18208" y="12544"/>
                  </a:cubicBezTo>
                  <a:cubicBezTo>
                    <a:pt x="18264" y="12544"/>
                    <a:pt x="18305" y="12459"/>
                    <a:pt x="18244" y="12429"/>
                  </a:cubicBezTo>
                  <a:cubicBezTo>
                    <a:pt x="18232" y="12422"/>
                    <a:pt x="18218" y="12416"/>
                    <a:pt x="18204" y="12409"/>
                  </a:cubicBezTo>
                  <a:lnTo>
                    <a:pt x="18264" y="12409"/>
                  </a:lnTo>
                  <a:cubicBezTo>
                    <a:pt x="18334" y="11851"/>
                    <a:pt x="18392" y="11294"/>
                    <a:pt x="18427" y="10732"/>
                  </a:cubicBezTo>
                  <a:cubicBezTo>
                    <a:pt x="18419" y="10730"/>
                    <a:pt x="18410" y="10730"/>
                    <a:pt x="18402" y="10729"/>
                  </a:cubicBezTo>
                  <a:cubicBezTo>
                    <a:pt x="18426" y="10708"/>
                    <a:pt x="18419" y="10667"/>
                    <a:pt x="18395" y="10646"/>
                  </a:cubicBezTo>
                  <a:cubicBezTo>
                    <a:pt x="18362" y="10619"/>
                    <a:pt x="18320" y="10595"/>
                    <a:pt x="18276" y="10575"/>
                  </a:cubicBezTo>
                  <a:lnTo>
                    <a:pt x="18265" y="10569"/>
                  </a:lnTo>
                  <a:cubicBezTo>
                    <a:pt x="18214" y="10550"/>
                    <a:pt x="18159" y="10535"/>
                    <a:pt x="18106" y="10535"/>
                  </a:cubicBezTo>
                  <a:cubicBezTo>
                    <a:pt x="18091" y="10535"/>
                    <a:pt x="18077" y="10536"/>
                    <a:pt x="18063" y="10538"/>
                  </a:cubicBezTo>
                  <a:cubicBezTo>
                    <a:pt x="17834" y="10507"/>
                    <a:pt x="17607" y="10494"/>
                    <a:pt x="17380" y="10494"/>
                  </a:cubicBezTo>
                  <a:cubicBezTo>
                    <a:pt x="16778" y="10494"/>
                    <a:pt x="16181" y="10588"/>
                    <a:pt x="15578" y="10692"/>
                  </a:cubicBezTo>
                  <a:cubicBezTo>
                    <a:pt x="15048" y="10783"/>
                    <a:pt x="14364" y="10925"/>
                    <a:pt x="13712" y="10925"/>
                  </a:cubicBezTo>
                  <a:cubicBezTo>
                    <a:pt x="13132" y="10925"/>
                    <a:pt x="12575" y="10813"/>
                    <a:pt x="12172" y="10455"/>
                  </a:cubicBezTo>
                  <a:cubicBezTo>
                    <a:pt x="11173" y="9570"/>
                    <a:pt x="12438" y="8985"/>
                    <a:pt x="13199" y="8815"/>
                  </a:cubicBezTo>
                  <a:cubicBezTo>
                    <a:pt x="13631" y="8717"/>
                    <a:pt x="14073" y="8676"/>
                    <a:pt x="14515" y="8676"/>
                  </a:cubicBezTo>
                  <a:cubicBezTo>
                    <a:pt x="14668" y="8676"/>
                    <a:pt x="14821" y="8681"/>
                    <a:pt x="14974" y="8690"/>
                  </a:cubicBezTo>
                  <a:cubicBezTo>
                    <a:pt x="16154" y="8762"/>
                    <a:pt x="17230" y="9148"/>
                    <a:pt x="18361" y="9440"/>
                  </a:cubicBezTo>
                  <a:cubicBezTo>
                    <a:pt x="18369" y="9442"/>
                    <a:pt x="18377" y="9443"/>
                    <a:pt x="18384" y="9443"/>
                  </a:cubicBezTo>
                  <a:cubicBezTo>
                    <a:pt x="18459" y="9443"/>
                    <a:pt x="18481" y="9342"/>
                    <a:pt x="18410" y="9303"/>
                  </a:cubicBezTo>
                  <a:cubicBezTo>
                    <a:pt x="18416" y="9303"/>
                    <a:pt x="18423" y="9304"/>
                    <a:pt x="18427" y="9304"/>
                  </a:cubicBezTo>
                  <a:cubicBezTo>
                    <a:pt x="18354" y="8220"/>
                    <a:pt x="18087" y="7187"/>
                    <a:pt x="17607" y="6224"/>
                  </a:cubicBezTo>
                  <a:cubicBezTo>
                    <a:pt x="17606" y="6198"/>
                    <a:pt x="17591" y="6176"/>
                    <a:pt x="17559" y="6174"/>
                  </a:cubicBezTo>
                  <a:cubicBezTo>
                    <a:pt x="17536" y="6172"/>
                    <a:pt x="17514" y="6172"/>
                    <a:pt x="17491" y="6170"/>
                  </a:cubicBezTo>
                  <a:cubicBezTo>
                    <a:pt x="17479" y="6141"/>
                    <a:pt x="17451" y="6119"/>
                    <a:pt x="17409" y="6119"/>
                  </a:cubicBezTo>
                  <a:cubicBezTo>
                    <a:pt x="17405" y="6119"/>
                    <a:pt x="17400" y="6119"/>
                    <a:pt x="17395" y="6119"/>
                  </a:cubicBezTo>
                  <a:cubicBezTo>
                    <a:pt x="15785" y="6295"/>
                    <a:pt x="14489" y="7681"/>
                    <a:pt x="12841" y="7681"/>
                  </a:cubicBezTo>
                  <a:cubicBezTo>
                    <a:pt x="12712" y="7681"/>
                    <a:pt x="12581" y="7672"/>
                    <a:pt x="12447" y="7654"/>
                  </a:cubicBezTo>
                  <a:cubicBezTo>
                    <a:pt x="11526" y="7527"/>
                    <a:pt x="11903" y="6584"/>
                    <a:pt x="12361" y="6142"/>
                  </a:cubicBezTo>
                  <a:cubicBezTo>
                    <a:pt x="12707" y="5809"/>
                    <a:pt x="13151" y="5583"/>
                    <a:pt x="13603" y="5422"/>
                  </a:cubicBezTo>
                  <a:cubicBezTo>
                    <a:pt x="14552" y="5083"/>
                    <a:pt x="15581" y="4984"/>
                    <a:pt x="16582" y="4956"/>
                  </a:cubicBezTo>
                  <a:cubicBezTo>
                    <a:pt x="16663" y="4953"/>
                    <a:pt x="16687" y="4861"/>
                    <a:pt x="16647" y="4813"/>
                  </a:cubicBezTo>
                  <a:cubicBezTo>
                    <a:pt x="16667" y="4811"/>
                    <a:pt x="16684" y="4808"/>
                    <a:pt x="16703" y="4806"/>
                  </a:cubicBezTo>
                  <a:cubicBezTo>
                    <a:pt x="15832" y="3688"/>
                    <a:pt x="14734" y="2724"/>
                    <a:pt x="13566" y="1899"/>
                  </a:cubicBezTo>
                  <a:lnTo>
                    <a:pt x="13470" y="1942"/>
                  </a:lnTo>
                  <a:cubicBezTo>
                    <a:pt x="13454" y="1931"/>
                    <a:pt x="13435" y="1924"/>
                    <a:pt x="13415" y="1924"/>
                  </a:cubicBezTo>
                  <a:cubicBezTo>
                    <a:pt x="13399" y="1924"/>
                    <a:pt x="13382" y="1928"/>
                    <a:pt x="13365" y="1938"/>
                  </a:cubicBezTo>
                  <a:cubicBezTo>
                    <a:pt x="12609" y="2331"/>
                    <a:pt x="12071" y="2896"/>
                    <a:pt x="11658" y="3636"/>
                  </a:cubicBezTo>
                  <a:cubicBezTo>
                    <a:pt x="11214" y="4433"/>
                    <a:pt x="10583" y="6514"/>
                    <a:pt x="9514" y="6514"/>
                  </a:cubicBezTo>
                  <a:cubicBezTo>
                    <a:pt x="9483" y="6514"/>
                    <a:pt x="9452" y="6513"/>
                    <a:pt x="9420" y="6509"/>
                  </a:cubicBezTo>
                  <a:cubicBezTo>
                    <a:pt x="7873" y="6333"/>
                    <a:pt x="9225" y="3897"/>
                    <a:pt x="9695" y="3267"/>
                  </a:cubicBezTo>
                  <a:cubicBezTo>
                    <a:pt x="10354" y="2388"/>
                    <a:pt x="11216" y="1714"/>
                    <a:pt x="12073" y="1044"/>
                  </a:cubicBezTo>
                  <a:cubicBezTo>
                    <a:pt x="12100" y="1021"/>
                    <a:pt x="12100" y="987"/>
                    <a:pt x="12081" y="961"/>
                  </a:cubicBezTo>
                  <a:cubicBezTo>
                    <a:pt x="12085" y="959"/>
                    <a:pt x="12088" y="955"/>
                    <a:pt x="12094" y="954"/>
                  </a:cubicBezTo>
                  <a:cubicBezTo>
                    <a:pt x="11134" y="409"/>
                    <a:pt x="10056" y="1"/>
                    <a:pt x="897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4" name="Google Shape;3854;p15"/>
          <p:cNvGrpSpPr/>
          <p:nvPr/>
        </p:nvGrpSpPr>
        <p:grpSpPr>
          <a:xfrm flipH="1">
            <a:off x="2440492" y="-58797"/>
            <a:ext cx="539325" cy="397679"/>
            <a:chOff x="5165350" y="2018400"/>
            <a:chExt cx="244825" cy="180525"/>
          </a:xfrm>
        </p:grpSpPr>
        <p:sp>
          <p:nvSpPr>
            <p:cNvPr id="3855" name="Google Shape;3855;p1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0" name="Google Shape;3860;p15"/>
          <p:cNvGrpSpPr/>
          <p:nvPr/>
        </p:nvGrpSpPr>
        <p:grpSpPr>
          <a:xfrm rot="10800000">
            <a:off x="-135783" y="264628"/>
            <a:ext cx="539325" cy="397679"/>
            <a:chOff x="5165350" y="2018400"/>
            <a:chExt cx="244825" cy="180525"/>
          </a:xfrm>
        </p:grpSpPr>
        <p:sp>
          <p:nvSpPr>
            <p:cNvPr id="3861" name="Google Shape;3861;p1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6" name="Google Shape;3866;p15"/>
          <p:cNvGrpSpPr/>
          <p:nvPr/>
        </p:nvGrpSpPr>
        <p:grpSpPr>
          <a:xfrm flipH="1">
            <a:off x="8740458" y="264628"/>
            <a:ext cx="539325" cy="397679"/>
            <a:chOff x="5165350" y="2018400"/>
            <a:chExt cx="244825" cy="180525"/>
          </a:xfrm>
        </p:grpSpPr>
        <p:sp>
          <p:nvSpPr>
            <p:cNvPr id="3867" name="Google Shape;3867;p1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2" name="Google Shape;3872;p15"/>
          <p:cNvGrpSpPr/>
          <p:nvPr/>
        </p:nvGrpSpPr>
        <p:grpSpPr>
          <a:xfrm rot="10800000">
            <a:off x="5154733" y="-58797"/>
            <a:ext cx="539325" cy="397679"/>
            <a:chOff x="5165350" y="2018400"/>
            <a:chExt cx="244825" cy="180525"/>
          </a:xfrm>
        </p:grpSpPr>
        <p:sp>
          <p:nvSpPr>
            <p:cNvPr id="3873" name="Google Shape;3873;p1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7C09"/>
              </a:buClr>
              <a:buSzPts val="3300"/>
              <a:buFont typeface="Titan One"/>
              <a:buNone/>
              <a:defRPr sz="3300">
                <a:solidFill>
                  <a:srgbClr val="FF7C09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4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5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3" r:id="rId17"/>
    <p:sldLayoutId id="2147483674" r:id="rId18"/>
    <p:sldLayoutId id="2147483675" r:id="rId19"/>
    <p:sldLayoutId id="2147483676" r:id="rId20"/>
    <p:sldLayoutId id="2147483678" r:id="rId21"/>
    <p:sldLayoutId id="2147483679" r:id="rId22"/>
    <p:sldLayoutId id="2147483680" r:id="rId23"/>
    <p:sldLayoutId id="2147483681" r:id="rId2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party-hand-drawn-jungle-invitation_27522883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Relationship Id="rId4" Type="http://schemas.openxmlformats.org/officeDocument/2006/relationships/hyperlink" Target="https://www.freepik.com/free-vector/party-hand-drawn-jungle-invitation_27522888.htm#&amp;position=1&amp;from_view=undefined/?utm_source=slidesgo_template&amp;utm_medium=referral-link&amp;utm_campaign=sg_resources&amp;utm_content=freepik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8EFEA"/>
        </a:solidFill>
        <a:effectLst/>
      </p:bgPr>
    </p:bg>
    <p:spTree>
      <p:nvGrpSpPr>
        <p:cNvPr id="1" name="Shape 6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0" name="Google Shape;6720;p39"/>
          <p:cNvSpPr txBox="1">
            <a:spLocks noGrp="1"/>
          </p:cNvSpPr>
          <p:nvPr>
            <p:ph type="ctrTitle"/>
          </p:nvPr>
        </p:nvSpPr>
        <p:spPr>
          <a:xfrm>
            <a:off x="548694" y="935734"/>
            <a:ext cx="8201024" cy="249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n" sz="7200" dirty="0"/>
              <a:t>Unit 8</a:t>
            </a:r>
            <a:br>
              <a:rPr lang="en" sz="4000" dirty="0"/>
            </a:br>
            <a:r>
              <a:rPr lang="en" sz="3800" dirty="0"/>
              <a:t>Survival Against the Odds</a:t>
            </a:r>
            <a:br>
              <a:rPr lang="en" sz="3800" dirty="0"/>
            </a:br>
            <a:r>
              <a:rPr lang="en" sz="1800" dirty="0"/>
              <a:t> </a:t>
            </a:r>
            <a:br>
              <a:rPr lang="en" sz="4000" dirty="0"/>
            </a:br>
            <a:r>
              <a:rPr lang="en" sz="2400" dirty="0"/>
              <a:t>Reading</a:t>
            </a:r>
            <a:endParaRPr sz="4000" dirty="0"/>
          </a:p>
        </p:txBody>
      </p:sp>
      <p:grpSp>
        <p:nvGrpSpPr>
          <p:cNvPr id="6722" name="Google Shape;6722;p39"/>
          <p:cNvGrpSpPr/>
          <p:nvPr/>
        </p:nvGrpSpPr>
        <p:grpSpPr>
          <a:xfrm>
            <a:off x="7891460" y="871882"/>
            <a:ext cx="539325" cy="397679"/>
            <a:chOff x="5165350" y="2018400"/>
            <a:chExt cx="244825" cy="180525"/>
          </a:xfrm>
        </p:grpSpPr>
        <p:sp>
          <p:nvSpPr>
            <p:cNvPr id="6723" name="Google Shape;6723;p39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8" name="Google Shape;6728;p39"/>
          <p:cNvGrpSpPr/>
          <p:nvPr/>
        </p:nvGrpSpPr>
        <p:grpSpPr>
          <a:xfrm flipH="1">
            <a:off x="7132605" y="1261929"/>
            <a:ext cx="667548" cy="651582"/>
            <a:chOff x="271054" y="174557"/>
            <a:chExt cx="667548" cy="651582"/>
          </a:xfrm>
        </p:grpSpPr>
        <p:sp>
          <p:nvSpPr>
            <p:cNvPr id="6729" name="Google Shape;6729;p39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3416;p40">
            <a:extLst>
              <a:ext uri="{FF2B5EF4-FFF2-40B4-BE49-F238E27FC236}">
                <a16:creationId xmlns:a16="http://schemas.microsoft.com/office/drawing/2014/main" id="{29A06D33-1DC7-25EE-640C-BE8CB4B68A5B}"/>
              </a:ext>
            </a:extLst>
          </p:cNvPr>
          <p:cNvSpPr txBox="1">
            <a:spLocks/>
          </p:cNvSpPr>
          <p:nvPr/>
        </p:nvSpPr>
        <p:spPr>
          <a:xfrm>
            <a:off x="882461" y="555270"/>
            <a:ext cx="1731416" cy="43552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1800" b="1" dirty="0">
                <a:solidFill>
                  <a:schemeClr val="bg2"/>
                </a:solidFill>
              </a:rPr>
              <a:t>Mega Goal 3.2</a:t>
            </a:r>
          </a:p>
        </p:txBody>
      </p:sp>
      <p:sp>
        <p:nvSpPr>
          <p:cNvPr id="5" name="Google Shape;868;p22">
            <a:extLst>
              <a:ext uri="{FF2B5EF4-FFF2-40B4-BE49-F238E27FC236}">
                <a16:creationId xmlns:a16="http://schemas.microsoft.com/office/drawing/2014/main" id="{E36C6DD2-4152-7A6D-A83C-E1CA1A2AA003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266513" y="4089605"/>
            <a:ext cx="3870663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3">
                    <a:lumMod val="75000"/>
                  </a:schemeClr>
                </a:solidFill>
              </a:rPr>
              <a:t>Done by: </a:t>
            </a:r>
            <a:r>
              <a:rPr lang="en" sz="2000" b="1" dirty="0">
                <a:solidFill>
                  <a:srgbClr val="339933"/>
                </a:solidFill>
                <a:latin typeface="Amasis MT Pro Medium" panose="02040604050005020304" pitchFamily="18" charset="0"/>
              </a:rPr>
              <a:t>Entisr Al-Obaidallah</a:t>
            </a:r>
            <a:endParaRPr sz="1800" b="1" dirty="0">
              <a:solidFill>
                <a:srgbClr val="339933"/>
              </a:solidFill>
              <a:latin typeface="Amasis MT Pro Medium" panose="02040604050005020304" pitchFamily="18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BAC300F7-D8CC-0EE1-804D-90B43182852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823" t="28790" r="14778" b="51642"/>
          <a:stretch/>
        </p:blipFill>
        <p:spPr>
          <a:xfrm>
            <a:off x="125548" y="646502"/>
            <a:ext cx="8755339" cy="14736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25D1C366-FEC4-DB14-1063-F6F90BE7668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69100" y="3249677"/>
            <a:ext cx="1418054" cy="2071849"/>
          </a:xfrm>
          <a:prstGeom prst="rect">
            <a:avLst/>
          </a:prstGeom>
        </p:spPr>
      </p:pic>
      <p:sp>
        <p:nvSpPr>
          <p:cNvPr id="6" name="فقاعة التفكير: على شكل سحابة 5">
            <a:extLst>
              <a:ext uri="{FF2B5EF4-FFF2-40B4-BE49-F238E27FC236}">
                <a16:creationId xmlns:a16="http://schemas.microsoft.com/office/drawing/2014/main" id="{01B8E67B-5F2A-D3E7-7B02-B42516CF28D4}"/>
              </a:ext>
            </a:extLst>
          </p:cNvPr>
          <p:cNvSpPr/>
          <p:nvPr/>
        </p:nvSpPr>
        <p:spPr>
          <a:xfrm>
            <a:off x="6109487" y="2298137"/>
            <a:ext cx="2937408" cy="1046075"/>
          </a:xfrm>
          <a:prstGeom prst="cloudCallout">
            <a:avLst>
              <a:gd name="adj1" fmla="val 3102"/>
              <a:gd name="adj2" fmla="val 94322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672ED212-6899-F0B0-3502-1947969BD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437508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شكل بيضاوي 8">
            <a:extLst>
              <a:ext uri="{FF2B5EF4-FFF2-40B4-BE49-F238E27FC236}">
                <a16:creationId xmlns:a16="http://schemas.microsoft.com/office/drawing/2014/main" id="{1483758F-917C-0E47-D29A-046CEEAB38DD}"/>
              </a:ext>
            </a:extLst>
          </p:cNvPr>
          <p:cNvSpPr/>
          <p:nvPr/>
        </p:nvSpPr>
        <p:spPr>
          <a:xfrm>
            <a:off x="1339842" y="287916"/>
            <a:ext cx="399642" cy="399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5</a:t>
            </a:r>
            <a:endParaRPr lang="ar-SA" sz="1600" b="1" dirty="0">
              <a:solidFill>
                <a:schemeClr val="bg1"/>
              </a:solidFill>
            </a:endParaRPr>
          </a:p>
        </p:txBody>
      </p:sp>
      <p:sp>
        <p:nvSpPr>
          <p:cNvPr id="10" name="فقاعة الكلام: مستطيلة مستديرة الزوايا 9">
            <a:extLst>
              <a:ext uri="{FF2B5EF4-FFF2-40B4-BE49-F238E27FC236}">
                <a16:creationId xmlns:a16="http://schemas.microsoft.com/office/drawing/2014/main" id="{D585D71A-7F14-7AFE-B86C-CB2C384C833C}"/>
              </a:ext>
            </a:extLst>
          </p:cNvPr>
          <p:cNvSpPr/>
          <p:nvPr/>
        </p:nvSpPr>
        <p:spPr>
          <a:xfrm>
            <a:off x="1550267" y="2314323"/>
            <a:ext cx="4373103" cy="1003411"/>
          </a:xfrm>
          <a:prstGeom prst="wedgeRoundRectCallout">
            <a:avLst>
              <a:gd name="adj1" fmla="val -30144"/>
              <a:gd name="adj2" fmla="val 84992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u="sng" dirty="0">
                <a:solidFill>
                  <a:schemeClr val="accent5"/>
                </a:solidFill>
              </a:rPr>
              <a:t>Le Marque </a:t>
            </a:r>
            <a:r>
              <a:rPr lang="en-US" dirty="0">
                <a:solidFill>
                  <a:schemeClr val="accent5"/>
                </a:solidFill>
              </a:rPr>
              <a:t>got lost on the mountain. He had no supplies or way of calling for help . He tried to find his way to safety</a:t>
            </a:r>
            <a:endParaRPr lang="ar-SA" dirty="0">
              <a:solidFill>
                <a:schemeClr val="accent5"/>
              </a:solidFill>
            </a:endParaRPr>
          </a:p>
        </p:txBody>
      </p:sp>
      <p:pic>
        <p:nvPicPr>
          <p:cNvPr id="2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59F3733D-7EB2-40ED-53B6-229BFE1DD63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3732" end="217855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182305" y="92165"/>
            <a:ext cx="540918" cy="540918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816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 animBg="1"/>
      <p:bldP spid="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4" name="Google Shape;6874;p45"/>
          <p:cNvGrpSpPr/>
          <p:nvPr/>
        </p:nvGrpSpPr>
        <p:grpSpPr>
          <a:xfrm>
            <a:off x="7936320" y="661840"/>
            <a:ext cx="539325" cy="397679"/>
            <a:chOff x="5165350" y="2018400"/>
            <a:chExt cx="244825" cy="180525"/>
          </a:xfrm>
        </p:grpSpPr>
        <p:sp>
          <p:nvSpPr>
            <p:cNvPr id="6875" name="Google Shape;6875;p4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4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4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4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4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0" name="Google Shape;6880;p45"/>
          <p:cNvGrpSpPr/>
          <p:nvPr/>
        </p:nvGrpSpPr>
        <p:grpSpPr>
          <a:xfrm flipH="1">
            <a:off x="672164" y="660057"/>
            <a:ext cx="539325" cy="397679"/>
            <a:chOff x="5165350" y="2018400"/>
            <a:chExt cx="244825" cy="180525"/>
          </a:xfrm>
        </p:grpSpPr>
        <p:sp>
          <p:nvSpPr>
            <p:cNvPr id="6881" name="Google Shape;6881;p45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45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45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45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45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صورة 5">
            <a:extLst>
              <a:ext uri="{FF2B5EF4-FFF2-40B4-BE49-F238E27FC236}">
                <a16:creationId xmlns:a16="http://schemas.microsoft.com/office/drawing/2014/main" id="{24B1655D-A570-E4ED-32D5-05DAFA2F7122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823" t="46209" r="14778" b="39273"/>
          <a:stretch/>
        </p:blipFill>
        <p:spPr>
          <a:xfrm>
            <a:off x="133640" y="1035780"/>
            <a:ext cx="8755339" cy="10932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6910" name="Google Shape;6910;p45"/>
          <p:cNvGrpSpPr/>
          <p:nvPr/>
        </p:nvGrpSpPr>
        <p:grpSpPr>
          <a:xfrm>
            <a:off x="8588161" y="868227"/>
            <a:ext cx="457196" cy="476759"/>
            <a:chOff x="1617540" y="3269133"/>
            <a:chExt cx="699397" cy="724778"/>
          </a:xfrm>
        </p:grpSpPr>
        <p:sp>
          <p:nvSpPr>
            <p:cNvPr id="6911" name="Google Shape;6911;p45"/>
            <p:cNvSpPr/>
            <p:nvPr/>
          </p:nvSpPr>
          <p:spPr>
            <a:xfrm>
              <a:off x="2057275" y="3508359"/>
              <a:ext cx="245753" cy="135435"/>
            </a:xfrm>
            <a:custGeom>
              <a:avLst/>
              <a:gdLst/>
              <a:ahLst/>
              <a:cxnLst/>
              <a:rect l="l" t="t" r="r" b="b"/>
              <a:pathLst>
                <a:path w="4667" h="2572" extrusionOk="0">
                  <a:moveTo>
                    <a:pt x="3074" y="1"/>
                  </a:moveTo>
                  <a:lnTo>
                    <a:pt x="1" y="1369"/>
                  </a:lnTo>
                  <a:lnTo>
                    <a:pt x="3415" y="2571"/>
                  </a:lnTo>
                  <a:cubicBezTo>
                    <a:pt x="3833" y="2287"/>
                    <a:pt x="4319" y="1784"/>
                    <a:pt x="4618" y="1327"/>
                  </a:cubicBezTo>
                  <a:cubicBezTo>
                    <a:pt x="4667" y="1246"/>
                    <a:pt x="4660" y="1144"/>
                    <a:pt x="4597" y="1073"/>
                  </a:cubicBezTo>
                  <a:cubicBezTo>
                    <a:pt x="4203" y="627"/>
                    <a:pt x="3594" y="222"/>
                    <a:pt x="3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45"/>
            <p:cNvSpPr/>
            <p:nvPr/>
          </p:nvSpPr>
          <p:spPr>
            <a:xfrm>
              <a:off x="2078180" y="3570233"/>
              <a:ext cx="224321" cy="73563"/>
            </a:xfrm>
            <a:custGeom>
              <a:avLst/>
              <a:gdLst/>
              <a:ahLst/>
              <a:cxnLst/>
              <a:rect l="l" t="t" r="r" b="b"/>
              <a:pathLst>
                <a:path w="4260" h="1397" extrusionOk="0">
                  <a:moveTo>
                    <a:pt x="4249" y="0"/>
                  </a:moveTo>
                  <a:lnTo>
                    <a:pt x="1" y="334"/>
                  </a:lnTo>
                  <a:lnTo>
                    <a:pt x="3018" y="1396"/>
                  </a:lnTo>
                  <a:cubicBezTo>
                    <a:pt x="3436" y="1112"/>
                    <a:pt x="3922" y="612"/>
                    <a:pt x="4221" y="152"/>
                  </a:cubicBezTo>
                  <a:cubicBezTo>
                    <a:pt x="4249" y="106"/>
                    <a:pt x="4259" y="53"/>
                    <a:pt x="4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45"/>
            <p:cNvSpPr/>
            <p:nvPr/>
          </p:nvSpPr>
          <p:spPr>
            <a:xfrm>
              <a:off x="1717840" y="3785763"/>
              <a:ext cx="184301" cy="197466"/>
            </a:xfrm>
            <a:custGeom>
              <a:avLst/>
              <a:gdLst/>
              <a:ahLst/>
              <a:cxnLst/>
              <a:rect l="l" t="t" r="r" b="b"/>
              <a:pathLst>
                <a:path w="3500" h="3750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64" y="3694"/>
                    <a:pt x="548" y="3749"/>
                    <a:pt x="639" y="3749"/>
                  </a:cubicBezTo>
                  <a:cubicBezTo>
                    <a:pt x="642" y="3749"/>
                    <a:pt x="645" y="3749"/>
                    <a:pt x="648" y="3749"/>
                  </a:cubicBezTo>
                  <a:cubicBezTo>
                    <a:pt x="1689" y="3682"/>
                    <a:pt x="2800" y="3123"/>
                    <a:pt x="3500" y="2371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45"/>
            <p:cNvSpPr/>
            <p:nvPr/>
          </p:nvSpPr>
          <p:spPr>
            <a:xfrm>
              <a:off x="1717840" y="3785763"/>
              <a:ext cx="113951" cy="195043"/>
            </a:xfrm>
            <a:custGeom>
              <a:avLst/>
              <a:gdLst/>
              <a:ahLst/>
              <a:cxnLst/>
              <a:rect l="l" t="t" r="r" b="b"/>
              <a:pathLst>
                <a:path w="2164" h="3704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47" y="3647"/>
                    <a:pt x="472" y="3679"/>
                    <a:pt x="504" y="3703"/>
                  </a:cubicBezTo>
                  <a:lnTo>
                    <a:pt x="2163" y="1147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45"/>
            <p:cNvSpPr/>
            <p:nvPr/>
          </p:nvSpPr>
          <p:spPr>
            <a:xfrm>
              <a:off x="1951906" y="3655961"/>
              <a:ext cx="192463" cy="306467"/>
            </a:xfrm>
            <a:custGeom>
              <a:avLst/>
              <a:gdLst/>
              <a:ahLst/>
              <a:cxnLst/>
              <a:rect l="l" t="t" r="r" b="b"/>
              <a:pathLst>
                <a:path w="3655" h="5820" extrusionOk="0">
                  <a:moveTo>
                    <a:pt x="637" y="0"/>
                  </a:moveTo>
                  <a:lnTo>
                    <a:pt x="1" y="4424"/>
                  </a:lnTo>
                  <a:cubicBezTo>
                    <a:pt x="630" y="5022"/>
                    <a:pt x="1544" y="5630"/>
                    <a:pt x="2532" y="5817"/>
                  </a:cubicBezTo>
                  <a:cubicBezTo>
                    <a:pt x="2545" y="5819"/>
                    <a:pt x="2557" y="5820"/>
                    <a:pt x="2570" y="5820"/>
                  </a:cubicBezTo>
                  <a:cubicBezTo>
                    <a:pt x="2641" y="5820"/>
                    <a:pt x="2709" y="5786"/>
                    <a:pt x="2751" y="5729"/>
                  </a:cubicBezTo>
                  <a:cubicBezTo>
                    <a:pt x="3285" y="4973"/>
                    <a:pt x="3654" y="4069"/>
                    <a:pt x="3619" y="3109"/>
                  </a:cubicBezTo>
                  <a:lnTo>
                    <a:pt x="6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45"/>
            <p:cNvSpPr/>
            <p:nvPr/>
          </p:nvSpPr>
          <p:spPr>
            <a:xfrm>
              <a:off x="1951906" y="3675760"/>
              <a:ext cx="129327" cy="285614"/>
            </a:xfrm>
            <a:custGeom>
              <a:avLst/>
              <a:gdLst/>
              <a:ahLst/>
              <a:cxnLst/>
              <a:rect l="l" t="t" r="r" b="b"/>
              <a:pathLst>
                <a:path w="2456" h="5424" extrusionOk="0">
                  <a:moveTo>
                    <a:pt x="584" y="1"/>
                  </a:moveTo>
                  <a:lnTo>
                    <a:pt x="1" y="4052"/>
                  </a:lnTo>
                  <a:cubicBezTo>
                    <a:pt x="613" y="4632"/>
                    <a:pt x="1495" y="5223"/>
                    <a:pt x="2455" y="5423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45"/>
            <p:cNvSpPr/>
            <p:nvPr/>
          </p:nvSpPr>
          <p:spPr>
            <a:xfrm>
              <a:off x="1624898" y="3279559"/>
              <a:ext cx="656481" cy="637840"/>
            </a:xfrm>
            <a:custGeom>
              <a:avLst/>
              <a:gdLst/>
              <a:ahLst/>
              <a:cxnLst/>
              <a:rect l="l" t="t" r="r" b="b"/>
              <a:pathLst>
                <a:path w="12467" h="12113" extrusionOk="0">
                  <a:moveTo>
                    <a:pt x="5115" y="1"/>
                  </a:moveTo>
                  <a:cubicBezTo>
                    <a:pt x="4855" y="1"/>
                    <a:pt x="4587" y="43"/>
                    <a:pt x="4322" y="133"/>
                  </a:cubicBezTo>
                  <a:cubicBezTo>
                    <a:pt x="3151" y="531"/>
                    <a:pt x="2490" y="1712"/>
                    <a:pt x="2852" y="2767"/>
                  </a:cubicBezTo>
                  <a:cubicBezTo>
                    <a:pt x="2916" y="2925"/>
                    <a:pt x="2990" y="3076"/>
                    <a:pt x="3070" y="3228"/>
                  </a:cubicBezTo>
                  <a:lnTo>
                    <a:pt x="2888" y="3674"/>
                  </a:lnTo>
                  <a:cubicBezTo>
                    <a:pt x="2687" y="3611"/>
                    <a:pt x="2483" y="3569"/>
                    <a:pt x="2279" y="3551"/>
                  </a:cubicBezTo>
                  <a:cubicBezTo>
                    <a:pt x="2231" y="3547"/>
                    <a:pt x="2183" y="3545"/>
                    <a:pt x="2135" y="3545"/>
                  </a:cubicBezTo>
                  <a:cubicBezTo>
                    <a:pt x="1084" y="3545"/>
                    <a:pt x="186" y="4452"/>
                    <a:pt x="96" y="5633"/>
                  </a:cubicBezTo>
                  <a:cubicBezTo>
                    <a:pt x="1" y="6867"/>
                    <a:pt x="823" y="7936"/>
                    <a:pt x="1935" y="8021"/>
                  </a:cubicBezTo>
                  <a:cubicBezTo>
                    <a:pt x="1995" y="8025"/>
                    <a:pt x="2056" y="8027"/>
                    <a:pt x="2119" y="8027"/>
                  </a:cubicBezTo>
                  <a:cubicBezTo>
                    <a:pt x="2699" y="8027"/>
                    <a:pt x="3361" y="7841"/>
                    <a:pt x="4002" y="7574"/>
                  </a:cubicBezTo>
                  <a:lnTo>
                    <a:pt x="4002" y="7574"/>
                  </a:lnTo>
                  <a:cubicBezTo>
                    <a:pt x="3426" y="8091"/>
                    <a:pt x="2909" y="8678"/>
                    <a:pt x="2687" y="9237"/>
                  </a:cubicBezTo>
                  <a:cubicBezTo>
                    <a:pt x="2276" y="10275"/>
                    <a:pt x="2877" y="11484"/>
                    <a:pt x="4030" y="11938"/>
                  </a:cubicBezTo>
                  <a:cubicBezTo>
                    <a:pt x="4329" y="12056"/>
                    <a:pt x="4635" y="12113"/>
                    <a:pt x="4932" y="12113"/>
                  </a:cubicBezTo>
                  <a:cubicBezTo>
                    <a:pt x="5779" y="12113"/>
                    <a:pt x="6553" y="11655"/>
                    <a:pt x="6858" y="10886"/>
                  </a:cubicBezTo>
                  <a:cubicBezTo>
                    <a:pt x="7160" y="10120"/>
                    <a:pt x="7121" y="8864"/>
                    <a:pt x="6953" y="7848"/>
                  </a:cubicBezTo>
                  <a:lnTo>
                    <a:pt x="6953" y="7848"/>
                  </a:lnTo>
                  <a:cubicBezTo>
                    <a:pt x="7290" y="8502"/>
                    <a:pt x="8201" y="9726"/>
                    <a:pt x="8953" y="10169"/>
                  </a:cubicBezTo>
                  <a:cubicBezTo>
                    <a:pt x="9249" y="10346"/>
                    <a:pt x="9576" y="10430"/>
                    <a:pt x="9905" y="10430"/>
                  </a:cubicBezTo>
                  <a:cubicBezTo>
                    <a:pt x="10644" y="10430"/>
                    <a:pt x="11396" y="10009"/>
                    <a:pt x="11833" y="9272"/>
                  </a:cubicBezTo>
                  <a:cubicBezTo>
                    <a:pt x="12466" y="8210"/>
                    <a:pt x="12203" y="6888"/>
                    <a:pt x="11246" y="6319"/>
                  </a:cubicBezTo>
                  <a:cubicBezTo>
                    <a:pt x="10712" y="6002"/>
                    <a:pt x="9959" y="5854"/>
                    <a:pt x="9193" y="5805"/>
                  </a:cubicBezTo>
                  <a:lnTo>
                    <a:pt x="9242" y="5788"/>
                  </a:lnTo>
                  <a:cubicBezTo>
                    <a:pt x="9945" y="5584"/>
                    <a:pt x="10613" y="5299"/>
                    <a:pt x="11032" y="4919"/>
                  </a:cubicBezTo>
                  <a:cubicBezTo>
                    <a:pt x="11858" y="4170"/>
                    <a:pt x="11858" y="2820"/>
                    <a:pt x="11028" y="1902"/>
                  </a:cubicBezTo>
                  <a:cubicBezTo>
                    <a:pt x="10557" y="1379"/>
                    <a:pt x="9922" y="1109"/>
                    <a:pt x="9308" y="1109"/>
                  </a:cubicBezTo>
                  <a:cubicBezTo>
                    <a:pt x="8841" y="1109"/>
                    <a:pt x="8386" y="1266"/>
                    <a:pt x="8029" y="1589"/>
                  </a:cubicBezTo>
                  <a:cubicBezTo>
                    <a:pt x="7737" y="1849"/>
                    <a:pt x="7480" y="2232"/>
                    <a:pt x="7259" y="2669"/>
                  </a:cubicBezTo>
                  <a:cubicBezTo>
                    <a:pt x="7269" y="2187"/>
                    <a:pt x="7216" y="1677"/>
                    <a:pt x="7097" y="1318"/>
                  </a:cubicBezTo>
                  <a:cubicBezTo>
                    <a:pt x="6816" y="501"/>
                    <a:pt x="6009" y="1"/>
                    <a:pt x="5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45"/>
            <p:cNvSpPr/>
            <p:nvPr/>
          </p:nvSpPr>
          <p:spPr>
            <a:xfrm>
              <a:off x="1742852" y="3468023"/>
              <a:ext cx="56923" cy="56712"/>
            </a:xfrm>
            <a:custGeom>
              <a:avLst/>
              <a:gdLst/>
              <a:ahLst/>
              <a:cxnLst/>
              <a:rect l="l" t="t" r="r" b="b"/>
              <a:pathLst>
                <a:path w="1081" h="1077" extrusionOk="0">
                  <a:moveTo>
                    <a:pt x="542" y="0"/>
                  </a:moveTo>
                  <a:cubicBezTo>
                    <a:pt x="243" y="0"/>
                    <a:pt x="1" y="239"/>
                    <a:pt x="1" y="538"/>
                  </a:cubicBezTo>
                  <a:cubicBezTo>
                    <a:pt x="1" y="837"/>
                    <a:pt x="243" y="1076"/>
                    <a:pt x="542" y="1076"/>
                  </a:cubicBezTo>
                  <a:cubicBezTo>
                    <a:pt x="838" y="1076"/>
                    <a:pt x="1080" y="837"/>
                    <a:pt x="1080" y="538"/>
                  </a:cubicBezTo>
                  <a:cubicBezTo>
                    <a:pt x="1080" y="239"/>
                    <a:pt x="838" y="0"/>
                    <a:pt x="5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45"/>
            <p:cNvSpPr/>
            <p:nvPr/>
          </p:nvSpPr>
          <p:spPr>
            <a:xfrm>
              <a:off x="1776027" y="3434322"/>
              <a:ext cx="56870" cy="56870"/>
            </a:xfrm>
            <a:custGeom>
              <a:avLst/>
              <a:gdLst/>
              <a:ahLst/>
              <a:cxnLst/>
              <a:rect l="l" t="t" r="r" b="b"/>
              <a:pathLst>
                <a:path w="1080" h="1080" extrusionOk="0">
                  <a:moveTo>
                    <a:pt x="538" y="0"/>
                  </a:moveTo>
                  <a:cubicBezTo>
                    <a:pt x="243" y="0"/>
                    <a:pt x="0" y="243"/>
                    <a:pt x="0" y="542"/>
                  </a:cubicBezTo>
                  <a:cubicBezTo>
                    <a:pt x="0" y="837"/>
                    <a:pt x="243" y="1080"/>
                    <a:pt x="538" y="1080"/>
                  </a:cubicBezTo>
                  <a:cubicBezTo>
                    <a:pt x="837" y="1080"/>
                    <a:pt x="1080" y="837"/>
                    <a:pt x="1080" y="542"/>
                  </a:cubicBezTo>
                  <a:cubicBezTo>
                    <a:pt x="1080" y="243"/>
                    <a:pt x="837" y="0"/>
                    <a:pt x="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45"/>
            <p:cNvSpPr/>
            <p:nvPr/>
          </p:nvSpPr>
          <p:spPr>
            <a:xfrm>
              <a:off x="1782504" y="3480609"/>
              <a:ext cx="56870" cy="56712"/>
            </a:xfrm>
            <a:custGeom>
              <a:avLst/>
              <a:gdLst/>
              <a:ahLst/>
              <a:cxnLst/>
              <a:rect l="l" t="t" r="r" b="b"/>
              <a:pathLst>
                <a:path w="1080" h="1077" extrusionOk="0">
                  <a:moveTo>
                    <a:pt x="542" y="0"/>
                  </a:moveTo>
                  <a:cubicBezTo>
                    <a:pt x="243" y="0"/>
                    <a:pt x="0" y="240"/>
                    <a:pt x="0" y="538"/>
                  </a:cubicBezTo>
                  <a:cubicBezTo>
                    <a:pt x="0" y="837"/>
                    <a:pt x="243" y="1076"/>
                    <a:pt x="542" y="1076"/>
                  </a:cubicBezTo>
                  <a:cubicBezTo>
                    <a:pt x="837" y="1076"/>
                    <a:pt x="1080" y="837"/>
                    <a:pt x="1080" y="538"/>
                  </a:cubicBezTo>
                  <a:cubicBezTo>
                    <a:pt x="1080" y="240"/>
                    <a:pt x="837" y="0"/>
                    <a:pt x="5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45"/>
            <p:cNvSpPr/>
            <p:nvPr/>
          </p:nvSpPr>
          <p:spPr>
            <a:xfrm>
              <a:off x="2078602" y="3683185"/>
              <a:ext cx="47444" cy="33332"/>
            </a:xfrm>
            <a:custGeom>
              <a:avLst/>
              <a:gdLst/>
              <a:ahLst/>
              <a:cxnLst/>
              <a:rect l="l" t="t" r="r" b="b"/>
              <a:pathLst>
                <a:path w="901" h="633" extrusionOk="0">
                  <a:moveTo>
                    <a:pt x="288" y="0"/>
                  </a:moveTo>
                  <a:cubicBezTo>
                    <a:pt x="119" y="0"/>
                    <a:pt x="1" y="235"/>
                    <a:pt x="169" y="363"/>
                  </a:cubicBezTo>
                  <a:lnTo>
                    <a:pt x="499" y="598"/>
                  </a:lnTo>
                  <a:cubicBezTo>
                    <a:pt x="537" y="622"/>
                    <a:pt x="574" y="632"/>
                    <a:pt x="610" y="632"/>
                  </a:cubicBezTo>
                  <a:cubicBezTo>
                    <a:pt x="780" y="632"/>
                    <a:pt x="900" y="396"/>
                    <a:pt x="731" y="268"/>
                  </a:cubicBezTo>
                  <a:lnTo>
                    <a:pt x="401" y="36"/>
                  </a:lnTo>
                  <a:cubicBezTo>
                    <a:pt x="362" y="11"/>
                    <a:pt x="324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45"/>
            <p:cNvSpPr/>
            <p:nvPr/>
          </p:nvSpPr>
          <p:spPr>
            <a:xfrm>
              <a:off x="1886241" y="3412574"/>
              <a:ext cx="31015" cy="36702"/>
            </a:xfrm>
            <a:custGeom>
              <a:avLst/>
              <a:gdLst/>
              <a:ahLst/>
              <a:cxnLst/>
              <a:rect l="l" t="t" r="r" b="b"/>
              <a:pathLst>
                <a:path w="589" h="697" extrusionOk="0">
                  <a:moveTo>
                    <a:pt x="251" y="1"/>
                  </a:moveTo>
                  <a:cubicBezTo>
                    <a:pt x="127" y="1"/>
                    <a:pt x="1" y="112"/>
                    <a:pt x="56" y="269"/>
                  </a:cubicBezTo>
                  <a:lnTo>
                    <a:pt x="154" y="561"/>
                  </a:lnTo>
                  <a:cubicBezTo>
                    <a:pt x="187" y="656"/>
                    <a:pt x="261" y="697"/>
                    <a:pt x="337" y="697"/>
                  </a:cubicBezTo>
                  <a:cubicBezTo>
                    <a:pt x="461" y="697"/>
                    <a:pt x="589" y="585"/>
                    <a:pt x="534" y="427"/>
                  </a:cubicBezTo>
                  <a:lnTo>
                    <a:pt x="435" y="139"/>
                  </a:lnTo>
                  <a:cubicBezTo>
                    <a:pt x="402" y="42"/>
                    <a:pt x="327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45"/>
            <p:cNvSpPr/>
            <p:nvPr/>
          </p:nvSpPr>
          <p:spPr>
            <a:xfrm>
              <a:off x="1617540" y="3269133"/>
              <a:ext cx="699397" cy="724778"/>
            </a:xfrm>
            <a:custGeom>
              <a:avLst/>
              <a:gdLst/>
              <a:ahLst/>
              <a:cxnLst/>
              <a:rect l="l" t="t" r="r" b="b"/>
              <a:pathLst>
                <a:path w="13282" h="13764" extrusionOk="0">
                  <a:moveTo>
                    <a:pt x="3537" y="3441"/>
                  </a:moveTo>
                  <a:cubicBezTo>
                    <a:pt x="3629" y="3441"/>
                    <a:pt x="3722" y="3492"/>
                    <a:pt x="3759" y="3601"/>
                  </a:cubicBezTo>
                  <a:cubicBezTo>
                    <a:pt x="3777" y="3661"/>
                    <a:pt x="3774" y="3725"/>
                    <a:pt x="3745" y="3784"/>
                  </a:cubicBezTo>
                  <a:cubicBezTo>
                    <a:pt x="3701" y="3876"/>
                    <a:pt x="3618" y="3917"/>
                    <a:pt x="3536" y="3917"/>
                  </a:cubicBezTo>
                  <a:cubicBezTo>
                    <a:pt x="3410" y="3917"/>
                    <a:pt x="3285" y="3822"/>
                    <a:pt x="3295" y="3665"/>
                  </a:cubicBezTo>
                  <a:cubicBezTo>
                    <a:pt x="3305" y="3520"/>
                    <a:pt x="3421" y="3441"/>
                    <a:pt x="3537" y="3441"/>
                  </a:cubicBezTo>
                  <a:close/>
                  <a:moveTo>
                    <a:pt x="2838" y="4140"/>
                  </a:moveTo>
                  <a:cubicBezTo>
                    <a:pt x="2964" y="4140"/>
                    <a:pt x="3088" y="4236"/>
                    <a:pt x="3077" y="4393"/>
                  </a:cubicBezTo>
                  <a:cubicBezTo>
                    <a:pt x="3069" y="4537"/>
                    <a:pt x="2954" y="4617"/>
                    <a:pt x="2839" y="4617"/>
                  </a:cubicBezTo>
                  <a:cubicBezTo>
                    <a:pt x="2747" y="4617"/>
                    <a:pt x="2654" y="4565"/>
                    <a:pt x="2617" y="4456"/>
                  </a:cubicBezTo>
                  <a:cubicBezTo>
                    <a:pt x="2596" y="4396"/>
                    <a:pt x="2599" y="4329"/>
                    <a:pt x="2627" y="4273"/>
                  </a:cubicBezTo>
                  <a:cubicBezTo>
                    <a:pt x="2673" y="4181"/>
                    <a:pt x="2756" y="4140"/>
                    <a:pt x="2838" y="4140"/>
                  </a:cubicBezTo>
                  <a:close/>
                  <a:moveTo>
                    <a:pt x="3774" y="4344"/>
                  </a:moveTo>
                  <a:cubicBezTo>
                    <a:pt x="3869" y="4344"/>
                    <a:pt x="3963" y="4399"/>
                    <a:pt x="3999" y="4505"/>
                  </a:cubicBezTo>
                  <a:cubicBezTo>
                    <a:pt x="4053" y="4662"/>
                    <a:pt x="3936" y="4822"/>
                    <a:pt x="3775" y="4822"/>
                  </a:cubicBezTo>
                  <a:cubicBezTo>
                    <a:pt x="3770" y="4822"/>
                    <a:pt x="3765" y="4822"/>
                    <a:pt x="3759" y="4822"/>
                  </a:cubicBezTo>
                  <a:cubicBezTo>
                    <a:pt x="3587" y="4811"/>
                    <a:pt x="3485" y="4632"/>
                    <a:pt x="3559" y="4477"/>
                  </a:cubicBezTo>
                  <a:cubicBezTo>
                    <a:pt x="3604" y="4388"/>
                    <a:pt x="3689" y="4344"/>
                    <a:pt x="3774" y="4344"/>
                  </a:cubicBezTo>
                  <a:close/>
                  <a:moveTo>
                    <a:pt x="4399" y="4727"/>
                  </a:moveTo>
                  <a:lnTo>
                    <a:pt x="5148" y="5339"/>
                  </a:lnTo>
                  <a:lnTo>
                    <a:pt x="4297" y="4952"/>
                  </a:lnTo>
                  <a:cubicBezTo>
                    <a:pt x="4315" y="4924"/>
                    <a:pt x="4333" y="4896"/>
                    <a:pt x="4347" y="4867"/>
                  </a:cubicBezTo>
                  <a:lnTo>
                    <a:pt x="4350" y="4867"/>
                  </a:lnTo>
                  <a:cubicBezTo>
                    <a:pt x="4371" y="4822"/>
                    <a:pt x="4389" y="4772"/>
                    <a:pt x="4399" y="4727"/>
                  </a:cubicBezTo>
                  <a:close/>
                  <a:moveTo>
                    <a:pt x="11668" y="4867"/>
                  </a:moveTo>
                  <a:cubicBezTo>
                    <a:pt x="12111" y="5078"/>
                    <a:pt x="12501" y="5381"/>
                    <a:pt x="12821" y="5757"/>
                  </a:cubicBezTo>
                  <a:cubicBezTo>
                    <a:pt x="12593" y="6122"/>
                    <a:pt x="12299" y="6445"/>
                    <a:pt x="11955" y="6705"/>
                  </a:cubicBezTo>
                  <a:lnTo>
                    <a:pt x="11955" y="6705"/>
                  </a:lnTo>
                  <a:cubicBezTo>
                    <a:pt x="11825" y="6565"/>
                    <a:pt x="11674" y="6442"/>
                    <a:pt x="11510" y="6344"/>
                  </a:cubicBezTo>
                  <a:cubicBezTo>
                    <a:pt x="11337" y="6242"/>
                    <a:pt x="11158" y="6161"/>
                    <a:pt x="10972" y="6095"/>
                  </a:cubicBezTo>
                  <a:lnTo>
                    <a:pt x="11569" y="6052"/>
                  </a:lnTo>
                  <a:cubicBezTo>
                    <a:pt x="11826" y="6025"/>
                    <a:pt x="11802" y="5648"/>
                    <a:pt x="11552" y="5648"/>
                  </a:cubicBezTo>
                  <a:cubicBezTo>
                    <a:pt x="11548" y="5648"/>
                    <a:pt x="11545" y="5648"/>
                    <a:pt x="11541" y="5648"/>
                  </a:cubicBezTo>
                  <a:lnTo>
                    <a:pt x="10662" y="5715"/>
                  </a:lnTo>
                  <a:cubicBezTo>
                    <a:pt x="10901" y="5595"/>
                    <a:pt x="11123" y="5444"/>
                    <a:pt x="11327" y="5265"/>
                  </a:cubicBezTo>
                  <a:cubicBezTo>
                    <a:pt x="11457" y="5149"/>
                    <a:pt x="11573" y="5015"/>
                    <a:pt x="11668" y="4867"/>
                  </a:cubicBezTo>
                  <a:close/>
                  <a:moveTo>
                    <a:pt x="5262" y="402"/>
                  </a:moveTo>
                  <a:cubicBezTo>
                    <a:pt x="5539" y="402"/>
                    <a:pt x="5820" y="454"/>
                    <a:pt x="6091" y="563"/>
                  </a:cubicBezTo>
                  <a:cubicBezTo>
                    <a:pt x="6562" y="767"/>
                    <a:pt x="6907" y="1126"/>
                    <a:pt x="7061" y="1583"/>
                  </a:cubicBezTo>
                  <a:cubicBezTo>
                    <a:pt x="7170" y="1907"/>
                    <a:pt x="7216" y="2329"/>
                    <a:pt x="7199" y="2845"/>
                  </a:cubicBezTo>
                  <a:cubicBezTo>
                    <a:pt x="6935" y="3398"/>
                    <a:pt x="6720" y="3971"/>
                    <a:pt x="6559" y="4558"/>
                  </a:cubicBezTo>
                  <a:cubicBezTo>
                    <a:pt x="6517" y="4713"/>
                    <a:pt x="6638" y="4814"/>
                    <a:pt x="6758" y="4814"/>
                  </a:cubicBezTo>
                  <a:cubicBezTo>
                    <a:pt x="6839" y="4814"/>
                    <a:pt x="6919" y="4768"/>
                    <a:pt x="6949" y="4663"/>
                  </a:cubicBezTo>
                  <a:cubicBezTo>
                    <a:pt x="7290" y="3422"/>
                    <a:pt x="7803" y="2402"/>
                    <a:pt x="8320" y="1938"/>
                  </a:cubicBezTo>
                  <a:cubicBezTo>
                    <a:pt x="8628" y="1658"/>
                    <a:pt x="9029" y="1509"/>
                    <a:pt x="9463" y="1509"/>
                  </a:cubicBezTo>
                  <a:cubicBezTo>
                    <a:pt x="9529" y="1509"/>
                    <a:pt x="9596" y="1513"/>
                    <a:pt x="9664" y="1520"/>
                  </a:cubicBezTo>
                  <a:cubicBezTo>
                    <a:pt x="10754" y="1657"/>
                    <a:pt x="11580" y="2571"/>
                    <a:pt x="11605" y="3672"/>
                  </a:cubicBezTo>
                  <a:cubicBezTo>
                    <a:pt x="11605" y="4185"/>
                    <a:pt x="11411" y="4646"/>
                    <a:pt x="11053" y="4966"/>
                  </a:cubicBezTo>
                  <a:cubicBezTo>
                    <a:pt x="10697" y="5289"/>
                    <a:pt x="10110" y="5571"/>
                    <a:pt x="9344" y="5792"/>
                  </a:cubicBezTo>
                  <a:lnTo>
                    <a:pt x="9326" y="5799"/>
                  </a:lnTo>
                  <a:cubicBezTo>
                    <a:pt x="9135" y="5788"/>
                    <a:pt x="8930" y="5781"/>
                    <a:pt x="8713" y="5781"/>
                  </a:cubicBezTo>
                  <a:cubicBezTo>
                    <a:pt x="8587" y="5781"/>
                    <a:pt x="8456" y="5784"/>
                    <a:pt x="8320" y="5789"/>
                  </a:cubicBezTo>
                  <a:cubicBezTo>
                    <a:pt x="8048" y="5792"/>
                    <a:pt x="8056" y="6194"/>
                    <a:pt x="8318" y="6194"/>
                  </a:cubicBezTo>
                  <a:cubicBezTo>
                    <a:pt x="8323" y="6194"/>
                    <a:pt x="8329" y="6193"/>
                    <a:pt x="8334" y="6193"/>
                  </a:cubicBezTo>
                  <a:cubicBezTo>
                    <a:pt x="8452" y="6189"/>
                    <a:pt x="8586" y="6186"/>
                    <a:pt x="8731" y="6186"/>
                  </a:cubicBezTo>
                  <a:cubicBezTo>
                    <a:pt x="9503" y="6186"/>
                    <a:pt x="10591" y="6272"/>
                    <a:pt x="11295" y="6689"/>
                  </a:cubicBezTo>
                  <a:cubicBezTo>
                    <a:pt x="12160" y="7202"/>
                    <a:pt x="12392" y="8405"/>
                    <a:pt x="11819" y="9372"/>
                  </a:cubicBezTo>
                  <a:cubicBezTo>
                    <a:pt x="11421" y="10044"/>
                    <a:pt x="10735" y="10427"/>
                    <a:pt x="10065" y="10427"/>
                  </a:cubicBezTo>
                  <a:cubicBezTo>
                    <a:pt x="9771" y="10427"/>
                    <a:pt x="9480" y="10354"/>
                    <a:pt x="9217" y="10198"/>
                  </a:cubicBezTo>
                  <a:cubicBezTo>
                    <a:pt x="8471" y="9752"/>
                    <a:pt x="7578" y="8560"/>
                    <a:pt x="7322" y="7965"/>
                  </a:cubicBezTo>
                  <a:cubicBezTo>
                    <a:pt x="7315" y="7951"/>
                    <a:pt x="7308" y="7941"/>
                    <a:pt x="7301" y="7930"/>
                  </a:cubicBezTo>
                  <a:cubicBezTo>
                    <a:pt x="7283" y="7828"/>
                    <a:pt x="7265" y="7726"/>
                    <a:pt x="7244" y="7628"/>
                  </a:cubicBezTo>
                  <a:cubicBezTo>
                    <a:pt x="7221" y="7516"/>
                    <a:pt x="7136" y="7467"/>
                    <a:pt x="7051" y="7467"/>
                  </a:cubicBezTo>
                  <a:cubicBezTo>
                    <a:pt x="6933" y="7467"/>
                    <a:pt x="6814" y="7560"/>
                    <a:pt x="6847" y="7712"/>
                  </a:cubicBezTo>
                  <a:cubicBezTo>
                    <a:pt x="7156" y="9182"/>
                    <a:pt x="7061" y="10430"/>
                    <a:pt x="6829" y="11011"/>
                  </a:cubicBezTo>
                  <a:cubicBezTo>
                    <a:pt x="6559" y="11700"/>
                    <a:pt x="5859" y="12111"/>
                    <a:pt x="5089" y="12111"/>
                  </a:cubicBezTo>
                  <a:cubicBezTo>
                    <a:pt x="4807" y="12111"/>
                    <a:pt x="4526" y="12055"/>
                    <a:pt x="4266" y="11953"/>
                  </a:cubicBezTo>
                  <a:cubicBezTo>
                    <a:pt x="3218" y="11538"/>
                    <a:pt x="2666" y="10444"/>
                    <a:pt x="3035" y="9513"/>
                  </a:cubicBezTo>
                  <a:cubicBezTo>
                    <a:pt x="3214" y="9052"/>
                    <a:pt x="3643" y="8514"/>
                    <a:pt x="4269" y="7951"/>
                  </a:cubicBezTo>
                  <a:cubicBezTo>
                    <a:pt x="4544" y="7835"/>
                    <a:pt x="4800" y="7709"/>
                    <a:pt x="5029" y="7593"/>
                  </a:cubicBezTo>
                  <a:cubicBezTo>
                    <a:pt x="5233" y="7485"/>
                    <a:pt x="5127" y="7207"/>
                    <a:pt x="4943" y="7207"/>
                  </a:cubicBezTo>
                  <a:cubicBezTo>
                    <a:pt x="4911" y="7207"/>
                    <a:pt x="4877" y="7215"/>
                    <a:pt x="4843" y="7234"/>
                  </a:cubicBezTo>
                  <a:cubicBezTo>
                    <a:pt x="3855" y="7749"/>
                    <a:pt x="2954" y="8028"/>
                    <a:pt x="2280" y="8028"/>
                  </a:cubicBezTo>
                  <a:cubicBezTo>
                    <a:pt x="2222" y="8028"/>
                    <a:pt x="2165" y="8026"/>
                    <a:pt x="2110" y="8022"/>
                  </a:cubicBezTo>
                  <a:cubicBezTo>
                    <a:pt x="1632" y="7983"/>
                    <a:pt x="1196" y="7740"/>
                    <a:pt x="883" y="7336"/>
                  </a:cubicBezTo>
                  <a:cubicBezTo>
                    <a:pt x="563" y="6907"/>
                    <a:pt x="408" y="6379"/>
                    <a:pt x="458" y="5848"/>
                  </a:cubicBezTo>
                  <a:cubicBezTo>
                    <a:pt x="540" y="4772"/>
                    <a:pt x="1352" y="3948"/>
                    <a:pt x="2299" y="3948"/>
                  </a:cubicBezTo>
                  <a:cubicBezTo>
                    <a:pt x="2320" y="3948"/>
                    <a:pt x="2342" y="3949"/>
                    <a:pt x="2363" y="3950"/>
                  </a:cubicBezTo>
                  <a:cubicBezTo>
                    <a:pt x="2325" y="3992"/>
                    <a:pt x="2290" y="4041"/>
                    <a:pt x="2265" y="4097"/>
                  </a:cubicBezTo>
                  <a:cubicBezTo>
                    <a:pt x="2046" y="4542"/>
                    <a:pt x="2388" y="5023"/>
                    <a:pt x="2836" y="5023"/>
                  </a:cubicBezTo>
                  <a:cubicBezTo>
                    <a:pt x="2905" y="5023"/>
                    <a:pt x="2977" y="5012"/>
                    <a:pt x="3049" y="4987"/>
                  </a:cubicBezTo>
                  <a:cubicBezTo>
                    <a:pt x="3105" y="4966"/>
                    <a:pt x="3162" y="4938"/>
                    <a:pt x="3214" y="4903"/>
                  </a:cubicBezTo>
                  <a:cubicBezTo>
                    <a:pt x="3327" y="5104"/>
                    <a:pt x="3541" y="5225"/>
                    <a:pt x="3768" y="5225"/>
                  </a:cubicBezTo>
                  <a:cubicBezTo>
                    <a:pt x="3810" y="5225"/>
                    <a:pt x="3854" y="5221"/>
                    <a:pt x="3897" y="5212"/>
                  </a:cubicBezTo>
                  <a:lnTo>
                    <a:pt x="5792" y="6074"/>
                  </a:lnTo>
                  <a:lnTo>
                    <a:pt x="2979" y="6116"/>
                  </a:lnTo>
                  <a:cubicBezTo>
                    <a:pt x="2866" y="6119"/>
                    <a:pt x="2778" y="6207"/>
                    <a:pt x="2778" y="6316"/>
                  </a:cubicBezTo>
                  <a:lnTo>
                    <a:pt x="2778" y="6320"/>
                  </a:lnTo>
                  <a:cubicBezTo>
                    <a:pt x="2782" y="6432"/>
                    <a:pt x="2870" y="6520"/>
                    <a:pt x="2982" y="6520"/>
                  </a:cubicBezTo>
                  <a:lnTo>
                    <a:pt x="2986" y="6520"/>
                  </a:lnTo>
                  <a:lnTo>
                    <a:pt x="6232" y="6471"/>
                  </a:lnTo>
                  <a:lnTo>
                    <a:pt x="5275" y="9576"/>
                  </a:lnTo>
                  <a:cubicBezTo>
                    <a:pt x="5224" y="9734"/>
                    <a:pt x="5348" y="9841"/>
                    <a:pt x="5471" y="9841"/>
                  </a:cubicBezTo>
                  <a:cubicBezTo>
                    <a:pt x="5550" y="9841"/>
                    <a:pt x="5628" y="9797"/>
                    <a:pt x="5658" y="9695"/>
                  </a:cubicBezTo>
                  <a:lnTo>
                    <a:pt x="6618" y="6590"/>
                  </a:lnTo>
                  <a:lnTo>
                    <a:pt x="8239" y="7733"/>
                  </a:lnTo>
                  <a:cubicBezTo>
                    <a:pt x="8279" y="7760"/>
                    <a:pt x="8318" y="7771"/>
                    <a:pt x="8355" y="7771"/>
                  </a:cubicBezTo>
                  <a:cubicBezTo>
                    <a:pt x="8525" y="7771"/>
                    <a:pt x="8647" y="7533"/>
                    <a:pt x="8471" y="7403"/>
                  </a:cubicBezTo>
                  <a:lnTo>
                    <a:pt x="6850" y="6260"/>
                  </a:lnTo>
                  <a:lnTo>
                    <a:pt x="9449" y="4312"/>
                  </a:lnTo>
                  <a:cubicBezTo>
                    <a:pt x="9635" y="4185"/>
                    <a:pt x="9507" y="3941"/>
                    <a:pt x="9337" y="3941"/>
                  </a:cubicBezTo>
                  <a:cubicBezTo>
                    <a:pt x="9295" y="3941"/>
                    <a:pt x="9250" y="3956"/>
                    <a:pt x="9206" y="3992"/>
                  </a:cubicBezTo>
                  <a:lnTo>
                    <a:pt x="6608" y="5940"/>
                  </a:lnTo>
                  <a:lnTo>
                    <a:pt x="5915" y="3907"/>
                  </a:lnTo>
                  <a:cubicBezTo>
                    <a:pt x="5882" y="3810"/>
                    <a:pt x="5806" y="3769"/>
                    <a:pt x="5730" y="3769"/>
                  </a:cubicBezTo>
                  <a:cubicBezTo>
                    <a:pt x="5604" y="3769"/>
                    <a:pt x="5477" y="3880"/>
                    <a:pt x="5532" y="4037"/>
                  </a:cubicBezTo>
                  <a:lnTo>
                    <a:pt x="6052" y="5557"/>
                  </a:lnTo>
                  <a:lnTo>
                    <a:pt x="4104" y="3964"/>
                  </a:lnTo>
                  <a:lnTo>
                    <a:pt x="4104" y="3960"/>
                  </a:lnTo>
                  <a:cubicBezTo>
                    <a:pt x="4324" y="3515"/>
                    <a:pt x="3980" y="3035"/>
                    <a:pt x="3531" y="3035"/>
                  </a:cubicBezTo>
                  <a:cubicBezTo>
                    <a:pt x="3463" y="3035"/>
                    <a:pt x="3392" y="3046"/>
                    <a:pt x="3320" y="3070"/>
                  </a:cubicBezTo>
                  <a:cubicBezTo>
                    <a:pt x="3306" y="3078"/>
                    <a:pt x="3288" y="3081"/>
                    <a:pt x="3274" y="3088"/>
                  </a:cubicBezTo>
                  <a:cubicBezTo>
                    <a:pt x="3246" y="3025"/>
                    <a:pt x="3221" y="2961"/>
                    <a:pt x="3200" y="2902"/>
                  </a:cubicBezTo>
                  <a:cubicBezTo>
                    <a:pt x="3042" y="2445"/>
                    <a:pt x="3095" y="1949"/>
                    <a:pt x="3345" y="1502"/>
                  </a:cubicBezTo>
                  <a:cubicBezTo>
                    <a:pt x="3753" y="804"/>
                    <a:pt x="4493" y="402"/>
                    <a:pt x="5262" y="402"/>
                  </a:cubicBezTo>
                  <a:close/>
                  <a:moveTo>
                    <a:pt x="7803" y="9421"/>
                  </a:moveTo>
                  <a:cubicBezTo>
                    <a:pt x="8173" y="9875"/>
                    <a:pt x="8609" y="10300"/>
                    <a:pt x="9013" y="10543"/>
                  </a:cubicBezTo>
                  <a:cubicBezTo>
                    <a:pt x="9249" y="10684"/>
                    <a:pt x="9509" y="10775"/>
                    <a:pt x="9783" y="10810"/>
                  </a:cubicBezTo>
                  <a:cubicBezTo>
                    <a:pt x="9773" y="11520"/>
                    <a:pt x="9495" y="12245"/>
                    <a:pt x="8947" y="12972"/>
                  </a:cubicBezTo>
                  <a:lnTo>
                    <a:pt x="8947" y="12972"/>
                  </a:lnTo>
                  <a:cubicBezTo>
                    <a:pt x="7953" y="12817"/>
                    <a:pt x="7135" y="12234"/>
                    <a:pt x="6720" y="11883"/>
                  </a:cubicBezTo>
                  <a:cubicBezTo>
                    <a:pt x="6931" y="11679"/>
                    <a:pt x="7097" y="11433"/>
                    <a:pt x="7206" y="11162"/>
                  </a:cubicBezTo>
                  <a:cubicBezTo>
                    <a:pt x="7357" y="10779"/>
                    <a:pt x="7438" y="10255"/>
                    <a:pt x="7445" y="9632"/>
                  </a:cubicBezTo>
                  <a:lnTo>
                    <a:pt x="8060" y="11429"/>
                  </a:lnTo>
                  <a:cubicBezTo>
                    <a:pt x="8093" y="11526"/>
                    <a:pt x="8169" y="11567"/>
                    <a:pt x="8245" y="11567"/>
                  </a:cubicBezTo>
                  <a:cubicBezTo>
                    <a:pt x="8371" y="11567"/>
                    <a:pt x="8498" y="11456"/>
                    <a:pt x="8443" y="11299"/>
                  </a:cubicBezTo>
                  <a:lnTo>
                    <a:pt x="7803" y="9421"/>
                  </a:lnTo>
                  <a:close/>
                  <a:moveTo>
                    <a:pt x="2571" y="10585"/>
                  </a:moveTo>
                  <a:cubicBezTo>
                    <a:pt x="2687" y="11063"/>
                    <a:pt x="2944" y="11499"/>
                    <a:pt x="3313" y="11826"/>
                  </a:cubicBezTo>
                  <a:lnTo>
                    <a:pt x="3162" y="12055"/>
                  </a:lnTo>
                  <a:cubicBezTo>
                    <a:pt x="3091" y="12150"/>
                    <a:pt x="3116" y="12280"/>
                    <a:pt x="3214" y="12343"/>
                  </a:cubicBezTo>
                  <a:cubicBezTo>
                    <a:pt x="3248" y="12366"/>
                    <a:pt x="3286" y="12376"/>
                    <a:pt x="3324" y="12376"/>
                  </a:cubicBezTo>
                  <a:cubicBezTo>
                    <a:pt x="3394" y="12376"/>
                    <a:pt x="3463" y="12340"/>
                    <a:pt x="3499" y="12277"/>
                  </a:cubicBezTo>
                  <a:lnTo>
                    <a:pt x="3629" y="12073"/>
                  </a:lnTo>
                  <a:cubicBezTo>
                    <a:pt x="3981" y="12301"/>
                    <a:pt x="4382" y="12449"/>
                    <a:pt x="4797" y="12495"/>
                  </a:cubicBezTo>
                  <a:cubicBezTo>
                    <a:pt x="4160" y="13018"/>
                    <a:pt x="3373" y="13321"/>
                    <a:pt x="2550" y="13356"/>
                  </a:cubicBezTo>
                  <a:cubicBezTo>
                    <a:pt x="2198" y="12438"/>
                    <a:pt x="2212" y="11443"/>
                    <a:pt x="2571" y="10585"/>
                  </a:cubicBezTo>
                  <a:close/>
                  <a:moveTo>
                    <a:pt x="5266" y="1"/>
                  </a:moveTo>
                  <a:cubicBezTo>
                    <a:pt x="4356" y="1"/>
                    <a:pt x="3479" y="477"/>
                    <a:pt x="2996" y="1305"/>
                  </a:cubicBezTo>
                  <a:cubicBezTo>
                    <a:pt x="2687" y="1854"/>
                    <a:pt x="2627" y="2466"/>
                    <a:pt x="2821" y="3032"/>
                  </a:cubicBezTo>
                  <a:cubicBezTo>
                    <a:pt x="2863" y="3148"/>
                    <a:pt x="2912" y="3264"/>
                    <a:pt x="2968" y="3373"/>
                  </a:cubicBezTo>
                  <a:cubicBezTo>
                    <a:pt x="2965" y="3380"/>
                    <a:pt x="2961" y="3387"/>
                    <a:pt x="2954" y="3394"/>
                  </a:cubicBezTo>
                  <a:cubicBezTo>
                    <a:pt x="2923" y="3464"/>
                    <a:pt x="2901" y="3542"/>
                    <a:pt x="2891" y="3619"/>
                  </a:cubicBezTo>
                  <a:cubicBezTo>
                    <a:pt x="2747" y="3584"/>
                    <a:pt x="2603" y="3559"/>
                    <a:pt x="2451" y="3549"/>
                  </a:cubicBezTo>
                  <a:cubicBezTo>
                    <a:pt x="2398" y="3545"/>
                    <a:pt x="2346" y="3543"/>
                    <a:pt x="2293" y="3543"/>
                  </a:cubicBezTo>
                  <a:cubicBezTo>
                    <a:pt x="1140" y="3543"/>
                    <a:pt x="151" y="4528"/>
                    <a:pt x="53" y="5817"/>
                  </a:cubicBezTo>
                  <a:cubicBezTo>
                    <a:pt x="0" y="6446"/>
                    <a:pt x="180" y="7076"/>
                    <a:pt x="563" y="7579"/>
                  </a:cubicBezTo>
                  <a:cubicBezTo>
                    <a:pt x="946" y="8078"/>
                    <a:pt x="1484" y="8377"/>
                    <a:pt x="2079" y="8422"/>
                  </a:cubicBezTo>
                  <a:cubicBezTo>
                    <a:pt x="2149" y="8426"/>
                    <a:pt x="2216" y="8430"/>
                    <a:pt x="2286" y="8430"/>
                  </a:cubicBezTo>
                  <a:cubicBezTo>
                    <a:pt x="2659" y="8422"/>
                    <a:pt x="3028" y="8366"/>
                    <a:pt x="3387" y="8261"/>
                  </a:cubicBezTo>
                  <a:lnTo>
                    <a:pt x="3387" y="8261"/>
                  </a:lnTo>
                  <a:cubicBezTo>
                    <a:pt x="3084" y="8598"/>
                    <a:pt x="2810" y="8978"/>
                    <a:pt x="2659" y="9365"/>
                  </a:cubicBezTo>
                  <a:cubicBezTo>
                    <a:pt x="2606" y="9495"/>
                    <a:pt x="2567" y="9632"/>
                    <a:pt x="2543" y="9773"/>
                  </a:cubicBezTo>
                  <a:cubicBezTo>
                    <a:pt x="1790" y="10912"/>
                    <a:pt x="1688" y="12364"/>
                    <a:pt x="2226" y="13641"/>
                  </a:cubicBezTo>
                  <a:cubicBezTo>
                    <a:pt x="2258" y="13718"/>
                    <a:pt x="2332" y="13764"/>
                    <a:pt x="2413" y="13764"/>
                  </a:cubicBezTo>
                  <a:lnTo>
                    <a:pt x="2416" y="13764"/>
                  </a:lnTo>
                  <a:cubicBezTo>
                    <a:pt x="3559" y="13750"/>
                    <a:pt x="4635" y="13286"/>
                    <a:pt x="5381" y="12495"/>
                  </a:cubicBezTo>
                  <a:cubicBezTo>
                    <a:pt x="5743" y="12452"/>
                    <a:pt x="6087" y="12333"/>
                    <a:pt x="6393" y="12136"/>
                  </a:cubicBezTo>
                  <a:cubicBezTo>
                    <a:pt x="6833" y="12519"/>
                    <a:pt x="7807" y="13244"/>
                    <a:pt x="9013" y="13384"/>
                  </a:cubicBezTo>
                  <a:cubicBezTo>
                    <a:pt x="9022" y="13386"/>
                    <a:pt x="9032" y="13386"/>
                    <a:pt x="9041" y="13386"/>
                  </a:cubicBezTo>
                  <a:cubicBezTo>
                    <a:pt x="9099" y="13386"/>
                    <a:pt x="9156" y="13359"/>
                    <a:pt x="9192" y="13310"/>
                  </a:cubicBezTo>
                  <a:cubicBezTo>
                    <a:pt x="9839" y="12487"/>
                    <a:pt x="10170" y="11651"/>
                    <a:pt x="10180" y="10824"/>
                  </a:cubicBezTo>
                  <a:cubicBezTo>
                    <a:pt x="10947" y="10782"/>
                    <a:pt x="11714" y="10335"/>
                    <a:pt x="12164" y="9576"/>
                  </a:cubicBezTo>
                  <a:cubicBezTo>
                    <a:pt x="12663" y="8739"/>
                    <a:pt x="12646" y="7744"/>
                    <a:pt x="12199" y="7026"/>
                  </a:cubicBezTo>
                  <a:cubicBezTo>
                    <a:pt x="12621" y="6706"/>
                    <a:pt x="12976" y="6302"/>
                    <a:pt x="13240" y="5841"/>
                  </a:cubicBezTo>
                  <a:cubicBezTo>
                    <a:pt x="13282" y="5768"/>
                    <a:pt x="13278" y="5680"/>
                    <a:pt x="13226" y="5613"/>
                  </a:cubicBezTo>
                  <a:cubicBezTo>
                    <a:pt x="12860" y="5145"/>
                    <a:pt x="12389" y="4765"/>
                    <a:pt x="11854" y="4509"/>
                  </a:cubicBezTo>
                  <a:cubicBezTo>
                    <a:pt x="11960" y="4241"/>
                    <a:pt x="12013" y="3957"/>
                    <a:pt x="12013" y="3672"/>
                  </a:cubicBezTo>
                  <a:cubicBezTo>
                    <a:pt x="11988" y="2367"/>
                    <a:pt x="11003" y="1277"/>
                    <a:pt x="9706" y="1119"/>
                  </a:cubicBezTo>
                  <a:cubicBezTo>
                    <a:pt x="9623" y="1110"/>
                    <a:pt x="9540" y="1106"/>
                    <a:pt x="9459" y="1106"/>
                  </a:cubicBezTo>
                  <a:cubicBezTo>
                    <a:pt x="8929" y="1106"/>
                    <a:pt x="8437" y="1292"/>
                    <a:pt x="8053" y="1639"/>
                  </a:cubicBezTo>
                  <a:cubicBezTo>
                    <a:pt x="7877" y="1801"/>
                    <a:pt x="7722" y="1980"/>
                    <a:pt x="7589" y="2177"/>
                  </a:cubicBezTo>
                  <a:cubicBezTo>
                    <a:pt x="7571" y="1931"/>
                    <a:pt x="7522" y="1689"/>
                    <a:pt x="7445" y="1453"/>
                  </a:cubicBezTo>
                  <a:cubicBezTo>
                    <a:pt x="7255" y="887"/>
                    <a:pt x="6829" y="440"/>
                    <a:pt x="6253" y="194"/>
                  </a:cubicBezTo>
                  <a:cubicBezTo>
                    <a:pt x="5931" y="63"/>
                    <a:pt x="5596" y="1"/>
                    <a:pt x="52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صورة 6">
            <a:extLst>
              <a:ext uri="{FF2B5EF4-FFF2-40B4-BE49-F238E27FC236}">
                <a16:creationId xmlns:a16="http://schemas.microsoft.com/office/drawing/2014/main" id="{2F40D050-A92F-EAC8-8526-C1B7B067E6F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5953511" y="3282045"/>
            <a:ext cx="1418054" cy="2071849"/>
          </a:xfrm>
          <a:prstGeom prst="rect">
            <a:avLst/>
          </a:prstGeom>
        </p:spPr>
      </p:pic>
      <p:sp>
        <p:nvSpPr>
          <p:cNvPr id="8" name="شكل بيضاوي 7">
            <a:extLst>
              <a:ext uri="{FF2B5EF4-FFF2-40B4-BE49-F238E27FC236}">
                <a16:creationId xmlns:a16="http://schemas.microsoft.com/office/drawing/2014/main" id="{4E53BF49-A97C-9802-8B88-EA1F82B775FA}"/>
              </a:ext>
            </a:extLst>
          </p:cNvPr>
          <p:cNvSpPr/>
          <p:nvPr/>
        </p:nvSpPr>
        <p:spPr>
          <a:xfrm>
            <a:off x="1438296" y="710054"/>
            <a:ext cx="399642" cy="3996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6</a:t>
            </a:r>
            <a:endParaRPr lang="ar-SA" b="1" dirty="0">
              <a:solidFill>
                <a:schemeClr val="bg1"/>
              </a:solidFill>
            </a:endParaRPr>
          </a:p>
        </p:txBody>
      </p:sp>
      <p:sp>
        <p:nvSpPr>
          <p:cNvPr id="9" name="فقاعة التفكير: على شكل سحابة 8">
            <a:extLst>
              <a:ext uri="{FF2B5EF4-FFF2-40B4-BE49-F238E27FC236}">
                <a16:creationId xmlns:a16="http://schemas.microsoft.com/office/drawing/2014/main" id="{FD48FCCB-B70A-46E8-355B-42FC12EB9A5A}"/>
              </a:ext>
            </a:extLst>
          </p:cNvPr>
          <p:cNvSpPr/>
          <p:nvPr/>
        </p:nvSpPr>
        <p:spPr>
          <a:xfrm>
            <a:off x="6109487" y="2298137"/>
            <a:ext cx="2937408" cy="1046075"/>
          </a:xfrm>
          <a:prstGeom prst="cloudCallout">
            <a:avLst>
              <a:gd name="adj1" fmla="val -14253"/>
              <a:gd name="adj2" fmla="val 64153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10" name="Picture 4">
            <a:extLst>
              <a:ext uri="{FF2B5EF4-FFF2-40B4-BE49-F238E27FC236}">
                <a16:creationId xmlns:a16="http://schemas.microsoft.com/office/drawing/2014/main" id="{45F06BA4-178A-B312-A2B6-AB54F370BC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028226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فقاعة الكلام: مستطيلة مستديرة الزوايا 10">
            <a:extLst>
              <a:ext uri="{FF2B5EF4-FFF2-40B4-BE49-F238E27FC236}">
                <a16:creationId xmlns:a16="http://schemas.microsoft.com/office/drawing/2014/main" id="{D1440FD7-954E-01AC-4295-FE40273B8B1C}"/>
              </a:ext>
            </a:extLst>
          </p:cNvPr>
          <p:cNvSpPr/>
          <p:nvPr/>
        </p:nvSpPr>
        <p:spPr>
          <a:xfrm>
            <a:off x="865849" y="2508531"/>
            <a:ext cx="4661012" cy="873939"/>
          </a:xfrm>
          <a:prstGeom prst="wedgeRoundRectCallout">
            <a:avLst>
              <a:gd name="adj1" fmla="val 387"/>
              <a:gd name="adj2" fmla="val 82710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u="sng" dirty="0">
                <a:solidFill>
                  <a:schemeClr val="accent5"/>
                </a:solidFill>
              </a:rPr>
              <a:t>Le Marque </a:t>
            </a:r>
            <a:r>
              <a:rPr lang="en-US" sz="1600" dirty="0">
                <a:solidFill>
                  <a:schemeClr val="accent5"/>
                </a:solidFill>
              </a:rPr>
              <a:t>used his pocket radio to point him in the right direction using the quality of reception.</a:t>
            </a:r>
            <a:endParaRPr lang="ar-SA" sz="1600" dirty="0">
              <a:solidFill>
                <a:schemeClr val="accent5"/>
              </a:solidFill>
            </a:endParaRPr>
          </a:p>
        </p:txBody>
      </p:sp>
      <p:pic>
        <p:nvPicPr>
          <p:cNvPr id="2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27D1F674-BCFC-762F-67C8-DE1C90DCE2A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1867" end="187891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356683" y="275512"/>
            <a:ext cx="595010" cy="595010"/>
          </a:xfrm>
          <a:prstGeom prst="rect">
            <a:avLst/>
          </a:prstGeom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 animBg="1"/>
      <p:bldP spid="1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7" name="Google Shape;7037;p47"/>
          <p:cNvGrpSpPr/>
          <p:nvPr/>
        </p:nvGrpSpPr>
        <p:grpSpPr>
          <a:xfrm flipH="1">
            <a:off x="8209691" y="1129207"/>
            <a:ext cx="442173" cy="651582"/>
            <a:chOff x="2569479" y="4470044"/>
            <a:chExt cx="442173" cy="651582"/>
          </a:xfrm>
        </p:grpSpPr>
        <p:sp>
          <p:nvSpPr>
            <p:cNvPr id="7038" name="Google Shape;7038;p47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7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7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7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7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7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7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7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7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7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8" name="Google Shape;7048;p47"/>
          <p:cNvGrpSpPr/>
          <p:nvPr/>
        </p:nvGrpSpPr>
        <p:grpSpPr>
          <a:xfrm rot="10800000" flipH="1">
            <a:off x="256027" y="539503"/>
            <a:ext cx="914397" cy="662942"/>
            <a:chOff x="5165350" y="2018400"/>
            <a:chExt cx="244825" cy="180525"/>
          </a:xfrm>
        </p:grpSpPr>
        <p:sp>
          <p:nvSpPr>
            <p:cNvPr id="7049" name="Google Shape;7049;p47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7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7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7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7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صورة 4">
            <a:extLst>
              <a:ext uri="{FF2B5EF4-FFF2-40B4-BE49-F238E27FC236}">
                <a16:creationId xmlns:a16="http://schemas.microsoft.com/office/drawing/2014/main" id="{EE5A1DD4-065D-E64A-D1EE-120D266F222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734" t="49086" r="14071" b="28731"/>
          <a:stretch/>
        </p:blipFill>
        <p:spPr>
          <a:xfrm>
            <a:off x="149109" y="649636"/>
            <a:ext cx="8861966" cy="16705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شكل بيضاوي 5">
            <a:extLst>
              <a:ext uri="{FF2B5EF4-FFF2-40B4-BE49-F238E27FC236}">
                <a16:creationId xmlns:a16="http://schemas.microsoft.com/office/drawing/2014/main" id="{A91A25A3-F117-FE57-0E70-A663D60C9652}"/>
              </a:ext>
            </a:extLst>
          </p:cNvPr>
          <p:cNvSpPr/>
          <p:nvPr/>
        </p:nvSpPr>
        <p:spPr>
          <a:xfrm>
            <a:off x="1339842" y="287916"/>
            <a:ext cx="399642" cy="399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7</a:t>
            </a:r>
            <a:endParaRPr lang="ar-SA" sz="1600" b="1" dirty="0">
              <a:solidFill>
                <a:schemeClr val="bg1"/>
              </a:solidFill>
            </a:endParaRPr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D1085AD6-1EB6-C340-B21D-87F5DF2DB8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13884" y="3392404"/>
            <a:ext cx="1289140" cy="1883499"/>
          </a:xfrm>
          <a:prstGeom prst="rect">
            <a:avLst/>
          </a:prstGeom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BCDA4819-659D-696C-5010-A265C1A66B1A}"/>
              </a:ext>
            </a:extLst>
          </p:cNvPr>
          <p:cNvSpPr/>
          <p:nvPr/>
        </p:nvSpPr>
        <p:spPr>
          <a:xfrm>
            <a:off x="5648241" y="2516623"/>
            <a:ext cx="2937408" cy="932786"/>
          </a:xfrm>
          <a:prstGeom prst="cloudCallout">
            <a:avLst>
              <a:gd name="adj1" fmla="val -6815"/>
              <a:gd name="adj2" fmla="val 75756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F76CECC9-8BAF-F4F9-5D51-283F84E03E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33120" y="3684995"/>
            <a:ext cx="1137160" cy="1458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فقاعة الكلام: مستطيلة مستديرة الزوايا 9">
            <a:extLst>
              <a:ext uri="{FF2B5EF4-FFF2-40B4-BE49-F238E27FC236}">
                <a16:creationId xmlns:a16="http://schemas.microsoft.com/office/drawing/2014/main" id="{EF882E81-EDF8-AF85-1510-669B39DAD962}"/>
              </a:ext>
            </a:extLst>
          </p:cNvPr>
          <p:cNvSpPr/>
          <p:nvPr/>
        </p:nvSpPr>
        <p:spPr>
          <a:xfrm>
            <a:off x="574534" y="2524715"/>
            <a:ext cx="4879497" cy="1068148"/>
          </a:xfrm>
          <a:prstGeom prst="wedgeRoundRectCallout">
            <a:avLst>
              <a:gd name="adj1" fmla="val 387"/>
              <a:gd name="adj2" fmla="val 82710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b="1" u="sng" dirty="0">
                <a:solidFill>
                  <a:schemeClr val="accent5"/>
                </a:solidFill>
              </a:rPr>
              <a:t>Le Marque </a:t>
            </a:r>
            <a:r>
              <a:rPr lang="en-US" dirty="0">
                <a:solidFill>
                  <a:schemeClr val="accent5"/>
                </a:solidFill>
              </a:rPr>
              <a:t>was so cold, hungry, and tired that he began hallucinating that he was in a video game. He rescued by a helicopter. Despite losing his legs , he planned to go snowboarding again in the future.</a:t>
            </a:r>
            <a:endParaRPr lang="ar-SA" dirty="0">
              <a:solidFill>
                <a:schemeClr val="accent5"/>
              </a:solidFill>
            </a:endParaRPr>
          </a:p>
        </p:txBody>
      </p:sp>
      <p:pic>
        <p:nvPicPr>
          <p:cNvPr id="2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6640084C-9AAE-7164-6934-5908EA621BB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1877" end="126786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626800" y="0"/>
            <a:ext cx="491744" cy="491744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109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8" grpId="0" animBg="1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8096D68A-FDAE-EF7F-1236-6229B6B5ABB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1291" t="23127" r="14760" b="65519"/>
          <a:stretch/>
        </p:blipFill>
        <p:spPr>
          <a:xfrm>
            <a:off x="307497" y="438074"/>
            <a:ext cx="8561373" cy="855059"/>
          </a:xfrm>
          <a:prstGeom prst="rect">
            <a:avLst/>
          </a:prstGeom>
        </p:spPr>
      </p:pic>
      <p:pic>
        <p:nvPicPr>
          <p:cNvPr id="6" name="صورة 5">
            <a:extLst>
              <a:ext uri="{FF2B5EF4-FFF2-40B4-BE49-F238E27FC236}">
                <a16:creationId xmlns:a16="http://schemas.microsoft.com/office/drawing/2014/main" id="{18FAE86D-425C-E684-B1D7-55C3CC0D88F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3605" t="59219" r="12744" b="31262"/>
          <a:stretch/>
        </p:blipFill>
        <p:spPr>
          <a:xfrm>
            <a:off x="315589" y="1265670"/>
            <a:ext cx="8568981" cy="716880"/>
          </a:xfrm>
          <a:prstGeom prst="rect">
            <a:avLst/>
          </a:prstGeom>
        </p:spPr>
      </p:pic>
      <p:pic>
        <p:nvPicPr>
          <p:cNvPr id="8" name="صورة 7">
            <a:extLst>
              <a:ext uri="{FF2B5EF4-FFF2-40B4-BE49-F238E27FC236}">
                <a16:creationId xmlns:a16="http://schemas.microsoft.com/office/drawing/2014/main" id="{41A91AEF-04EC-4DD3-4727-E2A8503836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05792" y="3360036"/>
            <a:ext cx="1289140" cy="1883499"/>
          </a:xfrm>
          <a:prstGeom prst="rect">
            <a:avLst/>
          </a:prstGeom>
        </p:spPr>
      </p:pic>
      <p:sp>
        <p:nvSpPr>
          <p:cNvPr id="9" name="مربع نص 8">
            <a:extLst>
              <a:ext uri="{FF2B5EF4-FFF2-40B4-BE49-F238E27FC236}">
                <a16:creationId xmlns:a16="http://schemas.microsoft.com/office/drawing/2014/main" id="{AFD84E28-B7CC-93C0-BED4-8CE1BFD35218}"/>
              </a:ext>
            </a:extLst>
          </p:cNvPr>
          <p:cNvSpPr txBox="1"/>
          <p:nvPr/>
        </p:nvSpPr>
        <p:spPr>
          <a:xfrm>
            <a:off x="258946" y="468123"/>
            <a:ext cx="8634201" cy="1514426"/>
          </a:xfrm>
          <a:prstGeom prst="rect">
            <a:avLst/>
          </a:prstGeom>
          <a:noFill/>
          <a:ln w="76200">
            <a:solidFill>
              <a:schemeClr val="accent3"/>
            </a:solidFill>
          </a:ln>
        </p:spPr>
        <p:txBody>
          <a:bodyPr wrap="square" rtlCol="1">
            <a:spAutoFit/>
          </a:bodyPr>
          <a:lstStyle/>
          <a:p>
            <a:endParaRPr lang="ar-SA" dirty="0"/>
          </a:p>
        </p:txBody>
      </p:sp>
      <p:sp>
        <p:nvSpPr>
          <p:cNvPr id="10" name="فقاعة التفكير: على شكل سحابة 9">
            <a:extLst>
              <a:ext uri="{FF2B5EF4-FFF2-40B4-BE49-F238E27FC236}">
                <a16:creationId xmlns:a16="http://schemas.microsoft.com/office/drawing/2014/main" id="{90C57D06-4099-AD3D-9A40-A27D083983B4}"/>
              </a:ext>
            </a:extLst>
          </p:cNvPr>
          <p:cNvSpPr/>
          <p:nvPr/>
        </p:nvSpPr>
        <p:spPr>
          <a:xfrm>
            <a:off x="5640149" y="2281953"/>
            <a:ext cx="2937408" cy="1054167"/>
          </a:xfrm>
          <a:prstGeom prst="cloudCallout">
            <a:avLst>
              <a:gd name="adj1" fmla="val -6815"/>
              <a:gd name="adj2" fmla="val 75756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11" name="Picture 4">
            <a:extLst>
              <a:ext uri="{FF2B5EF4-FFF2-40B4-BE49-F238E27FC236}">
                <a16:creationId xmlns:a16="http://schemas.microsoft.com/office/drawing/2014/main" id="{73236897-88E4-39DC-F099-EEC17BA35D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259697" y="3684995"/>
            <a:ext cx="1137160" cy="1458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فقاعة الكلام: مستطيلة مستديرة الزوايا 11">
            <a:extLst>
              <a:ext uri="{FF2B5EF4-FFF2-40B4-BE49-F238E27FC236}">
                <a16:creationId xmlns:a16="http://schemas.microsoft.com/office/drawing/2014/main" id="{77C450E3-C709-FDC4-769B-691FD7415007}"/>
              </a:ext>
            </a:extLst>
          </p:cNvPr>
          <p:cNvSpPr/>
          <p:nvPr/>
        </p:nvSpPr>
        <p:spPr>
          <a:xfrm>
            <a:off x="347957" y="2435703"/>
            <a:ext cx="4879497" cy="1068148"/>
          </a:xfrm>
          <a:prstGeom prst="wedgeRoundRectCallout">
            <a:avLst>
              <a:gd name="adj1" fmla="val 387"/>
              <a:gd name="adj2" fmla="val 82710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b="1" u="sng" dirty="0" err="1">
                <a:solidFill>
                  <a:schemeClr val="accent5"/>
                </a:solidFill>
              </a:rPr>
              <a:t>Uchikosh</a:t>
            </a:r>
            <a:r>
              <a:rPr lang="en-US" b="1" u="sng" dirty="0">
                <a:solidFill>
                  <a:schemeClr val="accent5"/>
                </a:solidFill>
              </a:rPr>
              <a:t> </a:t>
            </a:r>
            <a:r>
              <a:rPr lang="en-US" sz="1600" dirty="0">
                <a:solidFill>
                  <a:schemeClr val="accent5"/>
                </a:solidFill>
              </a:rPr>
              <a:t> fell while wandering off alone into a field. He remained without food or water in freezing temperature for more than three weeks.</a:t>
            </a:r>
            <a:endParaRPr lang="ar-SA" sz="1600" dirty="0">
              <a:solidFill>
                <a:schemeClr val="accent5"/>
              </a:solidFill>
            </a:endParaRPr>
          </a:p>
        </p:txBody>
      </p:sp>
      <p:sp>
        <p:nvSpPr>
          <p:cNvPr id="13" name="شكل بيضاوي 12">
            <a:extLst>
              <a:ext uri="{FF2B5EF4-FFF2-40B4-BE49-F238E27FC236}">
                <a16:creationId xmlns:a16="http://schemas.microsoft.com/office/drawing/2014/main" id="{464BCB22-6BDE-8148-3BAB-2FE136E044F8}"/>
              </a:ext>
            </a:extLst>
          </p:cNvPr>
          <p:cNvSpPr/>
          <p:nvPr/>
        </p:nvSpPr>
        <p:spPr>
          <a:xfrm>
            <a:off x="928498" y="103151"/>
            <a:ext cx="399642" cy="3996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8</a:t>
            </a:r>
            <a:endParaRPr lang="ar-SA" b="1" dirty="0">
              <a:solidFill>
                <a:schemeClr val="bg1"/>
              </a:solidFill>
            </a:endParaRPr>
          </a:p>
        </p:txBody>
      </p:sp>
      <p:pic>
        <p:nvPicPr>
          <p:cNvPr id="3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D0EC0357-F02F-4086-2492-51CC0D90892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2967" end="80599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626800" y="0"/>
            <a:ext cx="491744" cy="491744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4618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0" grpId="0" animBg="1"/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3711C4CE-D6E2-AA82-04E4-3E060ECDA49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1770" t="40747" r="11328" b="27034"/>
          <a:stretch/>
        </p:blipFill>
        <p:spPr>
          <a:xfrm>
            <a:off x="614037" y="238102"/>
            <a:ext cx="8142498" cy="220569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" name="شكل بيضاوي 1">
            <a:extLst>
              <a:ext uri="{FF2B5EF4-FFF2-40B4-BE49-F238E27FC236}">
                <a16:creationId xmlns:a16="http://schemas.microsoft.com/office/drawing/2014/main" id="{981743F1-E3A9-29F1-BA98-A86901F436A7}"/>
              </a:ext>
            </a:extLst>
          </p:cNvPr>
          <p:cNvSpPr/>
          <p:nvPr/>
        </p:nvSpPr>
        <p:spPr>
          <a:xfrm>
            <a:off x="2618384" y="77523"/>
            <a:ext cx="399642" cy="399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9</a:t>
            </a:r>
            <a:endParaRPr lang="ar-SA" sz="1600" b="1" dirty="0">
              <a:solidFill>
                <a:schemeClr val="bg1"/>
              </a:solidFill>
            </a:endParaRPr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2E125B03-929A-35F5-7F0F-EA813B359E7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76320" y="3432866"/>
            <a:ext cx="1289140" cy="1883499"/>
          </a:xfrm>
          <a:prstGeom prst="rect">
            <a:avLst/>
          </a:prstGeom>
        </p:spPr>
      </p:pic>
      <p:sp>
        <p:nvSpPr>
          <p:cNvPr id="4" name="فقاعة التفكير: على شكل سحابة 3">
            <a:extLst>
              <a:ext uri="{FF2B5EF4-FFF2-40B4-BE49-F238E27FC236}">
                <a16:creationId xmlns:a16="http://schemas.microsoft.com/office/drawing/2014/main" id="{4939B6E9-2618-CCA8-5870-20EA48B235C9}"/>
              </a:ext>
            </a:extLst>
          </p:cNvPr>
          <p:cNvSpPr/>
          <p:nvPr/>
        </p:nvSpPr>
        <p:spPr>
          <a:xfrm>
            <a:off x="4871406" y="2557083"/>
            <a:ext cx="2905040" cy="957060"/>
          </a:xfrm>
          <a:prstGeom prst="cloudCallout">
            <a:avLst>
              <a:gd name="adj1" fmla="val 16418"/>
              <a:gd name="adj2" fmla="val 74911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359900BF-9EEC-4836-7720-1403FF138C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67436" y="3817586"/>
            <a:ext cx="1033782" cy="1325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4B78FF12-5ADD-4DD1-80EC-2F234869769F}"/>
              </a:ext>
            </a:extLst>
          </p:cNvPr>
          <p:cNvSpPr/>
          <p:nvPr/>
        </p:nvSpPr>
        <p:spPr>
          <a:xfrm>
            <a:off x="509798" y="2662280"/>
            <a:ext cx="4232135" cy="954860"/>
          </a:xfrm>
          <a:prstGeom prst="wedgeRoundRectCallout">
            <a:avLst>
              <a:gd name="adj1" fmla="val 387"/>
              <a:gd name="adj2" fmla="val 82710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dirty="0">
                <a:solidFill>
                  <a:schemeClr val="accent5"/>
                </a:solidFill>
              </a:rPr>
              <a:t>When </a:t>
            </a:r>
            <a:r>
              <a:rPr lang="en-US" b="1" u="sng" dirty="0" err="1">
                <a:solidFill>
                  <a:schemeClr val="accent5"/>
                </a:solidFill>
              </a:rPr>
              <a:t>Uchikoshi</a:t>
            </a:r>
            <a:r>
              <a:rPr lang="en-US" dirty="0">
                <a:solidFill>
                  <a:schemeClr val="accent5"/>
                </a:solidFill>
              </a:rPr>
              <a:t> was found in the field, his pulse was not detectable His body temperature lowered and his heart rate slowed down and he was thought to be dead</a:t>
            </a:r>
            <a:endParaRPr lang="ar-SA" dirty="0">
              <a:solidFill>
                <a:schemeClr val="accent5"/>
              </a:solidFill>
            </a:endParaRPr>
          </a:p>
        </p:txBody>
      </p:sp>
      <p:pic>
        <p:nvPicPr>
          <p:cNvPr id="9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7D06156B-237C-63BD-6F19-9B252323E6A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29154" end="0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18786" y="477430"/>
            <a:ext cx="491744" cy="491744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060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" grpId="0" animBg="1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3" name="Google Shape;7083;p49"/>
          <p:cNvGrpSpPr/>
          <p:nvPr/>
        </p:nvGrpSpPr>
        <p:grpSpPr>
          <a:xfrm>
            <a:off x="7676173" y="539511"/>
            <a:ext cx="754603" cy="542795"/>
            <a:chOff x="4797000" y="1750925"/>
            <a:chExt cx="342550" cy="246400"/>
          </a:xfrm>
        </p:grpSpPr>
        <p:sp>
          <p:nvSpPr>
            <p:cNvPr id="7084" name="Google Shape;7084;p49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49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9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7" name="Google Shape;7087;p49"/>
          <p:cNvGrpSpPr/>
          <p:nvPr/>
        </p:nvGrpSpPr>
        <p:grpSpPr>
          <a:xfrm>
            <a:off x="713223" y="539511"/>
            <a:ext cx="754603" cy="542795"/>
            <a:chOff x="4797000" y="1750925"/>
            <a:chExt cx="342550" cy="246400"/>
          </a:xfrm>
        </p:grpSpPr>
        <p:sp>
          <p:nvSpPr>
            <p:cNvPr id="7088" name="Google Shape;7088;p49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49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9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806;p42">
            <a:extLst>
              <a:ext uri="{FF2B5EF4-FFF2-40B4-BE49-F238E27FC236}">
                <a16:creationId xmlns:a16="http://schemas.microsoft.com/office/drawing/2014/main" id="{6B8B3D36-3ABD-092F-39D1-E8A758FDDC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75568" y="946805"/>
            <a:ext cx="5130351" cy="12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2800" dirty="0"/>
            </a:br>
            <a:r>
              <a:rPr lang="en-US" sz="16600" dirty="0"/>
              <a:t> </a:t>
            </a:r>
            <a:r>
              <a:rPr lang="en-US" sz="11500" dirty="0">
                <a:solidFill>
                  <a:schemeClr val="bg1">
                    <a:lumMod val="75000"/>
                  </a:schemeClr>
                </a:solidFill>
              </a:rPr>
              <a:t>Open</a:t>
            </a:r>
            <a:endParaRPr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CC03C6BC-7D7A-1285-479B-A8B95467A0E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49" t="5821" r="7207" b="8279"/>
          <a:stretch/>
        </p:blipFill>
        <p:spPr>
          <a:xfrm>
            <a:off x="431356" y="524456"/>
            <a:ext cx="2955262" cy="36297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7C09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6" name="Google Shape;7126;p52">
            <a:extLst>
              <a:ext uri="{FF2B5EF4-FFF2-40B4-BE49-F238E27FC236}">
                <a16:creationId xmlns:a16="http://schemas.microsoft.com/office/drawing/2014/main" id="{611745D9-CB0B-33AE-3401-F049FC5E57EB}"/>
              </a:ext>
            </a:extLst>
          </p:cNvPr>
          <p:cNvSpPr txBox="1">
            <a:spLocks/>
          </p:cNvSpPr>
          <p:nvPr/>
        </p:nvSpPr>
        <p:spPr>
          <a:xfrm>
            <a:off x="3758323" y="2748753"/>
            <a:ext cx="38553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spcAft>
                <a:spcPts val="1600"/>
              </a:spcAft>
            </a:pPr>
            <a:r>
              <a:rPr lang="en-US" sz="1800" dirty="0"/>
              <a:t>Your student’s book , p</a:t>
            </a:r>
            <a:r>
              <a:rPr lang="en-US" sz="1800" dirty="0">
                <a:solidFill>
                  <a:schemeClr val="accent3"/>
                </a:solidFill>
              </a:rPr>
              <a:t>.</a:t>
            </a:r>
            <a:r>
              <a:rPr lang="en-US" sz="1800" b="1" dirty="0">
                <a:solidFill>
                  <a:schemeClr val="accent3"/>
                </a:solidFill>
              </a:rPr>
              <a:t>( 117 )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8" name="Google Shape;7888;p72"/>
          <p:cNvGrpSpPr/>
          <p:nvPr/>
        </p:nvGrpSpPr>
        <p:grpSpPr>
          <a:xfrm>
            <a:off x="656019" y="851580"/>
            <a:ext cx="731516" cy="519387"/>
            <a:chOff x="4797000" y="1750925"/>
            <a:chExt cx="342550" cy="246400"/>
          </a:xfrm>
        </p:grpSpPr>
        <p:sp>
          <p:nvSpPr>
            <p:cNvPr id="7889" name="Google Shape;7889;p7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72"/>
          <p:cNvGrpSpPr/>
          <p:nvPr/>
        </p:nvGrpSpPr>
        <p:grpSpPr>
          <a:xfrm>
            <a:off x="7692494" y="851580"/>
            <a:ext cx="731516" cy="519387"/>
            <a:chOff x="4797000" y="1750925"/>
            <a:chExt cx="342550" cy="246400"/>
          </a:xfrm>
        </p:grpSpPr>
        <p:sp>
          <p:nvSpPr>
            <p:cNvPr id="7893" name="Google Shape;7893;p7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912A4EDD-FE90-7A17-7C08-214CB3884C7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0974" t="43723" r="31062" b="22909"/>
          <a:stretch/>
        </p:blipFill>
        <p:spPr>
          <a:xfrm>
            <a:off x="1175196" y="315589"/>
            <a:ext cx="6421372" cy="251269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مربع نص 6">
            <a:extLst>
              <a:ext uri="{FF2B5EF4-FFF2-40B4-BE49-F238E27FC236}">
                <a16:creationId xmlns:a16="http://schemas.microsoft.com/office/drawing/2014/main" id="{19EDFA43-679C-F9CE-C767-3ACD8B5643A9}"/>
              </a:ext>
            </a:extLst>
          </p:cNvPr>
          <p:cNvSpPr txBox="1"/>
          <p:nvPr/>
        </p:nvSpPr>
        <p:spPr>
          <a:xfrm>
            <a:off x="1549624" y="2724379"/>
            <a:ext cx="6979381" cy="1384995"/>
          </a:xfrm>
          <a:prstGeom prst="rect">
            <a:avLst/>
          </a:prstGeom>
          <a:solidFill>
            <a:srgbClr val="E5F7F5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dirty="0"/>
              <a:t>1. She survived and made it home under very difficult circumstances.</a:t>
            </a:r>
          </a:p>
          <a:p>
            <a:r>
              <a:rPr lang="en-US" dirty="0"/>
              <a:t>2. She was very thin and tired.</a:t>
            </a:r>
          </a:p>
          <a:p>
            <a:r>
              <a:rPr lang="en-US" dirty="0"/>
              <a:t>3. He got lost on the mountain and had no supplies or way of calling for help.</a:t>
            </a:r>
          </a:p>
          <a:p>
            <a:r>
              <a:rPr lang="en-US" dirty="0"/>
              <a:t>4. He did not eat snow, and he used his pocket radio to point him in the right direction.</a:t>
            </a:r>
          </a:p>
          <a:p>
            <a:r>
              <a:rPr lang="en-US" dirty="0"/>
              <a:t>5. He fell while wandering off alone into a field.</a:t>
            </a:r>
          </a:p>
          <a:p>
            <a:r>
              <a:rPr lang="en-US" dirty="0"/>
              <a:t>6. His body temperature lowered, and his heart rate slowed down</a:t>
            </a:r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F141BCA1-7E30-DFC0-D752-D73220350C0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469" t="20767" r="14336" b="46195"/>
          <a:stretch/>
        </p:blipFill>
        <p:spPr>
          <a:xfrm>
            <a:off x="487190" y="1296708"/>
            <a:ext cx="8056333" cy="22618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glow rad="101600">
              <a:srgbClr val="92D050">
                <a:alpha val="60000"/>
              </a:srgb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0" name="Google Shape;7230;p57"/>
          <p:cNvGrpSpPr/>
          <p:nvPr/>
        </p:nvGrpSpPr>
        <p:grpSpPr>
          <a:xfrm flipH="1">
            <a:off x="2220551" y="72226"/>
            <a:ext cx="879600" cy="624525"/>
            <a:chOff x="4797000" y="1750925"/>
            <a:chExt cx="342550" cy="246400"/>
          </a:xfrm>
        </p:grpSpPr>
        <p:sp>
          <p:nvSpPr>
            <p:cNvPr id="7231" name="Google Shape;7231;p57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7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7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4" name="Google Shape;7234;p57"/>
          <p:cNvGrpSpPr/>
          <p:nvPr/>
        </p:nvGrpSpPr>
        <p:grpSpPr>
          <a:xfrm>
            <a:off x="7639107" y="320421"/>
            <a:ext cx="1097290" cy="779068"/>
            <a:chOff x="4797000" y="1750925"/>
            <a:chExt cx="342550" cy="246400"/>
          </a:xfrm>
        </p:grpSpPr>
        <p:sp>
          <p:nvSpPr>
            <p:cNvPr id="7235" name="Google Shape;7235;p57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7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7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836C0A3A-0CD4-E254-5DD7-B678E2AF55F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2389" t="30836" r="14248" b="16617"/>
          <a:stretch/>
        </p:blipFill>
        <p:spPr>
          <a:xfrm>
            <a:off x="829449" y="742224"/>
            <a:ext cx="7711679" cy="359734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22AF00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" name="Google Shape;7219;p56"/>
          <p:cNvSpPr txBox="1">
            <a:spLocks noGrp="1"/>
          </p:cNvSpPr>
          <p:nvPr>
            <p:ph type="title"/>
          </p:nvPr>
        </p:nvSpPr>
        <p:spPr>
          <a:xfrm>
            <a:off x="4772648" y="1477367"/>
            <a:ext cx="3934382" cy="111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/>
              <a:t>Survival </a:t>
            </a:r>
            <a:br>
              <a:rPr lang="en-US" dirty="0"/>
            </a:br>
            <a:r>
              <a:rPr lang="en-US" sz="3200" dirty="0">
                <a:solidFill>
                  <a:srgbClr val="B5EB37"/>
                </a:solidFill>
              </a:rPr>
              <a:t>in the </a:t>
            </a:r>
            <a:br>
              <a:rPr lang="en-US" sz="3600" dirty="0">
                <a:solidFill>
                  <a:srgbClr val="22AF00"/>
                </a:solidFill>
              </a:rPr>
            </a:br>
            <a:r>
              <a:rPr lang="en-US" sz="4800" dirty="0">
                <a:solidFill>
                  <a:srgbClr val="22AF00"/>
                </a:solidFill>
              </a:rPr>
              <a:t>Holy Quran</a:t>
            </a:r>
            <a:endParaRPr dirty="0">
              <a:solidFill>
                <a:srgbClr val="22AF00"/>
              </a:solidFill>
            </a:endParaRPr>
          </a:p>
        </p:txBody>
      </p:sp>
      <p:sp>
        <p:nvSpPr>
          <p:cNvPr id="7221" name="Google Shape;7221;p56"/>
          <p:cNvSpPr/>
          <p:nvPr/>
        </p:nvSpPr>
        <p:spPr>
          <a:xfrm>
            <a:off x="1161887" y="1194514"/>
            <a:ext cx="3524514" cy="3061969"/>
          </a:xfrm>
          <a:custGeom>
            <a:avLst/>
            <a:gdLst/>
            <a:ahLst/>
            <a:cxnLst/>
            <a:rect l="l" t="t" r="r" b="b"/>
            <a:pathLst>
              <a:path w="131696" h="100673" extrusionOk="0">
                <a:moveTo>
                  <a:pt x="128192" y="0"/>
                </a:moveTo>
                <a:lnTo>
                  <a:pt x="3504" y="0"/>
                </a:lnTo>
                <a:lnTo>
                  <a:pt x="3504" y="0"/>
                </a:lnTo>
                <a:lnTo>
                  <a:pt x="2821" y="0"/>
                </a:lnTo>
                <a:lnTo>
                  <a:pt x="2137" y="257"/>
                </a:lnTo>
                <a:lnTo>
                  <a:pt x="1624" y="598"/>
                </a:lnTo>
                <a:lnTo>
                  <a:pt x="1026" y="1026"/>
                </a:lnTo>
                <a:lnTo>
                  <a:pt x="599" y="1538"/>
                </a:lnTo>
                <a:lnTo>
                  <a:pt x="342" y="2137"/>
                </a:lnTo>
                <a:lnTo>
                  <a:pt x="86" y="2735"/>
                </a:lnTo>
                <a:lnTo>
                  <a:pt x="0" y="3504"/>
                </a:lnTo>
                <a:lnTo>
                  <a:pt x="0" y="79991"/>
                </a:lnTo>
                <a:lnTo>
                  <a:pt x="0" y="79991"/>
                </a:lnTo>
                <a:lnTo>
                  <a:pt x="86" y="80675"/>
                </a:lnTo>
                <a:lnTo>
                  <a:pt x="342" y="81359"/>
                </a:lnTo>
                <a:lnTo>
                  <a:pt x="599" y="81957"/>
                </a:lnTo>
                <a:lnTo>
                  <a:pt x="1026" y="82470"/>
                </a:lnTo>
                <a:lnTo>
                  <a:pt x="1624" y="82897"/>
                </a:lnTo>
                <a:lnTo>
                  <a:pt x="2137" y="83239"/>
                </a:lnTo>
                <a:lnTo>
                  <a:pt x="2821" y="83410"/>
                </a:lnTo>
                <a:lnTo>
                  <a:pt x="3504" y="83495"/>
                </a:lnTo>
                <a:lnTo>
                  <a:pt x="52132" y="83495"/>
                </a:lnTo>
                <a:lnTo>
                  <a:pt x="51191" y="89990"/>
                </a:lnTo>
                <a:lnTo>
                  <a:pt x="51191" y="89990"/>
                </a:lnTo>
                <a:lnTo>
                  <a:pt x="50850" y="91272"/>
                </a:lnTo>
                <a:lnTo>
                  <a:pt x="50251" y="92640"/>
                </a:lnTo>
                <a:lnTo>
                  <a:pt x="49910" y="93238"/>
                </a:lnTo>
                <a:lnTo>
                  <a:pt x="49482" y="93836"/>
                </a:lnTo>
                <a:lnTo>
                  <a:pt x="49055" y="94349"/>
                </a:lnTo>
                <a:lnTo>
                  <a:pt x="48628" y="94862"/>
                </a:lnTo>
                <a:lnTo>
                  <a:pt x="43842" y="98024"/>
                </a:lnTo>
                <a:lnTo>
                  <a:pt x="43842" y="98024"/>
                </a:lnTo>
                <a:lnTo>
                  <a:pt x="43585" y="98280"/>
                </a:lnTo>
                <a:lnTo>
                  <a:pt x="43415" y="98536"/>
                </a:lnTo>
                <a:lnTo>
                  <a:pt x="43329" y="98878"/>
                </a:lnTo>
                <a:lnTo>
                  <a:pt x="43244" y="99220"/>
                </a:lnTo>
                <a:lnTo>
                  <a:pt x="43329" y="99562"/>
                </a:lnTo>
                <a:lnTo>
                  <a:pt x="43415" y="99818"/>
                </a:lnTo>
                <a:lnTo>
                  <a:pt x="43585" y="100160"/>
                </a:lnTo>
                <a:lnTo>
                  <a:pt x="43842" y="100417"/>
                </a:lnTo>
                <a:lnTo>
                  <a:pt x="43842" y="100417"/>
                </a:lnTo>
                <a:lnTo>
                  <a:pt x="44269" y="100588"/>
                </a:lnTo>
                <a:lnTo>
                  <a:pt x="44782" y="100673"/>
                </a:lnTo>
                <a:lnTo>
                  <a:pt x="65891" y="100673"/>
                </a:lnTo>
                <a:lnTo>
                  <a:pt x="86914" y="100673"/>
                </a:lnTo>
                <a:lnTo>
                  <a:pt x="86914" y="100673"/>
                </a:lnTo>
                <a:lnTo>
                  <a:pt x="87427" y="100588"/>
                </a:lnTo>
                <a:lnTo>
                  <a:pt x="87854" y="100417"/>
                </a:lnTo>
                <a:lnTo>
                  <a:pt x="87854" y="100417"/>
                </a:lnTo>
                <a:lnTo>
                  <a:pt x="88111" y="100160"/>
                </a:lnTo>
                <a:lnTo>
                  <a:pt x="88281" y="99818"/>
                </a:lnTo>
                <a:lnTo>
                  <a:pt x="88367" y="99562"/>
                </a:lnTo>
                <a:lnTo>
                  <a:pt x="88452" y="99220"/>
                </a:lnTo>
                <a:lnTo>
                  <a:pt x="88367" y="98878"/>
                </a:lnTo>
                <a:lnTo>
                  <a:pt x="88281" y="98536"/>
                </a:lnTo>
                <a:lnTo>
                  <a:pt x="88111" y="98280"/>
                </a:lnTo>
                <a:lnTo>
                  <a:pt x="87854" y="98024"/>
                </a:lnTo>
                <a:lnTo>
                  <a:pt x="83154" y="94862"/>
                </a:lnTo>
                <a:lnTo>
                  <a:pt x="83154" y="94862"/>
                </a:lnTo>
                <a:lnTo>
                  <a:pt x="83068" y="94862"/>
                </a:lnTo>
                <a:lnTo>
                  <a:pt x="83068" y="94862"/>
                </a:lnTo>
                <a:lnTo>
                  <a:pt x="82556" y="94349"/>
                </a:lnTo>
                <a:lnTo>
                  <a:pt x="82128" y="93836"/>
                </a:lnTo>
                <a:lnTo>
                  <a:pt x="81786" y="93238"/>
                </a:lnTo>
                <a:lnTo>
                  <a:pt x="81445" y="92640"/>
                </a:lnTo>
                <a:lnTo>
                  <a:pt x="80846" y="91272"/>
                </a:lnTo>
                <a:lnTo>
                  <a:pt x="80505" y="89990"/>
                </a:lnTo>
                <a:lnTo>
                  <a:pt x="79564" y="83495"/>
                </a:lnTo>
                <a:lnTo>
                  <a:pt x="128192" y="83495"/>
                </a:lnTo>
                <a:lnTo>
                  <a:pt x="128192" y="83495"/>
                </a:lnTo>
                <a:lnTo>
                  <a:pt x="128875" y="83410"/>
                </a:lnTo>
                <a:lnTo>
                  <a:pt x="129559" y="83239"/>
                </a:lnTo>
                <a:lnTo>
                  <a:pt x="130157" y="82897"/>
                </a:lnTo>
                <a:lnTo>
                  <a:pt x="130670" y="82470"/>
                </a:lnTo>
                <a:lnTo>
                  <a:pt x="131097" y="81957"/>
                </a:lnTo>
                <a:lnTo>
                  <a:pt x="131354" y="81359"/>
                </a:lnTo>
                <a:lnTo>
                  <a:pt x="131610" y="80675"/>
                </a:lnTo>
                <a:lnTo>
                  <a:pt x="131696" y="79991"/>
                </a:lnTo>
                <a:lnTo>
                  <a:pt x="131696" y="3504"/>
                </a:lnTo>
                <a:lnTo>
                  <a:pt x="131696" y="3504"/>
                </a:lnTo>
                <a:lnTo>
                  <a:pt x="131610" y="2735"/>
                </a:lnTo>
                <a:lnTo>
                  <a:pt x="131354" y="2137"/>
                </a:lnTo>
                <a:lnTo>
                  <a:pt x="131097" y="1538"/>
                </a:lnTo>
                <a:lnTo>
                  <a:pt x="130670" y="1026"/>
                </a:lnTo>
                <a:lnTo>
                  <a:pt x="130157" y="598"/>
                </a:lnTo>
                <a:lnTo>
                  <a:pt x="129559" y="257"/>
                </a:lnTo>
                <a:lnTo>
                  <a:pt x="128875" y="0"/>
                </a:lnTo>
                <a:lnTo>
                  <a:pt x="128192" y="0"/>
                </a:lnTo>
                <a:lnTo>
                  <a:pt x="128192" y="0"/>
                </a:lnTo>
                <a:close/>
                <a:moveTo>
                  <a:pt x="65891" y="80932"/>
                </a:moveTo>
                <a:lnTo>
                  <a:pt x="65891" y="80932"/>
                </a:lnTo>
                <a:lnTo>
                  <a:pt x="65463" y="80846"/>
                </a:lnTo>
                <a:lnTo>
                  <a:pt x="65036" y="80761"/>
                </a:lnTo>
                <a:lnTo>
                  <a:pt x="64694" y="80504"/>
                </a:lnTo>
                <a:lnTo>
                  <a:pt x="64352" y="80248"/>
                </a:lnTo>
                <a:lnTo>
                  <a:pt x="64096" y="79991"/>
                </a:lnTo>
                <a:lnTo>
                  <a:pt x="63925" y="79650"/>
                </a:lnTo>
                <a:lnTo>
                  <a:pt x="63840" y="79222"/>
                </a:lnTo>
                <a:lnTo>
                  <a:pt x="63754" y="78795"/>
                </a:lnTo>
                <a:lnTo>
                  <a:pt x="63754" y="78795"/>
                </a:lnTo>
                <a:lnTo>
                  <a:pt x="63840" y="78368"/>
                </a:lnTo>
                <a:lnTo>
                  <a:pt x="63925" y="78026"/>
                </a:lnTo>
                <a:lnTo>
                  <a:pt x="64096" y="77599"/>
                </a:lnTo>
                <a:lnTo>
                  <a:pt x="64352" y="77342"/>
                </a:lnTo>
                <a:lnTo>
                  <a:pt x="64694" y="77086"/>
                </a:lnTo>
                <a:lnTo>
                  <a:pt x="65036" y="76915"/>
                </a:lnTo>
                <a:lnTo>
                  <a:pt x="65463" y="76744"/>
                </a:lnTo>
                <a:lnTo>
                  <a:pt x="65891" y="76744"/>
                </a:lnTo>
                <a:lnTo>
                  <a:pt x="65891" y="76744"/>
                </a:lnTo>
                <a:lnTo>
                  <a:pt x="66233" y="76744"/>
                </a:lnTo>
                <a:lnTo>
                  <a:pt x="66660" y="76915"/>
                </a:lnTo>
                <a:lnTo>
                  <a:pt x="67002" y="77086"/>
                </a:lnTo>
                <a:lnTo>
                  <a:pt x="67344" y="77342"/>
                </a:lnTo>
                <a:lnTo>
                  <a:pt x="67600" y="77599"/>
                </a:lnTo>
                <a:lnTo>
                  <a:pt x="67771" y="78026"/>
                </a:lnTo>
                <a:lnTo>
                  <a:pt x="67856" y="78368"/>
                </a:lnTo>
                <a:lnTo>
                  <a:pt x="67942" y="78795"/>
                </a:lnTo>
                <a:lnTo>
                  <a:pt x="67942" y="78795"/>
                </a:lnTo>
                <a:lnTo>
                  <a:pt x="67856" y="79222"/>
                </a:lnTo>
                <a:lnTo>
                  <a:pt x="67771" y="79650"/>
                </a:lnTo>
                <a:lnTo>
                  <a:pt x="67600" y="79991"/>
                </a:lnTo>
                <a:lnTo>
                  <a:pt x="67344" y="80248"/>
                </a:lnTo>
                <a:lnTo>
                  <a:pt x="67002" y="80504"/>
                </a:lnTo>
                <a:lnTo>
                  <a:pt x="66660" y="80761"/>
                </a:lnTo>
                <a:lnTo>
                  <a:pt x="66233" y="80846"/>
                </a:lnTo>
                <a:lnTo>
                  <a:pt x="65891" y="80932"/>
                </a:lnTo>
                <a:lnTo>
                  <a:pt x="65891" y="80932"/>
                </a:lnTo>
                <a:close/>
                <a:moveTo>
                  <a:pt x="126568" y="74009"/>
                </a:moveTo>
                <a:lnTo>
                  <a:pt x="5128" y="74009"/>
                </a:lnTo>
                <a:lnTo>
                  <a:pt x="5128" y="4871"/>
                </a:lnTo>
                <a:lnTo>
                  <a:pt x="126568" y="4871"/>
                </a:lnTo>
                <a:lnTo>
                  <a:pt x="126568" y="74009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50" name="Picture 2" descr="وذا النون إذ ذهب مغاضبا فظن أن لن نقدر عليه فنادى في - الآية 87 سورة ...">
            <a:extLst>
              <a:ext uri="{FF2B5EF4-FFF2-40B4-BE49-F238E27FC236}">
                <a16:creationId xmlns:a16="http://schemas.microsoft.com/office/drawing/2014/main" id="{BFE3866E-306A-98FF-458D-E246F5FA08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2074" y="1383974"/>
            <a:ext cx="3270673" cy="21813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052" name="Picture 4" descr="✨1️⃣ #قصة سيدنا يونس علية السلام يقول الدكتور زغلول النجار : كنت أقرأ  لعشرات المرات بعشرات السنين قصة سيدنا يونس ومن سنتين فقط توقفت عند { فَال -  المسلسل من خالد ابوالعطاء @captian991 - رتبها">
            <a:extLst>
              <a:ext uri="{FF2B5EF4-FFF2-40B4-BE49-F238E27FC236}">
                <a16:creationId xmlns:a16="http://schemas.microsoft.com/office/drawing/2014/main" id="{B1D2A188-8034-A62E-A2ED-A1E3C8BB50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9001" y="1392065"/>
            <a:ext cx="3236814" cy="21813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8EFEA"/>
        </a:solidFill>
        <a:effectLst/>
      </p:bgPr>
    </p:bg>
    <p:spTree>
      <p:nvGrpSpPr>
        <p:cNvPr id="1" name="Shape 6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7" name="Google Shape;6757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Lesson Objectives</a:t>
            </a:r>
            <a:endParaRPr sz="4000" dirty="0"/>
          </a:p>
        </p:txBody>
      </p:sp>
      <p:sp>
        <p:nvSpPr>
          <p:cNvPr id="6758" name="Google Shape;6758;p41"/>
          <p:cNvSpPr txBox="1">
            <a:spLocks noGrp="1"/>
          </p:cNvSpPr>
          <p:nvPr>
            <p:ph type="subTitle" idx="6"/>
          </p:nvPr>
        </p:nvSpPr>
        <p:spPr>
          <a:xfrm>
            <a:off x="1028761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T</a:t>
            </a:r>
            <a:r>
              <a:rPr lang="en" sz="1600" dirty="0"/>
              <a:t>he meaning of the new words</a:t>
            </a:r>
            <a:endParaRPr sz="1600" dirty="0">
              <a:solidFill>
                <a:srgbClr val="666666"/>
              </a:solidFill>
            </a:endParaRPr>
          </a:p>
        </p:txBody>
      </p:sp>
      <p:sp>
        <p:nvSpPr>
          <p:cNvPr id="6759" name="Google Shape;6759;p41"/>
          <p:cNvSpPr txBox="1">
            <a:spLocks noGrp="1"/>
          </p:cNvSpPr>
          <p:nvPr>
            <p:ph type="title" idx="2"/>
          </p:nvPr>
        </p:nvSpPr>
        <p:spPr>
          <a:xfrm>
            <a:off x="1028761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Discuss</a:t>
            </a:r>
            <a:endParaRPr dirty="0"/>
          </a:p>
        </p:txBody>
      </p:sp>
      <p:sp>
        <p:nvSpPr>
          <p:cNvPr id="6760" name="Google Shape;6760;p41"/>
          <p:cNvSpPr txBox="1">
            <a:spLocks noGrp="1"/>
          </p:cNvSpPr>
          <p:nvPr>
            <p:ph type="subTitle" idx="1"/>
          </p:nvPr>
        </p:nvSpPr>
        <p:spPr>
          <a:xfrm>
            <a:off x="1028759" y="212554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t</a:t>
            </a:r>
            <a:r>
              <a:rPr lang="en" sz="1600" dirty="0"/>
              <a:t>he topic of srvival stories</a:t>
            </a:r>
            <a:endParaRPr sz="1600" dirty="0"/>
          </a:p>
        </p:txBody>
      </p:sp>
      <p:sp>
        <p:nvSpPr>
          <p:cNvPr id="6761" name="Google Shape;6761;p41"/>
          <p:cNvSpPr txBox="1">
            <a:spLocks noGrp="1"/>
          </p:cNvSpPr>
          <p:nvPr>
            <p:ph type="title" idx="3"/>
          </p:nvPr>
        </p:nvSpPr>
        <p:spPr>
          <a:xfrm>
            <a:off x="3406200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Read</a:t>
            </a:r>
            <a:endParaRPr dirty="0"/>
          </a:p>
        </p:txBody>
      </p:sp>
      <p:sp>
        <p:nvSpPr>
          <p:cNvPr id="6762" name="Google Shape;6762;p41"/>
          <p:cNvSpPr txBox="1">
            <a:spLocks noGrp="1"/>
          </p:cNvSpPr>
          <p:nvPr>
            <p:ph type="subTitle" idx="4"/>
          </p:nvPr>
        </p:nvSpPr>
        <p:spPr>
          <a:xfrm>
            <a:off x="3406200" y="2125547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f</a:t>
            </a:r>
            <a:r>
              <a:rPr lang="en" sz="1600" dirty="0"/>
              <a:t>or specific details</a:t>
            </a:r>
            <a:endParaRPr sz="1600" dirty="0"/>
          </a:p>
        </p:txBody>
      </p:sp>
      <p:sp>
        <p:nvSpPr>
          <p:cNvPr id="6763" name="Google Shape;6763;p41"/>
          <p:cNvSpPr txBox="1">
            <a:spLocks noGrp="1"/>
          </p:cNvSpPr>
          <p:nvPr>
            <p:ph type="title" idx="5"/>
          </p:nvPr>
        </p:nvSpPr>
        <p:spPr>
          <a:xfrm>
            <a:off x="1028761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Deduce</a:t>
            </a:r>
            <a:endParaRPr dirty="0"/>
          </a:p>
        </p:txBody>
      </p:sp>
      <p:sp>
        <p:nvSpPr>
          <p:cNvPr id="6764" name="Google Shape;6764;p41"/>
          <p:cNvSpPr txBox="1">
            <a:spLocks noGrp="1"/>
          </p:cNvSpPr>
          <p:nvPr>
            <p:ph type="title" idx="7"/>
          </p:nvPr>
        </p:nvSpPr>
        <p:spPr>
          <a:xfrm>
            <a:off x="3406200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Talk</a:t>
            </a:r>
            <a:endParaRPr dirty="0"/>
          </a:p>
        </p:txBody>
      </p:sp>
      <p:sp>
        <p:nvSpPr>
          <p:cNvPr id="6765" name="Google Shape;6765;p41"/>
          <p:cNvSpPr txBox="1">
            <a:spLocks noGrp="1"/>
          </p:cNvSpPr>
          <p:nvPr>
            <p:ph type="subTitle" idx="8"/>
          </p:nvPr>
        </p:nvSpPr>
        <p:spPr>
          <a:xfrm>
            <a:off x="3406200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a</a:t>
            </a:r>
            <a:r>
              <a:rPr lang="en" sz="1600" dirty="0"/>
              <a:t>bout survival stories that they read about</a:t>
            </a:r>
            <a:endParaRPr sz="1600" dirty="0"/>
          </a:p>
        </p:txBody>
      </p:sp>
      <p:sp>
        <p:nvSpPr>
          <p:cNvPr id="6766" name="Google Shape;6766;p41"/>
          <p:cNvSpPr txBox="1">
            <a:spLocks noGrp="1"/>
          </p:cNvSpPr>
          <p:nvPr>
            <p:ph type="title" idx="9"/>
          </p:nvPr>
        </p:nvSpPr>
        <p:spPr>
          <a:xfrm>
            <a:off x="5783640" y="1743047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Answer</a:t>
            </a:r>
            <a:endParaRPr dirty="0"/>
          </a:p>
        </p:txBody>
      </p:sp>
      <p:sp>
        <p:nvSpPr>
          <p:cNvPr id="6767" name="Google Shape;6767;p41"/>
          <p:cNvSpPr txBox="1">
            <a:spLocks noGrp="1"/>
          </p:cNvSpPr>
          <p:nvPr>
            <p:ph type="subTitle" idx="13"/>
          </p:nvPr>
        </p:nvSpPr>
        <p:spPr>
          <a:xfrm>
            <a:off x="5783640" y="2125547"/>
            <a:ext cx="2551156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S</a:t>
            </a:r>
            <a:r>
              <a:rPr lang="en" sz="1600" dirty="0"/>
              <a:t>ome questions about the reading passage</a:t>
            </a:r>
            <a:endParaRPr sz="1600" dirty="0"/>
          </a:p>
        </p:txBody>
      </p:sp>
      <p:sp>
        <p:nvSpPr>
          <p:cNvPr id="6768" name="Google Shape;6768;p41"/>
          <p:cNvSpPr txBox="1">
            <a:spLocks noGrp="1"/>
          </p:cNvSpPr>
          <p:nvPr>
            <p:ph type="title" idx="14"/>
          </p:nvPr>
        </p:nvSpPr>
        <p:spPr>
          <a:xfrm>
            <a:off x="5783640" y="3438185"/>
            <a:ext cx="2194500" cy="3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Complete</a:t>
            </a:r>
            <a:endParaRPr dirty="0"/>
          </a:p>
        </p:txBody>
      </p:sp>
      <p:sp>
        <p:nvSpPr>
          <p:cNvPr id="6769" name="Google Shape;6769;p41"/>
          <p:cNvSpPr txBox="1">
            <a:spLocks noGrp="1"/>
          </p:cNvSpPr>
          <p:nvPr>
            <p:ph type="subTitle" idx="15"/>
          </p:nvPr>
        </p:nvSpPr>
        <p:spPr>
          <a:xfrm>
            <a:off x="5783640" y="3820685"/>
            <a:ext cx="23316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the chart using their own ideas </a:t>
            </a:r>
            <a:endParaRPr sz="1600" dirty="0"/>
          </a:p>
        </p:txBody>
      </p:sp>
      <p:sp>
        <p:nvSpPr>
          <p:cNvPr id="6770" name="Google Shape;6770;p41"/>
          <p:cNvSpPr txBox="1">
            <a:spLocks noGrp="1"/>
          </p:cNvSpPr>
          <p:nvPr>
            <p:ph type="title" idx="16"/>
          </p:nvPr>
        </p:nvSpPr>
        <p:spPr>
          <a:xfrm>
            <a:off x="1028761" y="1295455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6771" name="Google Shape;6771;p41"/>
          <p:cNvSpPr txBox="1">
            <a:spLocks noGrp="1"/>
          </p:cNvSpPr>
          <p:nvPr>
            <p:ph type="title" idx="17"/>
          </p:nvPr>
        </p:nvSpPr>
        <p:spPr>
          <a:xfrm>
            <a:off x="1028761" y="2990576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6772" name="Google Shape;6772;p41"/>
          <p:cNvSpPr txBox="1">
            <a:spLocks noGrp="1"/>
          </p:cNvSpPr>
          <p:nvPr>
            <p:ph type="title" idx="18"/>
          </p:nvPr>
        </p:nvSpPr>
        <p:spPr>
          <a:xfrm>
            <a:off x="3406200" y="1295455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773" name="Google Shape;6773;p41"/>
          <p:cNvSpPr txBox="1">
            <a:spLocks noGrp="1"/>
          </p:cNvSpPr>
          <p:nvPr>
            <p:ph type="title" idx="19"/>
          </p:nvPr>
        </p:nvSpPr>
        <p:spPr>
          <a:xfrm>
            <a:off x="3406200" y="2990576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6774" name="Google Shape;6774;p41"/>
          <p:cNvSpPr txBox="1">
            <a:spLocks noGrp="1"/>
          </p:cNvSpPr>
          <p:nvPr>
            <p:ph type="title" idx="20"/>
          </p:nvPr>
        </p:nvSpPr>
        <p:spPr>
          <a:xfrm>
            <a:off x="5783640" y="1295455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6775" name="Google Shape;6775;p41"/>
          <p:cNvSpPr txBox="1">
            <a:spLocks noGrp="1"/>
          </p:cNvSpPr>
          <p:nvPr>
            <p:ph type="title" idx="21"/>
          </p:nvPr>
        </p:nvSpPr>
        <p:spPr>
          <a:xfrm>
            <a:off x="5783640" y="2990576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6776" name="Google Shape;6776;p41"/>
          <p:cNvGrpSpPr/>
          <p:nvPr/>
        </p:nvGrpSpPr>
        <p:grpSpPr>
          <a:xfrm>
            <a:off x="-194412" y="310826"/>
            <a:ext cx="914403" cy="657223"/>
            <a:chOff x="4797000" y="1750925"/>
            <a:chExt cx="342550" cy="246400"/>
          </a:xfrm>
        </p:grpSpPr>
        <p:sp>
          <p:nvSpPr>
            <p:cNvPr id="6777" name="Google Shape;6777;p4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4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4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41"/>
          <p:cNvGrpSpPr/>
          <p:nvPr/>
        </p:nvGrpSpPr>
        <p:grpSpPr>
          <a:xfrm>
            <a:off x="1662460" y="65732"/>
            <a:ext cx="539325" cy="397679"/>
            <a:chOff x="5165350" y="2018400"/>
            <a:chExt cx="244825" cy="180525"/>
          </a:xfrm>
        </p:grpSpPr>
        <p:sp>
          <p:nvSpPr>
            <p:cNvPr id="6781" name="Google Shape;6781;p41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41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41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41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41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6" name="Google Shape;6786;p41"/>
          <p:cNvGrpSpPr/>
          <p:nvPr/>
        </p:nvGrpSpPr>
        <p:grpSpPr>
          <a:xfrm rot="10800000" flipH="1">
            <a:off x="4387560" y="-159743"/>
            <a:ext cx="539325" cy="397679"/>
            <a:chOff x="5165350" y="2018400"/>
            <a:chExt cx="244825" cy="180525"/>
          </a:xfrm>
        </p:grpSpPr>
        <p:sp>
          <p:nvSpPr>
            <p:cNvPr id="6787" name="Google Shape;6787;p41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41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41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41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41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2" name="Google Shape;6792;p41"/>
          <p:cNvGrpSpPr/>
          <p:nvPr/>
        </p:nvGrpSpPr>
        <p:grpSpPr>
          <a:xfrm>
            <a:off x="8910985" y="65732"/>
            <a:ext cx="539325" cy="397679"/>
            <a:chOff x="5165350" y="2018400"/>
            <a:chExt cx="244825" cy="180525"/>
          </a:xfrm>
        </p:grpSpPr>
        <p:sp>
          <p:nvSpPr>
            <p:cNvPr id="6793" name="Google Shape;6793;p41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41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41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41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41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8" name="Google Shape;6798;p41"/>
          <p:cNvGrpSpPr/>
          <p:nvPr/>
        </p:nvGrpSpPr>
        <p:grpSpPr>
          <a:xfrm>
            <a:off x="7596859" y="311781"/>
            <a:ext cx="914403" cy="655325"/>
            <a:chOff x="4797000" y="1750925"/>
            <a:chExt cx="342550" cy="246400"/>
          </a:xfrm>
        </p:grpSpPr>
        <p:sp>
          <p:nvSpPr>
            <p:cNvPr id="6799" name="Google Shape;6799;p41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41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41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8" name="Google Shape;7848;p70"/>
          <p:cNvSpPr txBox="1">
            <a:spLocks noGrp="1"/>
          </p:cNvSpPr>
          <p:nvPr>
            <p:ph type="title" idx="2"/>
          </p:nvPr>
        </p:nvSpPr>
        <p:spPr>
          <a:xfrm>
            <a:off x="1683143" y="1465245"/>
            <a:ext cx="3632591" cy="7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 dirty="0">
                <a:solidFill>
                  <a:srgbClr val="22AF00"/>
                </a:solidFill>
              </a:rPr>
              <a:t>Open</a:t>
            </a:r>
            <a:endParaRPr sz="8800" dirty="0">
              <a:solidFill>
                <a:srgbClr val="22AF00"/>
              </a:solidFill>
            </a:endParaRPr>
          </a:p>
        </p:txBody>
      </p:sp>
      <p:sp>
        <p:nvSpPr>
          <p:cNvPr id="7849" name="Google Shape;7849;p70"/>
          <p:cNvSpPr txBox="1">
            <a:spLocks noGrp="1"/>
          </p:cNvSpPr>
          <p:nvPr>
            <p:ph type="subTitle" idx="1"/>
          </p:nvPr>
        </p:nvSpPr>
        <p:spPr>
          <a:xfrm>
            <a:off x="1950913" y="2802756"/>
            <a:ext cx="3406014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W</a:t>
            </a:r>
            <a:r>
              <a:rPr lang="en" sz="1800" dirty="0"/>
              <a:t>orkbook , p</a:t>
            </a:r>
            <a:r>
              <a:rPr lang="en" sz="1800" b="1" dirty="0">
                <a:solidFill>
                  <a:schemeClr val="tx1"/>
                </a:solidFill>
              </a:rPr>
              <a:t>.</a:t>
            </a:r>
            <a:r>
              <a:rPr lang="en" sz="1800" b="1" dirty="0">
                <a:solidFill>
                  <a:schemeClr val="accent3"/>
                </a:solidFill>
              </a:rPr>
              <a:t>( 303)</a:t>
            </a:r>
            <a:r>
              <a:rPr lang="en" sz="1800" dirty="0">
                <a:solidFill>
                  <a:schemeClr val="tx1"/>
                </a:solidFill>
              </a:rPr>
              <a:t>,</a:t>
            </a:r>
            <a:r>
              <a:rPr lang="en" sz="1800" dirty="0">
                <a:solidFill>
                  <a:schemeClr val="accent3"/>
                </a:solidFill>
              </a:rPr>
              <a:t>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exercise </a:t>
            </a:r>
            <a:r>
              <a:rPr lang="en" sz="1800" b="1" dirty="0">
                <a:solidFill>
                  <a:srgbClr val="DD2C24"/>
                </a:solidFill>
              </a:rPr>
              <a:t>( I )</a:t>
            </a:r>
            <a:endParaRPr sz="1800" b="1" dirty="0">
              <a:solidFill>
                <a:srgbClr val="DD2C24"/>
              </a:solidFill>
            </a:endParaRPr>
          </a:p>
        </p:txBody>
      </p:sp>
      <p:grpSp>
        <p:nvGrpSpPr>
          <p:cNvPr id="7850" name="Google Shape;7850;p70"/>
          <p:cNvGrpSpPr/>
          <p:nvPr/>
        </p:nvGrpSpPr>
        <p:grpSpPr>
          <a:xfrm>
            <a:off x="888330" y="679604"/>
            <a:ext cx="731516" cy="526705"/>
            <a:chOff x="4797000" y="1750925"/>
            <a:chExt cx="342550" cy="246400"/>
          </a:xfrm>
        </p:grpSpPr>
        <p:sp>
          <p:nvSpPr>
            <p:cNvPr id="7851" name="Google Shape;7851;p70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0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0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4" name="Google Shape;7854;p70"/>
          <p:cNvGrpSpPr/>
          <p:nvPr/>
        </p:nvGrpSpPr>
        <p:grpSpPr>
          <a:xfrm>
            <a:off x="7333980" y="438154"/>
            <a:ext cx="731516" cy="526705"/>
            <a:chOff x="4797000" y="1750925"/>
            <a:chExt cx="342550" cy="246400"/>
          </a:xfrm>
        </p:grpSpPr>
        <p:sp>
          <p:nvSpPr>
            <p:cNvPr id="7855" name="Google Shape;7855;p70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0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0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6CE52B08-FA68-A4CF-BB3A-52D4B25D302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49" t="5821" r="7207" b="8279"/>
          <a:stretch/>
        </p:blipFill>
        <p:spPr>
          <a:xfrm>
            <a:off x="5666903" y="953334"/>
            <a:ext cx="2955262" cy="36297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7C09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7" name="Google Shape;7927;p73"/>
          <p:cNvSpPr txBox="1">
            <a:spLocks noGrp="1"/>
          </p:cNvSpPr>
          <p:nvPr>
            <p:ph type="title"/>
          </p:nvPr>
        </p:nvSpPr>
        <p:spPr>
          <a:xfrm>
            <a:off x="1224825" y="587125"/>
            <a:ext cx="4897500" cy="11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7930" name="Google Shape;7930;p73"/>
          <p:cNvGrpSpPr/>
          <p:nvPr/>
        </p:nvGrpSpPr>
        <p:grpSpPr>
          <a:xfrm flipH="1">
            <a:off x="6385533" y="1921937"/>
            <a:ext cx="1770200" cy="3438217"/>
            <a:chOff x="-221375" y="1410600"/>
            <a:chExt cx="1946772" cy="3781169"/>
          </a:xfrm>
        </p:grpSpPr>
        <p:sp>
          <p:nvSpPr>
            <p:cNvPr id="7931" name="Google Shape;7931;p73"/>
            <p:cNvSpPr/>
            <p:nvPr/>
          </p:nvSpPr>
          <p:spPr>
            <a:xfrm>
              <a:off x="815697" y="1764577"/>
              <a:ext cx="888740" cy="334108"/>
            </a:xfrm>
            <a:custGeom>
              <a:avLst/>
              <a:gdLst/>
              <a:ahLst/>
              <a:cxnLst/>
              <a:rect l="l" t="t" r="r" b="b"/>
              <a:pathLst>
                <a:path w="17660" h="6639" extrusionOk="0">
                  <a:moveTo>
                    <a:pt x="9131" y="0"/>
                  </a:moveTo>
                  <a:cubicBezTo>
                    <a:pt x="5261" y="0"/>
                    <a:pt x="1816" y="2345"/>
                    <a:pt x="8" y="5798"/>
                  </a:cubicBezTo>
                  <a:cubicBezTo>
                    <a:pt x="6" y="5802"/>
                    <a:pt x="3" y="5805"/>
                    <a:pt x="1" y="5809"/>
                  </a:cubicBezTo>
                  <a:cubicBezTo>
                    <a:pt x="54" y="5857"/>
                    <a:pt x="109" y="5907"/>
                    <a:pt x="160" y="5959"/>
                  </a:cubicBezTo>
                  <a:cubicBezTo>
                    <a:pt x="654" y="5278"/>
                    <a:pt x="1286" y="4995"/>
                    <a:pt x="1937" y="4995"/>
                  </a:cubicBezTo>
                  <a:cubicBezTo>
                    <a:pt x="2366" y="4995"/>
                    <a:pt x="2804" y="5118"/>
                    <a:pt x="3215" y="5331"/>
                  </a:cubicBezTo>
                  <a:cubicBezTo>
                    <a:pt x="3224" y="5305"/>
                    <a:pt x="3242" y="5283"/>
                    <a:pt x="3276" y="5283"/>
                  </a:cubicBezTo>
                  <a:cubicBezTo>
                    <a:pt x="3277" y="5283"/>
                    <a:pt x="3278" y="5283"/>
                    <a:pt x="3279" y="5283"/>
                  </a:cubicBezTo>
                  <a:cubicBezTo>
                    <a:pt x="4856" y="5370"/>
                    <a:pt x="6389" y="5855"/>
                    <a:pt x="7770" y="6630"/>
                  </a:cubicBezTo>
                  <a:cubicBezTo>
                    <a:pt x="7784" y="6625"/>
                    <a:pt x="7801" y="6623"/>
                    <a:pt x="7819" y="6623"/>
                  </a:cubicBezTo>
                  <a:cubicBezTo>
                    <a:pt x="7826" y="6623"/>
                    <a:pt x="7832" y="6623"/>
                    <a:pt x="7839" y="6624"/>
                  </a:cubicBezTo>
                  <a:lnTo>
                    <a:pt x="7928" y="6638"/>
                  </a:lnTo>
                  <a:cubicBezTo>
                    <a:pt x="7672" y="6395"/>
                    <a:pt x="7434" y="6141"/>
                    <a:pt x="7208" y="5857"/>
                  </a:cubicBezTo>
                  <a:cubicBezTo>
                    <a:pt x="7144" y="5778"/>
                    <a:pt x="7209" y="5631"/>
                    <a:pt x="7314" y="5631"/>
                  </a:cubicBezTo>
                  <a:cubicBezTo>
                    <a:pt x="7315" y="5631"/>
                    <a:pt x="7317" y="5631"/>
                    <a:pt x="7318" y="5631"/>
                  </a:cubicBezTo>
                  <a:cubicBezTo>
                    <a:pt x="8333" y="5655"/>
                    <a:pt x="9300" y="5833"/>
                    <a:pt x="10243" y="6165"/>
                  </a:cubicBezTo>
                  <a:cubicBezTo>
                    <a:pt x="10102" y="5942"/>
                    <a:pt x="10008" y="5703"/>
                    <a:pt x="9940" y="5396"/>
                  </a:cubicBezTo>
                  <a:cubicBezTo>
                    <a:pt x="9920" y="5307"/>
                    <a:pt x="9972" y="5201"/>
                    <a:pt x="10069" y="5201"/>
                  </a:cubicBezTo>
                  <a:cubicBezTo>
                    <a:pt x="10081" y="5201"/>
                    <a:pt x="10093" y="5202"/>
                    <a:pt x="10105" y="5205"/>
                  </a:cubicBezTo>
                  <a:cubicBezTo>
                    <a:pt x="11702" y="5593"/>
                    <a:pt x="13300" y="5986"/>
                    <a:pt x="14898" y="6377"/>
                  </a:cubicBezTo>
                  <a:cubicBezTo>
                    <a:pt x="14308" y="5798"/>
                    <a:pt x="13721" y="5222"/>
                    <a:pt x="13131" y="4640"/>
                  </a:cubicBezTo>
                  <a:cubicBezTo>
                    <a:pt x="13039" y="4552"/>
                    <a:pt x="13095" y="4385"/>
                    <a:pt x="13220" y="4385"/>
                  </a:cubicBezTo>
                  <a:cubicBezTo>
                    <a:pt x="13231" y="4385"/>
                    <a:pt x="13242" y="4387"/>
                    <a:pt x="13253" y="4389"/>
                  </a:cubicBezTo>
                  <a:cubicBezTo>
                    <a:pt x="14490" y="4653"/>
                    <a:pt x="15728" y="4916"/>
                    <a:pt x="16966" y="5180"/>
                  </a:cubicBezTo>
                  <a:cubicBezTo>
                    <a:pt x="17156" y="5219"/>
                    <a:pt x="17310" y="5285"/>
                    <a:pt x="17422" y="5285"/>
                  </a:cubicBezTo>
                  <a:cubicBezTo>
                    <a:pt x="17540" y="5285"/>
                    <a:pt x="17614" y="5213"/>
                    <a:pt x="17639" y="4964"/>
                  </a:cubicBezTo>
                  <a:cubicBezTo>
                    <a:pt x="17660" y="4743"/>
                    <a:pt x="17355" y="4311"/>
                    <a:pt x="17252" y="4142"/>
                  </a:cubicBezTo>
                  <a:cubicBezTo>
                    <a:pt x="16931" y="3608"/>
                    <a:pt x="16498" y="3141"/>
                    <a:pt x="16042" y="2716"/>
                  </a:cubicBezTo>
                  <a:cubicBezTo>
                    <a:pt x="14521" y="1292"/>
                    <a:pt x="12550" y="389"/>
                    <a:pt x="10495" y="97"/>
                  </a:cubicBezTo>
                  <a:cubicBezTo>
                    <a:pt x="10036" y="32"/>
                    <a:pt x="9580" y="0"/>
                    <a:pt x="913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3"/>
            <p:cNvSpPr/>
            <p:nvPr/>
          </p:nvSpPr>
          <p:spPr>
            <a:xfrm>
              <a:off x="911816" y="2039546"/>
              <a:ext cx="606920" cy="895282"/>
            </a:xfrm>
            <a:custGeom>
              <a:avLst/>
              <a:gdLst/>
              <a:ahLst/>
              <a:cxnLst/>
              <a:rect l="l" t="t" r="r" b="b"/>
              <a:pathLst>
                <a:path w="12060" h="17790" extrusionOk="0">
                  <a:moveTo>
                    <a:pt x="48" y="6322"/>
                  </a:moveTo>
                  <a:cubicBezTo>
                    <a:pt x="48" y="6322"/>
                    <a:pt x="47" y="6322"/>
                    <a:pt x="46" y="6322"/>
                  </a:cubicBezTo>
                  <a:lnTo>
                    <a:pt x="46" y="6322"/>
                  </a:lnTo>
                  <a:cubicBezTo>
                    <a:pt x="53" y="6323"/>
                    <a:pt x="60" y="6323"/>
                    <a:pt x="68" y="6324"/>
                  </a:cubicBezTo>
                  <a:lnTo>
                    <a:pt x="68" y="6324"/>
                  </a:lnTo>
                  <a:cubicBezTo>
                    <a:pt x="61" y="6323"/>
                    <a:pt x="55" y="6322"/>
                    <a:pt x="48" y="6322"/>
                  </a:cubicBezTo>
                  <a:close/>
                  <a:moveTo>
                    <a:pt x="2" y="6319"/>
                  </a:moveTo>
                  <a:cubicBezTo>
                    <a:pt x="1" y="6323"/>
                    <a:pt x="1" y="6327"/>
                    <a:pt x="1" y="6331"/>
                  </a:cubicBezTo>
                  <a:cubicBezTo>
                    <a:pt x="15" y="6326"/>
                    <a:pt x="30" y="6323"/>
                    <a:pt x="46" y="6322"/>
                  </a:cubicBezTo>
                  <a:lnTo>
                    <a:pt x="46" y="6322"/>
                  </a:lnTo>
                  <a:cubicBezTo>
                    <a:pt x="31" y="6321"/>
                    <a:pt x="17" y="6320"/>
                    <a:pt x="2" y="6319"/>
                  </a:cubicBezTo>
                  <a:close/>
                  <a:moveTo>
                    <a:pt x="1541" y="1"/>
                  </a:moveTo>
                  <a:lnTo>
                    <a:pt x="1541" y="1"/>
                  </a:lnTo>
                  <a:cubicBezTo>
                    <a:pt x="2570" y="631"/>
                    <a:pt x="3388" y="1814"/>
                    <a:pt x="3424" y="2998"/>
                  </a:cubicBezTo>
                  <a:cubicBezTo>
                    <a:pt x="3478" y="4799"/>
                    <a:pt x="1849" y="6329"/>
                    <a:pt x="229" y="6329"/>
                  </a:cubicBezTo>
                  <a:cubicBezTo>
                    <a:pt x="175" y="6329"/>
                    <a:pt x="121" y="6327"/>
                    <a:pt x="68" y="6324"/>
                  </a:cubicBezTo>
                  <a:lnTo>
                    <a:pt x="68" y="6324"/>
                  </a:lnTo>
                  <a:cubicBezTo>
                    <a:pt x="79" y="6326"/>
                    <a:pt x="90" y="6329"/>
                    <a:pt x="102" y="6334"/>
                  </a:cubicBezTo>
                  <a:cubicBezTo>
                    <a:pt x="886" y="6706"/>
                    <a:pt x="1545" y="7194"/>
                    <a:pt x="2124" y="7824"/>
                  </a:cubicBezTo>
                  <a:cubicBezTo>
                    <a:pt x="2176" y="7596"/>
                    <a:pt x="2189" y="7364"/>
                    <a:pt x="2165" y="7125"/>
                  </a:cubicBezTo>
                  <a:cubicBezTo>
                    <a:pt x="2163" y="7039"/>
                    <a:pt x="2225" y="6991"/>
                    <a:pt x="2292" y="6991"/>
                  </a:cubicBezTo>
                  <a:cubicBezTo>
                    <a:pt x="2331" y="6991"/>
                    <a:pt x="2372" y="7008"/>
                    <a:pt x="2402" y="7043"/>
                  </a:cubicBezTo>
                  <a:cubicBezTo>
                    <a:pt x="3142" y="7893"/>
                    <a:pt x="3744" y="8818"/>
                    <a:pt x="4225" y="9829"/>
                  </a:cubicBezTo>
                  <a:cubicBezTo>
                    <a:pt x="4313" y="9525"/>
                    <a:pt x="4399" y="9224"/>
                    <a:pt x="4485" y="8922"/>
                  </a:cubicBezTo>
                  <a:cubicBezTo>
                    <a:pt x="4503" y="8861"/>
                    <a:pt x="4561" y="8820"/>
                    <a:pt x="4618" y="8820"/>
                  </a:cubicBezTo>
                  <a:cubicBezTo>
                    <a:pt x="4654" y="8820"/>
                    <a:pt x="4690" y="8837"/>
                    <a:pt x="4716" y="8874"/>
                  </a:cubicBezTo>
                  <a:cubicBezTo>
                    <a:pt x="5658" y="10278"/>
                    <a:pt x="6354" y="11784"/>
                    <a:pt x="6807" y="13408"/>
                  </a:cubicBezTo>
                  <a:cubicBezTo>
                    <a:pt x="6968" y="13093"/>
                    <a:pt x="7080" y="12765"/>
                    <a:pt x="7146" y="12402"/>
                  </a:cubicBezTo>
                  <a:cubicBezTo>
                    <a:pt x="7158" y="12339"/>
                    <a:pt x="7217" y="12303"/>
                    <a:pt x="7274" y="12303"/>
                  </a:cubicBezTo>
                  <a:cubicBezTo>
                    <a:pt x="7322" y="12303"/>
                    <a:pt x="7369" y="12328"/>
                    <a:pt x="7385" y="12383"/>
                  </a:cubicBezTo>
                  <a:cubicBezTo>
                    <a:pt x="7938" y="14188"/>
                    <a:pt x="8493" y="15994"/>
                    <a:pt x="9066" y="17790"/>
                  </a:cubicBezTo>
                  <a:cubicBezTo>
                    <a:pt x="11408" y="14603"/>
                    <a:pt x="12059" y="10304"/>
                    <a:pt x="10462" y="6628"/>
                  </a:cubicBezTo>
                  <a:cubicBezTo>
                    <a:pt x="8863" y="2957"/>
                    <a:pt x="5395" y="666"/>
                    <a:pt x="154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3"/>
            <p:cNvSpPr/>
            <p:nvPr/>
          </p:nvSpPr>
          <p:spPr>
            <a:xfrm>
              <a:off x="546666" y="1425697"/>
              <a:ext cx="822059" cy="624936"/>
            </a:xfrm>
            <a:custGeom>
              <a:avLst/>
              <a:gdLst/>
              <a:ahLst/>
              <a:cxnLst/>
              <a:rect l="l" t="t" r="r" b="b"/>
              <a:pathLst>
                <a:path w="16335" h="12418" extrusionOk="0">
                  <a:moveTo>
                    <a:pt x="9220" y="0"/>
                  </a:moveTo>
                  <a:cubicBezTo>
                    <a:pt x="7931" y="0"/>
                    <a:pt x="6642" y="245"/>
                    <a:pt x="5400" y="807"/>
                  </a:cubicBezTo>
                  <a:cubicBezTo>
                    <a:pt x="1655" y="2502"/>
                    <a:pt x="0" y="6724"/>
                    <a:pt x="1953" y="10372"/>
                  </a:cubicBezTo>
                  <a:cubicBezTo>
                    <a:pt x="2431" y="10745"/>
                    <a:pt x="2884" y="11148"/>
                    <a:pt x="3304" y="11580"/>
                  </a:cubicBezTo>
                  <a:cubicBezTo>
                    <a:pt x="3318" y="11595"/>
                    <a:pt x="3325" y="11613"/>
                    <a:pt x="3328" y="11629"/>
                  </a:cubicBezTo>
                  <a:cubicBezTo>
                    <a:pt x="4011" y="11710"/>
                    <a:pt x="4673" y="11979"/>
                    <a:pt x="5207" y="12418"/>
                  </a:cubicBezTo>
                  <a:cubicBezTo>
                    <a:pt x="5691" y="11324"/>
                    <a:pt x="6379" y="10338"/>
                    <a:pt x="7212" y="9498"/>
                  </a:cubicBezTo>
                  <a:cubicBezTo>
                    <a:pt x="6934" y="9391"/>
                    <a:pt x="6654" y="9279"/>
                    <a:pt x="6376" y="9169"/>
                  </a:cubicBezTo>
                  <a:cubicBezTo>
                    <a:pt x="6277" y="9130"/>
                    <a:pt x="6271" y="8979"/>
                    <a:pt x="6356" y="8923"/>
                  </a:cubicBezTo>
                  <a:cubicBezTo>
                    <a:pt x="6965" y="8532"/>
                    <a:pt x="7577" y="8138"/>
                    <a:pt x="8186" y="7746"/>
                  </a:cubicBezTo>
                  <a:cubicBezTo>
                    <a:pt x="7930" y="7602"/>
                    <a:pt x="7675" y="7455"/>
                    <a:pt x="7419" y="7311"/>
                  </a:cubicBezTo>
                  <a:cubicBezTo>
                    <a:pt x="7333" y="7263"/>
                    <a:pt x="7299" y="7116"/>
                    <a:pt x="7399" y="7058"/>
                  </a:cubicBezTo>
                  <a:cubicBezTo>
                    <a:pt x="9058" y="6107"/>
                    <a:pt x="10748" y="5212"/>
                    <a:pt x="12465" y="4368"/>
                  </a:cubicBezTo>
                  <a:cubicBezTo>
                    <a:pt x="12150" y="4219"/>
                    <a:pt x="11827" y="4111"/>
                    <a:pt x="11478" y="4040"/>
                  </a:cubicBezTo>
                  <a:cubicBezTo>
                    <a:pt x="11336" y="4010"/>
                    <a:pt x="11309" y="3796"/>
                    <a:pt x="11456" y="3749"/>
                  </a:cubicBezTo>
                  <a:cubicBezTo>
                    <a:pt x="13081" y="3245"/>
                    <a:pt x="14707" y="2737"/>
                    <a:pt x="16335" y="2230"/>
                  </a:cubicBezTo>
                  <a:cubicBezTo>
                    <a:pt x="14191" y="913"/>
                    <a:pt x="11706" y="0"/>
                    <a:pt x="9220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3"/>
            <p:cNvSpPr/>
            <p:nvPr/>
          </p:nvSpPr>
          <p:spPr>
            <a:xfrm>
              <a:off x="830644" y="2035017"/>
              <a:ext cx="237836" cy="298931"/>
            </a:xfrm>
            <a:custGeom>
              <a:avLst/>
              <a:gdLst/>
              <a:ahLst/>
              <a:cxnLst/>
              <a:rect l="l" t="t" r="r" b="b"/>
              <a:pathLst>
                <a:path w="4726" h="5940" extrusionOk="0">
                  <a:moveTo>
                    <a:pt x="1726" y="0"/>
                  </a:moveTo>
                  <a:cubicBezTo>
                    <a:pt x="1131" y="0"/>
                    <a:pt x="528" y="222"/>
                    <a:pt x="0" y="735"/>
                  </a:cubicBezTo>
                  <a:cubicBezTo>
                    <a:pt x="10" y="742"/>
                    <a:pt x="17" y="749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361" y="2101"/>
                    <a:pt x="1312" y="4044"/>
                    <a:pt x="194" y="5329"/>
                  </a:cubicBezTo>
                  <a:cubicBezTo>
                    <a:pt x="761" y="5743"/>
                    <a:pt x="1401" y="5939"/>
                    <a:pt x="2015" y="5939"/>
                  </a:cubicBezTo>
                  <a:cubicBezTo>
                    <a:pt x="3396" y="5939"/>
                    <a:pt x="4651" y="4949"/>
                    <a:pt x="4686" y="3231"/>
                  </a:cubicBezTo>
                  <a:cubicBezTo>
                    <a:pt x="4726" y="1468"/>
                    <a:pt x="3256" y="0"/>
                    <a:pt x="1726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3"/>
            <p:cNvSpPr/>
            <p:nvPr/>
          </p:nvSpPr>
          <p:spPr>
            <a:xfrm>
              <a:off x="829084" y="4519551"/>
              <a:ext cx="325100" cy="481560"/>
            </a:xfrm>
            <a:custGeom>
              <a:avLst/>
              <a:gdLst/>
              <a:ahLst/>
              <a:cxnLst/>
              <a:rect l="l" t="t" r="r" b="b"/>
              <a:pathLst>
                <a:path w="6460" h="9569" extrusionOk="0">
                  <a:moveTo>
                    <a:pt x="5188" y="1"/>
                  </a:moveTo>
                  <a:cubicBezTo>
                    <a:pt x="3911" y="717"/>
                    <a:pt x="2762" y="1416"/>
                    <a:pt x="1821" y="2587"/>
                  </a:cubicBezTo>
                  <a:cubicBezTo>
                    <a:pt x="784" y="3881"/>
                    <a:pt x="369" y="5259"/>
                    <a:pt x="0" y="6838"/>
                  </a:cubicBezTo>
                  <a:cubicBezTo>
                    <a:pt x="2140" y="7121"/>
                    <a:pt x="4217" y="8161"/>
                    <a:pt x="5789" y="9569"/>
                  </a:cubicBezTo>
                  <a:cubicBezTo>
                    <a:pt x="6459" y="7369"/>
                    <a:pt x="5924" y="4653"/>
                    <a:pt x="5585" y="2491"/>
                  </a:cubicBezTo>
                  <a:cubicBezTo>
                    <a:pt x="5455" y="1663"/>
                    <a:pt x="5323" y="832"/>
                    <a:pt x="51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73"/>
            <p:cNvSpPr/>
            <p:nvPr/>
          </p:nvSpPr>
          <p:spPr>
            <a:xfrm>
              <a:off x="713892" y="4873226"/>
              <a:ext cx="400134" cy="298478"/>
            </a:xfrm>
            <a:custGeom>
              <a:avLst/>
              <a:gdLst/>
              <a:ahLst/>
              <a:cxnLst/>
              <a:rect l="l" t="t" r="r" b="b"/>
              <a:pathLst>
                <a:path w="7951" h="5931" extrusionOk="0">
                  <a:moveTo>
                    <a:pt x="0" y="1"/>
                  </a:moveTo>
                  <a:lnTo>
                    <a:pt x="0" y="1"/>
                  </a:lnTo>
                  <a:cubicBezTo>
                    <a:pt x="269" y="1588"/>
                    <a:pt x="565" y="3444"/>
                    <a:pt x="1575" y="4745"/>
                  </a:cubicBezTo>
                  <a:cubicBezTo>
                    <a:pt x="2210" y="5565"/>
                    <a:pt x="3073" y="5931"/>
                    <a:pt x="3966" y="5931"/>
                  </a:cubicBezTo>
                  <a:cubicBezTo>
                    <a:pt x="4725" y="5931"/>
                    <a:pt x="5506" y="5666"/>
                    <a:pt x="6187" y="5189"/>
                  </a:cubicBezTo>
                  <a:cubicBezTo>
                    <a:pt x="7061" y="4577"/>
                    <a:pt x="7614" y="3793"/>
                    <a:pt x="7950" y="2911"/>
                  </a:cubicBezTo>
                  <a:lnTo>
                    <a:pt x="7950" y="2909"/>
                  </a:lnTo>
                  <a:cubicBezTo>
                    <a:pt x="5684" y="821"/>
                    <a:pt x="2988" y="74"/>
                    <a:pt x="0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3"/>
            <p:cNvSpPr/>
            <p:nvPr/>
          </p:nvSpPr>
          <p:spPr>
            <a:xfrm>
              <a:off x="781226" y="4131806"/>
              <a:ext cx="307486" cy="468123"/>
            </a:xfrm>
            <a:custGeom>
              <a:avLst/>
              <a:gdLst/>
              <a:ahLst/>
              <a:cxnLst/>
              <a:rect l="l" t="t" r="r" b="b"/>
              <a:pathLst>
                <a:path w="6110" h="9302" extrusionOk="0">
                  <a:moveTo>
                    <a:pt x="4863" y="0"/>
                  </a:moveTo>
                  <a:cubicBezTo>
                    <a:pt x="2337" y="1018"/>
                    <a:pt x="1002" y="3016"/>
                    <a:pt x="21" y="5485"/>
                  </a:cubicBezTo>
                  <a:cubicBezTo>
                    <a:pt x="15" y="5499"/>
                    <a:pt x="8" y="5506"/>
                    <a:pt x="1" y="5516"/>
                  </a:cubicBezTo>
                  <a:cubicBezTo>
                    <a:pt x="237" y="5707"/>
                    <a:pt x="464" y="5910"/>
                    <a:pt x="686" y="6115"/>
                  </a:cubicBezTo>
                  <a:cubicBezTo>
                    <a:pt x="1671" y="7028"/>
                    <a:pt x="2661" y="8022"/>
                    <a:pt x="3131" y="9301"/>
                  </a:cubicBezTo>
                  <a:cubicBezTo>
                    <a:pt x="4002" y="8444"/>
                    <a:pt x="5034" y="7795"/>
                    <a:pt x="6110" y="7520"/>
                  </a:cubicBezTo>
                  <a:cubicBezTo>
                    <a:pt x="5703" y="5022"/>
                    <a:pt x="5278" y="2515"/>
                    <a:pt x="486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3"/>
            <p:cNvSpPr/>
            <p:nvPr/>
          </p:nvSpPr>
          <p:spPr>
            <a:xfrm>
              <a:off x="712282" y="2315069"/>
              <a:ext cx="188668" cy="197727"/>
            </a:xfrm>
            <a:custGeom>
              <a:avLst/>
              <a:gdLst/>
              <a:ahLst/>
              <a:cxnLst/>
              <a:rect l="l" t="t" r="r" b="b"/>
              <a:pathLst>
                <a:path w="3749" h="3929" extrusionOk="0">
                  <a:moveTo>
                    <a:pt x="2321" y="1"/>
                  </a:moveTo>
                  <a:cubicBezTo>
                    <a:pt x="2171" y="144"/>
                    <a:pt x="2010" y="278"/>
                    <a:pt x="1833" y="396"/>
                  </a:cubicBezTo>
                  <a:cubicBezTo>
                    <a:pt x="1286" y="758"/>
                    <a:pt x="649" y="943"/>
                    <a:pt x="1" y="972"/>
                  </a:cubicBezTo>
                  <a:cubicBezTo>
                    <a:pt x="1" y="982"/>
                    <a:pt x="1" y="992"/>
                    <a:pt x="0" y="1000"/>
                  </a:cubicBezTo>
                  <a:cubicBezTo>
                    <a:pt x="1269" y="1548"/>
                    <a:pt x="2229" y="2658"/>
                    <a:pt x="2736" y="3929"/>
                  </a:cubicBezTo>
                  <a:cubicBezTo>
                    <a:pt x="2985" y="3797"/>
                    <a:pt x="3249" y="3696"/>
                    <a:pt x="3521" y="3626"/>
                  </a:cubicBezTo>
                  <a:cubicBezTo>
                    <a:pt x="3578" y="2690"/>
                    <a:pt x="3654" y="1752"/>
                    <a:pt x="3748" y="814"/>
                  </a:cubicBezTo>
                  <a:cubicBezTo>
                    <a:pt x="3239" y="721"/>
                    <a:pt x="2745" y="463"/>
                    <a:pt x="2321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743382" y="3709540"/>
              <a:ext cx="281065" cy="465456"/>
            </a:xfrm>
            <a:custGeom>
              <a:avLst/>
              <a:gdLst/>
              <a:ahLst/>
              <a:cxnLst/>
              <a:rect l="l" t="t" r="r" b="b"/>
              <a:pathLst>
                <a:path w="5585" h="9249" extrusionOk="0">
                  <a:moveTo>
                    <a:pt x="4302" y="1"/>
                  </a:moveTo>
                  <a:cubicBezTo>
                    <a:pt x="3284" y="598"/>
                    <a:pt x="2355" y="1185"/>
                    <a:pt x="1597" y="2120"/>
                  </a:cubicBezTo>
                  <a:cubicBezTo>
                    <a:pt x="742" y="3170"/>
                    <a:pt x="391" y="4300"/>
                    <a:pt x="54" y="5584"/>
                  </a:cubicBezTo>
                  <a:cubicBezTo>
                    <a:pt x="47" y="5620"/>
                    <a:pt x="24" y="5647"/>
                    <a:pt x="0" y="5664"/>
                  </a:cubicBezTo>
                  <a:cubicBezTo>
                    <a:pt x="1498" y="6494"/>
                    <a:pt x="2889" y="7753"/>
                    <a:pt x="3356" y="9245"/>
                  </a:cubicBezTo>
                  <a:lnTo>
                    <a:pt x="3356" y="9248"/>
                  </a:lnTo>
                  <a:cubicBezTo>
                    <a:pt x="3993" y="8731"/>
                    <a:pt x="4730" y="8352"/>
                    <a:pt x="5584" y="8201"/>
                  </a:cubicBezTo>
                  <a:cubicBezTo>
                    <a:pt x="5132" y="5473"/>
                    <a:pt x="4695" y="2740"/>
                    <a:pt x="43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756819" y="2512589"/>
              <a:ext cx="131751" cy="250518"/>
            </a:xfrm>
            <a:custGeom>
              <a:avLst/>
              <a:gdLst/>
              <a:ahLst/>
              <a:cxnLst/>
              <a:rect l="l" t="t" r="r" b="b"/>
              <a:pathLst>
                <a:path w="2618" h="4978" extrusionOk="0">
                  <a:moveTo>
                    <a:pt x="2618" y="1"/>
                  </a:moveTo>
                  <a:lnTo>
                    <a:pt x="2618" y="1"/>
                  </a:lnTo>
                  <a:cubicBezTo>
                    <a:pt x="1360" y="350"/>
                    <a:pt x="518" y="1350"/>
                    <a:pt x="195" y="2607"/>
                  </a:cubicBezTo>
                  <a:cubicBezTo>
                    <a:pt x="184" y="2655"/>
                    <a:pt x="148" y="2677"/>
                    <a:pt x="113" y="2677"/>
                  </a:cubicBezTo>
                  <a:cubicBezTo>
                    <a:pt x="87" y="2677"/>
                    <a:pt x="60" y="2665"/>
                    <a:pt x="43" y="2645"/>
                  </a:cubicBezTo>
                  <a:lnTo>
                    <a:pt x="0" y="2693"/>
                  </a:lnTo>
                  <a:cubicBezTo>
                    <a:pt x="19" y="2711"/>
                    <a:pt x="36" y="2727"/>
                    <a:pt x="54" y="2741"/>
                  </a:cubicBezTo>
                  <a:cubicBezTo>
                    <a:pt x="695" y="3319"/>
                    <a:pt x="1302" y="4123"/>
                    <a:pt x="1504" y="4977"/>
                  </a:cubicBezTo>
                  <a:cubicBezTo>
                    <a:pt x="1792" y="4794"/>
                    <a:pt x="2115" y="4657"/>
                    <a:pt x="2479" y="4586"/>
                  </a:cubicBezTo>
                  <a:cubicBezTo>
                    <a:pt x="2484" y="3057"/>
                    <a:pt x="2527" y="1527"/>
                    <a:pt x="261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522863" y="2026764"/>
              <a:ext cx="378444" cy="319614"/>
            </a:xfrm>
            <a:custGeom>
              <a:avLst/>
              <a:gdLst/>
              <a:ahLst/>
              <a:cxnLst/>
              <a:rect l="l" t="t" r="r" b="b"/>
              <a:pathLst>
                <a:path w="7520" h="6351" extrusionOk="0">
                  <a:moveTo>
                    <a:pt x="3383" y="0"/>
                  </a:moveTo>
                  <a:cubicBezTo>
                    <a:pt x="2830" y="0"/>
                    <a:pt x="2278" y="141"/>
                    <a:pt x="1779" y="453"/>
                  </a:cubicBezTo>
                  <a:cubicBezTo>
                    <a:pt x="479" y="1263"/>
                    <a:pt x="0" y="3026"/>
                    <a:pt x="551" y="4427"/>
                  </a:cubicBezTo>
                  <a:cubicBezTo>
                    <a:pt x="1030" y="5651"/>
                    <a:pt x="2323" y="6351"/>
                    <a:pt x="3602" y="6351"/>
                  </a:cubicBezTo>
                  <a:cubicBezTo>
                    <a:pt x="3965" y="6351"/>
                    <a:pt x="4326" y="6294"/>
                    <a:pt x="4668" y="6177"/>
                  </a:cubicBezTo>
                  <a:cubicBezTo>
                    <a:pt x="6750" y="5464"/>
                    <a:pt x="7519" y="2857"/>
                    <a:pt x="5972" y="1236"/>
                  </a:cubicBezTo>
                  <a:cubicBezTo>
                    <a:pt x="5924" y="1187"/>
                    <a:pt x="5914" y="1126"/>
                    <a:pt x="5924" y="1072"/>
                  </a:cubicBezTo>
                  <a:lnTo>
                    <a:pt x="5924" y="1072"/>
                  </a:lnTo>
                  <a:cubicBezTo>
                    <a:pt x="5920" y="1073"/>
                    <a:pt x="5916" y="1073"/>
                    <a:pt x="5912" y="1073"/>
                  </a:cubicBezTo>
                  <a:cubicBezTo>
                    <a:pt x="5856" y="1073"/>
                    <a:pt x="5800" y="1019"/>
                    <a:pt x="5837" y="961"/>
                  </a:cubicBezTo>
                  <a:cubicBezTo>
                    <a:pt x="5837" y="959"/>
                    <a:pt x="5838" y="959"/>
                    <a:pt x="5838" y="959"/>
                  </a:cubicBezTo>
                  <a:cubicBezTo>
                    <a:pt x="5163" y="363"/>
                    <a:pt x="4272" y="0"/>
                    <a:pt x="338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73"/>
            <p:cNvSpPr/>
            <p:nvPr/>
          </p:nvSpPr>
          <p:spPr>
            <a:xfrm>
              <a:off x="725165" y="3390638"/>
              <a:ext cx="233407" cy="354942"/>
            </a:xfrm>
            <a:custGeom>
              <a:avLst/>
              <a:gdLst/>
              <a:ahLst/>
              <a:cxnLst/>
              <a:rect l="l" t="t" r="r" b="b"/>
              <a:pathLst>
                <a:path w="4638" h="7053" extrusionOk="0">
                  <a:moveTo>
                    <a:pt x="3854" y="0"/>
                  </a:moveTo>
                  <a:cubicBezTo>
                    <a:pt x="3077" y="459"/>
                    <a:pt x="2332" y="874"/>
                    <a:pt x="1677" y="1525"/>
                  </a:cubicBezTo>
                  <a:cubicBezTo>
                    <a:pt x="988" y="2214"/>
                    <a:pt x="506" y="3027"/>
                    <a:pt x="134" y="3918"/>
                  </a:cubicBezTo>
                  <a:cubicBezTo>
                    <a:pt x="106" y="3984"/>
                    <a:pt x="57" y="4008"/>
                    <a:pt x="5" y="4008"/>
                  </a:cubicBezTo>
                  <a:cubicBezTo>
                    <a:pt x="4" y="4008"/>
                    <a:pt x="2" y="4008"/>
                    <a:pt x="1" y="4008"/>
                  </a:cubicBezTo>
                  <a:lnTo>
                    <a:pt x="1" y="4008"/>
                  </a:lnTo>
                  <a:cubicBezTo>
                    <a:pt x="1177" y="4716"/>
                    <a:pt x="2160" y="5774"/>
                    <a:pt x="2844" y="6928"/>
                  </a:cubicBezTo>
                  <a:cubicBezTo>
                    <a:pt x="2870" y="6972"/>
                    <a:pt x="2873" y="7014"/>
                    <a:pt x="2864" y="7052"/>
                  </a:cubicBezTo>
                  <a:cubicBezTo>
                    <a:pt x="3416" y="6641"/>
                    <a:pt x="4015" y="6329"/>
                    <a:pt x="4637" y="6161"/>
                  </a:cubicBezTo>
                  <a:cubicBezTo>
                    <a:pt x="4347" y="4111"/>
                    <a:pt x="4080" y="2057"/>
                    <a:pt x="385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73"/>
            <p:cNvSpPr/>
            <p:nvPr/>
          </p:nvSpPr>
          <p:spPr>
            <a:xfrm>
              <a:off x="743533" y="2756509"/>
              <a:ext cx="145037" cy="288161"/>
            </a:xfrm>
            <a:custGeom>
              <a:avLst/>
              <a:gdLst/>
              <a:ahLst/>
              <a:cxnLst/>
              <a:rect l="l" t="t" r="r" b="b"/>
              <a:pathLst>
                <a:path w="2882" h="5726" extrusionOk="0">
                  <a:moveTo>
                    <a:pt x="2743" y="1"/>
                  </a:moveTo>
                  <a:cubicBezTo>
                    <a:pt x="1183" y="318"/>
                    <a:pt x="602" y="1857"/>
                    <a:pt x="0" y="3152"/>
                  </a:cubicBezTo>
                  <a:cubicBezTo>
                    <a:pt x="868" y="3773"/>
                    <a:pt x="1519" y="4723"/>
                    <a:pt x="1819" y="5726"/>
                  </a:cubicBezTo>
                  <a:cubicBezTo>
                    <a:pt x="2163" y="5511"/>
                    <a:pt x="2525" y="5344"/>
                    <a:pt x="2882" y="5257"/>
                  </a:cubicBezTo>
                  <a:cubicBezTo>
                    <a:pt x="2790" y="3506"/>
                    <a:pt x="2743" y="1754"/>
                    <a:pt x="274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3"/>
            <p:cNvSpPr/>
            <p:nvPr/>
          </p:nvSpPr>
          <p:spPr>
            <a:xfrm>
              <a:off x="729996" y="3031729"/>
              <a:ext cx="188216" cy="366920"/>
            </a:xfrm>
            <a:custGeom>
              <a:avLst/>
              <a:gdLst/>
              <a:ahLst/>
              <a:cxnLst/>
              <a:rect l="l" t="t" r="r" b="b"/>
              <a:pathLst>
                <a:path w="3740" h="7291" extrusionOk="0">
                  <a:moveTo>
                    <a:pt x="3163" y="1"/>
                  </a:moveTo>
                  <a:cubicBezTo>
                    <a:pt x="2477" y="379"/>
                    <a:pt x="1841" y="728"/>
                    <a:pt x="1298" y="1341"/>
                  </a:cubicBezTo>
                  <a:cubicBezTo>
                    <a:pt x="720" y="1993"/>
                    <a:pt x="488" y="2683"/>
                    <a:pt x="176" y="3442"/>
                  </a:cubicBezTo>
                  <a:cubicBezTo>
                    <a:pt x="136" y="3621"/>
                    <a:pt x="83" y="3793"/>
                    <a:pt x="1" y="3960"/>
                  </a:cubicBezTo>
                  <a:cubicBezTo>
                    <a:pt x="393" y="4195"/>
                    <a:pt x="761" y="4476"/>
                    <a:pt x="1085" y="4780"/>
                  </a:cubicBezTo>
                  <a:cubicBezTo>
                    <a:pt x="1462" y="5133"/>
                    <a:pt x="1802" y="5537"/>
                    <a:pt x="2083" y="5973"/>
                  </a:cubicBezTo>
                  <a:cubicBezTo>
                    <a:pt x="2155" y="6087"/>
                    <a:pt x="2551" y="6838"/>
                    <a:pt x="2641" y="7211"/>
                  </a:cubicBezTo>
                  <a:cubicBezTo>
                    <a:pt x="2661" y="7206"/>
                    <a:pt x="2678" y="7203"/>
                    <a:pt x="2693" y="7203"/>
                  </a:cubicBezTo>
                  <a:cubicBezTo>
                    <a:pt x="2738" y="7203"/>
                    <a:pt x="2773" y="7225"/>
                    <a:pt x="2832" y="7270"/>
                  </a:cubicBezTo>
                  <a:cubicBezTo>
                    <a:pt x="2837" y="7276"/>
                    <a:pt x="2840" y="7283"/>
                    <a:pt x="2846" y="7290"/>
                  </a:cubicBezTo>
                  <a:cubicBezTo>
                    <a:pt x="3135" y="7143"/>
                    <a:pt x="3432" y="7025"/>
                    <a:pt x="3739" y="6947"/>
                  </a:cubicBezTo>
                  <a:cubicBezTo>
                    <a:pt x="3488" y="4633"/>
                    <a:pt x="3291" y="2318"/>
                    <a:pt x="316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3"/>
            <p:cNvSpPr/>
            <p:nvPr/>
          </p:nvSpPr>
          <p:spPr>
            <a:xfrm>
              <a:off x="670966" y="2628082"/>
              <a:ext cx="151025" cy="281820"/>
            </a:xfrm>
            <a:custGeom>
              <a:avLst/>
              <a:gdLst/>
              <a:ahLst/>
              <a:cxnLst/>
              <a:rect l="l" t="t" r="r" b="b"/>
              <a:pathLst>
                <a:path w="3001" h="5600" extrusionOk="0">
                  <a:moveTo>
                    <a:pt x="497" y="1"/>
                  </a:moveTo>
                  <a:cubicBezTo>
                    <a:pt x="449" y="1"/>
                    <a:pt x="401" y="6"/>
                    <a:pt x="354" y="18"/>
                  </a:cubicBezTo>
                  <a:cubicBezTo>
                    <a:pt x="220" y="1696"/>
                    <a:pt x="102" y="3376"/>
                    <a:pt x="1" y="5056"/>
                  </a:cubicBezTo>
                  <a:cubicBezTo>
                    <a:pt x="462" y="5155"/>
                    <a:pt x="897" y="5345"/>
                    <a:pt x="1288" y="5599"/>
                  </a:cubicBezTo>
                  <a:cubicBezTo>
                    <a:pt x="1626" y="4562"/>
                    <a:pt x="2142" y="3473"/>
                    <a:pt x="3001" y="2824"/>
                  </a:cubicBezTo>
                  <a:cubicBezTo>
                    <a:pt x="2990" y="2812"/>
                    <a:pt x="2975" y="2797"/>
                    <a:pt x="2968" y="2777"/>
                  </a:cubicBezTo>
                  <a:cubicBezTo>
                    <a:pt x="2693" y="2205"/>
                    <a:pt x="2459" y="1653"/>
                    <a:pt x="2055" y="1155"/>
                  </a:cubicBezTo>
                  <a:cubicBezTo>
                    <a:pt x="1762" y="796"/>
                    <a:pt x="1074" y="1"/>
                    <a:pt x="49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3"/>
            <p:cNvSpPr/>
            <p:nvPr/>
          </p:nvSpPr>
          <p:spPr>
            <a:xfrm>
              <a:off x="689385" y="2376615"/>
              <a:ext cx="147452" cy="271453"/>
            </a:xfrm>
            <a:custGeom>
              <a:avLst/>
              <a:gdLst/>
              <a:ahLst/>
              <a:cxnLst/>
              <a:rect l="l" t="t" r="r" b="b"/>
              <a:pathLst>
                <a:path w="2930" h="5394" extrusionOk="0">
                  <a:moveTo>
                    <a:pt x="434" y="1"/>
                  </a:moveTo>
                  <a:cubicBezTo>
                    <a:pt x="273" y="1616"/>
                    <a:pt x="130" y="3229"/>
                    <a:pt x="0" y="4843"/>
                  </a:cubicBezTo>
                  <a:cubicBezTo>
                    <a:pt x="78" y="4813"/>
                    <a:pt x="157" y="4799"/>
                    <a:pt x="237" y="4799"/>
                  </a:cubicBezTo>
                  <a:cubicBezTo>
                    <a:pt x="632" y="4799"/>
                    <a:pt x="1045" y="5129"/>
                    <a:pt x="1342" y="5394"/>
                  </a:cubicBezTo>
                  <a:lnTo>
                    <a:pt x="1384" y="5346"/>
                  </a:lnTo>
                  <a:cubicBezTo>
                    <a:pt x="1371" y="5329"/>
                    <a:pt x="1360" y="5302"/>
                    <a:pt x="1364" y="5274"/>
                  </a:cubicBezTo>
                  <a:cubicBezTo>
                    <a:pt x="1459" y="4257"/>
                    <a:pt x="2084" y="3386"/>
                    <a:pt x="2930" y="2854"/>
                  </a:cubicBezTo>
                  <a:cubicBezTo>
                    <a:pt x="2451" y="1595"/>
                    <a:pt x="1576" y="674"/>
                    <a:pt x="4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3"/>
            <p:cNvSpPr/>
            <p:nvPr/>
          </p:nvSpPr>
          <p:spPr>
            <a:xfrm>
              <a:off x="647868" y="3209422"/>
              <a:ext cx="206836" cy="378998"/>
            </a:xfrm>
            <a:custGeom>
              <a:avLst/>
              <a:gdLst/>
              <a:ahLst/>
              <a:cxnLst/>
              <a:rect l="l" t="t" r="r" b="b"/>
              <a:pathLst>
                <a:path w="4110" h="7531" extrusionOk="0">
                  <a:moveTo>
                    <a:pt x="152" y="1"/>
                  </a:moveTo>
                  <a:cubicBezTo>
                    <a:pt x="73" y="2312"/>
                    <a:pt x="18" y="4622"/>
                    <a:pt x="1" y="6932"/>
                  </a:cubicBezTo>
                  <a:cubicBezTo>
                    <a:pt x="489" y="7071"/>
                    <a:pt x="961" y="7277"/>
                    <a:pt x="1404" y="7530"/>
                  </a:cubicBezTo>
                  <a:cubicBezTo>
                    <a:pt x="1377" y="7489"/>
                    <a:pt x="1366" y="7440"/>
                    <a:pt x="1386" y="7385"/>
                  </a:cubicBezTo>
                  <a:cubicBezTo>
                    <a:pt x="1863" y="6083"/>
                    <a:pt x="2856" y="4743"/>
                    <a:pt x="4109" y="3965"/>
                  </a:cubicBezTo>
                  <a:cubicBezTo>
                    <a:pt x="4108" y="3960"/>
                    <a:pt x="4102" y="3954"/>
                    <a:pt x="4101" y="3951"/>
                  </a:cubicBezTo>
                  <a:cubicBezTo>
                    <a:pt x="3406" y="1973"/>
                    <a:pt x="1973" y="840"/>
                    <a:pt x="15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3"/>
            <p:cNvSpPr/>
            <p:nvPr/>
          </p:nvSpPr>
          <p:spPr>
            <a:xfrm>
              <a:off x="655768" y="2892936"/>
              <a:ext cx="164965" cy="333001"/>
            </a:xfrm>
            <a:custGeom>
              <a:avLst/>
              <a:gdLst/>
              <a:ahLst/>
              <a:cxnLst/>
              <a:rect l="l" t="t" r="r" b="b"/>
              <a:pathLst>
                <a:path w="3278" h="6617" extrusionOk="0">
                  <a:moveTo>
                    <a:pt x="290" y="0"/>
                  </a:moveTo>
                  <a:cubicBezTo>
                    <a:pt x="171" y="2038"/>
                    <a:pt x="73" y="4078"/>
                    <a:pt x="1" y="6116"/>
                  </a:cubicBezTo>
                  <a:cubicBezTo>
                    <a:pt x="457" y="6209"/>
                    <a:pt x="896" y="6387"/>
                    <a:pt x="1311" y="6616"/>
                  </a:cubicBezTo>
                  <a:cubicBezTo>
                    <a:pt x="1328" y="6571"/>
                    <a:pt x="1340" y="6526"/>
                    <a:pt x="1355" y="6478"/>
                  </a:cubicBezTo>
                  <a:cubicBezTo>
                    <a:pt x="1339" y="6462"/>
                    <a:pt x="1326" y="6437"/>
                    <a:pt x="1328" y="6409"/>
                  </a:cubicBezTo>
                  <a:cubicBezTo>
                    <a:pt x="1355" y="5262"/>
                    <a:pt x="2212" y="3986"/>
                    <a:pt x="3277" y="3205"/>
                  </a:cubicBezTo>
                  <a:cubicBezTo>
                    <a:pt x="3270" y="3194"/>
                    <a:pt x="3262" y="3181"/>
                    <a:pt x="3256" y="3163"/>
                  </a:cubicBezTo>
                  <a:cubicBezTo>
                    <a:pt x="2804" y="1608"/>
                    <a:pt x="1715" y="636"/>
                    <a:pt x="29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3"/>
            <p:cNvSpPr/>
            <p:nvPr/>
          </p:nvSpPr>
          <p:spPr>
            <a:xfrm>
              <a:off x="651441" y="3965688"/>
              <a:ext cx="252933" cy="432745"/>
            </a:xfrm>
            <a:custGeom>
              <a:avLst/>
              <a:gdLst/>
              <a:ahLst/>
              <a:cxnLst/>
              <a:rect l="l" t="t" r="r" b="b"/>
              <a:pathLst>
                <a:path w="5026" h="8599" extrusionOk="0">
                  <a:moveTo>
                    <a:pt x="0" y="0"/>
                  </a:moveTo>
                  <a:cubicBezTo>
                    <a:pt x="53" y="2128"/>
                    <a:pt x="129" y="4258"/>
                    <a:pt x="236" y="6387"/>
                  </a:cubicBezTo>
                  <a:cubicBezTo>
                    <a:pt x="260" y="6856"/>
                    <a:pt x="281" y="7329"/>
                    <a:pt x="305" y="7801"/>
                  </a:cubicBezTo>
                  <a:cubicBezTo>
                    <a:pt x="1052" y="7842"/>
                    <a:pt x="1705" y="8166"/>
                    <a:pt x="2296" y="8598"/>
                  </a:cubicBezTo>
                  <a:cubicBezTo>
                    <a:pt x="2895" y="7082"/>
                    <a:pt x="3752" y="5406"/>
                    <a:pt x="5025" y="4294"/>
                  </a:cubicBezTo>
                  <a:cubicBezTo>
                    <a:pt x="5008" y="4285"/>
                    <a:pt x="4994" y="4277"/>
                    <a:pt x="4980" y="4261"/>
                  </a:cubicBezTo>
                  <a:cubicBezTo>
                    <a:pt x="4215" y="3355"/>
                    <a:pt x="3678" y="2381"/>
                    <a:pt x="2749" y="1596"/>
                  </a:cubicBezTo>
                  <a:cubicBezTo>
                    <a:pt x="1923" y="903"/>
                    <a:pt x="992" y="396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73"/>
            <p:cNvSpPr/>
            <p:nvPr/>
          </p:nvSpPr>
          <p:spPr>
            <a:xfrm>
              <a:off x="667091" y="4366768"/>
              <a:ext cx="259123" cy="497463"/>
            </a:xfrm>
            <a:custGeom>
              <a:avLst/>
              <a:gdLst/>
              <a:ahLst/>
              <a:cxnLst/>
              <a:rect l="l" t="t" r="r" b="b"/>
              <a:pathLst>
                <a:path w="5149" h="9885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3302"/>
                    <a:pt x="349" y="6629"/>
                    <a:pt x="898" y="9884"/>
                  </a:cubicBezTo>
                  <a:cubicBezTo>
                    <a:pt x="1283" y="9826"/>
                    <a:pt x="1670" y="9799"/>
                    <a:pt x="2058" y="9799"/>
                  </a:cubicBezTo>
                  <a:cubicBezTo>
                    <a:pt x="2341" y="9799"/>
                    <a:pt x="2624" y="9814"/>
                    <a:pt x="2907" y="9840"/>
                  </a:cubicBezTo>
                  <a:cubicBezTo>
                    <a:pt x="2952" y="8136"/>
                    <a:pt x="3846" y="6281"/>
                    <a:pt x="5149" y="4889"/>
                  </a:cubicBezTo>
                  <a:cubicBezTo>
                    <a:pt x="5146" y="4884"/>
                    <a:pt x="5141" y="4879"/>
                    <a:pt x="5139" y="4875"/>
                  </a:cubicBezTo>
                  <a:cubicBezTo>
                    <a:pt x="4203" y="2687"/>
                    <a:pt x="2236" y="789"/>
                    <a:pt x="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73"/>
            <p:cNvSpPr/>
            <p:nvPr/>
          </p:nvSpPr>
          <p:spPr>
            <a:xfrm>
              <a:off x="647264" y="3569237"/>
              <a:ext cx="212875" cy="418805"/>
            </a:xfrm>
            <a:custGeom>
              <a:avLst/>
              <a:gdLst/>
              <a:ahLst/>
              <a:cxnLst/>
              <a:rect l="l" t="t" r="r" b="b"/>
              <a:pathLst>
                <a:path w="4230" h="8322" extrusionOk="0">
                  <a:moveTo>
                    <a:pt x="9" y="0"/>
                  </a:moveTo>
                  <a:cubicBezTo>
                    <a:pt x="4" y="894"/>
                    <a:pt x="0" y="1788"/>
                    <a:pt x="4" y="2683"/>
                  </a:cubicBezTo>
                  <a:cubicBezTo>
                    <a:pt x="10" y="4346"/>
                    <a:pt x="37" y="6005"/>
                    <a:pt x="76" y="7667"/>
                  </a:cubicBezTo>
                  <a:cubicBezTo>
                    <a:pt x="592" y="7822"/>
                    <a:pt x="1135" y="8045"/>
                    <a:pt x="1672" y="8322"/>
                  </a:cubicBezTo>
                  <a:cubicBezTo>
                    <a:pt x="1755" y="6623"/>
                    <a:pt x="2798" y="4798"/>
                    <a:pt x="4230" y="3644"/>
                  </a:cubicBezTo>
                  <a:cubicBezTo>
                    <a:pt x="4190" y="3643"/>
                    <a:pt x="4148" y="3622"/>
                    <a:pt x="4117" y="3571"/>
                  </a:cubicBezTo>
                  <a:cubicBezTo>
                    <a:pt x="3132" y="1887"/>
                    <a:pt x="1730" y="840"/>
                    <a:pt x="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3"/>
            <p:cNvSpPr/>
            <p:nvPr/>
          </p:nvSpPr>
          <p:spPr>
            <a:xfrm>
              <a:off x="-202856" y="1834175"/>
              <a:ext cx="904189" cy="506672"/>
            </a:xfrm>
            <a:custGeom>
              <a:avLst/>
              <a:gdLst/>
              <a:ahLst/>
              <a:cxnLst/>
              <a:rect l="l" t="t" r="r" b="b"/>
              <a:pathLst>
                <a:path w="17967" h="10068" extrusionOk="0">
                  <a:moveTo>
                    <a:pt x="9652" y="0"/>
                  </a:moveTo>
                  <a:cubicBezTo>
                    <a:pt x="8331" y="0"/>
                    <a:pt x="6998" y="287"/>
                    <a:pt x="5699" y="943"/>
                  </a:cubicBezTo>
                  <a:cubicBezTo>
                    <a:pt x="2210" y="2704"/>
                    <a:pt x="753" y="6461"/>
                    <a:pt x="1" y="10068"/>
                  </a:cubicBezTo>
                  <a:cubicBezTo>
                    <a:pt x="1365" y="9284"/>
                    <a:pt x="2720" y="8480"/>
                    <a:pt x="4075" y="7682"/>
                  </a:cubicBezTo>
                  <a:cubicBezTo>
                    <a:pt x="4103" y="7665"/>
                    <a:pt x="4130" y="7658"/>
                    <a:pt x="4156" y="7658"/>
                  </a:cubicBezTo>
                  <a:cubicBezTo>
                    <a:pt x="4247" y="7658"/>
                    <a:pt x="4313" y="7753"/>
                    <a:pt x="4279" y="7854"/>
                  </a:cubicBezTo>
                  <a:cubicBezTo>
                    <a:pt x="4170" y="8179"/>
                    <a:pt x="4060" y="8501"/>
                    <a:pt x="3951" y="8826"/>
                  </a:cubicBezTo>
                  <a:cubicBezTo>
                    <a:pt x="5491" y="7784"/>
                    <a:pt x="7101" y="6866"/>
                    <a:pt x="8782" y="6073"/>
                  </a:cubicBezTo>
                  <a:cubicBezTo>
                    <a:pt x="8800" y="6064"/>
                    <a:pt x="8818" y="6060"/>
                    <a:pt x="8834" y="6060"/>
                  </a:cubicBezTo>
                  <a:cubicBezTo>
                    <a:pt x="8927" y="6060"/>
                    <a:pt x="8991" y="6178"/>
                    <a:pt x="8953" y="6262"/>
                  </a:cubicBezTo>
                  <a:cubicBezTo>
                    <a:pt x="8823" y="6562"/>
                    <a:pt x="8676" y="6817"/>
                    <a:pt x="8494" y="7052"/>
                  </a:cubicBezTo>
                  <a:cubicBezTo>
                    <a:pt x="9190" y="6742"/>
                    <a:pt x="9898" y="6469"/>
                    <a:pt x="10629" y="6241"/>
                  </a:cubicBezTo>
                  <a:cubicBezTo>
                    <a:pt x="10645" y="6235"/>
                    <a:pt x="10660" y="6233"/>
                    <a:pt x="10674" y="6233"/>
                  </a:cubicBezTo>
                  <a:cubicBezTo>
                    <a:pt x="10750" y="6233"/>
                    <a:pt x="10803" y="6300"/>
                    <a:pt x="10810" y="6368"/>
                  </a:cubicBezTo>
                  <a:cubicBezTo>
                    <a:pt x="11733" y="5896"/>
                    <a:pt x="12731" y="5619"/>
                    <a:pt x="13783" y="5619"/>
                  </a:cubicBezTo>
                  <a:cubicBezTo>
                    <a:pt x="14062" y="5619"/>
                    <a:pt x="14345" y="5638"/>
                    <a:pt x="14631" y="5679"/>
                  </a:cubicBezTo>
                  <a:cubicBezTo>
                    <a:pt x="14860" y="5069"/>
                    <a:pt x="15244" y="4521"/>
                    <a:pt x="15774" y="4131"/>
                  </a:cubicBezTo>
                  <a:cubicBezTo>
                    <a:pt x="16371" y="3692"/>
                    <a:pt x="17083" y="3485"/>
                    <a:pt x="17796" y="3485"/>
                  </a:cubicBezTo>
                  <a:cubicBezTo>
                    <a:pt x="17853" y="3485"/>
                    <a:pt x="17910" y="3486"/>
                    <a:pt x="17966" y="3489"/>
                  </a:cubicBezTo>
                  <a:cubicBezTo>
                    <a:pt x="15619" y="1492"/>
                    <a:pt x="12666" y="0"/>
                    <a:pt x="965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3"/>
            <p:cNvSpPr/>
            <p:nvPr/>
          </p:nvSpPr>
          <p:spPr>
            <a:xfrm>
              <a:off x="13486" y="2130431"/>
              <a:ext cx="612355" cy="1000914"/>
            </a:xfrm>
            <a:custGeom>
              <a:avLst/>
              <a:gdLst/>
              <a:ahLst/>
              <a:cxnLst/>
              <a:rect l="l" t="t" r="r" b="b"/>
              <a:pathLst>
                <a:path w="12168" h="19889" extrusionOk="0">
                  <a:moveTo>
                    <a:pt x="9698" y="1"/>
                  </a:moveTo>
                  <a:cubicBezTo>
                    <a:pt x="5394" y="1"/>
                    <a:pt x="2036" y="4473"/>
                    <a:pt x="1058" y="8296"/>
                  </a:cubicBezTo>
                  <a:cubicBezTo>
                    <a:pt x="1" y="12425"/>
                    <a:pt x="1264" y="16834"/>
                    <a:pt x="4188" y="19889"/>
                  </a:cubicBezTo>
                  <a:cubicBezTo>
                    <a:pt x="4482" y="18044"/>
                    <a:pt x="4774" y="16198"/>
                    <a:pt x="5071" y="14355"/>
                  </a:cubicBezTo>
                  <a:cubicBezTo>
                    <a:pt x="5081" y="14284"/>
                    <a:pt x="5148" y="14244"/>
                    <a:pt x="5213" y="14244"/>
                  </a:cubicBezTo>
                  <a:cubicBezTo>
                    <a:pt x="5268" y="14244"/>
                    <a:pt x="5321" y="14272"/>
                    <a:pt x="5337" y="14333"/>
                  </a:cubicBezTo>
                  <a:cubicBezTo>
                    <a:pt x="5456" y="14780"/>
                    <a:pt x="5610" y="15181"/>
                    <a:pt x="5816" y="15580"/>
                  </a:cubicBezTo>
                  <a:cubicBezTo>
                    <a:pt x="6439" y="13509"/>
                    <a:pt x="7058" y="11441"/>
                    <a:pt x="7678" y="9371"/>
                  </a:cubicBezTo>
                  <a:cubicBezTo>
                    <a:pt x="7698" y="9304"/>
                    <a:pt x="7766" y="9261"/>
                    <a:pt x="7829" y="9261"/>
                  </a:cubicBezTo>
                  <a:cubicBezTo>
                    <a:pt x="7878" y="9261"/>
                    <a:pt x="7924" y="9287"/>
                    <a:pt x="7941" y="9350"/>
                  </a:cubicBezTo>
                  <a:cubicBezTo>
                    <a:pt x="8034" y="9681"/>
                    <a:pt x="8124" y="10012"/>
                    <a:pt x="8216" y="10344"/>
                  </a:cubicBezTo>
                  <a:cubicBezTo>
                    <a:pt x="8661" y="8946"/>
                    <a:pt x="9238" y="7612"/>
                    <a:pt x="9963" y="6328"/>
                  </a:cubicBezTo>
                  <a:cubicBezTo>
                    <a:pt x="9991" y="6278"/>
                    <a:pt x="10039" y="6255"/>
                    <a:pt x="10087" y="6255"/>
                  </a:cubicBezTo>
                  <a:cubicBezTo>
                    <a:pt x="10166" y="6255"/>
                    <a:pt x="10244" y="6318"/>
                    <a:pt x="10227" y="6419"/>
                  </a:cubicBezTo>
                  <a:cubicBezTo>
                    <a:pt x="10234" y="6575"/>
                    <a:pt x="10238" y="6734"/>
                    <a:pt x="10248" y="6892"/>
                  </a:cubicBezTo>
                  <a:cubicBezTo>
                    <a:pt x="10739" y="5932"/>
                    <a:pt x="11373" y="5086"/>
                    <a:pt x="12168" y="4329"/>
                  </a:cubicBezTo>
                  <a:cubicBezTo>
                    <a:pt x="11565" y="4075"/>
                    <a:pt x="11036" y="3666"/>
                    <a:pt x="10660" y="3112"/>
                  </a:cubicBezTo>
                  <a:cubicBezTo>
                    <a:pt x="10057" y="2219"/>
                    <a:pt x="9941" y="1055"/>
                    <a:pt x="10256" y="26"/>
                  </a:cubicBezTo>
                  <a:cubicBezTo>
                    <a:pt x="10068" y="9"/>
                    <a:pt x="9882" y="1"/>
                    <a:pt x="9698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3"/>
            <p:cNvSpPr/>
            <p:nvPr/>
          </p:nvSpPr>
          <p:spPr>
            <a:xfrm>
              <a:off x="-221375" y="1443310"/>
              <a:ext cx="1657555" cy="3748307"/>
            </a:xfrm>
            <a:custGeom>
              <a:avLst/>
              <a:gdLst/>
              <a:ahLst/>
              <a:cxnLst/>
              <a:rect l="l" t="t" r="r" b="b"/>
              <a:pathLst>
                <a:path w="32937" h="74482" extrusionOk="0">
                  <a:moveTo>
                    <a:pt x="18174" y="11597"/>
                  </a:moveTo>
                  <a:cubicBezTo>
                    <a:pt x="19062" y="11597"/>
                    <a:pt x="19951" y="11959"/>
                    <a:pt x="20627" y="12553"/>
                  </a:cubicBezTo>
                  <a:cubicBezTo>
                    <a:pt x="20627" y="12553"/>
                    <a:pt x="20626" y="12553"/>
                    <a:pt x="20626" y="12555"/>
                  </a:cubicBezTo>
                  <a:cubicBezTo>
                    <a:pt x="20590" y="12613"/>
                    <a:pt x="20646" y="12667"/>
                    <a:pt x="20701" y="12667"/>
                  </a:cubicBezTo>
                  <a:cubicBezTo>
                    <a:pt x="20705" y="12667"/>
                    <a:pt x="20709" y="12667"/>
                    <a:pt x="20713" y="12666"/>
                  </a:cubicBezTo>
                  <a:lnTo>
                    <a:pt x="20713" y="12666"/>
                  </a:lnTo>
                  <a:cubicBezTo>
                    <a:pt x="20700" y="12721"/>
                    <a:pt x="20712" y="12781"/>
                    <a:pt x="20761" y="12830"/>
                  </a:cubicBezTo>
                  <a:cubicBezTo>
                    <a:pt x="21248" y="13340"/>
                    <a:pt x="21504" y="13947"/>
                    <a:pt x="21564" y="14561"/>
                  </a:cubicBezTo>
                  <a:cubicBezTo>
                    <a:pt x="21617" y="14144"/>
                    <a:pt x="21608" y="13797"/>
                    <a:pt x="21257" y="13396"/>
                  </a:cubicBezTo>
                  <a:cubicBezTo>
                    <a:pt x="21051" y="13160"/>
                    <a:pt x="21018" y="12905"/>
                    <a:pt x="21091" y="12672"/>
                  </a:cubicBezTo>
                  <a:cubicBezTo>
                    <a:pt x="21058" y="12634"/>
                    <a:pt x="21028" y="12596"/>
                    <a:pt x="20993" y="12560"/>
                  </a:cubicBezTo>
                  <a:cubicBezTo>
                    <a:pt x="20973" y="12539"/>
                    <a:pt x="20952" y="12527"/>
                    <a:pt x="20929" y="12518"/>
                  </a:cubicBezTo>
                  <a:cubicBezTo>
                    <a:pt x="20922" y="12510"/>
                    <a:pt x="20915" y="12500"/>
                    <a:pt x="20905" y="12493"/>
                  </a:cubicBezTo>
                  <a:cubicBezTo>
                    <a:pt x="21433" y="11980"/>
                    <a:pt x="22036" y="11758"/>
                    <a:pt x="22631" y="11758"/>
                  </a:cubicBezTo>
                  <a:cubicBezTo>
                    <a:pt x="24161" y="11758"/>
                    <a:pt x="25631" y="13226"/>
                    <a:pt x="25591" y="14989"/>
                  </a:cubicBezTo>
                  <a:cubicBezTo>
                    <a:pt x="25556" y="16708"/>
                    <a:pt x="24301" y="17697"/>
                    <a:pt x="22920" y="17697"/>
                  </a:cubicBezTo>
                  <a:cubicBezTo>
                    <a:pt x="22306" y="17697"/>
                    <a:pt x="21667" y="17501"/>
                    <a:pt x="21099" y="17087"/>
                  </a:cubicBezTo>
                  <a:cubicBezTo>
                    <a:pt x="21381" y="16763"/>
                    <a:pt x="21593" y="16399"/>
                    <a:pt x="21735" y="16012"/>
                  </a:cubicBezTo>
                  <a:cubicBezTo>
                    <a:pt x="21614" y="15880"/>
                    <a:pt x="21532" y="15710"/>
                    <a:pt x="21497" y="15527"/>
                  </a:cubicBezTo>
                  <a:cubicBezTo>
                    <a:pt x="21265" y="16516"/>
                    <a:pt x="20538" y="17402"/>
                    <a:pt x="19457" y="17773"/>
                  </a:cubicBezTo>
                  <a:cubicBezTo>
                    <a:pt x="19115" y="17890"/>
                    <a:pt x="18754" y="17946"/>
                    <a:pt x="18391" y="17946"/>
                  </a:cubicBezTo>
                  <a:cubicBezTo>
                    <a:pt x="17112" y="17946"/>
                    <a:pt x="15819" y="17246"/>
                    <a:pt x="15340" y="16022"/>
                  </a:cubicBezTo>
                  <a:cubicBezTo>
                    <a:pt x="15190" y="15641"/>
                    <a:pt x="15119" y="15234"/>
                    <a:pt x="15117" y="14825"/>
                  </a:cubicBezTo>
                  <a:cubicBezTo>
                    <a:pt x="14973" y="14187"/>
                    <a:pt x="15091" y="13465"/>
                    <a:pt x="15364" y="12898"/>
                  </a:cubicBezTo>
                  <a:cubicBezTo>
                    <a:pt x="15719" y="12158"/>
                    <a:pt x="16430" y="11840"/>
                    <a:pt x="17203" y="11751"/>
                  </a:cubicBezTo>
                  <a:cubicBezTo>
                    <a:pt x="17519" y="11646"/>
                    <a:pt x="17847" y="11597"/>
                    <a:pt x="18174" y="11597"/>
                  </a:cubicBezTo>
                  <a:close/>
                  <a:moveTo>
                    <a:pt x="22513" y="18161"/>
                  </a:moveTo>
                  <a:cubicBezTo>
                    <a:pt x="22528" y="18162"/>
                    <a:pt x="22542" y="18164"/>
                    <a:pt x="22557" y="18165"/>
                  </a:cubicBezTo>
                  <a:lnTo>
                    <a:pt x="22557" y="18165"/>
                  </a:lnTo>
                  <a:cubicBezTo>
                    <a:pt x="22541" y="18165"/>
                    <a:pt x="22526" y="18168"/>
                    <a:pt x="22512" y="18174"/>
                  </a:cubicBezTo>
                  <a:cubicBezTo>
                    <a:pt x="22512" y="18170"/>
                    <a:pt x="22512" y="18165"/>
                    <a:pt x="22513" y="18161"/>
                  </a:cubicBezTo>
                  <a:close/>
                  <a:moveTo>
                    <a:pt x="28358" y="1"/>
                  </a:moveTo>
                  <a:cubicBezTo>
                    <a:pt x="28189" y="55"/>
                    <a:pt x="28021" y="114"/>
                    <a:pt x="27856" y="173"/>
                  </a:cubicBezTo>
                  <a:cubicBezTo>
                    <a:pt x="29167" y="568"/>
                    <a:pt x="30432" y="1163"/>
                    <a:pt x="31597" y="1879"/>
                  </a:cubicBezTo>
                  <a:cubicBezTo>
                    <a:pt x="29969" y="2384"/>
                    <a:pt x="28343" y="2892"/>
                    <a:pt x="26718" y="3398"/>
                  </a:cubicBezTo>
                  <a:cubicBezTo>
                    <a:pt x="26571" y="3443"/>
                    <a:pt x="26598" y="3659"/>
                    <a:pt x="26740" y="3689"/>
                  </a:cubicBezTo>
                  <a:cubicBezTo>
                    <a:pt x="27089" y="3759"/>
                    <a:pt x="27412" y="3866"/>
                    <a:pt x="27727" y="4015"/>
                  </a:cubicBezTo>
                  <a:cubicBezTo>
                    <a:pt x="26010" y="4860"/>
                    <a:pt x="24320" y="5755"/>
                    <a:pt x="22661" y="6707"/>
                  </a:cubicBezTo>
                  <a:cubicBezTo>
                    <a:pt x="22561" y="6765"/>
                    <a:pt x="22595" y="6912"/>
                    <a:pt x="22681" y="6958"/>
                  </a:cubicBezTo>
                  <a:cubicBezTo>
                    <a:pt x="22937" y="7104"/>
                    <a:pt x="23192" y="7251"/>
                    <a:pt x="23448" y="7395"/>
                  </a:cubicBezTo>
                  <a:cubicBezTo>
                    <a:pt x="22839" y="7787"/>
                    <a:pt x="22227" y="8180"/>
                    <a:pt x="21618" y="8572"/>
                  </a:cubicBezTo>
                  <a:cubicBezTo>
                    <a:pt x="21533" y="8627"/>
                    <a:pt x="21539" y="8778"/>
                    <a:pt x="21638" y="8818"/>
                  </a:cubicBezTo>
                  <a:cubicBezTo>
                    <a:pt x="21916" y="8928"/>
                    <a:pt x="22196" y="9039"/>
                    <a:pt x="22474" y="9147"/>
                  </a:cubicBezTo>
                  <a:cubicBezTo>
                    <a:pt x="21641" y="9987"/>
                    <a:pt x="20953" y="10972"/>
                    <a:pt x="20469" y="12066"/>
                  </a:cubicBezTo>
                  <a:cubicBezTo>
                    <a:pt x="19935" y="11626"/>
                    <a:pt x="19273" y="11358"/>
                    <a:pt x="18590" y="11277"/>
                  </a:cubicBezTo>
                  <a:cubicBezTo>
                    <a:pt x="18587" y="11262"/>
                    <a:pt x="18580" y="11243"/>
                    <a:pt x="18566" y="11229"/>
                  </a:cubicBezTo>
                  <a:cubicBezTo>
                    <a:pt x="18146" y="10797"/>
                    <a:pt x="17693" y="10393"/>
                    <a:pt x="17215" y="10021"/>
                  </a:cubicBezTo>
                  <a:cubicBezTo>
                    <a:pt x="17191" y="9973"/>
                    <a:pt x="17168" y="9926"/>
                    <a:pt x="17143" y="9878"/>
                  </a:cubicBezTo>
                  <a:cubicBezTo>
                    <a:pt x="16582" y="9871"/>
                    <a:pt x="16135" y="9529"/>
                    <a:pt x="15791" y="9062"/>
                  </a:cubicBezTo>
                  <a:cubicBezTo>
                    <a:pt x="15364" y="8813"/>
                    <a:pt x="14926" y="8588"/>
                    <a:pt x="14474" y="8390"/>
                  </a:cubicBezTo>
                  <a:lnTo>
                    <a:pt x="14474" y="8390"/>
                  </a:lnTo>
                  <a:cubicBezTo>
                    <a:pt x="14733" y="8607"/>
                    <a:pt x="14975" y="8852"/>
                    <a:pt x="15199" y="9131"/>
                  </a:cubicBezTo>
                  <a:cubicBezTo>
                    <a:pt x="16318" y="9710"/>
                    <a:pt x="17376" y="10440"/>
                    <a:pt x="18334" y="11254"/>
                  </a:cubicBezTo>
                  <a:cubicBezTo>
                    <a:pt x="18277" y="11252"/>
                    <a:pt x="18220" y="11251"/>
                    <a:pt x="18163" y="11251"/>
                  </a:cubicBezTo>
                  <a:cubicBezTo>
                    <a:pt x="17450" y="11251"/>
                    <a:pt x="16739" y="11456"/>
                    <a:pt x="16142" y="11897"/>
                  </a:cubicBezTo>
                  <a:cubicBezTo>
                    <a:pt x="15612" y="12287"/>
                    <a:pt x="15228" y="12833"/>
                    <a:pt x="14998" y="13444"/>
                  </a:cubicBezTo>
                  <a:cubicBezTo>
                    <a:pt x="14711" y="13403"/>
                    <a:pt x="14428" y="13384"/>
                    <a:pt x="14148" y="13384"/>
                  </a:cubicBezTo>
                  <a:cubicBezTo>
                    <a:pt x="13098" y="13384"/>
                    <a:pt x="12101" y="13661"/>
                    <a:pt x="11178" y="14132"/>
                  </a:cubicBezTo>
                  <a:cubicBezTo>
                    <a:pt x="11170" y="14065"/>
                    <a:pt x="11118" y="13998"/>
                    <a:pt x="11040" y="13998"/>
                  </a:cubicBezTo>
                  <a:cubicBezTo>
                    <a:pt x="11026" y="13998"/>
                    <a:pt x="11011" y="14000"/>
                    <a:pt x="10996" y="14005"/>
                  </a:cubicBezTo>
                  <a:cubicBezTo>
                    <a:pt x="10266" y="14235"/>
                    <a:pt x="9558" y="14506"/>
                    <a:pt x="8862" y="14817"/>
                  </a:cubicBezTo>
                  <a:cubicBezTo>
                    <a:pt x="9044" y="14582"/>
                    <a:pt x="9191" y="14328"/>
                    <a:pt x="9321" y="14026"/>
                  </a:cubicBezTo>
                  <a:cubicBezTo>
                    <a:pt x="9358" y="13942"/>
                    <a:pt x="9295" y="13826"/>
                    <a:pt x="9203" y="13826"/>
                  </a:cubicBezTo>
                  <a:cubicBezTo>
                    <a:pt x="9186" y="13826"/>
                    <a:pt x="9168" y="13830"/>
                    <a:pt x="9150" y="13838"/>
                  </a:cubicBezTo>
                  <a:cubicBezTo>
                    <a:pt x="7469" y="14632"/>
                    <a:pt x="5859" y="15549"/>
                    <a:pt x="4318" y="16591"/>
                  </a:cubicBezTo>
                  <a:cubicBezTo>
                    <a:pt x="4428" y="16266"/>
                    <a:pt x="4536" y="15945"/>
                    <a:pt x="4647" y="15620"/>
                  </a:cubicBezTo>
                  <a:cubicBezTo>
                    <a:pt x="4681" y="15518"/>
                    <a:pt x="4615" y="15424"/>
                    <a:pt x="4524" y="15424"/>
                  </a:cubicBezTo>
                  <a:cubicBezTo>
                    <a:pt x="4498" y="15424"/>
                    <a:pt x="4471" y="15431"/>
                    <a:pt x="4443" y="15448"/>
                  </a:cubicBezTo>
                  <a:cubicBezTo>
                    <a:pt x="3088" y="16245"/>
                    <a:pt x="1733" y="17050"/>
                    <a:pt x="369" y="17834"/>
                  </a:cubicBezTo>
                  <a:cubicBezTo>
                    <a:pt x="431" y="17533"/>
                    <a:pt x="500" y="17231"/>
                    <a:pt x="573" y="16930"/>
                  </a:cubicBezTo>
                  <a:lnTo>
                    <a:pt x="573" y="16930"/>
                  </a:lnTo>
                  <a:cubicBezTo>
                    <a:pt x="543" y="16934"/>
                    <a:pt x="512" y="16935"/>
                    <a:pt x="481" y="16935"/>
                  </a:cubicBezTo>
                  <a:cubicBezTo>
                    <a:pt x="391" y="16935"/>
                    <a:pt x="301" y="16920"/>
                    <a:pt x="213" y="16890"/>
                  </a:cubicBezTo>
                  <a:cubicBezTo>
                    <a:pt x="130" y="17294"/>
                    <a:pt x="64" y="17701"/>
                    <a:pt x="13" y="18102"/>
                  </a:cubicBezTo>
                  <a:cubicBezTo>
                    <a:pt x="0" y="18202"/>
                    <a:pt x="75" y="18276"/>
                    <a:pt x="161" y="18276"/>
                  </a:cubicBezTo>
                  <a:cubicBezTo>
                    <a:pt x="188" y="18276"/>
                    <a:pt x="216" y="18269"/>
                    <a:pt x="243" y="18253"/>
                  </a:cubicBezTo>
                  <a:cubicBezTo>
                    <a:pt x="1581" y="17445"/>
                    <a:pt x="2930" y="16658"/>
                    <a:pt x="4277" y="15866"/>
                  </a:cubicBezTo>
                  <a:lnTo>
                    <a:pt x="4277" y="15866"/>
                  </a:lnTo>
                  <a:lnTo>
                    <a:pt x="3932" y="16876"/>
                  </a:lnTo>
                  <a:cubicBezTo>
                    <a:pt x="3899" y="16971"/>
                    <a:pt x="3966" y="17077"/>
                    <a:pt x="4056" y="17077"/>
                  </a:cubicBezTo>
                  <a:cubicBezTo>
                    <a:pt x="4081" y="17077"/>
                    <a:pt x="4108" y="17069"/>
                    <a:pt x="4135" y="17050"/>
                  </a:cubicBezTo>
                  <a:cubicBezTo>
                    <a:pt x="5655" y="15998"/>
                    <a:pt x="7239" y="15071"/>
                    <a:pt x="8900" y="14265"/>
                  </a:cubicBezTo>
                  <a:lnTo>
                    <a:pt x="8900" y="14265"/>
                  </a:lnTo>
                  <a:cubicBezTo>
                    <a:pt x="8717" y="14595"/>
                    <a:pt x="8487" y="14876"/>
                    <a:pt x="8178" y="15141"/>
                  </a:cubicBezTo>
                  <a:cubicBezTo>
                    <a:pt x="8085" y="15221"/>
                    <a:pt x="8133" y="15400"/>
                    <a:pt x="8247" y="15400"/>
                  </a:cubicBezTo>
                  <a:cubicBezTo>
                    <a:pt x="8264" y="15400"/>
                    <a:pt x="8284" y="15395"/>
                    <a:pt x="8305" y="15385"/>
                  </a:cubicBezTo>
                  <a:cubicBezTo>
                    <a:pt x="9081" y="15000"/>
                    <a:pt x="9876" y="14677"/>
                    <a:pt x="10696" y="14399"/>
                  </a:cubicBezTo>
                  <a:lnTo>
                    <a:pt x="10696" y="14399"/>
                  </a:lnTo>
                  <a:cubicBezTo>
                    <a:pt x="10535" y="14496"/>
                    <a:pt x="10377" y="14599"/>
                    <a:pt x="10222" y="14706"/>
                  </a:cubicBezTo>
                  <a:cubicBezTo>
                    <a:pt x="10521" y="14629"/>
                    <a:pt x="10823" y="14567"/>
                    <a:pt x="11131" y="14524"/>
                  </a:cubicBezTo>
                  <a:cubicBezTo>
                    <a:pt x="12122" y="13977"/>
                    <a:pt x="13210" y="13654"/>
                    <a:pt x="14367" y="13654"/>
                  </a:cubicBezTo>
                  <a:cubicBezTo>
                    <a:pt x="14550" y="13654"/>
                    <a:pt x="14735" y="13662"/>
                    <a:pt x="14922" y="13679"/>
                  </a:cubicBezTo>
                  <a:cubicBezTo>
                    <a:pt x="14607" y="14708"/>
                    <a:pt x="14721" y="15873"/>
                    <a:pt x="15326" y="16765"/>
                  </a:cubicBezTo>
                  <a:cubicBezTo>
                    <a:pt x="15701" y="17320"/>
                    <a:pt x="16231" y="17729"/>
                    <a:pt x="16832" y="17983"/>
                  </a:cubicBezTo>
                  <a:cubicBezTo>
                    <a:pt x="16039" y="18740"/>
                    <a:pt x="15405" y="19586"/>
                    <a:pt x="14912" y="20546"/>
                  </a:cubicBezTo>
                  <a:cubicBezTo>
                    <a:pt x="14903" y="20386"/>
                    <a:pt x="14898" y="20229"/>
                    <a:pt x="14891" y="20073"/>
                  </a:cubicBezTo>
                  <a:cubicBezTo>
                    <a:pt x="14908" y="19972"/>
                    <a:pt x="14831" y="19909"/>
                    <a:pt x="14752" y="19909"/>
                  </a:cubicBezTo>
                  <a:cubicBezTo>
                    <a:pt x="14705" y="19909"/>
                    <a:pt x="14657" y="19932"/>
                    <a:pt x="14628" y="19982"/>
                  </a:cubicBezTo>
                  <a:cubicBezTo>
                    <a:pt x="13902" y="21266"/>
                    <a:pt x="13326" y="22600"/>
                    <a:pt x="12882" y="23998"/>
                  </a:cubicBezTo>
                  <a:cubicBezTo>
                    <a:pt x="12790" y="23666"/>
                    <a:pt x="12700" y="23335"/>
                    <a:pt x="12606" y="23004"/>
                  </a:cubicBezTo>
                  <a:cubicBezTo>
                    <a:pt x="12589" y="22941"/>
                    <a:pt x="12543" y="22915"/>
                    <a:pt x="12494" y="22915"/>
                  </a:cubicBezTo>
                  <a:cubicBezTo>
                    <a:pt x="12431" y="22915"/>
                    <a:pt x="12362" y="22958"/>
                    <a:pt x="12342" y="23025"/>
                  </a:cubicBezTo>
                  <a:cubicBezTo>
                    <a:pt x="11724" y="25095"/>
                    <a:pt x="11104" y="27163"/>
                    <a:pt x="10482" y="29234"/>
                  </a:cubicBezTo>
                  <a:cubicBezTo>
                    <a:pt x="10274" y="28835"/>
                    <a:pt x="10122" y="28434"/>
                    <a:pt x="10003" y="27987"/>
                  </a:cubicBezTo>
                  <a:cubicBezTo>
                    <a:pt x="9986" y="27926"/>
                    <a:pt x="9933" y="27898"/>
                    <a:pt x="9879" y="27898"/>
                  </a:cubicBezTo>
                  <a:cubicBezTo>
                    <a:pt x="9814" y="27898"/>
                    <a:pt x="9747" y="27938"/>
                    <a:pt x="9736" y="28009"/>
                  </a:cubicBezTo>
                  <a:cubicBezTo>
                    <a:pt x="9440" y="29852"/>
                    <a:pt x="9147" y="31698"/>
                    <a:pt x="8854" y="33543"/>
                  </a:cubicBezTo>
                  <a:cubicBezTo>
                    <a:pt x="8679" y="33359"/>
                    <a:pt x="8509" y="33173"/>
                    <a:pt x="8347" y="32980"/>
                  </a:cubicBezTo>
                  <a:lnTo>
                    <a:pt x="8279" y="33314"/>
                  </a:lnTo>
                  <a:cubicBezTo>
                    <a:pt x="8275" y="33328"/>
                    <a:pt x="8269" y="33342"/>
                    <a:pt x="8266" y="33357"/>
                  </a:cubicBezTo>
                  <a:cubicBezTo>
                    <a:pt x="8456" y="33571"/>
                    <a:pt x="8653" y="33780"/>
                    <a:pt x="8855" y="33982"/>
                  </a:cubicBezTo>
                  <a:cubicBezTo>
                    <a:pt x="8882" y="34009"/>
                    <a:pt x="8916" y="34021"/>
                    <a:pt x="8950" y="34021"/>
                  </a:cubicBezTo>
                  <a:cubicBezTo>
                    <a:pt x="9021" y="34021"/>
                    <a:pt x="9093" y="33970"/>
                    <a:pt x="9107" y="33896"/>
                  </a:cubicBezTo>
                  <a:cubicBezTo>
                    <a:pt x="9378" y="32142"/>
                    <a:pt x="9650" y="30388"/>
                    <a:pt x="9920" y="28634"/>
                  </a:cubicBezTo>
                  <a:cubicBezTo>
                    <a:pt x="10048" y="28990"/>
                    <a:pt x="10208" y="29333"/>
                    <a:pt x="10404" y="29669"/>
                  </a:cubicBezTo>
                  <a:cubicBezTo>
                    <a:pt x="10429" y="29712"/>
                    <a:pt x="10466" y="29730"/>
                    <a:pt x="10504" y="29730"/>
                  </a:cubicBezTo>
                  <a:cubicBezTo>
                    <a:pt x="10567" y="29730"/>
                    <a:pt x="10632" y="29682"/>
                    <a:pt x="10652" y="29618"/>
                  </a:cubicBezTo>
                  <a:cubicBezTo>
                    <a:pt x="11258" y="27596"/>
                    <a:pt x="11865" y="25572"/>
                    <a:pt x="12472" y="23547"/>
                  </a:cubicBezTo>
                  <a:cubicBezTo>
                    <a:pt x="12561" y="23878"/>
                    <a:pt x="12653" y="24205"/>
                    <a:pt x="12742" y="24536"/>
                  </a:cubicBezTo>
                  <a:cubicBezTo>
                    <a:pt x="12760" y="24600"/>
                    <a:pt x="12806" y="24627"/>
                    <a:pt x="12856" y="24627"/>
                  </a:cubicBezTo>
                  <a:cubicBezTo>
                    <a:pt x="12919" y="24627"/>
                    <a:pt x="12988" y="24582"/>
                    <a:pt x="13006" y="24514"/>
                  </a:cubicBezTo>
                  <a:cubicBezTo>
                    <a:pt x="13404" y="23172"/>
                    <a:pt x="13928" y="21888"/>
                    <a:pt x="14577" y="20657"/>
                  </a:cubicBezTo>
                  <a:cubicBezTo>
                    <a:pt x="14590" y="20813"/>
                    <a:pt x="14618" y="20969"/>
                    <a:pt x="14665" y="21149"/>
                  </a:cubicBezTo>
                  <a:cubicBezTo>
                    <a:pt x="14682" y="21209"/>
                    <a:pt x="14737" y="21239"/>
                    <a:pt x="14793" y="21239"/>
                  </a:cubicBezTo>
                  <a:cubicBezTo>
                    <a:pt x="14846" y="21239"/>
                    <a:pt x="14900" y="21213"/>
                    <a:pt x="14923" y="21161"/>
                  </a:cubicBezTo>
                  <a:cubicBezTo>
                    <a:pt x="15437" y="20011"/>
                    <a:pt x="16140" y="19020"/>
                    <a:pt x="17054" y="18153"/>
                  </a:cubicBezTo>
                  <a:cubicBezTo>
                    <a:pt x="17076" y="18133"/>
                    <a:pt x="17086" y="18109"/>
                    <a:pt x="17090" y="18083"/>
                  </a:cubicBezTo>
                  <a:cubicBezTo>
                    <a:pt x="17453" y="18209"/>
                    <a:pt x="17837" y="18280"/>
                    <a:pt x="18223" y="18295"/>
                  </a:cubicBezTo>
                  <a:cubicBezTo>
                    <a:pt x="18209" y="18435"/>
                    <a:pt x="18197" y="18575"/>
                    <a:pt x="18183" y="18713"/>
                  </a:cubicBezTo>
                  <a:cubicBezTo>
                    <a:pt x="18297" y="18664"/>
                    <a:pt x="18412" y="18613"/>
                    <a:pt x="18525" y="18561"/>
                  </a:cubicBezTo>
                  <a:cubicBezTo>
                    <a:pt x="18525" y="18556"/>
                    <a:pt x="18525" y="18551"/>
                    <a:pt x="18526" y="18548"/>
                  </a:cubicBezTo>
                  <a:cubicBezTo>
                    <a:pt x="18530" y="18549"/>
                    <a:pt x="18533" y="18554"/>
                    <a:pt x="18537" y="18555"/>
                  </a:cubicBezTo>
                  <a:cubicBezTo>
                    <a:pt x="18621" y="18515"/>
                    <a:pt x="18703" y="18476"/>
                    <a:pt x="18785" y="18435"/>
                  </a:cubicBezTo>
                  <a:cubicBezTo>
                    <a:pt x="18707" y="18395"/>
                    <a:pt x="18628" y="18359"/>
                    <a:pt x="18547" y="18323"/>
                  </a:cubicBezTo>
                  <a:cubicBezTo>
                    <a:pt x="18550" y="18315"/>
                    <a:pt x="18550" y="18304"/>
                    <a:pt x="18550" y="18295"/>
                  </a:cubicBezTo>
                  <a:cubicBezTo>
                    <a:pt x="18766" y="18285"/>
                    <a:pt x="18984" y="18257"/>
                    <a:pt x="19195" y="18211"/>
                  </a:cubicBezTo>
                  <a:cubicBezTo>
                    <a:pt x="19393" y="18092"/>
                    <a:pt x="19584" y="17965"/>
                    <a:pt x="19767" y="17817"/>
                  </a:cubicBezTo>
                  <a:cubicBezTo>
                    <a:pt x="19936" y="17681"/>
                    <a:pt x="20109" y="17623"/>
                    <a:pt x="20275" y="17623"/>
                  </a:cubicBezTo>
                  <a:cubicBezTo>
                    <a:pt x="20342" y="17623"/>
                    <a:pt x="20408" y="17633"/>
                    <a:pt x="20472" y="17650"/>
                  </a:cubicBezTo>
                  <a:cubicBezTo>
                    <a:pt x="20613" y="17548"/>
                    <a:pt x="20746" y="17440"/>
                    <a:pt x="20867" y="17323"/>
                  </a:cubicBezTo>
                  <a:cubicBezTo>
                    <a:pt x="21291" y="17787"/>
                    <a:pt x="21785" y="18045"/>
                    <a:pt x="22294" y="18137"/>
                  </a:cubicBezTo>
                  <a:cubicBezTo>
                    <a:pt x="22200" y="19073"/>
                    <a:pt x="22124" y="20012"/>
                    <a:pt x="22067" y="20949"/>
                  </a:cubicBezTo>
                  <a:cubicBezTo>
                    <a:pt x="21795" y="21019"/>
                    <a:pt x="21531" y="21120"/>
                    <a:pt x="21282" y="21252"/>
                  </a:cubicBezTo>
                  <a:cubicBezTo>
                    <a:pt x="21230" y="21123"/>
                    <a:pt x="21172" y="20996"/>
                    <a:pt x="21113" y="20869"/>
                  </a:cubicBezTo>
                  <a:cubicBezTo>
                    <a:pt x="21101" y="21144"/>
                    <a:pt x="21091" y="21421"/>
                    <a:pt x="21082" y="21696"/>
                  </a:cubicBezTo>
                  <a:cubicBezTo>
                    <a:pt x="21370" y="21500"/>
                    <a:pt x="21693" y="21346"/>
                    <a:pt x="22049" y="21247"/>
                  </a:cubicBezTo>
                  <a:lnTo>
                    <a:pt x="22049" y="21247"/>
                  </a:lnTo>
                  <a:cubicBezTo>
                    <a:pt x="21960" y="22775"/>
                    <a:pt x="21915" y="24304"/>
                    <a:pt x="21910" y="25834"/>
                  </a:cubicBezTo>
                  <a:cubicBezTo>
                    <a:pt x="21587" y="25898"/>
                    <a:pt x="21296" y="26015"/>
                    <a:pt x="21035" y="26168"/>
                  </a:cubicBezTo>
                  <a:cubicBezTo>
                    <a:pt x="21035" y="26264"/>
                    <a:pt x="21036" y="26361"/>
                    <a:pt x="21036" y="26456"/>
                  </a:cubicBezTo>
                  <a:cubicBezTo>
                    <a:pt x="21291" y="26290"/>
                    <a:pt x="21576" y="26165"/>
                    <a:pt x="21910" y="26096"/>
                  </a:cubicBezTo>
                  <a:cubicBezTo>
                    <a:pt x="21910" y="27848"/>
                    <a:pt x="21957" y="29601"/>
                    <a:pt x="22049" y="31352"/>
                  </a:cubicBezTo>
                  <a:cubicBezTo>
                    <a:pt x="21721" y="31432"/>
                    <a:pt x="21392" y="31580"/>
                    <a:pt x="21073" y="31770"/>
                  </a:cubicBezTo>
                  <a:cubicBezTo>
                    <a:pt x="21073" y="31895"/>
                    <a:pt x="21073" y="32020"/>
                    <a:pt x="21075" y="32145"/>
                  </a:cubicBezTo>
                  <a:cubicBezTo>
                    <a:pt x="21389" y="31933"/>
                    <a:pt x="21720" y="31751"/>
                    <a:pt x="22063" y="31564"/>
                  </a:cubicBezTo>
                  <a:cubicBezTo>
                    <a:pt x="22190" y="33880"/>
                    <a:pt x="22388" y="36196"/>
                    <a:pt x="22639" y="38510"/>
                  </a:cubicBezTo>
                  <a:cubicBezTo>
                    <a:pt x="22331" y="38587"/>
                    <a:pt x="22035" y="38705"/>
                    <a:pt x="21745" y="38851"/>
                  </a:cubicBezTo>
                  <a:cubicBezTo>
                    <a:pt x="21741" y="38844"/>
                    <a:pt x="21737" y="38837"/>
                    <a:pt x="21731" y="38832"/>
                  </a:cubicBezTo>
                  <a:cubicBezTo>
                    <a:pt x="21673" y="38787"/>
                    <a:pt x="21638" y="38765"/>
                    <a:pt x="21593" y="38765"/>
                  </a:cubicBezTo>
                  <a:cubicBezTo>
                    <a:pt x="21577" y="38765"/>
                    <a:pt x="21560" y="38768"/>
                    <a:pt x="21540" y="38774"/>
                  </a:cubicBezTo>
                  <a:cubicBezTo>
                    <a:pt x="21477" y="38510"/>
                    <a:pt x="21262" y="38058"/>
                    <a:pt x="21114" y="37776"/>
                  </a:cubicBezTo>
                  <a:lnTo>
                    <a:pt x="21114" y="37776"/>
                  </a:lnTo>
                  <a:cubicBezTo>
                    <a:pt x="21117" y="38006"/>
                    <a:pt x="21124" y="38237"/>
                    <a:pt x="21130" y="38469"/>
                  </a:cubicBezTo>
                  <a:cubicBezTo>
                    <a:pt x="21214" y="38652"/>
                    <a:pt x="21296" y="38843"/>
                    <a:pt x="21367" y="39043"/>
                  </a:cubicBezTo>
                  <a:cubicBezTo>
                    <a:pt x="21368" y="39048"/>
                    <a:pt x="21374" y="39053"/>
                    <a:pt x="21375" y="39057"/>
                  </a:cubicBezTo>
                  <a:cubicBezTo>
                    <a:pt x="21298" y="39105"/>
                    <a:pt x="21221" y="39155"/>
                    <a:pt x="21148" y="39209"/>
                  </a:cubicBezTo>
                  <a:cubicBezTo>
                    <a:pt x="21151" y="39353"/>
                    <a:pt x="21152" y="39499"/>
                    <a:pt x="21158" y="39643"/>
                  </a:cubicBezTo>
                  <a:cubicBezTo>
                    <a:pt x="21632" y="39293"/>
                    <a:pt x="22138" y="39004"/>
                    <a:pt x="22659" y="38695"/>
                  </a:cubicBezTo>
                  <a:cubicBezTo>
                    <a:pt x="22884" y="40750"/>
                    <a:pt x="23150" y="42804"/>
                    <a:pt x="23442" y="44856"/>
                  </a:cubicBezTo>
                  <a:cubicBezTo>
                    <a:pt x="22818" y="45022"/>
                    <a:pt x="22221" y="45336"/>
                    <a:pt x="21667" y="45747"/>
                  </a:cubicBezTo>
                  <a:cubicBezTo>
                    <a:pt x="21677" y="45707"/>
                    <a:pt x="21673" y="45665"/>
                    <a:pt x="21649" y="45621"/>
                  </a:cubicBezTo>
                  <a:cubicBezTo>
                    <a:pt x="21579" y="45501"/>
                    <a:pt x="21502" y="45385"/>
                    <a:pt x="21425" y="45267"/>
                  </a:cubicBezTo>
                  <a:lnTo>
                    <a:pt x="21425" y="45267"/>
                  </a:lnTo>
                  <a:cubicBezTo>
                    <a:pt x="21439" y="45471"/>
                    <a:pt x="21449" y="45675"/>
                    <a:pt x="21463" y="45879"/>
                  </a:cubicBezTo>
                  <a:cubicBezTo>
                    <a:pt x="21470" y="45881"/>
                    <a:pt x="21477" y="45886"/>
                    <a:pt x="21484" y="45886"/>
                  </a:cubicBezTo>
                  <a:cubicBezTo>
                    <a:pt x="21477" y="45891"/>
                    <a:pt x="21473" y="45896"/>
                    <a:pt x="21466" y="45903"/>
                  </a:cubicBezTo>
                  <a:cubicBezTo>
                    <a:pt x="21475" y="46064"/>
                    <a:pt x="21488" y="46225"/>
                    <a:pt x="21501" y="46385"/>
                  </a:cubicBezTo>
                  <a:cubicBezTo>
                    <a:pt x="22095" y="45860"/>
                    <a:pt x="22759" y="45445"/>
                    <a:pt x="23466" y="45030"/>
                  </a:cubicBezTo>
                  <a:cubicBezTo>
                    <a:pt x="23859" y="47768"/>
                    <a:pt x="24296" y="50503"/>
                    <a:pt x="24748" y="53229"/>
                  </a:cubicBezTo>
                  <a:cubicBezTo>
                    <a:pt x="23894" y="53380"/>
                    <a:pt x="23157" y="53760"/>
                    <a:pt x="22520" y="54277"/>
                  </a:cubicBezTo>
                  <a:lnTo>
                    <a:pt x="22520" y="54274"/>
                  </a:lnTo>
                  <a:cubicBezTo>
                    <a:pt x="22448" y="54044"/>
                    <a:pt x="22352" y="53822"/>
                    <a:pt x="22242" y="53605"/>
                  </a:cubicBezTo>
                  <a:lnTo>
                    <a:pt x="22242" y="53605"/>
                  </a:lnTo>
                  <a:cubicBezTo>
                    <a:pt x="22277" y="53870"/>
                    <a:pt x="22308" y="54134"/>
                    <a:pt x="22345" y="54400"/>
                  </a:cubicBezTo>
                  <a:cubicBezTo>
                    <a:pt x="22351" y="54403"/>
                    <a:pt x="22356" y="54408"/>
                    <a:pt x="22362" y="54411"/>
                  </a:cubicBezTo>
                  <a:cubicBezTo>
                    <a:pt x="22358" y="54415"/>
                    <a:pt x="22352" y="54418"/>
                    <a:pt x="22349" y="54424"/>
                  </a:cubicBezTo>
                  <a:cubicBezTo>
                    <a:pt x="22352" y="54446"/>
                    <a:pt x="22355" y="54470"/>
                    <a:pt x="22358" y="54493"/>
                  </a:cubicBezTo>
                  <a:cubicBezTo>
                    <a:pt x="22379" y="54640"/>
                    <a:pt x="22402" y="54784"/>
                    <a:pt x="22423" y="54929"/>
                  </a:cubicBezTo>
                  <a:cubicBezTo>
                    <a:pt x="23075" y="54309"/>
                    <a:pt x="23846" y="53797"/>
                    <a:pt x="24781" y="53420"/>
                  </a:cubicBezTo>
                  <a:cubicBezTo>
                    <a:pt x="25196" y="55934"/>
                    <a:pt x="25621" y="58442"/>
                    <a:pt x="26027" y="60939"/>
                  </a:cubicBezTo>
                  <a:cubicBezTo>
                    <a:pt x="25239" y="61141"/>
                    <a:pt x="24476" y="61545"/>
                    <a:pt x="23781" y="62083"/>
                  </a:cubicBezTo>
                  <a:cubicBezTo>
                    <a:pt x="23811" y="62235"/>
                    <a:pt x="23839" y="62388"/>
                    <a:pt x="23867" y="62542"/>
                  </a:cubicBezTo>
                  <a:cubicBezTo>
                    <a:pt x="24538" y="62000"/>
                    <a:pt x="25273" y="61566"/>
                    <a:pt x="26058" y="61127"/>
                  </a:cubicBezTo>
                  <a:cubicBezTo>
                    <a:pt x="26192" y="61957"/>
                    <a:pt x="26325" y="62787"/>
                    <a:pt x="26456" y="63616"/>
                  </a:cubicBezTo>
                  <a:cubicBezTo>
                    <a:pt x="26795" y="65779"/>
                    <a:pt x="27329" y="68494"/>
                    <a:pt x="26658" y="70694"/>
                  </a:cubicBezTo>
                  <a:cubicBezTo>
                    <a:pt x="25957" y="70064"/>
                    <a:pt x="25152" y="69509"/>
                    <a:pt x="24286" y="69062"/>
                  </a:cubicBezTo>
                  <a:cubicBezTo>
                    <a:pt x="24258" y="69186"/>
                    <a:pt x="24226" y="69310"/>
                    <a:pt x="24190" y="69431"/>
                  </a:cubicBezTo>
                  <a:cubicBezTo>
                    <a:pt x="25014" y="69849"/>
                    <a:pt x="25796" y="70384"/>
                    <a:pt x="26534" y="71063"/>
                  </a:cubicBezTo>
                  <a:lnTo>
                    <a:pt x="26534" y="71066"/>
                  </a:lnTo>
                  <a:cubicBezTo>
                    <a:pt x="26198" y="71949"/>
                    <a:pt x="25645" y="72732"/>
                    <a:pt x="24771" y="73344"/>
                  </a:cubicBezTo>
                  <a:cubicBezTo>
                    <a:pt x="24090" y="73820"/>
                    <a:pt x="23309" y="74085"/>
                    <a:pt x="22549" y="74085"/>
                  </a:cubicBezTo>
                  <a:cubicBezTo>
                    <a:pt x="21656" y="74085"/>
                    <a:pt x="20793" y="73719"/>
                    <a:pt x="20157" y="72899"/>
                  </a:cubicBezTo>
                  <a:cubicBezTo>
                    <a:pt x="19958" y="72643"/>
                    <a:pt x="19788" y="72365"/>
                    <a:pt x="19640" y="72072"/>
                  </a:cubicBezTo>
                  <a:cubicBezTo>
                    <a:pt x="19498" y="72049"/>
                    <a:pt x="19352" y="72021"/>
                    <a:pt x="19210" y="71991"/>
                  </a:cubicBezTo>
                  <a:lnTo>
                    <a:pt x="19210" y="71991"/>
                  </a:lnTo>
                  <a:cubicBezTo>
                    <a:pt x="19783" y="73284"/>
                    <a:pt x="20685" y="74322"/>
                    <a:pt x="22197" y="74465"/>
                  </a:cubicBezTo>
                  <a:cubicBezTo>
                    <a:pt x="22321" y="74476"/>
                    <a:pt x="22444" y="74482"/>
                    <a:pt x="22565" y="74482"/>
                  </a:cubicBezTo>
                  <a:cubicBezTo>
                    <a:pt x="24956" y="74482"/>
                    <a:pt x="26746" y="72271"/>
                    <a:pt x="27174" y="70068"/>
                  </a:cubicBezTo>
                  <a:cubicBezTo>
                    <a:pt x="27503" y="68371"/>
                    <a:pt x="27272" y="66623"/>
                    <a:pt x="27018" y="64935"/>
                  </a:cubicBezTo>
                  <a:cubicBezTo>
                    <a:pt x="26712" y="62916"/>
                    <a:pt x="26382" y="60901"/>
                    <a:pt x="26051" y="58885"/>
                  </a:cubicBezTo>
                  <a:cubicBezTo>
                    <a:pt x="25369" y="54698"/>
                    <a:pt x="24668" y="50513"/>
                    <a:pt x="24058" y="46314"/>
                  </a:cubicBezTo>
                  <a:cubicBezTo>
                    <a:pt x="22712" y="37041"/>
                    <a:pt x="21989" y="27783"/>
                    <a:pt x="22500" y="18419"/>
                  </a:cubicBezTo>
                  <a:lnTo>
                    <a:pt x="22500" y="18419"/>
                  </a:lnTo>
                  <a:cubicBezTo>
                    <a:pt x="23325" y="18808"/>
                    <a:pt x="23997" y="19316"/>
                    <a:pt x="24590" y="20008"/>
                  </a:cubicBezTo>
                  <a:cubicBezTo>
                    <a:pt x="24620" y="20043"/>
                    <a:pt x="24660" y="20060"/>
                    <a:pt x="24699" y="20060"/>
                  </a:cubicBezTo>
                  <a:cubicBezTo>
                    <a:pt x="24754" y="20060"/>
                    <a:pt x="24807" y="20024"/>
                    <a:pt x="24826" y="19956"/>
                  </a:cubicBezTo>
                  <a:cubicBezTo>
                    <a:pt x="24886" y="19727"/>
                    <a:pt x="24919" y="19524"/>
                    <a:pt x="24929" y="19310"/>
                  </a:cubicBezTo>
                  <a:cubicBezTo>
                    <a:pt x="25626" y="20157"/>
                    <a:pt x="26197" y="21069"/>
                    <a:pt x="26643" y="22080"/>
                  </a:cubicBezTo>
                  <a:cubicBezTo>
                    <a:pt x="26668" y="22136"/>
                    <a:pt x="26715" y="22163"/>
                    <a:pt x="26762" y="22163"/>
                  </a:cubicBezTo>
                  <a:cubicBezTo>
                    <a:pt x="26816" y="22163"/>
                    <a:pt x="26870" y="22128"/>
                    <a:pt x="26888" y="22062"/>
                  </a:cubicBezTo>
                  <a:cubicBezTo>
                    <a:pt x="26982" y="21740"/>
                    <a:pt x="27073" y="21420"/>
                    <a:pt x="27165" y="21098"/>
                  </a:cubicBezTo>
                  <a:cubicBezTo>
                    <a:pt x="28070" y="22497"/>
                    <a:pt x="28736" y="23999"/>
                    <a:pt x="29167" y="25614"/>
                  </a:cubicBezTo>
                  <a:cubicBezTo>
                    <a:pt x="29182" y="25670"/>
                    <a:pt x="29224" y="25694"/>
                    <a:pt x="29270" y="25694"/>
                  </a:cubicBezTo>
                  <a:cubicBezTo>
                    <a:pt x="29317" y="25694"/>
                    <a:pt x="29368" y="25668"/>
                    <a:pt x="29393" y="25627"/>
                  </a:cubicBezTo>
                  <a:cubicBezTo>
                    <a:pt x="29571" y="25332"/>
                    <a:pt x="29698" y="25044"/>
                    <a:pt x="29791" y="24733"/>
                  </a:cubicBezTo>
                  <a:cubicBezTo>
                    <a:pt x="30328" y="26491"/>
                    <a:pt x="30864" y="28249"/>
                    <a:pt x="31381" y="30011"/>
                  </a:cubicBezTo>
                  <a:cubicBezTo>
                    <a:pt x="31400" y="30075"/>
                    <a:pt x="31461" y="30109"/>
                    <a:pt x="31522" y="30109"/>
                  </a:cubicBezTo>
                  <a:cubicBezTo>
                    <a:pt x="31565" y="30109"/>
                    <a:pt x="31607" y="30092"/>
                    <a:pt x="31635" y="30057"/>
                  </a:cubicBezTo>
                  <a:cubicBezTo>
                    <a:pt x="32143" y="29433"/>
                    <a:pt x="32578" y="28755"/>
                    <a:pt x="32937" y="28038"/>
                  </a:cubicBezTo>
                  <a:cubicBezTo>
                    <a:pt x="32849" y="27945"/>
                    <a:pt x="32779" y="27831"/>
                    <a:pt x="32732" y="27697"/>
                  </a:cubicBezTo>
                  <a:cubicBezTo>
                    <a:pt x="32410" y="28376"/>
                    <a:pt x="32026" y="29025"/>
                    <a:pt x="31577" y="29634"/>
                  </a:cubicBezTo>
                  <a:cubicBezTo>
                    <a:pt x="31004" y="27838"/>
                    <a:pt x="30449" y="26032"/>
                    <a:pt x="29896" y="24226"/>
                  </a:cubicBezTo>
                  <a:cubicBezTo>
                    <a:pt x="29879" y="24173"/>
                    <a:pt x="29833" y="24148"/>
                    <a:pt x="29784" y="24148"/>
                  </a:cubicBezTo>
                  <a:cubicBezTo>
                    <a:pt x="29727" y="24148"/>
                    <a:pt x="29668" y="24183"/>
                    <a:pt x="29657" y="24245"/>
                  </a:cubicBezTo>
                  <a:cubicBezTo>
                    <a:pt x="29591" y="24608"/>
                    <a:pt x="29479" y="24935"/>
                    <a:pt x="29318" y="25250"/>
                  </a:cubicBezTo>
                  <a:cubicBezTo>
                    <a:pt x="28865" y="23626"/>
                    <a:pt x="28169" y="22120"/>
                    <a:pt x="27227" y="20717"/>
                  </a:cubicBezTo>
                  <a:cubicBezTo>
                    <a:pt x="27201" y="20679"/>
                    <a:pt x="27165" y="20663"/>
                    <a:pt x="27129" y="20663"/>
                  </a:cubicBezTo>
                  <a:cubicBezTo>
                    <a:pt x="27072" y="20663"/>
                    <a:pt x="27014" y="20704"/>
                    <a:pt x="26996" y="20765"/>
                  </a:cubicBezTo>
                  <a:cubicBezTo>
                    <a:pt x="26910" y="21067"/>
                    <a:pt x="26823" y="21367"/>
                    <a:pt x="26736" y="21671"/>
                  </a:cubicBezTo>
                  <a:cubicBezTo>
                    <a:pt x="26254" y="20660"/>
                    <a:pt x="25653" y="19735"/>
                    <a:pt x="24913" y="18885"/>
                  </a:cubicBezTo>
                  <a:cubicBezTo>
                    <a:pt x="24883" y="18850"/>
                    <a:pt x="24842" y="18833"/>
                    <a:pt x="24803" y="18833"/>
                  </a:cubicBezTo>
                  <a:cubicBezTo>
                    <a:pt x="24736" y="18833"/>
                    <a:pt x="24675" y="18882"/>
                    <a:pt x="24677" y="18967"/>
                  </a:cubicBezTo>
                  <a:cubicBezTo>
                    <a:pt x="24700" y="19206"/>
                    <a:pt x="24687" y="19439"/>
                    <a:pt x="24635" y="19666"/>
                  </a:cubicBezTo>
                  <a:cubicBezTo>
                    <a:pt x="24056" y="19036"/>
                    <a:pt x="23397" y="18548"/>
                    <a:pt x="22613" y="18177"/>
                  </a:cubicBezTo>
                  <a:cubicBezTo>
                    <a:pt x="22601" y="18171"/>
                    <a:pt x="22589" y="18168"/>
                    <a:pt x="22578" y="18166"/>
                  </a:cubicBezTo>
                  <a:lnTo>
                    <a:pt x="22578" y="18166"/>
                  </a:lnTo>
                  <a:cubicBezTo>
                    <a:pt x="22632" y="18169"/>
                    <a:pt x="22685" y="18171"/>
                    <a:pt x="22738" y="18171"/>
                  </a:cubicBezTo>
                  <a:cubicBezTo>
                    <a:pt x="24162" y="18171"/>
                    <a:pt x="25592" y="16987"/>
                    <a:pt x="25882" y="15479"/>
                  </a:cubicBezTo>
                  <a:cubicBezTo>
                    <a:pt x="25879" y="15452"/>
                    <a:pt x="25872" y="15426"/>
                    <a:pt x="25868" y="15400"/>
                  </a:cubicBezTo>
                  <a:cubicBezTo>
                    <a:pt x="25765" y="14603"/>
                    <a:pt x="25950" y="13926"/>
                    <a:pt x="25395" y="13254"/>
                  </a:cubicBezTo>
                  <a:cubicBezTo>
                    <a:pt x="25300" y="13139"/>
                    <a:pt x="25242" y="13024"/>
                    <a:pt x="25210" y="12909"/>
                  </a:cubicBezTo>
                  <a:cubicBezTo>
                    <a:pt x="24892" y="12483"/>
                    <a:pt x="24491" y="12111"/>
                    <a:pt x="24053" y="11843"/>
                  </a:cubicBezTo>
                  <a:lnTo>
                    <a:pt x="24053" y="11843"/>
                  </a:lnTo>
                  <a:cubicBezTo>
                    <a:pt x="24518" y="11925"/>
                    <a:pt x="24977" y="12028"/>
                    <a:pt x="25429" y="12155"/>
                  </a:cubicBezTo>
                  <a:cubicBezTo>
                    <a:pt x="25512" y="12071"/>
                    <a:pt x="25611" y="12000"/>
                    <a:pt x="25718" y="11946"/>
                  </a:cubicBezTo>
                  <a:cubicBezTo>
                    <a:pt x="25118" y="11795"/>
                    <a:pt x="24505" y="11696"/>
                    <a:pt x="23884" y="11664"/>
                  </a:cubicBezTo>
                  <a:cubicBezTo>
                    <a:pt x="23882" y="11664"/>
                    <a:pt x="23880" y="11664"/>
                    <a:pt x="23878" y="11664"/>
                  </a:cubicBezTo>
                  <a:cubicBezTo>
                    <a:pt x="23847" y="11664"/>
                    <a:pt x="23830" y="11686"/>
                    <a:pt x="23821" y="11711"/>
                  </a:cubicBezTo>
                  <a:cubicBezTo>
                    <a:pt x="23409" y="11498"/>
                    <a:pt x="22972" y="11376"/>
                    <a:pt x="22543" y="11376"/>
                  </a:cubicBezTo>
                  <a:cubicBezTo>
                    <a:pt x="21892" y="11376"/>
                    <a:pt x="21260" y="11658"/>
                    <a:pt x="20767" y="12339"/>
                  </a:cubicBezTo>
                  <a:cubicBezTo>
                    <a:pt x="20715" y="12287"/>
                    <a:pt x="20661" y="12237"/>
                    <a:pt x="20607" y="12189"/>
                  </a:cubicBezTo>
                  <a:cubicBezTo>
                    <a:pt x="20609" y="12186"/>
                    <a:pt x="20613" y="12182"/>
                    <a:pt x="20614" y="12179"/>
                  </a:cubicBezTo>
                  <a:cubicBezTo>
                    <a:pt x="21223" y="11016"/>
                    <a:pt x="22019" y="9980"/>
                    <a:pt x="22952" y="9116"/>
                  </a:cubicBezTo>
                  <a:cubicBezTo>
                    <a:pt x="23041" y="8873"/>
                    <a:pt x="23148" y="8643"/>
                    <a:pt x="23274" y="8420"/>
                  </a:cubicBezTo>
                  <a:lnTo>
                    <a:pt x="23274" y="8420"/>
                  </a:lnTo>
                  <a:cubicBezTo>
                    <a:pt x="23072" y="8583"/>
                    <a:pt x="22877" y="8753"/>
                    <a:pt x="22688" y="8932"/>
                  </a:cubicBezTo>
                  <a:cubicBezTo>
                    <a:pt x="22461" y="8842"/>
                    <a:pt x="22231" y="8750"/>
                    <a:pt x="22003" y="8658"/>
                  </a:cubicBezTo>
                  <a:lnTo>
                    <a:pt x="23804" y="7503"/>
                  </a:lnTo>
                  <a:cubicBezTo>
                    <a:pt x="23901" y="7443"/>
                    <a:pt x="23874" y="7306"/>
                    <a:pt x="23784" y="7255"/>
                  </a:cubicBezTo>
                  <a:cubicBezTo>
                    <a:pt x="23537" y="7114"/>
                    <a:pt x="23287" y="6970"/>
                    <a:pt x="23040" y="6828"/>
                  </a:cubicBezTo>
                  <a:cubicBezTo>
                    <a:pt x="24701" y="5891"/>
                    <a:pt x="26387" y="4996"/>
                    <a:pt x="28104" y="4157"/>
                  </a:cubicBezTo>
                  <a:cubicBezTo>
                    <a:pt x="28221" y="4101"/>
                    <a:pt x="28238" y="3948"/>
                    <a:pt x="28118" y="3882"/>
                  </a:cubicBezTo>
                  <a:cubicBezTo>
                    <a:pt x="27844" y="3729"/>
                    <a:pt x="27587" y="3618"/>
                    <a:pt x="27311" y="3529"/>
                  </a:cubicBezTo>
                  <a:cubicBezTo>
                    <a:pt x="28885" y="3046"/>
                    <a:pt x="30456" y="2565"/>
                    <a:pt x="32030" y="2080"/>
                  </a:cubicBezTo>
                  <a:cubicBezTo>
                    <a:pt x="32186" y="2038"/>
                    <a:pt x="32162" y="1855"/>
                    <a:pt x="32051" y="1783"/>
                  </a:cubicBezTo>
                  <a:cubicBezTo>
                    <a:pt x="30906" y="1047"/>
                    <a:pt x="29657" y="429"/>
                    <a:pt x="28358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3"/>
            <p:cNvSpPr/>
            <p:nvPr/>
          </p:nvSpPr>
          <p:spPr>
            <a:xfrm>
              <a:off x="1145318" y="1923399"/>
              <a:ext cx="579945" cy="193550"/>
            </a:xfrm>
            <a:custGeom>
              <a:avLst/>
              <a:gdLst/>
              <a:ahLst/>
              <a:cxnLst/>
              <a:rect l="l" t="t" r="r" b="b"/>
              <a:pathLst>
                <a:path w="11524" h="3846" extrusionOk="0">
                  <a:moveTo>
                    <a:pt x="9934" y="1"/>
                  </a:moveTo>
                  <a:cubicBezTo>
                    <a:pt x="10220" y="306"/>
                    <a:pt x="10487" y="630"/>
                    <a:pt x="10702" y="987"/>
                  </a:cubicBezTo>
                  <a:cubicBezTo>
                    <a:pt x="10805" y="1157"/>
                    <a:pt x="11110" y="1589"/>
                    <a:pt x="11089" y="1809"/>
                  </a:cubicBezTo>
                  <a:cubicBezTo>
                    <a:pt x="11064" y="2058"/>
                    <a:pt x="10990" y="2130"/>
                    <a:pt x="10872" y="2130"/>
                  </a:cubicBezTo>
                  <a:cubicBezTo>
                    <a:pt x="10760" y="2130"/>
                    <a:pt x="10606" y="2064"/>
                    <a:pt x="10416" y="2025"/>
                  </a:cubicBezTo>
                  <a:cubicBezTo>
                    <a:pt x="9178" y="1763"/>
                    <a:pt x="7940" y="1498"/>
                    <a:pt x="6703" y="1234"/>
                  </a:cubicBezTo>
                  <a:cubicBezTo>
                    <a:pt x="6692" y="1232"/>
                    <a:pt x="6681" y="1231"/>
                    <a:pt x="6670" y="1231"/>
                  </a:cubicBezTo>
                  <a:cubicBezTo>
                    <a:pt x="6545" y="1231"/>
                    <a:pt x="6489" y="1397"/>
                    <a:pt x="6581" y="1486"/>
                  </a:cubicBezTo>
                  <a:cubicBezTo>
                    <a:pt x="7171" y="2067"/>
                    <a:pt x="7758" y="2645"/>
                    <a:pt x="8348" y="3225"/>
                  </a:cubicBezTo>
                  <a:cubicBezTo>
                    <a:pt x="6750" y="2833"/>
                    <a:pt x="5152" y="2442"/>
                    <a:pt x="3555" y="2053"/>
                  </a:cubicBezTo>
                  <a:cubicBezTo>
                    <a:pt x="3543" y="2050"/>
                    <a:pt x="3531" y="2049"/>
                    <a:pt x="3519" y="2049"/>
                  </a:cubicBezTo>
                  <a:cubicBezTo>
                    <a:pt x="3422" y="2049"/>
                    <a:pt x="3370" y="2155"/>
                    <a:pt x="3390" y="2244"/>
                  </a:cubicBezTo>
                  <a:cubicBezTo>
                    <a:pt x="3458" y="2550"/>
                    <a:pt x="3552" y="2789"/>
                    <a:pt x="3693" y="3013"/>
                  </a:cubicBezTo>
                  <a:cubicBezTo>
                    <a:pt x="2750" y="2682"/>
                    <a:pt x="1783" y="2504"/>
                    <a:pt x="768" y="2478"/>
                  </a:cubicBezTo>
                  <a:cubicBezTo>
                    <a:pt x="767" y="2478"/>
                    <a:pt x="766" y="2478"/>
                    <a:pt x="765" y="2478"/>
                  </a:cubicBezTo>
                  <a:cubicBezTo>
                    <a:pt x="660" y="2478"/>
                    <a:pt x="594" y="2626"/>
                    <a:pt x="658" y="2704"/>
                  </a:cubicBezTo>
                  <a:cubicBezTo>
                    <a:pt x="884" y="2988"/>
                    <a:pt x="1122" y="3242"/>
                    <a:pt x="1378" y="3486"/>
                  </a:cubicBezTo>
                  <a:lnTo>
                    <a:pt x="1289" y="3472"/>
                  </a:lnTo>
                  <a:cubicBezTo>
                    <a:pt x="1282" y="3471"/>
                    <a:pt x="1275" y="3470"/>
                    <a:pt x="1268" y="3470"/>
                  </a:cubicBezTo>
                  <a:cubicBezTo>
                    <a:pt x="1250" y="3470"/>
                    <a:pt x="1234" y="3474"/>
                    <a:pt x="1220" y="3478"/>
                  </a:cubicBezTo>
                  <a:cubicBezTo>
                    <a:pt x="826" y="3256"/>
                    <a:pt x="417" y="3061"/>
                    <a:pt x="0" y="2889"/>
                  </a:cubicBezTo>
                  <a:lnTo>
                    <a:pt x="0" y="2889"/>
                  </a:lnTo>
                  <a:cubicBezTo>
                    <a:pt x="182" y="3097"/>
                    <a:pt x="369" y="3303"/>
                    <a:pt x="559" y="3508"/>
                  </a:cubicBezTo>
                  <a:cubicBezTo>
                    <a:pt x="693" y="3574"/>
                    <a:pt x="827" y="3644"/>
                    <a:pt x="959" y="3718"/>
                  </a:cubicBezTo>
                  <a:cubicBezTo>
                    <a:pt x="1008" y="3709"/>
                    <a:pt x="1059" y="3704"/>
                    <a:pt x="1112" y="3704"/>
                  </a:cubicBezTo>
                  <a:cubicBezTo>
                    <a:pt x="1170" y="3704"/>
                    <a:pt x="1230" y="3710"/>
                    <a:pt x="1292" y="3721"/>
                  </a:cubicBezTo>
                  <a:cubicBezTo>
                    <a:pt x="1474" y="3753"/>
                    <a:pt x="1652" y="3797"/>
                    <a:pt x="1827" y="3845"/>
                  </a:cubicBezTo>
                  <a:lnTo>
                    <a:pt x="1826" y="3845"/>
                  </a:lnTo>
                  <a:cubicBezTo>
                    <a:pt x="1829" y="3845"/>
                    <a:pt x="1832" y="3845"/>
                    <a:pt x="1835" y="3845"/>
                  </a:cubicBezTo>
                  <a:cubicBezTo>
                    <a:pt x="1960" y="3845"/>
                    <a:pt x="2043" y="3683"/>
                    <a:pt x="1934" y="3592"/>
                  </a:cubicBezTo>
                  <a:cubicBezTo>
                    <a:pt x="1632" y="3342"/>
                    <a:pt x="1360" y="3074"/>
                    <a:pt x="1101" y="2782"/>
                  </a:cubicBezTo>
                  <a:lnTo>
                    <a:pt x="1101" y="2782"/>
                  </a:lnTo>
                  <a:cubicBezTo>
                    <a:pt x="2131" y="2840"/>
                    <a:pt x="3100" y="3063"/>
                    <a:pt x="4066" y="3461"/>
                  </a:cubicBezTo>
                  <a:cubicBezTo>
                    <a:pt x="4089" y="3471"/>
                    <a:pt x="4110" y="3475"/>
                    <a:pt x="4130" y="3475"/>
                  </a:cubicBezTo>
                  <a:cubicBezTo>
                    <a:pt x="4249" y="3475"/>
                    <a:pt x="4318" y="3324"/>
                    <a:pt x="4223" y="3224"/>
                  </a:cubicBezTo>
                  <a:cubicBezTo>
                    <a:pt x="3963" y="2984"/>
                    <a:pt x="3795" y="2704"/>
                    <a:pt x="3710" y="2388"/>
                  </a:cubicBezTo>
                  <a:lnTo>
                    <a:pt x="3710" y="2388"/>
                  </a:lnTo>
                  <a:cubicBezTo>
                    <a:pt x="5405" y="2804"/>
                    <a:pt x="7102" y="3220"/>
                    <a:pt x="8796" y="3635"/>
                  </a:cubicBezTo>
                  <a:cubicBezTo>
                    <a:pt x="8808" y="3637"/>
                    <a:pt x="8820" y="3639"/>
                    <a:pt x="8831" y="3639"/>
                  </a:cubicBezTo>
                  <a:cubicBezTo>
                    <a:pt x="8956" y="3639"/>
                    <a:pt x="9007" y="3470"/>
                    <a:pt x="8917" y="3382"/>
                  </a:cubicBezTo>
                  <a:cubicBezTo>
                    <a:pt x="8321" y="2795"/>
                    <a:pt x="7724" y="2209"/>
                    <a:pt x="7128" y="1624"/>
                  </a:cubicBezTo>
                  <a:lnTo>
                    <a:pt x="7128" y="1624"/>
                  </a:lnTo>
                  <a:cubicBezTo>
                    <a:pt x="8532" y="1922"/>
                    <a:pt x="9932" y="2219"/>
                    <a:pt x="11336" y="2519"/>
                  </a:cubicBezTo>
                  <a:cubicBezTo>
                    <a:pt x="11343" y="2521"/>
                    <a:pt x="11352" y="2522"/>
                    <a:pt x="11360" y="2522"/>
                  </a:cubicBezTo>
                  <a:cubicBezTo>
                    <a:pt x="11439" y="2522"/>
                    <a:pt x="11523" y="2450"/>
                    <a:pt x="11506" y="2365"/>
                  </a:cubicBezTo>
                  <a:cubicBezTo>
                    <a:pt x="11367" y="1568"/>
                    <a:pt x="11042" y="853"/>
                    <a:pt x="10589" y="218"/>
                  </a:cubicBezTo>
                  <a:cubicBezTo>
                    <a:pt x="10370" y="136"/>
                    <a:pt x="10151" y="64"/>
                    <a:pt x="9934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3"/>
            <p:cNvSpPr/>
            <p:nvPr/>
          </p:nvSpPr>
          <p:spPr>
            <a:xfrm>
              <a:off x="815899" y="1902112"/>
              <a:ext cx="888538" cy="196469"/>
            </a:xfrm>
            <a:custGeom>
              <a:avLst/>
              <a:gdLst/>
              <a:ahLst/>
              <a:cxnLst/>
              <a:rect l="l" t="t" r="r" b="b"/>
              <a:pathLst>
                <a:path w="17656" h="3904" extrusionOk="0">
                  <a:moveTo>
                    <a:pt x="2346" y="0"/>
                  </a:moveTo>
                  <a:lnTo>
                    <a:pt x="2346" y="0"/>
                  </a:lnTo>
                  <a:cubicBezTo>
                    <a:pt x="1413" y="865"/>
                    <a:pt x="616" y="1900"/>
                    <a:pt x="8" y="3064"/>
                  </a:cubicBezTo>
                  <a:cubicBezTo>
                    <a:pt x="7" y="3068"/>
                    <a:pt x="2" y="3071"/>
                    <a:pt x="1" y="3075"/>
                  </a:cubicBezTo>
                  <a:cubicBezTo>
                    <a:pt x="53" y="3124"/>
                    <a:pt x="108" y="3171"/>
                    <a:pt x="159" y="3225"/>
                  </a:cubicBezTo>
                  <a:cubicBezTo>
                    <a:pt x="653" y="2544"/>
                    <a:pt x="1285" y="2261"/>
                    <a:pt x="1936" y="2261"/>
                  </a:cubicBezTo>
                  <a:cubicBezTo>
                    <a:pt x="2365" y="2261"/>
                    <a:pt x="2803" y="2384"/>
                    <a:pt x="3214" y="2596"/>
                  </a:cubicBezTo>
                  <a:cubicBezTo>
                    <a:pt x="3222" y="2570"/>
                    <a:pt x="3241" y="2548"/>
                    <a:pt x="3275" y="2548"/>
                  </a:cubicBezTo>
                  <a:cubicBezTo>
                    <a:pt x="3276" y="2548"/>
                    <a:pt x="3277" y="2548"/>
                    <a:pt x="3278" y="2548"/>
                  </a:cubicBezTo>
                  <a:cubicBezTo>
                    <a:pt x="3899" y="2584"/>
                    <a:pt x="4512" y="2681"/>
                    <a:pt x="5112" y="2831"/>
                  </a:cubicBezTo>
                  <a:cubicBezTo>
                    <a:pt x="5260" y="2757"/>
                    <a:pt x="5427" y="2714"/>
                    <a:pt x="5596" y="2714"/>
                  </a:cubicBezTo>
                  <a:cubicBezTo>
                    <a:pt x="5859" y="2714"/>
                    <a:pt x="6126" y="2817"/>
                    <a:pt x="6339" y="3064"/>
                  </a:cubicBezTo>
                  <a:cubicBezTo>
                    <a:pt x="6409" y="3146"/>
                    <a:pt x="6480" y="3226"/>
                    <a:pt x="6552" y="3308"/>
                  </a:cubicBezTo>
                  <a:cubicBezTo>
                    <a:pt x="6968" y="3479"/>
                    <a:pt x="7376" y="3672"/>
                    <a:pt x="7772" y="3895"/>
                  </a:cubicBezTo>
                  <a:cubicBezTo>
                    <a:pt x="7785" y="3891"/>
                    <a:pt x="7802" y="3888"/>
                    <a:pt x="7820" y="3888"/>
                  </a:cubicBezTo>
                  <a:cubicBezTo>
                    <a:pt x="7826" y="3888"/>
                    <a:pt x="7833" y="3889"/>
                    <a:pt x="7839" y="3890"/>
                  </a:cubicBezTo>
                  <a:lnTo>
                    <a:pt x="7930" y="3904"/>
                  </a:lnTo>
                  <a:cubicBezTo>
                    <a:pt x="7673" y="3661"/>
                    <a:pt x="7436" y="3407"/>
                    <a:pt x="7210" y="3122"/>
                  </a:cubicBezTo>
                  <a:cubicBezTo>
                    <a:pt x="7145" y="3042"/>
                    <a:pt x="7208" y="2896"/>
                    <a:pt x="7317" y="2896"/>
                  </a:cubicBezTo>
                  <a:cubicBezTo>
                    <a:pt x="7318" y="2896"/>
                    <a:pt x="7319" y="2896"/>
                    <a:pt x="7320" y="2896"/>
                  </a:cubicBezTo>
                  <a:cubicBezTo>
                    <a:pt x="8333" y="2921"/>
                    <a:pt x="9301" y="3099"/>
                    <a:pt x="10245" y="3431"/>
                  </a:cubicBezTo>
                  <a:cubicBezTo>
                    <a:pt x="10104" y="3206"/>
                    <a:pt x="10006" y="2969"/>
                    <a:pt x="9941" y="2661"/>
                  </a:cubicBezTo>
                  <a:cubicBezTo>
                    <a:pt x="9922" y="2572"/>
                    <a:pt x="9973" y="2466"/>
                    <a:pt x="10071" y="2466"/>
                  </a:cubicBezTo>
                  <a:cubicBezTo>
                    <a:pt x="10082" y="2466"/>
                    <a:pt x="10093" y="2468"/>
                    <a:pt x="10105" y="2471"/>
                  </a:cubicBezTo>
                  <a:cubicBezTo>
                    <a:pt x="11703" y="2860"/>
                    <a:pt x="13302" y="3253"/>
                    <a:pt x="14898" y="3643"/>
                  </a:cubicBezTo>
                  <a:cubicBezTo>
                    <a:pt x="14310" y="3062"/>
                    <a:pt x="13722" y="2485"/>
                    <a:pt x="13132" y="1905"/>
                  </a:cubicBezTo>
                  <a:cubicBezTo>
                    <a:pt x="13041" y="1814"/>
                    <a:pt x="13095" y="1649"/>
                    <a:pt x="13222" y="1649"/>
                  </a:cubicBezTo>
                  <a:cubicBezTo>
                    <a:pt x="13232" y="1649"/>
                    <a:pt x="13243" y="1650"/>
                    <a:pt x="13254" y="1652"/>
                  </a:cubicBezTo>
                  <a:cubicBezTo>
                    <a:pt x="14492" y="1916"/>
                    <a:pt x="15730" y="2180"/>
                    <a:pt x="16967" y="2442"/>
                  </a:cubicBezTo>
                  <a:cubicBezTo>
                    <a:pt x="17156" y="2482"/>
                    <a:pt x="17310" y="2548"/>
                    <a:pt x="17423" y="2548"/>
                  </a:cubicBezTo>
                  <a:cubicBezTo>
                    <a:pt x="17541" y="2548"/>
                    <a:pt x="17616" y="2476"/>
                    <a:pt x="17640" y="2226"/>
                  </a:cubicBezTo>
                  <a:cubicBezTo>
                    <a:pt x="17656" y="2010"/>
                    <a:pt x="17352" y="1578"/>
                    <a:pt x="17248" y="1409"/>
                  </a:cubicBezTo>
                  <a:cubicBezTo>
                    <a:pt x="17033" y="1052"/>
                    <a:pt x="16766" y="727"/>
                    <a:pt x="16480" y="422"/>
                  </a:cubicBezTo>
                  <a:cubicBezTo>
                    <a:pt x="15521" y="141"/>
                    <a:pt x="14561" y="21"/>
                    <a:pt x="13592" y="21"/>
                  </a:cubicBezTo>
                  <a:cubicBezTo>
                    <a:pt x="12449" y="21"/>
                    <a:pt x="11294" y="188"/>
                    <a:pt x="10118" y="456"/>
                  </a:cubicBezTo>
                  <a:cubicBezTo>
                    <a:pt x="8013" y="934"/>
                    <a:pt x="5941" y="1489"/>
                    <a:pt x="3777" y="1489"/>
                  </a:cubicBezTo>
                  <a:cubicBezTo>
                    <a:pt x="3595" y="1489"/>
                    <a:pt x="3413" y="1485"/>
                    <a:pt x="3230" y="1477"/>
                  </a:cubicBezTo>
                  <a:cubicBezTo>
                    <a:pt x="2669" y="1453"/>
                    <a:pt x="2058" y="1012"/>
                    <a:pt x="2233" y="359"/>
                  </a:cubicBezTo>
                  <a:cubicBezTo>
                    <a:pt x="2265" y="237"/>
                    <a:pt x="2304" y="117"/>
                    <a:pt x="2346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73"/>
            <p:cNvSpPr/>
            <p:nvPr/>
          </p:nvSpPr>
          <p:spPr>
            <a:xfrm>
              <a:off x="911615" y="2222372"/>
              <a:ext cx="514372" cy="712401"/>
            </a:xfrm>
            <a:custGeom>
              <a:avLst/>
              <a:gdLst/>
              <a:ahLst/>
              <a:cxnLst/>
              <a:rect l="l" t="t" r="r" b="b"/>
              <a:pathLst>
                <a:path w="10221" h="14156" extrusionOk="0">
                  <a:moveTo>
                    <a:pt x="3372" y="0"/>
                  </a:moveTo>
                  <a:cubicBezTo>
                    <a:pt x="3084" y="1509"/>
                    <a:pt x="1654" y="2693"/>
                    <a:pt x="229" y="2693"/>
                  </a:cubicBezTo>
                  <a:cubicBezTo>
                    <a:pt x="154" y="2693"/>
                    <a:pt x="78" y="2690"/>
                    <a:pt x="3" y="2683"/>
                  </a:cubicBezTo>
                  <a:cubicBezTo>
                    <a:pt x="1" y="2686"/>
                    <a:pt x="1" y="2691"/>
                    <a:pt x="1" y="2694"/>
                  </a:cubicBezTo>
                  <a:cubicBezTo>
                    <a:pt x="15" y="2690"/>
                    <a:pt x="30" y="2687"/>
                    <a:pt x="46" y="2687"/>
                  </a:cubicBezTo>
                  <a:cubicBezTo>
                    <a:pt x="64" y="2687"/>
                    <a:pt x="83" y="2690"/>
                    <a:pt x="104" y="2698"/>
                  </a:cubicBezTo>
                  <a:cubicBezTo>
                    <a:pt x="886" y="3068"/>
                    <a:pt x="1545" y="3557"/>
                    <a:pt x="2124" y="4188"/>
                  </a:cubicBezTo>
                  <a:cubicBezTo>
                    <a:pt x="2175" y="3962"/>
                    <a:pt x="2187" y="3729"/>
                    <a:pt x="2166" y="3489"/>
                  </a:cubicBezTo>
                  <a:cubicBezTo>
                    <a:pt x="2163" y="3403"/>
                    <a:pt x="2225" y="3354"/>
                    <a:pt x="2292" y="3354"/>
                  </a:cubicBezTo>
                  <a:cubicBezTo>
                    <a:pt x="2332" y="3354"/>
                    <a:pt x="2373" y="3370"/>
                    <a:pt x="2404" y="3406"/>
                  </a:cubicBezTo>
                  <a:cubicBezTo>
                    <a:pt x="3145" y="4256"/>
                    <a:pt x="3745" y="5179"/>
                    <a:pt x="4226" y="6193"/>
                  </a:cubicBezTo>
                  <a:cubicBezTo>
                    <a:pt x="4312" y="5891"/>
                    <a:pt x="4398" y="5588"/>
                    <a:pt x="4486" y="5285"/>
                  </a:cubicBezTo>
                  <a:cubicBezTo>
                    <a:pt x="4503" y="5224"/>
                    <a:pt x="4561" y="5183"/>
                    <a:pt x="4618" y="5183"/>
                  </a:cubicBezTo>
                  <a:cubicBezTo>
                    <a:pt x="4654" y="5183"/>
                    <a:pt x="4690" y="5200"/>
                    <a:pt x="4716" y="5237"/>
                  </a:cubicBezTo>
                  <a:cubicBezTo>
                    <a:pt x="5659" y="6643"/>
                    <a:pt x="6354" y="8148"/>
                    <a:pt x="6808" y="9772"/>
                  </a:cubicBezTo>
                  <a:cubicBezTo>
                    <a:pt x="6968" y="9455"/>
                    <a:pt x="7079" y="9129"/>
                    <a:pt x="7147" y="8765"/>
                  </a:cubicBezTo>
                  <a:cubicBezTo>
                    <a:pt x="7159" y="8703"/>
                    <a:pt x="7216" y="8668"/>
                    <a:pt x="7273" y="8668"/>
                  </a:cubicBezTo>
                  <a:cubicBezTo>
                    <a:pt x="7321" y="8668"/>
                    <a:pt x="7368" y="8693"/>
                    <a:pt x="7384" y="8748"/>
                  </a:cubicBezTo>
                  <a:cubicBezTo>
                    <a:pt x="7941" y="10552"/>
                    <a:pt x="8496" y="12358"/>
                    <a:pt x="9067" y="14155"/>
                  </a:cubicBezTo>
                  <a:cubicBezTo>
                    <a:pt x="9515" y="13546"/>
                    <a:pt x="9900" y="12895"/>
                    <a:pt x="10221" y="12217"/>
                  </a:cubicBezTo>
                  <a:cubicBezTo>
                    <a:pt x="10208" y="12173"/>
                    <a:pt x="10194" y="12128"/>
                    <a:pt x="10184" y="12079"/>
                  </a:cubicBezTo>
                  <a:cubicBezTo>
                    <a:pt x="9608" y="9234"/>
                    <a:pt x="9156" y="5961"/>
                    <a:pt x="6958" y="3842"/>
                  </a:cubicBezTo>
                  <a:cubicBezTo>
                    <a:pt x="6086" y="3002"/>
                    <a:pt x="4963" y="2482"/>
                    <a:pt x="4147" y="1575"/>
                  </a:cubicBezTo>
                  <a:cubicBezTo>
                    <a:pt x="3718" y="1096"/>
                    <a:pt x="3467" y="625"/>
                    <a:pt x="3372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73"/>
            <p:cNvSpPr/>
            <p:nvPr/>
          </p:nvSpPr>
          <p:spPr>
            <a:xfrm>
              <a:off x="989113" y="2039496"/>
              <a:ext cx="69247" cy="53697"/>
            </a:xfrm>
            <a:custGeom>
              <a:avLst/>
              <a:gdLst/>
              <a:ahLst/>
              <a:cxnLst/>
              <a:rect l="l" t="t" r="r" b="b"/>
              <a:pathLst>
                <a:path w="1376" h="1067" extrusionOk="0">
                  <a:moveTo>
                    <a:pt x="1" y="0"/>
                  </a:moveTo>
                  <a:lnTo>
                    <a:pt x="1" y="0"/>
                  </a:lnTo>
                  <a:cubicBezTo>
                    <a:pt x="443" y="269"/>
                    <a:pt x="841" y="639"/>
                    <a:pt x="1159" y="1066"/>
                  </a:cubicBezTo>
                  <a:cubicBezTo>
                    <a:pt x="1080" y="783"/>
                    <a:pt x="1183" y="512"/>
                    <a:pt x="1376" y="312"/>
                  </a:cubicBezTo>
                  <a:cubicBezTo>
                    <a:pt x="926" y="185"/>
                    <a:pt x="465" y="81"/>
                    <a:pt x="1" y="0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3"/>
            <p:cNvSpPr/>
            <p:nvPr/>
          </p:nvSpPr>
          <p:spPr>
            <a:xfrm>
              <a:off x="641426" y="1452067"/>
              <a:ext cx="727297" cy="598566"/>
            </a:xfrm>
            <a:custGeom>
              <a:avLst/>
              <a:gdLst/>
              <a:ahLst/>
              <a:cxnLst/>
              <a:rect l="l" t="t" r="r" b="b"/>
              <a:pathLst>
                <a:path w="14452" h="11894" extrusionOk="0">
                  <a:moveTo>
                    <a:pt x="10711" y="1"/>
                  </a:moveTo>
                  <a:cubicBezTo>
                    <a:pt x="7394" y="1201"/>
                    <a:pt x="4441" y="3380"/>
                    <a:pt x="2888" y="6639"/>
                  </a:cubicBezTo>
                  <a:cubicBezTo>
                    <a:pt x="2389" y="7684"/>
                    <a:pt x="1860" y="9029"/>
                    <a:pt x="728" y="9542"/>
                  </a:cubicBezTo>
                  <a:cubicBezTo>
                    <a:pt x="477" y="9656"/>
                    <a:pt x="243" y="9706"/>
                    <a:pt x="27" y="9706"/>
                  </a:cubicBezTo>
                  <a:cubicBezTo>
                    <a:pt x="18" y="9706"/>
                    <a:pt x="9" y="9706"/>
                    <a:pt x="0" y="9705"/>
                  </a:cubicBezTo>
                  <a:lnTo>
                    <a:pt x="0" y="9705"/>
                  </a:lnTo>
                  <a:cubicBezTo>
                    <a:pt x="24" y="9753"/>
                    <a:pt x="46" y="9801"/>
                    <a:pt x="72" y="9848"/>
                  </a:cubicBezTo>
                  <a:cubicBezTo>
                    <a:pt x="552" y="10221"/>
                    <a:pt x="1004" y="10624"/>
                    <a:pt x="1422" y="11058"/>
                  </a:cubicBezTo>
                  <a:cubicBezTo>
                    <a:pt x="1436" y="11069"/>
                    <a:pt x="1443" y="11089"/>
                    <a:pt x="1448" y="11105"/>
                  </a:cubicBezTo>
                  <a:cubicBezTo>
                    <a:pt x="2129" y="11186"/>
                    <a:pt x="2790" y="11455"/>
                    <a:pt x="3327" y="11894"/>
                  </a:cubicBezTo>
                  <a:cubicBezTo>
                    <a:pt x="3810" y="10801"/>
                    <a:pt x="4498" y="9817"/>
                    <a:pt x="5331" y="8975"/>
                  </a:cubicBezTo>
                  <a:cubicBezTo>
                    <a:pt x="5052" y="8865"/>
                    <a:pt x="4774" y="8757"/>
                    <a:pt x="4494" y="8645"/>
                  </a:cubicBezTo>
                  <a:cubicBezTo>
                    <a:pt x="4395" y="8606"/>
                    <a:pt x="4391" y="8456"/>
                    <a:pt x="4476" y="8399"/>
                  </a:cubicBezTo>
                  <a:cubicBezTo>
                    <a:pt x="5084" y="8008"/>
                    <a:pt x="5697" y="7614"/>
                    <a:pt x="6306" y="7222"/>
                  </a:cubicBezTo>
                  <a:cubicBezTo>
                    <a:pt x="6050" y="7078"/>
                    <a:pt x="5793" y="6931"/>
                    <a:pt x="5538" y="6787"/>
                  </a:cubicBezTo>
                  <a:cubicBezTo>
                    <a:pt x="5450" y="6739"/>
                    <a:pt x="5416" y="6594"/>
                    <a:pt x="5516" y="6534"/>
                  </a:cubicBezTo>
                  <a:cubicBezTo>
                    <a:pt x="7175" y="5583"/>
                    <a:pt x="8867" y="4691"/>
                    <a:pt x="10582" y="3844"/>
                  </a:cubicBezTo>
                  <a:cubicBezTo>
                    <a:pt x="10266" y="3695"/>
                    <a:pt x="9944" y="3587"/>
                    <a:pt x="9595" y="3516"/>
                  </a:cubicBezTo>
                  <a:cubicBezTo>
                    <a:pt x="9453" y="3486"/>
                    <a:pt x="9426" y="3272"/>
                    <a:pt x="9573" y="3225"/>
                  </a:cubicBezTo>
                  <a:cubicBezTo>
                    <a:pt x="11198" y="2721"/>
                    <a:pt x="12824" y="2213"/>
                    <a:pt x="14452" y="1706"/>
                  </a:cubicBezTo>
                  <a:cubicBezTo>
                    <a:pt x="13287" y="992"/>
                    <a:pt x="12022" y="396"/>
                    <a:pt x="10711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3"/>
            <p:cNvSpPr/>
            <p:nvPr/>
          </p:nvSpPr>
          <p:spPr>
            <a:xfrm>
              <a:off x="830644" y="2035017"/>
              <a:ext cx="237886" cy="298931"/>
            </a:xfrm>
            <a:custGeom>
              <a:avLst/>
              <a:gdLst/>
              <a:ahLst/>
              <a:cxnLst/>
              <a:rect l="l" t="t" r="r" b="b"/>
              <a:pathLst>
                <a:path w="4727" h="5940" extrusionOk="0">
                  <a:moveTo>
                    <a:pt x="1728" y="0"/>
                  </a:moveTo>
                  <a:cubicBezTo>
                    <a:pt x="1133" y="0"/>
                    <a:pt x="529" y="222"/>
                    <a:pt x="0" y="735"/>
                  </a:cubicBezTo>
                  <a:cubicBezTo>
                    <a:pt x="10" y="742"/>
                    <a:pt x="17" y="750"/>
                    <a:pt x="24" y="760"/>
                  </a:cubicBezTo>
                  <a:cubicBezTo>
                    <a:pt x="47" y="769"/>
                    <a:pt x="68" y="781"/>
                    <a:pt x="88" y="802"/>
                  </a:cubicBezTo>
                  <a:cubicBezTo>
                    <a:pt x="123" y="838"/>
                    <a:pt x="153" y="876"/>
                    <a:pt x="186" y="913"/>
                  </a:cubicBezTo>
                  <a:cubicBezTo>
                    <a:pt x="314" y="503"/>
                    <a:pt x="772" y="172"/>
                    <a:pt x="1213" y="172"/>
                  </a:cubicBezTo>
                  <a:cubicBezTo>
                    <a:pt x="1243" y="172"/>
                    <a:pt x="1274" y="174"/>
                    <a:pt x="1305" y="177"/>
                  </a:cubicBezTo>
                  <a:cubicBezTo>
                    <a:pt x="2448" y="304"/>
                    <a:pt x="3542" y="944"/>
                    <a:pt x="3727" y="2161"/>
                  </a:cubicBezTo>
                  <a:cubicBezTo>
                    <a:pt x="3880" y="3156"/>
                    <a:pt x="3346" y="4075"/>
                    <a:pt x="2604" y="4692"/>
                  </a:cubicBezTo>
                  <a:cubicBezTo>
                    <a:pt x="2425" y="4840"/>
                    <a:pt x="2242" y="4903"/>
                    <a:pt x="2070" y="4903"/>
                  </a:cubicBezTo>
                  <a:cubicBezTo>
                    <a:pt x="1805" y="4903"/>
                    <a:pt x="1564" y="4755"/>
                    <a:pt x="1398" y="4537"/>
                  </a:cubicBezTo>
                  <a:cubicBezTo>
                    <a:pt x="1372" y="4534"/>
                    <a:pt x="1347" y="4531"/>
                    <a:pt x="1323" y="4525"/>
                  </a:cubicBezTo>
                  <a:cubicBezTo>
                    <a:pt x="1118" y="4487"/>
                    <a:pt x="956" y="4388"/>
                    <a:pt x="832" y="4254"/>
                  </a:cubicBezTo>
                  <a:cubicBezTo>
                    <a:pt x="690" y="4640"/>
                    <a:pt x="477" y="5005"/>
                    <a:pt x="195" y="5329"/>
                  </a:cubicBezTo>
                  <a:cubicBezTo>
                    <a:pt x="763" y="5743"/>
                    <a:pt x="1402" y="5939"/>
                    <a:pt x="2016" y="5939"/>
                  </a:cubicBezTo>
                  <a:cubicBezTo>
                    <a:pt x="3397" y="5939"/>
                    <a:pt x="4651" y="4949"/>
                    <a:pt x="4687" y="3231"/>
                  </a:cubicBezTo>
                  <a:cubicBezTo>
                    <a:pt x="4727" y="1468"/>
                    <a:pt x="3258" y="0"/>
                    <a:pt x="1728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3"/>
            <p:cNvSpPr/>
            <p:nvPr/>
          </p:nvSpPr>
          <p:spPr>
            <a:xfrm>
              <a:off x="979803" y="4519551"/>
              <a:ext cx="174376" cy="481560"/>
            </a:xfrm>
            <a:custGeom>
              <a:avLst/>
              <a:gdLst/>
              <a:ahLst/>
              <a:cxnLst/>
              <a:rect l="l" t="t" r="r" b="b"/>
              <a:pathLst>
                <a:path w="3465" h="9569" extrusionOk="0">
                  <a:moveTo>
                    <a:pt x="2193" y="1"/>
                  </a:moveTo>
                  <a:cubicBezTo>
                    <a:pt x="1409" y="441"/>
                    <a:pt x="672" y="875"/>
                    <a:pt x="1" y="1417"/>
                  </a:cubicBezTo>
                  <a:cubicBezTo>
                    <a:pt x="42" y="1632"/>
                    <a:pt x="84" y="1846"/>
                    <a:pt x="122" y="2061"/>
                  </a:cubicBezTo>
                  <a:cubicBezTo>
                    <a:pt x="453" y="3861"/>
                    <a:pt x="852" y="6046"/>
                    <a:pt x="419" y="7935"/>
                  </a:cubicBezTo>
                  <a:cubicBezTo>
                    <a:pt x="1286" y="8384"/>
                    <a:pt x="2089" y="8938"/>
                    <a:pt x="2791" y="9569"/>
                  </a:cubicBezTo>
                  <a:cubicBezTo>
                    <a:pt x="3464" y="7368"/>
                    <a:pt x="2929" y="4653"/>
                    <a:pt x="2590" y="2491"/>
                  </a:cubicBezTo>
                  <a:cubicBezTo>
                    <a:pt x="2462" y="1663"/>
                    <a:pt x="2328" y="832"/>
                    <a:pt x="2193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3"/>
            <p:cNvSpPr/>
            <p:nvPr/>
          </p:nvSpPr>
          <p:spPr>
            <a:xfrm>
              <a:off x="767034" y="4937490"/>
              <a:ext cx="346991" cy="234213"/>
            </a:xfrm>
            <a:custGeom>
              <a:avLst/>
              <a:gdLst/>
              <a:ahLst/>
              <a:cxnLst/>
              <a:rect l="l" t="t" r="r" b="b"/>
              <a:pathLst>
                <a:path w="6895" h="4654" extrusionOk="0">
                  <a:moveTo>
                    <a:pt x="4551" y="0"/>
                  </a:moveTo>
                  <a:cubicBezTo>
                    <a:pt x="4462" y="297"/>
                    <a:pt x="4355" y="583"/>
                    <a:pt x="4218" y="859"/>
                  </a:cubicBezTo>
                  <a:cubicBezTo>
                    <a:pt x="3525" y="2254"/>
                    <a:pt x="2324" y="2726"/>
                    <a:pt x="1020" y="2726"/>
                  </a:cubicBezTo>
                  <a:cubicBezTo>
                    <a:pt x="685" y="2726"/>
                    <a:pt x="343" y="2695"/>
                    <a:pt x="1" y="2640"/>
                  </a:cubicBezTo>
                  <a:lnTo>
                    <a:pt x="1" y="2640"/>
                  </a:lnTo>
                  <a:cubicBezTo>
                    <a:pt x="149" y="2933"/>
                    <a:pt x="321" y="3209"/>
                    <a:pt x="519" y="3468"/>
                  </a:cubicBezTo>
                  <a:cubicBezTo>
                    <a:pt x="1154" y="4288"/>
                    <a:pt x="2017" y="4653"/>
                    <a:pt x="2909" y="4653"/>
                  </a:cubicBezTo>
                  <a:cubicBezTo>
                    <a:pt x="3669" y="4653"/>
                    <a:pt x="4450" y="4388"/>
                    <a:pt x="5131" y="3912"/>
                  </a:cubicBezTo>
                  <a:cubicBezTo>
                    <a:pt x="6005" y="3300"/>
                    <a:pt x="6558" y="2516"/>
                    <a:pt x="6894" y="1634"/>
                  </a:cubicBezTo>
                  <a:lnTo>
                    <a:pt x="6894" y="1632"/>
                  </a:lnTo>
                  <a:cubicBezTo>
                    <a:pt x="6156" y="955"/>
                    <a:pt x="5373" y="418"/>
                    <a:pt x="455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3"/>
            <p:cNvSpPr/>
            <p:nvPr/>
          </p:nvSpPr>
          <p:spPr>
            <a:xfrm>
              <a:off x="907236" y="4131706"/>
              <a:ext cx="181371" cy="436116"/>
            </a:xfrm>
            <a:custGeom>
              <a:avLst/>
              <a:gdLst/>
              <a:ahLst/>
              <a:cxnLst/>
              <a:rect l="l" t="t" r="r" b="b"/>
              <a:pathLst>
                <a:path w="3604" h="8666" extrusionOk="0">
                  <a:moveTo>
                    <a:pt x="2358" y="1"/>
                  </a:moveTo>
                  <a:cubicBezTo>
                    <a:pt x="1422" y="379"/>
                    <a:pt x="651" y="890"/>
                    <a:pt x="0" y="1510"/>
                  </a:cubicBezTo>
                  <a:cubicBezTo>
                    <a:pt x="360" y="3923"/>
                    <a:pt x="891" y="6279"/>
                    <a:pt x="1357" y="8665"/>
                  </a:cubicBezTo>
                  <a:cubicBezTo>
                    <a:pt x="2051" y="8127"/>
                    <a:pt x="2817" y="7722"/>
                    <a:pt x="3603" y="7522"/>
                  </a:cubicBezTo>
                  <a:cubicBezTo>
                    <a:pt x="3198" y="5024"/>
                    <a:pt x="2774" y="2517"/>
                    <a:pt x="235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3"/>
            <p:cNvSpPr/>
            <p:nvPr/>
          </p:nvSpPr>
          <p:spPr>
            <a:xfrm>
              <a:off x="712282" y="2359656"/>
              <a:ext cx="32661" cy="11323"/>
            </a:xfrm>
            <a:custGeom>
              <a:avLst/>
              <a:gdLst/>
              <a:ahLst/>
              <a:cxnLst/>
              <a:rect l="l" t="t" r="r" b="b"/>
              <a:pathLst>
                <a:path w="649" h="225" extrusionOk="0">
                  <a:moveTo>
                    <a:pt x="648" y="0"/>
                  </a:moveTo>
                  <a:lnTo>
                    <a:pt x="648" y="0"/>
                  </a:lnTo>
                  <a:cubicBezTo>
                    <a:pt x="436" y="47"/>
                    <a:pt x="219" y="76"/>
                    <a:pt x="1" y="85"/>
                  </a:cubicBezTo>
                  <a:cubicBezTo>
                    <a:pt x="1" y="96"/>
                    <a:pt x="1" y="106"/>
                    <a:pt x="0" y="113"/>
                  </a:cubicBezTo>
                  <a:cubicBezTo>
                    <a:pt x="79" y="148"/>
                    <a:pt x="160" y="185"/>
                    <a:pt x="236" y="225"/>
                  </a:cubicBezTo>
                  <a:cubicBezTo>
                    <a:pt x="376" y="154"/>
                    <a:pt x="514" y="79"/>
                    <a:pt x="64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3"/>
            <p:cNvSpPr/>
            <p:nvPr/>
          </p:nvSpPr>
          <p:spPr>
            <a:xfrm>
              <a:off x="809155" y="2314968"/>
              <a:ext cx="91793" cy="197828"/>
            </a:xfrm>
            <a:custGeom>
              <a:avLst/>
              <a:gdLst/>
              <a:ahLst/>
              <a:cxnLst/>
              <a:rect l="l" t="t" r="r" b="b"/>
              <a:pathLst>
                <a:path w="1824" h="3931" extrusionOk="0">
                  <a:moveTo>
                    <a:pt x="396" y="0"/>
                  </a:moveTo>
                  <a:cubicBezTo>
                    <a:pt x="272" y="117"/>
                    <a:pt x="141" y="225"/>
                    <a:pt x="1" y="328"/>
                  </a:cubicBezTo>
                  <a:cubicBezTo>
                    <a:pt x="447" y="445"/>
                    <a:pt x="793" y="960"/>
                    <a:pt x="757" y="1450"/>
                  </a:cubicBezTo>
                  <a:cubicBezTo>
                    <a:pt x="707" y="2149"/>
                    <a:pt x="670" y="2849"/>
                    <a:pt x="640" y="3548"/>
                  </a:cubicBezTo>
                  <a:cubicBezTo>
                    <a:pt x="701" y="3674"/>
                    <a:pt x="759" y="3801"/>
                    <a:pt x="811" y="3931"/>
                  </a:cubicBezTo>
                  <a:cubicBezTo>
                    <a:pt x="1060" y="3802"/>
                    <a:pt x="1324" y="3698"/>
                    <a:pt x="1596" y="3628"/>
                  </a:cubicBezTo>
                  <a:cubicBezTo>
                    <a:pt x="1654" y="2691"/>
                    <a:pt x="1730" y="1752"/>
                    <a:pt x="1823" y="816"/>
                  </a:cubicBezTo>
                  <a:cubicBezTo>
                    <a:pt x="1314" y="723"/>
                    <a:pt x="820" y="465"/>
                    <a:pt x="39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3"/>
            <p:cNvSpPr/>
            <p:nvPr/>
          </p:nvSpPr>
          <p:spPr>
            <a:xfrm>
              <a:off x="860888" y="3709540"/>
              <a:ext cx="163456" cy="465456"/>
            </a:xfrm>
            <a:custGeom>
              <a:avLst/>
              <a:gdLst/>
              <a:ahLst/>
              <a:cxnLst/>
              <a:rect l="l" t="t" r="r" b="b"/>
              <a:pathLst>
                <a:path w="3248" h="9249" extrusionOk="0">
                  <a:moveTo>
                    <a:pt x="1967" y="1"/>
                  </a:moveTo>
                  <a:cubicBezTo>
                    <a:pt x="1260" y="416"/>
                    <a:pt x="596" y="828"/>
                    <a:pt x="1" y="1356"/>
                  </a:cubicBezTo>
                  <a:cubicBezTo>
                    <a:pt x="181" y="3769"/>
                    <a:pt x="427" y="6177"/>
                    <a:pt x="742" y="8576"/>
                  </a:cubicBezTo>
                  <a:cubicBezTo>
                    <a:pt x="855" y="8794"/>
                    <a:pt x="951" y="9015"/>
                    <a:pt x="1021" y="9245"/>
                  </a:cubicBezTo>
                  <a:lnTo>
                    <a:pt x="1021" y="9248"/>
                  </a:lnTo>
                  <a:cubicBezTo>
                    <a:pt x="1658" y="8730"/>
                    <a:pt x="2394" y="8352"/>
                    <a:pt x="3248" y="8201"/>
                  </a:cubicBezTo>
                  <a:cubicBezTo>
                    <a:pt x="2796" y="5476"/>
                    <a:pt x="2360" y="2740"/>
                    <a:pt x="196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3"/>
            <p:cNvSpPr/>
            <p:nvPr/>
          </p:nvSpPr>
          <p:spPr>
            <a:xfrm>
              <a:off x="837035" y="2512589"/>
              <a:ext cx="51533" cy="247649"/>
            </a:xfrm>
            <a:custGeom>
              <a:avLst/>
              <a:gdLst/>
              <a:ahLst/>
              <a:cxnLst/>
              <a:rect l="l" t="t" r="r" b="b"/>
              <a:pathLst>
                <a:path w="1024" h="4921" extrusionOk="0">
                  <a:moveTo>
                    <a:pt x="1024" y="1"/>
                  </a:moveTo>
                  <a:lnTo>
                    <a:pt x="1024" y="1"/>
                  </a:lnTo>
                  <a:cubicBezTo>
                    <a:pt x="667" y="100"/>
                    <a:pt x="345" y="252"/>
                    <a:pt x="57" y="448"/>
                  </a:cubicBezTo>
                  <a:cubicBezTo>
                    <a:pt x="11" y="1938"/>
                    <a:pt x="0" y="3429"/>
                    <a:pt x="10" y="4921"/>
                  </a:cubicBezTo>
                  <a:cubicBezTo>
                    <a:pt x="273" y="4767"/>
                    <a:pt x="562" y="4650"/>
                    <a:pt x="885" y="4586"/>
                  </a:cubicBezTo>
                  <a:cubicBezTo>
                    <a:pt x="890" y="3057"/>
                    <a:pt x="933" y="1527"/>
                    <a:pt x="102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3"/>
            <p:cNvSpPr/>
            <p:nvPr/>
          </p:nvSpPr>
          <p:spPr>
            <a:xfrm>
              <a:off x="539420" y="2026965"/>
              <a:ext cx="324445" cy="319413"/>
            </a:xfrm>
            <a:custGeom>
              <a:avLst/>
              <a:gdLst/>
              <a:ahLst/>
              <a:cxnLst/>
              <a:rect l="l" t="t" r="r" b="b"/>
              <a:pathLst>
                <a:path w="6447" h="6347" extrusionOk="0">
                  <a:moveTo>
                    <a:pt x="2755" y="15"/>
                  </a:moveTo>
                  <a:cubicBezTo>
                    <a:pt x="2729" y="17"/>
                    <a:pt x="2704" y="20"/>
                    <a:pt x="2678" y="24"/>
                  </a:cubicBezTo>
                  <a:cubicBezTo>
                    <a:pt x="2704" y="20"/>
                    <a:pt x="2729" y="18"/>
                    <a:pt x="2755" y="15"/>
                  </a:cubicBezTo>
                  <a:close/>
                  <a:moveTo>
                    <a:pt x="3063" y="0"/>
                  </a:moveTo>
                  <a:cubicBezTo>
                    <a:pt x="2960" y="0"/>
                    <a:pt x="2858" y="5"/>
                    <a:pt x="2755" y="15"/>
                  </a:cubicBezTo>
                  <a:lnTo>
                    <a:pt x="2755" y="15"/>
                  </a:lnTo>
                  <a:cubicBezTo>
                    <a:pt x="2805" y="11"/>
                    <a:pt x="2854" y="9"/>
                    <a:pt x="2904" y="9"/>
                  </a:cubicBezTo>
                  <a:cubicBezTo>
                    <a:pt x="3866" y="9"/>
                    <a:pt x="4805" y="801"/>
                    <a:pt x="4926" y="1880"/>
                  </a:cubicBezTo>
                  <a:cubicBezTo>
                    <a:pt x="4948" y="2086"/>
                    <a:pt x="4941" y="2297"/>
                    <a:pt x="4910" y="2504"/>
                  </a:cubicBezTo>
                  <a:cubicBezTo>
                    <a:pt x="4900" y="2827"/>
                    <a:pt x="4789" y="3159"/>
                    <a:pt x="4563" y="3470"/>
                  </a:cubicBezTo>
                  <a:cubicBezTo>
                    <a:pt x="4226" y="4037"/>
                    <a:pt x="3693" y="4468"/>
                    <a:pt x="3081" y="4564"/>
                  </a:cubicBezTo>
                  <a:cubicBezTo>
                    <a:pt x="2748" y="4726"/>
                    <a:pt x="2381" y="4810"/>
                    <a:pt x="2018" y="4810"/>
                  </a:cubicBezTo>
                  <a:cubicBezTo>
                    <a:pt x="1316" y="4810"/>
                    <a:pt x="627" y="4494"/>
                    <a:pt x="226" y="3807"/>
                  </a:cubicBezTo>
                  <a:cubicBezTo>
                    <a:pt x="120" y="3627"/>
                    <a:pt x="48" y="3429"/>
                    <a:pt x="0" y="3224"/>
                  </a:cubicBezTo>
                  <a:lnTo>
                    <a:pt x="0" y="3224"/>
                  </a:lnTo>
                  <a:cubicBezTo>
                    <a:pt x="3" y="3632"/>
                    <a:pt x="73" y="4042"/>
                    <a:pt x="223" y="4423"/>
                  </a:cubicBezTo>
                  <a:cubicBezTo>
                    <a:pt x="702" y="5646"/>
                    <a:pt x="1996" y="6346"/>
                    <a:pt x="3275" y="6346"/>
                  </a:cubicBezTo>
                  <a:cubicBezTo>
                    <a:pt x="3637" y="6346"/>
                    <a:pt x="3999" y="6290"/>
                    <a:pt x="4340" y="6173"/>
                  </a:cubicBezTo>
                  <a:cubicBezTo>
                    <a:pt x="5424" y="5802"/>
                    <a:pt x="6149" y="4918"/>
                    <a:pt x="6380" y="3927"/>
                  </a:cubicBezTo>
                  <a:cubicBezTo>
                    <a:pt x="6359" y="3816"/>
                    <a:pt x="6352" y="3699"/>
                    <a:pt x="6363" y="3581"/>
                  </a:cubicBezTo>
                  <a:cubicBezTo>
                    <a:pt x="6386" y="3354"/>
                    <a:pt x="6422" y="3152"/>
                    <a:pt x="6446" y="2963"/>
                  </a:cubicBezTo>
                  <a:cubicBezTo>
                    <a:pt x="6386" y="2347"/>
                    <a:pt x="6129" y="1742"/>
                    <a:pt x="5643" y="1232"/>
                  </a:cubicBezTo>
                  <a:cubicBezTo>
                    <a:pt x="5594" y="1183"/>
                    <a:pt x="5582" y="1122"/>
                    <a:pt x="5595" y="1068"/>
                  </a:cubicBezTo>
                  <a:lnTo>
                    <a:pt x="5595" y="1068"/>
                  </a:lnTo>
                  <a:cubicBezTo>
                    <a:pt x="5591" y="1069"/>
                    <a:pt x="5587" y="1069"/>
                    <a:pt x="5583" y="1069"/>
                  </a:cubicBezTo>
                  <a:cubicBezTo>
                    <a:pt x="5528" y="1069"/>
                    <a:pt x="5472" y="1015"/>
                    <a:pt x="5506" y="957"/>
                  </a:cubicBezTo>
                  <a:cubicBezTo>
                    <a:pt x="5506" y="955"/>
                    <a:pt x="5509" y="955"/>
                    <a:pt x="5509" y="955"/>
                  </a:cubicBezTo>
                  <a:cubicBezTo>
                    <a:pt x="4835" y="361"/>
                    <a:pt x="3949" y="0"/>
                    <a:pt x="3063" y="0"/>
                  </a:cubicBezTo>
                  <a:close/>
                </a:path>
              </a:pathLst>
            </a:custGeom>
            <a:solidFill>
              <a:srgbClr val="DD2C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3"/>
            <p:cNvSpPr/>
            <p:nvPr/>
          </p:nvSpPr>
          <p:spPr>
            <a:xfrm>
              <a:off x="843627" y="3390638"/>
              <a:ext cx="115093" cy="355144"/>
            </a:xfrm>
            <a:custGeom>
              <a:avLst/>
              <a:gdLst/>
              <a:ahLst/>
              <a:cxnLst/>
              <a:rect l="l" t="t" r="r" b="b"/>
              <a:pathLst>
                <a:path w="2287" h="7057" extrusionOk="0">
                  <a:moveTo>
                    <a:pt x="1500" y="0"/>
                  </a:moveTo>
                  <a:cubicBezTo>
                    <a:pt x="979" y="308"/>
                    <a:pt x="475" y="597"/>
                    <a:pt x="0" y="950"/>
                  </a:cubicBezTo>
                  <a:cubicBezTo>
                    <a:pt x="53" y="2827"/>
                    <a:pt x="143" y="4701"/>
                    <a:pt x="269" y="6576"/>
                  </a:cubicBezTo>
                  <a:cubicBezTo>
                    <a:pt x="346" y="6692"/>
                    <a:pt x="423" y="6811"/>
                    <a:pt x="493" y="6931"/>
                  </a:cubicBezTo>
                  <a:cubicBezTo>
                    <a:pt x="519" y="6973"/>
                    <a:pt x="521" y="7015"/>
                    <a:pt x="512" y="7056"/>
                  </a:cubicBezTo>
                  <a:cubicBezTo>
                    <a:pt x="1062" y="6646"/>
                    <a:pt x="1662" y="6332"/>
                    <a:pt x="2286" y="6165"/>
                  </a:cubicBezTo>
                  <a:cubicBezTo>
                    <a:pt x="1993" y="4111"/>
                    <a:pt x="1729" y="2057"/>
                    <a:pt x="1500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3"/>
            <p:cNvSpPr/>
            <p:nvPr/>
          </p:nvSpPr>
          <p:spPr>
            <a:xfrm>
              <a:off x="837588" y="2756660"/>
              <a:ext cx="50979" cy="285544"/>
            </a:xfrm>
            <a:custGeom>
              <a:avLst/>
              <a:gdLst/>
              <a:ahLst/>
              <a:cxnLst/>
              <a:rect l="l" t="t" r="r" b="b"/>
              <a:pathLst>
                <a:path w="1013" h="5674" extrusionOk="0">
                  <a:moveTo>
                    <a:pt x="874" y="0"/>
                  </a:moveTo>
                  <a:cubicBezTo>
                    <a:pt x="540" y="65"/>
                    <a:pt x="252" y="192"/>
                    <a:pt x="0" y="358"/>
                  </a:cubicBezTo>
                  <a:cubicBezTo>
                    <a:pt x="3" y="953"/>
                    <a:pt x="9" y="1546"/>
                    <a:pt x="16" y="2141"/>
                  </a:cubicBezTo>
                  <a:cubicBezTo>
                    <a:pt x="30" y="3318"/>
                    <a:pt x="34" y="4494"/>
                    <a:pt x="37" y="5673"/>
                  </a:cubicBezTo>
                  <a:cubicBezTo>
                    <a:pt x="356" y="5482"/>
                    <a:pt x="685" y="5336"/>
                    <a:pt x="1013" y="5255"/>
                  </a:cubicBezTo>
                  <a:cubicBezTo>
                    <a:pt x="921" y="3505"/>
                    <a:pt x="874" y="1752"/>
                    <a:pt x="874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3"/>
            <p:cNvSpPr/>
            <p:nvPr/>
          </p:nvSpPr>
          <p:spPr>
            <a:xfrm>
              <a:off x="839450" y="3031729"/>
              <a:ext cx="78809" cy="366769"/>
            </a:xfrm>
            <a:custGeom>
              <a:avLst/>
              <a:gdLst/>
              <a:ahLst/>
              <a:cxnLst/>
              <a:rect l="l" t="t" r="r" b="b"/>
              <a:pathLst>
                <a:path w="1566" h="7288" extrusionOk="0">
                  <a:moveTo>
                    <a:pt x="988" y="1"/>
                  </a:moveTo>
                  <a:cubicBezTo>
                    <a:pt x="644" y="190"/>
                    <a:pt x="315" y="372"/>
                    <a:pt x="0" y="584"/>
                  </a:cubicBezTo>
                  <a:cubicBezTo>
                    <a:pt x="6" y="2417"/>
                    <a:pt x="7" y="4251"/>
                    <a:pt x="37" y="6083"/>
                  </a:cubicBezTo>
                  <a:cubicBezTo>
                    <a:pt x="37" y="6125"/>
                    <a:pt x="40" y="6169"/>
                    <a:pt x="41" y="6212"/>
                  </a:cubicBezTo>
                  <a:cubicBezTo>
                    <a:pt x="188" y="6494"/>
                    <a:pt x="403" y="6946"/>
                    <a:pt x="467" y="7210"/>
                  </a:cubicBezTo>
                  <a:cubicBezTo>
                    <a:pt x="486" y="7205"/>
                    <a:pt x="503" y="7203"/>
                    <a:pt x="518" y="7203"/>
                  </a:cubicBezTo>
                  <a:cubicBezTo>
                    <a:pt x="563" y="7203"/>
                    <a:pt x="598" y="7224"/>
                    <a:pt x="658" y="7269"/>
                  </a:cubicBezTo>
                  <a:cubicBezTo>
                    <a:pt x="664" y="7273"/>
                    <a:pt x="668" y="7280"/>
                    <a:pt x="672" y="7287"/>
                  </a:cubicBezTo>
                  <a:cubicBezTo>
                    <a:pt x="960" y="7142"/>
                    <a:pt x="1257" y="7023"/>
                    <a:pt x="1566" y="6946"/>
                  </a:cubicBezTo>
                  <a:cubicBezTo>
                    <a:pt x="1313" y="4633"/>
                    <a:pt x="1114" y="2318"/>
                    <a:pt x="988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73"/>
            <p:cNvSpPr/>
            <p:nvPr/>
          </p:nvSpPr>
          <p:spPr>
            <a:xfrm>
              <a:off x="842268" y="3379265"/>
              <a:ext cx="12430" cy="37240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247"/>
                    <a:pt x="12" y="493"/>
                    <a:pt x="19" y="740"/>
                  </a:cubicBezTo>
                  <a:cubicBezTo>
                    <a:pt x="94" y="689"/>
                    <a:pt x="170" y="638"/>
                    <a:pt x="246" y="590"/>
                  </a:cubicBezTo>
                  <a:cubicBezTo>
                    <a:pt x="242" y="585"/>
                    <a:pt x="239" y="579"/>
                    <a:pt x="238" y="576"/>
                  </a:cubicBezTo>
                  <a:cubicBezTo>
                    <a:pt x="167" y="374"/>
                    <a:pt x="87" y="184"/>
                    <a:pt x="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73"/>
            <p:cNvSpPr/>
            <p:nvPr/>
          </p:nvSpPr>
          <p:spPr>
            <a:xfrm>
              <a:off x="-202755" y="1902867"/>
              <a:ext cx="904139" cy="437878"/>
            </a:xfrm>
            <a:custGeom>
              <a:avLst/>
              <a:gdLst/>
              <a:ahLst/>
              <a:cxnLst/>
              <a:rect l="l" t="t" r="r" b="b"/>
              <a:pathLst>
                <a:path w="17966" h="8701" extrusionOk="0">
                  <a:moveTo>
                    <a:pt x="14830" y="1"/>
                  </a:moveTo>
                  <a:cubicBezTo>
                    <a:pt x="14956" y="159"/>
                    <a:pt x="15076" y="325"/>
                    <a:pt x="15187" y="505"/>
                  </a:cubicBezTo>
                  <a:cubicBezTo>
                    <a:pt x="15536" y="1057"/>
                    <a:pt x="15293" y="1659"/>
                    <a:pt x="14733" y="1926"/>
                  </a:cubicBezTo>
                  <a:cubicBezTo>
                    <a:pt x="12493" y="2992"/>
                    <a:pt x="9924" y="2724"/>
                    <a:pt x="7582" y="3395"/>
                  </a:cubicBezTo>
                  <a:cubicBezTo>
                    <a:pt x="5016" y="4129"/>
                    <a:pt x="2472" y="5337"/>
                    <a:pt x="775" y="7459"/>
                  </a:cubicBezTo>
                  <a:cubicBezTo>
                    <a:pt x="607" y="7670"/>
                    <a:pt x="408" y="7771"/>
                    <a:pt x="205" y="7797"/>
                  </a:cubicBezTo>
                  <a:cubicBezTo>
                    <a:pt x="133" y="8097"/>
                    <a:pt x="64" y="8399"/>
                    <a:pt x="0" y="8700"/>
                  </a:cubicBezTo>
                  <a:cubicBezTo>
                    <a:pt x="1367" y="7917"/>
                    <a:pt x="2719" y="7112"/>
                    <a:pt x="4075" y="6314"/>
                  </a:cubicBezTo>
                  <a:cubicBezTo>
                    <a:pt x="4102" y="6298"/>
                    <a:pt x="4129" y="6290"/>
                    <a:pt x="4155" y="6290"/>
                  </a:cubicBezTo>
                  <a:cubicBezTo>
                    <a:pt x="4246" y="6290"/>
                    <a:pt x="4312" y="6386"/>
                    <a:pt x="4278" y="6486"/>
                  </a:cubicBezTo>
                  <a:cubicBezTo>
                    <a:pt x="4169" y="6811"/>
                    <a:pt x="4059" y="7133"/>
                    <a:pt x="3950" y="7458"/>
                  </a:cubicBezTo>
                  <a:cubicBezTo>
                    <a:pt x="5489" y="6417"/>
                    <a:pt x="7099" y="5500"/>
                    <a:pt x="8782" y="4705"/>
                  </a:cubicBezTo>
                  <a:cubicBezTo>
                    <a:pt x="8800" y="4696"/>
                    <a:pt x="8818" y="4692"/>
                    <a:pt x="8835" y="4692"/>
                  </a:cubicBezTo>
                  <a:cubicBezTo>
                    <a:pt x="8927" y="4692"/>
                    <a:pt x="8991" y="4809"/>
                    <a:pt x="8953" y="4892"/>
                  </a:cubicBezTo>
                  <a:cubicBezTo>
                    <a:pt x="8824" y="5196"/>
                    <a:pt x="8676" y="5450"/>
                    <a:pt x="8494" y="5683"/>
                  </a:cubicBezTo>
                  <a:cubicBezTo>
                    <a:pt x="9190" y="5373"/>
                    <a:pt x="9897" y="5101"/>
                    <a:pt x="10628" y="4871"/>
                  </a:cubicBezTo>
                  <a:cubicBezTo>
                    <a:pt x="10643" y="4867"/>
                    <a:pt x="10658" y="4864"/>
                    <a:pt x="10672" y="4864"/>
                  </a:cubicBezTo>
                  <a:cubicBezTo>
                    <a:pt x="10748" y="4864"/>
                    <a:pt x="10802" y="4931"/>
                    <a:pt x="10809" y="4998"/>
                  </a:cubicBezTo>
                  <a:cubicBezTo>
                    <a:pt x="11733" y="4527"/>
                    <a:pt x="12732" y="4251"/>
                    <a:pt x="13784" y="4251"/>
                  </a:cubicBezTo>
                  <a:cubicBezTo>
                    <a:pt x="14063" y="4251"/>
                    <a:pt x="14345" y="4271"/>
                    <a:pt x="14631" y="4311"/>
                  </a:cubicBezTo>
                  <a:cubicBezTo>
                    <a:pt x="14860" y="3700"/>
                    <a:pt x="15242" y="3153"/>
                    <a:pt x="15774" y="2763"/>
                  </a:cubicBezTo>
                  <a:cubicBezTo>
                    <a:pt x="16368" y="2324"/>
                    <a:pt x="17075" y="2117"/>
                    <a:pt x="17784" y="2117"/>
                  </a:cubicBezTo>
                  <a:cubicBezTo>
                    <a:pt x="17845" y="2117"/>
                    <a:pt x="17905" y="2118"/>
                    <a:pt x="17966" y="2121"/>
                  </a:cubicBezTo>
                  <a:cubicBezTo>
                    <a:pt x="17007" y="1311"/>
                    <a:pt x="15951" y="579"/>
                    <a:pt x="1483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3"/>
            <p:cNvSpPr/>
            <p:nvPr/>
          </p:nvSpPr>
          <p:spPr>
            <a:xfrm>
              <a:off x="198778" y="2130381"/>
              <a:ext cx="427058" cy="1001115"/>
            </a:xfrm>
            <a:custGeom>
              <a:avLst/>
              <a:gdLst/>
              <a:ahLst/>
              <a:cxnLst/>
              <a:rect l="l" t="t" r="r" b="b"/>
              <a:pathLst>
                <a:path w="8486" h="19893" extrusionOk="0">
                  <a:moveTo>
                    <a:pt x="6020" y="1"/>
                  </a:moveTo>
                  <a:cubicBezTo>
                    <a:pt x="4863" y="1"/>
                    <a:pt x="3776" y="324"/>
                    <a:pt x="2783" y="871"/>
                  </a:cubicBezTo>
                  <a:cubicBezTo>
                    <a:pt x="3094" y="828"/>
                    <a:pt x="3407" y="805"/>
                    <a:pt x="3726" y="805"/>
                  </a:cubicBezTo>
                  <a:cubicBezTo>
                    <a:pt x="3837" y="805"/>
                    <a:pt x="3948" y="808"/>
                    <a:pt x="4060" y="813"/>
                  </a:cubicBezTo>
                  <a:cubicBezTo>
                    <a:pt x="4578" y="840"/>
                    <a:pt x="5017" y="1124"/>
                    <a:pt x="5071" y="1680"/>
                  </a:cubicBezTo>
                  <a:cubicBezTo>
                    <a:pt x="5143" y="2443"/>
                    <a:pt x="5274" y="3113"/>
                    <a:pt x="5850" y="3660"/>
                  </a:cubicBezTo>
                  <a:cubicBezTo>
                    <a:pt x="6186" y="3977"/>
                    <a:pt x="6340" y="4628"/>
                    <a:pt x="5953" y="4988"/>
                  </a:cubicBezTo>
                  <a:cubicBezTo>
                    <a:pt x="1839" y="8813"/>
                    <a:pt x="1064" y="14094"/>
                    <a:pt x="1" y="19329"/>
                  </a:cubicBezTo>
                  <a:cubicBezTo>
                    <a:pt x="163" y="19521"/>
                    <a:pt x="333" y="19709"/>
                    <a:pt x="506" y="19893"/>
                  </a:cubicBezTo>
                  <a:cubicBezTo>
                    <a:pt x="800" y="18046"/>
                    <a:pt x="1092" y="16202"/>
                    <a:pt x="1389" y="14358"/>
                  </a:cubicBezTo>
                  <a:cubicBezTo>
                    <a:pt x="1400" y="14287"/>
                    <a:pt x="1467" y="14248"/>
                    <a:pt x="1531" y="14248"/>
                  </a:cubicBezTo>
                  <a:cubicBezTo>
                    <a:pt x="1586" y="14248"/>
                    <a:pt x="1639" y="14276"/>
                    <a:pt x="1655" y="14337"/>
                  </a:cubicBezTo>
                  <a:cubicBezTo>
                    <a:pt x="1774" y="14783"/>
                    <a:pt x="1928" y="15184"/>
                    <a:pt x="2134" y="15582"/>
                  </a:cubicBezTo>
                  <a:cubicBezTo>
                    <a:pt x="2755" y="13513"/>
                    <a:pt x="3376" y="11444"/>
                    <a:pt x="3996" y="9375"/>
                  </a:cubicBezTo>
                  <a:cubicBezTo>
                    <a:pt x="4016" y="9309"/>
                    <a:pt x="4085" y="9264"/>
                    <a:pt x="4148" y="9264"/>
                  </a:cubicBezTo>
                  <a:cubicBezTo>
                    <a:pt x="4196" y="9264"/>
                    <a:pt x="4242" y="9291"/>
                    <a:pt x="4259" y="9353"/>
                  </a:cubicBezTo>
                  <a:cubicBezTo>
                    <a:pt x="4352" y="9685"/>
                    <a:pt x="4442" y="10014"/>
                    <a:pt x="4534" y="10346"/>
                  </a:cubicBezTo>
                  <a:cubicBezTo>
                    <a:pt x="4977" y="8948"/>
                    <a:pt x="5553" y="7614"/>
                    <a:pt x="6281" y="6332"/>
                  </a:cubicBezTo>
                  <a:cubicBezTo>
                    <a:pt x="6310" y="6280"/>
                    <a:pt x="6359" y="6257"/>
                    <a:pt x="6407" y="6257"/>
                  </a:cubicBezTo>
                  <a:cubicBezTo>
                    <a:pt x="6486" y="6257"/>
                    <a:pt x="6562" y="6320"/>
                    <a:pt x="6545" y="6421"/>
                  </a:cubicBezTo>
                  <a:cubicBezTo>
                    <a:pt x="6549" y="6579"/>
                    <a:pt x="6556" y="6736"/>
                    <a:pt x="6566" y="6894"/>
                  </a:cubicBezTo>
                  <a:cubicBezTo>
                    <a:pt x="7057" y="5933"/>
                    <a:pt x="7691" y="5087"/>
                    <a:pt x="8486" y="4332"/>
                  </a:cubicBezTo>
                  <a:cubicBezTo>
                    <a:pt x="7883" y="4076"/>
                    <a:pt x="7354" y="3667"/>
                    <a:pt x="6978" y="3113"/>
                  </a:cubicBezTo>
                  <a:cubicBezTo>
                    <a:pt x="6375" y="2220"/>
                    <a:pt x="6259" y="1055"/>
                    <a:pt x="6574" y="26"/>
                  </a:cubicBezTo>
                  <a:cubicBezTo>
                    <a:pt x="6388" y="9"/>
                    <a:pt x="6203" y="1"/>
                    <a:pt x="6020" y="1"/>
                  </a:cubicBezTo>
                  <a:close/>
                </a:path>
              </a:pathLst>
            </a:custGeom>
            <a:solidFill>
              <a:srgbClr val="22A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3"/>
            <p:cNvSpPr/>
            <p:nvPr/>
          </p:nvSpPr>
          <p:spPr>
            <a:xfrm>
              <a:off x="142516" y="2241495"/>
              <a:ext cx="389214" cy="567163"/>
            </a:xfrm>
            <a:custGeom>
              <a:avLst/>
              <a:gdLst/>
              <a:ahLst/>
              <a:cxnLst/>
              <a:rect l="l" t="t" r="r" b="b"/>
              <a:pathLst>
                <a:path w="7734" h="11270" extrusionOk="0">
                  <a:moveTo>
                    <a:pt x="7322" y="0"/>
                  </a:moveTo>
                  <a:cubicBezTo>
                    <a:pt x="6505" y="0"/>
                    <a:pt x="5583" y="654"/>
                    <a:pt x="4963" y="1094"/>
                  </a:cubicBezTo>
                  <a:cubicBezTo>
                    <a:pt x="3981" y="1798"/>
                    <a:pt x="3145" y="2701"/>
                    <a:pt x="2470" y="3701"/>
                  </a:cubicBezTo>
                  <a:cubicBezTo>
                    <a:pt x="968" y="5926"/>
                    <a:pt x="289" y="8594"/>
                    <a:pt x="3" y="11234"/>
                  </a:cubicBezTo>
                  <a:cubicBezTo>
                    <a:pt x="1" y="11256"/>
                    <a:pt x="19" y="11270"/>
                    <a:pt x="36" y="11270"/>
                  </a:cubicBezTo>
                  <a:cubicBezTo>
                    <a:pt x="48" y="11270"/>
                    <a:pt x="60" y="11263"/>
                    <a:pt x="63" y="11247"/>
                  </a:cubicBezTo>
                  <a:cubicBezTo>
                    <a:pt x="498" y="8916"/>
                    <a:pt x="1051" y="6565"/>
                    <a:pt x="2285" y="4514"/>
                  </a:cubicBezTo>
                  <a:cubicBezTo>
                    <a:pt x="2860" y="3557"/>
                    <a:pt x="3573" y="2671"/>
                    <a:pt x="4417" y="1937"/>
                  </a:cubicBezTo>
                  <a:cubicBezTo>
                    <a:pt x="5108" y="1337"/>
                    <a:pt x="6316" y="325"/>
                    <a:pt x="7309" y="325"/>
                  </a:cubicBezTo>
                  <a:cubicBezTo>
                    <a:pt x="7364" y="325"/>
                    <a:pt x="7418" y="328"/>
                    <a:pt x="7472" y="335"/>
                  </a:cubicBezTo>
                  <a:cubicBezTo>
                    <a:pt x="7480" y="336"/>
                    <a:pt x="7487" y="336"/>
                    <a:pt x="7494" y="336"/>
                  </a:cubicBezTo>
                  <a:cubicBezTo>
                    <a:pt x="7682" y="336"/>
                    <a:pt x="7734" y="46"/>
                    <a:pt x="7533" y="16"/>
                  </a:cubicBezTo>
                  <a:cubicBezTo>
                    <a:pt x="7463" y="5"/>
                    <a:pt x="7393" y="0"/>
                    <a:pt x="7322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3"/>
            <p:cNvSpPr/>
            <p:nvPr/>
          </p:nvSpPr>
          <p:spPr>
            <a:xfrm>
              <a:off x="-35781" y="1986253"/>
              <a:ext cx="612103" cy="93906"/>
            </a:xfrm>
            <a:custGeom>
              <a:avLst/>
              <a:gdLst/>
              <a:ahLst/>
              <a:cxnLst/>
              <a:rect l="l" t="t" r="r" b="b"/>
              <a:pathLst>
                <a:path w="12163" h="1866" extrusionOk="0">
                  <a:moveTo>
                    <a:pt x="6590" y="0"/>
                  </a:moveTo>
                  <a:cubicBezTo>
                    <a:pt x="4271" y="0"/>
                    <a:pt x="1953" y="579"/>
                    <a:pt x="27" y="1807"/>
                  </a:cubicBezTo>
                  <a:cubicBezTo>
                    <a:pt x="1" y="1823"/>
                    <a:pt x="16" y="1866"/>
                    <a:pt x="44" y="1866"/>
                  </a:cubicBezTo>
                  <a:cubicBezTo>
                    <a:pt x="48" y="1866"/>
                    <a:pt x="52" y="1865"/>
                    <a:pt x="56" y="1863"/>
                  </a:cubicBezTo>
                  <a:cubicBezTo>
                    <a:pt x="2207" y="901"/>
                    <a:pt x="4405" y="369"/>
                    <a:pt x="6617" y="369"/>
                  </a:cubicBezTo>
                  <a:cubicBezTo>
                    <a:pt x="8351" y="369"/>
                    <a:pt x="10094" y="696"/>
                    <a:pt x="11830" y="1399"/>
                  </a:cubicBezTo>
                  <a:cubicBezTo>
                    <a:pt x="11854" y="1408"/>
                    <a:pt x="11877" y="1413"/>
                    <a:pt x="11899" y="1413"/>
                  </a:cubicBezTo>
                  <a:cubicBezTo>
                    <a:pt x="12065" y="1413"/>
                    <a:pt x="12162" y="1164"/>
                    <a:pt x="11979" y="1084"/>
                  </a:cubicBezTo>
                  <a:cubicBezTo>
                    <a:pt x="10318" y="374"/>
                    <a:pt x="8454" y="0"/>
                    <a:pt x="6590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3"/>
            <p:cNvSpPr/>
            <p:nvPr/>
          </p:nvSpPr>
          <p:spPr>
            <a:xfrm>
              <a:off x="696933" y="1520205"/>
              <a:ext cx="269943" cy="500482"/>
            </a:xfrm>
            <a:custGeom>
              <a:avLst/>
              <a:gdLst/>
              <a:ahLst/>
              <a:cxnLst/>
              <a:rect l="l" t="t" r="r" b="b"/>
              <a:pathLst>
                <a:path w="5364" h="9945" extrusionOk="0">
                  <a:moveTo>
                    <a:pt x="5284" y="1"/>
                  </a:moveTo>
                  <a:cubicBezTo>
                    <a:pt x="5277" y="1"/>
                    <a:pt x="5268" y="3"/>
                    <a:pt x="5259" y="8"/>
                  </a:cubicBezTo>
                  <a:cubicBezTo>
                    <a:pt x="1787" y="1762"/>
                    <a:pt x="0" y="6054"/>
                    <a:pt x="398" y="9793"/>
                  </a:cubicBezTo>
                  <a:cubicBezTo>
                    <a:pt x="410" y="9895"/>
                    <a:pt x="491" y="9944"/>
                    <a:pt x="571" y="9944"/>
                  </a:cubicBezTo>
                  <a:cubicBezTo>
                    <a:pt x="661" y="9944"/>
                    <a:pt x="750" y="9883"/>
                    <a:pt x="737" y="9767"/>
                  </a:cubicBezTo>
                  <a:cubicBezTo>
                    <a:pt x="321" y="5807"/>
                    <a:pt x="2258" y="2475"/>
                    <a:pt x="5317" y="122"/>
                  </a:cubicBezTo>
                  <a:cubicBezTo>
                    <a:pt x="5363" y="85"/>
                    <a:pt x="5336" y="1"/>
                    <a:pt x="5284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3"/>
            <p:cNvSpPr/>
            <p:nvPr/>
          </p:nvSpPr>
          <p:spPr>
            <a:xfrm>
              <a:off x="953534" y="1866332"/>
              <a:ext cx="467721" cy="149767"/>
            </a:xfrm>
            <a:custGeom>
              <a:avLst/>
              <a:gdLst/>
              <a:ahLst/>
              <a:cxnLst/>
              <a:rect l="l" t="t" r="r" b="b"/>
              <a:pathLst>
                <a:path w="9294" h="2976" extrusionOk="0">
                  <a:moveTo>
                    <a:pt x="6845" y="0"/>
                  </a:moveTo>
                  <a:cubicBezTo>
                    <a:pt x="4336" y="0"/>
                    <a:pt x="1643" y="920"/>
                    <a:pt x="78" y="2755"/>
                  </a:cubicBezTo>
                  <a:cubicBezTo>
                    <a:pt x="1" y="2847"/>
                    <a:pt x="83" y="2975"/>
                    <a:pt x="183" y="2975"/>
                  </a:cubicBezTo>
                  <a:cubicBezTo>
                    <a:pt x="208" y="2975"/>
                    <a:pt x="233" y="2968"/>
                    <a:pt x="258" y="2950"/>
                  </a:cubicBezTo>
                  <a:cubicBezTo>
                    <a:pt x="1563" y="2031"/>
                    <a:pt x="2735" y="1163"/>
                    <a:pt x="4298" y="703"/>
                  </a:cubicBezTo>
                  <a:cubicBezTo>
                    <a:pt x="5285" y="412"/>
                    <a:pt x="6293" y="284"/>
                    <a:pt x="7307" y="284"/>
                  </a:cubicBezTo>
                  <a:cubicBezTo>
                    <a:pt x="7936" y="284"/>
                    <a:pt x="8568" y="333"/>
                    <a:pt x="9197" y="423"/>
                  </a:cubicBezTo>
                  <a:cubicBezTo>
                    <a:pt x="9201" y="424"/>
                    <a:pt x="9205" y="424"/>
                    <a:pt x="9208" y="424"/>
                  </a:cubicBezTo>
                  <a:cubicBezTo>
                    <a:pt x="9278" y="424"/>
                    <a:pt x="9294" y="320"/>
                    <a:pt x="9220" y="300"/>
                  </a:cubicBezTo>
                  <a:cubicBezTo>
                    <a:pt x="8479" y="100"/>
                    <a:pt x="7672" y="0"/>
                    <a:pt x="6845" y="0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3"/>
            <p:cNvSpPr/>
            <p:nvPr/>
          </p:nvSpPr>
          <p:spPr>
            <a:xfrm>
              <a:off x="1075519" y="2232186"/>
              <a:ext cx="317450" cy="362441"/>
            </a:xfrm>
            <a:custGeom>
              <a:avLst/>
              <a:gdLst/>
              <a:ahLst/>
              <a:cxnLst/>
              <a:rect l="l" t="t" r="r" b="b"/>
              <a:pathLst>
                <a:path w="6308" h="7202" extrusionOk="0">
                  <a:moveTo>
                    <a:pt x="265" y="1"/>
                  </a:moveTo>
                  <a:cubicBezTo>
                    <a:pt x="99" y="1"/>
                    <a:pt x="1" y="249"/>
                    <a:pt x="183" y="325"/>
                  </a:cubicBezTo>
                  <a:cubicBezTo>
                    <a:pt x="3220" y="1586"/>
                    <a:pt x="5209" y="4056"/>
                    <a:pt x="6162" y="7157"/>
                  </a:cubicBezTo>
                  <a:cubicBezTo>
                    <a:pt x="6172" y="7188"/>
                    <a:pt x="6199" y="7202"/>
                    <a:pt x="6227" y="7202"/>
                  </a:cubicBezTo>
                  <a:cubicBezTo>
                    <a:pt x="6267" y="7202"/>
                    <a:pt x="6308" y="7174"/>
                    <a:pt x="6300" y="7127"/>
                  </a:cubicBezTo>
                  <a:cubicBezTo>
                    <a:pt x="5747" y="3929"/>
                    <a:pt x="3306" y="1209"/>
                    <a:pt x="334" y="14"/>
                  </a:cubicBezTo>
                  <a:cubicBezTo>
                    <a:pt x="310" y="5"/>
                    <a:pt x="287" y="1"/>
                    <a:pt x="265" y="1"/>
                  </a:cubicBezTo>
                  <a:close/>
                </a:path>
              </a:pathLst>
            </a:custGeom>
            <a:solidFill>
              <a:srgbClr val="A7D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3"/>
            <p:cNvSpPr/>
            <p:nvPr/>
          </p:nvSpPr>
          <p:spPr>
            <a:xfrm>
              <a:off x="879760" y="5019467"/>
              <a:ext cx="27427" cy="71814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146" y="1"/>
                  </a:moveTo>
                  <a:cubicBezTo>
                    <a:pt x="77" y="1"/>
                    <a:pt x="0" y="66"/>
                    <a:pt x="22" y="157"/>
                  </a:cubicBezTo>
                  <a:cubicBezTo>
                    <a:pt x="124" y="567"/>
                    <a:pt x="245" y="973"/>
                    <a:pt x="377" y="1376"/>
                  </a:cubicBezTo>
                  <a:cubicBezTo>
                    <a:pt x="388" y="1411"/>
                    <a:pt x="420" y="1426"/>
                    <a:pt x="452" y="1426"/>
                  </a:cubicBezTo>
                  <a:cubicBezTo>
                    <a:pt x="498" y="1426"/>
                    <a:pt x="544" y="1395"/>
                    <a:pt x="533" y="1343"/>
                  </a:cubicBezTo>
                  <a:cubicBezTo>
                    <a:pt x="447" y="920"/>
                    <a:pt x="355" y="493"/>
                    <a:pt x="241" y="77"/>
                  </a:cubicBezTo>
                  <a:cubicBezTo>
                    <a:pt x="226" y="23"/>
                    <a:pt x="188" y="1"/>
                    <a:pt x="146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3"/>
            <p:cNvSpPr/>
            <p:nvPr/>
          </p:nvSpPr>
          <p:spPr>
            <a:xfrm>
              <a:off x="994900" y="4737553"/>
              <a:ext cx="20986" cy="82432"/>
            </a:xfrm>
            <a:custGeom>
              <a:avLst/>
              <a:gdLst/>
              <a:ahLst/>
              <a:cxnLst/>
              <a:rect l="l" t="t" r="r" b="b"/>
              <a:pathLst>
                <a:path w="417" h="1638" extrusionOk="0">
                  <a:moveTo>
                    <a:pt x="302" y="0"/>
                  </a:moveTo>
                  <a:cubicBezTo>
                    <a:pt x="269" y="0"/>
                    <a:pt x="237" y="17"/>
                    <a:pt x="219" y="55"/>
                  </a:cubicBezTo>
                  <a:cubicBezTo>
                    <a:pt x="0" y="514"/>
                    <a:pt x="55" y="1104"/>
                    <a:pt x="185" y="1580"/>
                  </a:cubicBezTo>
                  <a:cubicBezTo>
                    <a:pt x="196" y="1620"/>
                    <a:pt x="224" y="1637"/>
                    <a:pt x="254" y="1637"/>
                  </a:cubicBezTo>
                  <a:cubicBezTo>
                    <a:pt x="305" y="1637"/>
                    <a:pt x="362" y="1588"/>
                    <a:pt x="348" y="1521"/>
                  </a:cubicBezTo>
                  <a:cubicBezTo>
                    <a:pt x="237" y="1027"/>
                    <a:pt x="329" y="603"/>
                    <a:pt x="404" y="116"/>
                  </a:cubicBezTo>
                  <a:cubicBezTo>
                    <a:pt x="416" y="48"/>
                    <a:pt x="359" y="0"/>
                    <a:pt x="30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3"/>
            <p:cNvSpPr/>
            <p:nvPr/>
          </p:nvSpPr>
          <p:spPr>
            <a:xfrm>
              <a:off x="744137" y="4613053"/>
              <a:ext cx="18822" cy="90283"/>
            </a:xfrm>
            <a:custGeom>
              <a:avLst/>
              <a:gdLst/>
              <a:ahLst/>
              <a:cxnLst/>
              <a:rect l="l" t="t" r="r" b="b"/>
              <a:pathLst>
                <a:path w="374" h="1794" extrusionOk="0">
                  <a:moveTo>
                    <a:pt x="199" y="0"/>
                  </a:moveTo>
                  <a:cubicBezTo>
                    <a:pt x="165" y="0"/>
                    <a:pt x="131" y="21"/>
                    <a:pt x="121" y="67"/>
                  </a:cubicBezTo>
                  <a:cubicBezTo>
                    <a:pt x="1" y="581"/>
                    <a:pt x="77" y="1192"/>
                    <a:pt x="72" y="1719"/>
                  </a:cubicBezTo>
                  <a:cubicBezTo>
                    <a:pt x="71" y="1770"/>
                    <a:pt x="106" y="1793"/>
                    <a:pt x="144" y="1793"/>
                  </a:cubicBezTo>
                  <a:cubicBezTo>
                    <a:pt x="187" y="1793"/>
                    <a:pt x="234" y="1762"/>
                    <a:pt x="237" y="1706"/>
                  </a:cubicBezTo>
                  <a:cubicBezTo>
                    <a:pt x="264" y="1185"/>
                    <a:pt x="374" y="590"/>
                    <a:pt x="286" y="76"/>
                  </a:cubicBezTo>
                  <a:cubicBezTo>
                    <a:pt x="278" y="27"/>
                    <a:pt x="238" y="0"/>
                    <a:pt x="199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3"/>
            <p:cNvSpPr/>
            <p:nvPr/>
          </p:nvSpPr>
          <p:spPr>
            <a:xfrm>
              <a:off x="934260" y="4326207"/>
              <a:ext cx="22042" cy="107192"/>
            </a:xfrm>
            <a:custGeom>
              <a:avLst/>
              <a:gdLst/>
              <a:ahLst/>
              <a:cxnLst/>
              <a:rect l="l" t="t" r="r" b="b"/>
              <a:pathLst>
                <a:path w="438" h="2130" extrusionOk="0">
                  <a:moveTo>
                    <a:pt x="175" y="1"/>
                  </a:moveTo>
                  <a:cubicBezTo>
                    <a:pt x="137" y="1"/>
                    <a:pt x="100" y="23"/>
                    <a:pt x="93" y="65"/>
                  </a:cubicBezTo>
                  <a:cubicBezTo>
                    <a:pt x="1" y="692"/>
                    <a:pt x="182" y="1433"/>
                    <a:pt x="248" y="2061"/>
                  </a:cubicBezTo>
                  <a:cubicBezTo>
                    <a:pt x="253" y="2108"/>
                    <a:pt x="289" y="2130"/>
                    <a:pt x="325" y="2130"/>
                  </a:cubicBezTo>
                  <a:cubicBezTo>
                    <a:pt x="366" y="2130"/>
                    <a:pt x="406" y="2102"/>
                    <a:pt x="403" y="2048"/>
                  </a:cubicBezTo>
                  <a:cubicBezTo>
                    <a:pt x="374" y="1417"/>
                    <a:pt x="437" y="656"/>
                    <a:pt x="249" y="52"/>
                  </a:cubicBezTo>
                  <a:cubicBezTo>
                    <a:pt x="239" y="17"/>
                    <a:pt x="207" y="1"/>
                    <a:pt x="175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>
              <a:off x="711175" y="4152288"/>
              <a:ext cx="17916" cy="90434"/>
            </a:xfrm>
            <a:custGeom>
              <a:avLst/>
              <a:gdLst/>
              <a:ahLst/>
              <a:cxnLst/>
              <a:rect l="l" t="t" r="r" b="b"/>
              <a:pathLst>
                <a:path w="356" h="1797" extrusionOk="0">
                  <a:moveTo>
                    <a:pt x="211" y="0"/>
                  </a:moveTo>
                  <a:cubicBezTo>
                    <a:pt x="172" y="0"/>
                    <a:pt x="134" y="23"/>
                    <a:pt x="122" y="70"/>
                  </a:cubicBezTo>
                  <a:cubicBezTo>
                    <a:pt x="1" y="590"/>
                    <a:pt x="47" y="1189"/>
                    <a:pt x="23" y="1721"/>
                  </a:cubicBezTo>
                  <a:cubicBezTo>
                    <a:pt x="22" y="1770"/>
                    <a:pt x="66" y="1796"/>
                    <a:pt x="109" y="1796"/>
                  </a:cubicBezTo>
                  <a:cubicBezTo>
                    <a:pt x="148" y="1796"/>
                    <a:pt x="186" y="1775"/>
                    <a:pt x="190" y="1729"/>
                  </a:cubicBezTo>
                  <a:cubicBezTo>
                    <a:pt x="234" y="1198"/>
                    <a:pt x="355" y="613"/>
                    <a:pt x="300" y="82"/>
                  </a:cubicBezTo>
                  <a:cubicBezTo>
                    <a:pt x="295" y="28"/>
                    <a:pt x="253" y="0"/>
                    <a:pt x="21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3"/>
            <p:cNvSpPr/>
            <p:nvPr/>
          </p:nvSpPr>
          <p:spPr>
            <a:xfrm>
              <a:off x="905576" y="3910130"/>
              <a:ext cx="15953" cy="90132"/>
            </a:xfrm>
            <a:custGeom>
              <a:avLst/>
              <a:gdLst/>
              <a:ahLst/>
              <a:cxnLst/>
              <a:rect l="l" t="t" r="r" b="b"/>
              <a:pathLst>
                <a:path w="317" h="1791" extrusionOk="0">
                  <a:moveTo>
                    <a:pt x="102" y="1"/>
                  </a:moveTo>
                  <a:cubicBezTo>
                    <a:pt x="56" y="1"/>
                    <a:pt x="9" y="35"/>
                    <a:pt x="8" y="99"/>
                  </a:cubicBezTo>
                  <a:cubicBezTo>
                    <a:pt x="1" y="636"/>
                    <a:pt x="78" y="1181"/>
                    <a:pt x="142" y="1713"/>
                  </a:cubicBezTo>
                  <a:cubicBezTo>
                    <a:pt x="148" y="1765"/>
                    <a:pt x="187" y="1790"/>
                    <a:pt x="227" y="1790"/>
                  </a:cubicBezTo>
                  <a:cubicBezTo>
                    <a:pt x="272" y="1790"/>
                    <a:pt x="317" y="1759"/>
                    <a:pt x="315" y="1699"/>
                  </a:cubicBezTo>
                  <a:cubicBezTo>
                    <a:pt x="294" y="1165"/>
                    <a:pt x="289" y="614"/>
                    <a:pt x="197" y="85"/>
                  </a:cubicBezTo>
                  <a:cubicBezTo>
                    <a:pt x="187" y="28"/>
                    <a:pt x="144" y="1"/>
                    <a:pt x="102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3"/>
            <p:cNvSpPr/>
            <p:nvPr/>
          </p:nvSpPr>
          <p:spPr>
            <a:xfrm>
              <a:off x="686768" y="3683070"/>
              <a:ext cx="17463" cy="97580"/>
            </a:xfrm>
            <a:custGeom>
              <a:avLst/>
              <a:gdLst/>
              <a:ahLst/>
              <a:cxnLst/>
              <a:rect l="l" t="t" r="r" b="b"/>
              <a:pathLst>
                <a:path w="347" h="1939" extrusionOk="0">
                  <a:moveTo>
                    <a:pt x="128" y="0"/>
                  </a:moveTo>
                  <a:cubicBezTo>
                    <a:pt x="97" y="0"/>
                    <a:pt x="65" y="19"/>
                    <a:pt x="61" y="54"/>
                  </a:cubicBezTo>
                  <a:cubicBezTo>
                    <a:pt x="0" y="640"/>
                    <a:pt x="117" y="1286"/>
                    <a:pt x="187" y="1868"/>
                  </a:cubicBezTo>
                  <a:cubicBezTo>
                    <a:pt x="192" y="1915"/>
                    <a:pt x="228" y="1938"/>
                    <a:pt x="265" y="1938"/>
                  </a:cubicBezTo>
                  <a:cubicBezTo>
                    <a:pt x="306" y="1938"/>
                    <a:pt x="347" y="1910"/>
                    <a:pt x="345" y="1855"/>
                  </a:cubicBezTo>
                  <a:cubicBezTo>
                    <a:pt x="325" y="1268"/>
                    <a:pt x="339" y="611"/>
                    <a:pt x="189" y="44"/>
                  </a:cubicBezTo>
                  <a:cubicBezTo>
                    <a:pt x="182" y="14"/>
                    <a:pt x="155" y="0"/>
                    <a:pt x="12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>
              <a:off x="663569" y="3360696"/>
              <a:ext cx="35982" cy="72015"/>
            </a:xfrm>
            <a:custGeom>
              <a:avLst/>
              <a:gdLst/>
              <a:ahLst/>
              <a:cxnLst/>
              <a:rect l="l" t="t" r="r" b="b"/>
              <a:pathLst>
                <a:path w="715" h="1431" extrusionOk="0">
                  <a:moveTo>
                    <a:pt x="586" y="0"/>
                  </a:moveTo>
                  <a:cubicBezTo>
                    <a:pt x="577" y="0"/>
                    <a:pt x="568" y="2"/>
                    <a:pt x="559" y="6"/>
                  </a:cubicBezTo>
                  <a:cubicBezTo>
                    <a:pt x="1" y="235"/>
                    <a:pt x="149" y="1117"/>
                    <a:pt x="552" y="1414"/>
                  </a:cubicBezTo>
                  <a:cubicBezTo>
                    <a:pt x="567" y="1426"/>
                    <a:pt x="583" y="1431"/>
                    <a:pt x="599" y="1431"/>
                  </a:cubicBezTo>
                  <a:cubicBezTo>
                    <a:pt x="663" y="1431"/>
                    <a:pt x="714" y="1348"/>
                    <a:pt x="652" y="1298"/>
                  </a:cubicBezTo>
                  <a:cubicBezTo>
                    <a:pt x="465" y="1150"/>
                    <a:pt x="372" y="934"/>
                    <a:pt x="381" y="697"/>
                  </a:cubicBezTo>
                  <a:cubicBezTo>
                    <a:pt x="388" y="454"/>
                    <a:pt x="508" y="306"/>
                    <a:pt x="636" y="119"/>
                  </a:cubicBezTo>
                  <a:cubicBezTo>
                    <a:pt x="668" y="73"/>
                    <a:pt x="640" y="0"/>
                    <a:pt x="586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3"/>
            <p:cNvSpPr/>
            <p:nvPr/>
          </p:nvSpPr>
          <p:spPr>
            <a:xfrm>
              <a:off x="868336" y="3495714"/>
              <a:ext cx="22999" cy="97228"/>
            </a:xfrm>
            <a:custGeom>
              <a:avLst/>
              <a:gdLst/>
              <a:ahLst/>
              <a:cxnLst/>
              <a:rect l="l" t="t" r="r" b="b"/>
              <a:pathLst>
                <a:path w="457" h="1932" extrusionOk="0">
                  <a:moveTo>
                    <a:pt x="81" y="0"/>
                  </a:moveTo>
                  <a:cubicBezTo>
                    <a:pt x="40" y="0"/>
                    <a:pt x="0" y="36"/>
                    <a:pt x="16" y="89"/>
                  </a:cubicBezTo>
                  <a:cubicBezTo>
                    <a:pt x="186" y="676"/>
                    <a:pt x="280" y="1258"/>
                    <a:pt x="256" y="1871"/>
                  </a:cubicBezTo>
                  <a:cubicBezTo>
                    <a:pt x="254" y="1911"/>
                    <a:pt x="288" y="1932"/>
                    <a:pt x="322" y="1932"/>
                  </a:cubicBezTo>
                  <a:cubicBezTo>
                    <a:pt x="353" y="1932"/>
                    <a:pt x="384" y="1914"/>
                    <a:pt x="388" y="1878"/>
                  </a:cubicBezTo>
                  <a:cubicBezTo>
                    <a:pt x="457" y="1250"/>
                    <a:pt x="395" y="626"/>
                    <a:pt x="143" y="43"/>
                  </a:cubicBezTo>
                  <a:cubicBezTo>
                    <a:pt x="130" y="13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3"/>
            <p:cNvSpPr/>
            <p:nvPr/>
          </p:nvSpPr>
          <p:spPr>
            <a:xfrm>
              <a:off x="836582" y="3143549"/>
              <a:ext cx="16205" cy="97983"/>
            </a:xfrm>
            <a:custGeom>
              <a:avLst/>
              <a:gdLst/>
              <a:ahLst/>
              <a:cxnLst/>
              <a:rect l="l" t="t" r="r" b="b"/>
              <a:pathLst>
                <a:path w="322" h="1947" extrusionOk="0">
                  <a:moveTo>
                    <a:pt x="112" y="0"/>
                  </a:moveTo>
                  <a:cubicBezTo>
                    <a:pt x="69" y="0"/>
                    <a:pt x="26" y="32"/>
                    <a:pt x="23" y="93"/>
                  </a:cubicBezTo>
                  <a:cubicBezTo>
                    <a:pt x="1" y="682"/>
                    <a:pt x="121" y="1300"/>
                    <a:pt x="184" y="1886"/>
                  </a:cubicBezTo>
                  <a:cubicBezTo>
                    <a:pt x="188" y="1927"/>
                    <a:pt x="220" y="1946"/>
                    <a:pt x="251" y="1946"/>
                  </a:cubicBezTo>
                  <a:cubicBezTo>
                    <a:pt x="286" y="1946"/>
                    <a:pt x="322" y="1922"/>
                    <a:pt x="320" y="1875"/>
                  </a:cubicBezTo>
                  <a:cubicBezTo>
                    <a:pt x="290" y="1286"/>
                    <a:pt x="313" y="658"/>
                    <a:pt x="200" y="79"/>
                  </a:cubicBezTo>
                  <a:cubicBezTo>
                    <a:pt x="189" y="26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3"/>
            <p:cNvSpPr/>
            <p:nvPr/>
          </p:nvSpPr>
          <p:spPr>
            <a:xfrm>
              <a:off x="698493" y="3008480"/>
              <a:ext cx="18268" cy="80973"/>
            </a:xfrm>
            <a:custGeom>
              <a:avLst/>
              <a:gdLst/>
              <a:ahLst/>
              <a:cxnLst/>
              <a:rect l="l" t="t" r="r" b="b"/>
              <a:pathLst>
                <a:path w="363" h="1609" extrusionOk="0">
                  <a:moveTo>
                    <a:pt x="277" y="1"/>
                  </a:moveTo>
                  <a:cubicBezTo>
                    <a:pt x="252" y="1"/>
                    <a:pt x="229" y="13"/>
                    <a:pt x="216" y="41"/>
                  </a:cubicBezTo>
                  <a:cubicBezTo>
                    <a:pt x="0" y="507"/>
                    <a:pt x="38" y="1069"/>
                    <a:pt x="162" y="1554"/>
                  </a:cubicBezTo>
                  <a:cubicBezTo>
                    <a:pt x="172" y="1592"/>
                    <a:pt x="200" y="1609"/>
                    <a:pt x="229" y="1609"/>
                  </a:cubicBezTo>
                  <a:cubicBezTo>
                    <a:pt x="279" y="1609"/>
                    <a:pt x="334" y="1562"/>
                    <a:pt x="318" y="1498"/>
                  </a:cubicBezTo>
                  <a:cubicBezTo>
                    <a:pt x="203" y="1011"/>
                    <a:pt x="273" y="570"/>
                    <a:pt x="353" y="87"/>
                  </a:cubicBezTo>
                  <a:cubicBezTo>
                    <a:pt x="362" y="37"/>
                    <a:pt x="318" y="1"/>
                    <a:pt x="277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3"/>
            <p:cNvSpPr/>
            <p:nvPr/>
          </p:nvSpPr>
          <p:spPr>
            <a:xfrm>
              <a:off x="818516" y="2845531"/>
              <a:ext cx="15802" cy="71009"/>
            </a:xfrm>
            <a:custGeom>
              <a:avLst/>
              <a:gdLst/>
              <a:ahLst/>
              <a:cxnLst/>
              <a:rect l="l" t="t" r="r" b="b"/>
              <a:pathLst>
                <a:path w="314" h="1411" extrusionOk="0">
                  <a:moveTo>
                    <a:pt x="204" y="1"/>
                  </a:moveTo>
                  <a:cubicBezTo>
                    <a:pt x="171" y="1"/>
                    <a:pt x="138" y="20"/>
                    <a:pt x="127" y="58"/>
                  </a:cubicBezTo>
                  <a:cubicBezTo>
                    <a:pt x="11" y="454"/>
                    <a:pt x="28" y="914"/>
                    <a:pt x="4" y="1323"/>
                  </a:cubicBezTo>
                  <a:cubicBezTo>
                    <a:pt x="1" y="1377"/>
                    <a:pt x="45" y="1410"/>
                    <a:pt x="86" y="1410"/>
                  </a:cubicBezTo>
                  <a:cubicBezTo>
                    <a:pt x="116" y="1410"/>
                    <a:pt x="143" y="1393"/>
                    <a:pt x="149" y="1352"/>
                  </a:cubicBezTo>
                  <a:cubicBezTo>
                    <a:pt x="204" y="939"/>
                    <a:pt x="313" y="482"/>
                    <a:pt x="275" y="66"/>
                  </a:cubicBezTo>
                  <a:cubicBezTo>
                    <a:pt x="270" y="22"/>
                    <a:pt x="238" y="1"/>
                    <a:pt x="20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3"/>
            <p:cNvSpPr/>
            <p:nvPr/>
          </p:nvSpPr>
          <p:spPr>
            <a:xfrm>
              <a:off x="709615" y="2698687"/>
              <a:ext cx="19727" cy="90182"/>
            </a:xfrm>
            <a:custGeom>
              <a:avLst/>
              <a:gdLst/>
              <a:ahLst/>
              <a:cxnLst/>
              <a:rect l="l" t="t" r="r" b="b"/>
              <a:pathLst>
                <a:path w="392" h="1792" extrusionOk="0">
                  <a:moveTo>
                    <a:pt x="308" y="0"/>
                  </a:moveTo>
                  <a:cubicBezTo>
                    <a:pt x="277" y="0"/>
                    <a:pt x="247" y="19"/>
                    <a:pt x="237" y="61"/>
                  </a:cubicBezTo>
                  <a:cubicBezTo>
                    <a:pt x="112" y="598"/>
                    <a:pt x="47" y="1155"/>
                    <a:pt x="5" y="1704"/>
                  </a:cubicBezTo>
                  <a:cubicBezTo>
                    <a:pt x="1" y="1758"/>
                    <a:pt x="44" y="1792"/>
                    <a:pt x="85" y="1792"/>
                  </a:cubicBezTo>
                  <a:cubicBezTo>
                    <a:pt x="115" y="1792"/>
                    <a:pt x="143" y="1774"/>
                    <a:pt x="152" y="1733"/>
                  </a:cubicBezTo>
                  <a:cubicBezTo>
                    <a:pt x="265" y="1195"/>
                    <a:pt x="357" y="640"/>
                    <a:pt x="388" y="89"/>
                  </a:cubicBezTo>
                  <a:cubicBezTo>
                    <a:pt x="392" y="35"/>
                    <a:pt x="349" y="0"/>
                    <a:pt x="308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3"/>
            <p:cNvSpPr/>
            <p:nvPr/>
          </p:nvSpPr>
          <p:spPr>
            <a:xfrm>
              <a:off x="812628" y="2591749"/>
              <a:ext cx="13789" cy="70858"/>
            </a:xfrm>
            <a:custGeom>
              <a:avLst/>
              <a:gdLst/>
              <a:ahLst/>
              <a:cxnLst/>
              <a:rect l="l" t="t" r="r" b="b"/>
              <a:pathLst>
                <a:path w="274" h="1408" extrusionOk="0">
                  <a:moveTo>
                    <a:pt x="97" y="0"/>
                  </a:moveTo>
                  <a:cubicBezTo>
                    <a:pt x="59" y="0"/>
                    <a:pt x="21" y="28"/>
                    <a:pt x="18" y="82"/>
                  </a:cubicBezTo>
                  <a:cubicBezTo>
                    <a:pt x="1" y="500"/>
                    <a:pt x="73" y="924"/>
                    <a:pt x="117" y="1339"/>
                  </a:cubicBezTo>
                  <a:cubicBezTo>
                    <a:pt x="122" y="1385"/>
                    <a:pt x="158" y="1408"/>
                    <a:pt x="193" y="1408"/>
                  </a:cubicBezTo>
                  <a:cubicBezTo>
                    <a:pt x="233" y="1408"/>
                    <a:pt x="274" y="1379"/>
                    <a:pt x="271" y="1326"/>
                  </a:cubicBezTo>
                  <a:cubicBezTo>
                    <a:pt x="251" y="910"/>
                    <a:pt x="256" y="479"/>
                    <a:pt x="175" y="70"/>
                  </a:cubicBezTo>
                  <a:cubicBezTo>
                    <a:pt x="165" y="23"/>
                    <a:pt x="131" y="0"/>
                    <a:pt x="97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3"/>
            <p:cNvSpPr/>
            <p:nvPr/>
          </p:nvSpPr>
          <p:spPr>
            <a:xfrm>
              <a:off x="716761" y="2472431"/>
              <a:ext cx="16507" cy="70958"/>
            </a:xfrm>
            <a:custGeom>
              <a:avLst/>
              <a:gdLst/>
              <a:ahLst/>
              <a:cxnLst/>
              <a:rect l="l" t="t" r="r" b="b"/>
              <a:pathLst>
                <a:path w="328" h="1410" extrusionOk="0">
                  <a:moveTo>
                    <a:pt x="213" y="0"/>
                  </a:moveTo>
                  <a:cubicBezTo>
                    <a:pt x="186" y="0"/>
                    <a:pt x="158" y="17"/>
                    <a:pt x="147" y="51"/>
                  </a:cubicBezTo>
                  <a:cubicBezTo>
                    <a:pt x="17" y="440"/>
                    <a:pt x="35" y="905"/>
                    <a:pt x="4" y="1311"/>
                  </a:cubicBezTo>
                  <a:cubicBezTo>
                    <a:pt x="0" y="1372"/>
                    <a:pt x="51" y="1410"/>
                    <a:pt x="98" y="1410"/>
                  </a:cubicBezTo>
                  <a:cubicBezTo>
                    <a:pt x="133" y="1410"/>
                    <a:pt x="165" y="1390"/>
                    <a:pt x="171" y="1344"/>
                  </a:cubicBezTo>
                  <a:cubicBezTo>
                    <a:pt x="222" y="933"/>
                    <a:pt x="327" y="471"/>
                    <a:pt x="272" y="58"/>
                  </a:cubicBezTo>
                  <a:cubicBezTo>
                    <a:pt x="267" y="19"/>
                    <a:pt x="241" y="0"/>
                    <a:pt x="213" y="0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3"/>
            <p:cNvSpPr/>
            <p:nvPr/>
          </p:nvSpPr>
          <p:spPr>
            <a:xfrm>
              <a:off x="849364" y="2395889"/>
              <a:ext cx="22294" cy="36939"/>
            </a:xfrm>
            <a:custGeom>
              <a:avLst/>
              <a:gdLst/>
              <a:ahLst/>
              <a:cxnLst/>
              <a:rect l="l" t="t" r="r" b="b"/>
              <a:pathLst>
                <a:path w="443" h="734" extrusionOk="0">
                  <a:moveTo>
                    <a:pt x="334" y="1"/>
                  </a:moveTo>
                  <a:cubicBezTo>
                    <a:pt x="330" y="1"/>
                    <a:pt x="327" y="1"/>
                    <a:pt x="323" y="2"/>
                  </a:cubicBezTo>
                  <a:cubicBezTo>
                    <a:pt x="18" y="51"/>
                    <a:pt x="1" y="489"/>
                    <a:pt x="135" y="696"/>
                  </a:cubicBezTo>
                  <a:cubicBezTo>
                    <a:pt x="152" y="722"/>
                    <a:pt x="178" y="734"/>
                    <a:pt x="204" y="734"/>
                  </a:cubicBezTo>
                  <a:cubicBezTo>
                    <a:pt x="262" y="734"/>
                    <a:pt x="322" y="679"/>
                    <a:pt x="294" y="614"/>
                  </a:cubicBezTo>
                  <a:cubicBezTo>
                    <a:pt x="256" y="530"/>
                    <a:pt x="252" y="445"/>
                    <a:pt x="282" y="359"/>
                  </a:cubicBezTo>
                  <a:cubicBezTo>
                    <a:pt x="311" y="274"/>
                    <a:pt x="378" y="219"/>
                    <a:pt x="416" y="141"/>
                  </a:cubicBezTo>
                  <a:cubicBezTo>
                    <a:pt x="443" y="82"/>
                    <a:pt x="401" y="1"/>
                    <a:pt x="334" y="1"/>
                  </a:cubicBezTo>
                  <a:close/>
                </a:path>
              </a:pathLst>
            </a:custGeom>
            <a:solidFill>
              <a:srgbClr val="FF7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-221174" y="1410600"/>
              <a:ext cx="1946571" cy="3781169"/>
            </a:xfrm>
            <a:custGeom>
              <a:avLst/>
              <a:gdLst/>
              <a:ahLst/>
              <a:cxnLst/>
              <a:rect l="l" t="t" r="r" b="b"/>
              <a:pathLst>
                <a:path w="38680" h="75135" extrusionOk="0">
                  <a:moveTo>
                    <a:pt x="24478" y="300"/>
                  </a:moveTo>
                  <a:cubicBezTo>
                    <a:pt x="26964" y="300"/>
                    <a:pt x="29449" y="1213"/>
                    <a:pt x="31593" y="2530"/>
                  </a:cubicBezTo>
                  <a:cubicBezTo>
                    <a:pt x="29965" y="3037"/>
                    <a:pt x="28339" y="3545"/>
                    <a:pt x="26714" y="4049"/>
                  </a:cubicBezTo>
                  <a:cubicBezTo>
                    <a:pt x="26565" y="4096"/>
                    <a:pt x="26594" y="4310"/>
                    <a:pt x="26738" y="4340"/>
                  </a:cubicBezTo>
                  <a:cubicBezTo>
                    <a:pt x="27088" y="4411"/>
                    <a:pt x="27408" y="4519"/>
                    <a:pt x="27724" y="4668"/>
                  </a:cubicBezTo>
                  <a:cubicBezTo>
                    <a:pt x="26009" y="5515"/>
                    <a:pt x="24318" y="6407"/>
                    <a:pt x="22659" y="7358"/>
                  </a:cubicBezTo>
                  <a:cubicBezTo>
                    <a:pt x="22557" y="7416"/>
                    <a:pt x="22592" y="7563"/>
                    <a:pt x="22679" y="7611"/>
                  </a:cubicBezTo>
                  <a:cubicBezTo>
                    <a:pt x="22934" y="7755"/>
                    <a:pt x="23191" y="7902"/>
                    <a:pt x="23447" y="8046"/>
                  </a:cubicBezTo>
                  <a:cubicBezTo>
                    <a:pt x="22838" y="8438"/>
                    <a:pt x="22225" y="8832"/>
                    <a:pt x="21617" y="9223"/>
                  </a:cubicBezTo>
                  <a:cubicBezTo>
                    <a:pt x="21532" y="9280"/>
                    <a:pt x="21536" y="9430"/>
                    <a:pt x="21635" y="9469"/>
                  </a:cubicBezTo>
                  <a:cubicBezTo>
                    <a:pt x="21915" y="9581"/>
                    <a:pt x="22193" y="9689"/>
                    <a:pt x="22472" y="9799"/>
                  </a:cubicBezTo>
                  <a:cubicBezTo>
                    <a:pt x="21639" y="10641"/>
                    <a:pt x="20951" y="11625"/>
                    <a:pt x="20468" y="12718"/>
                  </a:cubicBezTo>
                  <a:cubicBezTo>
                    <a:pt x="19931" y="12279"/>
                    <a:pt x="19270" y="12010"/>
                    <a:pt x="18589" y="11929"/>
                  </a:cubicBezTo>
                  <a:cubicBezTo>
                    <a:pt x="18584" y="11913"/>
                    <a:pt x="18577" y="11896"/>
                    <a:pt x="18563" y="11882"/>
                  </a:cubicBezTo>
                  <a:cubicBezTo>
                    <a:pt x="18145" y="11448"/>
                    <a:pt x="17693" y="11045"/>
                    <a:pt x="17213" y="10672"/>
                  </a:cubicBezTo>
                  <a:cubicBezTo>
                    <a:pt x="15259" y="7022"/>
                    <a:pt x="16913" y="2801"/>
                    <a:pt x="20660" y="1107"/>
                  </a:cubicBezTo>
                  <a:cubicBezTo>
                    <a:pt x="21901" y="545"/>
                    <a:pt x="23190" y="300"/>
                    <a:pt x="24478" y="300"/>
                  </a:cubicBezTo>
                  <a:close/>
                  <a:moveTo>
                    <a:pt x="29735" y="7034"/>
                  </a:moveTo>
                  <a:cubicBezTo>
                    <a:pt x="30186" y="7034"/>
                    <a:pt x="30642" y="7066"/>
                    <a:pt x="31102" y="7131"/>
                  </a:cubicBezTo>
                  <a:cubicBezTo>
                    <a:pt x="33159" y="7422"/>
                    <a:pt x="35128" y="8326"/>
                    <a:pt x="36649" y="9750"/>
                  </a:cubicBezTo>
                  <a:cubicBezTo>
                    <a:pt x="37102" y="10175"/>
                    <a:pt x="37532" y="10642"/>
                    <a:pt x="37856" y="11176"/>
                  </a:cubicBezTo>
                  <a:cubicBezTo>
                    <a:pt x="37960" y="11345"/>
                    <a:pt x="38264" y="11779"/>
                    <a:pt x="38243" y="11998"/>
                  </a:cubicBezTo>
                  <a:cubicBezTo>
                    <a:pt x="38218" y="12247"/>
                    <a:pt x="38144" y="12319"/>
                    <a:pt x="38027" y="12319"/>
                  </a:cubicBezTo>
                  <a:cubicBezTo>
                    <a:pt x="37914" y="12319"/>
                    <a:pt x="37762" y="12253"/>
                    <a:pt x="37573" y="12214"/>
                  </a:cubicBezTo>
                  <a:cubicBezTo>
                    <a:pt x="36337" y="11950"/>
                    <a:pt x="35097" y="11687"/>
                    <a:pt x="33860" y="11423"/>
                  </a:cubicBezTo>
                  <a:cubicBezTo>
                    <a:pt x="33849" y="11421"/>
                    <a:pt x="33838" y="11420"/>
                    <a:pt x="33828" y="11420"/>
                  </a:cubicBezTo>
                  <a:cubicBezTo>
                    <a:pt x="33701" y="11420"/>
                    <a:pt x="33647" y="11586"/>
                    <a:pt x="33739" y="11674"/>
                  </a:cubicBezTo>
                  <a:cubicBezTo>
                    <a:pt x="34328" y="12253"/>
                    <a:pt x="34916" y="12831"/>
                    <a:pt x="35505" y="13411"/>
                  </a:cubicBezTo>
                  <a:cubicBezTo>
                    <a:pt x="33908" y="13021"/>
                    <a:pt x="32309" y="12630"/>
                    <a:pt x="30712" y="12239"/>
                  </a:cubicBezTo>
                  <a:cubicBezTo>
                    <a:pt x="30700" y="12236"/>
                    <a:pt x="30688" y="12235"/>
                    <a:pt x="30677" y="12235"/>
                  </a:cubicBezTo>
                  <a:cubicBezTo>
                    <a:pt x="30580" y="12235"/>
                    <a:pt x="30529" y="12341"/>
                    <a:pt x="30548" y="12430"/>
                  </a:cubicBezTo>
                  <a:cubicBezTo>
                    <a:pt x="30613" y="12737"/>
                    <a:pt x="30710" y="12976"/>
                    <a:pt x="30852" y="13199"/>
                  </a:cubicBezTo>
                  <a:cubicBezTo>
                    <a:pt x="29907" y="12867"/>
                    <a:pt x="28940" y="12689"/>
                    <a:pt x="27925" y="12665"/>
                  </a:cubicBezTo>
                  <a:cubicBezTo>
                    <a:pt x="27923" y="12665"/>
                    <a:pt x="27922" y="12665"/>
                    <a:pt x="27920" y="12665"/>
                  </a:cubicBezTo>
                  <a:cubicBezTo>
                    <a:pt x="27814" y="12665"/>
                    <a:pt x="27752" y="12811"/>
                    <a:pt x="27816" y="12891"/>
                  </a:cubicBezTo>
                  <a:cubicBezTo>
                    <a:pt x="28042" y="13175"/>
                    <a:pt x="28278" y="13429"/>
                    <a:pt x="28536" y="13672"/>
                  </a:cubicBezTo>
                  <a:lnTo>
                    <a:pt x="28446" y="13658"/>
                  </a:lnTo>
                  <a:cubicBezTo>
                    <a:pt x="28439" y="13657"/>
                    <a:pt x="28433" y="13657"/>
                    <a:pt x="28426" y="13657"/>
                  </a:cubicBezTo>
                  <a:cubicBezTo>
                    <a:pt x="28409" y="13657"/>
                    <a:pt x="28391" y="13659"/>
                    <a:pt x="28377" y="13664"/>
                  </a:cubicBezTo>
                  <a:cubicBezTo>
                    <a:pt x="26997" y="12889"/>
                    <a:pt x="25464" y="12406"/>
                    <a:pt x="23886" y="12317"/>
                  </a:cubicBezTo>
                  <a:cubicBezTo>
                    <a:pt x="23885" y="12317"/>
                    <a:pt x="23884" y="12317"/>
                    <a:pt x="23883" y="12317"/>
                  </a:cubicBezTo>
                  <a:cubicBezTo>
                    <a:pt x="23849" y="12317"/>
                    <a:pt x="23830" y="12339"/>
                    <a:pt x="23822" y="12365"/>
                  </a:cubicBezTo>
                  <a:cubicBezTo>
                    <a:pt x="23411" y="12152"/>
                    <a:pt x="22973" y="12029"/>
                    <a:pt x="22544" y="12029"/>
                  </a:cubicBezTo>
                  <a:cubicBezTo>
                    <a:pt x="21893" y="12029"/>
                    <a:pt x="21261" y="12312"/>
                    <a:pt x="20767" y="12993"/>
                  </a:cubicBezTo>
                  <a:cubicBezTo>
                    <a:pt x="20716" y="12941"/>
                    <a:pt x="20661" y="12893"/>
                    <a:pt x="20609" y="12843"/>
                  </a:cubicBezTo>
                  <a:cubicBezTo>
                    <a:pt x="20610" y="12839"/>
                    <a:pt x="20615" y="12836"/>
                    <a:pt x="20616" y="12832"/>
                  </a:cubicBezTo>
                  <a:cubicBezTo>
                    <a:pt x="22424" y="9378"/>
                    <a:pt x="25868" y="7034"/>
                    <a:pt x="29735" y="7034"/>
                  </a:cubicBezTo>
                  <a:close/>
                  <a:moveTo>
                    <a:pt x="22628" y="12409"/>
                  </a:moveTo>
                  <a:cubicBezTo>
                    <a:pt x="24158" y="12409"/>
                    <a:pt x="25628" y="13876"/>
                    <a:pt x="25588" y="15639"/>
                  </a:cubicBezTo>
                  <a:cubicBezTo>
                    <a:pt x="25552" y="17358"/>
                    <a:pt x="24298" y="18347"/>
                    <a:pt x="22917" y="18347"/>
                  </a:cubicBezTo>
                  <a:cubicBezTo>
                    <a:pt x="22303" y="18347"/>
                    <a:pt x="21664" y="18151"/>
                    <a:pt x="21096" y="17737"/>
                  </a:cubicBezTo>
                  <a:cubicBezTo>
                    <a:pt x="22214" y="16452"/>
                    <a:pt x="22264" y="14509"/>
                    <a:pt x="20990" y="13210"/>
                  </a:cubicBezTo>
                  <a:cubicBezTo>
                    <a:pt x="20970" y="13189"/>
                    <a:pt x="20949" y="13177"/>
                    <a:pt x="20927" y="13168"/>
                  </a:cubicBezTo>
                  <a:cubicBezTo>
                    <a:pt x="20919" y="13158"/>
                    <a:pt x="20912" y="13150"/>
                    <a:pt x="20903" y="13143"/>
                  </a:cubicBezTo>
                  <a:cubicBezTo>
                    <a:pt x="21430" y="12631"/>
                    <a:pt x="22034" y="12409"/>
                    <a:pt x="22628" y="12409"/>
                  </a:cubicBezTo>
                  <a:close/>
                  <a:moveTo>
                    <a:pt x="10017" y="8417"/>
                  </a:moveTo>
                  <a:cubicBezTo>
                    <a:pt x="13031" y="8417"/>
                    <a:pt x="15984" y="9909"/>
                    <a:pt x="18332" y="11906"/>
                  </a:cubicBezTo>
                  <a:cubicBezTo>
                    <a:pt x="18273" y="11903"/>
                    <a:pt x="18214" y="11902"/>
                    <a:pt x="18156" y="11902"/>
                  </a:cubicBezTo>
                  <a:cubicBezTo>
                    <a:pt x="17445" y="11902"/>
                    <a:pt x="16735" y="12109"/>
                    <a:pt x="16140" y="12548"/>
                  </a:cubicBezTo>
                  <a:cubicBezTo>
                    <a:pt x="15608" y="12938"/>
                    <a:pt x="15226" y="13486"/>
                    <a:pt x="14998" y="14094"/>
                  </a:cubicBezTo>
                  <a:cubicBezTo>
                    <a:pt x="14713" y="14054"/>
                    <a:pt x="14431" y="14035"/>
                    <a:pt x="14152" y="14035"/>
                  </a:cubicBezTo>
                  <a:cubicBezTo>
                    <a:pt x="13100" y="14035"/>
                    <a:pt x="12101" y="14311"/>
                    <a:pt x="11178" y="14783"/>
                  </a:cubicBezTo>
                  <a:cubicBezTo>
                    <a:pt x="11170" y="14715"/>
                    <a:pt x="11116" y="14649"/>
                    <a:pt x="11041" y="14649"/>
                  </a:cubicBezTo>
                  <a:cubicBezTo>
                    <a:pt x="11026" y="14649"/>
                    <a:pt x="11011" y="14651"/>
                    <a:pt x="10996" y="14656"/>
                  </a:cubicBezTo>
                  <a:cubicBezTo>
                    <a:pt x="10266" y="14885"/>
                    <a:pt x="9557" y="15157"/>
                    <a:pt x="8862" y="15468"/>
                  </a:cubicBezTo>
                  <a:cubicBezTo>
                    <a:pt x="9043" y="15235"/>
                    <a:pt x="9193" y="14981"/>
                    <a:pt x="9321" y="14677"/>
                  </a:cubicBezTo>
                  <a:cubicBezTo>
                    <a:pt x="9358" y="14594"/>
                    <a:pt x="9294" y="14476"/>
                    <a:pt x="9202" y="14476"/>
                  </a:cubicBezTo>
                  <a:cubicBezTo>
                    <a:pt x="9185" y="14476"/>
                    <a:pt x="9167" y="14479"/>
                    <a:pt x="9149" y="14488"/>
                  </a:cubicBezTo>
                  <a:cubicBezTo>
                    <a:pt x="7466" y="15284"/>
                    <a:pt x="5857" y="16202"/>
                    <a:pt x="4318" y="17241"/>
                  </a:cubicBezTo>
                  <a:cubicBezTo>
                    <a:pt x="4428" y="16916"/>
                    <a:pt x="4537" y="16595"/>
                    <a:pt x="4647" y="16270"/>
                  </a:cubicBezTo>
                  <a:cubicBezTo>
                    <a:pt x="4681" y="16169"/>
                    <a:pt x="4615" y="16074"/>
                    <a:pt x="4524" y="16074"/>
                  </a:cubicBezTo>
                  <a:cubicBezTo>
                    <a:pt x="4498" y="16074"/>
                    <a:pt x="4471" y="16081"/>
                    <a:pt x="4443" y="16098"/>
                  </a:cubicBezTo>
                  <a:cubicBezTo>
                    <a:pt x="3088" y="16895"/>
                    <a:pt x="1734" y="17700"/>
                    <a:pt x="369" y="18484"/>
                  </a:cubicBezTo>
                  <a:cubicBezTo>
                    <a:pt x="1120" y="14876"/>
                    <a:pt x="2578" y="11120"/>
                    <a:pt x="6067" y="9359"/>
                  </a:cubicBezTo>
                  <a:cubicBezTo>
                    <a:pt x="7365" y="8703"/>
                    <a:pt x="8697" y="8417"/>
                    <a:pt x="10017" y="8417"/>
                  </a:cubicBezTo>
                  <a:close/>
                  <a:moveTo>
                    <a:pt x="18169" y="12244"/>
                  </a:moveTo>
                  <a:cubicBezTo>
                    <a:pt x="19058" y="12244"/>
                    <a:pt x="19949" y="12607"/>
                    <a:pt x="20624" y="13203"/>
                  </a:cubicBezTo>
                  <a:cubicBezTo>
                    <a:pt x="20624" y="13203"/>
                    <a:pt x="20623" y="13203"/>
                    <a:pt x="20623" y="13205"/>
                  </a:cubicBezTo>
                  <a:cubicBezTo>
                    <a:pt x="20587" y="13263"/>
                    <a:pt x="20643" y="13317"/>
                    <a:pt x="20699" y="13317"/>
                  </a:cubicBezTo>
                  <a:cubicBezTo>
                    <a:pt x="20703" y="13317"/>
                    <a:pt x="20707" y="13317"/>
                    <a:pt x="20711" y="13316"/>
                  </a:cubicBezTo>
                  <a:lnTo>
                    <a:pt x="20711" y="13316"/>
                  </a:lnTo>
                  <a:cubicBezTo>
                    <a:pt x="20699" y="13371"/>
                    <a:pt x="20709" y="13431"/>
                    <a:pt x="20759" y="13480"/>
                  </a:cubicBezTo>
                  <a:cubicBezTo>
                    <a:pt x="22306" y="15101"/>
                    <a:pt x="21536" y="17708"/>
                    <a:pt x="19454" y="18421"/>
                  </a:cubicBezTo>
                  <a:cubicBezTo>
                    <a:pt x="19113" y="18538"/>
                    <a:pt x="18752" y="18594"/>
                    <a:pt x="18389" y="18594"/>
                  </a:cubicBezTo>
                  <a:cubicBezTo>
                    <a:pt x="17111" y="18594"/>
                    <a:pt x="15816" y="17894"/>
                    <a:pt x="15337" y="16671"/>
                  </a:cubicBezTo>
                  <a:cubicBezTo>
                    <a:pt x="14786" y="15270"/>
                    <a:pt x="15265" y="13507"/>
                    <a:pt x="16565" y="12697"/>
                  </a:cubicBezTo>
                  <a:cubicBezTo>
                    <a:pt x="17065" y="12385"/>
                    <a:pt x="17617" y="12244"/>
                    <a:pt x="18169" y="12244"/>
                  </a:cubicBezTo>
                  <a:close/>
                  <a:moveTo>
                    <a:pt x="20870" y="17974"/>
                  </a:moveTo>
                  <a:cubicBezTo>
                    <a:pt x="21291" y="18437"/>
                    <a:pt x="21788" y="18694"/>
                    <a:pt x="22297" y="18787"/>
                  </a:cubicBezTo>
                  <a:cubicBezTo>
                    <a:pt x="22204" y="19723"/>
                    <a:pt x="22128" y="20662"/>
                    <a:pt x="22070" y="21599"/>
                  </a:cubicBezTo>
                  <a:cubicBezTo>
                    <a:pt x="21798" y="21667"/>
                    <a:pt x="21534" y="21770"/>
                    <a:pt x="21284" y="21902"/>
                  </a:cubicBezTo>
                  <a:cubicBezTo>
                    <a:pt x="20778" y="20631"/>
                    <a:pt x="19818" y="19521"/>
                    <a:pt x="18549" y="18973"/>
                  </a:cubicBezTo>
                  <a:cubicBezTo>
                    <a:pt x="18550" y="18966"/>
                    <a:pt x="18550" y="18957"/>
                    <a:pt x="18550" y="18945"/>
                  </a:cubicBezTo>
                  <a:cubicBezTo>
                    <a:pt x="19198" y="18917"/>
                    <a:pt x="19835" y="18731"/>
                    <a:pt x="20380" y="18368"/>
                  </a:cubicBezTo>
                  <a:cubicBezTo>
                    <a:pt x="20559" y="18251"/>
                    <a:pt x="20720" y="18115"/>
                    <a:pt x="20870" y="17974"/>
                  </a:cubicBezTo>
                  <a:close/>
                  <a:moveTo>
                    <a:pt x="18529" y="19198"/>
                  </a:moveTo>
                  <a:cubicBezTo>
                    <a:pt x="19671" y="19870"/>
                    <a:pt x="20547" y="20792"/>
                    <a:pt x="21025" y="22051"/>
                  </a:cubicBezTo>
                  <a:cubicBezTo>
                    <a:pt x="20180" y="22582"/>
                    <a:pt x="19553" y="23455"/>
                    <a:pt x="19460" y="24471"/>
                  </a:cubicBezTo>
                  <a:cubicBezTo>
                    <a:pt x="19455" y="24501"/>
                    <a:pt x="19465" y="24526"/>
                    <a:pt x="19479" y="24543"/>
                  </a:cubicBezTo>
                  <a:cubicBezTo>
                    <a:pt x="19497" y="24563"/>
                    <a:pt x="19523" y="24575"/>
                    <a:pt x="19549" y="24575"/>
                  </a:cubicBezTo>
                  <a:cubicBezTo>
                    <a:pt x="19584" y="24575"/>
                    <a:pt x="19619" y="24553"/>
                    <a:pt x="19630" y="24505"/>
                  </a:cubicBezTo>
                  <a:cubicBezTo>
                    <a:pt x="19952" y="23248"/>
                    <a:pt x="20794" y="22248"/>
                    <a:pt x="22052" y="21899"/>
                  </a:cubicBezTo>
                  <a:lnTo>
                    <a:pt x="22052" y="21899"/>
                  </a:lnTo>
                  <a:cubicBezTo>
                    <a:pt x="21961" y="23425"/>
                    <a:pt x="21918" y="24955"/>
                    <a:pt x="21913" y="26484"/>
                  </a:cubicBezTo>
                  <a:cubicBezTo>
                    <a:pt x="21549" y="26555"/>
                    <a:pt x="21226" y="26692"/>
                    <a:pt x="20942" y="26877"/>
                  </a:cubicBezTo>
                  <a:cubicBezTo>
                    <a:pt x="20739" y="26023"/>
                    <a:pt x="20133" y="25218"/>
                    <a:pt x="19491" y="24641"/>
                  </a:cubicBezTo>
                  <a:cubicBezTo>
                    <a:pt x="19474" y="24625"/>
                    <a:pt x="19455" y="24611"/>
                    <a:pt x="19438" y="24593"/>
                  </a:cubicBezTo>
                  <a:cubicBezTo>
                    <a:pt x="19140" y="24327"/>
                    <a:pt x="18728" y="23998"/>
                    <a:pt x="18333" y="23998"/>
                  </a:cubicBezTo>
                  <a:cubicBezTo>
                    <a:pt x="18253" y="23998"/>
                    <a:pt x="18174" y="24012"/>
                    <a:pt x="18097" y="24042"/>
                  </a:cubicBezTo>
                  <a:cubicBezTo>
                    <a:pt x="18226" y="22425"/>
                    <a:pt x="18368" y="20810"/>
                    <a:pt x="18529" y="19198"/>
                  </a:cubicBezTo>
                  <a:close/>
                  <a:moveTo>
                    <a:pt x="18225" y="24194"/>
                  </a:moveTo>
                  <a:cubicBezTo>
                    <a:pt x="18801" y="24194"/>
                    <a:pt x="19490" y="24987"/>
                    <a:pt x="19783" y="25348"/>
                  </a:cubicBezTo>
                  <a:cubicBezTo>
                    <a:pt x="20185" y="25846"/>
                    <a:pt x="20420" y="26398"/>
                    <a:pt x="20696" y="26970"/>
                  </a:cubicBezTo>
                  <a:cubicBezTo>
                    <a:pt x="20703" y="26990"/>
                    <a:pt x="20718" y="27005"/>
                    <a:pt x="20729" y="27017"/>
                  </a:cubicBezTo>
                  <a:cubicBezTo>
                    <a:pt x="19870" y="27666"/>
                    <a:pt x="19354" y="28756"/>
                    <a:pt x="19016" y="29792"/>
                  </a:cubicBezTo>
                  <a:cubicBezTo>
                    <a:pt x="18625" y="29538"/>
                    <a:pt x="18193" y="29348"/>
                    <a:pt x="17729" y="29249"/>
                  </a:cubicBezTo>
                  <a:cubicBezTo>
                    <a:pt x="17830" y="27569"/>
                    <a:pt x="17948" y="25889"/>
                    <a:pt x="18082" y="24211"/>
                  </a:cubicBezTo>
                  <a:cubicBezTo>
                    <a:pt x="18129" y="24199"/>
                    <a:pt x="18176" y="24194"/>
                    <a:pt x="18225" y="24194"/>
                  </a:cubicBezTo>
                  <a:close/>
                  <a:moveTo>
                    <a:pt x="24054" y="12495"/>
                  </a:moveTo>
                  <a:lnTo>
                    <a:pt x="24054" y="12495"/>
                  </a:lnTo>
                  <a:cubicBezTo>
                    <a:pt x="27909" y="13162"/>
                    <a:pt x="31377" y="15455"/>
                    <a:pt x="32976" y="19123"/>
                  </a:cubicBezTo>
                  <a:cubicBezTo>
                    <a:pt x="34573" y="22800"/>
                    <a:pt x="33922" y="27099"/>
                    <a:pt x="31580" y="30286"/>
                  </a:cubicBezTo>
                  <a:cubicBezTo>
                    <a:pt x="31007" y="28489"/>
                    <a:pt x="30452" y="26685"/>
                    <a:pt x="29897" y="24876"/>
                  </a:cubicBezTo>
                  <a:cubicBezTo>
                    <a:pt x="29881" y="24823"/>
                    <a:pt x="29834" y="24799"/>
                    <a:pt x="29786" y="24799"/>
                  </a:cubicBezTo>
                  <a:cubicBezTo>
                    <a:pt x="29729" y="24799"/>
                    <a:pt x="29670" y="24833"/>
                    <a:pt x="29659" y="24896"/>
                  </a:cubicBezTo>
                  <a:cubicBezTo>
                    <a:pt x="29591" y="25260"/>
                    <a:pt x="29481" y="25586"/>
                    <a:pt x="29320" y="25903"/>
                  </a:cubicBezTo>
                  <a:cubicBezTo>
                    <a:pt x="28865" y="24279"/>
                    <a:pt x="28171" y="22773"/>
                    <a:pt x="27227" y="21368"/>
                  </a:cubicBezTo>
                  <a:cubicBezTo>
                    <a:pt x="27202" y="21331"/>
                    <a:pt x="27165" y="21314"/>
                    <a:pt x="27129" y="21314"/>
                  </a:cubicBezTo>
                  <a:cubicBezTo>
                    <a:pt x="27072" y="21314"/>
                    <a:pt x="27015" y="21355"/>
                    <a:pt x="26997" y="21416"/>
                  </a:cubicBezTo>
                  <a:cubicBezTo>
                    <a:pt x="26910" y="21719"/>
                    <a:pt x="26824" y="22022"/>
                    <a:pt x="26738" y="22324"/>
                  </a:cubicBezTo>
                  <a:cubicBezTo>
                    <a:pt x="26256" y="21310"/>
                    <a:pt x="25656" y="20387"/>
                    <a:pt x="24915" y="19537"/>
                  </a:cubicBezTo>
                  <a:cubicBezTo>
                    <a:pt x="24884" y="19501"/>
                    <a:pt x="24843" y="19485"/>
                    <a:pt x="24804" y="19485"/>
                  </a:cubicBezTo>
                  <a:cubicBezTo>
                    <a:pt x="24737" y="19485"/>
                    <a:pt x="24675" y="19534"/>
                    <a:pt x="24678" y="19620"/>
                  </a:cubicBezTo>
                  <a:cubicBezTo>
                    <a:pt x="24699" y="19860"/>
                    <a:pt x="24686" y="20093"/>
                    <a:pt x="24635" y="20319"/>
                  </a:cubicBezTo>
                  <a:cubicBezTo>
                    <a:pt x="24057" y="19688"/>
                    <a:pt x="23397" y="19199"/>
                    <a:pt x="22615" y="18829"/>
                  </a:cubicBezTo>
                  <a:cubicBezTo>
                    <a:pt x="22595" y="18821"/>
                    <a:pt x="22577" y="18817"/>
                    <a:pt x="22560" y="18817"/>
                  </a:cubicBezTo>
                  <a:cubicBezTo>
                    <a:pt x="22543" y="18817"/>
                    <a:pt x="22528" y="18820"/>
                    <a:pt x="22513" y="18825"/>
                  </a:cubicBezTo>
                  <a:cubicBezTo>
                    <a:pt x="22513" y="18822"/>
                    <a:pt x="22513" y="18817"/>
                    <a:pt x="22515" y="18813"/>
                  </a:cubicBezTo>
                  <a:cubicBezTo>
                    <a:pt x="22590" y="18819"/>
                    <a:pt x="22666" y="18823"/>
                    <a:pt x="22741" y="18823"/>
                  </a:cubicBezTo>
                  <a:cubicBezTo>
                    <a:pt x="24361" y="18823"/>
                    <a:pt x="25991" y="17293"/>
                    <a:pt x="25937" y="15492"/>
                  </a:cubicBezTo>
                  <a:cubicBezTo>
                    <a:pt x="25899" y="14306"/>
                    <a:pt x="25082" y="13126"/>
                    <a:pt x="24054" y="12495"/>
                  </a:cubicBezTo>
                  <a:close/>
                  <a:moveTo>
                    <a:pt x="21911" y="26746"/>
                  </a:moveTo>
                  <a:cubicBezTo>
                    <a:pt x="21911" y="28499"/>
                    <a:pt x="21959" y="30251"/>
                    <a:pt x="22050" y="32002"/>
                  </a:cubicBezTo>
                  <a:cubicBezTo>
                    <a:pt x="21695" y="32092"/>
                    <a:pt x="21335" y="32256"/>
                    <a:pt x="20986" y="32471"/>
                  </a:cubicBezTo>
                  <a:cubicBezTo>
                    <a:pt x="20688" y="31468"/>
                    <a:pt x="20036" y="30518"/>
                    <a:pt x="19169" y="29897"/>
                  </a:cubicBezTo>
                  <a:cubicBezTo>
                    <a:pt x="19770" y="28602"/>
                    <a:pt x="20350" y="27066"/>
                    <a:pt x="21911" y="26746"/>
                  </a:cubicBezTo>
                  <a:close/>
                  <a:moveTo>
                    <a:pt x="14361" y="14304"/>
                  </a:moveTo>
                  <a:cubicBezTo>
                    <a:pt x="14545" y="14304"/>
                    <a:pt x="14732" y="14312"/>
                    <a:pt x="14919" y="14329"/>
                  </a:cubicBezTo>
                  <a:cubicBezTo>
                    <a:pt x="14604" y="15358"/>
                    <a:pt x="14720" y="16523"/>
                    <a:pt x="15323" y="17416"/>
                  </a:cubicBezTo>
                  <a:cubicBezTo>
                    <a:pt x="15699" y="17970"/>
                    <a:pt x="16231" y="18379"/>
                    <a:pt x="16831" y="18633"/>
                  </a:cubicBezTo>
                  <a:cubicBezTo>
                    <a:pt x="16035" y="19390"/>
                    <a:pt x="15401" y="20236"/>
                    <a:pt x="14911" y="21194"/>
                  </a:cubicBezTo>
                  <a:cubicBezTo>
                    <a:pt x="14901" y="21035"/>
                    <a:pt x="14894" y="20878"/>
                    <a:pt x="14890" y="20721"/>
                  </a:cubicBezTo>
                  <a:cubicBezTo>
                    <a:pt x="14907" y="20620"/>
                    <a:pt x="14830" y="20557"/>
                    <a:pt x="14751" y="20557"/>
                  </a:cubicBezTo>
                  <a:cubicBezTo>
                    <a:pt x="14703" y="20557"/>
                    <a:pt x="14655" y="20580"/>
                    <a:pt x="14626" y="20631"/>
                  </a:cubicBezTo>
                  <a:cubicBezTo>
                    <a:pt x="13898" y="21914"/>
                    <a:pt x="13322" y="23248"/>
                    <a:pt x="12879" y="24646"/>
                  </a:cubicBezTo>
                  <a:cubicBezTo>
                    <a:pt x="12787" y="24314"/>
                    <a:pt x="12697" y="23984"/>
                    <a:pt x="12604" y="23652"/>
                  </a:cubicBezTo>
                  <a:cubicBezTo>
                    <a:pt x="12587" y="23590"/>
                    <a:pt x="12541" y="23564"/>
                    <a:pt x="12493" y="23564"/>
                  </a:cubicBezTo>
                  <a:cubicBezTo>
                    <a:pt x="12430" y="23564"/>
                    <a:pt x="12361" y="23608"/>
                    <a:pt x="12341" y="23673"/>
                  </a:cubicBezTo>
                  <a:cubicBezTo>
                    <a:pt x="11721" y="25743"/>
                    <a:pt x="11100" y="27811"/>
                    <a:pt x="10479" y="29883"/>
                  </a:cubicBezTo>
                  <a:cubicBezTo>
                    <a:pt x="10273" y="29483"/>
                    <a:pt x="10119" y="29082"/>
                    <a:pt x="10000" y="28636"/>
                  </a:cubicBezTo>
                  <a:cubicBezTo>
                    <a:pt x="9984" y="28575"/>
                    <a:pt x="9932" y="28547"/>
                    <a:pt x="9877" y="28547"/>
                  </a:cubicBezTo>
                  <a:cubicBezTo>
                    <a:pt x="9812" y="28547"/>
                    <a:pt x="9745" y="28587"/>
                    <a:pt x="9734" y="28657"/>
                  </a:cubicBezTo>
                  <a:cubicBezTo>
                    <a:pt x="9437" y="30501"/>
                    <a:pt x="9145" y="32346"/>
                    <a:pt x="8851" y="34192"/>
                  </a:cubicBezTo>
                  <a:cubicBezTo>
                    <a:pt x="5927" y="31136"/>
                    <a:pt x="4664" y="26727"/>
                    <a:pt x="5721" y="22599"/>
                  </a:cubicBezTo>
                  <a:cubicBezTo>
                    <a:pt x="6699" y="18776"/>
                    <a:pt x="10058" y="14304"/>
                    <a:pt x="14361" y="14304"/>
                  </a:cubicBezTo>
                  <a:close/>
                  <a:moveTo>
                    <a:pt x="17717" y="29460"/>
                  </a:moveTo>
                  <a:cubicBezTo>
                    <a:pt x="19142" y="30094"/>
                    <a:pt x="20232" y="31066"/>
                    <a:pt x="20685" y="32622"/>
                  </a:cubicBezTo>
                  <a:cubicBezTo>
                    <a:pt x="20689" y="32639"/>
                    <a:pt x="20699" y="32650"/>
                    <a:pt x="20706" y="32664"/>
                  </a:cubicBezTo>
                  <a:cubicBezTo>
                    <a:pt x="19638" y="33442"/>
                    <a:pt x="18782" y="34720"/>
                    <a:pt x="18755" y="35869"/>
                  </a:cubicBezTo>
                  <a:cubicBezTo>
                    <a:pt x="18754" y="35897"/>
                    <a:pt x="18766" y="35920"/>
                    <a:pt x="18782" y="35937"/>
                  </a:cubicBezTo>
                  <a:cubicBezTo>
                    <a:pt x="18768" y="35985"/>
                    <a:pt x="18755" y="36031"/>
                    <a:pt x="18738" y="36076"/>
                  </a:cubicBezTo>
                  <a:cubicBezTo>
                    <a:pt x="18323" y="35849"/>
                    <a:pt x="17884" y="35668"/>
                    <a:pt x="17428" y="35575"/>
                  </a:cubicBezTo>
                  <a:cubicBezTo>
                    <a:pt x="17501" y="33535"/>
                    <a:pt x="17597" y="31496"/>
                    <a:pt x="17717" y="29460"/>
                  </a:cubicBezTo>
                  <a:close/>
                  <a:moveTo>
                    <a:pt x="22064" y="32215"/>
                  </a:moveTo>
                  <a:cubicBezTo>
                    <a:pt x="22192" y="34532"/>
                    <a:pt x="22389" y="36847"/>
                    <a:pt x="22640" y="39161"/>
                  </a:cubicBezTo>
                  <a:cubicBezTo>
                    <a:pt x="22331" y="39237"/>
                    <a:pt x="22035" y="39357"/>
                    <a:pt x="21745" y="39504"/>
                  </a:cubicBezTo>
                  <a:cubicBezTo>
                    <a:pt x="21740" y="39497"/>
                    <a:pt x="21737" y="39490"/>
                    <a:pt x="21731" y="39484"/>
                  </a:cubicBezTo>
                  <a:cubicBezTo>
                    <a:pt x="21671" y="39440"/>
                    <a:pt x="21636" y="39419"/>
                    <a:pt x="21592" y="39419"/>
                  </a:cubicBezTo>
                  <a:cubicBezTo>
                    <a:pt x="21577" y="39419"/>
                    <a:pt x="21560" y="39421"/>
                    <a:pt x="21541" y="39427"/>
                  </a:cubicBezTo>
                  <a:cubicBezTo>
                    <a:pt x="21450" y="39052"/>
                    <a:pt x="21056" y="38301"/>
                    <a:pt x="20983" y="38187"/>
                  </a:cubicBezTo>
                  <a:cubicBezTo>
                    <a:pt x="20702" y="37751"/>
                    <a:pt x="20362" y="37347"/>
                    <a:pt x="19983" y="36994"/>
                  </a:cubicBezTo>
                  <a:cubicBezTo>
                    <a:pt x="19659" y="36690"/>
                    <a:pt x="19294" y="36409"/>
                    <a:pt x="18901" y="36174"/>
                  </a:cubicBezTo>
                  <a:cubicBezTo>
                    <a:pt x="18981" y="36007"/>
                    <a:pt x="19037" y="35835"/>
                    <a:pt x="19076" y="35657"/>
                  </a:cubicBezTo>
                  <a:cubicBezTo>
                    <a:pt x="19388" y="34897"/>
                    <a:pt x="19619" y="34210"/>
                    <a:pt x="20198" y="33555"/>
                  </a:cubicBezTo>
                  <a:cubicBezTo>
                    <a:pt x="20742" y="32943"/>
                    <a:pt x="21378" y="32593"/>
                    <a:pt x="22064" y="32215"/>
                  </a:cubicBezTo>
                  <a:close/>
                  <a:moveTo>
                    <a:pt x="17420" y="35745"/>
                  </a:moveTo>
                  <a:cubicBezTo>
                    <a:pt x="19242" y="36583"/>
                    <a:pt x="20675" y="37715"/>
                    <a:pt x="21370" y="39695"/>
                  </a:cubicBezTo>
                  <a:cubicBezTo>
                    <a:pt x="21371" y="39699"/>
                    <a:pt x="21377" y="39705"/>
                    <a:pt x="21378" y="39709"/>
                  </a:cubicBezTo>
                  <a:cubicBezTo>
                    <a:pt x="20123" y="40487"/>
                    <a:pt x="19132" y="41827"/>
                    <a:pt x="18653" y="43128"/>
                  </a:cubicBezTo>
                  <a:cubicBezTo>
                    <a:pt x="18634" y="43183"/>
                    <a:pt x="18646" y="43233"/>
                    <a:pt x="18670" y="43272"/>
                  </a:cubicBezTo>
                  <a:cubicBezTo>
                    <a:pt x="18229" y="43021"/>
                    <a:pt x="17757" y="42814"/>
                    <a:pt x="17268" y="42675"/>
                  </a:cubicBezTo>
                  <a:cubicBezTo>
                    <a:pt x="17287" y="40365"/>
                    <a:pt x="17340" y="38054"/>
                    <a:pt x="17420" y="35745"/>
                  </a:cubicBezTo>
                  <a:close/>
                  <a:moveTo>
                    <a:pt x="22659" y="39346"/>
                  </a:moveTo>
                  <a:cubicBezTo>
                    <a:pt x="22888" y="41402"/>
                    <a:pt x="23152" y="43457"/>
                    <a:pt x="23442" y="45507"/>
                  </a:cubicBezTo>
                  <a:cubicBezTo>
                    <a:pt x="22820" y="45677"/>
                    <a:pt x="22221" y="45987"/>
                    <a:pt x="21669" y="46401"/>
                  </a:cubicBezTo>
                  <a:cubicBezTo>
                    <a:pt x="21678" y="46360"/>
                    <a:pt x="21676" y="46318"/>
                    <a:pt x="21649" y="46275"/>
                  </a:cubicBezTo>
                  <a:cubicBezTo>
                    <a:pt x="20965" y="45123"/>
                    <a:pt x="19982" y="44064"/>
                    <a:pt x="18807" y="43356"/>
                  </a:cubicBezTo>
                  <a:lnTo>
                    <a:pt x="18807" y="43356"/>
                  </a:lnTo>
                  <a:cubicBezTo>
                    <a:pt x="18810" y="43356"/>
                    <a:pt x="18813" y="43356"/>
                    <a:pt x="18815" y="43356"/>
                  </a:cubicBezTo>
                  <a:cubicBezTo>
                    <a:pt x="18866" y="43356"/>
                    <a:pt x="18912" y="43330"/>
                    <a:pt x="18939" y="43267"/>
                  </a:cubicBezTo>
                  <a:cubicBezTo>
                    <a:pt x="19313" y="42374"/>
                    <a:pt x="19793" y="41561"/>
                    <a:pt x="20482" y="40872"/>
                  </a:cubicBezTo>
                  <a:cubicBezTo>
                    <a:pt x="21137" y="40220"/>
                    <a:pt x="21882" y="39805"/>
                    <a:pt x="22659" y="39346"/>
                  </a:cubicBezTo>
                  <a:close/>
                  <a:moveTo>
                    <a:pt x="17267" y="42897"/>
                  </a:moveTo>
                  <a:cubicBezTo>
                    <a:pt x="18987" y="43735"/>
                    <a:pt x="20389" y="44782"/>
                    <a:pt x="21374" y="46466"/>
                  </a:cubicBezTo>
                  <a:cubicBezTo>
                    <a:pt x="21404" y="46515"/>
                    <a:pt x="21447" y="46536"/>
                    <a:pt x="21487" y="46539"/>
                  </a:cubicBezTo>
                  <a:cubicBezTo>
                    <a:pt x="20058" y="47693"/>
                    <a:pt x="19012" y="49518"/>
                    <a:pt x="18930" y="51218"/>
                  </a:cubicBezTo>
                  <a:cubicBezTo>
                    <a:pt x="18394" y="50941"/>
                    <a:pt x="17850" y="50718"/>
                    <a:pt x="17335" y="50563"/>
                  </a:cubicBezTo>
                  <a:cubicBezTo>
                    <a:pt x="17297" y="48903"/>
                    <a:pt x="17270" y="47242"/>
                    <a:pt x="17263" y="45579"/>
                  </a:cubicBezTo>
                  <a:cubicBezTo>
                    <a:pt x="17257" y="44686"/>
                    <a:pt x="17263" y="43790"/>
                    <a:pt x="17267" y="42897"/>
                  </a:cubicBezTo>
                  <a:close/>
                  <a:moveTo>
                    <a:pt x="23469" y="45684"/>
                  </a:moveTo>
                  <a:cubicBezTo>
                    <a:pt x="23862" y="48423"/>
                    <a:pt x="24298" y="51159"/>
                    <a:pt x="24750" y="53884"/>
                  </a:cubicBezTo>
                  <a:cubicBezTo>
                    <a:pt x="23897" y="54035"/>
                    <a:pt x="23160" y="54414"/>
                    <a:pt x="22525" y="54931"/>
                  </a:cubicBezTo>
                  <a:lnTo>
                    <a:pt x="22525" y="54928"/>
                  </a:lnTo>
                  <a:cubicBezTo>
                    <a:pt x="22057" y="53435"/>
                    <a:pt x="20667" y="52177"/>
                    <a:pt x="19169" y="51347"/>
                  </a:cubicBezTo>
                  <a:cubicBezTo>
                    <a:pt x="19193" y="51330"/>
                    <a:pt x="19215" y="51303"/>
                    <a:pt x="19222" y="51267"/>
                  </a:cubicBezTo>
                  <a:cubicBezTo>
                    <a:pt x="19560" y="49983"/>
                    <a:pt x="19910" y="48853"/>
                    <a:pt x="20766" y="47803"/>
                  </a:cubicBezTo>
                  <a:cubicBezTo>
                    <a:pt x="21524" y="46868"/>
                    <a:pt x="22453" y="46281"/>
                    <a:pt x="23469" y="45684"/>
                  </a:cubicBezTo>
                  <a:close/>
                  <a:moveTo>
                    <a:pt x="17336" y="50773"/>
                  </a:moveTo>
                  <a:cubicBezTo>
                    <a:pt x="18329" y="51169"/>
                    <a:pt x="19261" y="51676"/>
                    <a:pt x="20086" y="52369"/>
                  </a:cubicBezTo>
                  <a:cubicBezTo>
                    <a:pt x="21018" y="53152"/>
                    <a:pt x="21555" y="54128"/>
                    <a:pt x="22319" y="55031"/>
                  </a:cubicBezTo>
                  <a:cubicBezTo>
                    <a:pt x="22333" y="55048"/>
                    <a:pt x="22348" y="55057"/>
                    <a:pt x="22362" y="55065"/>
                  </a:cubicBezTo>
                  <a:cubicBezTo>
                    <a:pt x="21090" y="56178"/>
                    <a:pt x="20232" y="57854"/>
                    <a:pt x="19632" y="59371"/>
                  </a:cubicBezTo>
                  <a:cubicBezTo>
                    <a:pt x="19042" y="58938"/>
                    <a:pt x="18388" y="58615"/>
                    <a:pt x="17643" y="58574"/>
                  </a:cubicBezTo>
                  <a:cubicBezTo>
                    <a:pt x="17617" y="58102"/>
                    <a:pt x="17596" y="57629"/>
                    <a:pt x="17573" y="57160"/>
                  </a:cubicBezTo>
                  <a:cubicBezTo>
                    <a:pt x="17466" y="55031"/>
                    <a:pt x="17390" y="52902"/>
                    <a:pt x="17336" y="50773"/>
                  </a:cubicBezTo>
                  <a:close/>
                  <a:moveTo>
                    <a:pt x="24781" y="54073"/>
                  </a:moveTo>
                  <a:cubicBezTo>
                    <a:pt x="25197" y="56589"/>
                    <a:pt x="25621" y="59096"/>
                    <a:pt x="26026" y="61594"/>
                  </a:cubicBezTo>
                  <a:cubicBezTo>
                    <a:pt x="24952" y="61869"/>
                    <a:pt x="23921" y="62518"/>
                    <a:pt x="23050" y="63374"/>
                  </a:cubicBezTo>
                  <a:cubicBezTo>
                    <a:pt x="22578" y="62092"/>
                    <a:pt x="21589" y="61101"/>
                    <a:pt x="20605" y="60186"/>
                  </a:cubicBezTo>
                  <a:cubicBezTo>
                    <a:pt x="20383" y="59983"/>
                    <a:pt x="20156" y="59781"/>
                    <a:pt x="19920" y="59589"/>
                  </a:cubicBezTo>
                  <a:cubicBezTo>
                    <a:pt x="19927" y="59577"/>
                    <a:pt x="19934" y="59570"/>
                    <a:pt x="19940" y="59556"/>
                  </a:cubicBezTo>
                  <a:cubicBezTo>
                    <a:pt x="20919" y="57090"/>
                    <a:pt x="22255" y="55092"/>
                    <a:pt x="24781" y="54073"/>
                  </a:cubicBezTo>
                  <a:close/>
                  <a:moveTo>
                    <a:pt x="17652" y="58740"/>
                  </a:moveTo>
                  <a:lnTo>
                    <a:pt x="17652" y="58740"/>
                  </a:lnTo>
                  <a:cubicBezTo>
                    <a:pt x="19886" y="59532"/>
                    <a:pt x="21854" y="61430"/>
                    <a:pt x="22790" y="63615"/>
                  </a:cubicBezTo>
                  <a:cubicBezTo>
                    <a:pt x="22792" y="63622"/>
                    <a:pt x="22797" y="63627"/>
                    <a:pt x="22800" y="63629"/>
                  </a:cubicBezTo>
                  <a:cubicBezTo>
                    <a:pt x="21497" y="65023"/>
                    <a:pt x="20603" y="66877"/>
                    <a:pt x="20559" y="68581"/>
                  </a:cubicBezTo>
                  <a:cubicBezTo>
                    <a:pt x="20276" y="68554"/>
                    <a:pt x="19992" y="68540"/>
                    <a:pt x="19709" y="68540"/>
                  </a:cubicBezTo>
                  <a:cubicBezTo>
                    <a:pt x="19322" y="68540"/>
                    <a:pt x="18935" y="68566"/>
                    <a:pt x="18550" y="68624"/>
                  </a:cubicBezTo>
                  <a:cubicBezTo>
                    <a:pt x="18004" y="65369"/>
                    <a:pt x="17815" y="62041"/>
                    <a:pt x="17652" y="58740"/>
                  </a:cubicBezTo>
                  <a:close/>
                  <a:moveTo>
                    <a:pt x="26058" y="61780"/>
                  </a:moveTo>
                  <a:cubicBezTo>
                    <a:pt x="26193" y="62611"/>
                    <a:pt x="26327" y="63442"/>
                    <a:pt x="26455" y="64270"/>
                  </a:cubicBezTo>
                  <a:cubicBezTo>
                    <a:pt x="26794" y="66432"/>
                    <a:pt x="27329" y="69148"/>
                    <a:pt x="26659" y="71348"/>
                  </a:cubicBezTo>
                  <a:cubicBezTo>
                    <a:pt x="25087" y="69940"/>
                    <a:pt x="23010" y="68900"/>
                    <a:pt x="20870" y="68617"/>
                  </a:cubicBezTo>
                  <a:cubicBezTo>
                    <a:pt x="21237" y="67038"/>
                    <a:pt x="21652" y="65660"/>
                    <a:pt x="22691" y="64366"/>
                  </a:cubicBezTo>
                  <a:cubicBezTo>
                    <a:pt x="23632" y="63196"/>
                    <a:pt x="24781" y="62496"/>
                    <a:pt x="26058" y="61780"/>
                  </a:cubicBezTo>
                  <a:close/>
                  <a:moveTo>
                    <a:pt x="18581" y="68809"/>
                  </a:moveTo>
                  <a:lnTo>
                    <a:pt x="18581" y="68809"/>
                  </a:lnTo>
                  <a:cubicBezTo>
                    <a:pt x="21569" y="68883"/>
                    <a:pt x="24265" y="69630"/>
                    <a:pt x="26531" y="71718"/>
                  </a:cubicBezTo>
                  <a:lnTo>
                    <a:pt x="26531" y="71719"/>
                  </a:lnTo>
                  <a:cubicBezTo>
                    <a:pt x="26195" y="72600"/>
                    <a:pt x="25642" y="73385"/>
                    <a:pt x="24768" y="73998"/>
                  </a:cubicBezTo>
                  <a:cubicBezTo>
                    <a:pt x="24087" y="74474"/>
                    <a:pt x="23306" y="74739"/>
                    <a:pt x="22547" y="74739"/>
                  </a:cubicBezTo>
                  <a:cubicBezTo>
                    <a:pt x="21654" y="74739"/>
                    <a:pt x="20791" y="74373"/>
                    <a:pt x="20156" y="73553"/>
                  </a:cubicBezTo>
                  <a:cubicBezTo>
                    <a:pt x="19146" y="72253"/>
                    <a:pt x="18850" y="70396"/>
                    <a:pt x="18581" y="68809"/>
                  </a:cubicBezTo>
                  <a:close/>
                  <a:moveTo>
                    <a:pt x="24515" y="1"/>
                  </a:moveTo>
                  <a:cubicBezTo>
                    <a:pt x="22873" y="1"/>
                    <a:pt x="21240" y="385"/>
                    <a:pt x="19717" y="1281"/>
                  </a:cubicBezTo>
                  <a:cubicBezTo>
                    <a:pt x="16738" y="3034"/>
                    <a:pt x="14880" y="7281"/>
                    <a:pt x="16841" y="10394"/>
                  </a:cubicBezTo>
                  <a:cubicBezTo>
                    <a:pt x="14857" y="8965"/>
                    <a:pt x="12460" y="8082"/>
                    <a:pt x="10055" y="8082"/>
                  </a:cubicBezTo>
                  <a:cubicBezTo>
                    <a:pt x="8712" y="8082"/>
                    <a:pt x="7366" y="8357"/>
                    <a:pt x="6090" y="8968"/>
                  </a:cubicBezTo>
                  <a:cubicBezTo>
                    <a:pt x="2426" y="10717"/>
                    <a:pt x="507" y="14898"/>
                    <a:pt x="13" y="18752"/>
                  </a:cubicBezTo>
                  <a:cubicBezTo>
                    <a:pt x="0" y="18853"/>
                    <a:pt x="75" y="18927"/>
                    <a:pt x="162" y="18927"/>
                  </a:cubicBezTo>
                  <a:cubicBezTo>
                    <a:pt x="189" y="18927"/>
                    <a:pt x="218" y="18919"/>
                    <a:pt x="245" y="18903"/>
                  </a:cubicBezTo>
                  <a:cubicBezTo>
                    <a:pt x="1582" y="18094"/>
                    <a:pt x="2930" y="17306"/>
                    <a:pt x="4277" y="16516"/>
                  </a:cubicBezTo>
                  <a:lnTo>
                    <a:pt x="4277" y="16516"/>
                  </a:lnTo>
                  <a:lnTo>
                    <a:pt x="3932" y="17526"/>
                  </a:lnTo>
                  <a:cubicBezTo>
                    <a:pt x="3899" y="17620"/>
                    <a:pt x="3968" y="17727"/>
                    <a:pt x="4058" y="17727"/>
                  </a:cubicBezTo>
                  <a:cubicBezTo>
                    <a:pt x="4083" y="17727"/>
                    <a:pt x="4109" y="17719"/>
                    <a:pt x="4136" y="17700"/>
                  </a:cubicBezTo>
                  <a:cubicBezTo>
                    <a:pt x="5655" y="16648"/>
                    <a:pt x="7240" y="15719"/>
                    <a:pt x="8901" y="14915"/>
                  </a:cubicBezTo>
                  <a:lnTo>
                    <a:pt x="8901" y="14915"/>
                  </a:lnTo>
                  <a:cubicBezTo>
                    <a:pt x="8717" y="15245"/>
                    <a:pt x="8488" y="15526"/>
                    <a:pt x="8179" y="15793"/>
                  </a:cubicBezTo>
                  <a:cubicBezTo>
                    <a:pt x="8088" y="15872"/>
                    <a:pt x="8134" y="16051"/>
                    <a:pt x="8246" y="16051"/>
                  </a:cubicBezTo>
                  <a:cubicBezTo>
                    <a:pt x="8265" y="16051"/>
                    <a:pt x="8285" y="16046"/>
                    <a:pt x="8306" y="16035"/>
                  </a:cubicBezTo>
                  <a:cubicBezTo>
                    <a:pt x="9084" y="15651"/>
                    <a:pt x="9876" y="15327"/>
                    <a:pt x="10698" y="15049"/>
                  </a:cubicBezTo>
                  <a:lnTo>
                    <a:pt x="10698" y="15049"/>
                  </a:lnTo>
                  <a:cubicBezTo>
                    <a:pt x="8229" y="16531"/>
                    <a:pt x="6361" y="19393"/>
                    <a:pt x="5574" y="21935"/>
                  </a:cubicBezTo>
                  <a:cubicBezTo>
                    <a:pt x="4182" y="26432"/>
                    <a:pt x="5542" y="31338"/>
                    <a:pt x="8858" y="34633"/>
                  </a:cubicBezTo>
                  <a:cubicBezTo>
                    <a:pt x="8885" y="34659"/>
                    <a:pt x="8919" y="34671"/>
                    <a:pt x="8953" y="34671"/>
                  </a:cubicBezTo>
                  <a:cubicBezTo>
                    <a:pt x="9025" y="34671"/>
                    <a:pt x="9097" y="34620"/>
                    <a:pt x="9110" y="34546"/>
                  </a:cubicBezTo>
                  <a:cubicBezTo>
                    <a:pt x="9379" y="32792"/>
                    <a:pt x="9650" y="31038"/>
                    <a:pt x="9923" y="29284"/>
                  </a:cubicBezTo>
                  <a:cubicBezTo>
                    <a:pt x="10051" y="29640"/>
                    <a:pt x="10211" y="29983"/>
                    <a:pt x="10406" y="30320"/>
                  </a:cubicBezTo>
                  <a:cubicBezTo>
                    <a:pt x="10431" y="30363"/>
                    <a:pt x="10468" y="30381"/>
                    <a:pt x="10506" y="30381"/>
                  </a:cubicBezTo>
                  <a:cubicBezTo>
                    <a:pt x="10570" y="30381"/>
                    <a:pt x="10636" y="30332"/>
                    <a:pt x="10656" y="30268"/>
                  </a:cubicBezTo>
                  <a:cubicBezTo>
                    <a:pt x="11261" y="28245"/>
                    <a:pt x="11867" y="26222"/>
                    <a:pt x="12474" y="24197"/>
                  </a:cubicBezTo>
                  <a:cubicBezTo>
                    <a:pt x="12564" y="24528"/>
                    <a:pt x="12656" y="24857"/>
                    <a:pt x="12745" y="25186"/>
                  </a:cubicBezTo>
                  <a:cubicBezTo>
                    <a:pt x="12762" y="25249"/>
                    <a:pt x="12808" y="25276"/>
                    <a:pt x="12857" y="25276"/>
                  </a:cubicBezTo>
                  <a:cubicBezTo>
                    <a:pt x="12921" y="25276"/>
                    <a:pt x="12990" y="25231"/>
                    <a:pt x="13009" y="25164"/>
                  </a:cubicBezTo>
                  <a:cubicBezTo>
                    <a:pt x="13406" y="23822"/>
                    <a:pt x="13931" y="22538"/>
                    <a:pt x="14580" y="21307"/>
                  </a:cubicBezTo>
                  <a:cubicBezTo>
                    <a:pt x="14592" y="21463"/>
                    <a:pt x="14620" y="21619"/>
                    <a:pt x="14669" y="21800"/>
                  </a:cubicBezTo>
                  <a:cubicBezTo>
                    <a:pt x="14686" y="21859"/>
                    <a:pt x="14742" y="21888"/>
                    <a:pt x="14798" y="21888"/>
                  </a:cubicBezTo>
                  <a:cubicBezTo>
                    <a:pt x="14851" y="21888"/>
                    <a:pt x="14904" y="21862"/>
                    <a:pt x="14928" y="21811"/>
                  </a:cubicBezTo>
                  <a:cubicBezTo>
                    <a:pt x="15442" y="20663"/>
                    <a:pt x="16145" y="19671"/>
                    <a:pt x="17058" y="18803"/>
                  </a:cubicBezTo>
                  <a:cubicBezTo>
                    <a:pt x="17081" y="18781"/>
                    <a:pt x="17091" y="18759"/>
                    <a:pt x="17095" y="18733"/>
                  </a:cubicBezTo>
                  <a:cubicBezTo>
                    <a:pt x="17459" y="18859"/>
                    <a:pt x="17842" y="18931"/>
                    <a:pt x="18229" y="18945"/>
                  </a:cubicBezTo>
                  <a:cubicBezTo>
                    <a:pt x="17391" y="27141"/>
                    <a:pt x="16958" y="35370"/>
                    <a:pt x="16927" y="43607"/>
                  </a:cubicBezTo>
                  <a:cubicBezTo>
                    <a:pt x="16911" y="47869"/>
                    <a:pt x="17002" y="52133"/>
                    <a:pt x="17199" y="56390"/>
                  </a:cubicBezTo>
                  <a:cubicBezTo>
                    <a:pt x="17233" y="57118"/>
                    <a:pt x="17266" y="57847"/>
                    <a:pt x="17300" y="58578"/>
                  </a:cubicBezTo>
                  <a:cubicBezTo>
                    <a:pt x="17277" y="58582"/>
                    <a:pt x="17278" y="58616"/>
                    <a:pt x="17301" y="58623"/>
                  </a:cubicBezTo>
                  <a:cubicBezTo>
                    <a:pt x="17374" y="60166"/>
                    <a:pt x="17455" y="61715"/>
                    <a:pt x="17575" y="63258"/>
                  </a:cubicBezTo>
                  <a:cubicBezTo>
                    <a:pt x="17716" y="65079"/>
                    <a:pt x="17912" y="66895"/>
                    <a:pt x="18209" y="68689"/>
                  </a:cubicBezTo>
                  <a:cubicBezTo>
                    <a:pt x="18166" y="68718"/>
                    <a:pt x="18173" y="68781"/>
                    <a:pt x="18224" y="68795"/>
                  </a:cubicBezTo>
                  <a:cubicBezTo>
                    <a:pt x="18614" y="71145"/>
                    <a:pt x="19242" y="74838"/>
                    <a:pt x="22199" y="75117"/>
                  </a:cubicBezTo>
                  <a:cubicBezTo>
                    <a:pt x="22323" y="75129"/>
                    <a:pt x="22445" y="75135"/>
                    <a:pt x="22566" y="75135"/>
                  </a:cubicBezTo>
                  <a:cubicBezTo>
                    <a:pt x="24957" y="75135"/>
                    <a:pt x="26747" y="72923"/>
                    <a:pt x="27175" y="70721"/>
                  </a:cubicBezTo>
                  <a:cubicBezTo>
                    <a:pt x="27506" y="69023"/>
                    <a:pt x="27275" y="67276"/>
                    <a:pt x="27020" y="65588"/>
                  </a:cubicBezTo>
                  <a:cubicBezTo>
                    <a:pt x="26711" y="63569"/>
                    <a:pt x="26383" y="61553"/>
                    <a:pt x="26053" y="59538"/>
                  </a:cubicBezTo>
                  <a:cubicBezTo>
                    <a:pt x="25370" y="55352"/>
                    <a:pt x="24669" y="51166"/>
                    <a:pt x="24059" y="46967"/>
                  </a:cubicBezTo>
                  <a:cubicBezTo>
                    <a:pt x="22714" y="37693"/>
                    <a:pt x="21991" y="28437"/>
                    <a:pt x="22502" y="19071"/>
                  </a:cubicBezTo>
                  <a:lnTo>
                    <a:pt x="22502" y="19071"/>
                  </a:lnTo>
                  <a:cubicBezTo>
                    <a:pt x="23327" y="19459"/>
                    <a:pt x="23999" y="19967"/>
                    <a:pt x="24592" y="20659"/>
                  </a:cubicBezTo>
                  <a:cubicBezTo>
                    <a:pt x="24622" y="20694"/>
                    <a:pt x="24662" y="20711"/>
                    <a:pt x="24701" y="20711"/>
                  </a:cubicBezTo>
                  <a:cubicBezTo>
                    <a:pt x="24756" y="20711"/>
                    <a:pt x="24808" y="20676"/>
                    <a:pt x="24826" y="20608"/>
                  </a:cubicBezTo>
                  <a:cubicBezTo>
                    <a:pt x="24888" y="20378"/>
                    <a:pt x="24918" y="20176"/>
                    <a:pt x="24930" y="19962"/>
                  </a:cubicBezTo>
                  <a:cubicBezTo>
                    <a:pt x="25628" y="20809"/>
                    <a:pt x="26198" y="21722"/>
                    <a:pt x="26644" y="22733"/>
                  </a:cubicBezTo>
                  <a:cubicBezTo>
                    <a:pt x="26669" y="22789"/>
                    <a:pt x="26716" y="22815"/>
                    <a:pt x="26763" y="22815"/>
                  </a:cubicBezTo>
                  <a:cubicBezTo>
                    <a:pt x="26817" y="22815"/>
                    <a:pt x="26871" y="22780"/>
                    <a:pt x="26890" y="22713"/>
                  </a:cubicBezTo>
                  <a:cubicBezTo>
                    <a:pt x="26982" y="22393"/>
                    <a:pt x="27074" y="22071"/>
                    <a:pt x="27167" y="21751"/>
                  </a:cubicBezTo>
                  <a:cubicBezTo>
                    <a:pt x="28072" y="23148"/>
                    <a:pt x="28737" y="24652"/>
                    <a:pt x="29167" y="26266"/>
                  </a:cubicBezTo>
                  <a:cubicBezTo>
                    <a:pt x="29183" y="26321"/>
                    <a:pt x="29226" y="26345"/>
                    <a:pt x="29271" y="26345"/>
                  </a:cubicBezTo>
                  <a:cubicBezTo>
                    <a:pt x="29318" y="26345"/>
                    <a:pt x="29368" y="26320"/>
                    <a:pt x="29393" y="26278"/>
                  </a:cubicBezTo>
                  <a:cubicBezTo>
                    <a:pt x="29573" y="25983"/>
                    <a:pt x="29700" y="25697"/>
                    <a:pt x="29793" y="25386"/>
                  </a:cubicBezTo>
                  <a:cubicBezTo>
                    <a:pt x="30328" y="27144"/>
                    <a:pt x="30866" y="28901"/>
                    <a:pt x="31382" y="30662"/>
                  </a:cubicBezTo>
                  <a:cubicBezTo>
                    <a:pt x="31400" y="30727"/>
                    <a:pt x="31461" y="30761"/>
                    <a:pt x="31523" y="30761"/>
                  </a:cubicBezTo>
                  <a:cubicBezTo>
                    <a:pt x="31565" y="30761"/>
                    <a:pt x="31608" y="30745"/>
                    <a:pt x="31637" y="30710"/>
                  </a:cubicBezTo>
                  <a:cubicBezTo>
                    <a:pt x="34288" y="27451"/>
                    <a:pt x="34944" y="22725"/>
                    <a:pt x="33209" y="18885"/>
                  </a:cubicBezTo>
                  <a:cubicBezTo>
                    <a:pt x="32321" y="16921"/>
                    <a:pt x="30815" y="15214"/>
                    <a:pt x="28982" y="14029"/>
                  </a:cubicBezTo>
                  <a:lnTo>
                    <a:pt x="28982" y="14029"/>
                  </a:lnTo>
                  <a:cubicBezTo>
                    <a:pt x="28986" y="14029"/>
                    <a:pt x="28989" y="14030"/>
                    <a:pt x="28992" y="14030"/>
                  </a:cubicBezTo>
                  <a:cubicBezTo>
                    <a:pt x="29119" y="14030"/>
                    <a:pt x="29200" y="13867"/>
                    <a:pt x="29092" y="13777"/>
                  </a:cubicBezTo>
                  <a:cubicBezTo>
                    <a:pt x="28790" y="13527"/>
                    <a:pt x="28516" y="13258"/>
                    <a:pt x="28260" y="12966"/>
                  </a:cubicBezTo>
                  <a:lnTo>
                    <a:pt x="28260" y="12966"/>
                  </a:lnTo>
                  <a:cubicBezTo>
                    <a:pt x="29290" y="13027"/>
                    <a:pt x="30260" y="13249"/>
                    <a:pt x="31224" y="13647"/>
                  </a:cubicBezTo>
                  <a:cubicBezTo>
                    <a:pt x="31247" y="13656"/>
                    <a:pt x="31268" y="13660"/>
                    <a:pt x="31288" y="13660"/>
                  </a:cubicBezTo>
                  <a:cubicBezTo>
                    <a:pt x="31407" y="13660"/>
                    <a:pt x="31477" y="13510"/>
                    <a:pt x="31381" y="13408"/>
                  </a:cubicBezTo>
                  <a:cubicBezTo>
                    <a:pt x="31121" y="13167"/>
                    <a:pt x="30950" y="12889"/>
                    <a:pt x="30867" y="12574"/>
                  </a:cubicBezTo>
                  <a:lnTo>
                    <a:pt x="30867" y="12574"/>
                  </a:lnTo>
                  <a:cubicBezTo>
                    <a:pt x="32561" y="12990"/>
                    <a:pt x="34260" y="13404"/>
                    <a:pt x="35954" y="13819"/>
                  </a:cubicBezTo>
                  <a:cubicBezTo>
                    <a:pt x="35966" y="13822"/>
                    <a:pt x="35978" y="13823"/>
                    <a:pt x="35989" y="13823"/>
                  </a:cubicBezTo>
                  <a:cubicBezTo>
                    <a:pt x="36114" y="13823"/>
                    <a:pt x="36165" y="13653"/>
                    <a:pt x="36075" y="13566"/>
                  </a:cubicBezTo>
                  <a:cubicBezTo>
                    <a:pt x="35478" y="12979"/>
                    <a:pt x="34881" y="12394"/>
                    <a:pt x="34285" y="11808"/>
                  </a:cubicBezTo>
                  <a:lnTo>
                    <a:pt x="34285" y="11808"/>
                  </a:lnTo>
                  <a:cubicBezTo>
                    <a:pt x="35689" y="12109"/>
                    <a:pt x="37090" y="12406"/>
                    <a:pt x="38492" y="12704"/>
                  </a:cubicBezTo>
                  <a:cubicBezTo>
                    <a:pt x="38500" y="12705"/>
                    <a:pt x="38509" y="12706"/>
                    <a:pt x="38517" y="12706"/>
                  </a:cubicBezTo>
                  <a:cubicBezTo>
                    <a:pt x="38596" y="12706"/>
                    <a:pt x="38680" y="12635"/>
                    <a:pt x="38665" y="12550"/>
                  </a:cubicBezTo>
                  <a:cubicBezTo>
                    <a:pt x="37983" y="8767"/>
                    <a:pt x="33181" y="6722"/>
                    <a:pt x="29734" y="6722"/>
                  </a:cubicBezTo>
                  <a:cubicBezTo>
                    <a:pt x="29724" y="6722"/>
                    <a:pt x="29715" y="6722"/>
                    <a:pt x="29705" y="6722"/>
                  </a:cubicBezTo>
                  <a:cubicBezTo>
                    <a:pt x="27105" y="6726"/>
                    <a:pt x="24565" y="7806"/>
                    <a:pt x="22693" y="9585"/>
                  </a:cubicBezTo>
                  <a:cubicBezTo>
                    <a:pt x="22467" y="9493"/>
                    <a:pt x="22237" y="9401"/>
                    <a:pt x="22008" y="9312"/>
                  </a:cubicBezTo>
                  <a:lnTo>
                    <a:pt x="23808" y="8158"/>
                  </a:lnTo>
                  <a:cubicBezTo>
                    <a:pt x="23905" y="8095"/>
                    <a:pt x="23879" y="7961"/>
                    <a:pt x="23788" y="7909"/>
                  </a:cubicBezTo>
                  <a:cubicBezTo>
                    <a:pt x="23541" y="7768"/>
                    <a:pt x="23291" y="7622"/>
                    <a:pt x="23044" y="7481"/>
                  </a:cubicBezTo>
                  <a:cubicBezTo>
                    <a:pt x="24706" y="6545"/>
                    <a:pt x="26392" y="5650"/>
                    <a:pt x="28108" y="4812"/>
                  </a:cubicBezTo>
                  <a:cubicBezTo>
                    <a:pt x="28226" y="4756"/>
                    <a:pt x="28244" y="4601"/>
                    <a:pt x="28123" y="4536"/>
                  </a:cubicBezTo>
                  <a:cubicBezTo>
                    <a:pt x="27849" y="4382"/>
                    <a:pt x="27590" y="4272"/>
                    <a:pt x="27315" y="4183"/>
                  </a:cubicBezTo>
                  <a:cubicBezTo>
                    <a:pt x="28889" y="3700"/>
                    <a:pt x="30461" y="3218"/>
                    <a:pt x="32035" y="2735"/>
                  </a:cubicBezTo>
                  <a:cubicBezTo>
                    <a:pt x="32186" y="2688"/>
                    <a:pt x="32160" y="2505"/>
                    <a:pt x="32052" y="2434"/>
                  </a:cubicBezTo>
                  <a:cubicBezTo>
                    <a:pt x="29799" y="987"/>
                    <a:pt x="27146" y="1"/>
                    <a:pt x="2451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572231" y="2075175"/>
              <a:ext cx="104122" cy="160688"/>
            </a:xfrm>
            <a:custGeom>
              <a:avLst/>
              <a:gdLst/>
              <a:ahLst/>
              <a:cxnLst/>
              <a:rect l="l" t="t" r="r" b="b"/>
              <a:pathLst>
                <a:path w="2069" h="3193" extrusionOk="0">
                  <a:moveTo>
                    <a:pt x="1789" y="0"/>
                  </a:moveTo>
                  <a:cubicBezTo>
                    <a:pt x="1150" y="0"/>
                    <a:pt x="590" y="647"/>
                    <a:pt x="331" y="1172"/>
                  </a:cubicBezTo>
                  <a:cubicBezTo>
                    <a:pt x="29" y="1783"/>
                    <a:pt x="0" y="2485"/>
                    <a:pt x="257" y="3116"/>
                  </a:cubicBezTo>
                  <a:cubicBezTo>
                    <a:pt x="279" y="3170"/>
                    <a:pt x="322" y="3192"/>
                    <a:pt x="366" y="3192"/>
                  </a:cubicBezTo>
                  <a:cubicBezTo>
                    <a:pt x="439" y="3192"/>
                    <a:pt x="514" y="3127"/>
                    <a:pt x="485" y="3033"/>
                  </a:cubicBezTo>
                  <a:cubicBezTo>
                    <a:pt x="311" y="2460"/>
                    <a:pt x="397" y="1868"/>
                    <a:pt x="696" y="1351"/>
                  </a:cubicBezTo>
                  <a:cubicBezTo>
                    <a:pt x="1001" y="832"/>
                    <a:pt x="1450" y="662"/>
                    <a:pt x="1910" y="335"/>
                  </a:cubicBezTo>
                  <a:cubicBezTo>
                    <a:pt x="2069" y="223"/>
                    <a:pt x="1971" y="0"/>
                    <a:pt x="1793" y="0"/>
                  </a:cubicBezTo>
                  <a:cubicBezTo>
                    <a:pt x="1792" y="0"/>
                    <a:pt x="1791" y="0"/>
                    <a:pt x="17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8" name="Google Shape;7998;p73"/>
          <p:cNvGrpSpPr/>
          <p:nvPr/>
        </p:nvGrpSpPr>
        <p:grpSpPr>
          <a:xfrm>
            <a:off x="6589871" y="119817"/>
            <a:ext cx="1166897" cy="839362"/>
            <a:chOff x="4797000" y="1750925"/>
            <a:chExt cx="342550" cy="246400"/>
          </a:xfrm>
        </p:grpSpPr>
        <p:sp>
          <p:nvSpPr>
            <p:cNvPr id="7999" name="Google Shape;7999;p7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مربع نص 3">
            <a:extLst>
              <a:ext uri="{FF2B5EF4-FFF2-40B4-BE49-F238E27FC236}">
                <a16:creationId xmlns:a16="http://schemas.microsoft.com/office/drawing/2014/main" id="{F8D61C8D-8B1B-2FF6-8D9B-8D5B0B848501}"/>
              </a:ext>
            </a:extLst>
          </p:cNvPr>
          <p:cNvSpPr txBox="1"/>
          <p:nvPr/>
        </p:nvSpPr>
        <p:spPr>
          <a:xfrm>
            <a:off x="1205713" y="3681876"/>
            <a:ext cx="5381204" cy="509798"/>
          </a:xfrm>
          <a:prstGeom prst="rect">
            <a:avLst/>
          </a:prstGeom>
          <a:solidFill>
            <a:srgbClr val="FFFFFF"/>
          </a:solidFill>
        </p:spPr>
        <p:txBody>
          <a:bodyPr wrap="square" rtlCol="1">
            <a:spAutoFit/>
          </a:bodyPr>
          <a:lstStyle/>
          <a:p>
            <a:endParaRPr lang="ar-SA" dirty="0"/>
          </a:p>
        </p:txBody>
      </p:sp>
      <p:pic>
        <p:nvPicPr>
          <p:cNvPr id="1026" name="Picture 2" descr="Have Nice Day Card Orange Rose Stock Photo 1022297935 | Shutterstock">
            <a:extLst>
              <a:ext uri="{FF2B5EF4-FFF2-40B4-BE49-F238E27FC236}">
                <a16:creationId xmlns:a16="http://schemas.microsoft.com/office/drawing/2014/main" id="{56DD6C96-6356-3477-75EF-1EF77B38A2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223"/>
          <a:stretch/>
        </p:blipFill>
        <p:spPr bwMode="auto">
          <a:xfrm>
            <a:off x="1867785" y="1937669"/>
            <a:ext cx="3595814" cy="239598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/>
            </a:solidFill>
            <a:miter lim="800000"/>
          </a:ln>
          <a:effectLst>
            <a:glow rad="139700">
              <a:srgbClr val="92D050">
                <a:alpha val="40000"/>
              </a:srgb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8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6" name="Google Shape;8026;p74"/>
          <p:cNvGrpSpPr/>
          <p:nvPr/>
        </p:nvGrpSpPr>
        <p:grpSpPr>
          <a:xfrm>
            <a:off x="5452780" y="3713691"/>
            <a:ext cx="1000643" cy="407252"/>
            <a:chOff x="3244800" y="3622525"/>
            <a:chExt cx="885525" cy="360400"/>
          </a:xfrm>
        </p:grpSpPr>
        <p:sp>
          <p:nvSpPr>
            <p:cNvPr id="8027" name="Google Shape;8027;p74"/>
            <p:cNvSpPr/>
            <p:nvPr/>
          </p:nvSpPr>
          <p:spPr>
            <a:xfrm>
              <a:off x="3257425" y="3634350"/>
              <a:ext cx="867625" cy="342325"/>
            </a:xfrm>
            <a:custGeom>
              <a:avLst/>
              <a:gdLst/>
              <a:ahLst/>
              <a:cxnLst/>
              <a:rect l="l" t="t" r="r" b="b"/>
              <a:pathLst>
                <a:path w="34705" h="13693" extrusionOk="0">
                  <a:moveTo>
                    <a:pt x="20639" y="10810"/>
                  </a:moveTo>
                  <a:lnTo>
                    <a:pt x="20639" y="10810"/>
                  </a:lnTo>
                  <a:cubicBezTo>
                    <a:pt x="20639" y="10810"/>
                    <a:pt x="20638" y="10811"/>
                    <a:pt x="20637" y="10812"/>
                  </a:cubicBezTo>
                  <a:cubicBezTo>
                    <a:pt x="20638" y="10811"/>
                    <a:pt x="20639" y="10810"/>
                    <a:pt x="20639" y="10810"/>
                  </a:cubicBezTo>
                  <a:close/>
                  <a:moveTo>
                    <a:pt x="16070" y="6823"/>
                  </a:moveTo>
                  <a:cubicBezTo>
                    <a:pt x="16813" y="6823"/>
                    <a:pt x="17410" y="7525"/>
                    <a:pt x="17417" y="8240"/>
                  </a:cubicBezTo>
                  <a:cubicBezTo>
                    <a:pt x="17549" y="8141"/>
                    <a:pt x="17719" y="8089"/>
                    <a:pt x="17897" y="8089"/>
                  </a:cubicBezTo>
                  <a:cubicBezTo>
                    <a:pt x="18000" y="8089"/>
                    <a:pt x="18105" y="8106"/>
                    <a:pt x="18208" y="8142"/>
                  </a:cubicBezTo>
                  <a:cubicBezTo>
                    <a:pt x="18803" y="8359"/>
                    <a:pt x="18901" y="9009"/>
                    <a:pt x="18866" y="9581"/>
                  </a:cubicBezTo>
                  <a:cubicBezTo>
                    <a:pt x="19118" y="9498"/>
                    <a:pt x="19386" y="9431"/>
                    <a:pt x="19648" y="9431"/>
                  </a:cubicBezTo>
                  <a:cubicBezTo>
                    <a:pt x="19876" y="9431"/>
                    <a:pt x="20099" y="9482"/>
                    <a:pt x="20303" y="9619"/>
                  </a:cubicBezTo>
                  <a:cubicBezTo>
                    <a:pt x="20630" y="9839"/>
                    <a:pt x="20939" y="10428"/>
                    <a:pt x="20639" y="10810"/>
                  </a:cubicBezTo>
                  <a:lnTo>
                    <a:pt x="20639" y="10810"/>
                  </a:lnTo>
                  <a:cubicBezTo>
                    <a:pt x="20659" y="10786"/>
                    <a:pt x="20688" y="10775"/>
                    <a:pt x="20719" y="10775"/>
                  </a:cubicBezTo>
                  <a:cubicBezTo>
                    <a:pt x="20775" y="10775"/>
                    <a:pt x="20836" y="10812"/>
                    <a:pt x="20846" y="10868"/>
                  </a:cubicBezTo>
                  <a:cubicBezTo>
                    <a:pt x="20852" y="10892"/>
                    <a:pt x="20855" y="10916"/>
                    <a:pt x="20859" y="10939"/>
                  </a:cubicBezTo>
                  <a:cubicBezTo>
                    <a:pt x="20866" y="10991"/>
                    <a:pt x="20862" y="11054"/>
                    <a:pt x="20819" y="11089"/>
                  </a:cubicBezTo>
                  <a:cubicBezTo>
                    <a:pt x="20741" y="11152"/>
                    <a:pt x="20654" y="11187"/>
                    <a:pt x="20570" y="11187"/>
                  </a:cubicBezTo>
                  <a:cubicBezTo>
                    <a:pt x="20470" y="11187"/>
                    <a:pt x="20374" y="11138"/>
                    <a:pt x="20305" y="11027"/>
                  </a:cubicBezTo>
                  <a:cubicBezTo>
                    <a:pt x="20210" y="10872"/>
                    <a:pt x="20262" y="10494"/>
                    <a:pt x="20242" y="10334"/>
                  </a:cubicBezTo>
                  <a:cubicBezTo>
                    <a:pt x="20300" y="10056"/>
                    <a:pt x="20192" y="9912"/>
                    <a:pt x="19912" y="9896"/>
                  </a:cubicBezTo>
                  <a:cubicBezTo>
                    <a:pt x="19807" y="9817"/>
                    <a:pt x="19698" y="9778"/>
                    <a:pt x="19584" y="9778"/>
                  </a:cubicBezTo>
                  <a:cubicBezTo>
                    <a:pt x="19526" y="9778"/>
                    <a:pt x="19467" y="9788"/>
                    <a:pt x="19407" y="9808"/>
                  </a:cubicBezTo>
                  <a:cubicBezTo>
                    <a:pt x="19169" y="9819"/>
                    <a:pt x="18940" y="9911"/>
                    <a:pt x="18714" y="9989"/>
                  </a:cubicBezTo>
                  <a:cubicBezTo>
                    <a:pt x="18696" y="9995"/>
                    <a:pt x="18679" y="9998"/>
                    <a:pt x="18663" y="9998"/>
                  </a:cubicBezTo>
                  <a:cubicBezTo>
                    <a:pt x="18559" y="9998"/>
                    <a:pt x="18493" y="9882"/>
                    <a:pt x="18510" y="9779"/>
                  </a:cubicBezTo>
                  <a:cubicBezTo>
                    <a:pt x="18549" y="9512"/>
                    <a:pt x="18581" y="9208"/>
                    <a:pt x="18503" y="8940"/>
                  </a:cubicBezTo>
                  <a:cubicBezTo>
                    <a:pt x="18422" y="8680"/>
                    <a:pt x="18082" y="8348"/>
                    <a:pt x="17771" y="8348"/>
                  </a:cubicBezTo>
                  <a:cubicBezTo>
                    <a:pt x="17605" y="8348"/>
                    <a:pt x="17447" y="8442"/>
                    <a:pt x="17340" y="8689"/>
                  </a:cubicBezTo>
                  <a:cubicBezTo>
                    <a:pt x="17340" y="8698"/>
                    <a:pt x="17335" y="8700"/>
                    <a:pt x="17335" y="8705"/>
                  </a:cubicBezTo>
                  <a:cubicBezTo>
                    <a:pt x="17306" y="8782"/>
                    <a:pt x="17239" y="8815"/>
                    <a:pt x="17173" y="8815"/>
                  </a:cubicBezTo>
                  <a:cubicBezTo>
                    <a:pt x="17070" y="8815"/>
                    <a:pt x="16971" y="8736"/>
                    <a:pt x="17017" y="8618"/>
                  </a:cubicBezTo>
                  <a:cubicBezTo>
                    <a:pt x="17262" y="7974"/>
                    <a:pt x="16782" y="7120"/>
                    <a:pt x="16072" y="7120"/>
                  </a:cubicBezTo>
                  <a:cubicBezTo>
                    <a:pt x="16017" y="7120"/>
                    <a:pt x="15960" y="7125"/>
                    <a:pt x="15902" y="7136"/>
                  </a:cubicBezTo>
                  <a:cubicBezTo>
                    <a:pt x="15212" y="7264"/>
                    <a:pt x="14826" y="8192"/>
                    <a:pt x="15118" y="8810"/>
                  </a:cubicBezTo>
                  <a:cubicBezTo>
                    <a:pt x="15138" y="8847"/>
                    <a:pt x="15109" y="8879"/>
                    <a:pt x="15077" y="8879"/>
                  </a:cubicBezTo>
                  <a:cubicBezTo>
                    <a:pt x="15063" y="8879"/>
                    <a:pt x="15048" y="8872"/>
                    <a:pt x="15036" y="8856"/>
                  </a:cubicBezTo>
                  <a:cubicBezTo>
                    <a:pt x="15016" y="8828"/>
                    <a:pt x="15001" y="8802"/>
                    <a:pt x="14984" y="8769"/>
                  </a:cubicBezTo>
                  <a:lnTo>
                    <a:pt x="14984" y="8769"/>
                  </a:lnTo>
                  <a:cubicBezTo>
                    <a:pt x="14984" y="8805"/>
                    <a:pt x="14996" y="8835"/>
                    <a:pt x="14996" y="8870"/>
                  </a:cubicBezTo>
                  <a:cubicBezTo>
                    <a:pt x="14992" y="8961"/>
                    <a:pt x="14920" y="9007"/>
                    <a:pt x="14850" y="9007"/>
                  </a:cubicBezTo>
                  <a:cubicBezTo>
                    <a:pt x="14780" y="9007"/>
                    <a:pt x="14711" y="8961"/>
                    <a:pt x="14712" y="8870"/>
                  </a:cubicBezTo>
                  <a:cubicBezTo>
                    <a:pt x="14725" y="8530"/>
                    <a:pt x="14397" y="8205"/>
                    <a:pt x="14061" y="8205"/>
                  </a:cubicBezTo>
                  <a:cubicBezTo>
                    <a:pt x="13963" y="8205"/>
                    <a:pt x="13863" y="8233"/>
                    <a:pt x="13772" y="8296"/>
                  </a:cubicBezTo>
                  <a:cubicBezTo>
                    <a:pt x="13440" y="8527"/>
                    <a:pt x="13429" y="9073"/>
                    <a:pt x="13709" y="9343"/>
                  </a:cubicBezTo>
                  <a:cubicBezTo>
                    <a:pt x="13768" y="9399"/>
                    <a:pt x="13714" y="9497"/>
                    <a:pt x="13650" y="9497"/>
                  </a:cubicBezTo>
                  <a:cubicBezTo>
                    <a:pt x="13636" y="9497"/>
                    <a:pt x="13621" y="9492"/>
                    <a:pt x="13608" y="9482"/>
                  </a:cubicBezTo>
                  <a:cubicBezTo>
                    <a:pt x="13130" y="9139"/>
                    <a:pt x="13140" y="8346"/>
                    <a:pt x="13650" y="8032"/>
                  </a:cubicBezTo>
                  <a:cubicBezTo>
                    <a:pt x="13780" y="7952"/>
                    <a:pt x="13919" y="7916"/>
                    <a:pt x="14056" y="7916"/>
                  </a:cubicBezTo>
                  <a:cubicBezTo>
                    <a:pt x="14360" y="7916"/>
                    <a:pt x="14656" y="8091"/>
                    <a:pt x="14832" y="8346"/>
                  </a:cubicBezTo>
                  <a:cubicBezTo>
                    <a:pt x="14722" y="7669"/>
                    <a:pt x="15188" y="6911"/>
                    <a:pt x="15944" y="6830"/>
                  </a:cubicBezTo>
                  <a:cubicBezTo>
                    <a:pt x="15986" y="6825"/>
                    <a:pt x="16029" y="6823"/>
                    <a:pt x="16070" y="6823"/>
                  </a:cubicBezTo>
                  <a:close/>
                  <a:moveTo>
                    <a:pt x="15165" y="0"/>
                  </a:moveTo>
                  <a:cubicBezTo>
                    <a:pt x="14710" y="0"/>
                    <a:pt x="14236" y="137"/>
                    <a:pt x="13796" y="432"/>
                  </a:cubicBezTo>
                  <a:cubicBezTo>
                    <a:pt x="12689" y="1180"/>
                    <a:pt x="12480" y="2452"/>
                    <a:pt x="12745" y="3654"/>
                  </a:cubicBezTo>
                  <a:cubicBezTo>
                    <a:pt x="12832" y="3725"/>
                    <a:pt x="12910" y="3807"/>
                    <a:pt x="12966" y="3914"/>
                  </a:cubicBezTo>
                  <a:cubicBezTo>
                    <a:pt x="13046" y="4065"/>
                    <a:pt x="12932" y="4189"/>
                    <a:pt x="12802" y="4189"/>
                  </a:cubicBezTo>
                  <a:cubicBezTo>
                    <a:pt x="12758" y="4189"/>
                    <a:pt x="12712" y="4175"/>
                    <a:pt x="12672" y="4142"/>
                  </a:cubicBezTo>
                  <a:cubicBezTo>
                    <a:pt x="12444" y="3966"/>
                    <a:pt x="12158" y="3828"/>
                    <a:pt x="11882" y="3828"/>
                  </a:cubicBezTo>
                  <a:cubicBezTo>
                    <a:pt x="11678" y="3828"/>
                    <a:pt x="11481" y="3903"/>
                    <a:pt x="11316" y="4091"/>
                  </a:cubicBezTo>
                  <a:cubicBezTo>
                    <a:pt x="10961" y="4490"/>
                    <a:pt x="11123" y="5150"/>
                    <a:pt x="11504" y="5470"/>
                  </a:cubicBezTo>
                  <a:cubicBezTo>
                    <a:pt x="11606" y="5553"/>
                    <a:pt x="11512" y="5690"/>
                    <a:pt x="11404" y="5690"/>
                  </a:cubicBezTo>
                  <a:cubicBezTo>
                    <a:pt x="11384" y="5690"/>
                    <a:pt x="11364" y="5686"/>
                    <a:pt x="11344" y="5676"/>
                  </a:cubicBezTo>
                  <a:cubicBezTo>
                    <a:pt x="11339" y="5671"/>
                    <a:pt x="11336" y="5668"/>
                    <a:pt x="11332" y="5668"/>
                  </a:cubicBezTo>
                  <a:cubicBezTo>
                    <a:pt x="11347" y="5698"/>
                    <a:pt x="11362" y="5734"/>
                    <a:pt x="11374" y="5770"/>
                  </a:cubicBezTo>
                  <a:cubicBezTo>
                    <a:pt x="11412" y="5890"/>
                    <a:pt x="11308" y="5981"/>
                    <a:pt x="11203" y="5981"/>
                  </a:cubicBezTo>
                  <a:cubicBezTo>
                    <a:pt x="11177" y="5981"/>
                    <a:pt x="11150" y="5975"/>
                    <a:pt x="11126" y="5963"/>
                  </a:cubicBezTo>
                  <a:cubicBezTo>
                    <a:pt x="10767" y="5772"/>
                    <a:pt x="10543" y="5562"/>
                    <a:pt x="10130" y="5562"/>
                  </a:cubicBezTo>
                  <a:cubicBezTo>
                    <a:pt x="10107" y="5562"/>
                    <a:pt x="10083" y="5563"/>
                    <a:pt x="10058" y="5564"/>
                  </a:cubicBezTo>
                  <a:cubicBezTo>
                    <a:pt x="9667" y="5593"/>
                    <a:pt x="9278" y="5774"/>
                    <a:pt x="9010" y="6057"/>
                  </a:cubicBezTo>
                  <a:cubicBezTo>
                    <a:pt x="8245" y="6869"/>
                    <a:pt x="8651" y="8077"/>
                    <a:pt x="8974" y="8976"/>
                  </a:cubicBezTo>
                  <a:cubicBezTo>
                    <a:pt x="8981" y="8989"/>
                    <a:pt x="8978" y="8999"/>
                    <a:pt x="8981" y="9012"/>
                  </a:cubicBezTo>
                  <a:cubicBezTo>
                    <a:pt x="8994" y="9022"/>
                    <a:pt x="9004" y="9042"/>
                    <a:pt x="9021" y="9055"/>
                  </a:cubicBezTo>
                  <a:cubicBezTo>
                    <a:pt x="9210" y="8656"/>
                    <a:pt x="9437" y="8277"/>
                    <a:pt x="9697" y="7927"/>
                  </a:cubicBezTo>
                  <a:cubicBezTo>
                    <a:pt x="9737" y="7872"/>
                    <a:pt x="9793" y="7849"/>
                    <a:pt x="9849" y="7849"/>
                  </a:cubicBezTo>
                  <a:cubicBezTo>
                    <a:pt x="9979" y="7849"/>
                    <a:pt x="10105" y="7975"/>
                    <a:pt x="10008" y="8107"/>
                  </a:cubicBezTo>
                  <a:cubicBezTo>
                    <a:pt x="9537" y="8758"/>
                    <a:pt x="9190" y="9448"/>
                    <a:pt x="8851" y="10172"/>
                  </a:cubicBezTo>
                  <a:cubicBezTo>
                    <a:pt x="8832" y="10213"/>
                    <a:pt x="8800" y="10230"/>
                    <a:pt x="8766" y="10230"/>
                  </a:cubicBezTo>
                  <a:cubicBezTo>
                    <a:pt x="8699" y="10230"/>
                    <a:pt x="8627" y="10164"/>
                    <a:pt x="8645" y="10085"/>
                  </a:cubicBezTo>
                  <a:cubicBezTo>
                    <a:pt x="8708" y="9825"/>
                    <a:pt x="8798" y="9572"/>
                    <a:pt x="8901" y="9325"/>
                  </a:cubicBezTo>
                  <a:cubicBezTo>
                    <a:pt x="8587" y="9191"/>
                    <a:pt x="8265" y="9122"/>
                    <a:pt x="7957" y="9122"/>
                  </a:cubicBezTo>
                  <a:cubicBezTo>
                    <a:pt x="7264" y="9122"/>
                    <a:pt x="6643" y="9473"/>
                    <a:pt x="6349" y="10226"/>
                  </a:cubicBezTo>
                  <a:cubicBezTo>
                    <a:pt x="6349" y="10232"/>
                    <a:pt x="6352" y="10235"/>
                    <a:pt x="6352" y="10239"/>
                  </a:cubicBezTo>
                  <a:cubicBezTo>
                    <a:pt x="6399" y="10375"/>
                    <a:pt x="6271" y="10481"/>
                    <a:pt x="6152" y="10481"/>
                  </a:cubicBezTo>
                  <a:cubicBezTo>
                    <a:pt x="6092" y="10481"/>
                    <a:pt x="6034" y="10454"/>
                    <a:pt x="6002" y="10389"/>
                  </a:cubicBezTo>
                  <a:cubicBezTo>
                    <a:pt x="5766" y="9901"/>
                    <a:pt x="5533" y="9369"/>
                    <a:pt x="5018" y="9118"/>
                  </a:cubicBezTo>
                  <a:cubicBezTo>
                    <a:pt x="4923" y="9071"/>
                    <a:pt x="4812" y="9049"/>
                    <a:pt x="4697" y="9049"/>
                  </a:cubicBezTo>
                  <a:cubicBezTo>
                    <a:pt x="4286" y="9049"/>
                    <a:pt x="3814" y="9325"/>
                    <a:pt x="3804" y="9728"/>
                  </a:cubicBezTo>
                  <a:cubicBezTo>
                    <a:pt x="3824" y="9793"/>
                    <a:pt x="3837" y="9869"/>
                    <a:pt x="3844" y="9943"/>
                  </a:cubicBezTo>
                  <a:cubicBezTo>
                    <a:pt x="3850" y="9951"/>
                    <a:pt x="3853" y="9958"/>
                    <a:pt x="3857" y="9971"/>
                  </a:cubicBezTo>
                  <a:cubicBezTo>
                    <a:pt x="3869" y="10001"/>
                    <a:pt x="3864" y="10029"/>
                    <a:pt x="3857" y="10053"/>
                  </a:cubicBezTo>
                  <a:cubicBezTo>
                    <a:pt x="3857" y="10072"/>
                    <a:pt x="3860" y="10083"/>
                    <a:pt x="3860" y="10099"/>
                  </a:cubicBezTo>
                  <a:cubicBezTo>
                    <a:pt x="3860" y="10215"/>
                    <a:pt x="3769" y="10277"/>
                    <a:pt x="3678" y="10277"/>
                  </a:cubicBezTo>
                  <a:cubicBezTo>
                    <a:pt x="3604" y="10277"/>
                    <a:pt x="3531" y="10237"/>
                    <a:pt x="3507" y="10151"/>
                  </a:cubicBezTo>
                  <a:cubicBezTo>
                    <a:pt x="3291" y="9420"/>
                    <a:pt x="2533" y="8772"/>
                    <a:pt x="1776" y="8772"/>
                  </a:cubicBezTo>
                  <a:cubicBezTo>
                    <a:pt x="1457" y="8772"/>
                    <a:pt x="1137" y="8888"/>
                    <a:pt x="860" y="9162"/>
                  </a:cubicBezTo>
                  <a:cubicBezTo>
                    <a:pt x="1" y="10005"/>
                    <a:pt x="601" y="11341"/>
                    <a:pt x="1490" y="11844"/>
                  </a:cubicBezTo>
                  <a:cubicBezTo>
                    <a:pt x="1608" y="11912"/>
                    <a:pt x="1557" y="12054"/>
                    <a:pt x="1454" y="12090"/>
                  </a:cubicBezTo>
                  <a:cubicBezTo>
                    <a:pt x="1467" y="12112"/>
                    <a:pt x="1481" y="12128"/>
                    <a:pt x="1494" y="12151"/>
                  </a:cubicBezTo>
                  <a:cubicBezTo>
                    <a:pt x="1533" y="12248"/>
                    <a:pt x="1438" y="12329"/>
                    <a:pt x="1347" y="12329"/>
                  </a:cubicBezTo>
                  <a:cubicBezTo>
                    <a:pt x="1324" y="12329"/>
                    <a:pt x="1301" y="12324"/>
                    <a:pt x="1281" y="12312"/>
                  </a:cubicBezTo>
                  <a:cubicBezTo>
                    <a:pt x="1095" y="12210"/>
                    <a:pt x="859" y="12119"/>
                    <a:pt x="638" y="12119"/>
                  </a:cubicBezTo>
                  <a:cubicBezTo>
                    <a:pt x="441" y="12119"/>
                    <a:pt x="256" y="12192"/>
                    <a:pt x="128" y="12394"/>
                  </a:cubicBezTo>
                  <a:cubicBezTo>
                    <a:pt x="9" y="12584"/>
                    <a:pt x="25" y="12828"/>
                    <a:pt x="121" y="13025"/>
                  </a:cubicBezTo>
                  <a:cubicBezTo>
                    <a:pt x="190" y="13170"/>
                    <a:pt x="324" y="13254"/>
                    <a:pt x="415" y="13375"/>
                  </a:cubicBezTo>
                  <a:cubicBezTo>
                    <a:pt x="442" y="13390"/>
                    <a:pt x="471" y="13410"/>
                    <a:pt x="497" y="13421"/>
                  </a:cubicBezTo>
                  <a:cubicBezTo>
                    <a:pt x="618" y="13481"/>
                    <a:pt x="612" y="13611"/>
                    <a:pt x="544" y="13693"/>
                  </a:cubicBezTo>
                  <a:cubicBezTo>
                    <a:pt x="6072" y="13197"/>
                    <a:pt x="11686" y="13235"/>
                    <a:pt x="17231" y="13083"/>
                  </a:cubicBezTo>
                  <a:cubicBezTo>
                    <a:pt x="21896" y="12958"/>
                    <a:pt x="26609" y="12663"/>
                    <a:pt x="31291" y="12663"/>
                  </a:cubicBezTo>
                  <a:cubicBezTo>
                    <a:pt x="32252" y="12663"/>
                    <a:pt x="33212" y="12675"/>
                    <a:pt x="34170" y="12704"/>
                  </a:cubicBezTo>
                  <a:cubicBezTo>
                    <a:pt x="34704" y="11690"/>
                    <a:pt x="33899" y="10747"/>
                    <a:pt x="32903" y="10747"/>
                  </a:cubicBezTo>
                  <a:cubicBezTo>
                    <a:pt x="32874" y="10747"/>
                    <a:pt x="32844" y="10748"/>
                    <a:pt x="32814" y="10749"/>
                  </a:cubicBezTo>
                  <a:cubicBezTo>
                    <a:pt x="32783" y="10816"/>
                    <a:pt x="32747" y="10884"/>
                    <a:pt x="32711" y="10942"/>
                  </a:cubicBezTo>
                  <a:cubicBezTo>
                    <a:pt x="32661" y="11021"/>
                    <a:pt x="32587" y="11054"/>
                    <a:pt x="32514" y="11054"/>
                  </a:cubicBezTo>
                  <a:cubicBezTo>
                    <a:pt x="32351" y="11054"/>
                    <a:pt x="32190" y="10888"/>
                    <a:pt x="32301" y="10706"/>
                  </a:cubicBezTo>
                  <a:cubicBezTo>
                    <a:pt x="32307" y="10699"/>
                    <a:pt x="32311" y="10686"/>
                    <a:pt x="32314" y="10681"/>
                  </a:cubicBezTo>
                  <a:cubicBezTo>
                    <a:pt x="32318" y="10669"/>
                    <a:pt x="32322" y="10661"/>
                    <a:pt x="32330" y="10654"/>
                  </a:cubicBezTo>
                  <a:cubicBezTo>
                    <a:pt x="32758" y="9882"/>
                    <a:pt x="32437" y="8775"/>
                    <a:pt x="31582" y="8445"/>
                  </a:cubicBezTo>
                  <a:cubicBezTo>
                    <a:pt x="31417" y="8382"/>
                    <a:pt x="31257" y="8353"/>
                    <a:pt x="31104" y="8353"/>
                  </a:cubicBezTo>
                  <a:cubicBezTo>
                    <a:pt x="30270" y="8353"/>
                    <a:pt x="29652" y="9208"/>
                    <a:pt x="29569" y="10032"/>
                  </a:cubicBezTo>
                  <a:cubicBezTo>
                    <a:pt x="29592" y="10075"/>
                    <a:pt x="29615" y="10113"/>
                    <a:pt x="29632" y="10165"/>
                  </a:cubicBezTo>
                  <a:cubicBezTo>
                    <a:pt x="29651" y="10228"/>
                    <a:pt x="29608" y="10292"/>
                    <a:pt x="29549" y="10315"/>
                  </a:cubicBezTo>
                  <a:cubicBezTo>
                    <a:pt x="29539" y="10367"/>
                    <a:pt x="29496" y="10393"/>
                    <a:pt x="29450" y="10393"/>
                  </a:cubicBezTo>
                  <a:cubicBezTo>
                    <a:pt x="29406" y="10393"/>
                    <a:pt x="29360" y="10368"/>
                    <a:pt x="29340" y="10319"/>
                  </a:cubicBezTo>
                  <a:cubicBezTo>
                    <a:pt x="29333" y="10299"/>
                    <a:pt x="29328" y="10276"/>
                    <a:pt x="29320" y="10256"/>
                  </a:cubicBezTo>
                  <a:cubicBezTo>
                    <a:pt x="29011" y="10125"/>
                    <a:pt x="28756" y="9956"/>
                    <a:pt x="28390" y="9956"/>
                  </a:cubicBezTo>
                  <a:cubicBezTo>
                    <a:pt x="28383" y="9956"/>
                    <a:pt x="28375" y="9956"/>
                    <a:pt x="28367" y="9956"/>
                  </a:cubicBezTo>
                  <a:cubicBezTo>
                    <a:pt x="27879" y="9969"/>
                    <a:pt x="27442" y="10208"/>
                    <a:pt x="27177" y="10622"/>
                  </a:cubicBezTo>
                  <a:cubicBezTo>
                    <a:pt x="27174" y="10632"/>
                    <a:pt x="27169" y="10635"/>
                    <a:pt x="27162" y="10639"/>
                  </a:cubicBezTo>
                  <a:cubicBezTo>
                    <a:pt x="27124" y="10694"/>
                    <a:pt x="27064" y="10718"/>
                    <a:pt x="27003" y="10718"/>
                  </a:cubicBezTo>
                  <a:cubicBezTo>
                    <a:pt x="26881" y="10718"/>
                    <a:pt x="26757" y="10619"/>
                    <a:pt x="26801" y="10469"/>
                  </a:cubicBezTo>
                  <a:cubicBezTo>
                    <a:pt x="27122" y="9368"/>
                    <a:pt x="26293" y="8548"/>
                    <a:pt x="25366" y="8548"/>
                  </a:cubicBezTo>
                  <a:cubicBezTo>
                    <a:pt x="25022" y="8548"/>
                    <a:pt x="24665" y="8661"/>
                    <a:pt x="24348" y="8913"/>
                  </a:cubicBezTo>
                  <a:cubicBezTo>
                    <a:pt x="24341" y="8922"/>
                    <a:pt x="24328" y="8926"/>
                    <a:pt x="24321" y="8929"/>
                  </a:cubicBezTo>
                  <a:cubicBezTo>
                    <a:pt x="24432" y="9000"/>
                    <a:pt x="24547" y="9079"/>
                    <a:pt x="24648" y="9170"/>
                  </a:cubicBezTo>
                  <a:cubicBezTo>
                    <a:pt x="24786" y="9293"/>
                    <a:pt x="24648" y="9487"/>
                    <a:pt x="24506" y="9487"/>
                  </a:cubicBezTo>
                  <a:cubicBezTo>
                    <a:pt x="24465" y="9487"/>
                    <a:pt x="24423" y="9471"/>
                    <a:pt x="24388" y="9432"/>
                  </a:cubicBezTo>
                  <a:cubicBezTo>
                    <a:pt x="24057" y="9062"/>
                    <a:pt x="23599" y="8846"/>
                    <a:pt x="23106" y="8793"/>
                  </a:cubicBezTo>
                  <a:cubicBezTo>
                    <a:pt x="22954" y="8778"/>
                    <a:pt x="22946" y="8549"/>
                    <a:pt x="23106" y="8549"/>
                  </a:cubicBezTo>
                  <a:cubicBezTo>
                    <a:pt x="23331" y="8553"/>
                    <a:pt x="23539" y="8598"/>
                    <a:pt x="23745" y="8660"/>
                  </a:cubicBezTo>
                  <a:cubicBezTo>
                    <a:pt x="23754" y="8628"/>
                    <a:pt x="23769" y="8598"/>
                    <a:pt x="23797" y="8565"/>
                  </a:cubicBezTo>
                  <a:cubicBezTo>
                    <a:pt x="24675" y="7603"/>
                    <a:pt x="23927" y="6240"/>
                    <a:pt x="22701" y="6197"/>
                  </a:cubicBezTo>
                  <a:cubicBezTo>
                    <a:pt x="22596" y="6193"/>
                    <a:pt x="22548" y="6111"/>
                    <a:pt x="22561" y="6036"/>
                  </a:cubicBezTo>
                  <a:cubicBezTo>
                    <a:pt x="22496" y="5986"/>
                    <a:pt x="22462" y="5903"/>
                    <a:pt x="22489" y="5800"/>
                  </a:cubicBezTo>
                  <a:cubicBezTo>
                    <a:pt x="22685" y="5111"/>
                    <a:pt x="22875" y="4255"/>
                    <a:pt x="22476" y="3598"/>
                  </a:cubicBezTo>
                  <a:cubicBezTo>
                    <a:pt x="22251" y="3224"/>
                    <a:pt x="21760" y="2925"/>
                    <a:pt x="21295" y="2925"/>
                  </a:cubicBezTo>
                  <a:cubicBezTo>
                    <a:pt x="21216" y="2925"/>
                    <a:pt x="21138" y="2934"/>
                    <a:pt x="21062" y="2952"/>
                  </a:cubicBezTo>
                  <a:cubicBezTo>
                    <a:pt x="21037" y="2989"/>
                    <a:pt x="21002" y="3008"/>
                    <a:pt x="20965" y="3008"/>
                  </a:cubicBezTo>
                  <a:cubicBezTo>
                    <a:pt x="20955" y="3008"/>
                    <a:pt x="20945" y="3006"/>
                    <a:pt x="20935" y="3004"/>
                  </a:cubicBezTo>
                  <a:cubicBezTo>
                    <a:pt x="20906" y="3017"/>
                    <a:pt x="20875" y="3019"/>
                    <a:pt x="20848" y="3035"/>
                  </a:cubicBezTo>
                  <a:cubicBezTo>
                    <a:pt x="20841" y="3040"/>
                    <a:pt x="20833" y="3042"/>
                    <a:pt x="20826" y="3042"/>
                  </a:cubicBezTo>
                  <a:cubicBezTo>
                    <a:pt x="20794" y="3042"/>
                    <a:pt x="20767" y="2999"/>
                    <a:pt x="20796" y="2974"/>
                  </a:cubicBezTo>
                  <a:cubicBezTo>
                    <a:pt x="20810" y="2956"/>
                    <a:pt x="20826" y="2949"/>
                    <a:pt x="20842" y="2938"/>
                  </a:cubicBezTo>
                  <a:cubicBezTo>
                    <a:pt x="20835" y="2931"/>
                    <a:pt x="20826" y="2924"/>
                    <a:pt x="20823" y="2911"/>
                  </a:cubicBezTo>
                  <a:cubicBezTo>
                    <a:pt x="20555" y="2162"/>
                    <a:pt x="20570" y="1375"/>
                    <a:pt x="19709" y="1016"/>
                  </a:cubicBezTo>
                  <a:cubicBezTo>
                    <a:pt x="19543" y="947"/>
                    <a:pt x="19375" y="916"/>
                    <a:pt x="19210" y="916"/>
                  </a:cubicBezTo>
                  <a:cubicBezTo>
                    <a:pt x="18554" y="916"/>
                    <a:pt x="17957" y="1420"/>
                    <a:pt x="17823" y="2091"/>
                  </a:cubicBezTo>
                  <a:cubicBezTo>
                    <a:pt x="17809" y="2151"/>
                    <a:pt x="17767" y="2178"/>
                    <a:pt x="17719" y="2178"/>
                  </a:cubicBezTo>
                  <a:cubicBezTo>
                    <a:pt x="17708" y="2178"/>
                    <a:pt x="17696" y="2177"/>
                    <a:pt x="17684" y="2173"/>
                  </a:cubicBezTo>
                  <a:cubicBezTo>
                    <a:pt x="17648" y="2200"/>
                    <a:pt x="17603" y="2213"/>
                    <a:pt x="17558" y="2213"/>
                  </a:cubicBezTo>
                  <a:cubicBezTo>
                    <a:pt x="17450" y="2213"/>
                    <a:pt x="17340" y="2140"/>
                    <a:pt x="17325" y="1999"/>
                  </a:cubicBezTo>
                  <a:cubicBezTo>
                    <a:pt x="17188" y="754"/>
                    <a:pt x="16231" y="0"/>
                    <a:pt x="1516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4"/>
            <p:cNvSpPr/>
            <p:nvPr/>
          </p:nvSpPr>
          <p:spPr>
            <a:xfrm>
              <a:off x="3244825" y="3622525"/>
              <a:ext cx="885500" cy="358225"/>
            </a:xfrm>
            <a:custGeom>
              <a:avLst/>
              <a:gdLst/>
              <a:ahLst/>
              <a:cxnLst/>
              <a:rect l="l" t="t" r="r" b="b"/>
              <a:pathLst>
                <a:path w="35420" h="14329" extrusionOk="0">
                  <a:moveTo>
                    <a:pt x="15664" y="0"/>
                  </a:moveTo>
                  <a:cubicBezTo>
                    <a:pt x="15297" y="0"/>
                    <a:pt x="14927" y="69"/>
                    <a:pt x="14579" y="215"/>
                  </a:cubicBezTo>
                  <a:cubicBezTo>
                    <a:pt x="13216" y="786"/>
                    <a:pt x="12306" y="2496"/>
                    <a:pt x="12814" y="3907"/>
                  </a:cubicBezTo>
                  <a:cubicBezTo>
                    <a:pt x="12716" y="3885"/>
                    <a:pt x="12613" y="3874"/>
                    <a:pt x="12509" y="3874"/>
                  </a:cubicBezTo>
                  <a:cubicBezTo>
                    <a:pt x="12137" y="3874"/>
                    <a:pt x="11755" y="4013"/>
                    <a:pt x="11527" y="4265"/>
                  </a:cubicBezTo>
                  <a:cubicBezTo>
                    <a:pt x="11164" y="4664"/>
                    <a:pt x="11144" y="5250"/>
                    <a:pt x="11393" y="5691"/>
                  </a:cubicBezTo>
                  <a:cubicBezTo>
                    <a:pt x="11207" y="5603"/>
                    <a:pt x="10989" y="5564"/>
                    <a:pt x="10763" y="5564"/>
                  </a:cubicBezTo>
                  <a:cubicBezTo>
                    <a:pt x="10266" y="5564"/>
                    <a:pt x="9730" y="5750"/>
                    <a:pt x="9415" y="5994"/>
                  </a:cubicBezTo>
                  <a:cubicBezTo>
                    <a:pt x="8465" y="6727"/>
                    <a:pt x="8458" y="8145"/>
                    <a:pt x="8958" y="9165"/>
                  </a:cubicBezTo>
                  <a:cubicBezTo>
                    <a:pt x="8821" y="9124"/>
                    <a:pt x="8676" y="9105"/>
                    <a:pt x="8529" y="9105"/>
                  </a:cubicBezTo>
                  <a:cubicBezTo>
                    <a:pt x="7777" y="9105"/>
                    <a:pt x="6951" y="9604"/>
                    <a:pt x="6680" y="10292"/>
                  </a:cubicBezTo>
                  <a:cubicBezTo>
                    <a:pt x="6375" y="9691"/>
                    <a:pt x="5857" y="9106"/>
                    <a:pt x="5176" y="9106"/>
                  </a:cubicBezTo>
                  <a:cubicBezTo>
                    <a:pt x="5146" y="9106"/>
                    <a:pt x="5116" y="9107"/>
                    <a:pt x="5086" y="9109"/>
                  </a:cubicBezTo>
                  <a:cubicBezTo>
                    <a:pt x="4669" y="9142"/>
                    <a:pt x="4286" y="9413"/>
                    <a:pt x="4128" y="9766"/>
                  </a:cubicBezTo>
                  <a:cubicBezTo>
                    <a:pt x="3759" y="9176"/>
                    <a:pt x="3014" y="8819"/>
                    <a:pt x="2297" y="8819"/>
                  </a:cubicBezTo>
                  <a:cubicBezTo>
                    <a:pt x="1875" y="8819"/>
                    <a:pt x="1463" y="8942"/>
                    <a:pt x="1142" y="9215"/>
                  </a:cubicBezTo>
                  <a:cubicBezTo>
                    <a:pt x="342" y="9892"/>
                    <a:pt x="346" y="11374"/>
                    <a:pt x="1064" y="12127"/>
                  </a:cubicBezTo>
                  <a:cubicBezTo>
                    <a:pt x="736" y="12158"/>
                    <a:pt x="411" y="12307"/>
                    <a:pt x="236" y="12555"/>
                  </a:cubicBezTo>
                  <a:cubicBezTo>
                    <a:pt x="28" y="12855"/>
                    <a:pt x="1" y="13248"/>
                    <a:pt x="129" y="13587"/>
                  </a:cubicBezTo>
                  <a:cubicBezTo>
                    <a:pt x="192" y="13757"/>
                    <a:pt x="286" y="13911"/>
                    <a:pt x="418" y="14036"/>
                  </a:cubicBezTo>
                  <a:cubicBezTo>
                    <a:pt x="515" y="14134"/>
                    <a:pt x="606" y="14170"/>
                    <a:pt x="709" y="14193"/>
                  </a:cubicBezTo>
                  <a:cubicBezTo>
                    <a:pt x="653" y="14213"/>
                    <a:pt x="653" y="14300"/>
                    <a:pt x="721" y="14300"/>
                  </a:cubicBezTo>
                  <a:cubicBezTo>
                    <a:pt x="974" y="14313"/>
                    <a:pt x="1226" y="14319"/>
                    <a:pt x="1478" y="14329"/>
                  </a:cubicBezTo>
                  <a:cubicBezTo>
                    <a:pt x="1484" y="14261"/>
                    <a:pt x="1489" y="14194"/>
                    <a:pt x="1497" y="14129"/>
                  </a:cubicBezTo>
                  <a:lnTo>
                    <a:pt x="1497" y="14129"/>
                  </a:lnTo>
                  <a:cubicBezTo>
                    <a:pt x="1346" y="14141"/>
                    <a:pt x="1196" y="14150"/>
                    <a:pt x="1048" y="14164"/>
                  </a:cubicBezTo>
                  <a:cubicBezTo>
                    <a:pt x="1115" y="14083"/>
                    <a:pt x="1122" y="13951"/>
                    <a:pt x="1001" y="13893"/>
                  </a:cubicBezTo>
                  <a:cubicBezTo>
                    <a:pt x="975" y="13880"/>
                    <a:pt x="946" y="13861"/>
                    <a:pt x="919" y="13847"/>
                  </a:cubicBezTo>
                  <a:cubicBezTo>
                    <a:pt x="828" y="13726"/>
                    <a:pt x="694" y="13641"/>
                    <a:pt x="625" y="13497"/>
                  </a:cubicBezTo>
                  <a:cubicBezTo>
                    <a:pt x="529" y="13300"/>
                    <a:pt x="513" y="13055"/>
                    <a:pt x="632" y="12865"/>
                  </a:cubicBezTo>
                  <a:cubicBezTo>
                    <a:pt x="760" y="12663"/>
                    <a:pt x="945" y="12591"/>
                    <a:pt x="1142" y="12591"/>
                  </a:cubicBezTo>
                  <a:cubicBezTo>
                    <a:pt x="1363" y="12591"/>
                    <a:pt x="1599" y="12682"/>
                    <a:pt x="1785" y="12784"/>
                  </a:cubicBezTo>
                  <a:cubicBezTo>
                    <a:pt x="1803" y="12794"/>
                    <a:pt x="1822" y="12798"/>
                    <a:pt x="1842" y="12798"/>
                  </a:cubicBezTo>
                  <a:cubicBezTo>
                    <a:pt x="1863" y="12798"/>
                    <a:pt x="1884" y="12793"/>
                    <a:pt x="1905" y="12785"/>
                  </a:cubicBezTo>
                  <a:cubicBezTo>
                    <a:pt x="1935" y="12730"/>
                    <a:pt x="1964" y="12673"/>
                    <a:pt x="1997" y="12621"/>
                  </a:cubicBezTo>
                  <a:cubicBezTo>
                    <a:pt x="1984" y="12598"/>
                    <a:pt x="1969" y="12584"/>
                    <a:pt x="1958" y="12561"/>
                  </a:cubicBezTo>
                  <a:cubicBezTo>
                    <a:pt x="2061" y="12525"/>
                    <a:pt x="2112" y="12384"/>
                    <a:pt x="1994" y="12315"/>
                  </a:cubicBezTo>
                  <a:cubicBezTo>
                    <a:pt x="1105" y="11812"/>
                    <a:pt x="505" y="10476"/>
                    <a:pt x="1364" y="9633"/>
                  </a:cubicBezTo>
                  <a:cubicBezTo>
                    <a:pt x="1641" y="9360"/>
                    <a:pt x="1961" y="9244"/>
                    <a:pt x="2280" y="9244"/>
                  </a:cubicBezTo>
                  <a:cubicBezTo>
                    <a:pt x="3037" y="9244"/>
                    <a:pt x="3795" y="9891"/>
                    <a:pt x="4011" y="10622"/>
                  </a:cubicBezTo>
                  <a:cubicBezTo>
                    <a:pt x="4035" y="10708"/>
                    <a:pt x="4109" y="10749"/>
                    <a:pt x="4182" y="10749"/>
                  </a:cubicBezTo>
                  <a:cubicBezTo>
                    <a:pt x="4274" y="10749"/>
                    <a:pt x="4366" y="10686"/>
                    <a:pt x="4366" y="10571"/>
                  </a:cubicBezTo>
                  <a:cubicBezTo>
                    <a:pt x="4366" y="10555"/>
                    <a:pt x="4363" y="10544"/>
                    <a:pt x="4363" y="10525"/>
                  </a:cubicBezTo>
                  <a:cubicBezTo>
                    <a:pt x="4370" y="10501"/>
                    <a:pt x="4376" y="10472"/>
                    <a:pt x="4363" y="10442"/>
                  </a:cubicBezTo>
                  <a:cubicBezTo>
                    <a:pt x="4358" y="10429"/>
                    <a:pt x="4356" y="10422"/>
                    <a:pt x="4350" y="10415"/>
                  </a:cubicBezTo>
                  <a:cubicBezTo>
                    <a:pt x="4343" y="10341"/>
                    <a:pt x="4330" y="10265"/>
                    <a:pt x="4311" y="10199"/>
                  </a:cubicBezTo>
                  <a:cubicBezTo>
                    <a:pt x="4320" y="9796"/>
                    <a:pt x="4791" y="9521"/>
                    <a:pt x="5202" y="9521"/>
                  </a:cubicBezTo>
                  <a:cubicBezTo>
                    <a:pt x="5318" y="9521"/>
                    <a:pt x="5428" y="9543"/>
                    <a:pt x="5523" y="9589"/>
                  </a:cubicBezTo>
                  <a:cubicBezTo>
                    <a:pt x="6040" y="9841"/>
                    <a:pt x="6272" y="10372"/>
                    <a:pt x="6507" y="10861"/>
                  </a:cubicBezTo>
                  <a:cubicBezTo>
                    <a:pt x="6539" y="10926"/>
                    <a:pt x="6597" y="10953"/>
                    <a:pt x="6658" y="10953"/>
                  </a:cubicBezTo>
                  <a:cubicBezTo>
                    <a:pt x="6777" y="10953"/>
                    <a:pt x="6905" y="10846"/>
                    <a:pt x="6857" y="10711"/>
                  </a:cubicBezTo>
                  <a:cubicBezTo>
                    <a:pt x="6857" y="10707"/>
                    <a:pt x="6855" y="10704"/>
                    <a:pt x="6855" y="10698"/>
                  </a:cubicBezTo>
                  <a:cubicBezTo>
                    <a:pt x="7148" y="9945"/>
                    <a:pt x="7767" y="9599"/>
                    <a:pt x="8460" y="9599"/>
                  </a:cubicBezTo>
                  <a:cubicBezTo>
                    <a:pt x="8613" y="9599"/>
                    <a:pt x="8771" y="9616"/>
                    <a:pt x="8929" y="9649"/>
                  </a:cubicBezTo>
                  <a:cubicBezTo>
                    <a:pt x="9005" y="9639"/>
                    <a:pt x="9081" y="9635"/>
                    <a:pt x="9157" y="9635"/>
                  </a:cubicBezTo>
                  <a:cubicBezTo>
                    <a:pt x="9373" y="9635"/>
                    <a:pt x="9590" y="9673"/>
                    <a:pt x="9799" y="9743"/>
                  </a:cubicBezTo>
                  <a:cubicBezTo>
                    <a:pt x="10012" y="9342"/>
                    <a:pt x="10241" y="8953"/>
                    <a:pt x="10514" y="8578"/>
                  </a:cubicBezTo>
                  <a:cubicBezTo>
                    <a:pt x="10610" y="8445"/>
                    <a:pt x="10484" y="8319"/>
                    <a:pt x="10354" y="8319"/>
                  </a:cubicBezTo>
                  <a:cubicBezTo>
                    <a:pt x="10299" y="8319"/>
                    <a:pt x="10243" y="8342"/>
                    <a:pt x="10202" y="8398"/>
                  </a:cubicBezTo>
                  <a:cubicBezTo>
                    <a:pt x="9942" y="8748"/>
                    <a:pt x="9714" y="9126"/>
                    <a:pt x="9527" y="9525"/>
                  </a:cubicBezTo>
                  <a:cubicBezTo>
                    <a:pt x="9509" y="9512"/>
                    <a:pt x="9499" y="9492"/>
                    <a:pt x="9487" y="9482"/>
                  </a:cubicBezTo>
                  <a:cubicBezTo>
                    <a:pt x="9484" y="9469"/>
                    <a:pt x="9487" y="9458"/>
                    <a:pt x="9479" y="9446"/>
                  </a:cubicBezTo>
                  <a:cubicBezTo>
                    <a:pt x="9156" y="8548"/>
                    <a:pt x="8751" y="7339"/>
                    <a:pt x="9515" y="6527"/>
                  </a:cubicBezTo>
                  <a:cubicBezTo>
                    <a:pt x="9784" y="6243"/>
                    <a:pt x="10172" y="6063"/>
                    <a:pt x="10564" y="6034"/>
                  </a:cubicBezTo>
                  <a:cubicBezTo>
                    <a:pt x="10589" y="6033"/>
                    <a:pt x="10614" y="6032"/>
                    <a:pt x="10639" y="6032"/>
                  </a:cubicBezTo>
                  <a:cubicBezTo>
                    <a:pt x="11050" y="6032"/>
                    <a:pt x="11274" y="6243"/>
                    <a:pt x="11631" y="6433"/>
                  </a:cubicBezTo>
                  <a:cubicBezTo>
                    <a:pt x="11656" y="6446"/>
                    <a:pt x="11682" y="6451"/>
                    <a:pt x="11709" y="6451"/>
                  </a:cubicBezTo>
                  <a:cubicBezTo>
                    <a:pt x="11814" y="6451"/>
                    <a:pt x="11917" y="6360"/>
                    <a:pt x="11880" y="6240"/>
                  </a:cubicBezTo>
                  <a:cubicBezTo>
                    <a:pt x="11867" y="6204"/>
                    <a:pt x="11853" y="6169"/>
                    <a:pt x="11837" y="6139"/>
                  </a:cubicBezTo>
                  <a:cubicBezTo>
                    <a:pt x="11841" y="6139"/>
                    <a:pt x="11844" y="6141"/>
                    <a:pt x="11850" y="6146"/>
                  </a:cubicBezTo>
                  <a:cubicBezTo>
                    <a:pt x="11869" y="6156"/>
                    <a:pt x="11889" y="6160"/>
                    <a:pt x="11909" y="6160"/>
                  </a:cubicBezTo>
                  <a:cubicBezTo>
                    <a:pt x="12017" y="6160"/>
                    <a:pt x="12111" y="6023"/>
                    <a:pt x="12010" y="5940"/>
                  </a:cubicBezTo>
                  <a:cubicBezTo>
                    <a:pt x="11628" y="5620"/>
                    <a:pt x="11467" y="4960"/>
                    <a:pt x="11821" y="4561"/>
                  </a:cubicBezTo>
                  <a:cubicBezTo>
                    <a:pt x="11986" y="4373"/>
                    <a:pt x="12184" y="4298"/>
                    <a:pt x="12387" y="4298"/>
                  </a:cubicBezTo>
                  <a:cubicBezTo>
                    <a:pt x="12663" y="4298"/>
                    <a:pt x="12949" y="4436"/>
                    <a:pt x="13177" y="4613"/>
                  </a:cubicBezTo>
                  <a:cubicBezTo>
                    <a:pt x="13218" y="4645"/>
                    <a:pt x="13263" y="4659"/>
                    <a:pt x="13307" y="4659"/>
                  </a:cubicBezTo>
                  <a:cubicBezTo>
                    <a:pt x="13437" y="4659"/>
                    <a:pt x="13552" y="4535"/>
                    <a:pt x="13472" y="4384"/>
                  </a:cubicBezTo>
                  <a:cubicBezTo>
                    <a:pt x="13416" y="4277"/>
                    <a:pt x="13337" y="4195"/>
                    <a:pt x="13250" y="4124"/>
                  </a:cubicBezTo>
                  <a:cubicBezTo>
                    <a:pt x="12986" y="2921"/>
                    <a:pt x="13194" y="1649"/>
                    <a:pt x="14302" y="902"/>
                  </a:cubicBezTo>
                  <a:cubicBezTo>
                    <a:pt x="14741" y="607"/>
                    <a:pt x="15216" y="470"/>
                    <a:pt x="15671" y="470"/>
                  </a:cubicBezTo>
                  <a:cubicBezTo>
                    <a:pt x="16737" y="470"/>
                    <a:pt x="17694" y="1223"/>
                    <a:pt x="17831" y="2469"/>
                  </a:cubicBezTo>
                  <a:cubicBezTo>
                    <a:pt x="17845" y="2609"/>
                    <a:pt x="17955" y="2683"/>
                    <a:pt x="18062" y="2683"/>
                  </a:cubicBezTo>
                  <a:cubicBezTo>
                    <a:pt x="18108" y="2683"/>
                    <a:pt x="18153" y="2670"/>
                    <a:pt x="18190" y="2642"/>
                  </a:cubicBezTo>
                  <a:cubicBezTo>
                    <a:pt x="18202" y="2646"/>
                    <a:pt x="18214" y="2647"/>
                    <a:pt x="18226" y="2647"/>
                  </a:cubicBezTo>
                  <a:cubicBezTo>
                    <a:pt x="18273" y="2647"/>
                    <a:pt x="18314" y="2620"/>
                    <a:pt x="18328" y="2561"/>
                  </a:cubicBezTo>
                  <a:cubicBezTo>
                    <a:pt x="18463" y="1889"/>
                    <a:pt x="19059" y="1384"/>
                    <a:pt x="19715" y="1384"/>
                  </a:cubicBezTo>
                  <a:cubicBezTo>
                    <a:pt x="19880" y="1384"/>
                    <a:pt x="20048" y="1416"/>
                    <a:pt x="20214" y="1485"/>
                  </a:cubicBezTo>
                  <a:cubicBezTo>
                    <a:pt x="21076" y="1845"/>
                    <a:pt x="21060" y="2632"/>
                    <a:pt x="21329" y="3381"/>
                  </a:cubicBezTo>
                  <a:cubicBezTo>
                    <a:pt x="21332" y="3392"/>
                    <a:pt x="21340" y="3399"/>
                    <a:pt x="21347" y="3407"/>
                  </a:cubicBezTo>
                  <a:cubicBezTo>
                    <a:pt x="21332" y="3419"/>
                    <a:pt x="21316" y="3427"/>
                    <a:pt x="21301" y="3442"/>
                  </a:cubicBezTo>
                  <a:cubicBezTo>
                    <a:pt x="21272" y="3469"/>
                    <a:pt x="21300" y="3512"/>
                    <a:pt x="21332" y="3512"/>
                  </a:cubicBezTo>
                  <a:cubicBezTo>
                    <a:pt x="21339" y="3512"/>
                    <a:pt x="21346" y="3510"/>
                    <a:pt x="21353" y="3505"/>
                  </a:cubicBezTo>
                  <a:cubicBezTo>
                    <a:pt x="21380" y="3490"/>
                    <a:pt x="21412" y="3485"/>
                    <a:pt x="21440" y="3474"/>
                  </a:cubicBezTo>
                  <a:cubicBezTo>
                    <a:pt x="21450" y="3476"/>
                    <a:pt x="21460" y="3477"/>
                    <a:pt x="21469" y="3477"/>
                  </a:cubicBezTo>
                  <a:cubicBezTo>
                    <a:pt x="21507" y="3477"/>
                    <a:pt x="21542" y="3459"/>
                    <a:pt x="21567" y="3421"/>
                  </a:cubicBezTo>
                  <a:cubicBezTo>
                    <a:pt x="21643" y="3403"/>
                    <a:pt x="21720" y="3394"/>
                    <a:pt x="21799" y="3394"/>
                  </a:cubicBezTo>
                  <a:cubicBezTo>
                    <a:pt x="22264" y="3394"/>
                    <a:pt x="22756" y="3694"/>
                    <a:pt x="22982" y="4068"/>
                  </a:cubicBezTo>
                  <a:cubicBezTo>
                    <a:pt x="23380" y="4725"/>
                    <a:pt x="23190" y="5581"/>
                    <a:pt x="22995" y="6270"/>
                  </a:cubicBezTo>
                  <a:cubicBezTo>
                    <a:pt x="22968" y="6371"/>
                    <a:pt x="23002" y="6456"/>
                    <a:pt x="23066" y="6506"/>
                  </a:cubicBezTo>
                  <a:cubicBezTo>
                    <a:pt x="23053" y="6581"/>
                    <a:pt x="23102" y="6663"/>
                    <a:pt x="23208" y="6667"/>
                  </a:cubicBezTo>
                  <a:cubicBezTo>
                    <a:pt x="24432" y="6710"/>
                    <a:pt x="25181" y="8072"/>
                    <a:pt x="24302" y="9035"/>
                  </a:cubicBezTo>
                  <a:cubicBezTo>
                    <a:pt x="24275" y="9068"/>
                    <a:pt x="24259" y="9098"/>
                    <a:pt x="24251" y="9129"/>
                  </a:cubicBezTo>
                  <a:cubicBezTo>
                    <a:pt x="24045" y="9068"/>
                    <a:pt x="23836" y="9022"/>
                    <a:pt x="23612" y="9019"/>
                  </a:cubicBezTo>
                  <a:cubicBezTo>
                    <a:pt x="23452" y="9019"/>
                    <a:pt x="23459" y="9248"/>
                    <a:pt x="23612" y="9263"/>
                  </a:cubicBezTo>
                  <a:cubicBezTo>
                    <a:pt x="24105" y="9315"/>
                    <a:pt x="24562" y="9532"/>
                    <a:pt x="24894" y="9901"/>
                  </a:cubicBezTo>
                  <a:cubicBezTo>
                    <a:pt x="24929" y="9940"/>
                    <a:pt x="24971" y="9956"/>
                    <a:pt x="25012" y="9956"/>
                  </a:cubicBezTo>
                  <a:cubicBezTo>
                    <a:pt x="25154" y="9956"/>
                    <a:pt x="25291" y="9763"/>
                    <a:pt x="25154" y="9641"/>
                  </a:cubicBezTo>
                  <a:cubicBezTo>
                    <a:pt x="25052" y="9549"/>
                    <a:pt x="24938" y="9471"/>
                    <a:pt x="24826" y="9399"/>
                  </a:cubicBezTo>
                  <a:cubicBezTo>
                    <a:pt x="24834" y="9396"/>
                    <a:pt x="24846" y="9392"/>
                    <a:pt x="24854" y="9383"/>
                  </a:cubicBezTo>
                  <a:cubicBezTo>
                    <a:pt x="25171" y="9131"/>
                    <a:pt x="25528" y="9018"/>
                    <a:pt x="25872" y="9018"/>
                  </a:cubicBezTo>
                  <a:cubicBezTo>
                    <a:pt x="26799" y="9018"/>
                    <a:pt x="27627" y="9838"/>
                    <a:pt x="27308" y="10939"/>
                  </a:cubicBezTo>
                  <a:cubicBezTo>
                    <a:pt x="27263" y="11089"/>
                    <a:pt x="27387" y="11187"/>
                    <a:pt x="27508" y="11187"/>
                  </a:cubicBezTo>
                  <a:cubicBezTo>
                    <a:pt x="27569" y="11187"/>
                    <a:pt x="27629" y="11163"/>
                    <a:pt x="27667" y="11108"/>
                  </a:cubicBezTo>
                  <a:cubicBezTo>
                    <a:pt x="27674" y="11105"/>
                    <a:pt x="27680" y="11101"/>
                    <a:pt x="27683" y="11092"/>
                  </a:cubicBezTo>
                  <a:cubicBezTo>
                    <a:pt x="27947" y="10678"/>
                    <a:pt x="28384" y="10439"/>
                    <a:pt x="28873" y="10426"/>
                  </a:cubicBezTo>
                  <a:cubicBezTo>
                    <a:pt x="28880" y="10426"/>
                    <a:pt x="28888" y="10426"/>
                    <a:pt x="28896" y="10426"/>
                  </a:cubicBezTo>
                  <a:cubicBezTo>
                    <a:pt x="29262" y="10426"/>
                    <a:pt x="29516" y="10595"/>
                    <a:pt x="29826" y="10727"/>
                  </a:cubicBezTo>
                  <a:cubicBezTo>
                    <a:pt x="29833" y="10747"/>
                    <a:pt x="29839" y="10769"/>
                    <a:pt x="29846" y="10789"/>
                  </a:cubicBezTo>
                  <a:cubicBezTo>
                    <a:pt x="29865" y="10837"/>
                    <a:pt x="29911" y="10862"/>
                    <a:pt x="29956" y="10862"/>
                  </a:cubicBezTo>
                  <a:cubicBezTo>
                    <a:pt x="30001" y="10862"/>
                    <a:pt x="30044" y="10836"/>
                    <a:pt x="30055" y="10785"/>
                  </a:cubicBezTo>
                  <a:cubicBezTo>
                    <a:pt x="30113" y="10762"/>
                    <a:pt x="30156" y="10698"/>
                    <a:pt x="30137" y="10635"/>
                  </a:cubicBezTo>
                  <a:cubicBezTo>
                    <a:pt x="30120" y="10584"/>
                    <a:pt x="30097" y="10544"/>
                    <a:pt x="30075" y="10501"/>
                  </a:cubicBezTo>
                  <a:cubicBezTo>
                    <a:pt x="30158" y="9678"/>
                    <a:pt x="30775" y="8822"/>
                    <a:pt x="31610" y="8822"/>
                  </a:cubicBezTo>
                  <a:cubicBezTo>
                    <a:pt x="31763" y="8822"/>
                    <a:pt x="31922" y="8851"/>
                    <a:pt x="32088" y="8913"/>
                  </a:cubicBezTo>
                  <a:cubicBezTo>
                    <a:pt x="32942" y="9243"/>
                    <a:pt x="33264" y="10351"/>
                    <a:pt x="32835" y="11122"/>
                  </a:cubicBezTo>
                  <a:cubicBezTo>
                    <a:pt x="32828" y="11129"/>
                    <a:pt x="32824" y="11139"/>
                    <a:pt x="32819" y="11149"/>
                  </a:cubicBezTo>
                  <a:cubicBezTo>
                    <a:pt x="32816" y="11157"/>
                    <a:pt x="32812" y="11169"/>
                    <a:pt x="32806" y="11177"/>
                  </a:cubicBezTo>
                  <a:cubicBezTo>
                    <a:pt x="32696" y="11357"/>
                    <a:pt x="32856" y="11524"/>
                    <a:pt x="33020" y="11524"/>
                  </a:cubicBezTo>
                  <a:cubicBezTo>
                    <a:pt x="33093" y="11524"/>
                    <a:pt x="33166" y="11491"/>
                    <a:pt x="33217" y="11412"/>
                  </a:cubicBezTo>
                  <a:cubicBezTo>
                    <a:pt x="33255" y="11354"/>
                    <a:pt x="33291" y="11285"/>
                    <a:pt x="33324" y="11219"/>
                  </a:cubicBezTo>
                  <a:cubicBezTo>
                    <a:pt x="33354" y="11218"/>
                    <a:pt x="33383" y="11217"/>
                    <a:pt x="33413" y="11217"/>
                  </a:cubicBezTo>
                  <a:cubicBezTo>
                    <a:pt x="34409" y="11217"/>
                    <a:pt x="35215" y="12158"/>
                    <a:pt x="34678" y="13173"/>
                  </a:cubicBezTo>
                  <a:cubicBezTo>
                    <a:pt x="33745" y="13145"/>
                    <a:pt x="32810" y="13133"/>
                    <a:pt x="31873" y="13133"/>
                  </a:cubicBezTo>
                  <a:cubicBezTo>
                    <a:pt x="31324" y="13133"/>
                    <a:pt x="30774" y="13137"/>
                    <a:pt x="30225" y="13144"/>
                  </a:cubicBezTo>
                  <a:cubicBezTo>
                    <a:pt x="30439" y="13407"/>
                    <a:pt x="30583" y="13697"/>
                    <a:pt x="30666" y="14001"/>
                  </a:cubicBezTo>
                  <a:cubicBezTo>
                    <a:pt x="32031" y="13954"/>
                    <a:pt x="33392" y="13884"/>
                    <a:pt x="34750" y="13780"/>
                  </a:cubicBezTo>
                  <a:cubicBezTo>
                    <a:pt x="34955" y="13764"/>
                    <a:pt x="35050" y="13604"/>
                    <a:pt x="35041" y="13454"/>
                  </a:cubicBezTo>
                  <a:cubicBezTo>
                    <a:pt x="35041" y="13450"/>
                    <a:pt x="35041" y="13450"/>
                    <a:pt x="35045" y="13450"/>
                  </a:cubicBezTo>
                  <a:cubicBezTo>
                    <a:pt x="35420" y="12807"/>
                    <a:pt x="35377" y="11935"/>
                    <a:pt x="34858" y="11372"/>
                  </a:cubicBezTo>
                  <a:cubicBezTo>
                    <a:pt x="34547" y="11039"/>
                    <a:pt x="34104" y="10865"/>
                    <a:pt x="33659" y="10865"/>
                  </a:cubicBezTo>
                  <a:cubicBezTo>
                    <a:pt x="33585" y="10865"/>
                    <a:pt x="33510" y="10870"/>
                    <a:pt x="33437" y="10879"/>
                  </a:cubicBezTo>
                  <a:cubicBezTo>
                    <a:pt x="33688" y="9891"/>
                    <a:pt x="33132" y="8713"/>
                    <a:pt x="32101" y="8429"/>
                  </a:cubicBezTo>
                  <a:cubicBezTo>
                    <a:pt x="31960" y="8390"/>
                    <a:pt x="31818" y="8371"/>
                    <a:pt x="31677" y="8371"/>
                  </a:cubicBezTo>
                  <a:cubicBezTo>
                    <a:pt x="30710" y="8371"/>
                    <a:pt x="29778" y="9232"/>
                    <a:pt x="29740" y="10186"/>
                  </a:cubicBezTo>
                  <a:cubicBezTo>
                    <a:pt x="29520" y="10068"/>
                    <a:pt x="29244" y="10018"/>
                    <a:pt x="28992" y="10018"/>
                  </a:cubicBezTo>
                  <a:cubicBezTo>
                    <a:pt x="28910" y="10018"/>
                    <a:pt x="28830" y="10024"/>
                    <a:pt x="28756" y="10034"/>
                  </a:cubicBezTo>
                  <a:cubicBezTo>
                    <a:pt x="28370" y="10079"/>
                    <a:pt x="28024" y="10245"/>
                    <a:pt x="27767" y="10514"/>
                  </a:cubicBezTo>
                  <a:cubicBezTo>
                    <a:pt x="27767" y="9453"/>
                    <a:pt x="26865" y="8617"/>
                    <a:pt x="25904" y="8617"/>
                  </a:cubicBezTo>
                  <a:cubicBezTo>
                    <a:pt x="25552" y="8617"/>
                    <a:pt x="25191" y="8729"/>
                    <a:pt x="24865" y="8985"/>
                  </a:cubicBezTo>
                  <a:cubicBezTo>
                    <a:pt x="25467" y="7870"/>
                    <a:pt x="24809" y="6377"/>
                    <a:pt x="23463" y="6357"/>
                  </a:cubicBezTo>
                  <a:cubicBezTo>
                    <a:pt x="23715" y="5448"/>
                    <a:pt x="23872" y="4308"/>
                    <a:pt x="23143" y="3568"/>
                  </a:cubicBezTo>
                  <a:cubicBezTo>
                    <a:pt x="22846" y="3268"/>
                    <a:pt x="22491" y="3111"/>
                    <a:pt x="22138" y="3111"/>
                  </a:cubicBezTo>
                  <a:cubicBezTo>
                    <a:pt x="21974" y="3111"/>
                    <a:pt x="21810" y="3145"/>
                    <a:pt x="21653" y="3214"/>
                  </a:cubicBezTo>
                  <a:cubicBezTo>
                    <a:pt x="21937" y="2289"/>
                    <a:pt x="21007" y="1149"/>
                    <a:pt x="20134" y="956"/>
                  </a:cubicBezTo>
                  <a:cubicBezTo>
                    <a:pt x="20018" y="930"/>
                    <a:pt x="19900" y="917"/>
                    <a:pt x="19782" y="917"/>
                  </a:cubicBezTo>
                  <a:cubicBezTo>
                    <a:pt x="19135" y="917"/>
                    <a:pt x="18493" y="1295"/>
                    <a:pt x="18220" y="1862"/>
                  </a:cubicBezTo>
                  <a:cubicBezTo>
                    <a:pt x="17965" y="699"/>
                    <a:pt x="16832" y="0"/>
                    <a:pt x="15664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4"/>
            <p:cNvSpPr/>
            <p:nvPr/>
          </p:nvSpPr>
          <p:spPr>
            <a:xfrm>
              <a:off x="3257625" y="3937250"/>
              <a:ext cx="34800" cy="39350"/>
            </a:xfrm>
            <a:custGeom>
              <a:avLst/>
              <a:gdLst/>
              <a:ahLst/>
              <a:cxnLst/>
              <a:rect l="l" t="t" r="r" b="b"/>
              <a:pathLst>
                <a:path w="1392" h="1574" extrusionOk="0">
                  <a:moveTo>
                    <a:pt x="629" y="0"/>
                  </a:moveTo>
                  <a:cubicBezTo>
                    <a:pt x="432" y="0"/>
                    <a:pt x="247" y="73"/>
                    <a:pt x="119" y="275"/>
                  </a:cubicBezTo>
                  <a:cubicBezTo>
                    <a:pt x="0" y="465"/>
                    <a:pt x="16" y="709"/>
                    <a:pt x="111" y="905"/>
                  </a:cubicBezTo>
                  <a:cubicBezTo>
                    <a:pt x="183" y="1052"/>
                    <a:pt x="316" y="1134"/>
                    <a:pt x="406" y="1255"/>
                  </a:cubicBezTo>
                  <a:cubicBezTo>
                    <a:pt x="433" y="1272"/>
                    <a:pt x="462" y="1291"/>
                    <a:pt x="487" y="1302"/>
                  </a:cubicBezTo>
                  <a:cubicBezTo>
                    <a:pt x="609" y="1361"/>
                    <a:pt x="602" y="1491"/>
                    <a:pt x="534" y="1574"/>
                  </a:cubicBezTo>
                  <a:cubicBezTo>
                    <a:pt x="684" y="1562"/>
                    <a:pt x="834" y="1554"/>
                    <a:pt x="985" y="1541"/>
                  </a:cubicBezTo>
                  <a:cubicBezTo>
                    <a:pt x="1042" y="1054"/>
                    <a:pt x="1177" y="595"/>
                    <a:pt x="1392" y="195"/>
                  </a:cubicBezTo>
                  <a:lnTo>
                    <a:pt x="1392" y="195"/>
                  </a:lnTo>
                  <a:cubicBezTo>
                    <a:pt x="1371" y="202"/>
                    <a:pt x="1350" y="207"/>
                    <a:pt x="1329" y="207"/>
                  </a:cubicBezTo>
                  <a:cubicBezTo>
                    <a:pt x="1309" y="207"/>
                    <a:pt x="1290" y="203"/>
                    <a:pt x="1272" y="194"/>
                  </a:cubicBezTo>
                  <a:cubicBezTo>
                    <a:pt x="1085" y="92"/>
                    <a:pt x="849" y="0"/>
                    <a:pt x="629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74"/>
            <p:cNvSpPr/>
            <p:nvPr/>
          </p:nvSpPr>
          <p:spPr>
            <a:xfrm>
              <a:off x="3244800" y="3622625"/>
              <a:ext cx="885525" cy="360300"/>
            </a:xfrm>
            <a:custGeom>
              <a:avLst/>
              <a:gdLst/>
              <a:ahLst/>
              <a:cxnLst/>
              <a:rect l="l" t="t" r="r" b="b"/>
              <a:pathLst>
                <a:path w="35421" h="14412" extrusionOk="0">
                  <a:moveTo>
                    <a:pt x="15664" y="469"/>
                  </a:moveTo>
                  <a:cubicBezTo>
                    <a:pt x="16731" y="469"/>
                    <a:pt x="17687" y="1223"/>
                    <a:pt x="17825" y="2468"/>
                  </a:cubicBezTo>
                  <a:cubicBezTo>
                    <a:pt x="17839" y="2609"/>
                    <a:pt x="17951" y="2682"/>
                    <a:pt x="18059" y="2682"/>
                  </a:cubicBezTo>
                  <a:cubicBezTo>
                    <a:pt x="18104" y="2682"/>
                    <a:pt x="18149" y="2669"/>
                    <a:pt x="18185" y="2642"/>
                  </a:cubicBezTo>
                  <a:cubicBezTo>
                    <a:pt x="18196" y="2646"/>
                    <a:pt x="18208" y="2647"/>
                    <a:pt x="18219" y="2647"/>
                  </a:cubicBezTo>
                  <a:cubicBezTo>
                    <a:pt x="18266" y="2647"/>
                    <a:pt x="18309" y="2620"/>
                    <a:pt x="18322" y="2560"/>
                  </a:cubicBezTo>
                  <a:cubicBezTo>
                    <a:pt x="18456" y="1889"/>
                    <a:pt x="19052" y="1385"/>
                    <a:pt x="19709" y="1385"/>
                  </a:cubicBezTo>
                  <a:cubicBezTo>
                    <a:pt x="19874" y="1385"/>
                    <a:pt x="20042" y="1416"/>
                    <a:pt x="20208" y="1485"/>
                  </a:cubicBezTo>
                  <a:cubicBezTo>
                    <a:pt x="21071" y="1844"/>
                    <a:pt x="21054" y="2631"/>
                    <a:pt x="21323" y="3380"/>
                  </a:cubicBezTo>
                  <a:cubicBezTo>
                    <a:pt x="21325" y="3390"/>
                    <a:pt x="21335" y="3400"/>
                    <a:pt x="21343" y="3407"/>
                  </a:cubicBezTo>
                  <a:cubicBezTo>
                    <a:pt x="21328" y="3418"/>
                    <a:pt x="21311" y="3425"/>
                    <a:pt x="21295" y="3443"/>
                  </a:cubicBezTo>
                  <a:cubicBezTo>
                    <a:pt x="21266" y="3468"/>
                    <a:pt x="21294" y="3510"/>
                    <a:pt x="21327" y="3510"/>
                  </a:cubicBezTo>
                  <a:cubicBezTo>
                    <a:pt x="21333" y="3510"/>
                    <a:pt x="21340" y="3508"/>
                    <a:pt x="21347" y="3504"/>
                  </a:cubicBezTo>
                  <a:cubicBezTo>
                    <a:pt x="21375" y="3488"/>
                    <a:pt x="21408" y="3486"/>
                    <a:pt x="21435" y="3473"/>
                  </a:cubicBezTo>
                  <a:cubicBezTo>
                    <a:pt x="21444" y="3475"/>
                    <a:pt x="21453" y="3476"/>
                    <a:pt x="21462" y="3476"/>
                  </a:cubicBezTo>
                  <a:cubicBezTo>
                    <a:pt x="21500" y="3476"/>
                    <a:pt x="21536" y="3458"/>
                    <a:pt x="21561" y="3421"/>
                  </a:cubicBezTo>
                  <a:cubicBezTo>
                    <a:pt x="21637" y="3403"/>
                    <a:pt x="21715" y="3394"/>
                    <a:pt x="21794" y="3394"/>
                  </a:cubicBezTo>
                  <a:cubicBezTo>
                    <a:pt x="22260" y="3394"/>
                    <a:pt x="22750" y="3693"/>
                    <a:pt x="22976" y="4067"/>
                  </a:cubicBezTo>
                  <a:cubicBezTo>
                    <a:pt x="23374" y="4724"/>
                    <a:pt x="23186" y="5580"/>
                    <a:pt x="22989" y="6269"/>
                  </a:cubicBezTo>
                  <a:cubicBezTo>
                    <a:pt x="22961" y="6372"/>
                    <a:pt x="22997" y="6453"/>
                    <a:pt x="23060" y="6505"/>
                  </a:cubicBezTo>
                  <a:cubicBezTo>
                    <a:pt x="23047" y="6579"/>
                    <a:pt x="23094" y="6662"/>
                    <a:pt x="23201" y="6666"/>
                  </a:cubicBezTo>
                  <a:cubicBezTo>
                    <a:pt x="24426" y="6710"/>
                    <a:pt x="25175" y="8073"/>
                    <a:pt x="24296" y="9034"/>
                  </a:cubicBezTo>
                  <a:cubicBezTo>
                    <a:pt x="24267" y="9067"/>
                    <a:pt x="24252" y="9097"/>
                    <a:pt x="24244" y="9129"/>
                  </a:cubicBezTo>
                  <a:cubicBezTo>
                    <a:pt x="24040" y="9065"/>
                    <a:pt x="23832" y="9022"/>
                    <a:pt x="23607" y="9018"/>
                  </a:cubicBezTo>
                  <a:cubicBezTo>
                    <a:pt x="23446" y="9018"/>
                    <a:pt x="23453" y="9247"/>
                    <a:pt x="23607" y="9262"/>
                  </a:cubicBezTo>
                  <a:cubicBezTo>
                    <a:pt x="24100" y="9312"/>
                    <a:pt x="24557" y="9531"/>
                    <a:pt x="24887" y="9901"/>
                  </a:cubicBezTo>
                  <a:cubicBezTo>
                    <a:pt x="24923" y="9940"/>
                    <a:pt x="24964" y="9956"/>
                    <a:pt x="25005" y="9956"/>
                  </a:cubicBezTo>
                  <a:cubicBezTo>
                    <a:pt x="25148" y="9956"/>
                    <a:pt x="25285" y="9761"/>
                    <a:pt x="25147" y="9639"/>
                  </a:cubicBezTo>
                  <a:cubicBezTo>
                    <a:pt x="25046" y="9548"/>
                    <a:pt x="24932" y="9469"/>
                    <a:pt x="24822" y="9398"/>
                  </a:cubicBezTo>
                  <a:cubicBezTo>
                    <a:pt x="24829" y="9395"/>
                    <a:pt x="24840" y="9389"/>
                    <a:pt x="24847" y="9382"/>
                  </a:cubicBezTo>
                  <a:cubicBezTo>
                    <a:pt x="25165" y="9130"/>
                    <a:pt x="25522" y="9018"/>
                    <a:pt x="25865" y="9018"/>
                  </a:cubicBezTo>
                  <a:cubicBezTo>
                    <a:pt x="26793" y="9018"/>
                    <a:pt x="27621" y="9837"/>
                    <a:pt x="27302" y="10938"/>
                  </a:cubicBezTo>
                  <a:cubicBezTo>
                    <a:pt x="27258" y="11089"/>
                    <a:pt x="27382" y="11188"/>
                    <a:pt x="27503" y="11188"/>
                  </a:cubicBezTo>
                  <a:cubicBezTo>
                    <a:pt x="27563" y="11188"/>
                    <a:pt x="27623" y="11163"/>
                    <a:pt x="27661" y="11108"/>
                  </a:cubicBezTo>
                  <a:cubicBezTo>
                    <a:pt x="27669" y="11104"/>
                    <a:pt x="27674" y="11098"/>
                    <a:pt x="27677" y="11093"/>
                  </a:cubicBezTo>
                  <a:cubicBezTo>
                    <a:pt x="27941" y="10678"/>
                    <a:pt x="28379" y="10438"/>
                    <a:pt x="28867" y="10425"/>
                  </a:cubicBezTo>
                  <a:cubicBezTo>
                    <a:pt x="28874" y="10425"/>
                    <a:pt x="28882" y="10425"/>
                    <a:pt x="28889" y="10425"/>
                  </a:cubicBezTo>
                  <a:cubicBezTo>
                    <a:pt x="29256" y="10425"/>
                    <a:pt x="29512" y="10595"/>
                    <a:pt x="29820" y="10725"/>
                  </a:cubicBezTo>
                  <a:cubicBezTo>
                    <a:pt x="29827" y="10745"/>
                    <a:pt x="29833" y="10768"/>
                    <a:pt x="29840" y="10788"/>
                  </a:cubicBezTo>
                  <a:cubicBezTo>
                    <a:pt x="29860" y="10837"/>
                    <a:pt x="29907" y="10862"/>
                    <a:pt x="29951" y="10862"/>
                  </a:cubicBezTo>
                  <a:cubicBezTo>
                    <a:pt x="29996" y="10862"/>
                    <a:pt x="30039" y="10836"/>
                    <a:pt x="30048" y="10785"/>
                  </a:cubicBezTo>
                  <a:cubicBezTo>
                    <a:pt x="30108" y="10761"/>
                    <a:pt x="30151" y="10697"/>
                    <a:pt x="30131" y="10635"/>
                  </a:cubicBezTo>
                  <a:cubicBezTo>
                    <a:pt x="30116" y="10582"/>
                    <a:pt x="30091" y="10544"/>
                    <a:pt x="30068" y="10501"/>
                  </a:cubicBezTo>
                  <a:cubicBezTo>
                    <a:pt x="30152" y="9678"/>
                    <a:pt x="30769" y="8822"/>
                    <a:pt x="31604" y="8822"/>
                  </a:cubicBezTo>
                  <a:cubicBezTo>
                    <a:pt x="31756" y="8822"/>
                    <a:pt x="31916" y="8851"/>
                    <a:pt x="32082" y="8914"/>
                  </a:cubicBezTo>
                  <a:cubicBezTo>
                    <a:pt x="32937" y="9244"/>
                    <a:pt x="33259" y="10351"/>
                    <a:pt x="32830" y="11123"/>
                  </a:cubicBezTo>
                  <a:cubicBezTo>
                    <a:pt x="32820" y="11130"/>
                    <a:pt x="32817" y="11137"/>
                    <a:pt x="32813" y="11150"/>
                  </a:cubicBezTo>
                  <a:cubicBezTo>
                    <a:pt x="32809" y="11157"/>
                    <a:pt x="32805" y="11168"/>
                    <a:pt x="32802" y="11175"/>
                  </a:cubicBezTo>
                  <a:cubicBezTo>
                    <a:pt x="32689" y="11356"/>
                    <a:pt x="32849" y="11522"/>
                    <a:pt x="33013" y="11522"/>
                  </a:cubicBezTo>
                  <a:cubicBezTo>
                    <a:pt x="33086" y="11522"/>
                    <a:pt x="33160" y="11490"/>
                    <a:pt x="33210" y="11411"/>
                  </a:cubicBezTo>
                  <a:cubicBezTo>
                    <a:pt x="33252" y="11353"/>
                    <a:pt x="33285" y="11285"/>
                    <a:pt x="33318" y="11218"/>
                  </a:cubicBezTo>
                  <a:cubicBezTo>
                    <a:pt x="33347" y="11217"/>
                    <a:pt x="33377" y="11216"/>
                    <a:pt x="33407" y="11216"/>
                  </a:cubicBezTo>
                  <a:cubicBezTo>
                    <a:pt x="34403" y="11216"/>
                    <a:pt x="35209" y="12160"/>
                    <a:pt x="34673" y="13173"/>
                  </a:cubicBezTo>
                  <a:cubicBezTo>
                    <a:pt x="33715" y="13144"/>
                    <a:pt x="32755" y="13132"/>
                    <a:pt x="31794" y="13132"/>
                  </a:cubicBezTo>
                  <a:cubicBezTo>
                    <a:pt x="27111" y="13132"/>
                    <a:pt x="22399" y="13427"/>
                    <a:pt x="17730" y="13552"/>
                  </a:cubicBezTo>
                  <a:cubicBezTo>
                    <a:pt x="12184" y="13704"/>
                    <a:pt x="6570" y="13666"/>
                    <a:pt x="1043" y="14162"/>
                  </a:cubicBezTo>
                  <a:cubicBezTo>
                    <a:pt x="1112" y="14080"/>
                    <a:pt x="1119" y="13950"/>
                    <a:pt x="997" y="13890"/>
                  </a:cubicBezTo>
                  <a:cubicBezTo>
                    <a:pt x="970" y="13880"/>
                    <a:pt x="942" y="13860"/>
                    <a:pt x="915" y="13844"/>
                  </a:cubicBezTo>
                  <a:cubicBezTo>
                    <a:pt x="826" y="13723"/>
                    <a:pt x="692" y="13640"/>
                    <a:pt x="620" y="13494"/>
                  </a:cubicBezTo>
                  <a:cubicBezTo>
                    <a:pt x="526" y="13297"/>
                    <a:pt x="509" y="13053"/>
                    <a:pt x="627" y="12864"/>
                  </a:cubicBezTo>
                  <a:cubicBezTo>
                    <a:pt x="756" y="12662"/>
                    <a:pt x="941" y="12589"/>
                    <a:pt x="1138" y="12589"/>
                  </a:cubicBezTo>
                  <a:cubicBezTo>
                    <a:pt x="1359" y="12589"/>
                    <a:pt x="1594" y="12680"/>
                    <a:pt x="1782" y="12781"/>
                  </a:cubicBezTo>
                  <a:cubicBezTo>
                    <a:pt x="1802" y="12793"/>
                    <a:pt x="1825" y="12798"/>
                    <a:pt x="1848" y="12798"/>
                  </a:cubicBezTo>
                  <a:cubicBezTo>
                    <a:pt x="1938" y="12798"/>
                    <a:pt x="2031" y="12717"/>
                    <a:pt x="1993" y="12620"/>
                  </a:cubicBezTo>
                  <a:cubicBezTo>
                    <a:pt x="1980" y="12597"/>
                    <a:pt x="1966" y="12581"/>
                    <a:pt x="1955" y="12559"/>
                  </a:cubicBezTo>
                  <a:cubicBezTo>
                    <a:pt x="2058" y="12523"/>
                    <a:pt x="2108" y="12380"/>
                    <a:pt x="1990" y="12313"/>
                  </a:cubicBezTo>
                  <a:cubicBezTo>
                    <a:pt x="1099" y="11810"/>
                    <a:pt x="500" y="10474"/>
                    <a:pt x="1359" y="9631"/>
                  </a:cubicBezTo>
                  <a:cubicBezTo>
                    <a:pt x="1636" y="9357"/>
                    <a:pt x="1955" y="9242"/>
                    <a:pt x="2275" y="9242"/>
                  </a:cubicBezTo>
                  <a:cubicBezTo>
                    <a:pt x="3031" y="9242"/>
                    <a:pt x="3791" y="9889"/>
                    <a:pt x="4007" y="10620"/>
                  </a:cubicBezTo>
                  <a:cubicBezTo>
                    <a:pt x="4030" y="10706"/>
                    <a:pt x="4103" y="10746"/>
                    <a:pt x="4176" y="10746"/>
                  </a:cubicBezTo>
                  <a:cubicBezTo>
                    <a:pt x="4267" y="10746"/>
                    <a:pt x="4359" y="10684"/>
                    <a:pt x="4359" y="10568"/>
                  </a:cubicBezTo>
                  <a:cubicBezTo>
                    <a:pt x="4359" y="10554"/>
                    <a:pt x="4357" y="10542"/>
                    <a:pt x="4357" y="10522"/>
                  </a:cubicBezTo>
                  <a:cubicBezTo>
                    <a:pt x="4364" y="10498"/>
                    <a:pt x="4369" y="10472"/>
                    <a:pt x="4357" y="10440"/>
                  </a:cubicBezTo>
                  <a:cubicBezTo>
                    <a:pt x="4351" y="10430"/>
                    <a:pt x="4348" y="10420"/>
                    <a:pt x="4344" y="10412"/>
                  </a:cubicBezTo>
                  <a:cubicBezTo>
                    <a:pt x="4337" y="10338"/>
                    <a:pt x="4325" y="10262"/>
                    <a:pt x="4305" y="10197"/>
                  </a:cubicBezTo>
                  <a:cubicBezTo>
                    <a:pt x="4313" y="9794"/>
                    <a:pt x="4784" y="9518"/>
                    <a:pt x="5195" y="9518"/>
                  </a:cubicBezTo>
                  <a:cubicBezTo>
                    <a:pt x="5311" y="9518"/>
                    <a:pt x="5422" y="9540"/>
                    <a:pt x="5517" y="9587"/>
                  </a:cubicBezTo>
                  <a:cubicBezTo>
                    <a:pt x="6034" y="9838"/>
                    <a:pt x="6266" y="10370"/>
                    <a:pt x="6501" y="10858"/>
                  </a:cubicBezTo>
                  <a:cubicBezTo>
                    <a:pt x="6533" y="10923"/>
                    <a:pt x="6592" y="10950"/>
                    <a:pt x="6652" y="10950"/>
                  </a:cubicBezTo>
                  <a:cubicBezTo>
                    <a:pt x="6771" y="10950"/>
                    <a:pt x="6899" y="10844"/>
                    <a:pt x="6851" y="10708"/>
                  </a:cubicBezTo>
                  <a:cubicBezTo>
                    <a:pt x="6851" y="10703"/>
                    <a:pt x="6848" y="10698"/>
                    <a:pt x="6848" y="10695"/>
                  </a:cubicBezTo>
                  <a:cubicBezTo>
                    <a:pt x="7142" y="9942"/>
                    <a:pt x="7763" y="9591"/>
                    <a:pt x="8456" y="9591"/>
                  </a:cubicBezTo>
                  <a:cubicBezTo>
                    <a:pt x="8764" y="9591"/>
                    <a:pt x="9086" y="9660"/>
                    <a:pt x="9400" y="9794"/>
                  </a:cubicBezTo>
                  <a:cubicBezTo>
                    <a:pt x="9299" y="10042"/>
                    <a:pt x="9207" y="10294"/>
                    <a:pt x="9145" y="10554"/>
                  </a:cubicBezTo>
                  <a:cubicBezTo>
                    <a:pt x="9128" y="10633"/>
                    <a:pt x="9199" y="10699"/>
                    <a:pt x="9265" y="10699"/>
                  </a:cubicBezTo>
                  <a:cubicBezTo>
                    <a:pt x="9299" y="10699"/>
                    <a:pt x="9332" y="10682"/>
                    <a:pt x="9350" y="10641"/>
                  </a:cubicBezTo>
                  <a:cubicBezTo>
                    <a:pt x="9688" y="9917"/>
                    <a:pt x="10035" y="9227"/>
                    <a:pt x="10508" y="8576"/>
                  </a:cubicBezTo>
                  <a:cubicBezTo>
                    <a:pt x="10604" y="8445"/>
                    <a:pt x="10478" y="8318"/>
                    <a:pt x="10348" y="8318"/>
                  </a:cubicBezTo>
                  <a:cubicBezTo>
                    <a:pt x="10293" y="8318"/>
                    <a:pt x="10237" y="8341"/>
                    <a:pt x="10198" y="8396"/>
                  </a:cubicBezTo>
                  <a:cubicBezTo>
                    <a:pt x="9938" y="8748"/>
                    <a:pt x="9709" y="9125"/>
                    <a:pt x="9520" y="9524"/>
                  </a:cubicBezTo>
                  <a:cubicBezTo>
                    <a:pt x="9505" y="9512"/>
                    <a:pt x="9493" y="9494"/>
                    <a:pt x="9480" y="9481"/>
                  </a:cubicBezTo>
                  <a:cubicBezTo>
                    <a:pt x="9478" y="9468"/>
                    <a:pt x="9480" y="9458"/>
                    <a:pt x="9473" y="9445"/>
                  </a:cubicBezTo>
                  <a:cubicBezTo>
                    <a:pt x="9150" y="8546"/>
                    <a:pt x="8745" y="7338"/>
                    <a:pt x="9509" y="6526"/>
                  </a:cubicBezTo>
                  <a:cubicBezTo>
                    <a:pt x="9778" y="6243"/>
                    <a:pt x="10169" y="6060"/>
                    <a:pt x="10558" y="6033"/>
                  </a:cubicBezTo>
                  <a:cubicBezTo>
                    <a:pt x="10582" y="6032"/>
                    <a:pt x="10606" y="6031"/>
                    <a:pt x="10629" y="6031"/>
                  </a:cubicBezTo>
                  <a:cubicBezTo>
                    <a:pt x="11044" y="6031"/>
                    <a:pt x="11268" y="6242"/>
                    <a:pt x="11626" y="6432"/>
                  </a:cubicBezTo>
                  <a:cubicBezTo>
                    <a:pt x="11651" y="6444"/>
                    <a:pt x="11677" y="6450"/>
                    <a:pt x="11704" y="6450"/>
                  </a:cubicBezTo>
                  <a:cubicBezTo>
                    <a:pt x="11809" y="6450"/>
                    <a:pt x="11911" y="6359"/>
                    <a:pt x="11874" y="6239"/>
                  </a:cubicBezTo>
                  <a:cubicBezTo>
                    <a:pt x="11864" y="6203"/>
                    <a:pt x="11848" y="6169"/>
                    <a:pt x="11831" y="6137"/>
                  </a:cubicBezTo>
                  <a:cubicBezTo>
                    <a:pt x="11837" y="6137"/>
                    <a:pt x="11841" y="6140"/>
                    <a:pt x="11844" y="6145"/>
                  </a:cubicBezTo>
                  <a:cubicBezTo>
                    <a:pt x="11863" y="6155"/>
                    <a:pt x="11883" y="6159"/>
                    <a:pt x="11902" y="6159"/>
                  </a:cubicBezTo>
                  <a:cubicBezTo>
                    <a:pt x="12010" y="6159"/>
                    <a:pt x="12104" y="6022"/>
                    <a:pt x="12005" y="5939"/>
                  </a:cubicBezTo>
                  <a:cubicBezTo>
                    <a:pt x="11622" y="5619"/>
                    <a:pt x="11459" y="4959"/>
                    <a:pt x="11815" y="4560"/>
                  </a:cubicBezTo>
                  <a:cubicBezTo>
                    <a:pt x="11981" y="4372"/>
                    <a:pt x="12179" y="4297"/>
                    <a:pt x="12383" y="4297"/>
                  </a:cubicBezTo>
                  <a:cubicBezTo>
                    <a:pt x="12659" y="4297"/>
                    <a:pt x="12944" y="4435"/>
                    <a:pt x="13171" y="4611"/>
                  </a:cubicBezTo>
                  <a:cubicBezTo>
                    <a:pt x="13211" y="4643"/>
                    <a:pt x="13256" y="4657"/>
                    <a:pt x="13300" y="4657"/>
                  </a:cubicBezTo>
                  <a:cubicBezTo>
                    <a:pt x="13430" y="4657"/>
                    <a:pt x="13546" y="4533"/>
                    <a:pt x="13465" y="4383"/>
                  </a:cubicBezTo>
                  <a:cubicBezTo>
                    <a:pt x="13410" y="4276"/>
                    <a:pt x="13331" y="4194"/>
                    <a:pt x="13244" y="4123"/>
                  </a:cubicBezTo>
                  <a:cubicBezTo>
                    <a:pt x="12980" y="2921"/>
                    <a:pt x="13188" y="1649"/>
                    <a:pt x="14296" y="901"/>
                  </a:cubicBezTo>
                  <a:cubicBezTo>
                    <a:pt x="14735" y="606"/>
                    <a:pt x="15210" y="469"/>
                    <a:pt x="15664" y="469"/>
                  </a:cubicBezTo>
                  <a:close/>
                  <a:moveTo>
                    <a:pt x="15666" y="1"/>
                  </a:moveTo>
                  <a:cubicBezTo>
                    <a:pt x="15299" y="1"/>
                    <a:pt x="14928" y="70"/>
                    <a:pt x="14580" y="215"/>
                  </a:cubicBezTo>
                  <a:cubicBezTo>
                    <a:pt x="13217" y="786"/>
                    <a:pt x="12307" y="2495"/>
                    <a:pt x="12815" y="3907"/>
                  </a:cubicBezTo>
                  <a:cubicBezTo>
                    <a:pt x="12717" y="3885"/>
                    <a:pt x="12613" y="3874"/>
                    <a:pt x="12509" y="3874"/>
                  </a:cubicBezTo>
                  <a:cubicBezTo>
                    <a:pt x="12138" y="3874"/>
                    <a:pt x="11756" y="4013"/>
                    <a:pt x="11528" y="4266"/>
                  </a:cubicBezTo>
                  <a:cubicBezTo>
                    <a:pt x="11165" y="4661"/>
                    <a:pt x="11145" y="5250"/>
                    <a:pt x="11394" y="5690"/>
                  </a:cubicBezTo>
                  <a:cubicBezTo>
                    <a:pt x="11208" y="5602"/>
                    <a:pt x="10991" y="5564"/>
                    <a:pt x="10765" y="5564"/>
                  </a:cubicBezTo>
                  <a:cubicBezTo>
                    <a:pt x="10267" y="5564"/>
                    <a:pt x="9731" y="5750"/>
                    <a:pt x="9416" y="5995"/>
                  </a:cubicBezTo>
                  <a:cubicBezTo>
                    <a:pt x="8466" y="6726"/>
                    <a:pt x="8459" y="8145"/>
                    <a:pt x="8959" y="9165"/>
                  </a:cubicBezTo>
                  <a:cubicBezTo>
                    <a:pt x="8822" y="9124"/>
                    <a:pt x="8677" y="9105"/>
                    <a:pt x="8529" y="9105"/>
                  </a:cubicBezTo>
                  <a:cubicBezTo>
                    <a:pt x="7777" y="9105"/>
                    <a:pt x="6953" y="9603"/>
                    <a:pt x="6683" y="10291"/>
                  </a:cubicBezTo>
                  <a:cubicBezTo>
                    <a:pt x="6378" y="9692"/>
                    <a:pt x="5859" y="9106"/>
                    <a:pt x="5179" y="9106"/>
                  </a:cubicBezTo>
                  <a:cubicBezTo>
                    <a:pt x="5148" y="9106"/>
                    <a:pt x="5118" y="9107"/>
                    <a:pt x="5087" y="9109"/>
                  </a:cubicBezTo>
                  <a:cubicBezTo>
                    <a:pt x="4670" y="9139"/>
                    <a:pt x="4287" y="9411"/>
                    <a:pt x="4129" y="9767"/>
                  </a:cubicBezTo>
                  <a:cubicBezTo>
                    <a:pt x="3760" y="9176"/>
                    <a:pt x="3015" y="8819"/>
                    <a:pt x="2298" y="8819"/>
                  </a:cubicBezTo>
                  <a:cubicBezTo>
                    <a:pt x="1877" y="8819"/>
                    <a:pt x="1464" y="8943"/>
                    <a:pt x="1143" y="9215"/>
                  </a:cubicBezTo>
                  <a:cubicBezTo>
                    <a:pt x="343" y="9891"/>
                    <a:pt x="349" y="11374"/>
                    <a:pt x="1065" y="12126"/>
                  </a:cubicBezTo>
                  <a:cubicBezTo>
                    <a:pt x="739" y="12156"/>
                    <a:pt x="412" y="12307"/>
                    <a:pt x="239" y="12554"/>
                  </a:cubicBezTo>
                  <a:cubicBezTo>
                    <a:pt x="29" y="12854"/>
                    <a:pt x="0" y="13247"/>
                    <a:pt x="132" y="13587"/>
                  </a:cubicBezTo>
                  <a:cubicBezTo>
                    <a:pt x="193" y="13754"/>
                    <a:pt x="289" y="13909"/>
                    <a:pt x="419" y="14036"/>
                  </a:cubicBezTo>
                  <a:cubicBezTo>
                    <a:pt x="517" y="14133"/>
                    <a:pt x="607" y="14169"/>
                    <a:pt x="710" y="14193"/>
                  </a:cubicBezTo>
                  <a:cubicBezTo>
                    <a:pt x="654" y="14212"/>
                    <a:pt x="654" y="14300"/>
                    <a:pt x="722" y="14300"/>
                  </a:cubicBezTo>
                  <a:cubicBezTo>
                    <a:pt x="2388" y="14381"/>
                    <a:pt x="4060" y="14412"/>
                    <a:pt x="5735" y="14412"/>
                  </a:cubicBezTo>
                  <a:cubicBezTo>
                    <a:pt x="9736" y="14412"/>
                    <a:pt x="13751" y="14238"/>
                    <a:pt x="17736" y="14169"/>
                  </a:cubicBezTo>
                  <a:cubicBezTo>
                    <a:pt x="23383" y="14067"/>
                    <a:pt x="29111" y="14209"/>
                    <a:pt x="34745" y="13780"/>
                  </a:cubicBezTo>
                  <a:cubicBezTo>
                    <a:pt x="34948" y="13763"/>
                    <a:pt x="35042" y="13603"/>
                    <a:pt x="35035" y="13453"/>
                  </a:cubicBezTo>
                  <a:cubicBezTo>
                    <a:pt x="35035" y="13450"/>
                    <a:pt x="35035" y="13450"/>
                    <a:pt x="35039" y="13450"/>
                  </a:cubicBezTo>
                  <a:cubicBezTo>
                    <a:pt x="35421" y="12803"/>
                    <a:pt x="35378" y="11931"/>
                    <a:pt x="34859" y="11368"/>
                  </a:cubicBezTo>
                  <a:cubicBezTo>
                    <a:pt x="34553" y="11039"/>
                    <a:pt x="34117" y="10863"/>
                    <a:pt x="33679" y="10863"/>
                  </a:cubicBezTo>
                  <a:cubicBezTo>
                    <a:pt x="33598" y="10863"/>
                    <a:pt x="33518" y="10869"/>
                    <a:pt x="33438" y="10881"/>
                  </a:cubicBezTo>
                  <a:cubicBezTo>
                    <a:pt x="33689" y="9891"/>
                    <a:pt x="33133" y="8715"/>
                    <a:pt x="32102" y="8431"/>
                  </a:cubicBezTo>
                  <a:cubicBezTo>
                    <a:pt x="31961" y="8391"/>
                    <a:pt x="31819" y="8373"/>
                    <a:pt x="31678" y="8373"/>
                  </a:cubicBezTo>
                  <a:cubicBezTo>
                    <a:pt x="30711" y="8373"/>
                    <a:pt x="29779" y="9233"/>
                    <a:pt x="29741" y="10188"/>
                  </a:cubicBezTo>
                  <a:cubicBezTo>
                    <a:pt x="29521" y="10069"/>
                    <a:pt x="29243" y="10020"/>
                    <a:pt x="28990" y="10020"/>
                  </a:cubicBezTo>
                  <a:cubicBezTo>
                    <a:pt x="28909" y="10020"/>
                    <a:pt x="28831" y="10025"/>
                    <a:pt x="28758" y="10034"/>
                  </a:cubicBezTo>
                  <a:cubicBezTo>
                    <a:pt x="28369" y="10081"/>
                    <a:pt x="28024" y="10247"/>
                    <a:pt x="27768" y="10515"/>
                  </a:cubicBezTo>
                  <a:cubicBezTo>
                    <a:pt x="27768" y="9455"/>
                    <a:pt x="26867" y="8617"/>
                    <a:pt x="25906" y="8617"/>
                  </a:cubicBezTo>
                  <a:cubicBezTo>
                    <a:pt x="25554" y="8617"/>
                    <a:pt x="25193" y="8730"/>
                    <a:pt x="24866" y="8986"/>
                  </a:cubicBezTo>
                  <a:lnTo>
                    <a:pt x="24866" y="8986"/>
                  </a:lnTo>
                  <a:cubicBezTo>
                    <a:pt x="25469" y="7872"/>
                    <a:pt x="24810" y="6379"/>
                    <a:pt x="23464" y="6359"/>
                  </a:cubicBezTo>
                  <a:cubicBezTo>
                    <a:pt x="23716" y="5447"/>
                    <a:pt x="23873" y="4310"/>
                    <a:pt x="23144" y="3568"/>
                  </a:cubicBezTo>
                  <a:cubicBezTo>
                    <a:pt x="22847" y="3269"/>
                    <a:pt x="22492" y="3112"/>
                    <a:pt x="22138" y="3112"/>
                  </a:cubicBezTo>
                  <a:cubicBezTo>
                    <a:pt x="21974" y="3112"/>
                    <a:pt x="21811" y="3145"/>
                    <a:pt x="21654" y="3214"/>
                  </a:cubicBezTo>
                  <a:cubicBezTo>
                    <a:pt x="21938" y="2287"/>
                    <a:pt x="21010" y="1149"/>
                    <a:pt x="20135" y="956"/>
                  </a:cubicBezTo>
                  <a:cubicBezTo>
                    <a:pt x="20019" y="930"/>
                    <a:pt x="19901" y="918"/>
                    <a:pt x="19783" y="918"/>
                  </a:cubicBezTo>
                  <a:cubicBezTo>
                    <a:pt x="19136" y="918"/>
                    <a:pt x="18494" y="1295"/>
                    <a:pt x="18221" y="1861"/>
                  </a:cubicBezTo>
                  <a:cubicBezTo>
                    <a:pt x="17965" y="698"/>
                    <a:pt x="16833" y="1"/>
                    <a:pt x="15666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4"/>
            <p:cNvSpPr/>
            <p:nvPr/>
          </p:nvSpPr>
          <p:spPr>
            <a:xfrm>
              <a:off x="3585700" y="3804800"/>
              <a:ext cx="195275" cy="109225"/>
            </a:xfrm>
            <a:custGeom>
              <a:avLst/>
              <a:gdLst/>
              <a:ahLst/>
              <a:cxnLst/>
              <a:rect l="l" t="t" r="r" b="b"/>
              <a:pathLst>
                <a:path w="7811" h="4369" extrusionOk="0">
                  <a:moveTo>
                    <a:pt x="2943" y="1"/>
                  </a:moveTo>
                  <a:cubicBezTo>
                    <a:pt x="2900" y="1"/>
                    <a:pt x="2857" y="3"/>
                    <a:pt x="2814" y="8"/>
                  </a:cubicBezTo>
                  <a:cubicBezTo>
                    <a:pt x="2057" y="91"/>
                    <a:pt x="1593" y="848"/>
                    <a:pt x="1703" y="1524"/>
                  </a:cubicBezTo>
                  <a:cubicBezTo>
                    <a:pt x="1525" y="1269"/>
                    <a:pt x="1229" y="1095"/>
                    <a:pt x="925" y="1095"/>
                  </a:cubicBezTo>
                  <a:cubicBezTo>
                    <a:pt x="788" y="1095"/>
                    <a:pt x="650" y="1131"/>
                    <a:pt x="521" y="1209"/>
                  </a:cubicBezTo>
                  <a:cubicBezTo>
                    <a:pt x="14" y="1527"/>
                    <a:pt x="1" y="2317"/>
                    <a:pt x="478" y="2660"/>
                  </a:cubicBezTo>
                  <a:cubicBezTo>
                    <a:pt x="492" y="2670"/>
                    <a:pt x="507" y="2675"/>
                    <a:pt x="521" y="2675"/>
                  </a:cubicBezTo>
                  <a:cubicBezTo>
                    <a:pt x="585" y="2675"/>
                    <a:pt x="638" y="2579"/>
                    <a:pt x="580" y="2522"/>
                  </a:cubicBezTo>
                  <a:cubicBezTo>
                    <a:pt x="299" y="2250"/>
                    <a:pt x="312" y="1707"/>
                    <a:pt x="642" y="1474"/>
                  </a:cubicBezTo>
                  <a:cubicBezTo>
                    <a:pt x="734" y="1410"/>
                    <a:pt x="833" y="1383"/>
                    <a:pt x="932" y="1383"/>
                  </a:cubicBezTo>
                  <a:cubicBezTo>
                    <a:pt x="1269" y="1383"/>
                    <a:pt x="1596" y="1708"/>
                    <a:pt x="1584" y="2050"/>
                  </a:cubicBezTo>
                  <a:cubicBezTo>
                    <a:pt x="1582" y="2140"/>
                    <a:pt x="1651" y="2185"/>
                    <a:pt x="1721" y="2185"/>
                  </a:cubicBezTo>
                  <a:cubicBezTo>
                    <a:pt x="1792" y="2185"/>
                    <a:pt x="1863" y="2140"/>
                    <a:pt x="1867" y="2050"/>
                  </a:cubicBezTo>
                  <a:cubicBezTo>
                    <a:pt x="1867" y="2014"/>
                    <a:pt x="1855" y="1984"/>
                    <a:pt x="1855" y="1948"/>
                  </a:cubicBezTo>
                  <a:lnTo>
                    <a:pt x="1855" y="1948"/>
                  </a:lnTo>
                  <a:cubicBezTo>
                    <a:pt x="1871" y="1980"/>
                    <a:pt x="1887" y="2008"/>
                    <a:pt x="1907" y="2035"/>
                  </a:cubicBezTo>
                  <a:cubicBezTo>
                    <a:pt x="1918" y="2052"/>
                    <a:pt x="1933" y="2058"/>
                    <a:pt x="1948" y="2058"/>
                  </a:cubicBezTo>
                  <a:cubicBezTo>
                    <a:pt x="1979" y="2058"/>
                    <a:pt x="2007" y="2026"/>
                    <a:pt x="1988" y="1988"/>
                  </a:cubicBezTo>
                  <a:cubicBezTo>
                    <a:pt x="1698" y="1371"/>
                    <a:pt x="2084" y="445"/>
                    <a:pt x="2773" y="315"/>
                  </a:cubicBezTo>
                  <a:cubicBezTo>
                    <a:pt x="2831" y="304"/>
                    <a:pt x="2887" y="299"/>
                    <a:pt x="2942" y="299"/>
                  </a:cubicBezTo>
                  <a:cubicBezTo>
                    <a:pt x="3652" y="299"/>
                    <a:pt x="4132" y="1152"/>
                    <a:pt x="3887" y="1795"/>
                  </a:cubicBezTo>
                  <a:cubicBezTo>
                    <a:pt x="3842" y="1916"/>
                    <a:pt x="3941" y="1994"/>
                    <a:pt x="4043" y="1994"/>
                  </a:cubicBezTo>
                  <a:cubicBezTo>
                    <a:pt x="4110" y="1994"/>
                    <a:pt x="4177" y="1961"/>
                    <a:pt x="4207" y="1884"/>
                  </a:cubicBezTo>
                  <a:cubicBezTo>
                    <a:pt x="4207" y="1880"/>
                    <a:pt x="4210" y="1874"/>
                    <a:pt x="4210" y="1867"/>
                  </a:cubicBezTo>
                  <a:cubicBezTo>
                    <a:pt x="4319" y="1620"/>
                    <a:pt x="4477" y="1527"/>
                    <a:pt x="4642" y="1527"/>
                  </a:cubicBezTo>
                  <a:cubicBezTo>
                    <a:pt x="4955" y="1527"/>
                    <a:pt x="5294" y="1859"/>
                    <a:pt x="5373" y="2120"/>
                  </a:cubicBezTo>
                  <a:cubicBezTo>
                    <a:pt x="5452" y="2387"/>
                    <a:pt x="5420" y="2691"/>
                    <a:pt x="5380" y="2958"/>
                  </a:cubicBezTo>
                  <a:cubicBezTo>
                    <a:pt x="5363" y="3060"/>
                    <a:pt x="5429" y="3176"/>
                    <a:pt x="5533" y="3176"/>
                  </a:cubicBezTo>
                  <a:cubicBezTo>
                    <a:pt x="5550" y="3176"/>
                    <a:pt x="5568" y="3173"/>
                    <a:pt x="5586" y="3167"/>
                  </a:cubicBezTo>
                  <a:cubicBezTo>
                    <a:pt x="5810" y="3088"/>
                    <a:pt x="6038" y="3000"/>
                    <a:pt x="6279" y="2987"/>
                  </a:cubicBezTo>
                  <a:cubicBezTo>
                    <a:pt x="6338" y="2967"/>
                    <a:pt x="6397" y="2957"/>
                    <a:pt x="6454" y="2957"/>
                  </a:cubicBezTo>
                  <a:cubicBezTo>
                    <a:pt x="6568" y="2957"/>
                    <a:pt x="6678" y="2996"/>
                    <a:pt x="6782" y="3074"/>
                  </a:cubicBezTo>
                  <a:cubicBezTo>
                    <a:pt x="7061" y="3091"/>
                    <a:pt x="7172" y="3237"/>
                    <a:pt x="7114" y="3513"/>
                  </a:cubicBezTo>
                  <a:cubicBezTo>
                    <a:pt x="7132" y="3673"/>
                    <a:pt x="7081" y="4051"/>
                    <a:pt x="7175" y="4206"/>
                  </a:cubicBezTo>
                  <a:cubicBezTo>
                    <a:pt x="7244" y="4319"/>
                    <a:pt x="7340" y="4369"/>
                    <a:pt x="7440" y="4369"/>
                  </a:cubicBezTo>
                  <a:cubicBezTo>
                    <a:pt x="7524" y="4369"/>
                    <a:pt x="7611" y="4334"/>
                    <a:pt x="7688" y="4271"/>
                  </a:cubicBezTo>
                  <a:cubicBezTo>
                    <a:pt x="7731" y="4236"/>
                    <a:pt x="7735" y="4173"/>
                    <a:pt x="7728" y="4121"/>
                  </a:cubicBezTo>
                  <a:cubicBezTo>
                    <a:pt x="7724" y="4098"/>
                    <a:pt x="7718" y="4073"/>
                    <a:pt x="7717" y="4046"/>
                  </a:cubicBezTo>
                  <a:cubicBezTo>
                    <a:pt x="7706" y="3990"/>
                    <a:pt x="7647" y="3954"/>
                    <a:pt x="7591" y="3954"/>
                  </a:cubicBezTo>
                  <a:cubicBezTo>
                    <a:pt x="7559" y="3954"/>
                    <a:pt x="7529" y="3965"/>
                    <a:pt x="7509" y="3991"/>
                  </a:cubicBezTo>
                  <a:lnTo>
                    <a:pt x="7509" y="3991"/>
                  </a:lnTo>
                  <a:cubicBezTo>
                    <a:pt x="7810" y="3608"/>
                    <a:pt x="7501" y="3020"/>
                    <a:pt x="7174" y="2798"/>
                  </a:cubicBezTo>
                  <a:cubicBezTo>
                    <a:pt x="6970" y="2660"/>
                    <a:pt x="6747" y="2609"/>
                    <a:pt x="6518" y="2609"/>
                  </a:cubicBezTo>
                  <a:cubicBezTo>
                    <a:pt x="6257" y="2609"/>
                    <a:pt x="5989" y="2677"/>
                    <a:pt x="5736" y="2758"/>
                  </a:cubicBezTo>
                  <a:cubicBezTo>
                    <a:pt x="5772" y="2187"/>
                    <a:pt x="5673" y="1537"/>
                    <a:pt x="5079" y="1321"/>
                  </a:cubicBezTo>
                  <a:cubicBezTo>
                    <a:pt x="4977" y="1285"/>
                    <a:pt x="4871" y="1267"/>
                    <a:pt x="4769" y="1267"/>
                  </a:cubicBezTo>
                  <a:cubicBezTo>
                    <a:pt x="4590" y="1267"/>
                    <a:pt x="4420" y="1320"/>
                    <a:pt x="4287" y="1419"/>
                  </a:cubicBezTo>
                  <a:cubicBezTo>
                    <a:pt x="4279" y="703"/>
                    <a:pt x="3684" y="1"/>
                    <a:pt x="2943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2" name="Google Shape;8032;p74"/>
          <p:cNvSpPr txBox="1">
            <a:spLocks noGrp="1"/>
          </p:cNvSpPr>
          <p:nvPr>
            <p:ph type="title"/>
          </p:nvPr>
        </p:nvSpPr>
        <p:spPr>
          <a:xfrm>
            <a:off x="717750" y="447456"/>
            <a:ext cx="770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8033" name="Google Shape;8033;p74"/>
          <p:cNvSpPr txBox="1">
            <a:spLocks noGrp="1"/>
          </p:cNvSpPr>
          <p:nvPr>
            <p:ph type="subTitle" idx="1"/>
          </p:nvPr>
        </p:nvSpPr>
        <p:spPr>
          <a:xfrm>
            <a:off x="1772250" y="1108275"/>
            <a:ext cx="5599500" cy="10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Here’s an assortment of alternative resources whose style fits the one of this template: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uFill>
                  <a:noFill/>
                </a:uFill>
                <a:hlinkClick r:id="rId3"/>
              </a:rPr>
              <a:t>Party hand drawn jungle invitation</a:t>
            </a:r>
            <a:r>
              <a:rPr lang="en"/>
              <a:t> I</a:t>
            </a:r>
            <a:endParaRPr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</a:pPr>
            <a:r>
              <a:rPr lang="en">
                <a:uFill>
                  <a:noFill/>
                </a:uFill>
                <a:hlinkClick r:id="rId4"/>
              </a:rPr>
              <a:t>Party hand drawn jungle invitation</a:t>
            </a:r>
            <a:r>
              <a:rPr lang="en"/>
              <a:t> II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4" name="Google Shape;8034;p74"/>
          <p:cNvGrpSpPr/>
          <p:nvPr/>
        </p:nvGrpSpPr>
        <p:grpSpPr>
          <a:xfrm>
            <a:off x="1076250" y="2667975"/>
            <a:ext cx="979175" cy="1682350"/>
            <a:chOff x="1076250" y="2667975"/>
            <a:chExt cx="979175" cy="1682350"/>
          </a:xfrm>
        </p:grpSpPr>
        <p:sp>
          <p:nvSpPr>
            <p:cNvPr id="8035" name="Google Shape;8035;p74"/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4"/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4"/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4"/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4"/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4"/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4"/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4"/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4"/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74"/>
            <p:cNvSpPr/>
            <p:nvPr/>
          </p:nvSpPr>
          <p:spPr>
            <a:xfrm>
              <a:off x="1463550" y="2815350"/>
              <a:ext cx="56100" cy="357375"/>
            </a:xfrm>
            <a:custGeom>
              <a:avLst/>
              <a:gdLst/>
              <a:ahLst/>
              <a:cxnLst/>
              <a:rect l="l" t="t" r="r" b="b"/>
              <a:pathLst>
                <a:path w="2244" h="14295" extrusionOk="0">
                  <a:moveTo>
                    <a:pt x="955" y="0"/>
                  </a:moveTo>
                  <a:lnTo>
                    <a:pt x="955" y="0"/>
                  </a:lnTo>
                  <a:cubicBezTo>
                    <a:pt x="647" y="2202"/>
                    <a:pt x="349" y="4405"/>
                    <a:pt x="172" y="6621"/>
                  </a:cubicBezTo>
                  <a:cubicBezTo>
                    <a:pt x="70" y="7880"/>
                    <a:pt x="4" y="9145"/>
                    <a:pt x="0" y="10408"/>
                  </a:cubicBezTo>
                  <a:cubicBezTo>
                    <a:pt x="0" y="10936"/>
                    <a:pt x="9" y="11461"/>
                    <a:pt x="29" y="11988"/>
                  </a:cubicBezTo>
                  <a:cubicBezTo>
                    <a:pt x="50" y="12564"/>
                    <a:pt x="422" y="13774"/>
                    <a:pt x="237" y="14294"/>
                  </a:cubicBezTo>
                  <a:cubicBezTo>
                    <a:pt x="259" y="14236"/>
                    <a:pt x="310" y="14210"/>
                    <a:pt x="362" y="14210"/>
                  </a:cubicBezTo>
                  <a:cubicBezTo>
                    <a:pt x="393" y="14210"/>
                    <a:pt x="424" y="14220"/>
                    <a:pt x="449" y="14238"/>
                  </a:cubicBezTo>
                  <a:cubicBezTo>
                    <a:pt x="2243" y="9595"/>
                    <a:pt x="2066" y="4798"/>
                    <a:pt x="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74"/>
            <p:cNvSpPr/>
            <p:nvPr/>
          </p:nvSpPr>
          <p:spPr>
            <a:xfrm>
              <a:off x="1531350" y="2891750"/>
              <a:ext cx="108950" cy="400300"/>
            </a:xfrm>
            <a:custGeom>
              <a:avLst/>
              <a:gdLst/>
              <a:ahLst/>
              <a:cxnLst/>
              <a:rect l="l" t="t" r="r" b="b"/>
              <a:pathLst>
                <a:path w="4358" h="16012" extrusionOk="0">
                  <a:moveTo>
                    <a:pt x="3402" y="0"/>
                  </a:moveTo>
                  <a:lnTo>
                    <a:pt x="3402" y="0"/>
                  </a:lnTo>
                  <a:cubicBezTo>
                    <a:pt x="2979" y="2359"/>
                    <a:pt x="2275" y="4614"/>
                    <a:pt x="1319" y="6832"/>
                  </a:cubicBezTo>
                  <a:cubicBezTo>
                    <a:pt x="14" y="9866"/>
                    <a:pt x="0" y="12730"/>
                    <a:pt x="243" y="15980"/>
                  </a:cubicBezTo>
                  <a:cubicBezTo>
                    <a:pt x="240" y="15992"/>
                    <a:pt x="237" y="16003"/>
                    <a:pt x="237" y="16012"/>
                  </a:cubicBezTo>
                  <a:cubicBezTo>
                    <a:pt x="3065" y="11045"/>
                    <a:pt x="4358" y="5671"/>
                    <a:pt x="3402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4"/>
            <p:cNvSpPr/>
            <p:nvPr/>
          </p:nvSpPr>
          <p:spPr>
            <a:xfrm>
              <a:off x="1579550" y="3039800"/>
              <a:ext cx="139550" cy="367950"/>
            </a:xfrm>
            <a:custGeom>
              <a:avLst/>
              <a:gdLst/>
              <a:ahLst/>
              <a:cxnLst/>
              <a:rect l="l" t="t" r="r" b="b"/>
              <a:pathLst>
                <a:path w="5582" h="14718" extrusionOk="0">
                  <a:moveTo>
                    <a:pt x="5582" y="1"/>
                  </a:moveTo>
                  <a:lnTo>
                    <a:pt x="5582" y="1"/>
                  </a:lnTo>
                  <a:cubicBezTo>
                    <a:pt x="4285" y="2350"/>
                    <a:pt x="2611" y="4465"/>
                    <a:pt x="1646" y="7001"/>
                  </a:cubicBezTo>
                  <a:cubicBezTo>
                    <a:pt x="1054" y="8558"/>
                    <a:pt x="667" y="10194"/>
                    <a:pt x="505" y="11854"/>
                  </a:cubicBezTo>
                  <a:cubicBezTo>
                    <a:pt x="405" y="12867"/>
                    <a:pt x="510" y="13838"/>
                    <a:pt x="1" y="14718"/>
                  </a:cubicBezTo>
                  <a:cubicBezTo>
                    <a:pt x="4277" y="10823"/>
                    <a:pt x="5391" y="5579"/>
                    <a:pt x="5582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4"/>
            <p:cNvSpPr/>
            <p:nvPr/>
          </p:nvSpPr>
          <p:spPr>
            <a:xfrm>
              <a:off x="1634675" y="3158250"/>
              <a:ext cx="195350" cy="426600"/>
            </a:xfrm>
            <a:custGeom>
              <a:avLst/>
              <a:gdLst/>
              <a:ahLst/>
              <a:cxnLst/>
              <a:rect l="l" t="t" r="r" b="b"/>
              <a:pathLst>
                <a:path w="7814" h="17064" extrusionOk="0">
                  <a:moveTo>
                    <a:pt x="7813" y="1"/>
                  </a:moveTo>
                  <a:cubicBezTo>
                    <a:pt x="6752" y="2300"/>
                    <a:pt x="5066" y="4209"/>
                    <a:pt x="3634" y="6306"/>
                  </a:cubicBezTo>
                  <a:cubicBezTo>
                    <a:pt x="1412" y="9550"/>
                    <a:pt x="621" y="13253"/>
                    <a:pt x="1" y="17064"/>
                  </a:cubicBezTo>
                  <a:cubicBezTo>
                    <a:pt x="5222" y="12817"/>
                    <a:pt x="7215" y="6511"/>
                    <a:pt x="7813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4"/>
            <p:cNvSpPr/>
            <p:nvPr/>
          </p:nvSpPr>
          <p:spPr>
            <a:xfrm>
              <a:off x="1676375" y="3329725"/>
              <a:ext cx="223875" cy="447750"/>
            </a:xfrm>
            <a:custGeom>
              <a:avLst/>
              <a:gdLst/>
              <a:ahLst/>
              <a:cxnLst/>
              <a:rect l="l" t="t" r="r" b="b"/>
              <a:pathLst>
                <a:path w="8955" h="17910" extrusionOk="0">
                  <a:moveTo>
                    <a:pt x="8955" y="0"/>
                  </a:moveTo>
                  <a:lnTo>
                    <a:pt x="8955" y="0"/>
                  </a:lnTo>
                  <a:cubicBezTo>
                    <a:pt x="6008" y="5960"/>
                    <a:pt x="1167" y="11061"/>
                    <a:pt x="59" y="17791"/>
                  </a:cubicBezTo>
                  <a:cubicBezTo>
                    <a:pt x="52" y="17839"/>
                    <a:pt x="29" y="17876"/>
                    <a:pt x="0" y="17909"/>
                  </a:cubicBezTo>
                  <a:cubicBezTo>
                    <a:pt x="5482" y="13265"/>
                    <a:pt x="7754" y="6851"/>
                    <a:pt x="8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4"/>
            <p:cNvSpPr/>
            <p:nvPr/>
          </p:nvSpPr>
          <p:spPr>
            <a:xfrm>
              <a:off x="1711125" y="3618700"/>
              <a:ext cx="330400" cy="479675"/>
            </a:xfrm>
            <a:custGeom>
              <a:avLst/>
              <a:gdLst/>
              <a:ahLst/>
              <a:cxnLst/>
              <a:rect l="l" t="t" r="r" b="b"/>
              <a:pathLst>
                <a:path w="13216" h="19187" extrusionOk="0">
                  <a:moveTo>
                    <a:pt x="13216" y="0"/>
                  </a:moveTo>
                  <a:lnTo>
                    <a:pt x="13216" y="0"/>
                  </a:lnTo>
                  <a:cubicBezTo>
                    <a:pt x="8452" y="6107"/>
                    <a:pt x="4052" y="12483"/>
                    <a:pt x="47" y="19112"/>
                  </a:cubicBezTo>
                  <a:cubicBezTo>
                    <a:pt x="36" y="19137"/>
                    <a:pt x="19" y="19147"/>
                    <a:pt x="0" y="19162"/>
                  </a:cubicBezTo>
                  <a:cubicBezTo>
                    <a:pt x="5" y="19170"/>
                    <a:pt x="2" y="19175"/>
                    <a:pt x="2" y="19187"/>
                  </a:cubicBezTo>
                  <a:cubicBezTo>
                    <a:pt x="3621" y="17381"/>
                    <a:pt x="6654" y="15237"/>
                    <a:pt x="8979" y="11837"/>
                  </a:cubicBezTo>
                  <a:cubicBezTo>
                    <a:pt x="11385" y="8310"/>
                    <a:pt x="12667" y="4201"/>
                    <a:pt x="13216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4"/>
            <p:cNvSpPr/>
            <p:nvPr/>
          </p:nvSpPr>
          <p:spPr>
            <a:xfrm>
              <a:off x="1702450" y="3461325"/>
              <a:ext cx="252500" cy="489875"/>
            </a:xfrm>
            <a:custGeom>
              <a:avLst/>
              <a:gdLst/>
              <a:ahLst/>
              <a:cxnLst/>
              <a:rect l="l" t="t" r="r" b="b"/>
              <a:pathLst>
                <a:path w="10100" h="19595" extrusionOk="0">
                  <a:moveTo>
                    <a:pt x="10099" y="0"/>
                  </a:moveTo>
                  <a:cubicBezTo>
                    <a:pt x="7210" y="6788"/>
                    <a:pt x="1783" y="12315"/>
                    <a:pt x="0" y="19595"/>
                  </a:cubicBezTo>
                  <a:cubicBezTo>
                    <a:pt x="6613" y="15124"/>
                    <a:pt x="9446" y="7679"/>
                    <a:pt x="10099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4"/>
            <p:cNvSpPr/>
            <p:nvPr/>
          </p:nvSpPr>
          <p:spPr>
            <a:xfrm>
              <a:off x="1076250" y="2667975"/>
              <a:ext cx="638425" cy="1682225"/>
            </a:xfrm>
            <a:custGeom>
              <a:avLst/>
              <a:gdLst/>
              <a:ahLst/>
              <a:cxnLst/>
              <a:rect l="l" t="t" r="r" b="b"/>
              <a:pathLst>
                <a:path w="25537" h="67289" extrusionOk="0">
                  <a:moveTo>
                    <a:pt x="2047" y="12713"/>
                  </a:moveTo>
                  <a:cubicBezTo>
                    <a:pt x="2333" y="12713"/>
                    <a:pt x="3096" y="13126"/>
                    <a:pt x="3376" y="13209"/>
                  </a:cubicBezTo>
                  <a:cubicBezTo>
                    <a:pt x="3904" y="13369"/>
                    <a:pt x="4426" y="13565"/>
                    <a:pt x="4930" y="13782"/>
                  </a:cubicBezTo>
                  <a:cubicBezTo>
                    <a:pt x="6280" y="14358"/>
                    <a:pt x="7552" y="15112"/>
                    <a:pt x="8767" y="15927"/>
                  </a:cubicBezTo>
                  <a:cubicBezTo>
                    <a:pt x="11100" y="17490"/>
                    <a:pt x="13186" y="19352"/>
                    <a:pt x="15155" y="21345"/>
                  </a:cubicBezTo>
                  <a:cubicBezTo>
                    <a:pt x="15172" y="21362"/>
                    <a:pt x="15189" y="21366"/>
                    <a:pt x="15208" y="21371"/>
                  </a:cubicBezTo>
                  <a:cubicBezTo>
                    <a:pt x="15234" y="21435"/>
                    <a:pt x="15261" y="21499"/>
                    <a:pt x="15285" y="21568"/>
                  </a:cubicBezTo>
                  <a:cubicBezTo>
                    <a:pt x="15269" y="21556"/>
                    <a:pt x="15256" y="21549"/>
                    <a:pt x="15239" y="21541"/>
                  </a:cubicBezTo>
                  <a:cubicBezTo>
                    <a:pt x="12639" y="20828"/>
                    <a:pt x="10267" y="19605"/>
                    <a:pt x="8068" y="18054"/>
                  </a:cubicBezTo>
                  <a:cubicBezTo>
                    <a:pt x="7025" y="17323"/>
                    <a:pt x="6028" y="16530"/>
                    <a:pt x="5056" y="15708"/>
                  </a:cubicBezTo>
                  <a:cubicBezTo>
                    <a:pt x="4102" y="14901"/>
                    <a:pt x="2683" y="14048"/>
                    <a:pt x="2025" y="13011"/>
                  </a:cubicBezTo>
                  <a:cubicBezTo>
                    <a:pt x="1889" y="12792"/>
                    <a:pt x="1923" y="12713"/>
                    <a:pt x="2047" y="12713"/>
                  </a:cubicBezTo>
                  <a:close/>
                  <a:moveTo>
                    <a:pt x="4339" y="18121"/>
                  </a:moveTo>
                  <a:cubicBezTo>
                    <a:pt x="4494" y="18121"/>
                    <a:pt x="4768" y="18197"/>
                    <a:pt x="5145" y="18289"/>
                  </a:cubicBezTo>
                  <a:cubicBezTo>
                    <a:pt x="5875" y="18469"/>
                    <a:pt x="6596" y="18690"/>
                    <a:pt x="7301" y="18955"/>
                  </a:cubicBezTo>
                  <a:cubicBezTo>
                    <a:pt x="8519" y="19412"/>
                    <a:pt x="9690" y="19992"/>
                    <a:pt x="10790" y="20685"/>
                  </a:cubicBezTo>
                  <a:cubicBezTo>
                    <a:pt x="12993" y="22075"/>
                    <a:pt x="14792" y="23931"/>
                    <a:pt x="16657" y="25726"/>
                  </a:cubicBezTo>
                  <a:cubicBezTo>
                    <a:pt x="11991" y="25231"/>
                    <a:pt x="7178" y="22860"/>
                    <a:pt x="4527" y="18877"/>
                  </a:cubicBezTo>
                  <a:cubicBezTo>
                    <a:pt x="4143" y="18301"/>
                    <a:pt x="4100" y="18121"/>
                    <a:pt x="4339" y="18121"/>
                  </a:cubicBezTo>
                  <a:close/>
                  <a:moveTo>
                    <a:pt x="5660" y="24754"/>
                  </a:moveTo>
                  <a:cubicBezTo>
                    <a:pt x="10434" y="25376"/>
                    <a:pt x="14663" y="27415"/>
                    <a:pt x="18398" y="30465"/>
                  </a:cubicBezTo>
                  <a:cubicBezTo>
                    <a:pt x="15514" y="30034"/>
                    <a:pt x="12374" y="29808"/>
                    <a:pt x="9740" y="28521"/>
                  </a:cubicBezTo>
                  <a:cubicBezTo>
                    <a:pt x="8414" y="27876"/>
                    <a:pt x="7554" y="26927"/>
                    <a:pt x="6652" y="25793"/>
                  </a:cubicBezTo>
                  <a:cubicBezTo>
                    <a:pt x="6333" y="25391"/>
                    <a:pt x="6023" y="25040"/>
                    <a:pt x="5660" y="24754"/>
                  </a:cubicBezTo>
                  <a:close/>
                  <a:moveTo>
                    <a:pt x="5236" y="29299"/>
                  </a:moveTo>
                  <a:lnTo>
                    <a:pt x="5236" y="29299"/>
                  </a:lnTo>
                  <a:cubicBezTo>
                    <a:pt x="8134" y="29519"/>
                    <a:pt x="10943" y="30322"/>
                    <a:pt x="13507" y="31734"/>
                  </a:cubicBezTo>
                  <a:cubicBezTo>
                    <a:pt x="16062" y="33147"/>
                    <a:pt x="18083" y="35129"/>
                    <a:pt x="20100" y="37188"/>
                  </a:cubicBezTo>
                  <a:cubicBezTo>
                    <a:pt x="17054" y="36445"/>
                    <a:pt x="14042" y="35466"/>
                    <a:pt x="11313" y="33894"/>
                  </a:cubicBezTo>
                  <a:cubicBezTo>
                    <a:pt x="9121" y="32636"/>
                    <a:pt x="7408" y="30548"/>
                    <a:pt x="5236" y="29299"/>
                  </a:cubicBezTo>
                  <a:close/>
                  <a:moveTo>
                    <a:pt x="6246" y="34493"/>
                  </a:moveTo>
                  <a:lnTo>
                    <a:pt x="6246" y="34493"/>
                  </a:lnTo>
                  <a:cubicBezTo>
                    <a:pt x="12997" y="35052"/>
                    <a:pt x="17863" y="39703"/>
                    <a:pt x="21886" y="44802"/>
                  </a:cubicBezTo>
                  <a:cubicBezTo>
                    <a:pt x="19170" y="43422"/>
                    <a:pt x="16074" y="42965"/>
                    <a:pt x="13425" y="41431"/>
                  </a:cubicBezTo>
                  <a:cubicBezTo>
                    <a:pt x="11707" y="40438"/>
                    <a:pt x="10538" y="38910"/>
                    <a:pt x="9242" y="37452"/>
                  </a:cubicBezTo>
                  <a:cubicBezTo>
                    <a:pt x="8309" y="36398"/>
                    <a:pt x="7299" y="35419"/>
                    <a:pt x="6246" y="34493"/>
                  </a:cubicBezTo>
                  <a:close/>
                  <a:moveTo>
                    <a:pt x="5613" y="41043"/>
                  </a:moveTo>
                  <a:lnTo>
                    <a:pt x="5613" y="41043"/>
                  </a:lnTo>
                  <a:cubicBezTo>
                    <a:pt x="9104" y="41674"/>
                    <a:pt x="12392" y="42314"/>
                    <a:pt x="15392" y="44461"/>
                  </a:cubicBezTo>
                  <a:cubicBezTo>
                    <a:pt x="18314" y="46550"/>
                    <a:pt x="20766" y="49107"/>
                    <a:pt x="23026" y="51876"/>
                  </a:cubicBezTo>
                  <a:cubicBezTo>
                    <a:pt x="18921" y="51312"/>
                    <a:pt x="15006" y="49757"/>
                    <a:pt x="11726" y="47195"/>
                  </a:cubicBezTo>
                  <a:cubicBezTo>
                    <a:pt x="9452" y="45422"/>
                    <a:pt x="7974" y="42675"/>
                    <a:pt x="5613" y="41043"/>
                  </a:cubicBezTo>
                  <a:close/>
                  <a:moveTo>
                    <a:pt x="1448" y="48467"/>
                  </a:moveTo>
                  <a:lnTo>
                    <a:pt x="1448" y="48467"/>
                  </a:lnTo>
                  <a:cubicBezTo>
                    <a:pt x="9775" y="48737"/>
                    <a:pt x="17355" y="52072"/>
                    <a:pt x="23602" y="57567"/>
                  </a:cubicBezTo>
                  <a:cubicBezTo>
                    <a:pt x="23633" y="57593"/>
                    <a:pt x="23667" y="57604"/>
                    <a:pt x="23699" y="57604"/>
                  </a:cubicBezTo>
                  <a:cubicBezTo>
                    <a:pt x="23738" y="57604"/>
                    <a:pt x="23776" y="57588"/>
                    <a:pt x="23806" y="57563"/>
                  </a:cubicBezTo>
                  <a:cubicBezTo>
                    <a:pt x="23809" y="57594"/>
                    <a:pt x="23812" y="57626"/>
                    <a:pt x="23815" y="57660"/>
                  </a:cubicBezTo>
                  <a:cubicBezTo>
                    <a:pt x="21599" y="57547"/>
                    <a:pt x="19486" y="57339"/>
                    <a:pt x="17360" y="56626"/>
                  </a:cubicBezTo>
                  <a:cubicBezTo>
                    <a:pt x="15332" y="55947"/>
                    <a:pt x="13457" y="54912"/>
                    <a:pt x="11579" y="53904"/>
                  </a:cubicBezTo>
                  <a:cubicBezTo>
                    <a:pt x="8201" y="52089"/>
                    <a:pt x="4829" y="50274"/>
                    <a:pt x="1448" y="48467"/>
                  </a:cubicBezTo>
                  <a:close/>
                  <a:moveTo>
                    <a:pt x="6512" y="1817"/>
                  </a:moveTo>
                  <a:lnTo>
                    <a:pt x="6512" y="1817"/>
                  </a:lnTo>
                  <a:cubicBezTo>
                    <a:pt x="6683" y="2070"/>
                    <a:pt x="6852" y="2320"/>
                    <a:pt x="7019" y="2572"/>
                  </a:cubicBezTo>
                  <a:cubicBezTo>
                    <a:pt x="7528" y="3345"/>
                    <a:pt x="8024" y="4131"/>
                    <a:pt x="8498" y="4926"/>
                  </a:cubicBezTo>
                  <a:cubicBezTo>
                    <a:pt x="9361" y="6369"/>
                    <a:pt x="10155" y="7854"/>
                    <a:pt x="10896" y="9367"/>
                  </a:cubicBezTo>
                  <a:cubicBezTo>
                    <a:pt x="12450" y="12559"/>
                    <a:pt x="13648" y="15878"/>
                    <a:pt x="14742" y="19253"/>
                  </a:cubicBezTo>
                  <a:cubicBezTo>
                    <a:pt x="14753" y="19286"/>
                    <a:pt x="14778" y="19309"/>
                    <a:pt x="14806" y="19318"/>
                  </a:cubicBezTo>
                  <a:cubicBezTo>
                    <a:pt x="18275" y="26663"/>
                    <a:pt x="21320" y="33936"/>
                    <a:pt x="23062" y="41920"/>
                  </a:cubicBezTo>
                  <a:cubicBezTo>
                    <a:pt x="24778" y="49796"/>
                    <a:pt x="25222" y="57709"/>
                    <a:pt x="24941" y="65742"/>
                  </a:cubicBezTo>
                  <a:cubicBezTo>
                    <a:pt x="24915" y="65760"/>
                    <a:pt x="24901" y="65789"/>
                    <a:pt x="24898" y="65824"/>
                  </a:cubicBezTo>
                  <a:cubicBezTo>
                    <a:pt x="24871" y="66254"/>
                    <a:pt x="24667" y="66606"/>
                    <a:pt x="24327" y="66827"/>
                  </a:cubicBezTo>
                  <a:cubicBezTo>
                    <a:pt x="24437" y="62039"/>
                    <a:pt x="24251" y="57169"/>
                    <a:pt x="23745" y="52308"/>
                  </a:cubicBezTo>
                  <a:cubicBezTo>
                    <a:pt x="23781" y="52225"/>
                    <a:pt x="23772" y="52119"/>
                    <a:pt x="23719" y="52043"/>
                  </a:cubicBezTo>
                  <a:cubicBezTo>
                    <a:pt x="22522" y="40743"/>
                    <a:pt x="19597" y="29504"/>
                    <a:pt x="14633" y="19453"/>
                  </a:cubicBezTo>
                  <a:cubicBezTo>
                    <a:pt x="14642" y="19428"/>
                    <a:pt x="14641" y="19395"/>
                    <a:pt x="14629" y="19368"/>
                  </a:cubicBezTo>
                  <a:cubicBezTo>
                    <a:pt x="14621" y="19348"/>
                    <a:pt x="14611" y="19326"/>
                    <a:pt x="14592" y="19309"/>
                  </a:cubicBezTo>
                  <a:cubicBezTo>
                    <a:pt x="12127" y="16807"/>
                    <a:pt x="10570" y="13705"/>
                    <a:pt x="9378" y="10432"/>
                  </a:cubicBezTo>
                  <a:cubicBezTo>
                    <a:pt x="8707" y="8591"/>
                    <a:pt x="8141" y="6718"/>
                    <a:pt x="7524" y="4861"/>
                  </a:cubicBezTo>
                  <a:cubicBezTo>
                    <a:pt x="7298" y="4188"/>
                    <a:pt x="7071" y="3518"/>
                    <a:pt x="6825" y="2856"/>
                  </a:cubicBezTo>
                  <a:cubicBezTo>
                    <a:pt x="6735" y="2612"/>
                    <a:pt x="6638" y="2217"/>
                    <a:pt x="6512" y="1817"/>
                  </a:cubicBezTo>
                  <a:close/>
                  <a:moveTo>
                    <a:pt x="5556" y="1"/>
                  </a:moveTo>
                  <a:cubicBezTo>
                    <a:pt x="5450" y="1"/>
                    <a:pt x="5344" y="123"/>
                    <a:pt x="5395" y="240"/>
                  </a:cubicBezTo>
                  <a:cubicBezTo>
                    <a:pt x="8252" y="6695"/>
                    <a:pt x="9110" y="14341"/>
                    <a:pt x="14308" y="19529"/>
                  </a:cubicBezTo>
                  <a:cubicBezTo>
                    <a:pt x="14346" y="19565"/>
                    <a:pt x="14389" y="19581"/>
                    <a:pt x="14430" y="19581"/>
                  </a:cubicBezTo>
                  <a:cubicBezTo>
                    <a:pt x="14446" y="19581"/>
                    <a:pt x="14461" y="19579"/>
                    <a:pt x="14476" y="19575"/>
                  </a:cubicBezTo>
                  <a:cubicBezTo>
                    <a:pt x="14662" y="20028"/>
                    <a:pt x="14843" y="20478"/>
                    <a:pt x="15026" y="20932"/>
                  </a:cubicBezTo>
                  <a:cubicBezTo>
                    <a:pt x="11529" y="16946"/>
                    <a:pt x="6638" y="13126"/>
                    <a:pt x="1287" y="12376"/>
                  </a:cubicBezTo>
                  <a:cubicBezTo>
                    <a:pt x="1280" y="12375"/>
                    <a:pt x="1273" y="12375"/>
                    <a:pt x="1266" y="12375"/>
                  </a:cubicBezTo>
                  <a:cubicBezTo>
                    <a:pt x="1123" y="12375"/>
                    <a:pt x="1016" y="12580"/>
                    <a:pt x="1131" y="12685"/>
                  </a:cubicBezTo>
                  <a:cubicBezTo>
                    <a:pt x="3960" y="15311"/>
                    <a:pt x="6881" y="17963"/>
                    <a:pt x="10227" y="19858"/>
                  </a:cubicBezTo>
                  <a:cubicBezTo>
                    <a:pt x="11750" y="20721"/>
                    <a:pt x="13356" y="21428"/>
                    <a:pt x="15089" y="21904"/>
                  </a:cubicBezTo>
                  <a:cubicBezTo>
                    <a:pt x="15118" y="21914"/>
                    <a:pt x="15145" y="21919"/>
                    <a:pt x="15169" y="21919"/>
                  </a:cubicBezTo>
                  <a:cubicBezTo>
                    <a:pt x="15272" y="21919"/>
                    <a:pt x="15341" y="21839"/>
                    <a:pt x="15361" y="21757"/>
                  </a:cubicBezTo>
                  <a:cubicBezTo>
                    <a:pt x="15861" y="23005"/>
                    <a:pt x="16342" y="24260"/>
                    <a:pt x="16811" y="25514"/>
                  </a:cubicBezTo>
                  <a:cubicBezTo>
                    <a:pt x="14815" y="23315"/>
                    <a:pt x="12640" y="21404"/>
                    <a:pt x="10178" y="19976"/>
                  </a:cubicBezTo>
                  <a:cubicBezTo>
                    <a:pt x="8184" y="18817"/>
                    <a:pt x="5999" y="17979"/>
                    <a:pt x="3567" y="17569"/>
                  </a:cubicBezTo>
                  <a:cubicBezTo>
                    <a:pt x="3558" y="17567"/>
                    <a:pt x="3549" y="17566"/>
                    <a:pt x="3540" y="17566"/>
                  </a:cubicBezTo>
                  <a:cubicBezTo>
                    <a:pt x="3405" y="17566"/>
                    <a:pt x="3296" y="17740"/>
                    <a:pt x="3370" y="17860"/>
                  </a:cubicBezTo>
                  <a:cubicBezTo>
                    <a:pt x="5396" y="21136"/>
                    <a:pt x="8421" y="23654"/>
                    <a:pt x="11934" y="25049"/>
                  </a:cubicBezTo>
                  <a:cubicBezTo>
                    <a:pt x="13532" y="25680"/>
                    <a:pt x="15229" y="26083"/>
                    <a:pt x="16980" y="26219"/>
                  </a:cubicBezTo>
                  <a:cubicBezTo>
                    <a:pt x="16984" y="26219"/>
                    <a:pt x="16988" y="26219"/>
                    <a:pt x="16992" y="26219"/>
                  </a:cubicBezTo>
                  <a:cubicBezTo>
                    <a:pt x="17019" y="26219"/>
                    <a:pt x="17043" y="26215"/>
                    <a:pt x="17065" y="26207"/>
                  </a:cubicBezTo>
                  <a:cubicBezTo>
                    <a:pt x="17542" y="27500"/>
                    <a:pt x="18001" y="28801"/>
                    <a:pt x="18441" y="30108"/>
                  </a:cubicBezTo>
                  <a:cubicBezTo>
                    <a:pt x="16455" y="28262"/>
                    <a:pt x="14122" y="26835"/>
                    <a:pt x="11611" y="25837"/>
                  </a:cubicBezTo>
                  <a:cubicBezTo>
                    <a:pt x="9362" y="24940"/>
                    <a:pt x="6969" y="24387"/>
                    <a:pt x="4559" y="24176"/>
                  </a:cubicBezTo>
                  <a:cubicBezTo>
                    <a:pt x="4551" y="24175"/>
                    <a:pt x="4543" y="24174"/>
                    <a:pt x="4536" y="24174"/>
                  </a:cubicBezTo>
                  <a:cubicBezTo>
                    <a:pt x="4297" y="24174"/>
                    <a:pt x="4226" y="24538"/>
                    <a:pt x="4462" y="24618"/>
                  </a:cubicBezTo>
                  <a:cubicBezTo>
                    <a:pt x="5942" y="25119"/>
                    <a:pt x="6538" y="26669"/>
                    <a:pt x="7616" y="27672"/>
                  </a:cubicBezTo>
                  <a:cubicBezTo>
                    <a:pt x="8369" y="28376"/>
                    <a:pt x="9274" y="28884"/>
                    <a:pt x="10225" y="29266"/>
                  </a:cubicBezTo>
                  <a:cubicBezTo>
                    <a:pt x="10391" y="29331"/>
                    <a:pt x="10560" y="29398"/>
                    <a:pt x="10728" y="29456"/>
                  </a:cubicBezTo>
                  <a:cubicBezTo>
                    <a:pt x="11914" y="29881"/>
                    <a:pt x="13163" y="30152"/>
                    <a:pt x="14426" y="30367"/>
                  </a:cubicBezTo>
                  <a:cubicBezTo>
                    <a:pt x="15868" y="30610"/>
                    <a:pt x="17328" y="30778"/>
                    <a:pt x="18733" y="31001"/>
                  </a:cubicBezTo>
                  <a:cubicBezTo>
                    <a:pt x="19414" y="33074"/>
                    <a:pt x="20042" y="35166"/>
                    <a:pt x="20602" y="37282"/>
                  </a:cubicBezTo>
                  <a:cubicBezTo>
                    <a:pt x="17733" y="33980"/>
                    <a:pt x="14418" y="31400"/>
                    <a:pt x="10541" y="29978"/>
                  </a:cubicBezTo>
                  <a:cubicBezTo>
                    <a:pt x="8542" y="29242"/>
                    <a:pt x="6395" y="28813"/>
                    <a:pt x="4084" y="28756"/>
                  </a:cubicBezTo>
                  <a:cubicBezTo>
                    <a:pt x="4082" y="28756"/>
                    <a:pt x="4079" y="28756"/>
                    <a:pt x="4077" y="28756"/>
                  </a:cubicBezTo>
                  <a:cubicBezTo>
                    <a:pt x="3804" y="28756"/>
                    <a:pt x="3728" y="29127"/>
                    <a:pt x="3983" y="29228"/>
                  </a:cubicBezTo>
                  <a:cubicBezTo>
                    <a:pt x="5642" y="29898"/>
                    <a:pt x="6785" y="31212"/>
                    <a:pt x="8135" y="32328"/>
                  </a:cubicBezTo>
                  <a:cubicBezTo>
                    <a:pt x="9314" y="33303"/>
                    <a:pt x="10611" y="34130"/>
                    <a:pt x="11969" y="34836"/>
                  </a:cubicBezTo>
                  <a:cubicBezTo>
                    <a:pt x="12136" y="34923"/>
                    <a:pt x="12303" y="35009"/>
                    <a:pt x="12474" y="35092"/>
                  </a:cubicBezTo>
                  <a:cubicBezTo>
                    <a:pt x="15013" y="36346"/>
                    <a:pt x="17727" y="37175"/>
                    <a:pt x="20479" y="37821"/>
                  </a:cubicBezTo>
                  <a:cubicBezTo>
                    <a:pt x="20501" y="37826"/>
                    <a:pt x="20522" y="37828"/>
                    <a:pt x="20542" y="37828"/>
                  </a:cubicBezTo>
                  <a:cubicBezTo>
                    <a:pt x="20615" y="37828"/>
                    <a:pt x="20677" y="37798"/>
                    <a:pt x="20727" y="37754"/>
                  </a:cubicBezTo>
                  <a:cubicBezTo>
                    <a:pt x="21150" y="39394"/>
                    <a:pt x="21540" y="41047"/>
                    <a:pt x="21876" y="42723"/>
                  </a:cubicBezTo>
                  <a:cubicBezTo>
                    <a:pt x="22016" y="43419"/>
                    <a:pt x="22148" y="44118"/>
                    <a:pt x="22276" y="44816"/>
                  </a:cubicBezTo>
                  <a:cubicBezTo>
                    <a:pt x="19714" y="41030"/>
                    <a:pt x="16304" y="37595"/>
                    <a:pt x="12203" y="35639"/>
                  </a:cubicBezTo>
                  <a:cubicBezTo>
                    <a:pt x="10154" y="34665"/>
                    <a:pt x="7935" y="34057"/>
                    <a:pt x="5563" y="33959"/>
                  </a:cubicBezTo>
                  <a:cubicBezTo>
                    <a:pt x="5560" y="33959"/>
                    <a:pt x="5556" y="33959"/>
                    <a:pt x="5553" y="33959"/>
                  </a:cubicBezTo>
                  <a:cubicBezTo>
                    <a:pt x="5307" y="33959"/>
                    <a:pt x="5233" y="34254"/>
                    <a:pt x="5409" y="34403"/>
                  </a:cubicBezTo>
                  <a:cubicBezTo>
                    <a:pt x="7011" y="35775"/>
                    <a:pt x="8428" y="37274"/>
                    <a:pt x="9803" y="38867"/>
                  </a:cubicBezTo>
                  <a:cubicBezTo>
                    <a:pt x="10793" y="40021"/>
                    <a:pt x="11810" y="41076"/>
                    <a:pt x="13136" y="41846"/>
                  </a:cubicBezTo>
                  <a:cubicBezTo>
                    <a:pt x="13406" y="42004"/>
                    <a:pt x="13685" y="42150"/>
                    <a:pt x="13965" y="42286"/>
                  </a:cubicBezTo>
                  <a:cubicBezTo>
                    <a:pt x="16672" y="43612"/>
                    <a:pt x="19737" y="44083"/>
                    <a:pt x="22358" y="45634"/>
                  </a:cubicBezTo>
                  <a:cubicBezTo>
                    <a:pt x="22383" y="45648"/>
                    <a:pt x="22406" y="45651"/>
                    <a:pt x="22428" y="45659"/>
                  </a:cubicBezTo>
                  <a:cubicBezTo>
                    <a:pt x="22779" y="47690"/>
                    <a:pt x="23063" y="49733"/>
                    <a:pt x="23299" y="51778"/>
                  </a:cubicBezTo>
                  <a:cubicBezTo>
                    <a:pt x="21147" y="48648"/>
                    <a:pt x="18327" y="45918"/>
                    <a:pt x="15208" y="43762"/>
                  </a:cubicBezTo>
                  <a:cubicBezTo>
                    <a:pt x="14703" y="43416"/>
                    <a:pt x="14192" y="43109"/>
                    <a:pt x="13668" y="42839"/>
                  </a:cubicBezTo>
                  <a:cubicBezTo>
                    <a:pt x="10734" y="41317"/>
                    <a:pt x="7511" y="40896"/>
                    <a:pt x="4212" y="40278"/>
                  </a:cubicBezTo>
                  <a:cubicBezTo>
                    <a:pt x="4194" y="40275"/>
                    <a:pt x="4177" y="40273"/>
                    <a:pt x="4161" y="40273"/>
                  </a:cubicBezTo>
                  <a:cubicBezTo>
                    <a:pt x="3912" y="40273"/>
                    <a:pt x="3880" y="40665"/>
                    <a:pt x="4110" y="40766"/>
                  </a:cubicBezTo>
                  <a:cubicBezTo>
                    <a:pt x="6096" y="41621"/>
                    <a:pt x="7339" y="43319"/>
                    <a:pt x="8685" y="44929"/>
                  </a:cubicBezTo>
                  <a:cubicBezTo>
                    <a:pt x="9883" y="46361"/>
                    <a:pt x="11241" y="47563"/>
                    <a:pt x="12797" y="48601"/>
                  </a:cubicBezTo>
                  <a:cubicBezTo>
                    <a:pt x="15968" y="50712"/>
                    <a:pt x="19594" y="51988"/>
                    <a:pt x="23366" y="52426"/>
                  </a:cubicBezTo>
                  <a:cubicBezTo>
                    <a:pt x="23541" y="54028"/>
                    <a:pt x="23678" y="55635"/>
                    <a:pt x="23784" y="57241"/>
                  </a:cubicBezTo>
                  <a:cubicBezTo>
                    <a:pt x="17663" y="51196"/>
                    <a:pt x="8947" y="47961"/>
                    <a:pt x="409" y="47931"/>
                  </a:cubicBezTo>
                  <a:cubicBezTo>
                    <a:pt x="182" y="47931"/>
                    <a:pt x="1" y="48267"/>
                    <a:pt x="244" y="48401"/>
                  </a:cubicBezTo>
                  <a:cubicBezTo>
                    <a:pt x="4284" y="50580"/>
                    <a:pt x="8321" y="52769"/>
                    <a:pt x="12374" y="54927"/>
                  </a:cubicBezTo>
                  <a:cubicBezTo>
                    <a:pt x="15709" y="56698"/>
                    <a:pt x="19254" y="58149"/>
                    <a:pt x="23067" y="58149"/>
                  </a:cubicBezTo>
                  <a:cubicBezTo>
                    <a:pt x="23323" y="58149"/>
                    <a:pt x="23580" y="58142"/>
                    <a:pt x="23838" y="58129"/>
                  </a:cubicBezTo>
                  <a:cubicBezTo>
                    <a:pt x="24008" y="61121"/>
                    <a:pt x="24058" y="64118"/>
                    <a:pt x="23981" y="67113"/>
                  </a:cubicBezTo>
                  <a:cubicBezTo>
                    <a:pt x="23978" y="67228"/>
                    <a:pt x="24071" y="67289"/>
                    <a:pt x="24159" y="67289"/>
                  </a:cubicBezTo>
                  <a:cubicBezTo>
                    <a:pt x="24229" y="67289"/>
                    <a:pt x="24297" y="67250"/>
                    <a:pt x="24312" y="67169"/>
                  </a:cubicBezTo>
                  <a:cubicBezTo>
                    <a:pt x="24722" y="66983"/>
                    <a:pt x="25022" y="66613"/>
                    <a:pt x="25120" y="66179"/>
                  </a:cubicBezTo>
                  <a:cubicBezTo>
                    <a:pt x="25177" y="66167"/>
                    <a:pt x="25228" y="66126"/>
                    <a:pt x="25234" y="66047"/>
                  </a:cubicBezTo>
                  <a:cubicBezTo>
                    <a:pt x="25464" y="63220"/>
                    <a:pt x="25510" y="60359"/>
                    <a:pt x="25401" y="57499"/>
                  </a:cubicBezTo>
                  <a:cubicBezTo>
                    <a:pt x="25448" y="57487"/>
                    <a:pt x="25492" y="57470"/>
                    <a:pt x="25537" y="57456"/>
                  </a:cubicBezTo>
                  <a:lnTo>
                    <a:pt x="25505" y="57156"/>
                  </a:lnTo>
                  <a:cubicBezTo>
                    <a:pt x="25467" y="57176"/>
                    <a:pt x="25431" y="57194"/>
                    <a:pt x="25394" y="57213"/>
                  </a:cubicBezTo>
                  <a:cubicBezTo>
                    <a:pt x="25394" y="57204"/>
                    <a:pt x="25395" y="57197"/>
                    <a:pt x="25392" y="57190"/>
                  </a:cubicBezTo>
                  <a:cubicBezTo>
                    <a:pt x="25410" y="57176"/>
                    <a:pt x="25428" y="57163"/>
                    <a:pt x="25438" y="57141"/>
                  </a:cubicBezTo>
                  <a:cubicBezTo>
                    <a:pt x="25457" y="57111"/>
                    <a:pt x="25477" y="57083"/>
                    <a:pt x="25494" y="57053"/>
                  </a:cubicBezTo>
                  <a:cubicBezTo>
                    <a:pt x="25470" y="56811"/>
                    <a:pt x="25441" y="56568"/>
                    <a:pt x="25420" y="56327"/>
                  </a:cubicBezTo>
                  <a:cubicBezTo>
                    <a:pt x="25398" y="56361"/>
                    <a:pt x="25377" y="56396"/>
                    <a:pt x="25355" y="56431"/>
                  </a:cubicBezTo>
                  <a:cubicBezTo>
                    <a:pt x="25274" y="54844"/>
                    <a:pt x="25152" y="53255"/>
                    <a:pt x="24980" y="51675"/>
                  </a:cubicBezTo>
                  <a:cubicBezTo>
                    <a:pt x="24995" y="51673"/>
                    <a:pt x="25010" y="51672"/>
                    <a:pt x="25027" y="51662"/>
                  </a:cubicBezTo>
                  <a:cubicBezTo>
                    <a:pt x="25055" y="51646"/>
                    <a:pt x="25081" y="51626"/>
                    <a:pt x="25110" y="51609"/>
                  </a:cubicBezTo>
                  <a:cubicBezTo>
                    <a:pt x="25105" y="51502"/>
                    <a:pt x="25100" y="51396"/>
                    <a:pt x="25094" y="51289"/>
                  </a:cubicBezTo>
                  <a:cubicBezTo>
                    <a:pt x="25077" y="51302"/>
                    <a:pt x="25058" y="51316"/>
                    <a:pt x="25041" y="51326"/>
                  </a:cubicBezTo>
                  <a:cubicBezTo>
                    <a:pt x="25055" y="51268"/>
                    <a:pt x="25072" y="51209"/>
                    <a:pt x="25087" y="51150"/>
                  </a:cubicBezTo>
                  <a:cubicBezTo>
                    <a:pt x="25064" y="50689"/>
                    <a:pt x="25041" y="50229"/>
                    <a:pt x="25015" y="49767"/>
                  </a:cubicBezTo>
                  <a:cubicBezTo>
                    <a:pt x="24951" y="49973"/>
                    <a:pt x="24888" y="50180"/>
                    <a:pt x="24831" y="50389"/>
                  </a:cubicBezTo>
                  <a:cubicBezTo>
                    <a:pt x="24598" y="48494"/>
                    <a:pt x="24308" y="46610"/>
                    <a:pt x="23959" y="44745"/>
                  </a:cubicBezTo>
                  <a:cubicBezTo>
                    <a:pt x="23971" y="44739"/>
                    <a:pt x="23979" y="44736"/>
                    <a:pt x="23987" y="44731"/>
                  </a:cubicBezTo>
                  <a:cubicBezTo>
                    <a:pt x="24181" y="44599"/>
                    <a:pt x="24371" y="44463"/>
                    <a:pt x="24557" y="44325"/>
                  </a:cubicBezTo>
                  <a:cubicBezTo>
                    <a:pt x="24538" y="44195"/>
                    <a:pt x="24519" y="44065"/>
                    <a:pt x="24501" y="43935"/>
                  </a:cubicBezTo>
                  <a:cubicBezTo>
                    <a:pt x="24335" y="44085"/>
                    <a:pt x="24169" y="44231"/>
                    <a:pt x="23995" y="44378"/>
                  </a:cubicBezTo>
                  <a:cubicBezTo>
                    <a:pt x="23967" y="44403"/>
                    <a:pt x="23934" y="44435"/>
                    <a:pt x="23901" y="44461"/>
                  </a:cubicBezTo>
                  <a:cubicBezTo>
                    <a:pt x="23901" y="44452"/>
                    <a:pt x="23899" y="44445"/>
                    <a:pt x="23895" y="44435"/>
                  </a:cubicBezTo>
                  <a:cubicBezTo>
                    <a:pt x="23934" y="44423"/>
                    <a:pt x="23967" y="44403"/>
                    <a:pt x="23995" y="44375"/>
                  </a:cubicBezTo>
                  <a:cubicBezTo>
                    <a:pt x="24024" y="44345"/>
                    <a:pt x="24048" y="44308"/>
                    <a:pt x="24055" y="44258"/>
                  </a:cubicBezTo>
                  <a:cubicBezTo>
                    <a:pt x="24131" y="43788"/>
                    <a:pt x="24228" y="43329"/>
                    <a:pt x="24341" y="42873"/>
                  </a:cubicBezTo>
                  <a:cubicBezTo>
                    <a:pt x="24285" y="42535"/>
                    <a:pt x="24228" y="42194"/>
                    <a:pt x="24165" y="41856"/>
                  </a:cubicBezTo>
                  <a:cubicBezTo>
                    <a:pt x="23998" y="42429"/>
                    <a:pt x="23852" y="43010"/>
                    <a:pt x="23741" y="43606"/>
                  </a:cubicBezTo>
                  <a:cubicBezTo>
                    <a:pt x="23621" y="43020"/>
                    <a:pt x="23501" y="42436"/>
                    <a:pt x="23374" y="41852"/>
                  </a:cubicBezTo>
                  <a:cubicBezTo>
                    <a:pt x="23031" y="40274"/>
                    <a:pt x="22648" y="38684"/>
                    <a:pt x="22219" y="37092"/>
                  </a:cubicBezTo>
                  <a:cubicBezTo>
                    <a:pt x="22463" y="36926"/>
                    <a:pt x="22699" y="36751"/>
                    <a:pt x="22929" y="36573"/>
                  </a:cubicBezTo>
                  <a:cubicBezTo>
                    <a:pt x="22898" y="36462"/>
                    <a:pt x="22866" y="36348"/>
                    <a:pt x="22836" y="36235"/>
                  </a:cubicBezTo>
                  <a:cubicBezTo>
                    <a:pt x="22671" y="36381"/>
                    <a:pt x="22505" y="36529"/>
                    <a:pt x="22329" y="36671"/>
                  </a:cubicBezTo>
                  <a:cubicBezTo>
                    <a:pt x="22405" y="36213"/>
                    <a:pt x="22485" y="35759"/>
                    <a:pt x="22566" y="35308"/>
                  </a:cubicBezTo>
                  <a:cubicBezTo>
                    <a:pt x="22499" y="35077"/>
                    <a:pt x="22433" y="34847"/>
                    <a:pt x="22363" y="34619"/>
                  </a:cubicBezTo>
                  <a:cubicBezTo>
                    <a:pt x="22342" y="34549"/>
                    <a:pt x="22319" y="34480"/>
                    <a:pt x="22298" y="34412"/>
                  </a:cubicBezTo>
                  <a:cubicBezTo>
                    <a:pt x="22185" y="35015"/>
                    <a:pt x="22079" y="35620"/>
                    <a:pt x="21983" y="36223"/>
                  </a:cubicBezTo>
                  <a:cubicBezTo>
                    <a:pt x="21407" y="34156"/>
                    <a:pt x="20762" y="32090"/>
                    <a:pt x="20033" y="30058"/>
                  </a:cubicBezTo>
                  <a:lnTo>
                    <a:pt x="20036" y="30055"/>
                  </a:lnTo>
                  <a:cubicBezTo>
                    <a:pt x="20242" y="29919"/>
                    <a:pt x="20436" y="29777"/>
                    <a:pt x="20627" y="29629"/>
                  </a:cubicBezTo>
                  <a:cubicBezTo>
                    <a:pt x="20577" y="29504"/>
                    <a:pt x="20526" y="29378"/>
                    <a:pt x="20476" y="29251"/>
                  </a:cubicBezTo>
                  <a:cubicBezTo>
                    <a:pt x="20362" y="29362"/>
                    <a:pt x="20243" y="29472"/>
                    <a:pt x="20123" y="29582"/>
                  </a:cubicBezTo>
                  <a:cubicBezTo>
                    <a:pt x="20234" y="29391"/>
                    <a:pt x="20312" y="29196"/>
                    <a:pt x="20372" y="28996"/>
                  </a:cubicBezTo>
                  <a:cubicBezTo>
                    <a:pt x="20293" y="28803"/>
                    <a:pt x="20214" y="28608"/>
                    <a:pt x="20134" y="28415"/>
                  </a:cubicBezTo>
                  <a:cubicBezTo>
                    <a:pt x="20052" y="28762"/>
                    <a:pt x="19941" y="29084"/>
                    <a:pt x="19780" y="29361"/>
                  </a:cubicBezTo>
                  <a:cubicBezTo>
                    <a:pt x="19309" y="28085"/>
                    <a:pt x="18806" y="26822"/>
                    <a:pt x="18265" y="25581"/>
                  </a:cubicBezTo>
                  <a:cubicBezTo>
                    <a:pt x="18416" y="25377"/>
                    <a:pt x="18563" y="25171"/>
                    <a:pt x="18704" y="24963"/>
                  </a:cubicBezTo>
                  <a:cubicBezTo>
                    <a:pt x="18664" y="24867"/>
                    <a:pt x="18623" y="24770"/>
                    <a:pt x="18584" y="24676"/>
                  </a:cubicBezTo>
                  <a:cubicBezTo>
                    <a:pt x="18533" y="24768"/>
                    <a:pt x="18484" y="24861"/>
                    <a:pt x="18433" y="24954"/>
                  </a:cubicBezTo>
                  <a:cubicBezTo>
                    <a:pt x="18433" y="24944"/>
                    <a:pt x="18437" y="24934"/>
                    <a:pt x="18437" y="24921"/>
                  </a:cubicBezTo>
                  <a:cubicBezTo>
                    <a:pt x="18420" y="24683"/>
                    <a:pt x="18404" y="24444"/>
                    <a:pt x="18390" y="24208"/>
                  </a:cubicBezTo>
                  <a:cubicBezTo>
                    <a:pt x="18250" y="23873"/>
                    <a:pt x="18108" y="23540"/>
                    <a:pt x="17970" y="23204"/>
                  </a:cubicBezTo>
                  <a:lnTo>
                    <a:pt x="17970" y="23204"/>
                  </a:lnTo>
                  <a:cubicBezTo>
                    <a:pt x="18000" y="23800"/>
                    <a:pt x="18044" y="24397"/>
                    <a:pt x="18087" y="24987"/>
                  </a:cubicBezTo>
                  <a:cubicBezTo>
                    <a:pt x="18090" y="25047"/>
                    <a:pt x="18123" y="25083"/>
                    <a:pt x="18161" y="25101"/>
                  </a:cubicBezTo>
                  <a:cubicBezTo>
                    <a:pt x="18130" y="25156"/>
                    <a:pt x="18128" y="25219"/>
                    <a:pt x="18184" y="25261"/>
                  </a:cubicBezTo>
                  <a:cubicBezTo>
                    <a:pt x="18198" y="25271"/>
                    <a:pt x="18211" y="25273"/>
                    <a:pt x="18224" y="25273"/>
                  </a:cubicBezTo>
                  <a:cubicBezTo>
                    <a:pt x="18232" y="25273"/>
                    <a:pt x="18240" y="25272"/>
                    <a:pt x="18248" y="25271"/>
                  </a:cubicBezTo>
                  <a:lnTo>
                    <a:pt x="18248" y="25271"/>
                  </a:lnTo>
                  <a:cubicBezTo>
                    <a:pt x="18225" y="25309"/>
                    <a:pt x="18204" y="25350"/>
                    <a:pt x="18180" y="25387"/>
                  </a:cubicBezTo>
                  <a:cubicBezTo>
                    <a:pt x="17490" y="23813"/>
                    <a:pt x="16739" y="22272"/>
                    <a:pt x="15928" y="20778"/>
                  </a:cubicBezTo>
                  <a:cubicBezTo>
                    <a:pt x="16132" y="20382"/>
                    <a:pt x="16308" y="19976"/>
                    <a:pt x="16471" y="19569"/>
                  </a:cubicBezTo>
                  <a:cubicBezTo>
                    <a:pt x="16464" y="19550"/>
                    <a:pt x="16457" y="19535"/>
                    <a:pt x="16449" y="19518"/>
                  </a:cubicBezTo>
                  <a:cubicBezTo>
                    <a:pt x="16389" y="19399"/>
                    <a:pt x="16328" y="19282"/>
                    <a:pt x="16265" y="19163"/>
                  </a:cubicBezTo>
                  <a:cubicBezTo>
                    <a:pt x="16161" y="19483"/>
                    <a:pt x="16049" y="19803"/>
                    <a:pt x="15926" y="20122"/>
                  </a:cubicBezTo>
                  <a:cubicBezTo>
                    <a:pt x="15902" y="20104"/>
                    <a:pt x="15870" y="20095"/>
                    <a:pt x="15839" y="20095"/>
                  </a:cubicBezTo>
                  <a:cubicBezTo>
                    <a:pt x="15787" y="20095"/>
                    <a:pt x="15736" y="20121"/>
                    <a:pt x="15715" y="20178"/>
                  </a:cubicBezTo>
                  <a:cubicBezTo>
                    <a:pt x="15899" y="19656"/>
                    <a:pt x="15528" y="18447"/>
                    <a:pt x="15506" y="17872"/>
                  </a:cubicBezTo>
                  <a:cubicBezTo>
                    <a:pt x="15505" y="17812"/>
                    <a:pt x="15505" y="17753"/>
                    <a:pt x="15504" y="17692"/>
                  </a:cubicBezTo>
                  <a:cubicBezTo>
                    <a:pt x="15384" y="17460"/>
                    <a:pt x="15264" y="17227"/>
                    <a:pt x="15146" y="16993"/>
                  </a:cubicBezTo>
                  <a:lnTo>
                    <a:pt x="15146" y="16993"/>
                  </a:lnTo>
                  <a:cubicBezTo>
                    <a:pt x="15153" y="17397"/>
                    <a:pt x="15165" y="17800"/>
                    <a:pt x="15185" y="18206"/>
                  </a:cubicBezTo>
                  <a:cubicBezTo>
                    <a:pt x="15206" y="18585"/>
                    <a:pt x="15171" y="19055"/>
                    <a:pt x="15205" y="19498"/>
                  </a:cubicBezTo>
                  <a:cubicBezTo>
                    <a:pt x="15126" y="19360"/>
                    <a:pt x="15048" y="19222"/>
                    <a:pt x="14971" y="19089"/>
                  </a:cubicBezTo>
                  <a:cubicBezTo>
                    <a:pt x="14943" y="19043"/>
                    <a:pt x="14906" y="19027"/>
                    <a:pt x="14868" y="19025"/>
                  </a:cubicBezTo>
                  <a:cubicBezTo>
                    <a:pt x="13112" y="12188"/>
                    <a:pt x="9761" y="5775"/>
                    <a:pt x="5667" y="61"/>
                  </a:cubicBezTo>
                  <a:cubicBezTo>
                    <a:pt x="5636" y="19"/>
                    <a:pt x="5596" y="1"/>
                    <a:pt x="5556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4"/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4"/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4"/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4"/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4"/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1464100" y="3110525"/>
              <a:ext cx="19100" cy="62200"/>
            </a:xfrm>
            <a:custGeom>
              <a:avLst/>
              <a:gdLst/>
              <a:ahLst/>
              <a:cxnLst/>
              <a:rect l="l" t="t" r="r" b="b"/>
              <a:pathLst>
                <a:path w="764" h="2488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61"/>
                    <a:pt x="4" y="122"/>
                    <a:pt x="5" y="181"/>
                  </a:cubicBezTo>
                  <a:cubicBezTo>
                    <a:pt x="27" y="757"/>
                    <a:pt x="398" y="1966"/>
                    <a:pt x="214" y="2487"/>
                  </a:cubicBezTo>
                  <a:cubicBezTo>
                    <a:pt x="234" y="2430"/>
                    <a:pt x="286" y="2404"/>
                    <a:pt x="337" y="2404"/>
                  </a:cubicBezTo>
                  <a:cubicBezTo>
                    <a:pt x="369" y="2404"/>
                    <a:pt x="400" y="2413"/>
                    <a:pt x="425" y="2431"/>
                  </a:cubicBezTo>
                  <a:cubicBezTo>
                    <a:pt x="548" y="2111"/>
                    <a:pt x="658" y="1791"/>
                    <a:pt x="764" y="1473"/>
                  </a:cubicBezTo>
                  <a:cubicBezTo>
                    <a:pt x="508" y="981"/>
                    <a:pt x="255" y="492"/>
                    <a:pt x="1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4"/>
            <p:cNvSpPr/>
            <p:nvPr/>
          </p:nvSpPr>
          <p:spPr>
            <a:xfrm>
              <a:off x="1634675" y="3550800"/>
              <a:ext cx="12700" cy="34050"/>
            </a:xfrm>
            <a:custGeom>
              <a:avLst/>
              <a:gdLst/>
              <a:ahLst/>
              <a:cxnLst/>
              <a:rect l="l" t="t" r="r" b="b"/>
              <a:pathLst>
                <a:path w="508" h="1362" extrusionOk="0">
                  <a:moveTo>
                    <a:pt x="238" y="0"/>
                  </a:moveTo>
                  <a:cubicBezTo>
                    <a:pt x="156" y="452"/>
                    <a:pt x="76" y="905"/>
                    <a:pt x="1" y="1362"/>
                  </a:cubicBezTo>
                  <a:cubicBezTo>
                    <a:pt x="176" y="1222"/>
                    <a:pt x="342" y="1073"/>
                    <a:pt x="508" y="928"/>
                  </a:cubicBezTo>
                  <a:cubicBezTo>
                    <a:pt x="421" y="616"/>
                    <a:pt x="329" y="309"/>
                    <a:pt x="238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4"/>
            <p:cNvSpPr/>
            <p:nvPr/>
          </p:nvSpPr>
          <p:spPr>
            <a:xfrm>
              <a:off x="1676375" y="3739925"/>
              <a:ext cx="12625" cy="37550"/>
            </a:xfrm>
            <a:custGeom>
              <a:avLst/>
              <a:gdLst/>
              <a:ahLst/>
              <a:cxnLst/>
              <a:rect l="l" t="t" r="r" b="b"/>
              <a:pathLst>
                <a:path w="505" h="1502" extrusionOk="0">
                  <a:moveTo>
                    <a:pt x="344" y="1"/>
                  </a:moveTo>
                  <a:cubicBezTo>
                    <a:pt x="232" y="454"/>
                    <a:pt x="136" y="915"/>
                    <a:pt x="59" y="1383"/>
                  </a:cubicBezTo>
                  <a:cubicBezTo>
                    <a:pt x="52" y="1433"/>
                    <a:pt x="29" y="1471"/>
                    <a:pt x="0" y="1501"/>
                  </a:cubicBezTo>
                  <a:cubicBezTo>
                    <a:pt x="173" y="1354"/>
                    <a:pt x="339" y="1208"/>
                    <a:pt x="504" y="1058"/>
                  </a:cubicBezTo>
                  <a:cubicBezTo>
                    <a:pt x="454" y="704"/>
                    <a:pt x="402" y="352"/>
                    <a:pt x="344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74"/>
            <p:cNvSpPr/>
            <p:nvPr/>
          </p:nvSpPr>
          <p:spPr>
            <a:xfrm>
              <a:off x="1721675" y="3803175"/>
              <a:ext cx="233425" cy="296050"/>
            </a:xfrm>
            <a:custGeom>
              <a:avLst/>
              <a:gdLst/>
              <a:ahLst/>
              <a:cxnLst/>
              <a:rect l="l" t="t" r="r" b="b"/>
              <a:pathLst>
                <a:path w="9337" h="11842" extrusionOk="0">
                  <a:moveTo>
                    <a:pt x="9246" y="1"/>
                  </a:moveTo>
                  <a:cubicBezTo>
                    <a:pt x="9227" y="1"/>
                    <a:pt x="9209" y="9"/>
                    <a:pt x="9194" y="28"/>
                  </a:cubicBezTo>
                  <a:cubicBezTo>
                    <a:pt x="6301" y="4015"/>
                    <a:pt x="3253" y="7861"/>
                    <a:pt x="84" y="11632"/>
                  </a:cubicBezTo>
                  <a:cubicBezTo>
                    <a:pt x="0" y="11734"/>
                    <a:pt x="98" y="11841"/>
                    <a:pt x="202" y="11841"/>
                  </a:cubicBezTo>
                  <a:cubicBezTo>
                    <a:pt x="241" y="11841"/>
                    <a:pt x="281" y="11826"/>
                    <a:pt x="313" y="11789"/>
                  </a:cubicBezTo>
                  <a:cubicBezTo>
                    <a:pt x="3563" y="8103"/>
                    <a:pt x="6555" y="4178"/>
                    <a:pt x="9302" y="103"/>
                  </a:cubicBezTo>
                  <a:cubicBezTo>
                    <a:pt x="9336" y="52"/>
                    <a:pt x="9292" y="1"/>
                    <a:pt x="924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4"/>
            <p:cNvSpPr/>
            <p:nvPr/>
          </p:nvSpPr>
          <p:spPr>
            <a:xfrm>
              <a:off x="1698800" y="3583225"/>
              <a:ext cx="224225" cy="371950"/>
            </a:xfrm>
            <a:custGeom>
              <a:avLst/>
              <a:gdLst/>
              <a:ahLst/>
              <a:cxnLst/>
              <a:rect l="l" t="t" r="r" b="b"/>
              <a:pathLst>
                <a:path w="8969" h="14878" extrusionOk="0">
                  <a:moveTo>
                    <a:pt x="8897" y="0"/>
                  </a:moveTo>
                  <a:cubicBezTo>
                    <a:pt x="8876" y="0"/>
                    <a:pt x="8854" y="11"/>
                    <a:pt x="8842" y="35"/>
                  </a:cubicBezTo>
                  <a:cubicBezTo>
                    <a:pt x="7527" y="2627"/>
                    <a:pt x="6226" y="5219"/>
                    <a:pt x="4734" y="7715"/>
                  </a:cubicBezTo>
                  <a:cubicBezTo>
                    <a:pt x="4064" y="8835"/>
                    <a:pt x="3375" y="9947"/>
                    <a:pt x="2658" y="11037"/>
                  </a:cubicBezTo>
                  <a:cubicBezTo>
                    <a:pt x="2327" y="11541"/>
                    <a:pt x="1991" y="12041"/>
                    <a:pt x="1649" y="12537"/>
                  </a:cubicBezTo>
                  <a:cubicBezTo>
                    <a:pt x="1422" y="12869"/>
                    <a:pt x="1193" y="13199"/>
                    <a:pt x="962" y="13527"/>
                  </a:cubicBezTo>
                  <a:cubicBezTo>
                    <a:pt x="698" y="13845"/>
                    <a:pt x="492" y="14197"/>
                    <a:pt x="340" y="14580"/>
                  </a:cubicBezTo>
                  <a:cubicBezTo>
                    <a:pt x="330" y="14523"/>
                    <a:pt x="282" y="14467"/>
                    <a:pt x="222" y="14467"/>
                  </a:cubicBezTo>
                  <a:cubicBezTo>
                    <a:pt x="213" y="14467"/>
                    <a:pt x="205" y="14468"/>
                    <a:pt x="196" y="14470"/>
                  </a:cubicBezTo>
                  <a:cubicBezTo>
                    <a:pt x="170" y="14476"/>
                    <a:pt x="146" y="14483"/>
                    <a:pt x="120" y="14487"/>
                  </a:cubicBezTo>
                  <a:cubicBezTo>
                    <a:pt x="48" y="14506"/>
                    <a:pt x="0" y="14573"/>
                    <a:pt x="12" y="14650"/>
                  </a:cubicBezTo>
                  <a:cubicBezTo>
                    <a:pt x="19" y="14685"/>
                    <a:pt x="25" y="14719"/>
                    <a:pt x="29" y="14752"/>
                  </a:cubicBezTo>
                  <a:cubicBezTo>
                    <a:pt x="40" y="14823"/>
                    <a:pt x="113" y="14878"/>
                    <a:pt x="184" y="14878"/>
                  </a:cubicBezTo>
                  <a:cubicBezTo>
                    <a:pt x="206" y="14878"/>
                    <a:pt x="228" y="14873"/>
                    <a:pt x="248" y="14862"/>
                  </a:cubicBezTo>
                  <a:cubicBezTo>
                    <a:pt x="1112" y="14365"/>
                    <a:pt x="1705" y="13034"/>
                    <a:pt x="2254" y="12223"/>
                  </a:cubicBezTo>
                  <a:cubicBezTo>
                    <a:pt x="3154" y="10891"/>
                    <a:pt x="4014" y="9534"/>
                    <a:pt x="4830" y="8148"/>
                  </a:cubicBezTo>
                  <a:cubicBezTo>
                    <a:pt x="6362" y="5549"/>
                    <a:pt x="7793" y="2863"/>
                    <a:pt x="8951" y="75"/>
                  </a:cubicBezTo>
                  <a:cubicBezTo>
                    <a:pt x="8968" y="30"/>
                    <a:pt x="8934" y="0"/>
                    <a:pt x="889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4"/>
            <p:cNvSpPr/>
            <p:nvPr/>
          </p:nvSpPr>
          <p:spPr>
            <a:xfrm>
              <a:off x="1684525" y="3428975"/>
              <a:ext cx="187700" cy="336325"/>
            </a:xfrm>
            <a:custGeom>
              <a:avLst/>
              <a:gdLst/>
              <a:ahLst/>
              <a:cxnLst/>
              <a:rect l="l" t="t" r="r" b="b"/>
              <a:pathLst>
                <a:path w="7508" h="13453" extrusionOk="0">
                  <a:moveTo>
                    <a:pt x="7492" y="1"/>
                  </a:moveTo>
                  <a:cubicBezTo>
                    <a:pt x="7489" y="1"/>
                    <a:pt x="7486" y="2"/>
                    <a:pt x="7484" y="5"/>
                  </a:cubicBezTo>
                  <a:cubicBezTo>
                    <a:pt x="6178" y="2173"/>
                    <a:pt x="5048" y="4446"/>
                    <a:pt x="3811" y="6652"/>
                  </a:cubicBezTo>
                  <a:cubicBezTo>
                    <a:pt x="2570" y="8860"/>
                    <a:pt x="1213" y="11019"/>
                    <a:pt x="48" y="13266"/>
                  </a:cubicBezTo>
                  <a:cubicBezTo>
                    <a:pt x="1" y="13358"/>
                    <a:pt x="75" y="13453"/>
                    <a:pt x="153" y="13453"/>
                  </a:cubicBezTo>
                  <a:cubicBezTo>
                    <a:pt x="186" y="13453"/>
                    <a:pt x="218" y="13437"/>
                    <a:pt x="244" y="13399"/>
                  </a:cubicBezTo>
                  <a:cubicBezTo>
                    <a:pt x="3013" y="9270"/>
                    <a:pt x="5542" y="4587"/>
                    <a:pt x="7504" y="17"/>
                  </a:cubicBezTo>
                  <a:cubicBezTo>
                    <a:pt x="7507" y="8"/>
                    <a:pt x="7500" y="1"/>
                    <a:pt x="749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4"/>
            <p:cNvSpPr/>
            <p:nvPr/>
          </p:nvSpPr>
          <p:spPr>
            <a:xfrm>
              <a:off x="1644100" y="3257000"/>
              <a:ext cx="141325" cy="320675"/>
            </a:xfrm>
            <a:custGeom>
              <a:avLst/>
              <a:gdLst/>
              <a:ahLst/>
              <a:cxnLst/>
              <a:rect l="l" t="t" r="r" b="b"/>
              <a:pathLst>
                <a:path w="5653" h="12827" extrusionOk="0">
                  <a:moveTo>
                    <a:pt x="5568" y="0"/>
                  </a:moveTo>
                  <a:cubicBezTo>
                    <a:pt x="5544" y="0"/>
                    <a:pt x="5520" y="13"/>
                    <a:pt x="5510" y="44"/>
                  </a:cubicBezTo>
                  <a:cubicBezTo>
                    <a:pt x="4094" y="4489"/>
                    <a:pt x="2106" y="8497"/>
                    <a:pt x="44" y="12662"/>
                  </a:cubicBezTo>
                  <a:cubicBezTo>
                    <a:pt x="0" y="12751"/>
                    <a:pt x="86" y="12826"/>
                    <a:pt x="168" y="12826"/>
                  </a:cubicBezTo>
                  <a:cubicBezTo>
                    <a:pt x="205" y="12826"/>
                    <a:pt x="240" y="12811"/>
                    <a:pt x="264" y="12777"/>
                  </a:cubicBezTo>
                  <a:cubicBezTo>
                    <a:pt x="2786" y="9003"/>
                    <a:pt x="4467" y="4447"/>
                    <a:pt x="5639" y="92"/>
                  </a:cubicBezTo>
                  <a:cubicBezTo>
                    <a:pt x="5653" y="38"/>
                    <a:pt x="5609" y="0"/>
                    <a:pt x="5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4"/>
            <p:cNvSpPr/>
            <p:nvPr/>
          </p:nvSpPr>
          <p:spPr>
            <a:xfrm>
              <a:off x="1587325" y="3133700"/>
              <a:ext cx="102225" cy="261425"/>
            </a:xfrm>
            <a:custGeom>
              <a:avLst/>
              <a:gdLst/>
              <a:ahLst/>
              <a:cxnLst/>
              <a:rect l="l" t="t" r="r" b="b"/>
              <a:pathLst>
                <a:path w="4089" h="10457" extrusionOk="0">
                  <a:moveTo>
                    <a:pt x="4006" y="1"/>
                  </a:moveTo>
                  <a:cubicBezTo>
                    <a:pt x="3983" y="1"/>
                    <a:pt x="3961" y="13"/>
                    <a:pt x="3952" y="44"/>
                  </a:cubicBezTo>
                  <a:cubicBezTo>
                    <a:pt x="3451" y="1756"/>
                    <a:pt x="2908" y="3460"/>
                    <a:pt x="2295" y="5138"/>
                  </a:cubicBezTo>
                  <a:cubicBezTo>
                    <a:pt x="1990" y="5977"/>
                    <a:pt x="1663" y="6807"/>
                    <a:pt x="1322" y="7634"/>
                  </a:cubicBezTo>
                  <a:cubicBezTo>
                    <a:pt x="1019" y="8371"/>
                    <a:pt x="763" y="9611"/>
                    <a:pt x="280" y="10223"/>
                  </a:cubicBezTo>
                  <a:lnTo>
                    <a:pt x="280" y="10223"/>
                  </a:lnTo>
                  <a:cubicBezTo>
                    <a:pt x="341" y="10145"/>
                    <a:pt x="265" y="10065"/>
                    <a:pt x="187" y="10065"/>
                  </a:cubicBezTo>
                  <a:cubicBezTo>
                    <a:pt x="166" y="10065"/>
                    <a:pt x="145" y="10071"/>
                    <a:pt x="126" y="10084"/>
                  </a:cubicBezTo>
                  <a:cubicBezTo>
                    <a:pt x="101" y="10103"/>
                    <a:pt x="77" y="10119"/>
                    <a:pt x="51" y="10136"/>
                  </a:cubicBezTo>
                  <a:cubicBezTo>
                    <a:pt x="11" y="10167"/>
                    <a:pt x="0" y="10236"/>
                    <a:pt x="20" y="10279"/>
                  </a:cubicBezTo>
                  <a:lnTo>
                    <a:pt x="73" y="10382"/>
                  </a:lnTo>
                  <a:cubicBezTo>
                    <a:pt x="99" y="10429"/>
                    <a:pt x="147" y="10456"/>
                    <a:pt x="197" y="10456"/>
                  </a:cubicBezTo>
                  <a:cubicBezTo>
                    <a:pt x="227" y="10456"/>
                    <a:pt x="257" y="10446"/>
                    <a:pt x="283" y="10425"/>
                  </a:cubicBezTo>
                  <a:cubicBezTo>
                    <a:pt x="1309" y="9540"/>
                    <a:pt x="1772" y="7317"/>
                    <a:pt x="2235" y="6067"/>
                  </a:cubicBezTo>
                  <a:cubicBezTo>
                    <a:pt x="2962" y="4106"/>
                    <a:pt x="3572" y="2116"/>
                    <a:pt x="4076" y="88"/>
                  </a:cubicBezTo>
                  <a:cubicBezTo>
                    <a:pt x="4088" y="38"/>
                    <a:pt x="4045" y="1"/>
                    <a:pt x="400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4"/>
            <p:cNvSpPr/>
            <p:nvPr/>
          </p:nvSpPr>
          <p:spPr>
            <a:xfrm>
              <a:off x="1533100" y="3044875"/>
              <a:ext cx="64875" cy="227175"/>
            </a:xfrm>
            <a:custGeom>
              <a:avLst/>
              <a:gdLst/>
              <a:ahLst/>
              <a:cxnLst/>
              <a:rect l="l" t="t" r="r" b="b"/>
              <a:pathLst>
                <a:path w="2595" h="9087" extrusionOk="0">
                  <a:moveTo>
                    <a:pt x="2502" y="1"/>
                  </a:moveTo>
                  <a:cubicBezTo>
                    <a:pt x="2475" y="1"/>
                    <a:pt x="2450" y="15"/>
                    <a:pt x="2440" y="49"/>
                  </a:cubicBezTo>
                  <a:cubicBezTo>
                    <a:pt x="1637" y="3011"/>
                    <a:pt x="783" y="5963"/>
                    <a:pt x="23" y="8935"/>
                  </a:cubicBezTo>
                  <a:cubicBezTo>
                    <a:pt x="0" y="9023"/>
                    <a:pt x="75" y="9086"/>
                    <a:pt x="143" y="9086"/>
                  </a:cubicBezTo>
                  <a:cubicBezTo>
                    <a:pt x="183" y="9086"/>
                    <a:pt x="220" y="9064"/>
                    <a:pt x="234" y="9012"/>
                  </a:cubicBezTo>
                  <a:cubicBezTo>
                    <a:pt x="1062" y="6055"/>
                    <a:pt x="1798" y="3070"/>
                    <a:pt x="2581" y="99"/>
                  </a:cubicBezTo>
                  <a:cubicBezTo>
                    <a:pt x="2595" y="42"/>
                    <a:pt x="2546" y="1"/>
                    <a:pt x="25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4"/>
            <p:cNvSpPr/>
            <p:nvPr/>
          </p:nvSpPr>
          <p:spPr>
            <a:xfrm>
              <a:off x="1470075" y="2926750"/>
              <a:ext cx="30975" cy="234300"/>
            </a:xfrm>
            <a:custGeom>
              <a:avLst/>
              <a:gdLst/>
              <a:ahLst/>
              <a:cxnLst/>
              <a:rect l="l" t="t" r="r" b="b"/>
              <a:pathLst>
                <a:path w="1239" h="9372" extrusionOk="0">
                  <a:moveTo>
                    <a:pt x="1202" y="1"/>
                  </a:moveTo>
                  <a:cubicBezTo>
                    <a:pt x="1186" y="1"/>
                    <a:pt x="1168" y="11"/>
                    <a:pt x="1165" y="32"/>
                  </a:cubicBezTo>
                  <a:cubicBezTo>
                    <a:pt x="666" y="3081"/>
                    <a:pt x="345" y="6180"/>
                    <a:pt x="9" y="9248"/>
                  </a:cubicBezTo>
                  <a:cubicBezTo>
                    <a:pt x="1" y="9329"/>
                    <a:pt x="62" y="9371"/>
                    <a:pt x="123" y="9371"/>
                  </a:cubicBezTo>
                  <a:cubicBezTo>
                    <a:pt x="179" y="9371"/>
                    <a:pt x="235" y="9337"/>
                    <a:pt x="244" y="9267"/>
                  </a:cubicBezTo>
                  <a:cubicBezTo>
                    <a:pt x="622" y="6203"/>
                    <a:pt x="1022" y="3117"/>
                    <a:pt x="1237" y="38"/>
                  </a:cubicBezTo>
                  <a:cubicBezTo>
                    <a:pt x="1238" y="13"/>
                    <a:pt x="1220" y="1"/>
                    <a:pt x="12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4"/>
            <p:cNvSpPr/>
            <p:nvPr/>
          </p:nvSpPr>
          <p:spPr>
            <a:xfrm>
              <a:off x="1305100" y="2863600"/>
              <a:ext cx="130750" cy="275225"/>
            </a:xfrm>
            <a:custGeom>
              <a:avLst/>
              <a:gdLst/>
              <a:ahLst/>
              <a:cxnLst/>
              <a:rect l="l" t="t" r="r" b="b"/>
              <a:pathLst>
                <a:path w="5230" h="11009" extrusionOk="0">
                  <a:moveTo>
                    <a:pt x="66" y="1"/>
                  </a:moveTo>
                  <a:cubicBezTo>
                    <a:pt x="35" y="1"/>
                    <a:pt x="1" y="26"/>
                    <a:pt x="13" y="62"/>
                  </a:cubicBezTo>
                  <a:cubicBezTo>
                    <a:pt x="1093" y="3868"/>
                    <a:pt x="2693" y="7728"/>
                    <a:pt x="4994" y="10967"/>
                  </a:cubicBezTo>
                  <a:cubicBezTo>
                    <a:pt x="5015" y="10996"/>
                    <a:pt x="5044" y="11009"/>
                    <a:pt x="5073" y="11009"/>
                  </a:cubicBezTo>
                  <a:cubicBezTo>
                    <a:pt x="5150" y="11009"/>
                    <a:pt x="5230" y="10924"/>
                    <a:pt x="5185" y="10842"/>
                  </a:cubicBezTo>
                  <a:cubicBezTo>
                    <a:pt x="3210" y="7319"/>
                    <a:pt x="1420" y="3865"/>
                    <a:pt x="108" y="29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4"/>
            <p:cNvSpPr/>
            <p:nvPr/>
          </p:nvSpPr>
          <p:spPr>
            <a:xfrm>
              <a:off x="1192000" y="3028125"/>
              <a:ext cx="256125" cy="172525"/>
            </a:xfrm>
            <a:custGeom>
              <a:avLst/>
              <a:gdLst/>
              <a:ahLst/>
              <a:cxnLst/>
              <a:rect l="l" t="t" r="r" b="b"/>
              <a:pathLst>
                <a:path w="10245" h="6901" extrusionOk="0">
                  <a:moveTo>
                    <a:pt x="67" y="1"/>
                  </a:moveTo>
                  <a:cubicBezTo>
                    <a:pt x="25" y="1"/>
                    <a:pt x="0" y="66"/>
                    <a:pt x="40" y="91"/>
                  </a:cubicBezTo>
                  <a:cubicBezTo>
                    <a:pt x="3422" y="2255"/>
                    <a:pt x="6777" y="4279"/>
                    <a:pt x="9875" y="6858"/>
                  </a:cubicBezTo>
                  <a:cubicBezTo>
                    <a:pt x="9911" y="6887"/>
                    <a:pt x="9949" y="6900"/>
                    <a:pt x="9984" y="6900"/>
                  </a:cubicBezTo>
                  <a:cubicBezTo>
                    <a:pt x="10133" y="6900"/>
                    <a:pt x="10245" y="6669"/>
                    <a:pt x="10092" y="6543"/>
                  </a:cubicBezTo>
                  <a:cubicBezTo>
                    <a:pt x="7070" y="4018"/>
                    <a:pt x="3727" y="1561"/>
                    <a:pt x="86" y="5"/>
                  </a:cubicBezTo>
                  <a:cubicBezTo>
                    <a:pt x="79" y="2"/>
                    <a:pt x="73" y="1"/>
                    <a:pt x="6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4"/>
            <p:cNvSpPr/>
            <p:nvPr/>
          </p:nvSpPr>
          <p:spPr>
            <a:xfrm>
              <a:off x="1237450" y="3169925"/>
              <a:ext cx="243625" cy="137025"/>
            </a:xfrm>
            <a:custGeom>
              <a:avLst/>
              <a:gdLst/>
              <a:ahLst/>
              <a:cxnLst/>
              <a:rect l="l" t="t" r="r" b="b"/>
              <a:pathLst>
                <a:path w="9745" h="5481" extrusionOk="0">
                  <a:moveTo>
                    <a:pt x="98" y="1"/>
                  </a:moveTo>
                  <a:cubicBezTo>
                    <a:pt x="40" y="1"/>
                    <a:pt x="0" y="89"/>
                    <a:pt x="63" y="121"/>
                  </a:cubicBezTo>
                  <a:cubicBezTo>
                    <a:pt x="3200" y="1856"/>
                    <a:pt x="6358" y="3456"/>
                    <a:pt x="9350" y="5446"/>
                  </a:cubicBezTo>
                  <a:cubicBezTo>
                    <a:pt x="9386" y="5470"/>
                    <a:pt x="9422" y="5480"/>
                    <a:pt x="9456" y="5480"/>
                  </a:cubicBezTo>
                  <a:cubicBezTo>
                    <a:pt x="9622" y="5480"/>
                    <a:pt x="9744" y="5240"/>
                    <a:pt x="9571" y="5125"/>
                  </a:cubicBezTo>
                  <a:cubicBezTo>
                    <a:pt x="6615" y="3154"/>
                    <a:pt x="3465" y="1241"/>
                    <a:pt x="121" y="5"/>
                  </a:cubicBezTo>
                  <a:cubicBezTo>
                    <a:pt x="113" y="2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4"/>
            <p:cNvSpPr/>
            <p:nvPr/>
          </p:nvSpPr>
          <p:spPr>
            <a:xfrm>
              <a:off x="1270325" y="3315950"/>
              <a:ext cx="254075" cy="97875"/>
            </a:xfrm>
            <a:custGeom>
              <a:avLst/>
              <a:gdLst/>
              <a:ahLst/>
              <a:cxnLst/>
              <a:rect l="l" t="t" r="r" b="b"/>
              <a:pathLst>
                <a:path w="10163" h="3915" extrusionOk="0">
                  <a:moveTo>
                    <a:pt x="116" y="0"/>
                  </a:moveTo>
                  <a:cubicBezTo>
                    <a:pt x="37" y="0"/>
                    <a:pt x="1" y="110"/>
                    <a:pt x="86" y="144"/>
                  </a:cubicBezTo>
                  <a:cubicBezTo>
                    <a:pt x="3315" y="1456"/>
                    <a:pt x="6627" y="2744"/>
                    <a:pt x="9914" y="3903"/>
                  </a:cubicBezTo>
                  <a:cubicBezTo>
                    <a:pt x="9935" y="3911"/>
                    <a:pt x="9954" y="3914"/>
                    <a:pt x="9972" y="3914"/>
                  </a:cubicBezTo>
                  <a:cubicBezTo>
                    <a:pt x="10116" y="3914"/>
                    <a:pt x="10163" y="3697"/>
                    <a:pt x="10015" y="3622"/>
                  </a:cubicBezTo>
                  <a:cubicBezTo>
                    <a:pt x="6956" y="2071"/>
                    <a:pt x="3465" y="816"/>
                    <a:pt x="136" y="3"/>
                  </a:cubicBezTo>
                  <a:cubicBezTo>
                    <a:pt x="129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4"/>
            <p:cNvSpPr/>
            <p:nvPr/>
          </p:nvSpPr>
          <p:spPr>
            <a:xfrm>
              <a:off x="1294775" y="3436200"/>
              <a:ext cx="298300" cy="160400"/>
            </a:xfrm>
            <a:custGeom>
              <a:avLst/>
              <a:gdLst/>
              <a:ahLst/>
              <a:cxnLst/>
              <a:rect l="l" t="t" r="r" b="b"/>
              <a:pathLst>
                <a:path w="11932" h="6416" extrusionOk="0">
                  <a:moveTo>
                    <a:pt x="110" y="0"/>
                  </a:moveTo>
                  <a:cubicBezTo>
                    <a:pt x="34" y="0"/>
                    <a:pt x="1" y="113"/>
                    <a:pt x="83" y="142"/>
                  </a:cubicBezTo>
                  <a:cubicBezTo>
                    <a:pt x="4302" y="1641"/>
                    <a:pt x="7708" y="4566"/>
                    <a:pt x="11735" y="6405"/>
                  </a:cubicBezTo>
                  <a:cubicBezTo>
                    <a:pt x="11752" y="6412"/>
                    <a:pt x="11768" y="6416"/>
                    <a:pt x="11783" y="6416"/>
                  </a:cubicBezTo>
                  <a:cubicBezTo>
                    <a:pt x="11883" y="6416"/>
                    <a:pt x="11932" y="6260"/>
                    <a:pt x="11843" y="6192"/>
                  </a:cubicBezTo>
                  <a:cubicBezTo>
                    <a:pt x="9975" y="4734"/>
                    <a:pt x="7721" y="3628"/>
                    <a:pt x="5659" y="2458"/>
                  </a:cubicBezTo>
                  <a:cubicBezTo>
                    <a:pt x="3892" y="1455"/>
                    <a:pt x="2097" y="556"/>
                    <a:pt x="133" y="3"/>
                  </a:cubicBezTo>
                  <a:cubicBezTo>
                    <a:pt x="125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4"/>
            <p:cNvSpPr/>
            <p:nvPr/>
          </p:nvSpPr>
          <p:spPr>
            <a:xfrm>
              <a:off x="1300700" y="3556450"/>
              <a:ext cx="335100" cy="233800"/>
            </a:xfrm>
            <a:custGeom>
              <a:avLst/>
              <a:gdLst/>
              <a:ahLst/>
              <a:cxnLst/>
              <a:rect l="l" t="t" r="r" b="b"/>
              <a:pathLst>
                <a:path w="13404" h="9352" extrusionOk="0">
                  <a:moveTo>
                    <a:pt x="90" y="0"/>
                  </a:moveTo>
                  <a:cubicBezTo>
                    <a:pt x="36" y="0"/>
                    <a:pt x="0" y="76"/>
                    <a:pt x="54" y="116"/>
                  </a:cubicBezTo>
                  <a:cubicBezTo>
                    <a:pt x="4275" y="3296"/>
                    <a:pt x="8602" y="6498"/>
                    <a:pt x="13071" y="9322"/>
                  </a:cubicBezTo>
                  <a:cubicBezTo>
                    <a:pt x="13103" y="9342"/>
                    <a:pt x="13135" y="9351"/>
                    <a:pt x="13166" y="9351"/>
                  </a:cubicBezTo>
                  <a:cubicBezTo>
                    <a:pt x="13307" y="9351"/>
                    <a:pt x="13404" y="9154"/>
                    <a:pt x="13262" y="9046"/>
                  </a:cubicBezTo>
                  <a:cubicBezTo>
                    <a:pt x="9069" y="5828"/>
                    <a:pt x="4568" y="2873"/>
                    <a:pt x="126" y="11"/>
                  </a:cubicBezTo>
                  <a:cubicBezTo>
                    <a:pt x="114" y="4"/>
                    <a:pt x="102" y="0"/>
                    <a:pt x="9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4"/>
            <p:cNvSpPr/>
            <p:nvPr/>
          </p:nvSpPr>
          <p:spPr>
            <a:xfrm>
              <a:off x="1306225" y="3739500"/>
              <a:ext cx="355575" cy="222125"/>
            </a:xfrm>
            <a:custGeom>
              <a:avLst/>
              <a:gdLst/>
              <a:ahLst/>
              <a:cxnLst/>
              <a:rect l="l" t="t" r="r" b="b"/>
              <a:pathLst>
                <a:path w="14223" h="8885" extrusionOk="0">
                  <a:moveTo>
                    <a:pt x="98" y="0"/>
                  </a:moveTo>
                  <a:cubicBezTo>
                    <a:pt x="27" y="0"/>
                    <a:pt x="1" y="108"/>
                    <a:pt x="76" y="141"/>
                  </a:cubicBezTo>
                  <a:cubicBezTo>
                    <a:pt x="5066" y="2481"/>
                    <a:pt x="8972" y="6569"/>
                    <a:pt x="13943" y="8871"/>
                  </a:cubicBezTo>
                  <a:cubicBezTo>
                    <a:pt x="13963" y="8880"/>
                    <a:pt x="13983" y="8885"/>
                    <a:pt x="14002" y="8885"/>
                  </a:cubicBezTo>
                  <a:cubicBezTo>
                    <a:pt x="14137" y="8885"/>
                    <a:pt x="14223" y="8668"/>
                    <a:pt x="14087" y="8589"/>
                  </a:cubicBezTo>
                  <a:cubicBezTo>
                    <a:pt x="9472" y="5827"/>
                    <a:pt x="5236" y="1815"/>
                    <a:pt x="125" y="5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4"/>
            <p:cNvSpPr/>
            <p:nvPr/>
          </p:nvSpPr>
          <p:spPr>
            <a:xfrm>
              <a:off x="1202600" y="3904025"/>
              <a:ext cx="470500" cy="200900"/>
            </a:xfrm>
            <a:custGeom>
              <a:avLst/>
              <a:gdLst/>
              <a:ahLst/>
              <a:cxnLst/>
              <a:rect l="l" t="t" r="r" b="b"/>
              <a:pathLst>
                <a:path w="18820" h="8036" extrusionOk="0">
                  <a:moveTo>
                    <a:pt x="877" y="0"/>
                  </a:moveTo>
                  <a:cubicBezTo>
                    <a:pt x="613" y="0"/>
                    <a:pt x="341" y="34"/>
                    <a:pt x="58" y="112"/>
                  </a:cubicBezTo>
                  <a:cubicBezTo>
                    <a:pt x="0" y="129"/>
                    <a:pt x="12" y="209"/>
                    <a:pt x="65" y="209"/>
                  </a:cubicBezTo>
                  <a:cubicBezTo>
                    <a:pt x="68" y="209"/>
                    <a:pt x="71" y="208"/>
                    <a:pt x="73" y="208"/>
                  </a:cubicBezTo>
                  <a:cubicBezTo>
                    <a:pt x="224" y="186"/>
                    <a:pt x="376" y="176"/>
                    <a:pt x="531" y="176"/>
                  </a:cubicBezTo>
                  <a:cubicBezTo>
                    <a:pt x="2341" y="176"/>
                    <a:pt x="4450" y="1575"/>
                    <a:pt x="5980" y="2274"/>
                  </a:cubicBezTo>
                  <a:cubicBezTo>
                    <a:pt x="7500" y="2969"/>
                    <a:pt x="9016" y="3673"/>
                    <a:pt x="10530" y="4385"/>
                  </a:cubicBezTo>
                  <a:cubicBezTo>
                    <a:pt x="12134" y="5142"/>
                    <a:pt x="13734" y="5912"/>
                    <a:pt x="15330" y="6695"/>
                  </a:cubicBezTo>
                  <a:cubicBezTo>
                    <a:pt x="16154" y="7099"/>
                    <a:pt x="17292" y="8035"/>
                    <a:pt x="18280" y="8035"/>
                  </a:cubicBezTo>
                  <a:cubicBezTo>
                    <a:pt x="18409" y="8035"/>
                    <a:pt x="18536" y="8019"/>
                    <a:pt x="18660" y="7984"/>
                  </a:cubicBezTo>
                  <a:cubicBezTo>
                    <a:pt x="18740" y="7961"/>
                    <a:pt x="18820" y="7897"/>
                    <a:pt x="18820" y="7804"/>
                  </a:cubicBezTo>
                  <a:lnTo>
                    <a:pt x="18820" y="7605"/>
                  </a:lnTo>
                  <a:cubicBezTo>
                    <a:pt x="18820" y="7542"/>
                    <a:pt x="18798" y="7468"/>
                    <a:pt x="18738" y="7434"/>
                  </a:cubicBezTo>
                  <a:cubicBezTo>
                    <a:pt x="18675" y="7398"/>
                    <a:pt x="18615" y="7364"/>
                    <a:pt x="18552" y="7328"/>
                  </a:cubicBezTo>
                  <a:cubicBezTo>
                    <a:pt x="18524" y="7312"/>
                    <a:pt x="18487" y="7301"/>
                    <a:pt x="18451" y="7301"/>
                  </a:cubicBezTo>
                  <a:cubicBezTo>
                    <a:pt x="18416" y="7301"/>
                    <a:pt x="18381" y="7312"/>
                    <a:pt x="18355" y="7339"/>
                  </a:cubicBezTo>
                  <a:lnTo>
                    <a:pt x="18254" y="7447"/>
                  </a:lnTo>
                  <a:cubicBezTo>
                    <a:pt x="18168" y="7538"/>
                    <a:pt x="18231" y="7689"/>
                    <a:pt x="18340" y="7689"/>
                  </a:cubicBezTo>
                  <a:cubicBezTo>
                    <a:pt x="18324" y="7692"/>
                    <a:pt x="18307" y="7693"/>
                    <a:pt x="18289" y="7693"/>
                  </a:cubicBezTo>
                  <a:cubicBezTo>
                    <a:pt x="17736" y="7693"/>
                    <a:pt x="16092" y="6625"/>
                    <a:pt x="15749" y="6456"/>
                  </a:cubicBezTo>
                  <a:cubicBezTo>
                    <a:pt x="14999" y="6089"/>
                    <a:pt x="14247" y="5725"/>
                    <a:pt x="13494" y="5362"/>
                  </a:cubicBezTo>
                  <a:cubicBezTo>
                    <a:pt x="11894" y="4592"/>
                    <a:pt x="10288" y="3834"/>
                    <a:pt x="8675" y="3091"/>
                  </a:cubicBezTo>
                  <a:cubicBezTo>
                    <a:pt x="6969" y="2304"/>
                    <a:pt x="5253" y="1537"/>
                    <a:pt x="3525" y="795"/>
                  </a:cubicBezTo>
                  <a:cubicBezTo>
                    <a:pt x="2628" y="409"/>
                    <a:pt x="1796" y="0"/>
                    <a:pt x="87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4"/>
            <p:cNvSpPr/>
            <p:nvPr/>
          </p:nvSpPr>
          <p:spPr>
            <a:xfrm>
              <a:off x="1076400" y="2668275"/>
              <a:ext cx="979025" cy="1682050"/>
            </a:xfrm>
            <a:custGeom>
              <a:avLst/>
              <a:gdLst/>
              <a:ahLst/>
              <a:cxnLst/>
              <a:rect l="l" t="t" r="r" b="b"/>
              <a:pathLst>
                <a:path w="39161" h="67282" extrusionOk="0">
                  <a:moveTo>
                    <a:pt x="16438" y="5883"/>
                  </a:moveTo>
                  <a:lnTo>
                    <a:pt x="16438" y="5883"/>
                  </a:lnTo>
                  <a:cubicBezTo>
                    <a:pt x="17551" y="10681"/>
                    <a:pt x="17728" y="15478"/>
                    <a:pt x="15933" y="20121"/>
                  </a:cubicBezTo>
                  <a:cubicBezTo>
                    <a:pt x="15909" y="20103"/>
                    <a:pt x="15878" y="20093"/>
                    <a:pt x="15846" y="20093"/>
                  </a:cubicBezTo>
                  <a:cubicBezTo>
                    <a:pt x="15795" y="20093"/>
                    <a:pt x="15743" y="20119"/>
                    <a:pt x="15722" y="20177"/>
                  </a:cubicBezTo>
                  <a:cubicBezTo>
                    <a:pt x="15906" y="19657"/>
                    <a:pt x="15535" y="18447"/>
                    <a:pt x="15513" y="17871"/>
                  </a:cubicBezTo>
                  <a:cubicBezTo>
                    <a:pt x="15493" y="17347"/>
                    <a:pt x="15485" y="16819"/>
                    <a:pt x="15486" y="16291"/>
                  </a:cubicBezTo>
                  <a:cubicBezTo>
                    <a:pt x="15489" y="15028"/>
                    <a:pt x="15556" y="13763"/>
                    <a:pt x="15658" y="12504"/>
                  </a:cubicBezTo>
                  <a:cubicBezTo>
                    <a:pt x="15836" y="10288"/>
                    <a:pt x="16133" y="8085"/>
                    <a:pt x="16438" y="5883"/>
                  </a:cubicBezTo>
                  <a:close/>
                  <a:moveTo>
                    <a:pt x="2042" y="12700"/>
                  </a:moveTo>
                  <a:cubicBezTo>
                    <a:pt x="2328" y="12700"/>
                    <a:pt x="3090" y="13112"/>
                    <a:pt x="3370" y="13194"/>
                  </a:cubicBezTo>
                  <a:cubicBezTo>
                    <a:pt x="3898" y="13356"/>
                    <a:pt x="4418" y="13550"/>
                    <a:pt x="4924" y="13769"/>
                  </a:cubicBezTo>
                  <a:cubicBezTo>
                    <a:pt x="6274" y="14343"/>
                    <a:pt x="7546" y="15099"/>
                    <a:pt x="8761" y="15913"/>
                  </a:cubicBezTo>
                  <a:cubicBezTo>
                    <a:pt x="11092" y="17478"/>
                    <a:pt x="13180" y="19338"/>
                    <a:pt x="15149" y="21333"/>
                  </a:cubicBezTo>
                  <a:cubicBezTo>
                    <a:pt x="15166" y="21350"/>
                    <a:pt x="15183" y="21354"/>
                    <a:pt x="15202" y="21359"/>
                  </a:cubicBezTo>
                  <a:cubicBezTo>
                    <a:pt x="15228" y="21423"/>
                    <a:pt x="15255" y="21487"/>
                    <a:pt x="15279" y="21556"/>
                  </a:cubicBezTo>
                  <a:cubicBezTo>
                    <a:pt x="15265" y="21544"/>
                    <a:pt x="15252" y="21536"/>
                    <a:pt x="15233" y="21529"/>
                  </a:cubicBezTo>
                  <a:cubicBezTo>
                    <a:pt x="12633" y="20816"/>
                    <a:pt x="10261" y="19594"/>
                    <a:pt x="8062" y="18042"/>
                  </a:cubicBezTo>
                  <a:cubicBezTo>
                    <a:pt x="7019" y="17311"/>
                    <a:pt x="6022" y="16515"/>
                    <a:pt x="5050" y="15693"/>
                  </a:cubicBezTo>
                  <a:cubicBezTo>
                    <a:pt x="4096" y="14886"/>
                    <a:pt x="2677" y="14035"/>
                    <a:pt x="2019" y="12997"/>
                  </a:cubicBezTo>
                  <a:cubicBezTo>
                    <a:pt x="1883" y="12778"/>
                    <a:pt x="1917" y="12700"/>
                    <a:pt x="2042" y="12700"/>
                  </a:cubicBezTo>
                  <a:close/>
                  <a:moveTo>
                    <a:pt x="21600" y="8939"/>
                  </a:moveTo>
                  <a:lnTo>
                    <a:pt x="21600" y="8939"/>
                  </a:lnTo>
                  <a:cubicBezTo>
                    <a:pt x="22556" y="14610"/>
                    <a:pt x="21263" y="19984"/>
                    <a:pt x="18435" y="24951"/>
                  </a:cubicBezTo>
                  <a:cubicBezTo>
                    <a:pt x="18437" y="24941"/>
                    <a:pt x="18441" y="24931"/>
                    <a:pt x="18441" y="24919"/>
                  </a:cubicBezTo>
                  <a:cubicBezTo>
                    <a:pt x="18198" y="21669"/>
                    <a:pt x="18212" y="18805"/>
                    <a:pt x="19517" y="15771"/>
                  </a:cubicBezTo>
                  <a:cubicBezTo>
                    <a:pt x="20473" y="13553"/>
                    <a:pt x="21174" y="11298"/>
                    <a:pt x="21600" y="8939"/>
                  </a:cubicBezTo>
                  <a:close/>
                  <a:moveTo>
                    <a:pt x="4331" y="18108"/>
                  </a:moveTo>
                  <a:cubicBezTo>
                    <a:pt x="4486" y="18108"/>
                    <a:pt x="4759" y="18183"/>
                    <a:pt x="5136" y="18275"/>
                  </a:cubicBezTo>
                  <a:cubicBezTo>
                    <a:pt x="5866" y="18455"/>
                    <a:pt x="6587" y="18677"/>
                    <a:pt x="7293" y="18941"/>
                  </a:cubicBezTo>
                  <a:cubicBezTo>
                    <a:pt x="8513" y="19397"/>
                    <a:pt x="9684" y="19978"/>
                    <a:pt x="10781" y="20671"/>
                  </a:cubicBezTo>
                  <a:cubicBezTo>
                    <a:pt x="12987" y="22063"/>
                    <a:pt x="14786" y="23919"/>
                    <a:pt x="16651" y="25714"/>
                  </a:cubicBezTo>
                  <a:cubicBezTo>
                    <a:pt x="11987" y="25221"/>
                    <a:pt x="7175" y="22848"/>
                    <a:pt x="4520" y="18864"/>
                  </a:cubicBezTo>
                  <a:cubicBezTo>
                    <a:pt x="4137" y="18287"/>
                    <a:pt x="4093" y="18108"/>
                    <a:pt x="4331" y="18108"/>
                  </a:cubicBezTo>
                  <a:close/>
                  <a:moveTo>
                    <a:pt x="25707" y="14862"/>
                  </a:moveTo>
                  <a:lnTo>
                    <a:pt x="25707" y="14862"/>
                  </a:lnTo>
                  <a:cubicBezTo>
                    <a:pt x="25517" y="20437"/>
                    <a:pt x="24403" y="25681"/>
                    <a:pt x="20124" y="29579"/>
                  </a:cubicBezTo>
                  <a:cubicBezTo>
                    <a:pt x="20634" y="28699"/>
                    <a:pt x="20530" y="27728"/>
                    <a:pt x="20630" y="26715"/>
                  </a:cubicBezTo>
                  <a:cubicBezTo>
                    <a:pt x="20793" y="25055"/>
                    <a:pt x="21179" y="23421"/>
                    <a:pt x="21770" y="21862"/>
                  </a:cubicBezTo>
                  <a:cubicBezTo>
                    <a:pt x="22736" y="19326"/>
                    <a:pt x="24409" y="17211"/>
                    <a:pt x="25707" y="14862"/>
                  </a:cubicBezTo>
                  <a:close/>
                  <a:moveTo>
                    <a:pt x="5654" y="24738"/>
                  </a:moveTo>
                  <a:lnTo>
                    <a:pt x="5654" y="24738"/>
                  </a:lnTo>
                  <a:cubicBezTo>
                    <a:pt x="10428" y="25364"/>
                    <a:pt x="14656" y="27403"/>
                    <a:pt x="18392" y="30452"/>
                  </a:cubicBezTo>
                  <a:cubicBezTo>
                    <a:pt x="15508" y="30022"/>
                    <a:pt x="12370" y="29796"/>
                    <a:pt x="9734" y="28507"/>
                  </a:cubicBezTo>
                  <a:cubicBezTo>
                    <a:pt x="8408" y="27863"/>
                    <a:pt x="7548" y="26914"/>
                    <a:pt x="6645" y="25778"/>
                  </a:cubicBezTo>
                  <a:cubicBezTo>
                    <a:pt x="6327" y="25377"/>
                    <a:pt x="6016" y="25024"/>
                    <a:pt x="5654" y="24738"/>
                  </a:cubicBezTo>
                  <a:close/>
                  <a:moveTo>
                    <a:pt x="30144" y="19600"/>
                  </a:moveTo>
                  <a:lnTo>
                    <a:pt x="30144" y="19600"/>
                  </a:lnTo>
                  <a:cubicBezTo>
                    <a:pt x="29546" y="26110"/>
                    <a:pt x="27553" y="32416"/>
                    <a:pt x="22332" y="36663"/>
                  </a:cubicBezTo>
                  <a:cubicBezTo>
                    <a:pt x="22952" y="32852"/>
                    <a:pt x="23743" y="29149"/>
                    <a:pt x="25965" y="25905"/>
                  </a:cubicBezTo>
                  <a:cubicBezTo>
                    <a:pt x="27397" y="23808"/>
                    <a:pt x="29083" y="21899"/>
                    <a:pt x="30144" y="19600"/>
                  </a:cubicBezTo>
                  <a:close/>
                  <a:moveTo>
                    <a:pt x="5231" y="29287"/>
                  </a:moveTo>
                  <a:lnTo>
                    <a:pt x="5231" y="29287"/>
                  </a:lnTo>
                  <a:cubicBezTo>
                    <a:pt x="8128" y="29507"/>
                    <a:pt x="10940" y="30310"/>
                    <a:pt x="13501" y="31722"/>
                  </a:cubicBezTo>
                  <a:cubicBezTo>
                    <a:pt x="16056" y="33132"/>
                    <a:pt x="18074" y="35117"/>
                    <a:pt x="20094" y="37176"/>
                  </a:cubicBezTo>
                  <a:cubicBezTo>
                    <a:pt x="17048" y="36433"/>
                    <a:pt x="14036" y="35454"/>
                    <a:pt x="11307" y="33881"/>
                  </a:cubicBezTo>
                  <a:cubicBezTo>
                    <a:pt x="9115" y="32624"/>
                    <a:pt x="7405" y="30535"/>
                    <a:pt x="5231" y="29287"/>
                  </a:cubicBezTo>
                  <a:close/>
                  <a:moveTo>
                    <a:pt x="32954" y="26458"/>
                  </a:moveTo>
                  <a:lnTo>
                    <a:pt x="32954" y="26458"/>
                  </a:lnTo>
                  <a:cubicBezTo>
                    <a:pt x="31753" y="33309"/>
                    <a:pt x="29481" y="39723"/>
                    <a:pt x="23999" y="44367"/>
                  </a:cubicBezTo>
                  <a:cubicBezTo>
                    <a:pt x="24028" y="44334"/>
                    <a:pt x="24051" y="44297"/>
                    <a:pt x="24056" y="44251"/>
                  </a:cubicBezTo>
                  <a:cubicBezTo>
                    <a:pt x="25166" y="37519"/>
                    <a:pt x="30004" y="32421"/>
                    <a:pt x="32954" y="26458"/>
                  </a:cubicBezTo>
                  <a:close/>
                  <a:moveTo>
                    <a:pt x="23999" y="44367"/>
                  </a:moveTo>
                  <a:cubicBezTo>
                    <a:pt x="23970" y="44394"/>
                    <a:pt x="23936" y="44424"/>
                    <a:pt x="23903" y="44453"/>
                  </a:cubicBezTo>
                  <a:cubicBezTo>
                    <a:pt x="23903" y="44441"/>
                    <a:pt x="23900" y="44437"/>
                    <a:pt x="23899" y="44426"/>
                  </a:cubicBezTo>
                  <a:cubicBezTo>
                    <a:pt x="23936" y="44416"/>
                    <a:pt x="23970" y="44394"/>
                    <a:pt x="23999" y="44367"/>
                  </a:cubicBezTo>
                  <a:close/>
                  <a:moveTo>
                    <a:pt x="6240" y="34480"/>
                  </a:moveTo>
                  <a:lnTo>
                    <a:pt x="6240" y="34480"/>
                  </a:lnTo>
                  <a:cubicBezTo>
                    <a:pt x="12993" y="35040"/>
                    <a:pt x="17857" y="39689"/>
                    <a:pt x="21880" y="44789"/>
                  </a:cubicBezTo>
                  <a:cubicBezTo>
                    <a:pt x="19164" y="43410"/>
                    <a:pt x="16069" y="42951"/>
                    <a:pt x="13419" y="41418"/>
                  </a:cubicBezTo>
                  <a:cubicBezTo>
                    <a:pt x="11701" y="40425"/>
                    <a:pt x="10532" y="38896"/>
                    <a:pt x="9236" y="37439"/>
                  </a:cubicBezTo>
                  <a:cubicBezTo>
                    <a:pt x="8305" y="36386"/>
                    <a:pt x="7295" y="35407"/>
                    <a:pt x="6240" y="34480"/>
                  </a:cubicBezTo>
                  <a:close/>
                  <a:moveTo>
                    <a:pt x="35141" y="31722"/>
                  </a:moveTo>
                  <a:lnTo>
                    <a:pt x="35141" y="31722"/>
                  </a:lnTo>
                  <a:cubicBezTo>
                    <a:pt x="34488" y="39401"/>
                    <a:pt x="31655" y="46846"/>
                    <a:pt x="25042" y="51317"/>
                  </a:cubicBezTo>
                  <a:cubicBezTo>
                    <a:pt x="26825" y="44037"/>
                    <a:pt x="32252" y="38510"/>
                    <a:pt x="35141" y="31722"/>
                  </a:cubicBezTo>
                  <a:close/>
                  <a:moveTo>
                    <a:pt x="5607" y="41031"/>
                  </a:moveTo>
                  <a:lnTo>
                    <a:pt x="5607" y="41031"/>
                  </a:lnTo>
                  <a:cubicBezTo>
                    <a:pt x="9098" y="41662"/>
                    <a:pt x="12386" y="42302"/>
                    <a:pt x="15386" y="44449"/>
                  </a:cubicBezTo>
                  <a:cubicBezTo>
                    <a:pt x="18308" y="46538"/>
                    <a:pt x="20759" y="49094"/>
                    <a:pt x="23020" y="51864"/>
                  </a:cubicBezTo>
                  <a:cubicBezTo>
                    <a:pt x="18915" y="51303"/>
                    <a:pt x="15002" y="49745"/>
                    <a:pt x="11720" y="47183"/>
                  </a:cubicBezTo>
                  <a:cubicBezTo>
                    <a:pt x="9446" y="45410"/>
                    <a:pt x="7968" y="42663"/>
                    <a:pt x="5607" y="41031"/>
                  </a:cubicBezTo>
                  <a:close/>
                  <a:moveTo>
                    <a:pt x="38605" y="38017"/>
                  </a:moveTo>
                  <a:lnTo>
                    <a:pt x="38605" y="38017"/>
                  </a:lnTo>
                  <a:cubicBezTo>
                    <a:pt x="38056" y="42218"/>
                    <a:pt x="36774" y="46327"/>
                    <a:pt x="34368" y="49854"/>
                  </a:cubicBezTo>
                  <a:cubicBezTo>
                    <a:pt x="32043" y="53254"/>
                    <a:pt x="29010" y="55396"/>
                    <a:pt x="25392" y="57201"/>
                  </a:cubicBezTo>
                  <a:cubicBezTo>
                    <a:pt x="25392" y="57191"/>
                    <a:pt x="25394" y="57185"/>
                    <a:pt x="25389" y="57178"/>
                  </a:cubicBezTo>
                  <a:cubicBezTo>
                    <a:pt x="25408" y="57164"/>
                    <a:pt x="25425" y="57151"/>
                    <a:pt x="25436" y="57129"/>
                  </a:cubicBezTo>
                  <a:cubicBezTo>
                    <a:pt x="29443" y="50500"/>
                    <a:pt x="33841" y="44124"/>
                    <a:pt x="38605" y="38017"/>
                  </a:cubicBezTo>
                  <a:close/>
                  <a:moveTo>
                    <a:pt x="1442" y="48455"/>
                  </a:moveTo>
                  <a:lnTo>
                    <a:pt x="1442" y="48455"/>
                  </a:lnTo>
                  <a:cubicBezTo>
                    <a:pt x="9769" y="48725"/>
                    <a:pt x="17349" y="52057"/>
                    <a:pt x="23596" y="57555"/>
                  </a:cubicBezTo>
                  <a:cubicBezTo>
                    <a:pt x="23627" y="57581"/>
                    <a:pt x="23660" y="57592"/>
                    <a:pt x="23692" y="57592"/>
                  </a:cubicBezTo>
                  <a:cubicBezTo>
                    <a:pt x="23731" y="57592"/>
                    <a:pt x="23770" y="57575"/>
                    <a:pt x="23800" y="57551"/>
                  </a:cubicBezTo>
                  <a:cubicBezTo>
                    <a:pt x="23803" y="57581"/>
                    <a:pt x="23806" y="57614"/>
                    <a:pt x="23809" y="57648"/>
                  </a:cubicBezTo>
                  <a:cubicBezTo>
                    <a:pt x="21593" y="57535"/>
                    <a:pt x="19480" y="57327"/>
                    <a:pt x="17355" y="56614"/>
                  </a:cubicBezTo>
                  <a:cubicBezTo>
                    <a:pt x="15326" y="55935"/>
                    <a:pt x="13451" y="54900"/>
                    <a:pt x="11573" y="53892"/>
                  </a:cubicBezTo>
                  <a:cubicBezTo>
                    <a:pt x="8198" y="52077"/>
                    <a:pt x="4824" y="50262"/>
                    <a:pt x="1442" y="48455"/>
                  </a:cubicBezTo>
                  <a:close/>
                  <a:moveTo>
                    <a:pt x="6509" y="1810"/>
                  </a:moveTo>
                  <a:lnTo>
                    <a:pt x="6509" y="1810"/>
                  </a:lnTo>
                  <a:cubicBezTo>
                    <a:pt x="6680" y="2061"/>
                    <a:pt x="6849" y="2311"/>
                    <a:pt x="7016" y="2563"/>
                  </a:cubicBezTo>
                  <a:cubicBezTo>
                    <a:pt x="7526" y="3336"/>
                    <a:pt x="8020" y="4121"/>
                    <a:pt x="8495" y="4919"/>
                  </a:cubicBezTo>
                  <a:cubicBezTo>
                    <a:pt x="9358" y="6362"/>
                    <a:pt x="10155" y="7846"/>
                    <a:pt x="10892" y="9359"/>
                  </a:cubicBezTo>
                  <a:cubicBezTo>
                    <a:pt x="12448" y="12550"/>
                    <a:pt x="13643" y="15871"/>
                    <a:pt x="14739" y="19244"/>
                  </a:cubicBezTo>
                  <a:cubicBezTo>
                    <a:pt x="14750" y="19278"/>
                    <a:pt x="14775" y="19300"/>
                    <a:pt x="14803" y="19308"/>
                  </a:cubicBezTo>
                  <a:cubicBezTo>
                    <a:pt x="18272" y="26655"/>
                    <a:pt x="21317" y="33928"/>
                    <a:pt x="23059" y="41911"/>
                  </a:cubicBezTo>
                  <a:cubicBezTo>
                    <a:pt x="24775" y="49788"/>
                    <a:pt x="25218" y="57700"/>
                    <a:pt x="24938" y="65734"/>
                  </a:cubicBezTo>
                  <a:cubicBezTo>
                    <a:pt x="24912" y="65751"/>
                    <a:pt x="24898" y="65780"/>
                    <a:pt x="24895" y="65815"/>
                  </a:cubicBezTo>
                  <a:cubicBezTo>
                    <a:pt x="24868" y="66248"/>
                    <a:pt x="24665" y="66600"/>
                    <a:pt x="24323" y="66820"/>
                  </a:cubicBezTo>
                  <a:cubicBezTo>
                    <a:pt x="24432" y="62030"/>
                    <a:pt x="24246" y="57161"/>
                    <a:pt x="23743" y="52299"/>
                  </a:cubicBezTo>
                  <a:cubicBezTo>
                    <a:pt x="23779" y="52217"/>
                    <a:pt x="23769" y="52111"/>
                    <a:pt x="23716" y="52034"/>
                  </a:cubicBezTo>
                  <a:cubicBezTo>
                    <a:pt x="22516" y="40731"/>
                    <a:pt x="19590" y="29492"/>
                    <a:pt x="14627" y="19443"/>
                  </a:cubicBezTo>
                  <a:cubicBezTo>
                    <a:pt x="14636" y="19418"/>
                    <a:pt x="14635" y="19384"/>
                    <a:pt x="14623" y="19357"/>
                  </a:cubicBezTo>
                  <a:cubicBezTo>
                    <a:pt x="14616" y="19336"/>
                    <a:pt x="14603" y="19316"/>
                    <a:pt x="14586" y="19298"/>
                  </a:cubicBezTo>
                  <a:cubicBezTo>
                    <a:pt x="12121" y="16798"/>
                    <a:pt x="10565" y="13696"/>
                    <a:pt x="9372" y="10421"/>
                  </a:cubicBezTo>
                  <a:cubicBezTo>
                    <a:pt x="8701" y="8582"/>
                    <a:pt x="8135" y="6709"/>
                    <a:pt x="7518" y="4851"/>
                  </a:cubicBezTo>
                  <a:cubicBezTo>
                    <a:pt x="7292" y="4177"/>
                    <a:pt x="7063" y="3506"/>
                    <a:pt x="6819" y="2845"/>
                  </a:cubicBezTo>
                  <a:cubicBezTo>
                    <a:pt x="6729" y="2603"/>
                    <a:pt x="6632" y="2208"/>
                    <a:pt x="6509" y="1810"/>
                  </a:cubicBezTo>
                  <a:close/>
                  <a:moveTo>
                    <a:pt x="5564" y="0"/>
                  </a:moveTo>
                  <a:cubicBezTo>
                    <a:pt x="5458" y="0"/>
                    <a:pt x="5352" y="123"/>
                    <a:pt x="5403" y="241"/>
                  </a:cubicBezTo>
                  <a:cubicBezTo>
                    <a:pt x="8261" y="6695"/>
                    <a:pt x="9118" y="14342"/>
                    <a:pt x="14314" y="19530"/>
                  </a:cubicBezTo>
                  <a:cubicBezTo>
                    <a:pt x="14354" y="19565"/>
                    <a:pt x="14397" y="19582"/>
                    <a:pt x="14439" y="19582"/>
                  </a:cubicBezTo>
                  <a:cubicBezTo>
                    <a:pt x="14454" y="19582"/>
                    <a:pt x="14469" y="19580"/>
                    <a:pt x="14483" y="19576"/>
                  </a:cubicBezTo>
                  <a:cubicBezTo>
                    <a:pt x="14669" y="20028"/>
                    <a:pt x="14850" y="20479"/>
                    <a:pt x="15033" y="20933"/>
                  </a:cubicBezTo>
                  <a:cubicBezTo>
                    <a:pt x="11534" y="16947"/>
                    <a:pt x="6643" y="13127"/>
                    <a:pt x="1301" y="12383"/>
                  </a:cubicBezTo>
                  <a:cubicBezTo>
                    <a:pt x="1294" y="12382"/>
                    <a:pt x="1287" y="12381"/>
                    <a:pt x="1280" y="12381"/>
                  </a:cubicBezTo>
                  <a:cubicBezTo>
                    <a:pt x="1137" y="12381"/>
                    <a:pt x="1032" y="12586"/>
                    <a:pt x="1146" y="12691"/>
                  </a:cubicBezTo>
                  <a:cubicBezTo>
                    <a:pt x="3975" y="15318"/>
                    <a:pt x="6895" y="17970"/>
                    <a:pt x="10242" y="19864"/>
                  </a:cubicBezTo>
                  <a:cubicBezTo>
                    <a:pt x="11764" y="20727"/>
                    <a:pt x="13371" y="21434"/>
                    <a:pt x="15103" y="21909"/>
                  </a:cubicBezTo>
                  <a:cubicBezTo>
                    <a:pt x="15125" y="21915"/>
                    <a:pt x="15145" y="21918"/>
                    <a:pt x="15165" y="21918"/>
                  </a:cubicBezTo>
                  <a:cubicBezTo>
                    <a:pt x="15268" y="21918"/>
                    <a:pt x="15342" y="21835"/>
                    <a:pt x="15363" y="21749"/>
                  </a:cubicBezTo>
                  <a:cubicBezTo>
                    <a:pt x="15860" y="22998"/>
                    <a:pt x="16343" y="24251"/>
                    <a:pt x="16814" y="25507"/>
                  </a:cubicBezTo>
                  <a:cubicBezTo>
                    <a:pt x="14817" y="23308"/>
                    <a:pt x="12643" y="21394"/>
                    <a:pt x="10181" y="19968"/>
                  </a:cubicBezTo>
                  <a:cubicBezTo>
                    <a:pt x="8186" y="18808"/>
                    <a:pt x="6002" y="17971"/>
                    <a:pt x="3570" y="17561"/>
                  </a:cubicBezTo>
                  <a:cubicBezTo>
                    <a:pt x="3561" y="17559"/>
                    <a:pt x="3552" y="17559"/>
                    <a:pt x="3544" y="17559"/>
                  </a:cubicBezTo>
                  <a:cubicBezTo>
                    <a:pt x="3408" y="17559"/>
                    <a:pt x="3299" y="17733"/>
                    <a:pt x="3373" y="17851"/>
                  </a:cubicBezTo>
                  <a:cubicBezTo>
                    <a:pt x="5399" y="21129"/>
                    <a:pt x="8423" y="23645"/>
                    <a:pt x="11937" y="25041"/>
                  </a:cubicBezTo>
                  <a:cubicBezTo>
                    <a:pt x="13531" y="25672"/>
                    <a:pt x="15230" y="26074"/>
                    <a:pt x="16982" y="26210"/>
                  </a:cubicBezTo>
                  <a:cubicBezTo>
                    <a:pt x="16988" y="26210"/>
                    <a:pt x="16994" y="26210"/>
                    <a:pt x="16999" y="26210"/>
                  </a:cubicBezTo>
                  <a:cubicBezTo>
                    <a:pt x="17025" y="26210"/>
                    <a:pt x="17047" y="26205"/>
                    <a:pt x="17068" y="26200"/>
                  </a:cubicBezTo>
                  <a:cubicBezTo>
                    <a:pt x="17545" y="27493"/>
                    <a:pt x="18004" y="28794"/>
                    <a:pt x="18444" y="30100"/>
                  </a:cubicBezTo>
                  <a:cubicBezTo>
                    <a:pt x="16458" y="28253"/>
                    <a:pt x="14123" y="26827"/>
                    <a:pt x="11614" y="25830"/>
                  </a:cubicBezTo>
                  <a:cubicBezTo>
                    <a:pt x="9365" y="24931"/>
                    <a:pt x="6972" y="24379"/>
                    <a:pt x="4561" y="24166"/>
                  </a:cubicBezTo>
                  <a:cubicBezTo>
                    <a:pt x="4554" y="24166"/>
                    <a:pt x="4547" y="24166"/>
                    <a:pt x="4541" y="24166"/>
                  </a:cubicBezTo>
                  <a:cubicBezTo>
                    <a:pt x="4297" y="24166"/>
                    <a:pt x="4228" y="24531"/>
                    <a:pt x="4464" y="24609"/>
                  </a:cubicBezTo>
                  <a:cubicBezTo>
                    <a:pt x="5944" y="25109"/>
                    <a:pt x="6540" y="26660"/>
                    <a:pt x="7619" y="27664"/>
                  </a:cubicBezTo>
                  <a:cubicBezTo>
                    <a:pt x="8372" y="28367"/>
                    <a:pt x="9276" y="28874"/>
                    <a:pt x="10228" y="29259"/>
                  </a:cubicBezTo>
                  <a:cubicBezTo>
                    <a:pt x="10394" y="29324"/>
                    <a:pt x="10562" y="29389"/>
                    <a:pt x="10731" y="29449"/>
                  </a:cubicBezTo>
                  <a:cubicBezTo>
                    <a:pt x="11915" y="29873"/>
                    <a:pt x="13166" y="30145"/>
                    <a:pt x="14429" y="30359"/>
                  </a:cubicBezTo>
                  <a:cubicBezTo>
                    <a:pt x="15870" y="30602"/>
                    <a:pt x="17331" y="30768"/>
                    <a:pt x="18735" y="30993"/>
                  </a:cubicBezTo>
                  <a:cubicBezTo>
                    <a:pt x="19417" y="33067"/>
                    <a:pt x="20044" y="35158"/>
                    <a:pt x="20604" y="37274"/>
                  </a:cubicBezTo>
                  <a:cubicBezTo>
                    <a:pt x="17735" y="33972"/>
                    <a:pt x="14420" y="31392"/>
                    <a:pt x="10544" y="29970"/>
                  </a:cubicBezTo>
                  <a:cubicBezTo>
                    <a:pt x="8545" y="29234"/>
                    <a:pt x="6397" y="28806"/>
                    <a:pt x="4087" y="28749"/>
                  </a:cubicBezTo>
                  <a:cubicBezTo>
                    <a:pt x="4084" y="28749"/>
                    <a:pt x="4082" y="28749"/>
                    <a:pt x="4079" y="28749"/>
                  </a:cubicBezTo>
                  <a:cubicBezTo>
                    <a:pt x="3807" y="28749"/>
                    <a:pt x="3731" y="29118"/>
                    <a:pt x="3985" y="29220"/>
                  </a:cubicBezTo>
                  <a:cubicBezTo>
                    <a:pt x="5644" y="29889"/>
                    <a:pt x="6790" y="31203"/>
                    <a:pt x="8138" y="32321"/>
                  </a:cubicBezTo>
                  <a:cubicBezTo>
                    <a:pt x="9319" y="33295"/>
                    <a:pt x="10614" y="34121"/>
                    <a:pt x="11971" y="34828"/>
                  </a:cubicBezTo>
                  <a:cubicBezTo>
                    <a:pt x="12138" y="34917"/>
                    <a:pt x="12306" y="35001"/>
                    <a:pt x="12477" y="35083"/>
                  </a:cubicBezTo>
                  <a:cubicBezTo>
                    <a:pt x="15015" y="36339"/>
                    <a:pt x="17728" y="37167"/>
                    <a:pt x="20481" y="37812"/>
                  </a:cubicBezTo>
                  <a:cubicBezTo>
                    <a:pt x="20504" y="37818"/>
                    <a:pt x="20527" y="37820"/>
                    <a:pt x="20548" y="37820"/>
                  </a:cubicBezTo>
                  <a:cubicBezTo>
                    <a:pt x="20619" y="37820"/>
                    <a:pt x="20680" y="37790"/>
                    <a:pt x="20730" y="37746"/>
                  </a:cubicBezTo>
                  <a:cubicBezTo>
                    <a:pt x="21153" y="39386"/>
                    <a:pt x="21543" y="41039"/>
                    <a:pt x="21879" y="42715"/>
                  </a:cubicBezTo>
                  <a:cubicBezTo>
                    <a:pt x="22017" y="43410"/>
                    <a:pt x="22150" y="44110"/>
                    <a:pt x="22276" y="44809"/>
                  </a:cubicBezTo>
                  <a:cubicBezTo>
                    <a:pt x="19715" y="41019"/>
                    <a:pt x="16303" y="37586"/>
                    <a:pt x="12203" y="35631"/>
                  </a:cubicBezTo>
                  <a:cubicBezTo>
                    <a:pt x="10155" y="34657"/>
                    <a:pt x="7936" y="34050"/>
                    <a:pt x="5564" y="33951"/>
                  </a:cubicBezTo>
                  <a:cubicBezTo>
                    <a:pt x="5561" y="33951"/>
                    <a:pt x="5557" y="33951"/>
                    <a:pt x="5554" y="33951"/>
                  </a:cubicBezTo>
                  <a:cubicBezTo>
                    <a:pt x="5306" y="33951"/>
                    <a:pt x="5232" y="34246"/>
                    <a:pt x="5409" y="34395"/>
                  </a:cubicBezTo>
                  <a:cubicBezTo>
                    <a:pt x="7012" y="35767"/>
                    <a:pt x="8431" y="37266"/>
                    <a:pt x="9802" y="38859"/>
                  </a:cubicBezTo>
                  <a:cubicBezTo>
                    <a:pt x="10795" y="40012"/>
                    <a:pt x="11810" y="41068"/>
                    <a:pt x="13137" y="41838"/>
                  </a:cubicBezTo>
                  <a:cubicBezTo>
                    <a:pt x="13407" y="41995"/>
                    <a:pt x="13684" y="42141"/>
                    <a:pt x="13966" y="42277"/>
                  </a:cubicBezTo>
                  <a:cubicBezTo>
                    <a:pt x="16675" y="43604"/>
                    <a:pt x="19740" y="44076"/>
                    <a:pt x="22359" y="45626"/>
                  </a:cubicBezTo>
                  <a:cubicBezTo>
                    <a:pt x="22383" y="45640"/>
                    <a:pt x="22405" y="45642"/>
                    <a:pt x="22429" y="45652"/>
                  </a:cubicBezTo>
                  <a:cubicBezTo>
                    <a:pt x="22780" y="47682"/>
                    <a:pt x="23065" y="49725"/>
                    <a:pt x="23300" y="51770"/>
                  </a:cubicBezTo>
                  <a:cubicBezTo>
                    <a:pt x="21147" y="48641"/>
                    <a:pt x="18328" y="45910"/>
                    <a:pt x="15209" y="43754"/>
                  </a:cubicBezTo>
                  <a:cubicBezTo>
                    <a:pt x="14703" y="43408"/>
                    <a:pt x="14193" y="43101"/>
                    <a:pt x="13667" y="42831"/>
                  </a:cubicBezTo>
                  <a:cubicBezTo>
                    <a:pt x="10735" y="41309"/>
                    <a:pt x="7513" y="40888"/>
                    <a:pt x="4213" y="40269"/>
                  </a:cubicBezTo>
                  <a:cubicBezTo>
                    <a:pt x="4196" y="40266"/>
                    <a:pt x="4179" y="40265"/>
                    <a:pt x="4164" y="40265"/>
                  </a:cubicBezTo>
                  <a:cubicBezTo>
                    <a:pt x="3914" y="40265"/>
                    <a:pt x="3880" y="40657"/>
                    <a:pt x="4111" y="40758"/>
                  </a:cubicBezTo>
                  <a:cubicBezTo>
                    <a:pt x="6094" y="41615"/>
                    <a:pt x="7338" y="43313"/>
                    <a:pt x="8686" y="44920"/>
                  </a:cubicBezTo>
                  <a:cubicBezTo>
                    <a:pt x="9884" y="46355"/>
                    <a:pt x="11243" y="47556"/>
                    <a:pt x="12798" y="48592"/>
                  </a:cubicBezTo>
                  <a:cubicBezTo>
                    <a:pt x="15968" y="50703"/>
                    <a:pt x="19595" y="51978"/>
                    <a:pt x="23368" y="52419"/>
                  </a:cubicBezTo>
                  <a:cubicBezTo>
                    <a:pt x="23540" y="54019"/>
                    <a:pt x="23679" y="55628"/>
                    <a:pt x="23783" y="57234"/>
                  </a:cubicBezTo>
                  <a:cubicBezTo>
                    <a:pt x="17664" y="51190"/>
                    <a:pt x="8949" y="47953"/>
                    <a:pt x="411" y="47923"/>
                  </a:cubicBezTo>
                  <a:cubicBezTo>
                    <a:pt x="185" y="47923"/>
                    <a:pt x="0" y="48259"/>
                    <a:pt x="243" y="48392"/>
                  </a:cubicBezTo>
                  <a:cubicBezTo>
                    <a:pt x="4284" y="50571"/>
                    <a:pt x="8322" y="52761"/>
                    <a:pt x="12374" y="54919"/>
                  </a:cubicBezTo>
                  <a:cubicBezTo>
                    <a:pt x="15707" y="56691"/>
                    <a:pt x="19252" y="58141"/>
                    <a:pt x="23064" y="58141"/>
                  </a:cubicBezTo>
                  <a:cubicBezTo>
                    <a:pt x="23321" y="58141"/>
                    <a:pt x="23579" y="58135"/>
                    <a:pt x="23839" y="58121"/>
                  </a:cubicBezTo>
                  <a:cubicBezTo>
                    <a:pt x="24009" y="61113"/>
                    <a:pt x="24059" y="64108"/>
                    <a:pt x="23982" y="67105"/>
                  </a:cubicBezTo>
                  <a:cubicBezTo>
                    <a:pt x="23979" y="67220"/>
                    <a:pt x="24070" y="67281"/>
                    <a:pt x="24158" y="67281"/>
                  </a:cubicBezTo>
                  <a:cubicBezTo>
                    <a:pt x="24229" y="67281"/>
                    <a:pt x="24297" y="67242"/>
                    <a:pt x="24312" y="67160"/>
                  </a:cubicBezTo>
                  <a:cubicBezTo>
                    <a:pt x="24725" y="66974"/>
                    <a:pt x="25025" y="66603"/>
                    <a:pt x="25119" y="66171"/>
                  </a:cubicBezTo>
                  <a:cubicBezTo>
                    <a:pt x="25175" y="66158"/>
                    <a:pt x="25229" y="66117"/>
                    <a:pt x="25234" y="66038"/>
                  </a:cubicBezTo>
                  <a:cubicBezTo>
                    <a:pt x="25465" y="63212"/>
                    <a:pt x="25511" y="60350"/>
                    <a:pt x="25402" y="57491"/>
                  </a:cubicBezTo>
                  <a:cubicBezTo>
                    <a:pt x="33947" y="55070"/>
                    <a:pt x="38272" y="45316"/>
                    <a:pt x="39145" y="37267"/>
                  </a:cubicBezTo>
                  <a:cubicBezTo>
                    <a:pt x="39160" y="37120"/>
                    <a:pt x="39045" y="37036"/>
                    <a:pt x="38926" y="37036"/>
                  </a:cubicBezTo>
                  <a:cubicBezTo>
                    <a:pt x="38858" y="37036"/>
                    <a:pt x="38788" y="37064"/>
                    <a:pt x="38742" y="37124"/>
                  </a:cubicBezTo>
                  <a:cubicBezTo>
                    <a:pt x="36320" y="40202"/>
                    <a:pt x="33991" y="43353"/>
                    <a:pt x="31759" y="46573"/>
                  </a:cubicBezTo>
                  <a:cubicBezTo>
                    <a:pt x="29526" y="49790"/>
                    <a:pt x="27391" y="53072"/>
                    <a:pt x="25356" y="56419"/>
                  </a:cubicBezTo>
                  <a:cubicBezTo>
                    <a:pt x="25275" y="54832"/>
                    <a:pt x="25152" y="53243"/>
                    <a:pt x="24981" y="51663"/>
                  </a:cubicBezTo>
                  <a:cubicBezTo>
                    <a:pt x="24996" y="51661"/>
                    <a:pt x="25009" y="51660"/>
                    <a:pt x="25028" y="51650"/>
                  </a:cubicBezTo>
                  <a:cubicBezTo>
                    <a:pt x="27481" y="50217"/>
                    <a:pt x="29430" y="48304"/>
                    <a:pt x="30953" y="46092"/>
                  </a:cubicBezTo>
                  <a:cubicBezTo>
                    <a:pt x="34065" y="41579"/>
                    <a:pt x="35405" y="35817"/>
                    <a:pt x="35684" y="30323"/>
                  </a:cubicBezTo>
                  <a:cubicBezTo>
                    <a:pt x="35692" y="30178"/>
                    <a:pt x="35572" y="30090"/>
                    <a:pt x="35454" y="30090"/>
                  </a:cubicBezTo>
                  <a:cubicBezTo>
                    <a:pt x="35371" y="30090"/>
                    <a:pt x="35289" y="30134"/>
                    <a:pt x="35253" y="30232"/>
                  </a:cubicBezTo>
                  <a:cubicBezTo>
                    <a:pt x="32653" y="37387"/>
                    <a:pt x="26875" y="43004"/>
                    <a:pt x="24835" y="50378"/>
                  </a:cubicBezTo>
                  <a:cubicBezTo>
                    <a:pt x="24601" y="48484"/>
                    <a:pt x="24311" y="46599"/>
                    <a:pt x="23963" y="44734"/>
                  </a:cubicBezTo>
                  <a:cubicBezTo>
                    <a:pt x="23972" y="44730"/>
                    <a:pt x="23982" y="44726"/>
                    <a:pt x="23989" y="44720"/>
                  </a:cubicBezTo>
                  <a:cubicBezTo>
                    <a:pt x="30405" y="40382"/>
                    <a:pt x="32531" y="32165"/>
                    <a:pt x="33634" y="24964"/>
                  </a:cubicBezTo>
                  <a:cubicBezTo>
                    <a:pt x="33657" y="24818"/>
                    <a:pt x="33547" y="24741"/>
                    <a:pt x="33431" y="24741"/>
                  </a:cubicBezTo>
                  <a:cubicBezTo>
                    <a:pt x="33346" y="24741"/>
                    <a:pt x="33257" y="24783"/>
                    <a:pt x="33218" y="24872"/>
                  </a:cubicBezTo>
                  <a:cubicBezTo>
                    <a:pt x="30463" y="31306"/>
                    <a:pt x="25066" y="36586"/>
                    <a:pt x="23745" y="43598"/>
                  </a:cubicBezTo>
                  <a:cubicBezTo>
                    <a:pt x="23625" y="43011"/>
                    <a:pt x="23506" y="42430"/>
                    <a:pt x="23379" y="41845"/>
                  </a:cubicBezTo>
                  <a:cubicBezTo>
                    <a:pt x="23036" y="40268"/>
                    <a:pt x="22650" y="38676"/>
                    <a:pt x="22223" y="37086"/>
                  </a:cubicBezTo>
                  <a:cubicBezTo>
                    <a:pt x="28347" y="32944"/>
                    <a:pt x="30224" y="25237"/>
                    <a:pt x="30667" y="18262"/>
                  </a:cubicBezTo>
                  <a:cubicBezTo>
                    <a:pt x="30676" y="18127"/>
                    <a:pt x="30560" y="18042"/>
                    <a:pt x="30448" y="18042"/>
                  </a:cubicBezTo>
                  <a:cubicBezTo>
                    <a:pt x="30370" y="18042"/>
                    <a:pt x="30294" y="18083"/>
                    <a:pt x="30264" y="18177"/>
                  </a:cubicBezTo>
                  <a:cubicBezTo>
                    <a:pt x="29166" y="21542"/>
                    <a:pt x="26540" y="23958"/>
                    <a:pt x="24801" y="26963"/>
                  </a:cubicBezTo>
                  <a:cubicBezTo>
                    <a:pt x="23165" y="29792"/>
                    <a:pt x="22495" y="33017"/>
                    <a:pt x="21986" y="36217"/>
                  </a:cubicBezTo>
                  <a:cubicBezTo>
                    <a:pt x="21410" y="34150"/>
                    <a:pt x="20764" y="32082"/>
                    <a:pt x="20036" y="30052"/>
                  </a:cubicBezTo>
                  <a:lnTo>
                    <a:pt x="20038" y="30049"/>
                  </a:lnTo>
                  <a:cubicBezTo>
                    <a:pt x="25196" y="26634"/>
                    <a:pt x="26047" y="19644"/>
                    <a:pt x="26144" y="14005"/>
                  </a:cubicBezTo>
                  <a:cubicBezTo>
                    <a:pt x="26147" y="13865"/>
                    <a:pt x="26048" y="13789"/>
                    <a:pt x="25944" y="13789"/>
                  </a:cubicBezTo>
                  <a:cubicBezTo>
                    <a:pt x="25867" y="13789"/>
                    <a:pt x="25786" y="13831"/>
                    <a:pt x="25744" y="13919"/>
                  </a:cubicBezTo>
                  <a:cubicBezTo>
                    <a:pt x="24516" y="16389"/>
                    <a:pt x="22730" y="18525"/>
                    <a:pt x="21652" y="21077"/>
                  </a:cubicBezTo>
                  <a:cubicBezTo>
                    <a:pt x="21632" y="21119"/>
                    <a:pt x="21613" y="21159"/>
                    <a:pt x="21596" y="21200"/>
                  </a:cubicBezTo>
                  <a:cubicBezTo>
                    <a:pt x="21159" y="22257"/>
                    <a:pt x="20821" y="23351"/>
                    <a:pt x="20578" y="24466"/>
                  </a:cubicBezTo>
                  <a:cubicBezTo>
                    <a:pt x="20271" y="25874"/>
                    <a:pt x="20523" y="28081"/>
                    <a:pt x="19787" y="29359"/>
                  </a:cubicBezTo>
                  <a:cubicBezTo>
                    <a:pt x="19317" y="28084"/>
                    <a:pt x="18812" y="26821"/>
                    <a:pt x="18272" y="25579"/>
                  </a:cubicBezTo>
                  <a:cubicBezTo>
                    <a:pt x="19373" y="24101"/>
                    <a:pt x="20237" y="22469"/>
                    <a:pt x="20880" y="20741"/>
                  </a:cubicBezTo>
                  <a:cubicBezTo>
                    <a:pt x="22386" y="16668"/>
                    <a:pt x="22637" y="12093"/>
                    <a:pt x="21760" y="7899"/>
                  </a:cubicBezTo>
                  <a:cubicBezTo>
                    <a:pt x="21741" y="7806"/>
                    <a:pt x="21672" y="7763"/>
                    <a:pt x="21600" y="7763"/>
                  </a:cubicBezTo>
                  <a:cubicBezTo>
                    <a:pt x="21517" y="7763"/>
                    <a:pt x="21432" y="7819"/>
                    <a:pt x="21417" y="7919"/>
                  </a:cubicBezTo>
                  <a:cubicBezTo>
                    <a:pt x="20934" y="11221"/>
                    <a:pt x="19671" y="14000"/>
                    <a:pt x="18592" y="17105"/>
                  </a:cubicBezTo>
                  <a:cubicBezTo>
                    <a:pt x="17711" y="19648"/>
                    <a:pt x="17898" y="22352"/>
                    <a:pt x="18094" y="24988"/>
                  </a:cubicBezTo>
                  <a:cubicBezTo>
                    <a:pt x="18095" y="25048"/>
                    <a:pt x="18129" y="25084"/>
                    <a:pt x="18167" y="25102"/>
                  </a:cubicBezTo>
                  <a:cubicBezTo>
                    <a:pt x="18137" y="25157"/>
                    <a:pt x="18135" y="25219"/>
                    <a:pt x="18189" y="25262"/>
                  </a:cubicBezTo>
                  <a:cubicBezTo>
                    <a:pt x="18203" y="25271"/>
                    <a:pt x="18216" y="25274"/>
                    <a:pt x="18230" y="25274"/>
                  </a:cubicBezTo>
                  <a:cubicBezTo>
                    <a:pt x="18237" y="25274"/>
                    <a:pt x="18245" y="25273"/>
                    <a:pt x="18254" y="25272"/>
                  </a:cubicBezTo>
                  <a:lnTo>
                    <a:pt x="18254" y="25272"/>
                  </a:lnTo>
                  <a:cubicBezTo>
                    <a:pt x="18231" y="25309"/>
                    <a:pt x="18209" y="25351"/>
                    <a:pt x="18187" y="25388"/>
                  </a:cubicBezTo>
                  <a:cubicBezTo>
                    <a:pt x="17495" y="23813"/>
                    <a:pt x="16746" y="22273"/>
                    <a:pt x="15935" y="20779"/>
                  </a:cubicBezTo>
                  <a:cubicBezTo>
                    <a:pt x="18448" y="15879"/>
                    <a:pt x="17857" y="10057"/>
                    <a:pt x="16563" y="4899"/>
                  </a:cubicBezTo>
                  <a:cubicBezTo>
                    <a:pt x="16541" y="4806"/>
                    <a:pt x="16468" y="4762"/>
                    <a:pt x="16394" y="4762"/>
                  </a:cubicBezTo>
                  <a:cubicBezTo>
                    <a:pt x="16312" y="4762"/>
                    <a:pt x="16229" y="4818"/>
                    <a:pt x="16213" y="4923"/>
                  </a:cubicBezTo>
                  <a:cubicBezTo>
                    <a:pt x="15770" y="7953"/>
                    <a:pt x="15349" y="10997"/>
                    <a:pt x="15199" y="14056"/>
                  </a:cubicBezTo>
                  <a:cubicBezTo>
                    <a:pt x="15135" y="15441"/>
                    <a:pt x="15120" y="16822"/>
                    <a:pt x="15193" y="18207"/>
                  </a:cubicBezTo>
                  <a:cubicBezTo>
                    <a:pt x="15213" y="18585"/>
                    <a:pt x="15177" y="19055"/>
                    <a:pt x="15213" y="19498"/>
                  </a:cubicBezTo>
                  <a:cubicBezTo>
                    <a:pt x="15136" y="19361"/>
                    <a:pt x="15057" y="19223"/>
                    <a:pt x="14979" y="19090"/>
                  </a:cubicBezTo>
                  <a:cubicBezTo>
                    <a:pt x="14952" y="19044"/>
                    <a:pt x="14915" y="19028"/>
                    <a:pt x="14876" y="19025"/>
                  </a:cubicBezTo>
                  <a:cubicBezTo>
                    <a:pt x="13120" y="12190"/>
                    <a:pt x="9771" y="5776"/>
                    <a:pt x="5676" y="62"/>
                  </a:cubicBezTo>
                  <a:cubicBezTo>
                    <a:pt x="5644" y="18"/>
                    <a:pt x="5604" y="0"/>
                    <a:pt x="5564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0" name="Google Shape;8080;p74"/>
          <p:cNvGrpSpPr/>
          <p:nvPr/>
        </p:nvGrpSpPr>
        <p:grpSpPr>
          <a:xfrm>
            <a:off x="3012163" y="3527076"/>
            <a:ext cx="1710566" cy="675457"/>
            <a:chOff x="3092600" y="2779950"/>
            <a:chExt cx="1513775" cy="597750"/>
          </a:xfrm>
        </p:grpSpPr>
        <p:sp>
          <p:nvSpPr>
            <p:cNvPr id="8081" name="Google Shape;8081;p74"/>
            <p:cNvSpPr/>
            <p:nvPr/>
          </p:nvSpPr>
          <p:spPr>
            <a:xfrm>
              <a:off x="3105475" y="2793275"/>
              <a:ext cx="1487075" cy="561850"/>
            </a:xfrm>
            <a:custGeom>
              <a:avLst/>
              <a:gdLst/>
              <a:ahLst/>
              <a:cxnLst/>
              <a:rect l="l" t="t" r="r" b="b"/>
              <a:pathLst>
                <a:path w="59483" h="22474" extrusionOk="0">
                  <a:moveTo>
                    <a:pt x="30017" y="12416"/>
                  </a:moveTo>
                  <a:cubicBezTo>
                    <a:pt x="31198" y="12416"/>
                    <a:pt x="32300" y="13522"/>
                    <a:pt x="32354" y="14691"/>
                  </a:cubicBezTo>
                  <a:cubicBezTo>
                    <a:pt x="32604" y="14529"/>
                    <a:pt x="32897" y="14442"/>
                    <a:pt x="33193" y="14442"/>
                  </a:cubicBezTo>
                  <a:cubicBezTo>
                    <a:pt x="33456" y="14442"/>
                    <a:pt x="33721" y="14511"/>
                    <a:pt x="33961" y="14656"/>
                  </a:cubicBezTo>
                  <a:cubicBezTo>
                    <a:pt x="34477" y="14971"/>
                    <a:pt x="34741" y="15629"/>
                    <a:pt x="34650" y="16220"/>
                  </a:cubicBezTo>
                  <a:cubicBezTo>
                    <a:pt x="34980" y="15921"/>
                    <a:pt x="35445" y="15774"/>
                    <a:pt x="35902" y="15774"/>
                  </a:cubicBezTo>
                  <a:cubicBezTo>
                    <a:pt x="36144" y="15774"/>
                    <a:pt x="36383" y="15816"/>
                    <a:pt x="36600" y="15897"/>
                  </a:cubicBezTo>
                  <a:cubicBezTo>
                    <a:pt x="37413" y="16200"/>
                    <a:pt x="37925" y="17013"/>
                    <a:pt x="37920" y="17863"/>
                  </a:cubicBezTo>
                  <a:cubicBezTo>
                    <a:pt x="37920" y="18027"/>
                    <a:pt x="37800" y="18107"/>
                    <a:pt x="37677" y="18107"/>
                  </a:cubicBezTo>
                  <a:cubicBezTo>
                    <a:pt x="37554" y="18107"/>
                    <a:pt x="37428" y="18026"/>
                    <a:pt x="37420" y="17865"/>
                  </a:cubicBezTo>
                  <a:cubicBezTo>
                    <a:pt x="37380" y="17170"/>
                    <a:pt x="37003" y="16513"/>
                    <a:pt x="36306" y="16300"/>
                  </a:cubicBezTo>
                  <a:cubicBezTo>
                    <a:pt x="36155" y="16254"/>
                    <a:pt x="36011" y="16233"/>
                    <a:pt x="35872" y="16233"/>
                  </a:cubicBezTo>
                  <a:cubicBezTo>
                    <a:pt x="35411" y="16233"/>
                    <a:pt x="35004" y="16457"/>
                    <a:pt x="34588" y="16702"/>
                  </a:cubicBezTo>
                  <a:cubicBezTo>
                    <a:pt x="34569" y="16713"/>
                    <a:pt x="34550" y="16718"/>
                    <a:pt x="34531" y="16718"/>
                  </a:cubicBezTo>
                  <a:cubicBezTo>
                    <a:pt x="34515" y="16718"/>
                    <a:pt x="34500" y="16715"/>
                    <a:pt x="34485" y="16709"/>
                  </a:cubicBezTo>
                  <a:cubicBezTo>
                    <a:pt x="34442" y="16780"/>
                    <a:pt x="34370" y="16811"/>
                    <a:pt x="34297" y="16811"/>
                  </a:cubicBezTo>
                  <a:cubicBezTo>
                    <a:pt x="34156" y="16811"/>
                    <a:pt x="34015" y="16695"/>
                    <a:pt x="34077" y="16536"/>
                  </a:cubicBezTo>
                  <a:cubicBezTo>
                    <a:pt x="34277" y="16016"/>
                    <a:pt x="34250" y="15391"/>
                    <a:pt x="33738" y="15051"/>
                  </a:cubicBezTo>
                  <a:cubicBezTo>
                    <a:pt x="33558" y="14931"/>
                    <a:pt x="33356" y="14876"/>
                    <a:pt x="33154" y="14876"/>
                  </a:cubicBezTo>
                  <a:cubicBezTo>
                    <a:pt x="32853" y="14876"/>
                    <a:pt x="32552" y="14996"/>
                    <a:pt x="32316" y="15193"/>
                  </a:cubicBezTo>
                  <a:cubicBezTo>
                    <a:pt x="32296" y="15279"/>
                    <a:pt x="32274" y="15361"/>
                    <a:pt x="32241" y="15449"/>
                  </a:cubicBezTo>
                  <a:cubicBezTo>
                    <a:pt x="32206" y="15539"/>
                    <a:pt x="32134" y="15579"/>
                    <a:pt x="32063" y="15579"/>
                  </a:cubicBezTo>
                  <a:cubicBezTo>
                    <a:pt x="31958" y="15579"/>
                    <a:pt x="31855" y="15491"/>
                    <a:pt x="31878" y="15350"/>
                  </a:cubicBezTo>
                  <a:cubicBezTo>
                    <a:pt x="32069" y="14204"/>
                    <a:pt x="31274" y="12813"/>
                    <a:pt x="30066" y="12813"/>
                  </a:cubicBezTo>
                  <a:cubicBezTo>
                    <a:pt x="29904" y="12813"/>
                    <a:pt x="29734" y="12838"/>
                    <a:pt x="29559" y="12892"/>
                  </a:cubicBezTo>
                  <a:cubicBezTo>
                    <a:pt x="28333" y="13271"/>
                    <a:pt x="27999" y="14654"/>
                    <a:pt x="28310" y="15749"/>
                  </a:cubicBezTo>
                  <a:cubicBezTo>
                    <a:pt x="28313" y="15759"/>
                    <a:pt x="28313" y="15769"/>
                    <a:pt x="28313" y="15776"/>
                  </a:cubicBezTo>
                  <a:cubicBezTo>
                    <a:pt x="28313" y="15814"/>
                    <a:pt x="28287" y="15840"/>
                    <a:pt x="28251" y="15847"/>
                  </a:cubicBezTo>
                  <a:cubicBezTo>
                    <a:pt x="28264" y="15983"/>
                    <a:pt x="28163" y="16050"/>
                    <a:pt x="28056" y="16050"/>
                  </a:cubicBezTo>
                  <a:cubicBezTo>
                    <a:pt x="27965" y="16050"/>
                    <a:pt x="27870" y="16002"/>
                    <a:pt x="27837" y="15906"/>
                  </a:cubicBezTo>
                  <a:cubicBezTo>
                    <a:pt x="27657" y="15394"/>
                    <a:pt x="27171" y="15053"/>
                    <a:pt x="26657" y="15053"/>
                  </a:cubicBezTo>
                  <a:cubicBezTo>
                    <a:pt x="26449" y="15053"/>
                    <a:pt x="26236" y="15109"/>
                    <a:pt x="26037" y="15233"/>
                  </a:cubicBezTo>
                  <a:cubicBezTo>
                    <a:pt x="25291" y="15700"/>
                    <a:pt x="25308" y="16742"/>
                    <a:pt x="25595" y="17478"/>
                  </a:cubicBezTo>
                  <a:cubicBezTo>
                    <a:pt x="25608" y="17469"/>
                    <a:pt x="25618" y="17458"/>
                    <a:pt x="25634" y="17445"/>
                  </a:cubicBezTo>
                  <a:cubicBezTo>
                    <a:pt x="25832" y="17300"/>
                    <a:pt x="26113" y="17125"/>
                    <a:pt x="26378" y="17125"/>
                  </a:cubicBezTo>
                  <a:cubicBezTo>
                    <a:pt x="26435" y="17125"/>
                    <a:pt x="26490" y="17133"/>
                    <a:pt x="26544" y="17150"/>
                  </a:cubicBezTo>
                  <a:cubicBezTo>
                    <a:pt x="26665" y="17190"/>
                    <a:pt x="26710" y="17336"/>
                    <a:pt x="26618" y="17430"/>
                  </a:cubicBezTo>
                  <a:cubicBezTo>
                    <a:pt x="26430" y="17623"/>
                    <a:pt x="26125" y="17673"/>
                    <a:pt x="25897" y="17820"/>
                  </a:cubicBezTo>
                  <a:cubicBezTo>
                    <a:pt x="25645" y="17973"/>
                    <a:pt x="25437" y="18193"/>
                    <a:pt x="25247" y="18422"/>
                  </a:cubicBezTo>
                  <a:cubicBezTo>
                    <a:pt x="25213" y="18463"/>
                    <a:pt x="25175" y="18479"/>
                    <a:pt x="25139" y="18479"/>
                  </a:cubicBezTo>
                  <a:cubicBezTo>
                    <a:pt x="25031" y="18479"/>
                    <a:pt x="24933" y="18337"/>
                    <a:pt x="24987" y="18222"/>
                  </a:cubicBezTo>
                  <a:cubicBezTo>
                    <a:pt x="25019" y="18140"/>
                    <a:pt x="25065" y="18065"/>
                    <a:pt x="25108" y="17993"/>
                  </a:cubicBezTo>
                  <a:cubicBezTo>
                    <a:pt x="25088" y="17973"/>
                    <a:pt x="25068" y="17948"/>
                    <a:pt x="25061" y="17912"/>
                  </a:cubicBezTo>
                  <a:cubicBezTo>
                    <a:pt x="24986" y="17470"/>
                    <a:pt x="24659" y="17058"/>
                    <a:pt x="24228" y="17058"/>
                  </a:cubicBezTo>
                  <a:cubicBezTo>
                    <a:pt x="24116" y="17058"/>
                    <a:pt x="23998" y="17086"/>
                    <a:pt x="23875" y="17147"/>
                  </a:cubicBezTo>
                  <a:cubicBezTo>
                    <a:pt x="23622" y="17272"/>
                    <a:pt x="23405" y="17500"/>
                    <a:pt x="23481" y="17788"/>
                  </a:cubicBezTo>
                  <a:cubicBezTo>
                    <a:pt x="23533" y="18005"/>
                    <a:pt x="23673" y="18233"/>
                    <a:pt x="23755" y="18442"/>
                  </a:cubicBezTo>
                  <a:cubicBezTo>
                    <a:pt x="23787" y="18521"/>
                    <a:pt x="23719" y="18575"/>
                    <a:pt x="23651" y="18575"/>
                  </a:cubicBezTo>
                  <a:cubicBezTo>
                    <a:pt x="23614" y="18575"/>
                    <a:pt x="23577" y="18559"/>
                    <a:pt x="23555" y="18523"/>
                  </a:cubicBezTo>
                  <a:cubicBezTo>
                    <a:pt x="23331" y="18165"/>
                    <a:pt x="22968" y="17799"/>
                    <a:pt x="23176" y="17373"/>
                  </a:cubicBezTo>
                  <a:cubicBezTo>
                    <a:pt x="23323" y="17066"/>
                    <a:pt x="23618" y="16835"/>
                    <a:pt x="23945" y="16747"/>
                  </a:cubicBezTo>
                  <a:cubicBezTo>
                    <a:pt x="24034" y="16724"/>
                    <a:pt x="24124" y="16713"/>
                    <a:pt x="24213" y="16713"/>
                  </a:cubicBezTo>
                  <a:cubicBezTo>
                    <a:pt x="24577" y="16713"/>
                    <a:pt x="24921" y="16899"/>
                    <a:pt x="25147" y="17180"/>
                  </a:cubicBezTo>
                  <a:cubicBezTo>
                    <a:pt x="24831" y="16322"/>
                    <a:pt x="25052" y="15247"/>
                    <a:pt x="25915" y="14793"/>
                  </a:cubicBezTo>
                  <a:cubicBezTo>
                    <a:pt x="26138" y="14677"/>
                    <a:pt x="26396" y="14622"/>
                    <a:pt x="26657" y="14622"/>
                  </a:cubicBezTo>
                  <a:cubicBezTo>
                    <a:pt x="27079" y="14622"/>
                    <a:pt x="27511" y="14766"/>
                    <a:pt x="27820" y="15034"/>
                  </a:cubicBezTo>
                  <a:cubicBezTo>
                    <a:pt x="27654" y="13907"/>
                    <a:pt x="28583" y="12628"/>
                    <a:pt x="29706" y="12442"/>
                  </a:cubicBezTo>
                  <a:cubicBezTo>
                    <a:pt x="29810" y="12425"/>
                    <a:pt x="29914" y="12416"/>
                    <a:pt x="30017" y="12416"/>
                  </a:cubicBezTo>
                  <a:close/>
                  <a:moveTo>
                    <a:pt x="39301" y="0"/>
                  </a:moveTo>
                  <a:cubicBezTo>
                    <a:pt x="39150" y="0"/>
                    <a:pt x="38996" y="19"/>
                    <a:pt x="38843" y="57"/>
                  </a:cubicBezTo>
                  <a:cubicBezTo>
                    <a:pt x="37167" y="479"/>
                    <a:pt x="36926" y="2272"/>
                    <a:pt x="37060" y="3729"/>
                  </a:cubicBezTo>
                  <a:cubicBezTo>
                    <a:pt x="37067" y="3808"/>
                    <a:pt x="37012" y="3848"/>
                    <a:pt x="36949" y="3851"/>
                  </a:cubicBezTo>
                  <a:cubicBezTo>
                    <a:pt x="36923" y="3895"/>
                    <a:pt x="36878" y="3927"/>
                    <a:pt x="36827" y="3927"/>
                  </a:cubicBezTo>
                  <a:cubicBezTo>
                    <a:pt x="36800" y="3927"/>
                    <a:pt x="36771" y="3918"/>
                    <a:pt x="36743" y="3898"/>
                  </a:cubicBezTo>
                  <a:cubicBezTo>
                    <a:pt x="36101" y="3449"/>
                    <a:pt x="35401" y="3067"/>
                    <a:pt x="34705" y="3067"/>
                  </a:cubicBezTo>
                  <a:cubicBezTo>
                    <a:pt x="34237" y="3067"/>
                    <a:pt x="33771" y="3240"/>
                    <a:pt x="33325" y="3682"/>
                  </a:cubicBezTo>
                  <a:cubicBezTo>
                    <a:pt x="32206" y="4792"/>
                    <a:pt x="32791" y="6370"/>
                    <a:pt x="33125" y="7680"/>
                  </a:cubicBezTo>
                  <a:cubicBezTo>
                    <a:pt x="33139" y="7733"/>
                    <a:pt x="33119" y="7776"/>
                    <a:pt x="33092" y="7811"/>
                  </a:cubicBezTo>
                  <a:cubicBezTo>
                    <a:pt x="33080" y="7888"/>
                    <a:pt x="33010" y="7948"/>
                    <a:pt x="32925" y="7948"/>
                  </a:cubicBezTo>
                  <a:cubicBezTo>
                    <a:pt x="32898" y="7948"/>
                    <a:pt x="32869" y="7942"/>
                    <a:pt x="32841" y="7929"/>
                  </a:cubicBezTo>
                  <a:cubicBezTo>
                    <a:pt x="32458" y="7753"/>
                    <a:pt x="32109" y="7539"/>
                    <a:pt x="31722" y="7539"/>
                  </a:cubicBezTo>
                  <a:cubicBezTo>
                    <a:pt x="31561" y="7539"/>
                    <a:pt x="31393" y="7576"/>
                    <a:pt x="31213" y="7669"/>
                  </a:cubicBezTo>
                  <a:cubicBezTo>
                    <a:pt x="30666" y="7949"/>
                    <a:pt x="30453" y="8543"/>
                    <a:pt x="30473" y="9126"/>
                  </a:cubicBezTo>
                  <a:cubicBezTo>
                    <a:pt x="30597" y="9123"/>
                    <a:pt x="30721" y="9118"/>
                    <a:pt x="30844" y="9118"/>
                  </a:cubicBezTo>
                  <a:cubicBezTo>
                    <a:pt x="30878" y="9118"/>
                    <a:pt x="30912" y="9118"/>
                    <a:pt x="30946" y="9119"/>
                  </a:cubicBezTo>
                  <a:cubicBezTo>
                    <a:pt x="31261" y="9119"/>
                    <a:pt x="31256" y="9599"/>
                    <a:pt x="30946" y="9602"/>
                  </a:cubicBezTo>
                  <a:cubicBezTo>
                    <a:pt x="30907" y="9602"/>
                    <a:pt x="30867" y="9602"/>
                    <a:pt x="30827" y="9602"/>
                  </a:cubicBezTo>
                  <a:cubicBezTo>
                    <a:pt x="30193" y="9602"/>
                    <a:pt x="29555" y="9571"/>
                    <a:pt x="28920" y="9528"/>
                  </a:cubicBezTo>
                  <a:cubicBezTo>
                    <a:pt x="28704" y="9513"/>
                    <a:pt x="28704" y="9206"/>
                    <a:pt x="28920" y="9193"/>
                  </a:cubicBezTo>
                  <a:cubicBezTo>
                    <a:pt x="29130" y="9177"/>
                    <a:pt x="29342" y="9170"/>
                    <a:pt x="29552" y="9157"/>
                  </a:cubicBezTo>
                  <a:cubicBezTo>
                    <a:pt x="29440" y="8393"/>
                    <a:pt x="29333" y="7593"/>
                    <a:pt x="28869" y="6951"/>
                  </a:cubicBezTo>
                  <a:cubicBezTo>
                    <a:pt x="28558" y="6519"/>
                    <a:pt x="28044" y="6234"/>
                    <a:pt x="27534" y="6234"/>
                  </a:cubicBezTo>
                  <a:cubicBezTo>
                    <a:pt x="27289" y="6234"/>
                    <a:pt x="27044" y="6301"/>
                    <a:pt x="26824" y="6448"/>
                  </a:cubicBezTo>
                  <a:cubicBezTo>
                    <a:pt x="26782" y="6546"/>
                    <a:pt x="26678" y="6603"/>
                    <a:pt x="26573" y="6603"/>
                  </a:cubicBezTo>
                  <a:cubicBezTo>
                    <a:pt x="26468" y="6603"/>
                    <a:pt x="26360" y="6546"/>
                    <a:pt x="26311" y="6416"/>
                  </a:cubicBezTo>
                  <a:cubicBezTo>
                    <a:pt x="25998" y="5578"/>
                    <a:pt x="25480" y="4890"/>
                    <a:pt x="24652" y="4491"/>
                  </a:cubicBezTo>
                  <a:cubicBezTo>
                    <a:pt x="24343" y="4343"/>
                    <a:pt x="23838" y="4224"/>
                    <a:pt x="23350" y="4224"/>
                  </a:cubicBezTo>
                  <a:cubicBezTo>
                    <a:pt x="22618" y="4224"/>
                    <a:pt x="21924" y="4491"/>
                    <a:pt x="21976" y="5327"/>
                  </a:cubicBezTo>
                  <a:cubicBezTo>
                    <a:pt x="21980" y="5385"/>
                    <a:pt x="21947" y="5430"/>
                    <a:pt x="21905" y="5457"/>
                  </a:cubicBezTo>
                  <a:cubicBezTo>
                    <a:pt x="21897" y="5505"/>
                    <a:pt x="21893" y="5557"/>
                    <a:pt x="21886" y="5604"/>
                  </a:cubicBezTo>
                  <a:cubicBezTo>
                    <a:pt x="21864" y="5731"/>
                    <a:pt x="21768" y="5787"/>
                    <a:pt x="21665" y="5787"/>
                  </a:cubicBezTo>
                  <a:cubicBezTo>
                    <a:pt x="21531" y="5787"/>
                    <a:pt x="21386" y="5692"/>
                    <a:pt x="21382" y="5535"/>
                  </a:cubicBezTo>
                  <a:cubicBezTo>
                    <a:pt x="21346" y="3846"/>
                    <a:pt x="21043" y="2172"/>
                    <a:pt x="19353" y="1372"/>
                  </a:cubicBezTo>
                  <a:cubicBezTo>
                    <a:pt x="18964" y="1188"/>
                    <a:pt x="18588" y="1104"/>
                    <a:pt x="18235" y="1104"/>
                  </a:cubicBezTo>
                  <a:cubicBezTo>
                    <a:pt x="17113" y="1104"/>
                    <a:pt x="16214" y="1944"/>
                    <a:pt x="15831" y="3094"/>
                  </a:cubicBezTo>
                  <a:cubicBezTo>
                    <a:pt x="15844" y="3146"/>
                    <a:pt x="15828" y="3192"/>
                    <a:pt x="15792" y="3228"/>
                  </a:cubicBezTo>
                  <a:cubicBezTo>
                    <a:pt x="15782" y="3262"/>
                    <a:pt x="15772" y="3294"/>
                    <a:pt x="15759" y="3329"/>
                  </a:cubicBezTo>
                  <a:cubicBezTo>
                    <a:pt x="15747" y="3378"/>
                    <a:pt x="15698" y="3405"/>
                    <a:pt x="15651" y="3405"/>
                  </a:cubicBezTo>
                  <a:cubicBezTo>
                    <a:pt x="15606" y="3405"/>
                    <a:pt x="15563" y="3381"/>
                    <a:pt x="15553" y="3329"/>
                  </a:cubicBezTo>
                  <a:cubicBezTo>
                    <a:pt x="15545" y="3294"/>
                    <a:pt x="15549" y="3264"/>
                    <a:pt x="15542" y="3228"/>
                  </a:cubicBezTo>
                  <a:cubicBezTo>
                    <a:pt x="14831" y="2914"/>
                    <a:pt x="14205" y="2258"/>
                    <a:pt x="13452" y="2258"/>
                  </a:cubicBezTo>
                  <a:cubicBezTo>
                    <a:pt x="13225" y="2258"/>
                    <a:pt x="12987" y="2318"/>
                    <a:pt x="12732" y="2463"/>
                  </a:cubicBezTo>
                  <a:cubicBezTo>
                    <a:pt x="11598" y="3114"/>
                    <a:pt x="12087" y="5087"/>
                    <a:pt x="12267" y="6127"/>
                  </a:cubicBezTo>
                  <a:cubicBezTo>
                    <a:pt x="12531" y="5827"/>
                    <a:pt x="12874" y="5598"/>
                    <a:pt x="13264" y="5515"/>
                  </a:cubicBezTo>
                  <a:cubicBezTo>
                    <a:pt x="13278" y="5513"/>
                    <a:pt x="13292" y="5511"/>
                    <a:pt x="13305" y="5511"/>
                  </a:cubicBezTo>
                  <a:cubicBezTo>
                    <a:pt x="13510" y="5511"/>
                    <a:pt x="13657" y="5821"/>
                    <a:pt x="13430" y="5914"/>
                  </a:cubicBezTo>
                  <a:cubicBezTo>
                    <a:pt x="13084" y="6064"/>
                    <a:pt x="12786" y="6237"/>
                    <a:pt x="12544" y="6470"/>
                  </a:cubicBezTo>
                  <a:cubicBezTo>
                    <a:pt x="12557" y="6608"/>
                    <a:pt x="12446" y="6750"/>
                    <a:pt x="12293" y="6770"/>
                  </a:cubicBezTo>
                  <a:cubicBezTo>
                    <a:pt x="12174" y="6943"/>
                    <a:pt x="12073" y="7140"/>
                    <a:pt x="12001" y="7369"/>
                  </a:cubicBezTo>
                  <a:cubicBezTo>
                    <a:pt x="11979" y="7437"/>
                    <a:pt x="11915" y="7470"/>
                    <a:pt x="11853" y="7470"/>
                  </a:cubicBezTo>
                  <a:cubicBezTo>
                    <a:pt x="11778" y="7470"/>
                    <a:pt x="11707" y="7422"/>
                    <a:pt x="11717" y="7329"/>
                  </a:cubicBezTo>
                  <a:cubicBezTo>
                    <a:pt x="11746" y="7100"/>
                    <a:pt x="11816" y="6873"/>
                    <a:pt x="11923" y="6651"/>
                  </a:cubicBezTo>
                  <a:cubicBezTo>
                    <a:pt x="11254" y="6343"/>
                    <a:pt x="10471" y="5990"/>
                    <a:pt x="9717" y="5990"/>
                  </a:cubicBezTo>
                  <a:cubicBezTo>
                    <a:pt x="9421" y="5990"/>
                    <a:pt x="9129" y="6045"/>
                    <a:pt x="8851" y="6178"/>
                  </a:cubicBezTo>
                  <a:cubicBezTo>
                    <a:pt x="8005" y="6584"/>
                    <a:pt x="7541" y="7450"/>
                    <a:pt x="7566" y="8382"/>
                  </a:cubicBezTo>
                  <a:cubicBezTo>
                    <a:pt x="7602" y="9790"/>
                    <a:pt x="8534" y="10555"/>
                    <a:pt x="9344" y="11492"/>
                  </a:cubicBezTo>
                  <a:cubicBezTo>
                    <a:pt x="9498" y="11555"/>
                    <a:pt x="9638" y="11665"/>
                    <a:pt x="9752" y="11846"/>
                  </a:cubicBezTo>
                  <a:cubicBezTo>
                    <a:pt x="9820" y="11948"/>
                    <a:pt x="9734" y="12078"/>
                    <a:pt x="9622" y="12078"/>
                  </a:cubicBezTo>
                  <a:cubicBezTo>
                    <a:pt x="9618" y="12078"/>
                    <a:pt x="9614" y="12078"/>
                    <a:pt x="9610" y="12078"/>
                  </a:cubicBezTo>
                  <a:cubicBezTo>
                    <a:pt x="9372" y="12078"/>
                    <a:pt x="9153" y="12038"/>
                    <a:pt x="8937" y="12038"/>
                  </a:cubicBezTo>
                  <a:cubicBezTo>
                    <a:pt x="8741" y="12038"/>
                    <a:pt x="8548" y="12071"/>
                    <a:pt x="8345" y="12199"/>
                  </a:cubicBezTo>
                  <a:cubicBezTo>
                    <a:pt x="7741" y="12585"/>
                    <a:pt x="7665" y="13330"/>
                    <a:pt x="7842" y="13964"/>
                  </a:cubicBezTo>
                  <a:cubicBezTo>
                    <a:pt x="8119" y="14950"/>
                    <a:pt x="9005" y="15497"/>
                    <a:pt x="9757" y="16104"/>
                  </a:cubicBezTo>
                  <a:cubicBezTo>
                    <a:pt x="9988" y="15856"/>
                    <a:pt x="10284" y="15673"/>
                    <a:pt x="10627" y="15627"/>
                  </a:cubicBezTo>
                  <a:cubicBezTo>
                    <a:pt x="10641" y="15625"/>
                    <a:pt x="10654" y="15624"/>
                    <a:pt x="10667" y="15624"/>
                  </a:cubicBezTo>
                  <a:cubicBezTo>
                    <a:pt x="10920" y="15624"/>
                    <a:pt x="11022" y="15982"/>
                    <a:pt x="10748" y="16069"/>
                  </a:cubicBezTo>
                  <a:cubicBezTo>
                    <a:pt x="10091" y="16273"/>
                    <a:pt x="9672" y="16766"/>
                    <a:pt x="9630" y="17463"/>
                  </a:cubicBezTo>
                  <a:cubicBezTo>
                    <a:pt x="9625" y="17566"/>
                    <a:pt x="9530" y="17630"/>
                    <a:pt x="9443" y="17630"/>
                  </a:cubicBezTo>
                  <a:cubicBezTo>
                    <a:pt x="9377" y="17630"/>
                    <a:pt x="9315" y="17594"/>
                    <a:pt x="9299" y="17509"/>
                  </a:cubicBezTo>
                  <a:cubicBezTo>
                    <a:pt x="9259" y="17280"/>
                    <a:pt x="9284" y="17049"/>
                    <a:pt x="9351" y="16823"/>
                  </a:cubicBezTo>
                  <a:cubicBezTo>
                    <a:pt x="9162" y="16746"/>
                    <a:pt x="8970" y="16709"/>
                    <a:pt x="8785" y="16709"/>
                  </a:cubicBezTo>
                  <a:cubicBezTo>
                    <a:pt x="7993" y="16709"/>
                    <a:pt x="7313" y="17368"/>
                    <a:pt x="7441" y="18273"/>
                  </a:cubicBezTo>
                  <a:cubicBezTo>
                    <a:pt x="7451" y="18358"/>
                    <a:pt x="7392" y="18411"/>
                    <a:pt x="7331" y="18411"/>
                  </a:cubicBezTo>
                  <a:cubicBezTo>
                    <a:pt x="7301" y="18411"/>
                    <a:pt x="7271" y="18399"/>
                    <a:pt x="7248" y="18372"/>
                  </a:cubicBezTo>
                  <a:cubicBezTo>
                    <a:pt x="7203" y="18456"/>
                    <a:pt x="7112" y="18514"/>
                    <a:pt x="7023" y="18514"/>
                  </a:cubicBezTo>
                  <a:cubicBezTo>
                    <a:pt x="6954" y="18514"/>
                    <a:pt x="6887" y="18479"/>
                    <a:pt x="6845" y="18395"/>
                  </a:cubicBezTo>
                  <a:cubicBezTo>
                    <a:pt x="6585" y="17859"/>
                    <a:pt x="6262" y="17305"/>
                    <a:pt x="5719" y="17016"/>
                  </a:cubicBezTo>
                  <a:cubicBezTo>
                    <a:pt x="5557" y="16932"/>
                    <a:pt x="5382" y="16893"/>
                    <a:pt x="5210" y="16893"/>
                  </a:cubicBezTo>
                  <a:cubicBezTo>
                    <a:pt x="4714" y="16893"/>
                    <a:pt x="4241" y="17219"/>
                    <a:pt x="4173" y="17745"/>
                  </a:cubicBezTo>
                  <a:cubicBezTo>
                    <a:pt x="4209" y="17805"/>
                    <a:pt x="4241" y="17859"/>
                    <a:pt x="4269" y="17915"/>
                  </a:cubicBezTo>
                  <a:cubicBezTo>
                    <a:pt x="4339" y="18062"/>
                    <a:pt x="4210" y="18236"/>
                    <a:pt x="4075" y="18236"/>
                  </a:cubicBezTo>
                  <a:cubicBezTo>
                    <a:pt x="4029" y="18236"/>
                    <a:pt x="3982" y="18215"/>
                    <a:pt x="3941" y="18166"/>
                  </a:cubicBezTo>
                  <a:cubicBezTo>
                    <a:pt x="3624" y="17776"/>
                    <a:pt x="2727" y="16911"/>
                    <a:pt x="2129" y="16911"/>
                  </a:cubicBezTo>
                  <a:cubicBezTo>
                    <a:pt x="1822" y="16911"/>
                    <a:pt x="1594" y="17138"/>
                    <a:pt x="1562" y="17772"/>
                  </a:cubicBezTo>
                  <a:cubicBezTo>
                    <a:pt x="1511" y="18729"/>
                    <a:pt x="1905" y="19648"/>
                    <a:pt x="2484" y="20392"/>
                  </a:cubicBezTo>
                  <a:cubicBezTo>
                    <a:pt x="2533" y="20451"/>
                    <a:pt x="2527" y="20515"/>
                    <a:pt x="2500" y="20562"/>
                  </a:cubicBezTo>
                  <a:cubicBezTo>
                    <a:pt x="2578" y="20737"/>
                    <a:pt x="2420" y="20933"/>
                    <a:pt x="2260" y="20933"/>
                  </a:cubicBezTo>
                  <a:cubicBezTo>
                    <a:pt x="2204" y="20933"/>
                    <a:pt x="2147" y="20908"/>
                    <a:pt x="2101" y="20850"/>
                  </a:cubicBezTo>
                  <a:cubicBezTo>
                    <a:pt x="1848" y="20529"/>
                    <a:pt x="1453" y="20274"/>
                    <a:pt x="1075" y="20274"/>
                  </a:cubicBezTo>
                  <a:cubicBezTo>
                    <a:pt x="823" y="20274"/>
                    <a:pt x="578" y="20387"/>
                    <a:pt x="389" y="20670"/>
                  </a:cubicBezTo>
                  <a:cubicBezTo>
                    <a:pt x="0" y="21244"/>
                    <a:pt x="471" y="21862"/>
                    <a:pt x="1076" y="21862"/>
                  </a:cubicBezTo>
                  <a:cubicBezTo>
                    <a:pt x="1137" y="21862"/>
                    <a:pt x="1200" y="21856"/>
                    <a:pt x="1264" y="21843"/>
                  </a:cubicBezTo>
                  <a:cubicBezTo>
                    <a:pt x="1279" y="21839"/>
                    <a:pt x="1293" y="21838"/>
                    <a:pt x="1307" y="21838"/>
                  </a:cubicBezTo>
                  <a:cubicBezTo>
                    <a:pt x="1454" y="21838"/>
                    <a:pt x="1550" y="21998"/>
                    <a:pt x="1497" y="22117"/>
                  </a:cubicBezTo>
                  <a:cubicBezTo>
                    <a:pt x="1504" y="22121"/>
                    <a:pt x="1512" y="22124"/>
                    <a:pt x="1520" y="22124"/>
                  </a:cubicBezTo>
                  <a:cubicBezTo>
                    <a:pt x="1527" y="22128"/>
                    <a:pt x="1535" y="22131"/>
                    <a:pt x="1542" y="22131"/>
                  </a:cubicBezTo>
                  <a:cubicBezTo>
                    <a:pt x="7222" y="22338"/>
                    <a:pt x="12871" y="22473"/>
                    <a:pt x="18527" y="22473"/>
                  </a:cubicBezTo>
                  <a:cubicBezTo>
                    <a:pt x="22371" y="22473"/>
                    <a:pt x="26219" y="22411"/>
                    <a:pt x="30082" y="22266"/>
                  </a:cubicBezTo>
                  <a:cubicBezTo>
                    <a:pt x="38046" y="21963"/>
                    <a:pt x="46006" y="21568"/>
                    <a:pt x="53972" y="21568"/>
                  </a:cubicBezTo>
                  <a:cubicBezTo>
                    <a:pt x="55566" y="21568"/>
                    <a:pt x="57160" y="21584"/>
                    <a:pt x="58754" y="21620"/>
                  </a:cubicBezTo>
                  <a:cubicBezTo>
                    <a:pt x="58814" y="21623"/>
                    <a:pt x="58866" y="21635"/>
                    <a:pt x="58908" y="21658"/>
                  </a:cubicBezTo>
                  <a:cubicBezTo>
                    <a:pt x="59323" y="21208"/>
                    <a:pt x="59483" y="20538"/>
                    <a:pt x="59173" y="19979"/>
                  </a:cubicBezTo>
                  <a:cubicBezTo>
                    <a:pt x="58896" y="19484"/>
                    <a:pt x="58337" y="19242"/>
                    <a:pt x="57794" y="19211"/>
                  </a:cubicBezTo>
                  <a:cubicBezTo>
                    <a:pt x="57740" y="19295"/>
                    <a:pt x="57681" y="19378"/>
                    <a:pt x="57614" y="19452"/>
                  </a:cubicBezTo>
                  <a:cubicBezTo>
                    <a:pt x="57572" y="19503"/>
                    <a:pt x="57521" y="19525"/>
                    <a:pt x="57469" y="19525"/>
                  </a:cubicBezTo>
                  <a:cubicBezTo>
                    <a:pt x="57317" y="19525"/>
                    <a:pt x="57165" y="19340"/>
                    <a:pt x="57260" y="19181"/>
                  </a:cubicBezTo>
                  <a:cubicBezTo>
                    <a:pt x="57915" y="18092"/>
                    <a:pt x="57994" y="16503"/>
                    <a:pt x="56811" y="15703"/>
                  </a:cubicBezTo>
                  <a:cubicBezTo>
                    <a:pt x="56472" y="15475"/>
                    <a:pt x="56081" y="15370"/>
                    <a:pt x="55689" y="15370"/>
                  </a:cubicBezTo>
                  <a:cubicBezTo>
                    <a:pt x="55030" y="15370"/>
                    <a:pt x="54368" y="15666"/>
                    <a:pt x="53943" y="16172"/>
                  </a:cubicBezTo>
                  <a:cubicBezTo>
                    <a:pt x="53908" y="16243"/>
                    <a:pt x="53872" y="16310"/>
                    <a:pt x="53836" y="16377"/>
                  </a:cubicBezTo>
                  <a:cubicBezTo>
                    <a:pt x="53809" y="16422"/>
                    <a:pt x="53773" y="16449"/>
                    <a:pt x="53737" y="16467"/>
                  </a:cubicBezTo>
                  <a:cubicBezTo>
                    <a:pt x="53730" y="16477"/>
                    <a:pt x="53722" y="16487"/>
                    <a:pt x="53717" y="16500"/>
                  </a:cubicBezTo>
                  <a:cubicBezTo>
                    <a:pt x="53697" y="16538"/>
                    <a:pt x="53662" y="16554"/>
                    <a:pt x="53626" y="16554"/>
                  </a:cubicBezTo>
                  <a:cubicBezTo>
                    <a:pt x="53564" y="16554"/>
                    <a:pt x="53500" y="16508"/>
                    <a:pt x="53502" y="16444"/>
                  </a:cubicBezTo>
                  <a:cubicBezTo>
                    <a:pt x="53410" y="16382"/>
                    <a:pt x="53356" y="16264"/>
                    <a:pt x="53427" y="16137"/>
                  </a:cubicBezTo>
                  <a:cubicBezTo>
                    <a:pt x="53730" y="15607"/>
                    <a:pt x="54065" y="14794"/>
                    <a:pt x="53639" y="14235"/>
                  </a:cubicBezTo>
                  <a:cubicBezTo>
                    <a:pt x="53472" y="14018"/>
                    <a:pt x="53177" y="13876"/>
                    <a:pt x="52895" y="13876"/>
                  </a:cubicBezTo>
                  <a:cubicBezTo>
                    <a:pt x="52759" y="13876"/>
                    <a:pt x="52626" y="13909"/>
                    <a:pt x="52513" y="13984"/>
                  </a:cubicBezTo>
                  <a:cubicBezTo>
                    <a:pt x="52522" y="14138"/>
                    <a:pt x="52389" y="14243"/>
                    <a:pt x="52267" y="14243"/>
                  </a:cubicBezTo>
                  <a:cubicBezTo>
                    <a:pt x="52185" y="14243"/>
                    <a:pt x="52108" y="14195"/>
                    <a:pt x="52084" y="14081"/>
                  </a:cubicBezTo>
                  <a:cubicBezTo>
                    <a:pt x="51917" y="13298"/>
                    <a:pt x="51643" y="12427"/>
                    <a:pt x="50898" y="11998"/>
                  </a:cubicBezTo>
                  <a:cubicBezTo>
                    <a:pt x="50663" y="11862"/>
                    <a:pt x="50399" y="11796"/>
                    <a:pt x="50138" y="11796"/>
                  </a:cubicBezTo>
                  <a:cubicBezTo>
                    <a:pt x="49589" y="11796"/>
                    <a:pt x="49056" y="12090"/>
                    <a:pt x="48842" y="12644"/>
                  </a:cubicBezTo>
                  <a:cubicBezTo>
                    <a:pt x="48842" y="12649"/>
                    <a:pt x="48838" y="12652"/>
                    <a:pt x="48838" y="12657"/>
                  </a:cubicBezTo>
                  <a:cubicBezTo>
                    <a:pt x="48977" y="12781"/>
                    <a:pt x="49107" y="12920"/>
                    <a:pt x="49217" y="13065"/>
                  </a:cubicBezTo>
                  <a:cubicBezTo>
                    <a:pt x="49348" y="13241"/>
                    <a:pt x="49156" y="13454"/>
                    <a:pt x="48976" y="13454"/>
                  </a:cubicBezTo>
                  <a:cubicBezTo>
                    <a:pt x="48917" y="13454"/>
                    <a:pt x="48860" y="13431"/>
                    <a:pt x="48815" y="13377"/>
                  </a:cubicBezTo>
                  <a:cubicBezTo>
                    <a:pt x="48335" y="12778"/>
                    <a:pt x="47812" y="12442"/>
                    <a:pt x="47109" y="12151"/>
                  </a:cubicBezTo>
                  <a:cubicBezTo>
                    <a:pt x="46973" y="12094"/>
                    <a:pt x="46969" y="11856"/>
                    <a:pt x="47136" y="11856"/>
                  </a:cubicBezTo>
                  <a:cubicBezTo>
                    <a:pt x="47140" y="11856"/>
                    <a:pt x="47145" y="11856"/>
                    <a:pt x="47149" y="11856"/>
                  </a:cubicBezTo>
                  <a:cubicBezTo>
                    <a:pt x="47472" y="11884"/>
                    <a:pt x="47788" y="11981"/>
                    <a:pt x="48084" y="12131"/>
                  </a:cubicBezTo>
                  <a:cubicBezTo>
                    <a:pt x="48084" y="11252"/>
                    <a:pt x="48365" y="10409"/>
                    <a:pt x="48129" y="9528"/>
                  </a:cubicBezTo>
                  <a:cubicBezTo>
                    <a:pt x="47892" y="8662"/>
                    <a:pt x="47273" y="8080"/>
                    <a:pt x="46430" y="7920"/>
                  </a:cubicBezTo>
                  <a:cubicBezTo>
                    <a:pt x="46395" y="7963"/>
                    <a:pt x="46363" y="8014"/>
                    <a:pt x="46323" y="8054"/>
                  </a:cubicBezTo>
                  <a:cubicBezTo>
                    <a:pt x="46299" y="8081"/>
                    <a:pt x="46263" y="8094"/>
                    <a:pt x="46226" y="8094"/>
                  </a:cubicBezTo>
                  <a:cubicBezTo>
                    <a:pt x="46166" y="8094"/>
                    <a:pt x="46104" y="8058"/>
                    <a:pt x="46092" y="7992"/>
                  </a:cubicBezTo>
                  <a:cubicBezTo>
                    <a:pt x="46079" y="7944"/>
                    <a:pt x="46083" y="7897"/>
                    <a:pt x="46079" y="7854"/>
                  </a:cubicBezTo>
                  <a:cubicBezTo>
                    <a:pt x="45988" y="7801"/>
                    <a:pt x="45980" y="7677"/>
                    <a:pt x="46076" y="7626"/>
                  </a:cubicBezTo>
                  <a:cubicBezTo>
                    <a:pt x="46122" y="6976"/>
                    <a:pt x="46540" y="6313"/>
                    <a:pt x="46595" y="5655"/>
                  </a:cubicBezTo>
                  <a:cubicBezTo>
                    <a:pt x="46643" y="5115"/>
                    <a:pt x="46556" y="4449"/>
                    <a:pt x="46130" y="4068"/>
                  </a:cubicBezTo>
                  <a:cubicBezTo>
                    <a:pt x="45915" y="3874"/>
                    <a:pt x="45650" y="3780"/>
                    <a:pt x="45387" y="3780"/>
                  </a:cubicBezTo>
                  <a:cubicBezTo>
                    <a:pt x="45077" y="3780"/>
                    <a:pt x="44771" y="3910"/>
                    <a:pt x="44552" y="4158"/>
                  </a:cubicBezTo>
                  <a:cubicBezTo>
                    <a:pt x="44524" y="4190"/>
                    <a:pt x="44491" y="4204"/>
                    <a:pt x="44458" y="4204"/>
                  </a:cubicBezTo>
                  <a:cubicBezTo>
                    <a:pt x="44364" y="4204"/>
                    <a:pt x="44274" y="4087"/>
                    <a:pt x="44327" y="3985"/>
                  </a:cubicBezTo>
                  <a:cubicBezTo>
                    <a:pt x="44343" y="3954"/>
                    <a:pt x="44366" y="3927"/>
                    <a:pt x="44383" y="3894"/>
                  </a:cubicBezTo>
                  <a:cubicBezTo>
                    <a:pt x="44264" y="3678"/>
                    <a:pt x="44277" y="3461"/>
                    <a:pt x="44201" y="3185"/>
                  </a:cubicBezTo>
                  <a:cubicBezTo>
                    <a:pt x="44083" y="2728"/>
                    <a:pt x="43870" y="2303"/>
                    <a:pt x="43500" y="1996"/>
                  </a:cubicBezTo>
                  <a:cubicBezTo>
                    <a:pt x="43232" y="1772"/>
                    <a:pt x="42887" y="1661"/>
                    <a:pt x="42542" y="1661"/>
                  </a:cubicBezTo>
                  <a:cubicBezTo>
                    <a:pt x="41992" y="1661"/>
                    <a:pt x="41445" y="1945"/>
                    <a:pt x="41232" y="2505"/>
                  </a:cubicBezTo>
                  <a:cubicBezTo>
                    <a:pt x="41215" y="2547"/>
                    <a:pt x="41173" y="2569"/>
                    <a:pt x="41132" y="2569"/>
                  </a:cubicBezTo>
                  <a:cubicBezTo>
                    <a:pt x="41088" y="2569"/>
                    <a:pt x="41046" y="2543"/>
                    <a:pt x="41042" y="2492"/>
                  </a:cubicBezTo>
                  <a:cubicBezTo>
                    <a:pt x="41028" y="2508"/>
                    <a:pt x="41015" y="2522"/>
                    <a:pt x="40997" y="2535"/>
                  </a:cubicBezTo>
                  <a:cubicBezTo>
                    <a:pt x="40971" y="2551"/>
                    <a:pt x="40943" y="2558"/>
                    <a:pt x="40915" y="2558"/>
                  </a:cubicBezTo>
                  <a:cubicBezTo>
                    <a:pt x="40829" y="2558"/>
                    <a:pt x="40745" y="2489"/>
                    <a:pt x="40751" y="2393"/>
                  </a:cubicBezTo>
                  <a:cubicBezTo>
                    <a:pt x="40791" y="1786"/>
                    <a:pt x="41014" y="1339"/>
                    <a:pt x="40664" y="747"/>
                  </a:cubicBezTo>
                  <a:cubicBezTo>
                    <a:pt x="40365" y="250"/>
                    <a:pt x="39850" y="0"/>
                    <a:pt x="3930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3092700" y="2779975"/>
              <a:ext cx="1513675" cy="586600"/>
            </a:xfrm>
            <a:custGeom>
              <a:avLst/>
              <a:gdLst/>
              <a:ahLst/>
              <a:cxnLst/>
              <a:rect l="l" t="t" r="r" b="b"/>
              <a:pathLst>
                <a:path w="60547" h="23464" extrusionOk="0">
                  <a:moveTo>
                    <a:pt x="39839" y="0"/>
                  </a:moveTo>
                  <a:cubicBezTo>
                    <a:pt x="39831" y="0"/>
                    <a:pt x="39824" y="0"/>
                    <a:pt x="39816" y="1"/>
                  </a:cubicBezTo>
                  <a:cubicBezTo>
                    <a:pt x="37846" y="23"/>
                    <a:pt x="36842" y="2030"/>
                    <a:pt x="37175" y="3766"/>
                  </a:cubicBezTo>
                  <a:cubicBezTo>
                    <a:pt x="36748" y="3292"/>
                    <a:pt x="36109" y="3075"/>
                    <a:pt x="35457" y="3075"/>
                  </a:cubicBezTo>
                  <a:cubicBezTo>
                    <a:pt x="34819" y="3075"/>
                    <a:pt x="34169" y="3284"/>
                    <a:pt x="33696" y="3664"/>
                  </a:cubicBezTo>
                  <a:cubicBezTo>
                    <a:pt x="32400" y="4707"/>
                    <a:pt x="32579" y="6386"/>
                    <a:pt x="33125" y="7785"/>
                  </a:cubicBezTo>
                  <a:cubicBezTo>
                    <a:pt x="32893" y="7665"/>
                    <a:pt x="32617" y="7609"/>
                    <a:pt x="32345" y="7609"/>
                  </a:cubicBezTo>
                  <a:cubicBezTo>
                    <a:pt x="32060" y="7609"/>
                    <a:pt x="31779" y="7670"/>
                    <a:pt x="31557" y="7781"/>
                  </a:cubicBezTo>
                  <a:cubicBezTo>
                    <a:pt x="30867" y="8121"/>
                    <a:pt x="30493" y="8924"/>
                    <a:pt x="30687" y="9659"/>
                  </a:cubicBezTo>
                  <a:cubicBezTo>
                    <a:pt x="30663" y="9662"/>
                    <a:pt x="30638" y="9662"/>
                    <a:pt x="30614" y="9662"/>
                  </a:cubicBezTo>
                  <a:cubicBezTo>
                    <a:pt x="30589" y="9662"/>
                    <a:pt x="30565" y="9662"/>
                    <a:pt x="30541" y="9664"/>
                  </a:cubicBezTo>
                  <a:cubicBezTo>
                    <a:pt x="30414" y="8631"/>
                    <a:pt x="30214" y="7425"/>
                    <a:pt x="29331" y="6760"/>
                  </a:cubicBezTo>
                  <a:cubicBezTo>
                    <a:pt x="28980" y="6495"/>
                    <a:pt x="28529" y="6336"/>
                    <a:pt x="28092" y="6336"/>
                  </a:cubicBezTo>
                  <a:cubicBezTo>
                    <a:pt x="27798" y="6336"/>
                    <a:pt x="27511" y="6408"/>
                    <a:pt x="27264" y="6567"/>
                  </a:cubicBezTo>
                  <a:cubicBezTo>
                    <a:pt x="26838" y="5323"/>
                    <a:pt x="25659" y="4394"/>
                    <a:pt x="24352" y="4231"/>
                  </a:cubicBezTo>
                  <a:cubicBezTo>
                    <a:pt x="24260" y="4220"/>
                    <a:pt x="24166" y="4215"/>
                    <a:pt x="24070" y="4215"/>
                  </a:cubicBezTo>
                  <a:cubicBezTo>
                    <a:pt x="23471" y="4215"/>
                    <a:pt x="22809" y="4426"/>
                    <a:pt x="22437" y="4850"/>
                  </a:cubicBezTo>
                  <a:cubicBezTo>
                    <a:pt x="22268" y="3131"/>
                    <a:pt x="21177" y="1501"/>
                    <a:pt x="19389" y="1138"/>
                  </a:cubicBezTo>
                  <a:cubicBezTo>
                    <a:pt x="19212" y="1102"/>
                    <a:pt x="19030" y="1084"/>
                    <a:pt x="18846" y="1084"/>
                  </a:cubicBezTo>
                  <a:cubicBezTo>
                    <a:pt x="17554" y="1084"/>
                    <a:pt x="16200" y="1947"/>
                    <a:pt x="16046" y="3230"/>
                  </a:cubicBezTo>
                  <a:cubicBezTo>
                    <a:pt x="15523" y="2705"/>
                    <a:pt x="14713" y="2331"/>
                    <a:pt x="13952" y="2331"/>
                  </a:cubicBezTo>
                  <a:cubicBezTo>
                    <a:pt x="13577" y="2331"/>
                    <a:pt x="13213" y="2422"/>
                    <a:pt x="12902" y="2631"/>
                  </a:cubicBezTo>
                  <a:cubicBezTo>
                    <a:pt x="11728" y="3428"/>
                    <a:pt x="12047" y="5429"/>
                    <a:pt x="12477" y="6599"/>
                  </a:cubicBezTo>
                  <a:cubicBezTo>
                    <a:pt x="11736" y="6268"/>
                    <a:pt x="10913" y="6025"/>
                    <a:pt x="10148" y="6025"/>
                  </a:cubicBezTo>
                  <a:cubicBezTo>
                    <a:pt x="9137" y="6025"/>
                    <a:pt x="8228" y="6450"/>
                    <a:pt x="7746" y="7661"/>
                  </a:cubicBezTo>
                  <a:cubicBezTo>
                    <a:pt x="7210" y="9014"/>
                    <a:pt x="7827" y="11085"/>
                    <a:pt x="9069" y="12046"/>
                  </a:cubicBezTo>
                  <a:cubicBezTo>
                    <a:pt x="8470" y="12287"/>
                    <a:pt x="7896" y="12931"/>
                    <a:pt x="7789" y="13452"/>
                  </a:cubicBezTo>
                  <a:cubicBezTo>
                    <a:pt x="7466" y="15003"/>
                    <a:pt x="8773" y="16268"/>
                    <a:pt x="10066" y="16898"/>
                  </a:cubicBezTo>
                  <a:cubicBezTo>
                    <a:pt x="10059" y="16911"/>
                    <a:pt x="10049" y="16922"/>
                    <a:pt x="10042" y="16934"/>
                  </a:cubicBezTo>
                  <a:cubicBezTo>
                    <a:pt x="9791" y="16797"/>
                    <a:pt x="9534" y="16736"/>
                    <a:pt x="9285" y="16736"/>
                  </a:cubicBezTo>
                  <a:cubicBezTo>
                    <a:pt x="8384" y="16736"/>
                    <a:pt x="7599" y="17544"/>
                    <a:pt x="7663" y="18490"/>
                  </a:cubicBezTo>
                  <a:cubicBezTo>
                    <a:pt x="7270" y="17752"/>
                    <a:pt x="6646" y="16961"/>
                    <a:pt x="5755" y="16961"/>
                  </a:cubicBezTo>
                  <a:cubicBezTo>
                    <a:pt x="5719" y="16961"/>
                    <a:pt x="5683" y="16962"/>
                    <a:pt x="5647" y="16965"/>
                  </a:cubicBezTo>
                  <a:cubicBezTo>
                    <a:pt x="5098" y="17004"/>
                    <a:pt x="4520" y="17389"/>
                    <a:pt x="4405" y="17915"/>
                  </a:cubicBezTo>
                  <a:cubicBezTo>
                    <a:pt x="3951" y="17405"/>
                    <a:pt x="3234" y="16891"/>
                    <a:pt x="2620" y="16891"/>
                  </a:cubicBezTo>
                  <a:cubicBezTo>
                    <a:pt x="2324" y="16891"/>
                    <a:pt x="2052" y="17011"/>
                    <a:pt x="1845" y="17308"/>
                  </a:cubicBezTo>
                  <a:cubicBezTo>
                    <a:pt x="1250" y="18167"/>
                    <a:pt x="1596" y="19458"/>
                    <a:pt x="2183" y="20380"/>
                  </a:cubicBezTo>
                  <a:cubicBezTo>
                    <a:pt x="2013" y="20319"/>
                    <a:pt x="1834" y="20288"/>
                    <a:pt x="1655" y="20288"/>
                  </a:cubicBezTo>
                  <a:cubicBezTo>
                    <a:pt x="1113" y="20288"/>
                    <a:pt x="579" y="20570"/>
                    <a:pt x="337" y="21147"/>
                  </a:cubicBezTo>
                  <a:cubicBezTo>
                    <a:pt x="1" y="21945"/>
                    <a:pt x="622" y="22861"/>
                    <a:pt x="1411" y="22861"/>
                  </a:cubicBezTo>
                  <a:cubicBezTo>
                    <a:pt x="1462" y="22861"/>
                    <a:pt x="1514" y="22857"/>
                    <a:pt x="1566" y="22849"/>
                  </a:cubicBezTo>
                  <a:cubicBezTo>
                    <a:pt x="1638" y="22882"/>
                    <a:pt x="1708" y="22909"/>
                    <a:pt x="1779" y="22940"/>
                  </a:cubicBezTo>
                  <a:cubicBezTo>
                    <a:pt x="1802" y="23023"/>
                    <a:pt x="1866" y="23095"/>
                    <a:pt x="1972" y="23110"/>
                  </a:cubicBezTo>
                  <a:cubicBezTo>
                    <a:pt x="2069" y="23123"/>
                    <a:pt x="2165" y="23130"/>
                    <a:pt x="2262" y="23146"/>
                  </a:cubicBezTo>
                  <a:cubicBezTo>
                    <a:pt x="2379" y="23185"/>
                    <a:pt x="2500" y="23216"/>
                    <a:pt x="2615" y="23216"/>
                  </a:cubicBezTo>
                  <a:cubicBezTo>
                    <a:pt x="2636" y="23216"/>
                    <a:pt x="2656" y="23215"/>
                    <a:pt x="2676" y="23213"/>
                  </a:cubicBezTo>
                  <a:cubicBezTo>
                    <a:pt x="2693" y="23213"/>
                    <a:pt x="2703" y="23206"/>
                    <a:pt x="2716" y="23202"/>
                  </a:cubicBezTo>
                  <a:cubicBezTo>
                    <a:pt x="3538" y="23303"/>
                    <a:pt x="4362" y="23388"/>
                    <a:pt x="5188" y="23463"/>
                  </a:cubicBezTo>
                  <a:cubicBezTo>
                    <a:pt x="5140" y="23230"/>
                    <a:pt x="5095" y="22996"/>
                    <a:pt x="5052" y="22762"/>
                  </a:cubicBezTo>
                  <a:cubicBezTo>
                    <a:pt x="4054" y="22730"/>
                    <a:pt x="3055" y="22697"/>
                    <a:pt x="2055" y="22662"/>
                  </a:cubicBezTo>
                  <a:cubicBezTo>
                    <a:pt x="2048" y="22662"/>
                    <a:pt x="2039" y="22659"/>
                    <a:pt x="2032" y="22655"/>
                  </a:cubicBezTo>
                  <a:cubicBezTo>
                    <a:pt x="2025" y="22655"/>
                    <a:pt x="2016" y="22652"/>
                    <a:pt x="2009" y="22647"/>
                  </a:cubicBezTo>
                  <a:cubicBezTo>
                    <a:pt x="2063" y="22529"/>
                    <a:pt x="1966" y="22369"/>
                    <a:pt x="1820" y="22369"/>
                  </a:cubicBezTo>
                  <a:cubicBezTo>
                    <a:pt x="1806" y="22369"/>
                    <a:pt x="1791" y="22370"/>
                    <a:pt x="1776" y="22373"/>
                  </a:cubicBezTo>
                  <a:cubicBezTo>
                    <a:pt x="1713" y="22387"/>
                    <a:pt x="1650" y="22393"/>
                    <a:pt x="1588" y="22393"/>
                  </a:cubicBezTo>
                  <a:cubicBezTo>
                    <a:pt x="983" y="22393"/>
                    <a:pt x="513" y="21775"/>
                    <a:pt x="902" y="21199"/>
                  </a:cubicBezTo>
                  <a:cubicBezTo>
                    <a:pt x="1091" y="20917"/>
                    <a:pt x="1335" y="20804"/>
                    <a:pt x="1587" y="20804"/>
                  </a:cubicBezTo>
                  <a:cubicBezTo>
                    <a:pt x="1966" y="20804"/>
                    <a:pt x="2362" y="21059"/>
                    <a:pt x="2615" y="21380"/>
                  </a:cubicBezTo>
                  <a:cubicBezTo>
                    <a:pt x="2661" y="21439"/>
                    <a:pt x="2717" y="21463"/>
                    <a:pt x="2773" y="21463"/>
                  </a:cubicBezTo>
                  <a:cubicBezTo>
                    <a:pt x="2932" y="21463"/>
                    <a:pt x="3090" y="21266"/>
                    <a:pt x="3012" y="21091"/>
                  </a:cubicBezTo>
                  <a:cubicBezTo>
                    <a:pt x="3039" y="21046"/>
                    <a:pt x="3045" y="20981"/>
                    <a:pt x="2996" y="20923"/>
                  </a:cubicBezTo>
                  <a:cubicBezTo>
                    <a:pt x="2418" y="20177"/>
                    <a:pt x="2023" y="19260"/>
                    <a:pt x="2075" y="18302"/>
                  </a:cubicBezTo>
                  <a:cubicBezTo>
                    <a:pt x="2107" y="17668"/>
                    <a:pt x="2335" y="17441"/>
                    <a:pt x="2642" y="17441"/>
                  </a:cubicBezTo>
                  <a:cubicBezTo>
                    <a:pt x="3240" y="17441"/>
                    <a:pt x="4136" y="18306"/>
                    <a:pt x="4454" y="18697"/>
                  </a:cubicBezTo>
                  <a:cubicBezTo>
                    <a:pt x="4494" y="18746"/>
                    <a:pt x="4541" y="18766"/>
                    <a:pt x="4587" y="18766"/>
                  </a:cubicBezTo>
                  <a:cubicBezTo>
                    <a:pt x="4722" y="18766"/>
                    <a:pt x="4851" y="18591"/>
                    <a:pt x="4781" y="18445"/>
                  </a:cubicBezTo>
                  <a:cubicBezTo>
                    <a:pt x="4754" y="18390"/>
                    <a:pt x="4722" y="18334"/>
                    <a:pt x="4687" y="18275"/>
                  </a:cubicBezTo>
                  <a:cubicBezTo>
                    <a:pt x="4753" y="17749"/>
                    <a:pt x="5226" y="17423"/>
                    <a:pt x="5722" y="17423"/>
                  </a:cubicBezTo>
                  <a:cubicBezTo>
                    <a:pt x="5894" y="17423"/>
                    <a:pt x="6069" y="17462"/>
                    <a:pt x="6231" y="17547"/>
                  </a:cubicBezTo>
                  <a:cubicBezTo>
                    <a:pt x="6774" y="17834"/>
                    <a:pt x="7097" y="18390"/>
                    <a:pt x="7359" y="18925"/>
                  </a:cubicBezTo>
                  <a:cubicBezTo>
                    <a:pt x="7400" y="19010"/>
                    <a:pt x="7467" y="19045"/>
                    <a:pt x="7536" y="19045"/>
                  </a:cubicBezTo>
                  <a:cubicBezTo>
                    <a:pt x="7624" y="19045"/>
                    <a:pt x="7716" y="18987"/>
                    <a:pt x="7760" y="18903"/>
                  </a:cubicBezTo>
                  <a:cubicBezTo>
                    <a:pt x="7783" y="18929"/>
                    <a:pt x="7813" y="18941"/>
                    <a:pt x="7843" y="18941"/>
                  </a:cubicBezTo>
                  <a:cubicBezTo>
                    <a:pt x="7905" y="18941"/>
                    <a:pt x="7964" y="18889"/>
                    <a:pt x="7953" y="18804"/>
                  </a:cubicBezTo>
                  <a:cubicBezTo>
                    <a:pt x="7826" y="17899"/>
                    <a:pt x="8505" y="17240"/>
                    <a:pt x="9297" y="17240"/>
                  </a:cubicBezTo>
                  <a:cubicBezTo>
                    <a:pt x="9483" y="17240"/>
                    <a:pt x="9674" y="17276"/>
                    <a:pt x="9863" y="17354"/>
                  </a:cubicBezTo>
                  <a:cubicBezTo>
                    <a:pt x="9798" y="17579"/>
                    <a:pt x="9773" y="17811"/>
                    <a:pt x="9812" y="18040"/>
                  </a:cubicBezTo>
                  <a:cubicBezTo>
                    <a:pt x="9827" y="18124"/>
                    <a:pt x="9889" y="18161"/>
                    <a:pt x="9955" y="18161"/>
                  </a:cubicBezTo>
                  <a:cubicBezTo>
                    <a:pt x="10043" y="18161"/>
                    <a:pt x="10138" y="18096"/>
                    <a:pt x="10142" y="17994"/>
                  </a:cubicBezTo>
                  <a:cubicBezTo>
                    <a:pt x="10185" y="17297"/>
                    <a:pt x="10603" y="16804"/>
                    <a:pt x="11261" y="16598"/>
                  </a:cubicBezTo>
                  <a:cubicBezTo>
                    <a:pt x="11534" y="16512"/>
                    <a:pt x="11432" y="16155"/>
                    <a:pt x="11179" y="16155"/>
                  </a:cubicBezTo>
                  <a:cubicBezTo>
                    <a:pt x="11166" y="16155"/>
                    <a:pt x="11153" y="16156"/>
                    <a:pt x="11139" y="16158"/>
                  </a:cubicBezTo>
                  <a:cubicBezTo>
                    <a:pt x="10796" y="16203"/>
                    <a:pt x="10502" y="16386"/>
                    <a:pt x="10269" y="16634"/>
                  </a:cubicBezTo>
                  <a:cubicBezTo>
                    <a:pt x="9518" y="16026"/>
                    <a:pt x="8632" y="15480"/>
                    <a:pt x="8355" y="14495"/>
                  </a:cubicBezTo>
                  <a:cubicBezTo>
                    <a:pt x="8177" y="13860"/>
                    <a:pt x="8253" y="13116"/>
                    <a:pt x="8859" y="12730"/>
                  </a:cubicBezTo>
                  <a:cubicBezTo>
                    <a:pt x="9061" y="12602"/>
                    <a:pt x="9255" y="12568"/>
                    <a:pt x="9451" y="12568"/>
                  </a:cubicBezTo>
                  <a:cubicBezTo>
                    <a:pt x="9666" y="12568"/>
                    <a:pt x="9884" y="12609"/>
                    <a:pt x="10122" y="12609"/>
                  </a:cubicBezTo>
                  <a:cubicBezTo>
                    <a:pt x="10126" y="12609"/>
                    <a:pt x="10131" y="12609"/>
                    <a:pt x="10135" y="12609"/>
                  </a:cubicBezTo>
                  <a:cubicBezTo>
                    <a:pt x="10246" y="12609"/>
                    <a:pt x="10332" y="12479"/>
                    <a:pt x="10266" y="12376"/>
                  </a:cubicBezTo>
                  <a:cubicBezTo>
                    <a:pt x="10152" y="12196"/>
                    <a:pt x="10011" y="12086"/>
                    <a:pt x="9856" y="12023"/>
                  </a:cubicBezTo>
                  <a:cubicBezTo>
                    <a:pt x="9046" y="11085"/>
                    <a:pt x="8116" y="10321"/>
                    <a:pt x="8080" y="8911"/>
                  </a:cubicBezTo>
                  <a:cubicBezTo>
                    <a:pt x="8053" y="7981"/>
                    <a:pt x="8517" y="7115"/>
                    <a:pt x="9363" y="6709"/>
                  </a:cubicBezTo>
                  <a:cubicBezTo>
                    <a:pt x="9641" y="6575"/>
                    <a:pt x="9933" y="6521"/>
                    <a:pt x="10230" y="6521"/>
                  </a:cubicBezTo>
                  <a:cubicBezTo>
                    <a:pt x="10983" y="6521"/>
                    <a:pt x="11767" y="6873"/>
                    <a:pt x="12435" y="7182"/>
                  </a:cubicBezTo>
                  <a:cubicBezTo>
                    <a:pt x="12328" y="7403"/>
                    <a:pt x="12259" y="7631"/>
                    <a:pt x="12231" y="7859"/>
                  </a:cubicBezTo>
                  <a:cubicBezTo>
                    <a:pt x="12220" y="7952"/>
                    <a:pt x="12291" y="8000"/>
                    <a:pt x="12366" y="8000"/>
                  </a:cubicBezTo>
                  <a:cubicBezTo>
                    <a:pt x="12428" y="8000"/>
                    <a:pt x="12492" y="7967"/>
                    <a:pt x="12514" y="7899"/>
                  </a:cubicBezTo>
                  <a:cubicBezTo>
                    <a:pt x="12585" y="7671"/>
                    <a:pt x="12688" y="7473"/>
                    <a:pt x="12805" y="7300"/>
                  </a:cubicBezTo>
                  <a:cubicBezTo>
                    <a:pt x="12960" y="7280"/>
                    <a:pt x="13070" y="7139"/>
                    <a:pt x="13057" y="7000"/>
                  </a:cubicBezTo>
                  <a:cubicBezTo>
                    <a:pt x="13297" y="6767"/>
                    <a:pt x="13597" y="6595"/>
                    <a:pt x="13943" y="6445"/>
                  </a:cubicBezTo>
                  <a:cubicBezTo>
                    <a:pt x="14169" y="6352"/>
                    <a:pt x="14023" y="6042"/>
                    <a:pt x="13818" y="6042"/>
                  </a:cubicBezTo>
                  <a:cubicBezTo>
                    <a:pt x="13804" y="6042"/>
                    <a:pt x="13791" y="6043"/>
                    <a:pt x="13777" y="6046"/>
                  </a:cubicBezTo>
                  <a:cubicBezTo>
                    <a:pt x="13388" y="6129"/>
                    <a:pt x="13045" y="6357"/>
                    <a:pt x="12781" y="6657"/>
                  </a:cubicBezTo>
                  <a:cubicBezTo>
                    <a:pt x="12598" y="5617"/>
                    <a:pt x="12111" y="3644"/>
                    <a:pt x="13245" y="2994"/>
                  </a:cubicBezTo>
                  <a:cubicBezTo>
                    <a:pt x="13501" y="2848"/>
                    <a:pt x="13739" y="2789"/>
                    <a:pt x="13966" y="2789"/>
                  </a:cubicBezTo>
                  <a:cubicBezTo>
                    <a:pt x="14718" y="2789"/>
                    <a:pt x="15345" y="3443"/>
                    <a:pt x="16054" y="3758"/>
                  </a:cubicBezTo>
                  <a:cubicBezTo>
                    <a:pt x="16062" y="3794"/>
                    <a:pt x="16057" y="3824"/>
                    <a:pt x="16067" y="3860"/>
                  </a:cubicBezTo>
                  <a:cubicBezTo>
                    <a:pt x="16076" y="3912"/>
                    <a:pt x="16119" y="3936"/>
                    <a:pt x="16163" y="3936"/>
                  </a:cubicBezTo>
                  <a:cubicBezTo>
                    <a:pt x="16210" y="3936"/>
                    <a:pt x="16259" y="3909"/>
                    <a:pt x="16272" y="3860"/>
                  </a:cubicBezTo>
                  <a:cubicBezTo>
                    <a:pt x="16284" y="3824"/>
                    <a:pt x="16296" y="3794"/>
                    <a:pt x="16305" y="3758"/>
                  </a:cubicBezTo>
                  <a:cubicBezTo>
                    <a:pt x="16340" y="3723"/>
                    <a:pt x="16356" y="3677"/>
                    <a:pt x="16343" y="3624"/>
                  </a:cubicBezTo>
                  <a:cubicBezTo>
                    <a:pt x="16726" y="2475"/>
                    <a:pt x="17627" y="1635"/>
                    <a:pt x="18748" y="1635"/>
                  </a:cubicBezTo>
                  <a:cubicBezTo>
                    <a:pt x="19101" y="1635"/>
                    <a:pt x="19477" y="1718"/>
                    <a:pt x="19865" y="1902"/>
                  </a:cubicBezTo>
                  <a:cubicBezTo>
                    <a:pt x="21555" y="2702"/>
                    <a:pt x="21858" y="4377"/>
                    <a:pt x="21894" y="6066"/>
                  </a:cubicBezTo>
                  <a:cubicBezTo>
                    <a:pt x="21898" y="6222"/>
                    <a:pt x="22044" y="6318"/>
                    <a:pt x="22178" y="6318"/>
                  </a:cubicBezTo>
                  <a:cubicBezTo>
                    <a:pt x="22281" y="6318"/>
                    <a:pt x="22377" y="6262"/>
                    <a:pt x="22398" y="6135"/>
                  </a:cubicBezTo>
                  <a:cubicBezTo>
                    <a:pt x="22406" y="6087"/>
                    <a:pt x="22411" y="6036"/>
                    <a:pt x="22418" y="5987"/>
                  </a:cubicBezTo>
                  <a:cubicBezTo>
                    <a:pt x="22461" y="5960"/>
                    <a:pt x="22493" y="5916"/>
                    <a:pt x="22490" y="5857"/>
                  </a:cubicBezTo>
                  <a:cubicBezTo>
                    <a:pt x="22437" y="5021"/>
                    <a:pt x="23131" y="4754"/>
                    <a:pt x="23862" y="4754"/>
                  </a:cubicBezTo>
                  <a:cubicBezTo>
                    <a:pt x="24350" y="4754"/>
                    <a:pt x="24855" y="4873"/>
                    <a:pt x="25165" y="5021"/>
                  </a:cubicBezTo>
                  <a:cubicBezTo>
                    <a:pt x="25992" y="5420"/>
                    <a:pt x="26512" y="6109"/>
                    <a:pt x="26824" y="6946"/>
                  </a:cubicBezTo>
                  <a:cubicBezTo>
                    <a:pt x="26873" y="7077"/>
                    <a:pt x="26980" y="7134"/>
                    <a:pt x="27085" y="7134"/>
                  </a:cubicBezTo>
                  <a:cubicBezTo>
                    <a:pt x="27191" y="7134"/>
                    <a:pt x="27294" y="7077"/>
                    <a:pt x="27336" y="6979"/>
                  </a:cubicBezTo>
                  <a:cubicBezTo>
                    <a:pt x="27557" y="6831"/>
                    <a:pt x="27801" y="6765"/>
                    <a:pt x="28047" y="6765"/>
                  </a:cubicBezTo>
                  <a:cubicBezTo>
                    <a:pt x="28557" y="6765"/>
                    <a:pt x="29071" y="7050"/>
                    <a:pt x="29381" y="7482"/>
                  </a:cubicBezTo>
                  <a:cubicBezTo>
                    <a:pt x="29846" y="8123"/>
                    <a:pt x="29953" y="8924"/>
                    <a:pt x="30064" y="9688"/>
                  </a:cubicBezTo>
                  <a:cubicBezTo>
                    <a:pt x="29856" y="9701"/>
                    <a:pt x="29643" y="9708"/>
                    <a:pt x="29434" y="9724"/>
                  </a:cubicBezTo>
                  <a:cubicBezTo>
                    <a:pt x="29217" y="9737"/>
                    <a:pt x="29217" y="10044"/>
                    <a:pt x="29434" y="10058"/>
                  </a:cubicBezTo>
                  <a:cubicBezTo>
                    <a:pt x="30067" y="10101"/>
                    <a:pt x="30706" y="10133"/>
                    <a:pt x="31340" y="10133"/>
                  </a:cubicBezTo>
                  <a:cubicBezTo>
                    <a:pt x="31379" y="10133"/>
                    <a:pt x="31419" y="10133"/>
                    <a:pt x="31459" y="10132"/>
                  </a:cubicBezTo>
                  <a:cubicBezTo>
                    <a:pt x="31770" y="10130"/>
                    <a:pt x="31773" y="9649"/>
                    <a:pt x="31459" y="9649"/>
                  </a:cubicBezTo>
                  <a:cubicBezTo>
                    <a:pt x="31425" y="9649"/>
                    <a:pt x="31390" y="9648"/>
                    <a:pt x="31356" y="9648"/>
                  </a:cubicBezTo>
                  <a:cubicBezTo>
                    <a:pt x="31233" y="9648"/>
                    <a:pt x="31110" y="9653"/>
                    <a:pt x="30986" y="9657"/>
                  </a:cubicBezTo>
                  <a:cubicBezTo>
                    <a:pt x="30966" y="9074"/>
                    <a:pt x="31179" y="8479"/>
                    <a:pt x="31727" y="8199"/>
                  </a:cubicBezTo>
                  <a:cubicBezTo>
                    <a:pt x="31907" y="8107"/>
                    <a:pt x="32074" y="8070"/>
                    <a:pt x="32235" y="8070"/>
                  </a:cubicBezTo>
                  <a:cubicBezTo>
                    <a:pt x="32621" y="8070"/>
                    <a:pt x="32970" y="8284"/>
                    <a:pt x="33353" y="8459"/>
                  </a:cubicBezTo>
                  <a:cubicBezTo>
                    <a:pt x="33382" y="8473"/>
                    <a:pt x="33410" y="8479"/>
                    <a:pt x="33438" y="8479"/>
                  </a:cubicBezTo>
                  <a:cubicBezTo>
                    <a:pt x="33523" y="8479"/>
                    <a:pt x="33593" y="8419"/>
                    <a:pt x="33606" y="8342"/>
                  </a:cubicBezTo>
                  <a:cubicBezTo>
                    <a:pt x="33632" y="8306"/>
                    <a:pt x="33652" y="8263"/>
                    <a:pt x="33638" y="8211"/>
                  </a:cubicBezTo>
                  <a:cubicBezTo>
                    <a:pt x="33303" y="6900"/>
                    <a:pt x="32720" y="5323"/>
                    <a:pt x="33838" y="4213"/>
                  </a:cubicBezTo>
                  <a:cubicBezTo>
                    <a:pt x="34283" y="3771"/>
                    <a:pt x="34750" y="3598"/>
                    <a:pt x="35218" y="3598"/>
                  </a:cubicBezTo>
                  <a:cubicBezTo>
                    <a:pt x="35914" y="3598"/>
                    <a:pt x="36614" y="3979"/>
                    <a:pt x="37257" y="4429"/>
                  </a:cubicBezTo>
                  <a:cubicBezTo>
                    <a:pt x="37285" y="4449"/>
                    <a:pt x="37313" y="4457"/>
                    <a:pt x="37340" y="4457"/>
                  </a:cubicBezTo>
                  <a:cubicBezTo>
                    <a:pt x="37391" y="4457"/>
                    <a:pt x="37436" y="4425"/>
                    <a:pt x="37461" y="4381"/>
                  </a:cubicBezTo>
                  <a:cubicBezTo>
                    <a:pt x="37524" y="4378"/>
                    <a:pt x="37580" y="4338"/>
                    <a:pt x="37573" y="4260"/>
                  </a:cubicBezTo>
                  <a:cubicBezTo>
                    <a:pt x="37438" y="2802"/>
                    <a:pt x="37680" y="1009"/>
                    <a:pt x="39357" y="588"/>
                  </a:cubicBezTo>
                  <a:cubicBezTo>
                    <a:pt x="39509" y="550"/>
                    <a:pt x="39663" y="531"/>
                    <a:pt x="39814" y="531"/>
                  </a:cubicBezTo>
                  <a:cubicBezTo>
                    <a:pt x="40362" y="531"/>
                    <a:pt x="40877" y="781"/>
                    <a:pt x="41176" y="1278"/>
                  </a:cubicBezTo>
                  <a:cubicBezTo>
                    <a:pt x="41526" y="1869"/>
                    <a:pt x="41303" y="2317"/>
                    <a:pt x="41265" y="2924"/>
                  </a:cubicBezTo>
                  <a:cubicBezTo>
                    <a:pt x="41259" y="3020"/>
                    <a:pt x="41342" y="3088"/>
                    <a:pt x="41428" y="3088"/>
                  </a:cubicBezTo>
                  <a:cubicBezTo>
                    <a:pt x="41455" y="3088"/>
                    <a:pt x="41484" y="3081"/>
                    <a:pt x="41509" y="3065"/>
                  </a:cubicBezTo>
                  <a:cubicBezTo>
                    <a:pt x="41529" y="3053"/>
                    <a:pt x="41540" y="3038"/>
                    <a:pt x="41555" y="3023"/>
                  </a:cubicBezTo>
                  <a:cubicBezTo>
                    <a:pt x="41558" y="3074"/>
                    <a:pt x="41600" y="3099"/>
                    <a:pt x="41644" y="3099"/>
                  </a:cubicBezTo>
                  <a:cubicBezTo>
                    <a:pt x="41685" y="3099"/>
                    <a:pt x="41728" y="3078"/>
                    <a:pt x="41745" y="3035"/>
                  </a:cubicBezTo>
                  <a:cubicBezTo>
                    <a:pt x="41958" y="2476"/>
                    <a:pt x="42504" y="2192"/>
                    <a:pt x="43055" y="2192"/>
                  </a:cubicBezTo>
                  <a:cubicBezTo>
                    <a:pt x="43399" y="2192"/>
                    <a:pt x="43745" y="2303"/>
                    <a:pt x="44012" y="2527"/>
                  </a:cubicBezTo>
                  <a:cubicBezTo>
                    <a:pt x="44382" y="2834"/>
                    <a:pt x="44595" y="3258"/>
                    <a:pt x="44715" y="3716"/>
                  </a:cubicBezTo>
                  <a:cubicBezTo>
                    <a:pt x="44790" y="3991"/>
                    <a:pt x="44777" y="4208"/>
                    <a:pt x="44895" y="4424"/>
                  </a:cubicBezTo>
                  <a:cubicBezTo>
                    <a:pt x="44880" y="4457"/>
                    <a:pt x="44855" y="4484"/>
                    <a:pt x="44840" y="4516"/>
                  </a:cubicBezTo>
                  <a:cubicBezTo>
                    <a:pt x="44786" y="4618"/>
                    <a:pt x="44876" y="4734"/>
                    <a:pt x="44971" y="4734"/>
                  </a:cubicBezTo>
                  <a:cubicBezTo>
                    <a:pt x="45004" y="4734"/>
                    <a:pt x="45037" y="4721"/>
                    <a:pt x="45065" y="4689"/>
                  </a:cubicBezTo>
                  <a:cubicBezTo>
                    <a:pt x="45284" y="4440"/>
                    <a:pt x="45590" y="4311"/>
                    <a:pt x="45899" y="4311"/>
                  </a:cubicBezTo>
                  <a:cubicBezTo>
                    <a:pt x="46163" y="4311"/>
                    <a:pt x="46429" y="4405"/>
                    <a:pt x="46644" y="4599"/>
                  </a:cubicBezTo>
                  <a:cubicBezTo>
                    <a:pt x="47069" y="4980"/>
                    <a:pt x="47156" y="5646"/>
                    <a:pt x="47109" y="6186"/>
                  </a:cubicBezTo>
                  <a:cubicBezTo>
                    <a:pt x="47053" y="6843"/>
                    <a:pt x="46634" y="7505"/>
                    <a:pt x="46589" y="8156"/>
                  </a:cubicBezTo>
                  <a:cubicBezTo>
                    <a:pt x="46494" y="8208"/>
                    <a:pt x="46501" y="8332"/>
                    <a:pt x="46591" y="8385"/>
                  </a:cubicBezTo>
                  <a:cubicBezTo>
                    <a:pt x="46596" y="8428"/>
                    <a:pt x="46591" y="8475"/>
                    <a:pt x="46604" y="8522"/>
                  </a:cubicBezTo>
                  <a:cubicBezTo>
                    <a:pt x="46617" y="8589"/>
                    <a:pt x="46678" y="8625"/>
                    <a:pt x="46739" y="8625"/>
                  </a:cubicBezTo>
                  <a:cubicBezTo>
                    <a:pt x="46776" y="8625"/>
                    <a:pt x="46812" y="8612"/>
                    <a:pt x="46837" y="8585"/>
                  </a:cubicBezTo>
                  <a:cubicBezTo>
                    <a:pt x="46876" y="8545"/>
                    <a:pt x="46909" y="8494"/>
                    <a:pt x="46944" y="8451"/>
                  </a:cubicBezTo>
                  <a:cubicBezTo>
                    <a:pt x="47787" y="8611"/>
                    <a:pt x="48405" y="9192"/>
                    <a:pt x="48642" y="10058"/>
                  </a:cubicBezTo>
                  <a:cubicBezTo>
                    <a:pt x="48878" y="10940"/>
                    <a:pt x="48596" y="11783"/>
                    <a:pt x="48596" y="12661"/>
                  </a:cubicBezTo>
                  <a:cubicBezTo>
                    <a:pt x="48302" y="12511"/>
                    <a:pt x="47984" y="12414"/>
                    <a:pt x="47662" y="12387"/>
                  </a:cubicBezTo>
                  <a:cubicBezTo>
                    <a:pt x="47657" y="12387"/>
                    <a:pt x="47653" y="12387"/>
                    <a:pt x="47648" y="12387"/>
                  </a:cubicBezTo>
                  <a:cubicBezTo>
                    <a:pt x="47482" y="12387"/>
                    <a:pt x="47485" y="12624"/>
                    <a:pt x="47623" y="12681"/>
                  </a:cubicBezTo>
                  <a:cubicBezTo>
                    <a:pt x="48325" y="12973"/>
                    <a:pt x="48848" y="13309"/>
                    <a:pt x="49328" y="13907"/>
                  </a:cubicBezTo>
                  <a:cubicBezTo>
                    <a:pt x="49372" y="13962"/>
                    <a:pt x="49430" y="13985"/>
                    <a:pt x="49489" y="13985"/>
                  </a:cubicBezTo>
                  <a:cubicBezTo>
                    <a:pt x="49669" y="13985"/>
                    <a:pt x="49861" y="13771"/>
                    <a:pt x="49731" y="13596"/>
                  </a:cubicBezTo>
                  <a:cubicBezTo>
                    <a:pt x="49619" y="13450"/>
                    <a:pt x="49489" y="13312"/>
                    <a:pt x="49352" y="13187"/>
                  </a:cubicBezTo>
                  <a:cubicBezTo>
                    <a:pt x="49352" y="13183"/>
                    <a:pt x="49355" y="13180"/>
                    <a:pt x="49355" y="13174"/>
                  </a:cubicBezTo>
                  <a:cubicBezTo>
                    <a:pt x="49568" y="12621"/>
                    <a:pt x="50101" y="12327"/>
                    <a:pt x="50651" y="12327"/>
                  </a:cubicBezTo>
                  <a:cubicBezTo>
                    <a:pt x="50911" y="12327"/>
                    <a:pt x="51175" y="12393"/>
                    <a:pt x="51411" y="12529"/>
                  </a:cubicBezTo>
                  <a:cubicBezTo>
                    <a:pt x="52155" y="12957"/>
                    <a:pt x="52431" y="13829"/>
                    <a:pt x="52597" y="14612"/>
                  </a:cubicBezTo>
                  <a:cubicBezTo>
                    <a:pt x="52620" y="14725"/>
                    <a:pt x="52697" y="14774"/>
                    <a:pt x="52780" y="14774"/>
                  </a:cubicBezTo>
                  <a:cubicBezTo>
                    <a:pt x="52901" y="14774"/>
                    <a:pt x="53035" y="14669"/>
                    <a:pt x="53025" y="14515"/>
                  </a:cubicBezTo>
                  <a:cubicBezTo>
                    <a:pt x="53138" y="14440"/>
                    <a:pt x="53271" y="14406"/>
                    <a:pt x="53408" y="14406"/>
                  </a:cubicBezTo>
                  <a:cubicBezTo>
                    <a:pt x="53689" y="14406"/>
                    <a:pt x="53985" y="14549"/>
                    <a:pt x="54153" y="14766"/>
                  </a:cubicBezTo>
                  <a:cubicBezTo>
                    <a:pt x="54577" y="15325"/>
                    <a:pt x="54243" y="16138"/>
                    <a:pt x="53940" y="16668"/>
                  </a:cubicBezTo>
                  <a:cubicBezTo>
                    <a:pt x="53868" y="16795"/>
                    <a:pt x="53924" y="16912"/>
                    <a:pt x="54014" y="16975"/>
                  </a:cubicBezTo>
                  <a:cubicBezTo>
                    <a:pt x="54012" y="17039"/>
                    <a:pt x="54077" y="17084"/>
                    <a:pt x="54138" y="17084"/>
                  </a:cubicBezTo>
                  <a:cubicBezTo>
                    <a:pt x="54175" y="17084"/>
                    <a:pt x="54211" y="17068"/>
                    <a:pt x="54231" y="17031"/>
                  </a:cubicBezTo>
                  <a:cubicBezTo>
                    <a:pt x="54234" y="17018"/>
                    <a:pt x="54243" y="17008"/>
                    <a:pt x="54250" y="16998"/>
                  </a:cubicBezTo>
                  <a:cubicBezTo>
                    <a:pt x="54286" y="16979"/>
                    <a:pt x="54321" y="16952"/>
                    <a:pt x="54348" y="16908"/>
                  </a:cubicBezTo>
                  <a:cubicBezTo>
                    <a:pt x="54384" y="16841"/>
                    <a:pt x="54420" y="16774"/>
                    <a:pt x="54456" y="16702"/>
                  </a:cubicBezTo>
                  <a:cubicBezTo>
                    <a:pt x="54880" y="16196"/>
                    <a:pt x="55543" y="15901"/>
                    <a:pt x="56202" y="15901"/>
                  </a:cubicBezTo>
                  <a:cubicBezTo>
                    <a:pt x="56595" y="15901"/>
                    <a:pt x="56986" y="16006"/>
                    <a:pt x="57325" y="16233"/>
                  </a:cubicBezTo>
                  <a:cubicBezTo>
                    <a:pt x="58506" y="17034"/>
                    <a:pt x="58428" y="18622"/>
                    <a:pt x="57772" y="19711"/>
                  </a:cubicBezTo>
                  <a:cubicBezTo>
                    <a:pt x="57678" y="19870"/>
                    <a:pt x="57830" y="20055"/>
                    <a:pt x="57982" y="20055"/>
                  </a:cubicBezTo>
                  <a:cubicBezTo>
                    <a:pt x="58033" y="20055"/>
                    <a:pt x="58085" y="20034"/>
                    <a:pt x="58126" y="19983"/>
                  </a:cubicBezTo>
                  <a:cubicBezTo>
                    <a:pt x="58193" y="19908"/>
                    <a:pt x="58253" y="19826"/>
                    <a:pt x="58306" y="19741"/>
                  </a:cubicBezTo>
                  <a:cubicBezTo>
                    <a:pt x="58855" y="19774"/>
                    <a:pt x="59414" y="20013"/>
                    <a:pt x="59689" y="20510"/>
                  </a:cubicBezTo>
                  <a:cubicBezTo>
                    <a:pt x="60000" y="21069"/>
                    <a:pt x="59839" y="21739"/>
                    <a:pt x="59425" y="22189"/>
                  </a:cubicBezTo>
                  <a:cubicBezTo>
                    <a:pt x="59382" y="22166"/>
                    <a:pt x="59329" y="22153"/>
                    <a:pt x="59271" y="22149"/>
                  </a:cubicBezTo>
                  <a:cubicBezTo>
                    <a:pt x="57792" y="22117"/>
                    <a:pt x="56315" y="22105"/>
                    <a:pt x="54836" y="22103"/>
                  </a:cubicBezTo>
                  <a:lnTo>
                    <a:pt x="54836" y="22103"/>
                  </a:lnTo>
                  <a:cubicBezTo>
                    <a:pt x="54850" y="22333"/>
                    <a:pt x="54846" y="22570"/>
                    <a:pt x="54819" y="22812"/>
                  </a:cubicBezTo>
                  <a:cubicBezTo>
                    <a:pt x="56303" y="22813"/>
                    <a:pt x="57786" y="22826"/>
                    <a:pt x="59271" y="22859"/>
                  </a:cubicBezTo>
                  <a:cubicBezTo>
                    <a:pt x="59408" y="22859"/>
                    <a:pt x="59499" y="22796"/>
                    <a:pt x="59555" y="22705"/>
                  </a:cubicBezTo>
                  <a:cubicBezTo>
                    <a:pt x="59578" y="22697"/>
                    <a:pt x="59598" y="22685"/>
                    <a:pt x="59621" y="22669"/>
                  </a:cubicBezTo>
                  <a:cubicBezTo>
                    <a:pt x="60294" y="22117"/>
                    <a:pt x="60547" y="21126"/>
                    <a:pt x="60132" y="20333"/>
                  </a:cubicBezTo>
                  <a:cubicBezTo>
                    <a:pt x="59823" y="19750"/>
                    <a:pt x="59220" y="19400"/>
                    <a:pt x="58594" y="19400"/>
                  </a:cubicBezTo>
                  <a:cubicBezTo>
                    <a:pt x="58557" y="19400"/>
                    <a:pt x="58519" y="19402"/>
                    <a:pt x="58482" y="19404"/>
                  </a:cubicBezTo>
                  <a:cubicBezTo>
                    <a:pt x="59041" y="18191"/>
                    <a:pt x="58749" y="16545"/>
                    <a:pt x="57561" y="15816"/>
                  </a:cubicBezTo>
                  <a:cubicBezTo>
                    <a:pt x="57168" y="15576"/>
                    <a:pt x="56724" y="15462"/>
                    <a:pt x="56283" y="15462"/>
                  </a:cubicBezTo>
                  <a:cubicBezTo>
                    <a:pt x="55718" y="15462"/>
                    <a:pt x="55157" y="15649"/>
                    <a:pt x="54717" y="15996"/>
                  </a:cubicBezTo>
                  <a:cubicBezTo>
                    <a:pt x="54874" y="15386"/>
                    <a:pt x="54843" y="14736"/>
                    <a:pt x="54327" y="14310"/>
                  </a:cubicBezTo>
                  <a:cubicBezTo>
                    <a:pt x="54097" y="14121"/>
                    <a:pt x="53781" y="14010"/>
                    <a:pt x="53479" y="14010"/>
                  </a:cubicBezTo>
                  <a:cubicBezTo>
                    <a:pt x="53291" y="14010"/>
                    <a:pt x="53109" y="14053"/>
                    <a:pt x="52955" y="14145"/>
                  </a:cubicBezTo>
                  <a:cubicBezTo>
                    <a:pt x="52727" y="13160"/>
                    <a:pt x="52120" y="12144"/>
                    <a:pt x="51076" y="11930"/>
                  </a:cubicBezTo>
                  <a:cubicBezTo>
                    <a:pt x="50955" y="11905"/>
                    <a:pt x="50831" y="11893"/>
                    <a:pt x="50707" y="11893"/>
                  </a:cubicBezTo>
                  <a:cubicBezTo>
                    <a:pt x="50005" y="11893"/>
                    <a:pt x="49293" y="12282"/>
                    <a:pt x="49096" y="12979"/>
                  </a:cubicBezTo>
                  <a:cubicBezTo>
                    <a:pt x="49038" y="12936"/>
                    <a:pt x="48978" y="12890"/>
                    <a:pt x="48919" y="12847"/>
                  </a:cubicBezTo>
                  <a:cubicBezTo>
                    <a:pt x="48932" y="12836"/>
                    <a:pt x="48939" y="12821"/>
                    <a:pt x="48946" y="12804"/>
                  </a:cubicBezTo>
                  <a:cubicBezTo>
                    <a:pt x="49395" y="11726"/>
                    <a:pt x="49439" y="10150"/>
                    <a:pt x="48796" y="9138"/>
                  </a:cubicBezTo>
                  <a:cubicBezTo>
                    <a:pt x="48430" y="8551"/>
                    <a:pt x="47832" y="8099"/>
                    <a:pt x="47161" y="8066"/>
                  </a:cubicBezTo>
                  <a:cubicBezTo>
                    <a:pt x="47394" y="7573"/>
                    <a:pt x="47509" y="6968"/>
                    <a:pt x="47583" y="6492"/>
                  </a:cubicBezTo>
                  <a:cubicBezTo>
                    <a:pt x="47684" y="5842"/>
                    <a:pt x="47626" y="5131"/>
                    <a:pt x="47249" y="4573"/>
                  </a:cubicBezTo>
                  <a:cubicBezTo>
                    <a:pt x="46951" y="4135"/>
                    <a:pt x="46420" y="3868"/>
                    <a:pt x="45916" y="3868"/>
                  </a:cubicBezTo>
                  <a:cubicBezTo>
                    <a:pt x="45717" y="3868"/>
                    <a:pt x="45522" y="3910"/>
                    <a:pt x="45347" y="3998"/>
                  </a:cubicBezTo>
                  <a:cubicBezTo>
                    <a:pt x="45324" y="3628"/>
                    <a:pt x="45151" y="3230"/>
                    <a:pt x="45004" y="2938"/>
                  </a:cubicBezTo>
                  <a:cubicBezTo>
                    <a:pt x="44732" y="2407"/>
                    <a:pt x="44275" y="1927"/>
                    <a:pt x="43688" y="1752"/>
                  </a:cubicBezTo>
                  <a:cubicBezTo>
                    <a:pt x="43514" y="1701"/>
                    <a:pt x="43336" y="1676"/>
                    <a:pt x="43160" y="1676"/>
                  </a:cubicBezTo>
                  <a:cubicBezTo>
                    <a:pt x="42697" y="1676"/>
                    <a:pt x="42249" y="1848"/>
                    <a:pt x="41943" y="2158"/>
                  </a:cubicBezTo>
                  <a:cubicBezTo>
                    <a:pt x="41946" y="1812"/>
                    <a:pt x="41855" y="1445"/>
                    <a:pt x="41722" y="1178"/>
                  </a:cubicBezTo>
                  <a:cubicBezTo>
                    <a:pt x="41365" y="443"/>
                    <a:pt x="40647" y="0"/>
                    <a:pt x="3983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4"/>
            <p:cNvSpPr/>
            <p:nvPr/>
          </p:nvSpPr>
          <p:spPr>
            <a:xfrm>
              <a:off x="3092600" y="2779950"/>
              <a:ext cx="1513775" cy="597750"/>
            </a:xfrm>
            <a:custGeom>
              <a:avLst/>
              <a:gdLst/>
              <a:ahLst/>
              <a:cxnLst/>
              <a:rect l="l" t="t" r="r" b="b"/>
              <a:pathLst>
                <a:path w="60551" h="23910" extrusionOk="0">
                  <a:moveTo>
                    <a:pt x="39813" y="531"/>
                  </a:moveTo>
                  <a:cubicBezTo>
                    <a:pt x="40361" y="531"/>
                    <a:pt x="40876" y="782"/>
                    <a:pt x="41174" y="1279"/>
                  </a:cubicBezTo>
                  <a:cubicBezTo>
                    <a:pt x="41527" y="1869"/>
                    <a:pt x="41302" y="2318"/>
                    <a:pt x="41263" y="2925"/>
                  </a:cubicBezTo>
                  <a:cubicBezTo>
                    <a:pt x="41258" y="3020"/>
                    <a:pt x="41343" y="3089"/>
                    <a:pt x="41428" y="3089"/>
                  </a:cubicBezTo>
                  <a:cubicBezTo>
                    <a:pt x="41455" y="3089"/>
                    <a:pt x="41483" y="3082"/>
                    <a:pt x="41507" y="3066"/>
                  </a:cubicBezTo>
                  <a:cubicBezTo>
                    <a:pt x="41527" y="3055"/>
                    <a:pt x="41537" y="3039"/>
                    <a:pt x="41553" y="3024"/>
                  </a:cubicBezTo>
                  <a:cubicBezTo>
                    <a:pt x="41558" y="3076"/>
                    <a:pt x="41600" y="3101"/>
                    <a:pt x="41644" y="3101"/>
                  </a:cubicBezTo>
                  <a:cubicBezTo>
                    <a:pt x="41684" y="3101"/>
                    <a:pt x="41726" y="3080"/>
                    <a:pt x="41743" y="3036"/>
                  </a:cubicBezTo>
                  <a:cubicBezTo>
                    <a:pt x="41956" y="2476"/>
                    <a:pt x="42502" y="2192"/>
                    <a:pt x="43052" y="2192"/>
                  </a:cubicBezTo>
                  <a:cubicBezTo>
                    <a:pt x="43397" y="2192"/>
                    <a:pt x="43743" y="2303"/>
                    <a:pt x="44011" y="2526"/>
                  </a:cubicBezTo>
                  <a:cubicBezTo>
                    <a:pt x="44382" y="2834"/>
                    <a:pt x="44595" y="3259"/>
                    <a:pt x="44714" y="3717"/>
                  </a:cubicBezTo>
                  <a:cubicBezTo>
                    <a:pt x="44786" y="3991"/>
                    <a:pt x="44775" y="4209"/>
                    <a:pt x="44894" y="4425"/>
                  </a:cubicBezTo>
                  <a:cubicBezTo>
                    <a:pt x="44878" y="4458"/>
                    <a:pt x="44854" y="4484"/>
                    <a:pt x="44838" y="4517"/>
                  </a:cubicBezTo>
                  <a:cubicBezTo>
                    <a:pt x="44787" y="4619"/>
                    <a:pt x="44875" y="4735"/>
                    <a:pt x="44970" y="4735"/>
                  </a:cubicBezTo>
                  <a:cubicBezTo>
                    <a:pt x="45002" y="4735"/>
                    <a:pt x="45035" y="4722"/>
                    <a:pt x="45064" y="4690"/>
                  </a:cubicBezTo>
                  <a:cubicBezTo>
                    <a:pt x="45282" y="4441"/>
                    <a:pt x="45589" y="4311"/>
                    <a:pt x="45899" y="4311"/>
                  </a:cubicBezTo>
                  <a:cubicBezTo>
                    <a:pt x="46162" y="4311"/>
                    <a:pt x="46427" y="4405"/>
                    <a:pt x="46643" y="4598"/>
                  </a:cubicBezTo>
                  <a:cubicBezTo>
                    <a:pt x="47067" y="4981"/>
                    <a:pt x="47153" y="5647"/>
                    <a:pt x="47107" y="6187"/>
                  </a:cubicBezTo>
                  <a:cubicBezTo>
                    <a:pt x="47051" y="6846"/>
                    <a:pt x="46633" y="7506"/>
                    <a:pt x="46587" y="8156"/>
                  </a:cubicBezTo>
                  <a:cubicBezTo>
                    <a:pt x="46493" y="8209"/>
                    <a:pt x="46500" y="8333"/>
                    <a:pt x="46590" y="8384"/>
                  </a:cubicBezTo>
                  <a:cubicBezTo>
                    <a:pt x="46595" y="8427"/>
                    <a:pt x="46590" y="8476"/>
                    <a:pt x="46603" y="8523"/>
                  </a:cubicBezTo>
                  <a:cubicBezTo>
                    <a:pt x="46615" y="8588"/>
                    <a:pt x="46677" y="8624"/>
                    <a:pt x="46738" y="8624"/>
                  </a:cubicBezTo>
                  <a:cubicBezTo>
                    <a:pt x="46774" y="8624"/>
                    <a:pt x="46810" y="8611"/>
                    <a:pt x="46835" y="8585"/>
                  </a:cubicBezTo>
                  <a:cubicBezTo>
                    <a:pt x="46874" y="8546"/>
                    <a:pt x="46907" y="8495"/>
                    <a:pt x="46943" y="8452"/>
                  </a:cubicBezTo>
                  <a:cubicBezTo>
                    <a:pt x="47786" y="8613"/>
                    <a:pt x="48404" y="9192"/>
                    <a:pt x="48640" y="10059"/>
                  </a:cubicBezTo>
                  <a:cubicBezTo>
                    <a:pt x="48879" y="10941"/>
                    <a:pt x="48594" y="11784"/>
                    <a:pt x="48594" y="12662"/>
                  </a:cubicBezTo>
                  <a:cubicBezTo>
                    <a:pt x="48297" y="12514"/>
                    <a:pt x="47983" y="12414"/>
                    <a:pt x="47660" y="12388"/>
                  </a:cubicBezTo>
                  <a:cubicBezTo>
                    <a:pt x="47655" y="12388"/>
                    <a:pt x="47651" y="12388"/>
                    <a:pt x="47647" y="12388"/>
                  </a:cubicBezTo>
                  <a:cubicBezTo>
                    <a:pt x="47480" y="12388"/>
                    <a:pt x="47483" y="12625"/>
                    <a:pt x="47621" y="12682"/>
                  </a:cubicBezTo>
                  <a:cubicBezTo>
                    <a:pt x="48323" y="12974"/>
                    <a:pt x="48846" y="13310"/>
                    <a:pt x="49326" y="13907"/>
                  </a:cubicBezTo>
                  <a:cubicBezTo>
                    <a:pt x="49371" y="13962"/>
                    <a:pt x="49429" y="13985"/>
                    <a:pt x="49488" y="13985"/>
                  </a:cubicBezTo>
                  <a:cubicBezTo>
                    <a:pt x="49668" y="13985"/>
                    <a:pt x="49859" y="13772"/>
                    <a:pt x="49729" y="13597"/>
                  </a:cubicBezTo>
                  <a:cubicBezTo>
                    <a:pt x="49617" y="13453"/>
                    <a:pt x="49487" y="13315"/>
                    <a:pt x="49350" y="13188"/>
                  </a:cubicBezTo>
                  <a:cubicBezTo>
                    <a:pt x="49350" y="13182"/>
                    <a:pt x="49353" y="13180"/>
                    <a:pt x="49353" y="13175"/>
                  </a:cubicBezTo>
                  <a:cubicBezTo>
                    <a:pt x="49566" y="12622"/>
                    <a:pt x="50099" y="12328"/>
                    <a:pt x="50649" y="12328"/>
                  </a:cubicBezTo>
                  <a:cubicBezTo>
                    <a:pt x="50909" y="12328"/>
                    <a:pt x="51173" y="12394"/>
                    <a:pt x="51409" y="12530"/>
                  </a:cubicBezTo>
                  <a:cubicBezTo>
                    <a:pt x="52154" y="12960"/>
                    <a:pt x="52429" y="13830"/>
                    <a:pt x="52595" y="14613"/>
                  </a:cubicBezTo>
                  <a:cubicBezTo>
                    <a:pt x="52619" y="14727"/>
                    <a:pt x="52696" y="14775"/>
                    <a:pt x="52779" y="14775"/>
                  </a:cubicBezTo>
                  <a:cubicBezTo>
                    <a:pt x="52900" y="14775"/>
                    <a:pt x="53033" y="14670"/>
                    <a:pt x="53024" y="14516"/>
                  </a:cubicBezTo>
                  <a:cubicBezTo>
                    <a:pt x="53137" y="14441"/>
                    <a:pt x="53270" y="14407"/>
                    <a:pt x="53406" y="14407"/>
                  </a:cubicBezTo>
                  <a:cubicBezTo>
                    <a:pt x="53687" y="14407"/>
                    <a:pt x="53984" y="14550"/>
                    <a:pt x="54151" y="14767"/>
                  </a:cubicBezTo>
                  <a:cubicBezTo>
                    <a:pt x="54575" y="15326"/>
                    <a:pt x="54241" y="16137"/>
                    <a:pt x="53938" y="16669"/>
                  </a:cubicBezTo>
                  <a:cubicBezTo>
                    <a:pt x="53867" y="16796"/>
                    <a:pt x="53922" y="16913"/>
                    <a:pt x="54012" y="16976"/>
                  </a:cubicBezTo>
                  <a:cubicBezTo>
                    <a:pt x="54010" y="17040"/>
                    <a:pt x="54074" y="17085"/>
                    <a:pt x="54136" y="17085"/>
                  </a:cubicBezTo>
                  <a:cubicBezTo>
                    <a:pt x="54173" y="17085"/>
                    <a:pt x="54209" y="17069"/>
                    <a:pt x="54230" y="17032"/>
                  </a:cubicBezTo>
                  <a:cubicBezTo>
                    <a:pt x="54232" y="17019"/>
                    <a:pt x="54242" y="17006"/>
                    <a:pt x="54250" y="16999"/>
                  </a:cubicBezTo>
                  <a:cubicBezTo>
                    <a:pt x="54285" y="16980"/>
                    <a:pt x="54321" y="16952"/>
                    <a:pt x="54347" y="16909"/>
                  </a:cubicBezTo>
                  <a:cubicBezTo>
                    <a:pt x="54383" y="16840"/>
                    <a:pt x="54418" y="16775"/>
                    <a:pt x="54454" y="16703"/>
                  </a:cubicBezTo>
                  <a:cubicBezTo>
                    <a:pt x="54879" y="16197"/>
                    <a:pt x="55542" y="15902"/>
                    <a:pt x="56201" y="15902"/>
                  </a:cubicBezTo>
                  <a:cubicBezTo>
                    <a:pt x="56594" y="15902"/>
                    <a:pt x="56985" y="16007"/>
                    <a:pt x="57323" y="16234"/>
                  </a:cubicBezTo>
                  <a:cubicBezTo>
                    <a:pt x="58503" y="17033"/>
                    <a:pt x="58425" y="18621"/>
                    <a:pt x="57772" y="19712"/>
                  </a:cubicBezTo>
                  <a:cubicBezTo>
                    <a:pt x="57677" y="19871"/>
                    <a:pt x="57828" y="20056"/>
                    <a:pt x="57980" y="20056"/>
                  </a:cubicBezTo>
                  <a:cubicBezTo>
                    <a:pt x="58031" y="20056"/>
                    <a:pt x="58083" y="20034"/>
                    <a:pt x="58125" y="19984"/>
                  </a:cubicBezTo>
                  <a:cubicBezTo>
                    <a:pt x="58190" y="19909"/>
                    <a:pt x="58250" y="19825"/>
                    <a:pt x="58305" y="19742"/>
                  </a:cubicBezTo>
                  <a:cubicBezTo>
                    <a:pt x="58852" y="19775"/>
                    <a:pt x="59412" y="20014"/>
                    <a:pt x="59688" y="20511"/>
                  </a:cubicBezTo>
                  <a:cubicBezTo>
                    <a:pt x="59998" y="21071"/>
                    <a:pt x="59838" y="21741"/>
                    <a:pt x="59423" y="22190"/>
                  </a:cubicBezTo>
                  <a:cubicBezTo>
                    <a:pt x="59381" y="22167"/>
                    <a:pt x="59328" y="22154"/>
                    <a:pt x="59266" y="22150"/>
                  </a:cubicBezTo>
                  <a:cubicBezTo>
                    <a:pt x="57680" y="22115"/>
                    <a:pt x="56094" y="22099"/>
                    <a:pt x="54509" y="22099"/>
                  </a:cubicBezTo>
                  <a:cubicBezTo>
                    <a:pt x="46534" y="22099"/>
                    <a:pt x="38565" y="22494"/>
                    <a:pt x="30593" y="22797"/>
                  </a:cubicBezTo>
                  <a:cubicBezTo>
                    <a:pt x="26730" y="22942"/>
                    <a:pt x="22882" y="23005"/>
                    <a:pt x="19037" y="23005"/>
                  </a:cubicBezTo>
                  <a:cubicBezTo>
                    <a:pt x="13382" y="23005"/>
                    <a:pt x="7733" y="22869"/>
                    <a:pt x="2053" y="22663"/>
                  </a:cubicBezTo>
                  <a:cubicBezTo>
                    <a:pt x="2046" y="22663"/>
                    <a:pt x="2037" y="22660"/>
                    <a:pt x="2030" y="22656"/>
                  </a:cubicBezTo>
                  <a:cubicBezTo>
                    <a:pt x="2023" y="22656"/>
                    <a:pt x="2015" y="22653"/>
                    <a:pt x="2007" y="22648"/>
                  </a:cubicBezTo>
                  <a:cubicBezTo>
                    <a:pt x="2061" y="22531"/>
                    <a:pt x="1964" y="22370"/>
                    <a:pt x="1818" y="22370"/>
                  </a:cubicBezTo>
                  <a:cubicBezTo>
                    <a:pt x="1804" y="22370"/>
                    <a:pt x="1789" y="22371"/>
                    <a:pt x="1774" y="22374"/>
                  </a:cubicBezTo>
                  <a:cubicBezTo>
                    <a:pt x="1711" y="22388"/>
                    <a:pt x="1648" y="22394"/>
                    <a:pt x="1587" y="22394"/>
                  </a:cubicBezTo>
                  <a:cubicBezTo>
                    <a:pt x="981" y="22394"/>
                    <a:pt x="511" y="21776"/>
                    <a:pt x="900" y="21200"/>
                  </a:cubicBezTo>
                  <a:cubicBezTo>
                    <a:pt x="1089" y="20918"/>
                    <a:pt x="1333" y="20805"/>
                    <a:pt x="1585" y="20805"/>
                  </a:cubicBezTo>
                  <a:cubicBezTo>
                    <a:pt x="1964" y="20805"/>
                    <a:pt x="2360" y="21060"/>
                    <a:pt x="2613" y="21381"/>
                  </a:cubicBezTo>
                  <a:cubicBezTo>
                    <a:pt x="2659" y="21440"/>
                    <a:pt x="2715" y="21464"/>
                    <a:pt x="2771" y="21464"/>
                  </a:cubicBezTo>
                  <a:cubicBezTo>
                    <a:pt x="2930" y="21464"/>
                    <a:pt x="3090" y="21267"/>
                    <a:pt x="3010" y="21092"/>
                  </a:cubicBezTo>
                  <a:cubicBezTo>
                    <a:pt x="3038" y="21045"/>
                    <a:pt x="3042" y="20982"/>
                    <a:pt x="2995" y="20924"/>
                  </a:cubicBezTo>
                  <a:cubicBezTo>
                    <a:pt x="2416" y="20178"/>
                    <a:pt x="2022" y="19261"/>
                    <a:pt x="2073" y="18303"/>
                  </a:cubicBezTo>
                  <a:cubicBezTo>
                    <a:pt x="2105" y="17670"/>
                    <a:pt x="2333" y="17443"/>
                    <a:pt x="2640" y="17443"/>
                  </a:cubicBezTo>
                  <a:cubicBezTo>
                    <a:pt x="3238" y="17443"/>
                    <a:pt x="4135" y="18307"/>
                    <a:pt x="4452" y="18698"/>
                  </a:cubicBezTo>
                  <a:cubicBezTo>
                    <a:pt x="4492" y="18747"/>
                    <a:pt x="4539" y="18767"/>
                    <a:pt x="4585" y="18767"/>
                  </a:cubicBezTo>
                  <a:cubicBezTo>
                    <a:pt x="4721" y="18767"/>
                    <a:pt x="4850" y="18592"/>
                    <a:pt x="4779" y="18446"/>
                  </a:cubicBezTo>
                  <a:cubicBezTo>
                    <a:pt x="4751" y="18391"/>
                    <a:pt x="4721" y="18335"/>
                    <a:pt x="4685" y="18276"/>
                  </a:cubicBezTo>
                  <a:cubicBezTo>
                    <a:pt x="4752" y="17750"/>
                    <a:pt x="5224" y="17424"/>
                    <a:pt x="5720" y="17424"/>
                  </a:cubicBezTo>
                  <a:cubicBezTo>
                    <a:pt x="5893" y="17424"/>
                    <a:pt x="6068" y="17463"/>
                    <a:pt x="6230" y="17548"/>
                  </a:cubicBezTo>
                  <a:cubicBezTo>
                    <a:pt x="6774" y="17835"/>
                    <a:pt x="7095" y="18391"/>
                    <a:pt x="7357" y="18926"/>
                  </a:cubicBezTo>
                  <a:cubicBezTo>
                    <a:pt x="7398" y="19011"/>
                    <a:pt x="7465" y="19046"/>
                    <a:pt x="7534" y="19046"/>
                  </a:cubicBezTo>
                  <a:cubicBezTo>
                    <a:pt x="7622" y="19046"/>
                    <a:pt x="7714" y="18988"/>
                    <a:pt x="7758" y="18904"/>
                  </a:cubicBezTo>
                  <a:cubicBezTo>
                    <a:pt x="7782" y="18930"/>
                    <a:pt x="7812" y="18942"/>
                    <a:pt x="7842" y="18942"/>
                  </a:cubicBezTo>
                  <a:cubicBezTo>
                    <a:pt x="7903" y="18942"/>
                    <a:pt x="7962" y="18891"/>
                    <a:pt x="7951" y="18805"/>
                  </a:cubicBezTo>
                  <a:cubicBezTo>
                    <a:pt x="7824" y="17898"/>
                    <a:pt x="8503" y="17241"/>
                    <a:pt x="9294" y="17241"/>
                  </a:cubicBezTo>
                  <a:cubicBezTo>
                    <a:pt x="9480" y="17241"/>
                    <a:pt x="9672" y="17277"/>
                    <a:pt x="9862" y="17355"/>
                  </a:cubicBezTo>
                  <a:cubicBezTo>
                    <a:pt x="9794" y="17580"/>
                    <a:pt x="9772" y="17812"/>
                    <a:pt x="9810" y="18041"/>
                  </a:cubicBezTo>
                  <a:cubicBezTo>
                    <a:pt x="9826" y="18126"/>
                    <a:pt x="9887" y="18163"/>
                    <a:pt x="9954" y="18163"/>
                  </a:cubicBezTo>
                  <a:cubicBezTo>
                    <a:pt x="10042" y="18163"/>
                    <a:pt x="10137" y="18098"/>
                    <a:pt x="10140" y="17995"/>
                  </a:cubicBezTo>
                  <a:cubicBezTo>
                    <a:pt x="10185" y="17296"/>
                    <a:pt x="10602" y="16805"/>
                    <a:pt x="11259" y="16599"/>
                  </a:cubicBezTo>
                  <a:cubicBezTo>
                    <a:pt x="11532" y="16513"/>
                    <a:pt x="11433" y="16156"/>
                    <a:pt x="11178" y="16156"/>
                  </a:cubicBezTo>
                  <a:cubicBezTo>
                    <a:pt x="11165" y="16156"/>
                    <a:pt x="11151" y="16157"/>
                    <a:pt x="11138" y="16159"/>
                  </a:cubicBezTo>
                  <a:cubicBezTo>
                    <a:pt x="10796" y="16206"/>
                    <a:pt x="10500" y="16387"/>
                    <a:pt x="10267" y="16635"/>
                  </a:cubicBezTo>
                  <a:cubicBezTo>
                    <a:pt x="9516" y="16027"/>
                    <a:pt x="8629" y="15480"/>
                    <a:pt x="8353" y="14496"/>
                  </a:cubicBezTo>
                  <a:cubicBezTo>
                    <a:pt x="8174" y="13861"/>
                    <a:pt x="8250" y="13117"/>
                    <a:pt x="8857" y="12731"/>
                  </a:cubicBezTo>
                  <a:cubicBezTo>
                    <a:pt x="9060" y="12603"/>
                    <a:pt x="9254" y="12569"/>
                    <a:pt x="9450" y="12569"/>
                  </a:cubicBezTo>
                  <a:cubicBezTo>
                    <a:pt x="9665" y="12569"/>
                    <a:pt x="9883" y="12610"/>
                    <a:pt x="10122" y="12610"/>
                  </a:cubicBezTo>
                  <a:cubicBezTo>
                    <a:pt x="10126" y="12610"/>
                    <a:pt x="10130" y="12610"/>
                    <a:pt x="10135" y="12610"/>
                  </a:cubicBezTo>
                  <a:cubicBezTo>
                    <a:pt x="10245" y="12610"/>
                    <a:pt x="10330" y="12480"/>
                    <a:pt x="10265" y="12377"/>
                  </a:cubicBezTo>
                  <a:cubicBezTo>
                    <a:pt x="10150" y="12197"/>
                    <a:pt x="10009" y="12087"/>
                    <a:pt x="9856" y="12024"/>
                  </a:cubicBezTo>
                  <a:cubicBezTo>
                    <a:pt x="9043" y="11086"/>
                    <a:pt x="8114" y="10323"/>
                    <a:pt x="8078" y="8912"/>
                  </a:cubicBezTo>
                  <a:cubicBezTo>
                    <a:pt x="8051" y="7982"/>
                    <a:pt x="8516" y="7116"/>
                    <a:pt x="9363" y="6710"/>
                  </a:cubicBezTo>
                  <a:cubicBezTo>
                    <a:pt x="9640" y="6577"/>
                    <a:pt x="9931" y="6522"/>
                    <a:pt x="10227" y="6522"/>
                  </a:cubicBezTo>
                  <a:cubicBezTo>
                    <a:pt x="10980" y="6522"/>
                    <a:pt x="11764" y="6875"/>
                    <a:pt x="12435" y="7183"/>
                  </a:cubicBezTo>
                  <a:cubicBezTo>
                    <a:pt x="12328" y="7403"/>
                    <a:pt x="12256" y="7632"/>
                    <a:pt x="12229" y="7860"/>
                  </a:cubicBezTo>
                  <a:cubicBezTo>
                    <a:pt x="12218" y="7953"/>
                    <a:pt x="12290" y="8001"/>
                    <a:pt x="12365" y="8001"/>
                  </a:cubicBezTo>
                  <a:cubicBezTo>
                    <a:pt x="12428" y="8001"/>
                    <a:pt x="12492" y="7968"/>
                    <a:pt x="12514" y="7900"/>
                  </a:cubicBezTo>
                  <a:cubicBezTo>
                    <a:pt x="12582" y="7672"/>
                    <a:pt x="12686" y="7474"/>
                    <a:pt x="12804" y="7301"/>
                  </a:cubicBezTo>
                  <a:cubicBezTo>
                    <a:pt x="12958" y="7281"/>
                    <a:pt x="13068" y="7139"/>
                    <a:pt x="13056" y="7001"/>
                  </a:cubicBezTo>
                  <a:cubicBezTo>
                    <a:pt x="13295" y="6768"/>
                    <a:pt x="13595" y="6596"/>
                    <a:pt x="13942" y="6446"/>
                  </a:cubicBezTo>
                  <a:cubicBezTo>
                    <a:pt x="14166" y="6353"/>
                    <a:pt x="14021" y="6043"/>
                    <a:pt x="13816" y="6043"/>
                  </a:cubicBezTo>
                  <a:cubicBezTo>
                    <a:pt x="13803" y="6043"/>
                    <a:pt x="13789" y="6044"/>
                    <a:pt x="13775" y="6047"/>
                  </a:cubicBezTo>
                  <a:cubicBezTo>
                    <a:pt x="13387" y="6130"/>
                    <a:pt x="13044" y="6358"/>
                    <a:pt x="12779" y="6658"/>
                  </a:cubicBezTo>
                  <a:cubicBezTo>
                    <a:pt x="12596" y="5618"/>
                    <a:pt x="12109" y="3645"/>
                    <a:pt x="13244" y="2995"/>
                  </a:cubicBezTo>
                  <a:cubicBezTo>
                    <a:pt x="13499" y="2849"/>
                    <a:pt x="13737" y="2790"/>
                    <a:pt x="13963" y="2790"/>
                  </a:cubicBezTo>
                  <a:cubicBezTo>
                    <a:pt x="14717" y="2790"/>
                    <a:pt x="15344" y="3445"/>
                    <a:pt x="16053" y="3759"/>
                  </a:cubicBezTo>
                  <a:cubicBezTo>
                    <a:pt x="16061" y="3794"/>
                    <a:pt x="16058" y="3825"/>
                    <a:pt x="16066" y="3861"/>
                  </a:cubicBezTo>
                  <a:cubicBezTo>
                    <a:pt x="16075" y="3913"/>
                    <a:pt x="16118" y="3936"/>
                    <a:pt x="16162" y="3936"/>
                  </a:cubicBezTo>
                  <a:cubicBezTo>
                    <a:pt x="16210" y="3936"/>
                    <a:pt x="16259" y="3909"/>
                    <a:pt x="16271" y="3861"/>
                  </a:cubicBezTo>
                  <a:cubicBezTo>
                    <a:pt x="16283" y="3825"/>
                    <a:pt x="16296" y="3795"/>
                    <a:pt x="16303" y="3759"/>
                  </a:cubicBezTo>
                  <a:cubicBezTo>
                    <a:pt x="16339" y="3724"/>
                    <a:pt x="16354" y="3677"/>
                    <a:pt x="16343" y="3625"/>
                  </a:cubicBezTo>
                  <a:cubicBezTo>
                    <a:pt x="16726" y="2475"/>
                    <a:pt x="17626" y="1635"/>
                    <a:pt x="18747" y="1635"/>
                  </a:cubicBezTo>
                  <a:cubicBezTo>
                    <a:pt x="19100" y="1635"/>
                    <a:pt x="19476" y="1719"/>
                    <a:pt x="19865" y="1903"/>
                  </a:cubicBezTo>
                  <a:cubicBezTo>
                    <a:pt x="21554" y="2702"/>
                    <a:pt x="21858" y="4378"/>
                    <a:pt x="21894" y="6067"/>
                  </a:cubicBezTo>
                  <a:cubicBezTo>
                    <a:pt x="21898" y="6224"/>
                    <a:pt x="22042" y="6319"/>
                    <a:pt x="22176" y="6319"/>
                  </a:cubicBezTo>
                  <a:cubicBezTo>
                    <a:pt x="22278" y="6319"/>
                    <a:pt x="22374" y="6263"/>
                    <a:pt x="22397" y="6136"/>
                  </a:cubicBezTo>
                  <a:cubicBezTo>
                    <a:pt x="22404" y="6087"/>
                    <a:pt x="22410" y="6036"/>
                    <a:pt x="22417" y="5988"/>
                  </a:cubicBezTo>
                  <a:cubicBezTo>
                    <a:pt x="22461" y="5960"/>
                    <a:pt x="22491" y="5917"/>
                    <a:pt x="22488" y="5858"/>
                  </a:cubicBezTo>
                  <a:cubicBezTo>
                    <a:pt x="22437" y="5022"/>
                    <a:pt x="23131" y="4755"/>
                    <a:pt x="23862" y="4755"/>
                  </a:cubicBezTo>
                  <a:cubicBezTo>
                    <a:pt x="24350" y="4755"/>
                    <a:pt x="24854" y="4874"/>
                    <a:pt x="25163" y="5022"/>
                  </a:cubicBezTo>
                  <a:cubicBezTo>
                    <a:pt x="25992" y="5418"/>
                    <a:pt x="26512" y="6108"/>
                    <a:pt x="26823" y="6947"/>
                  </a:cubicBezTo>
                  <a:cubicBezTo>
                    <a:pt x="26872" y="7078"/>
                    <a:pt x="26979" y="7135"/>
                    <a:pt x="27085" y="7135"/>
                  </a:cubicBezTo>
                  <a:cubicBezTo>
                    <a:pt x="27190" y="7135"/>
                    <a:pt x="27294" y="7078"/>
                    <a:pt x="27335" y="6980"/>
                  </a:cubicBezTo>
                  <a:cubicBezTo>
                    <a:pt x="27555" y="6832"/>
                    <a:pt x="27800" y="6766"/>
                    <a:pt x="28046" y="6766"/>
                  </a:cubicBezTo>
                  <a:cubicBezTo>
                    <a:pt x="28556" y="6766"/>
                    <a:pt x="29069" y="7051"/>
                    <a:pt x="29381" y="7483"/>
                  </a:cubicBezTo>
                  <a:cubicBezTo>
                    <a:pt x="29847" y="8124"/>
                    <a:pt x="29952" y="8925"/>
                    <a:pt x="30062" y="9689"/>
                  </a:cubicBezTo>
                  <a:cubicBezTo>
                    <a:pt x="29854" y="9702"/>
                    <a:pt x="29641" y="9709"/>
                    <a:pt x="29432" y="9725"/>
                  </a:cubicBezTo>
                  <a:cubicBezTo>
                    <a:pt x="29215" y="9736"/>
                    <a:pt x="29215" y="10043"/>
                    <a:pt x="29432" y="10059"/>
                  </a:cubicBezTo>
                  <a:cubicBezTo>
                    <a:pt x="30064" y="10105"/>
                    <a:pt x="30698" y="10134"/>
                    <a:pt x="31329" y="10134"/>
                  </a:cubicBezTo>
                  <a:cubicBezTo>
                    <a:pt x="31372" y="10134"/>
                    <a:pt x="31414" y="10134"/>
                    <a:pt x="31457" y="10133"/>
                  </a:cubicBezTo>
                  <a:cubicBezTo>
                    <a:pt x="31768" y="10131"/>
                    <a:pt x="31771" y="9649"/>
                    <a:pt x="31457" y="9649"/>
                  </a:cubicBezTo>
                  <a:cubicBezTo>
                    <a:pt x="31426" y="9648"/>
                    <a:pt x="31396" y="9648"/>
                    <a:pt x="31365" y="9648"/>
                  </a:cubicBezTo>
                  <a:cubicBezTo>
                    <a:pt x="31237" y="9648"/>
                    <a:pt x="31111" y="9654"/>
                    <a:pt x="30984" y="9656"/>
                  </a:cubicBezTo>
                  <a:cubicBezTo>
                    <a:pt x="30964" y="9075"/>
                    <a:pt x="31177" y="8480"/>
                    <a:pt x="31726" y="8199"/>
                  </a:cubicBezTo>
                  <a:cubicBezTo>
                    <a:pt x="31904" y="8107"/>
                    <a:pt x="32072" y="8070"/>
                    <a:pt x="32232" y="8070"/>
                  </a:cubicBezTo>
                  <a:cubicBezTo>
                    <a:pt x="32620" y="8070"/>
                    <a:pt x="32969" y="8285"/>
                    <a:pt x="33353" y="8460"/>
                  </a:cubicBezTo>
                  <a:cubicBezTo>
                    <a:pt x="33381" y="8474"/>
                    <a:pt x="33410" y="8480"/>
                    <a:pt x="33436" y="8480"/>
                  </a:cubicBezTo>
                  <a:cubicBezTo>
                    <a:pt x="33521" y="8480"/>
                    <a:pt x="33593" y="8420"/>
                    <a:pt x="33604" y="8342"/>
                  </a:cubicBezTo>
                  <a:cubicBezTo>
                    <a:pt x="33633" y="8306"/>
                    <a:pt x="33653" y="8263"/>
                    <a:pt x="33636" y="8212"/>
                  </a:cubicBezTo>
                  <a:cubicBezTo>
                    <a:pt x="33300" y="6899"/>
                    <a:pt x="32719" y="5324"/>
                    <a:pt x="33836" y="4212"/>
                  </a:cubicBezTo>
                  <a:cubicBezTo>
                    <a:pt x="34281" y="3770"/>
                    <a:pt x="34747" y="3597"/>
                    <a:pt x="35215" y="3597"/>
                  </a:cubicBezTo>
                  <a:cubicBezTo>
                    <a:pt x="35911" y="3597"/>
                    <a:pt x="36612" y="3979"/>
                    <a:pt x="37255" y="4430"/>
                  </a:cubicBezTo>
                  <a:cubicBezTo>
                    <a:pt x="37284" y="4450"/>
                    <a:pt x="37313" y="4459"/>
                    <a:pt x="37340" y="4459"/>
                  </a:cubicBezTo>
                  <a:cubicBezTo>
                    <a:pt x="37391" y="4459"/>
                    <a:pt x="37435" y="4427"/>
                    <a:pt x="37461" y="4382"/>
                  </a:cubicBezTo>
                  <a:cubicBezTo>
                    <a:pt x="37524" y="4379"/>
                    <a:pt x="37578" y="4339"/>
                    <a:pt x="37571" y="4261"/>
                  </a:cubicBezTo>
                  <a:cubicBezTo>
                    <a:pt x="37437" y="2803"/>
                    <a:pt x="37677" y="1010"/>
                    <a:pt x="39356" y="589"/>
                  </a:cubicBezTo>
                  <a:cubicBezTo>
                    <a:pt x="39508" y="550"/>
                    <a:pt x="39662" y="531"/>
                    <a:pt x="39813" y="531"/>
                  </a:cubicBezTo>
                  <a:close/>
                  <a:moveTo>
                    <a:pt x="39834" y="0"/>
                  </a:moveTo>
                  <a:cubicBezTo>
                    <a:pt x="39827" y="0"/>
                    <a:pt x="39821" y="0"/>
                    <a:pt x="39814" y="0"/>
                  </a:cubicBezTo>
                  <a:cubicBezTo>
                    <a:pt x="37844" y="23"/>
                    <a:pt x="36841" y="2026"/>
                    <a:pt x="37175" y="3765"/>
                  </a:cubicBezTo>
                  <a:cubicBezTo>
                    <a:pt x="36747" y="3291"/>
                    <a:pt x="36108" y="3074"/>
                    <a:pt x="35456" y="3074"/>
                  </a:cubicBezTo>
                  <a:cubicBezTo>
                    <a:pt x="34818" y="3074"/>
                    <a:pt x="34169" y="3282"/>
                    <a:pt x="33697" y="3662"/>
                  </a:cubicBezTo>
                  <a:cubicBezTo>
                    <a:pt x="32400" y="4705"/>
                    <a:pt x="32577" y="6384"/>
                    <a:pt x="33126" y="7783"/>
                  </a:cubicBezTo>
                  <a:cubicBezTo>
                    <a:pt x="32895" y="7664"/>
                    <a:pt x="32619" y="7608"/>
                    <a:pt x="32346" y="7608"/>
                  </a:cubicBezTo>
                  <a:cubicBezTo>
                    <a:pt x="32061" y="7608"/>
                    <a:pt x="31779" y="7669"/>
                    <a:pt x="31557" y="7780"/>
                  </a:cubicBezTo>
                  <a:cubicBezTo>
                    <a:pt x="30868" y="8119"/>
                    <a:pt x="30495" y="8923"/>
                    <a:pt x="30688" y="9659"/>
                  </a:cubicBezTo>
                  <a:cubicBezTo>
                    <a:pt x="30664" y="9660"/>
                    <a:pt x="30639" y="9660"/>
                    <a:pt x="30614" y="9660"/>
                  </a:cubicBezTo>
                  <a:cubicBezTo>
                    <a:pt x="30589" y="9660"/>
                    <a:pt x="30565" y="9660"/>
                    <a:pt x="30541" y="9662"/>
                  </a:cubicBezTo>
                  <a:cubicBezTo>
                    <a:pt x="30417" y="8632"/>
                    <a:pt x="30214" y="7426"/>
                    <a:pt x="29332" y="6760"/>
                  </a:cubicBezTo>
                  <a:cubicBezTo>
                    <a:pt x="28981" y="6494"/>
                    <a:pt x="28530" y="6335"/>
                    <a:pt x="28092" y="6335"/>
                  </a:cubicBezTo>
                  <a:cubicBezTo>
                    <a:pt x="27798" y="6335"/>
                    <a:pt x="27510" y="6407"/>
                    <a:pt x="27263" y="6567"/>
                  </a:cubicBezTo>
                  <a:cubicBezTo>
                    <a:pt x="26839" y="5323"/>
                    <a:pt x="25660" y="4391"/>
                    <a:pt x="24353" y="4231"/>
                  </a:cubicBezTo>
                  <a:cubicBezTo>
                    <a:pt x="24260" y="4220"/>
                    <a:pt x="24165" y="4214"/>
                    <a:pt x="24068" y="4214"/>
                  </a:cubicBezTo>
                  <a:cubicBezTo>
                    <a:pt x="23468" y="4214"/>
                    <a:pt x="22807" y="4424"/>
                    <a:pt x="22438" y="4848"/>
                  </a:cubicBezTo>
                  <a:cubicBezTo>
                    <a:pt x="22268" y="3131"/>
                    <a:pt x="21177" y="1500"/>
                    <a:pt x="19389" y="1137"/>
                  </a:cubicBezTo>
                  <a:cubicBezTo>
                    <a:pt x="19211" y="1101"/>
                    <a:pt x="19029" y="1084"/>
                    <a:pt x="18845" y="1084"/>
                  </a:cubicBezTo>
                  <a:cubicBezTo>
                    <a:pt x="17554" y="1084"/>
                    <a:pt x="16201" y="1947"/>
                    <a:pt x="16046" y="3229"/>
                  </a:cubicBezTo>
                  <a:cubicBezTo>
                    <a:pt x="15523" y="2704"/>
                    <a:pt x="14714" y="2330"/>
                    <a:pt x="13953" y="2330"/>
                  </a:cubicBezTo>
                  <a:cubicBezTo>
                    <a:pt x="13577" y="2330"/>
                    <a:pt x="13213" y="2421"/>
                    <a:pt x="12902" y="2631"/>
                  </a:cubicBezTo>
                  <a:cubicBezTo>
                    <a:pt x="11729" y="3426"/>
                    <a:pt x="12049" y="5427"/>
                    <a:pt x="12478" y="6597"/>
                  </a:cubicBezTo>
                  <a:cubicBezTo>
                    <a:pt x="11737" y="6266"/>
                    <a:pt x="10914" y="6022"/>
                    <a:pt x="10149" y="6022"/>
                  </a:cubicBezTo>
                  <a:cubicBezTo>
                    <a:pt x="9138" y="6022"/>
                    <a:pt x="8228" y="6448"/>
                    <a:pt x="7746" y="7660"/>
                  </a:cubicBezTo>
                  <a:cubicBezTo>
                    <a:pt x="7210" y="9012"/>
                    <a:pt x="7828" y="11084"/>
                    <a:pt x="9070" y="12045"/>
                  </a:cubicBezTo>
                  <a:cubicBezTo>
                    <a:pt x="8471" y="12284"/>
                    <a:pt x="7896" y="12931"/>
                    <a:pt x="7788" y="13450"/>
                  </a:cubicBezTo>
                  <a:cubicBezTo>
                    <a:pt x="7465" y="15003"/>
                    <a:pt x="8774" y="16267"/>
                    <a:pt x="10066" y="16897"/>
                  </a:cubicBezTo>
                  <a:cubicBezTo>
                    <a:pt x="10059" y="16910"/>
                    <a:pt x="10050" y="16920"/>
                    <a:pt x="10043" y="16933"/>
                  </a:cubicBezTo>
                  <a:cubicBezTo>
                    <a:pt x="9792" y="16796"/>
                    <a:pt x="9534" y="16735"/>
                    <a:pt x="9285" y="16735"/>
                  </a:cubicBezTo>
                  <a:cubicBezTo>
                    <a:pt x="8383" y="16735"/>
                    <a:pt x="7599" y="17544"/>
                    <a:pt x="7664" y="18489"/>
                  </a:cubicBezTo>
                  <a:cubicBezTo>
                    <a:pt x="7271" y="17748"/>
                    <a:pt x="6648" y="16959"/>
                    <a:pt x="5754" y="16959"/>
                  </a:cubicBezTo>
                  <a:cubicBezTo>
                    <a:pt x="5719" y="16959"/>
                    <a:pt x="5684" y="16961"/>
                    <a:pt x="5648" y="16963"/>
                  </a:cubicBezTo>
                  <a:cubicBezTo>
                    <a:pt x="5099" y="17005"/>
                    <a:pt x="4521" y="17390"/>
                    <a:pt x="4406" y="17913"/>
                  </a:cubicBezTo>
                  <a:cubicBezTo>
                    <a:pt x="3951" y="17403"/>
                    <a:pt x="3233" y="16889"/>
                    <a:pt x="2619" y="16889"/>
                  </a:cubicBezTo>
                  <a:cubicBezTo>
                    <a:pt x="2323" y="16889"/>
                    <a:pt x="2051" y="17008"/>
                    <a:pt x="1844" y="17306"/>
                  </a:cubicBezTo>
                  <a:cubicBezTo>
                    <a:pt x="1250" y="18163"/>
                    <a:pt x="1597" y="19456"/>
                    <a:pt x="2185" y="20378"/>
                  </a:cubicBezTo>
                  <a:cubicBezTo>
                    <a:pt x="2015" y="20318"/>
                    <a:pt x="1836" y="20287"/>
                    <a:pt x="1658" y="20287"/>
                  </a:cubicBezTo>
                  <a:cubicBezTo>
                    <a:pt x="1116" y="20287"/>
                    <a:pt x="581" y="20569"/>
                    <a:pt x="337" y="21147"/>
                  </a:cubicBezTo>
                  <a:cubicBezTo>
                    <a:pt x="0" y="21947"/>
                    <a:pt x="623" y="22860"/>
                    <a:pt x="1411" y="22860"/>
                  </a:cubicBezTo>
                  <a:cubicBezTo>
                    <a:pt x="1462" y="22860"/>
                    <a:pt x="1514" y="22856"/>
                    <a:pt x="1566" y="22849"/>
                  </a:cubicBezTo>
                  <a:cubicBezTo>
                    <a:pt x="1637" y="22881"/>
                    <a:pt x="1707" y="22907"/>
                    <a:pt x="1779" y="22940"/>
                  </a:cubicBezTo>
                  <a:cubicBezTo>
                    <a:pt x="1802" y="23021"/>
                    <a:pt x="1864" y="23093"/>
                    <a:pt x="1972" y="23110"/>
                  </a:cubicBezTo>
                  <a:cubicBezTo>
                    <a:pt x="2070" y="23121"/>
                    <a:pt x="2165" y="23129"/>
                    <a:pt x="2263" y="23146"/>
                  </a:cubicBezTo>
                  <a:cubicBezTo>
                    <a:pt x="2379" y="23185"/>
                    <a:pt x="2497" y="23217"/>
                    <a:pt x="2611" y="23217"/>
                  </a:cubicBezTo>
                  <a:cubicBezTo>
                    <a:pt x="2633" y="23217"/>
                    <a:pt x="2656" y="23215"/>
                    <a:pt x="2677" y="23213"/>
                  </a:cubicBezTo>
                  <a:cubicBezTo>
                    <a:pt x="2693" y="23213"/>
                    <a:pt x="2705" y="23204"/>
                    <a:pt x="2716" y="23200"/>
                  </a:cubicBezTo>
                  <a:cubicBezTo>
                    <a:pt x="7036" y="23734"/>
                    <a:pt x="11415" y="23909"/>
                    <a:pt x="15801" y="23909"/>
                  </a:cubicBezTo>
                  <a:cubicBezTo>
                    <a:pt x="20749" y="23909"/>
                    <a:pt x="25706" y="23686"/>
                    <a:pt x="30595" y="23500"/>
                  </a:cubicBezTo>
                  <a:cubicBezTo>
                    <a:pt x="38551" y="23200"/>
                    <a:pt x="46504" y="22808"/>
                    <a:pt x="54463" y="22808"/>
                  </a:cubicBezTo>
                  <a:cubicBezTo>
                    <a:pt x="56064" y="22808"/>
                    <a:pt x="57666" y="22824"/>
                    <a:pt x="59268" y="22860"/>
                  </a:cubicBezTo>
                  <a:cubicBezTo>
                    <a:pt x="59405" y="22860"/>
                    <a:pt x="59496" y="22797"/>
                    <a:pt x="59552" y="22706"/>
                  </a:cubicBezTo>
                  <a:cubicBezTo>
                    <a:pt x="59576" y="22697"/>
                    <a:pt x="59596" y="22686"/>
                    <a:pt x="59619" y="22670"/>
                  </a:cubicBezTo>
                  <a:cubicBezTo>
                    <a:pt x="60296" y="22118"/>
                    <a:pt x="60551" y="21125"/>
                    <a:pt x="60136" y="20334"/>
                  </a:cubicBezTo>
                  <a:cubicBezTo>
                    <a:pt x="59826" y="19749"/>
                    <a:pt x="59220" y="19400"/>
                    <a:pt x="58587" y="19400"/>
                  </a:cubicBezTo>
                  <a:cubicBezTo>
                    <a:pt x="58551" y="19400"/>
                    <a:pt x="58516" y="19401"/>
                    <a:pt x="58480" y="19404"/>
                  </a:cubicBezTo>
                  <a:cubicBezTo>
                    <a:pt x="59039" y="18191"/>
                    <a:pt x="58748" y="16543"/>
                    <a:pt x="57559" y="15814"/>
                  </a:cubicBezTo>
                  <a:cubicBezTo>
                    <a:pt x="57168" y="15575"/>
                    <a:pt x="56724" y="15461"/>
                    <a:pt x="56283" y="15461"/>
                  </a:cubicBezTo>
                  <a:cubicBezTo>
                    <a:pt x="55717" y="15461"/>
                    <a:pt x="55155" y="15648"/>
                    <a:pt x="54715" y="15996"/>
                  </a:cubicBezTo>
                  <a:cubicBezTo>
                    <a:pt x="54874" y="15384"/>
                    <a:pt x="54841" y="14734"/>
                    <a:pt x="54325" y="14310"/>
                  </a:cubicBezTo>
                  <a:cubicBezTo>
                    <a:pt x="54094" y="14120"/>
                    <a:pt x="53777" y="14009"/>
                    <a:pt x="53475" y="14009"/>
                  </a:cubicBezTo>
                  <a:cubicBezTo>
                    <a:pt x="53288" y="14009"/>
                    <a:pt x="53107" y="14051"/>
                    <a:pt x="52954" y="14143"/>
                  </a:cubicBezTo>
                  <a:cubicBezTo>
                    <a:pt x="52725" y="13157"/>
                    <a:pt x="52118" y="12141"/>
                    <a:pt x="51075" y="11928"/>
                  </a:cubicBezTo>
                  <a:cubicBezTo>
                    <a:pt x="50954" y="11903"/>
                    <a:pt x="50831" y="11891"/>
                    <a:pt x="50707" y="11891"/>
                  </a:cubicBezTo>
                  <a:cubicBezTo>
                    <a:pt x="50004" y="11891"/>
                    <a:pt x="49291" y="12280"/>
                    <a:pt x="49094" y="12977"/>
                  </a:cubicBezTo>
                  <a:cubicBezTo>
                    <a:pt x="49036" y="12934"/>
                    <a:pt x="48976" y="12890"/>
                    <a:pt x="48917" y="12847"/>
                  </a:cubicBezTo>
                  <a:cubicBezTo>
                    <a:pt x="48929" y="12835"/>
                    <a:pt x="48937" y="12820"/>
                    <a:pt x="48944" y="12804"/>
                  </a:cubicBezTo>
                  <a:cubicBezTo>
                    <a:pt x="49393" y="11725"/>
                    <a:pt x="49436" y="10149"/>
                    <a:pt x="48794" y="9137"/>
                  </a:cubicBezTo>
                  <a:cubicBezTo>
                    <a:pt x="48429" y="8549"/>
                    <a:pt x="47830" y="8097"/>
                    <a:pt x="47160" y="8066"/>
                  </a:cubicBezTo>
                  <a:cubicBezTo>
                    <a:pt x="47393" y="7574"/>
                    <a:pt x="47507" y="6967"/>
                    <a:pt x="47581" y="6490"/>
                  </a:cubicBezTo>
                  <a:cubicBezTo>
                    <a:pt x="47686" y="5840"/>
                    <a:pt x="47626" y="5131"/>
                    <a:pt x="47247" y="4572"/>
                  </a:cubicBezTo>
                  <a:cubicBezTo>
                    <a:pt x="46952" y="4134"/>
                    <a:pt x="46420" y="3866"/>
                    <a:pt x="45914" y="3866"/>
                  </a:cubicBezTo>
                  <a:cubicBezTo>
                    <a:pt x="45715" y="3866"/>
                    <a:pt x="45520" y="3908"/>
                    <a:pt x="45345" y="3997"/>
                  </a:cubicBezTo>
                  <a:cubicBezTo>
                    <a:pt x="45322" y="3627"/>
                    <a:pt x="45149" y="3229"/>
                    <a:pt x="45002" y="2938"/>
                  </a:cubicBezTo>
                  <a:cubicBezTo>
                    <a:pt x="44729" y="2405"/>
                    <a:pt x="44274" y="1925"/>
                    <a:pt x="43686" y="1752"/>
                  </a:cubicBezTo>
                  <a:cubicBezTo>
                    <a:pt x="43513" y="1701"/>
                    <a:pt x="43334" y="1676"/>
                    <a:pt x="43158" y="1676"/>
                  </a:cubicBezTo>
                  <a:cubicBezTo>
                    <a:pt x="42695" y="1676"/>
                    <a:pt x="42247" y="1847"/>
                    <a:pt x="41942" y="2158"/>
                  </a:cubicBezTo>
                  <a:cubicBezTo>
                    <a:pt x="41945" y="1810"/>
                    <a:pt x="41855" y="1445"/>
                    <a:pt x="41720" y="1176"/>
                  </a:cubicBezTo>
                  <a:cubicBezTo>
                    <a:pt x="41366" y="443"/>
                    <a:pt x="40646" y="0"/>
                    <a:pt x="39834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4"/>
            <p:cNvSpPr/>
            <p:nvPr/>
          </p:nvSpPr>
          <p:spPr>
            <a:xfrm>
              <a:off x="3679575" y="3103675"/>
              <a:ext cx="374025" cy="154000"/>
            </a:xfrm>
            <a:custGeom>
              <a:avLst/>
              <a:gdLst/>
              <a:ahLst/>
              <a:cxnLst/>
              <a:rect l="l" t="t" r="r" b="b"/>
              <a:pathLst>
                <a:path w="14961" h="6160" extrusionOk="0">
                  <a:moveTo>
                    <a:pt x="7047" y="1"/>
                  </a:moveTo>
                  <a:cubicBezTo>
                    <a:pt x="6945" y="1"/>
                    <a:pt x="6842" y="9"/>
                    <a:pt x="6739" y="26"/>
                  </a:cubicBezTo>
                  <a:cubicBezTo>
                    <a:pt x="5618" y="211"/>
                    <a:pt x="4687" y="1491"/>
                    <a:pt x="4853" y="2618"/>
                  </a:cubicBezTo>
                  <a:cubicBezTo>
                    <a:pt x="4544" y="2350"/>
                    <a:pt x="4112" y="2205"/>
                    <a:pt x="3689" y="2205"/>
                  </a:cubicBezTo>
                  <a:cubicBezTo>
                    <a:pt x="3428" y="2205"/>
                    <a:pt x="3170" y="2260"/>
                    <a:pt x="2947" y="2377"/>
                  </a:cubicBezTo>
                  <a:cubicBezTo>
                    <a:pt x="2084" y="2830"/>
                    <a:pt x="1865" y="3906"/>
                    <a:pt x="2180" y="4764"/>
                  </a:cubicBezTo>
                  <a:cubicBezTo>
                    <a:pt x="1953" y="4481"/>
                    <a:pt x="1608" y="4296"/>
                    <a:pt x="1243" y="4296"/>
                  </a:cubicBezTo>
                  <a:cubicBezTo>
                    <a:pt x="1155" y="4296"/>
                    <a:pt x="1066" y="4307"/>
                    <a:pt x="977" y="4330"/>
                  </a:cubicBezTo>
                  <a:cubicBezTo>
                    <a:pt x="651" y="4419"/>
                    <a:pt x="355" y="4650"/>
                    <a:pt x="209" y="4957"/>
                  </a:cubicBezTo>
                  <a:cubicBezTo>
                    <a:pt x="1" y="5383"/>
                    <a:pt x="362" y="5749"/>
                    <a:pt x="588" y="6107"/>
                  </a:cubicBezTo>
                  <a:cubicBezTo>
                    <a:pt x="610" y="6144"/>
                    <a:pt x="647" y="6160"/>
                    <a:pt x="683" y="6160"/>
                  </a:cubicBezTo>
                  <a:cubicBezTo>
                    <a:pt x="751" y="6160"/>
                    <a:pt x="818" y="6105"/>
                    <a:pt x="788" y="6026"/>
                  </a:cubicBezTo>
                  <a:cubicBezTo>
                    <a:pt x="705" y="5816"/>
                    <a:pt x="568" y="5587"/>
                    <a:pt x="512" y="5372"/>
                  </a:cubicBezTo>
                  <a:cubicBezTo>
                    <a:pt x="439" y="5084"/>
                    <a:pt x="655" y="4857"/>
                    <a:pt x="908" y="4730"/>
                  </a:cubicBezTo>
                  <a:cubicBezTo>
                    <a:pt x="1030" y="4669"/>
                    <a:pt x="1148" y="4642"/>
                    <a:pt x="1259" y="4642"/>
                  </a:cubicBezTo>
                  <a:cubicBezTo>
                    <a:pt x="1690" y="4642"/>
                    <a:pt x="2018" y="5053"/>
                    <a:pt x="2094" y="5494"/>
                  </a:cubicBezTo>
                  <a:cubicBezTo>
                    <a:pt x="2101" y="5530"/>
                    <a:pt x="2120" y="5557"/>
                    <a:pt x="2140" y="5577"/>
                  </a:cubicBezTo>
                  <a:cubicBezTo>
                    <a:pt x="2097" y="5649"/>
                    <a:pt x="2054" y="5723"/>
                    <a:pt x="2018" y="5806"/>
                  </a:cubicBezTo>
                  <a:cubicBezTo>
                    <a:pt x="1966" y="5920"/>
                    <a:pt x="2064" y="6063"/>
                    <a:pt x="2172" y="6063"/>
                  </a:cubicBezTo>
                  <a:cubicBezTo>
                    <a:pt x="2208" y="6063"/>
                    <a:pt x="2246" y="6046"/>
                    <a:pt x="2280" y="6006"/>
                  </a:cubicBezTo>
                  <a:cubicBezTo>
                    <a:pt x="2468" y="5779"/>
                    <a:pt x="2677" y="5557"/>
                    <a:pt x="2930" y="5404"/>
                  </a:cubicBezTo>
                  <a:cubicBezTo>
                    <a:pt x="3159" y="5259"/>
                    <a:pt x="3461" y="5207"/>
                    <a:pt x="3651" y="5014"/>
                  </a:cubicBezTo>
                  <a:cubicBezTo>
                    <a:pt x="3741" y="4920"/>
                    <a:pt x="3697" y="4773"/>
                    <a:pt x="3576" y="4734"/>
                  </a:cubicBezTo>
                  <a:cubicBezTo>
                    <a:pt x="3521" y="4716"/>
                    <a:pt x="3465" y="4707"/>
                    <a:pt x="3408" y="4707"/>
                  </a:cubicBezTo>
                  <a:cubicBezTo>
                    <a:pt x="3144" y="4707"/>
                    <a:pt x="2865" y="4883"/>
                    <a:pt x="2667" y="5029"/>
                  </a:cubicBezTo>
                  <a:cubicBezTo>
                    <a:pt x="2651" y="5042"/>
                    <a:pt x="2640" y="5054"/>
                    <a:pt x="2627" y="5062"/>
                  </a:cubicBezTo>
                  <a:cubicBezTo>
                    <a:pt x="2340" y="4326"/>
                    <a:pt x="2324" y="3284"/>
                    <a:pt x="3068" y="2815"/>
                  </a:cubicBezTo>
                  <a:cubicBezTo>
                    <a:pt x="3268" y="2691"/>
                    <a:pt x="3481" y="2635"/>
                    <a:pt x="3690" y="2635"/>
                  </a:cubicBezTo>
                  <a:cubicBezTo>
                    <a:pt x="4204" y="2635"/>
                    <a:pt x="4690" y="2977"/>
                    <a:pt x="4869" y="3490"/>
                  </a:cubicBezTo>
                  <a:cubicBezTo>
                    <a:pt x="4902" y="3586"/>
                    <a:pt x="4996" y="3634"/>
                    <a:pt x="5087" y="3634"/>
                  </a:cubicBezTo>
                  <a:cubicBezTo>
                    <a:pt x="5194" y="3634"/>
                    <a:pt x="5296" y="3567"/>
                    <a:pt x="5283" y="3430"/>
                  </a:cubicBezTo>
                  <a:cubicBezTo>
                    <a:pt x="5319" y="3421"/>
                    <a:pt x="5346" y="3398"/>
                    <a:pt x="5346" y="3358"/>
                  </a:cubicBezTo>
                  <a:cubicBezTo>
                    <a:pt x="5346" y="3351"/>
                    <a:pt x="5346" y="3344"/>
                    <a:pt x="5342" y="3333"/>
                  </a:cubicBezTo>
                  <a:cubicBezTo>
                    <a:pt x="5032" y="2238"/>
                    <a:pt x="5366" y="855"/>
                    <a:pt x="6591" y="476"/>
                  </a:cubicBezTo>
                  <a:cubicBezTo>
                    <a:pt x="6766" y="422"/>
                    <a:pt x="6936" y="397"/>
                    <a:pt x="7098" y="397"/>
                  </a:cubicBezTo>
                  <a:cubicBezTo>
                    <a:pt x="8306" y="397"/>
                    <a:pt x="9101" y="1788"/>
                    <a:pt x="8911" y="2934"/>
                  </a:cubicBezTo>
                  <a:cubicBezTo>
                    <a:pt x="8887" y="3075"/>
                    <a:pt x="8990" y="3163"/>
                    <a:pt x="9095" y="3163"/>
                  </a:cubicBezTo>
                  <a:cubicBezTo>
                    <a:pt x="9166" y="3163"/>
                    <a:pt x="9238" y="3123"/>
                    <a:pt x="9274" y="3033"/>
                  </a:cubicBezTo>
                  <a:cubicBezTo>
                    <a:pt x="9305" y="2947"/>
                    <a:pt x="9328" y="2864"/>
                    <a:pt x="9348" y="2777"/>
                  </a:cubicBezTo>
                  <a:cubicBezTo>
                    <a:pt x="9583" y="2580"/>
                    <a:pt x="9884" y="2460"/>
                    <a:pt x="10185" y="2460"/>
                  </a:cubicBezTo>
                  <a:cubicBezTo>
                    <a:pt x="10387" y="2460"/>
                    <a:pt x="10589" y="2515"/>
                    <a:pt x="10770" y="2635"/>
                  </a:cubicBezTo>
                  <a:cubicBezTo>
                    <a:pt x="11283" y="2974"/>
                    <a:pt x="11310" y="3600"/>
                    <a:pt x="11110" y="4120"/>
                  </a:cubicBezTo>
                  <a:cubicBezTo>
                    <a:pt x="11047" y="4279"/>
                    <a:pt x="11189" y="4395"/>
                    <a:pt x="11330" y="4395"/>
                  </a:cubicBezTo>
                  <a:cubicBezTo>
                    <a:pt x="11402" y="4395"/>
                    <a:pt x="11474" y="4364"/>
                    <a:pt x="11519" y="4293"/>
                  </a:cubicBezTo>
                  <a:cubicBezTo>
                    <a:pt x="11532" y="4299"/>
                    <a:pt x="11546" y="4302"/>
                    <a:pt x="11562" y="4302"/>
                  </a:cubicBezTo>
                  <a:cubicBezTo>
                    <a:pt x="11580" y="4302"/>
                    <a:pt x="11600" y="4297"/>
                    <a:pt x="11620" y="4286"/>
                  </a:cubicBezTo>
                  <a:cubicBezTo>
                    <a:pt x="12038" y="4041"/>
                    <a:pt x="12444" y="3817"/>
                    <a:pt x="12905" y="3817"/>
                  </a:cubicBezTo>
                  <a:cubicBezTo>
                    <a:pt x="13044" y="3817"/>
                    <a:pt x="13188" y="3838"/>
                    <a:pt x="13339" y="3884"/>
                  </a:cubicBezTo>
                  <a:cubicBezTo>
                    <a:pt x="14035" y="4098"/>
                    <a:pt x="14413" y="4756"/>
                    <a:pt x="14453" y="5449"/>
                  </a:cubicBezTo>
                  <a:cubicBezTo>
                    <a:pt x="14463" y="5611"/>
                    <a:pt x="14589" y="5693"/>
                    <a:pt x="14713" y="5693"/>
                  </a:cubicBezTo>
                  <a:cubicBezTo>
                    <a:pt x="14836" y="5693"/>
                    <a:pt x="14956" y="5612"/>
                    <a:pt x="14956" y="5449"/>
                  </a:cubicBezTo>
                  <a:cubicBezTo>
                    <a:pt x="14961" y="4597"/>
                    <a:pt x="14448" y="3786"/>
                    <a:pt x="13636" y="3483"/>
                  </a:cubicBezTo>
                  <a:cubicBezTo>
                    <a:pt x="13420" y="3400"/>
                    <a:pt x="13180" y="3359"/>
                    <a:pt x="12938" y="3359"/>
                  </a:cubicBezTo>
                  <a:cubicBezTo>
                    <a:pt x="12481" y="3359"/>
                    <a:pt x="12015" y="3506"/>
                    <a:pt x="11683" y="3804"/>
                  </a:cubicBezTo>
                  <a:cubicBezTo>
                    <a:pt x="11774" y="3213"/>
                    <a:pt x="11510" y="2554"/>
                    <a:pt x="10993" y="2240"/>
                  </a:cubicBezTo>
                  <a:cubicBezTo>
                    <a:pt x="10753" y="2095"/>
                    <a:pt x="10488" y="2026"/>
                    <a:pt x="10225" y="2026"/>
                  </a:cubicBezTo>
                  <a:cubicBezTo>
                    <a:pt x="9929" y="2026"/>
                    <a:pt x="9636" y="2113"/>
                    <a:pt x="9385" y="2275"/>
                  </a:cubicBezTo>
                  <a:cubicBezTo>
                    <a:pt x="9331" y="1105"/>
                    <a:pt x="8229" y="1"/>
                    <a:pt x="7047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5" name="Google Shape;8085;p74"/>
          <p:cNvGrpSpPr/>
          <p:nvPr/>
        </p:nvGrpSpPr>
        <p:grpSpPr>
          <a:xfrm>
            <a:off x="4226990" y="3632053"/>
            <a:ext cx="1518070" cy="570509"/>
            <a:chOff x="4326725" y="3663950"/>
            <a:chExt cx="1343425" cy="504875"/>
          </a:xfrm>
        </p:grpSpPr>
        <p:sp>
          <p:nvSpPr>
            <p:cNvPr id="8086" name="Google Shape;8086;p74"/>
            <p:cNvSpPr/>
            <p:nvPr/>
          </p:nvSpPr>
          <p:spPr>
            <a:xfrm>
              <a:off x="4420775" y="3678150"/>
              <a:ext cx="1239100" cy="479925"/>
            </a:xfrm>
            <a:custGeom>
              <a:avLst/>
              <a:gdLst/>
              <a:ahLst/>
              <a:cxnLst/>
              <a:rect l="l" t="t" r="r" b="b"/>
              <a:pathLst>
                <a:path w="49564" h="19197" extrusionOk="0">
                  <a:moveTo>
                    <a:pt x="23016" y="9805"/>
                  </a:moveTo>
                  <a:cubicBezTo>
                    <a:pt x="23759" y="9805"/>
                    <a:pt x="24492" y="10210"/>
                    <a:pt x="24824" y="10876"/>
                  </a:cubicBezTo>
                  <a:cubicBezTo>
                    <a:pt x="25091" y="10447"/>
                    <a:pt x="25546" y="10161"/>
                    <a:pt x="26060" y="10161"/>
                  </a:cubicBezTo>
                  <a:cubicBezTo>
                    <a:pt x="26159" y="10161"/>
                    <a:pt x="26261" y="10172"/>
                    <a:pt x="26364" y="10195"/>
                  </a:cubicBezTo>
                  <a:cubicBezTo>
                    <a:pt x="27070" y="10348"/>
                    <a:pt x="27622" y="11065"/>
                    <a:pt x="27550" y="11786"/>
                  </a:cubicBezTo>
                  <a:cubicBezTo>
                    <a:pt x="27787" y="11585"/>
                    <a:pt x="28076" y="11492"/>
                    <a:pt x="28369" y="11492"/>
                  </a:cubicBezTo>
                  <a:cubicBezTo>
                    <a:pt x="28686" y="11492"/>
                    <a:pt x="29008" y="11602"/>
                    <a:pt x="29272" y="11802"/>
                  </a:cubicBezTo>
                  <a:cubicBezTo>
                    <a:pt x="29532" y="12002"/>
                    <a:pt x="29732" y="12269"/>
                    <a:pt x="29803" y="12592"/>
                  </a:cubicBezTo>
                  <a:cubicBezTo>
                    <a:pt x="29886" y="12968"/>
                    <a:pt x="29703" y="13374"/>
                    <a:pt x="29851" y="13724"/>
                  </a:cubicBezTo>
                  <a:cubicBezTo>
                    <a:pt x="30201" y="13336"/>
                    <a:pt x="30672" y="13156"/>
                    <a:pt x="31145" y="13156"/>
                  </a:cubicBezTo>
                  <a:cubicBezTo>
                    <a:pt x="31706" y="13156"/>
                    <a:pt x="32268" y="13409"/>
                    <a:pt x="32631" y="13870"/>
                  </a:cubicBezTo>
                  <a:cubicBezTo>
                    <a:pt x="32994" y="13323"/>
                    <a:pt x="33326" y="12866"/>
                    <a:pt x="34097" y="12866"/>
                  </a:cubicBezTo>
                  <a:cubicBezTo>
                    <a:pt x="34114" y="12866"/>
                    <a:pt x="34130" y="12866"/>
                    <a:pt x="34147" y="12867"/>
                  </a:cubicBezTo>
                  <a:cubicBezTo>
                    <a:pt x="34869" y="12882"/>
                    <a:pt x="35480" y="13351"/>
                    <a:pt x="35673" y="14037"/>
                  </a:cubicBezTo>
                  <a:cubicBezTo>
                    <a:pt x="35710" y="14159"/>
                    <a:pt x="35608" y="14244"/>
                    <a:pt x="35507" y="14244"/>
                  </a:cubicBezTo>
                  <a:cubicBezTo>
                    <a:pt x="35453" y="14244"/>
                    <a:pt x="35400" y="14221"/>
                    <a:pt x="35366" y="14167"/>
                  </a:cubicBezTo>
                  <a:cubicBezTo>
                    <a:pt x="35072" y="13687"/>
                    <a:pt x="34803" y="13431"/>
                    <a:pt x="34243" y="13347"/>
                  </a:cubicBezTo>
                  <a:cubicBezTo>
                    <a:pt x="34179" y="13337"/>
                    <a:pt x="34112" y="13332"/>
                    <a:pt x="34042" y="13332"/>
                  </a:cubicBezTo>
                  <a:cubicBezTo>
                    <a:pt x="33507" y="13332"/>
                    <a:pt x="32839" y="13617"/>
                    <a:pt x="32837" y="14248"/>
                  </a:cubicBezTo>
                  <a:cubicBezTo>
                    <a:pt x="32834" y="14370"/>
                    <a:pt x="32723" y="14451"/>
                    <a:pt x="32617" y="14451"/>
                  </a:cubicBezTo>
                  <a:cubicBezTo>
                    <a:pt x="32551" y="14451"/>
                    <a:pt x="32487" y="14421"/>
                    <a:pt x="32451" y="14350"/>
                  </a:cubicBezTo>
                  <a:cubicBezTo>
                    <a:pt x="32167" y="13810"/>
                    <a:pt x="31649" y="13533"/>
                    <a:pt x="31117" y="13533"/>
                  </a:cubicBezTo>
                  <a:cubicBezTo>
                    <a:pt x="30766" y="13533"/>
                    <a:pt x="30409" y="13653"/>
                    <a:pt x="30108" y="13897"/>
                  </a:cubicBezTo>
                  <a:cubicBezTo>
                    <a:pt x="30281" y="13984"/>
                    <a:pt x="30431" y="14095"/>
                    <a:pt x="30489" y="14275"/>
                  </a:cubicBezTo>
                  <a:cubicBezTo>
                    <a:pt x="30517" y="14346"/>
                    <a:pt x="30455" y="14436"/>
                    <a:pt x="30377" y="14436"/>
                  </a:cubicBezTo>
                  <a:cubicBezTo>
                    <a:pt x="30374" y="14436"/>
                    <a:pt x="30371" y="14436"/>
                    <a:pt x="30368" y="14435"/>
                  </a:cubicBezTo>
                  <a:cubicBezTo>
                    <a:pt x="30114" y="14417"/>
                    <a:pt x="29932" y="14217"/>
                    <a:pt x="29711" y="14105"/>
                  </a:cubicBezTo>
                  <a:cubicBezTo>
                    <a:pt x="29708" y="14103"/>
                    <a:pt x="29708" y="14103"/>
                    <a:pt x="29703" y="14103"/>
                  </a:cubicBezTo>
                  <a:cubicBezTo>
                    <a:pt x="29689" y="14098"/>
                    <a:pt x="29673" y="14093"/>
                    <a:pt x="29658" y="14085"/>
                  </a:cubicBezTo>
                  <a:cubicBezTo>
                    <a:pt x="29643" y="14078"/>
                    <a:pt x="29628" y="14071"/>
                    <a:pt x="29611" y="14060"/>
                  </a:cubicBezTo>
                  <a:cubicBezTo>
                    <a:pt x="29339" y="13938"/>
                    <a:pt x="29049" y="13862"/>
                    <a:pt x="28749" y="13831"/>
                  </a:cubicBezTo>
                  <a:cubicBezTo>
                    <a:pt x="28599" y="13814"/>
                    <a:pt x="28592" y="13590"/>
                    <a:pt x="28749" y="13590"/>
                  </a:cubicBezTo>
                  <a:cubicBezTo>
                    <a:pt x="28767" y="13589"/>
                    <a:pt x="28785" y="13589"/>
                    <a:pt x="28804" y="13589"/>
                  </a:cubicBezTo>
                  <a:cubicBezTo>
                    <a:pt x="28988" y="13589"/>
                    <a:pt x="29171" y="13608"/>
                    <a:pt x="29351" y="13641"/>
                  </a:cubicBezTo>
                  <a:cubicBezTo>
                    <a:pt x="29299" y="13290"/>
                    <a:pt x="29452" y="12845"/>
                    <a:pt x="29311" y="12518"/>
                  </a:cubicBezTo>
                  <a:cubicBezTo>
                    <a:pt x="29125" y="12087"/>
                    <a:pt x="28655" y="11825"/>
                    <a:pt x="28194" y="11825"/>
                  </a:cubicBezTo>
                  <a:cubicBezTo>
                    <a:pt x="27992" y="11825"/>
                    <a:pt x="27791" y="11875"/>
                    <a:pt x="27617" y="11985"/>
                  </a:cubicBezTo>
                  <a:cubicBezTo>
                    <a:pt x="27603" y="11994"/>
                    <a:pt x="27589" y="11998"/>
                    <a:pt x="27577" y="11998"/>
                  </a:cubicBezTo>
                  <a:cubicBezTo>
                    <a:pt x="27556" y="11998"/>
                    <a:pt x="27536" y="11988"/>
                    <a:pt x="27516" y="11974"/>
                  </a:cubicBezTo>
                  <a:cubicBezTo>
                    <a:pt x="27488" y="12026"/>
                    <a:pt x="27438" y="12050"/>
                    <a:pt x="27385" y="12050"/>
                  </a:cubicBezTo>
                  <a:cubicBezTo>
                    <a:pt x="27296" y="12050"/>
                    <a:pt x="27201" y="11984"/>
                    <a:pt x="27193" y="11878"/>
                  </a:cubicBezTo>
                  <a:cubicBezTo>
                    <a:pt x="27153" y="11291"/>
                    <a:pt x="26902" y="10696"/>
                    <a:pt x="26271" y="10539"/>
                  </a:cubicBezTo>
                  <a:cubicBezTo>
                    <a:pt x="26183" y="10517"/>
                    <a:pt x="26094" y="10507"/>
                    <a:pt x="26006" y="10507"/>
                  </a:cubicBezTo>
                  <a:cubicBezTo>
                    <a:pt x="25580" y="10507"/>
                    <a:pt x="25167" y="10748"/>
                    <a:pt x="24913" y="11088"/>
                  </a:cubicBezTo>
                  <a:cubicBezTo>
                    <a:pt x="24928" y="11132"/>
                    <a:pt x="24943" y="11171"/>
                    <a:pt x="24955" y="11213"/>
                  </a:cubicBezTo>
                  <a:cubicBezTo>
                    <a:pt x="24991" y="11355"/>
                    <a:pt x="24874" y="11447"/>
                    <a:pt x="24761" y="11447"/>
                  </a:cubicBezTo>
                  <a:cubicBezTo>
                    <a:pt x="24686" y="11447"/>
                    <a:pt x="24613" y="11406"/>
                    <a:pt x="24588" y="11312"/>
                  </a:cubicBezTo>
                  <a:cubicBezTo>
                    <a:pt x="24406" y="10606"/>
                    <a:pt x="23710" y="10174"/>
                    <a:pt x="23012" y="10174"/>
                  </a:cubicBezTo>
                  <a:cubicBezTo>
                    <a:pt x="22714" y="10174"/>
                    <a:pt x="22416" y="10253"/>
                    <a:pt x="22158" y="10423"/>
                  </a:cubicBezTo>
                  <a:cubicBezTo>
                    <a:pt x="21286" y="10998"/>
                    <a:pt x="21216" y="12141"/>
                    <a:pt x="21512" y="13049"/>
                  </a:cubicBezTo>
                  <a:cubicBezTo>
                    <a:pt x="21545" y="13082"/>
                    <a:pt x="21581" y="13112"/>
                    <a:pt x="21613" y="13148"/>
                  </a:cubicBezTo>
                  <a:cubicBezTo>
                    <a:pt x="21710" y="13262"/>
                    <a:pt x="21607" y="13413"/>
                    <a:pt x="21497" y="13413"/>
                  </a:cubicBezTo>
                  <a:cubicBezTo>
                    <a:pt x="21463" y="13413"/>
                    <a:pt x="21428" y="13399"/>
                    <a:pt x="21398" y="13364"/>
                  </a:cubicBezTo>
                  <a:cubicBezTo>
                    <a:pt x="21102" y="13014"/>
                    <a:pt x="20685" y="12799"/>
                    <a:pt x="20223" y="12792"/>
                  </a:cubicBezTo>
                  <a:cubicBezTo>
                    <a:pt x="20182" y="12792"/>
                    <a:pt x="20143" y="12791"/>
                    <a:pt x="20106" y="12791"/>
                  </a:cubicBezTo>
                  <a:cubicBezTo>
                    <a:pt x="19928" y="12791"/>
                    <a:pt x="19796" y="12814"/>
                    <a:pt x="19750" y="13009"/>
                  </a:cubicBezTo>
                  <a:cubicBezTo>
                    <a:pt x="19685" y="13304"/>
                    <a:pt x="19740" y="13634"/>
                    <a:pt x="19837" y="13918"/>
                  </a:cubicBezTo>
                  <a:cubicBezTo>
                    <a:pt x="19856" y="13973"/>
                    <a:pt x="19805" y="14015"/>
                    <a:pt x="19758" y="14015"/>
                  </a:cubicBezTo>
                  <a:cubicBezTo>
                    <a:pt x="19733" y="14015"/>
                    <a:pt x="19710" y="14004"/>
                    <a:pt x="19697" y="13977"/>
                  </a:cubicBezTo>
                  <a:cubicBezTo>
                    <a:pt x="19547" y="13635"/>
                    <a:pt x="19464" y="13290"/>
                    <a:pt x="19507" y="12914"/>
                  </a:cubicBezTo>
                  <a:cubicBezTo>
                    <a:pt x="19547" y="12607"/>
                    <a:pt x="19642" y="12567"/>
                    <a:pt x="19952" y="12519"/>
                  </a:cubicBezTo>
                  <a:cubicBezTo>
                    <a:pt x="20036" y="12507"/>
                    <a:pt x="20120" y="12501"/>
                    <a:pt x="20204" y="12501"/>
                  </a:cubicBezTo>
                  <a:cubicBezTo>
                    <a:pt x="20528" y="12501"/>
                    <a:pt x="20844" y="12589"/>
                    <a:pt x="21122" y="12748"/>
                  </a:cubicBezTo>
                  <a:cubicBezTo>
                    <a:pt x="20808" y="11726"/>
                    <a:pt x="21171" y="10479"/>
                    <a:pt x="22174" y="9995"/>
                  </a:cubicBezTo>
                  <a:cubicBezTo>
                    <a:pt x="22441" y="9865"/>
                    <a:pt x="22729" y="9805"/>
                    <a:pt x="23016" y="9805"/>
                  </a:cubicBezTo>
                  <a:close/>
                  <a:moveTo>
                    <a:pt x="13712" y="1"/>
                  </a:moveTo>
                  <a:cubicBezTo>
                    <a:pt x="11880" y="1"/>
                    <a:pt x="10018" y="1316"/>
                    <a:pt x="10850" y="3129"/>
                  </a:cubicBezTo>
                  <a:cubicBezTo>
                    <a:pt x="10982" y="3243"/>
                    <a:pt x="11099" y="3362"/>
                    <a:pt x="11193" y="3483"/>
                  </a:cubicBezTo>
                  <a:cubicBezTo>
                    <a:pt x="11287" y="3601"/>
                    <a:pt x="11208" y="3777"/>
                    <a:pt x="11082" y="3777"/>
                  </a:cubicBezTo>
                  <a:cubicBezTo>
                    <a:pt x="11054" y="3777"/>
                    <a:pt x="11024" y="3768"/>
                    <a:pt x="10993" y="3749"/>
                  </a:cubicBezTo>
                  <a:cubicBezTo>
                    <a:pt x="10480" y="3436"/>
                    <a:pt x="10071" y="2972"/>
                    <a:pt x="9484" y="2795"/>
                  </a:cubicBezTo>
                  <a:cubicBezTo>
                    <a:pt x="9324" y="2747"/>
                    <a:pt x="9168" y="2724"/>
                    <a:pt x="9020" y="2724"/>
                  </a:cubicBezTo>
                  <a:cubicBezTo>
                    <a:pt x="8375" y="2724"/>
                    <a:pt x="7879" y="3164"/>
                    <a:pt x="7821" y="3914"/>
                  </a:cubicBezTo>
                  <a:cubicBezTo>
                    <a:pt x="7757" y="4824"/>
                    <a:pt x="7844" y="5844"/>
                    <a:pt x="8384" y="6595"/>
                  </a:cubicBezTo>
                  <a:cubicBezTo>
                    <a:pt x="8454" y="6631"/>
                    <a:pt x="8525" y="6674"/>
                    <a:pt x="8584" y="6730"/>
                  </a:cubicBezTo>
                  <a:cubicBezTo>
                    <a:pt x="8696" y="6832"/>
                    <a:pt x="8603" y="7029"/>
                    <a:pt x="8463" y="7029"/>
                  </a:cubicBezTo>
                  <a:cubicBezTo>
                    <a:pt x="8447" y="7029"/>
                    <a:pt x="8431" y="7027"/>
                    <a:pt x="8414" y="7021"/>
                  </a:cubicBezTo>
                  <a:cubicBezTo>
                    <a:pt x="8246" y="6961"/>
                    <a:pt x="8070" y="6918"/>
                    <a:pt x="7902" y="6918"/>
                  </a:cubicBezTo>
                  <a:cubicBezTo>
                    <a:pt x="7673" y="6918"/>
                    <a:pt x="7458" y="6998"/>
                    <a:pt x="7297" y="7230"/>
                  </a:cubicBezTo>
                  <a:cubicBezTo>
                    <a:pt x="7041" y="7597"/>
                    <a:pt x="7195" y="8089"/>
                    <a:pt x="7521" y="8353"/>
                  </a:cubicBezTo>
                  <a:cubicBezTo>
                    <a:pt x="7671" y="8214"/>
                    <a:pt x="7844" y="8104"/>
                    <a:pt x="8034" y="8053"/>
                  </a:cubicBezTo>
                  <a:cubicBezTo>
                    <a:pt x="8052" y="8048"/>
                    <a:pt x="8069" y="8045"/>
                    <a:pt x="8085" y="8045"/>
                  </a:cubicBezTo>
                  <a:cubicBezTo>
                    <a:pt x="8239" y="8045"/>
                    <a:pt x="8306" y="8268"/>
                    <a:pt x="8164" y="8357"/>
                  </a:cubicBezTo>
                  <a:cubicBezTo>
                    <a:pt x="7941" y="8497"/>
                    <a:pt x="7735" y="8624"/>
                    <a:pt x="7565" y="8822"/>
                  </a:cubicBezTo>
                  <a:cubicBezTo>
                    <a:pt x="7582" y="8853"/>
                    <a:pt x="7605" y="8883"/>
                    <a:pt x="7621" y="8919"/>
                  </a:cubicBezTo>
                  <a:cubicBezTo>
                    <a:pt x="7666" y="9016"/>
                    <a:pt x="7600" y="9111"/>
                    <a:pt x="7509" y="9111"/>
                  </a:cubicBezTo>
                  <a:cubicBezTo>
                    <a:pt x="7489" y="9111"/>
                    <a:pt x="7467" y="9107"/>
                    <a:pt x="7445" y="9096"/>
                  </a:cubicBezTo>
                  <a:cubicBezTo>
                    <a:pt x="7428" y="9089"/>
                    <a:pt x="7409" y="9076"/>
                    <a:pt x="7389" y="9069"/>
                  </a:cubicBezTo>
                  <a:cubicBezTo>
                    <a:pt x="7285" y="9259"/>
                    <a:pt x="7224" y="9463"/>
                    <a:pt x="7184" y="9680"/>
                  </a:cubicBezTo>
                  <a:cubicBezTo>
                    <a:pt x="7172" y="9743"/>
                    <a:pt x="7123" y="9771"/>
                    <a:pt x="7072" y="9771"/>
                  </a:cubicBezTo>
                  <a:cubicBezTo>
                    <a:pt x="7005" y="9771"/>
                    <a:pt x="6934" y="9724"/>
                    <a:pt x="6932" y="9645"/>
                  </a:cubicBezTo>
                  <a:cubicBezTo>
                    <a:pt x="6928" y="9406"/>
                    <a:pt x="6991" y="9154"/>
                    <a:pt x="7101" y="8919"/>
                  </a:cubicBezTo>
                  <a:cubicBezTo>
                    <a:pt x="6839" y="8784"/>
                    <a:pt x="6582" y="8673"/>
                    <a:pt x="6279" y="8673"/>
                  </a:cubicBezTo>
                  <a:cubicBezTo>
                    <a:pt x="6199" y="8673"/>
                    <a:pt x="6116" y="8680"/>
                    <a:pt x="6029" y="8697"/>
                  </a:cubicBezTo>
                  <a:cubicBezTo>
                    <a:pt x="5506" y="8800"/>
                    <a:pt x="5128" y="9214"/>
                    <a:pt x="4986" y="9717"/>
                  </a:cubicBezTo>
                  <a:cubicBezTo>
                    <a:pt x="4748" y="10560"/>
                    <a:pt x="5105" y="11365"/>
                    <a:pt x="5539" y="12076"/>
                  </a:cubicBezTo>
                  <a:cubicBezTo>
                    <a:pt x="5712" y="12101"/>
                    <a:pt x="5869" y="12181"/>
                    <a:pt x="6003" y="12322"/>
                  </a:cubicBezTo>
                  <a:cubicBezTo>
                    <a:pt x="6071" y="12400"/>
                    <a:pt x="6027" y="12538"/>
                    <a:pt x="5915" y="12538"/>
                  </a:cubicBezTo>
                  <a:cubicBezTo>
                    <a:pt x="5914" y="12538"/>
                    <a:pt x="5913" y="12538"/>
                    <a:pt x="5912" y="12538"/>
                  </a:cubicBezTo>
                  <a:cubicBezTo>
                    <a:pt x="5856" y="12538"/>
                    <a:pt x="5798" y="12534"/>
                    <a:pt x="5742" y="12534"/>
                  </a:cubicBezTo>
                  <a:cubicBezTo>
                    <a:pt x="5722" y="12556"/>
                    <a:pt x="5693" y="12570"/>
                    <a:pt x="5663" y="12570"/>
                  </a:cubicBezTo>
                  <a:cubicBezTo>
                    <a:pt x="5640" y="12570"/>
                    <a:pt x="5616" y="12562"/>
                    <a:pt x="5596" y="12541"/>
                  </a:cubicBezTo>
                  <a:cubicBezTo>
                    <a:pt x="5596" y="12537"/>
                    <a:pt x="5592" y="12532"/>
                    <a:pt x="5589" y="12529"/>
                  </a:cubicBezTo>
                  <a:cubicBezTo>
                    <a:pt x="5105" y="12532"/>
                    <a:pt x="4668" y="12615"/>
                    <a:pt x="4392" y="13124"/>
                  </a:cubicBezTo>
                  <a:cubicBezTo>
                    <a:pt x="3985" y="13868"/>
                    <a:pt x="4462" y="14668"/>
                    <a:pt x="4955" y="15224"/>
                  </a:cubicBezTo>
                  <a:cubicBezTo>
                    <a:pt x="5018" y="15291"/>
                    <a:pt x="5005" y="15387"/>
                    <a:pt x="4958" y="15448"/>
                  </a:cubicBezTo>
                  <a:cubicBezTo>
                    <a:pt x="5034" y="15550"/>
                    <a:pt x="4975" y="15729"/>
                    <a:pt x="4843" y="15729"/>
                  </a:cubicBezTo>
                  <a:cubicBezTo>
                    <a:pt x="4826" y="15729"/>
                    <a:pt x="4808" y="15726"/>
                    <a:pt x="4789" y="15720"/>
                  </a:cubicBezTo>
                  <a:cubicBezTo>
                    <a:pt x="4662" y="15679"/>
                    <a:pt x="4532" y="15659"/>
                    <a:pt x="4404" y="15659"/>
                  </a:cubicBezTo>
                  <a:cubicBezTo>
                    <a:pt x="3964" y="15659"/>
                    <a:pt x="3543" y="15891"/>
                    <a:pt x="3292" y="16273"/>
                  </a:cubicBezTo>
                  <a:cubicBezTo>
                    <a:pt x="3292" y="16277"/>
                    <a:pt x="3296" y="16281"/>
                    <a:pt x="3299" y="16284"/>
                  </a:cubicBezTo>
                  <a:cubicBezTo>
                    <a:pt x="3376" y="16427"/>
                    <a:pt x="3263" y="16545"/>
                    <a:pt x="3141" y="16545"/>
                  </a:cubicBezTo>
                  <a:cubicBezTo>
                    <a:pt x="3086" y="16545"/>
                    <a:pt x="3030" y="16522"/>
                    <a:pt x="2989" y="16466"/>
                  </a:cubicBezTo>
                  <a:cubicBezTo>
                    <a:pt x="2692" y="16065"/>
                    <a:pt x="2295" y="15882"/>
                    <a:pt x="1913" y="15882"/>
                  </a:cubicBezTo>
                  <a:cubicBezTo>
                    <a:pt x="1304" y="15882"/>
                    <a:pt x="733" y="16346"/>
                    <a:pt x="665" y="17134"/>
                  </a:cubicBezTo>
                  <a:cubicBezTo>
                    <a:pt x="668" y="17147"/>
                    <a:pt x="677" y="17159"/>
                    <a:pt x="681" y="17174"/>
                  </a:cubicBezTo>
                  <a:cubicBezTo>
                    <a:pt x="830" y="17084"/>
                    <a:pt x="983" y="17004"/>
                    <a:pt x="1148" y="16959"/>
                  </a:cubicBezTo>
                  <a:cubicBezTo>
                    <a:pt x="1164" y="16954"/>
                    <a:pt x="1180" y="16952"/>
                    <a:pt x="1195" y="16952"/>
                  </a:cubicBezTo>
                  <a:cubicBezTo>
                    <a:pt x="1349" y="16952"/>
                    <a:pt x="1427" y="17183"/>
                    <a:pt x="1276" y="17266"/>
                  </a:cubicBezTo>
                  <a:cubicBezTo>
                    <a:pt x="844" y="17499"/>
                    <a:pt x="453" y="17709"/>
                    <a:pt x="98" y="18062"/>
                  </a:cubicBezTo>
                  <a:cubicBezTo>
                    <a:pt x="67" y="18092"/>
                    <a:pt x="32" y="18109"/>
                    <a:pt x="1" y="18109"/>
                  </a:cubicBezTo>
                  <a:lnTo>
                    <a:pt x="111" y="19196"/>
                  </a:lnTo>
                  <a:cubicBezTo>
                    <a:pt x="14667" y="17728"/>
                    <a:pt x="29445" y="17434"/>
                    <a:pt x="44086" y="17434"/>
                  </a:cubicBezTo>
                  <a:cubicBezTo>
                    <a:pt x="45785" y="17434"/>
                    <a:pt x="47482" y="17438"/>
                    <a:pt x="49177" y="17445"/>
                  </a:cubicBezTo>
                  <a:cubicBezTo>
                    <a:pt x="49183" y="17432"/>
                    <a:pt x="49183" y="17420"/>
                    <a:pt x="49190" y="17409"/>
                  </a:cubicBezTo>
                  <a:cubicBezTo>
                    <a:pt x="49564" y="16668"/>
                    <a:pt x="48723" y="16512"/>
                    <a:pt x="48106" y="16512"/>
                  </a:cubicBezTo>
                  <a:cubicBezTo>
                    <a:pt x="47936" y="16512"/>
                    <a:pt x="47782" y="16524"/>
                    <a:pt x="47677" y="16539"/>
                  </a:cubicBezTo>
                  <a:cubicBezTo>
                    <a:pt x="47666" y="16540"/>
                    <a:pt x="47656" y="16541"/>
                    <a:pt x="47645" y="16541"/>
                  </a:cubicBezTo>
                  <a:cubicBezTo>
                    <a:pt x="47494" y="16541"/>
                    <a:pt x="47333" y="16393"/>
                    <a:pt x="47450" y="16231"/>
                  </a:cubicBezTo>
                  <a:cubicBezTo>
                    <a:pt x="47694" y="15889"/>
                    <a:pt x="47851" y="15526"/>
                    <a:pt x="47851" y="15101"/>
                  </a:cubicBezTo>
                  <a:cubicBezTo>
                    <a:pt x="47851" y="14817"/>
                    <a:pt x="47751" y="14651"/>
                    <a:pt x="47591" y="14548"/>
                  </a:cubicBezTo>
                  <a:cubicBezTo>
                    <a:pt x="47428" y="14451"/>
                    <a:pt x="47208" y="14411"/>
                    <a:pt x="46961" y="14375"/>
                  </a:cubicBezTo>
                  <a:cubicBezTo>
                    <a:pt x="46919" y="14416"/>
                    <a:pt x="46864" y="14434"/>
                    <a:pt x="46809" y="14434"/>
                  </a:cubicBezTo>
                  <a:cubicBezTo>
                    <a:pt x="46681" y="14434"/>
                    <a:pt x="46554" y="14333"/>
                    <a:pt x="46607" y="14175"/>
                  </a:cubicBezTo>
                  <a:cubicBezTo>
                    <a:pt x="47012" y="12932"/>
                    <a:pt x="46072" y="11824"/>
                    <a:pt x="44883" y="11824"/>
                  </a:cubicBezTo>
                  <a:cubicBezTo>
                    <a:pt x="44732" y="11824"/>
                    <a:pt x="44577" y="11842"/>
                    <a:pt x="44420" y="11879"/>
                  </a:cubicBezTo>
                  <a:cubicBezTo>
                    <a:pt x="44418" y="11888"/>
                    <a:pt x="44413" y="11891"/>
                    <a:pt x="44413" y="11895"/>
                  </a:cubicBezTo>
                  <a:cubicBezTo>
                    <a:pt x="44374" y="11964"/>
                    <a:pt x="44314" y="11992"/>
                    <a:pt x="44254" y="11992"/>
                  </a:cubicBezTo>
                  <a:cubicBezTo>
                    <a:pt x="44121" y="11992"/>
                    <a:pt x="43987" y="11851"/>
                    <a:pt x="44075" y="11698"/>
                  </a:cubicBezTo>
                  <a:cubicBezTo>
                    <a:pt x="44396" y="11139"/>
                    <a:pt x="44329" y="10403"/>
                    <a:pt x="43853" y="9946"/>
                  </a:cubicBezTo>
                  <a:cubicBezTo>
                    <a:pt x="43590" y="9694"/>
                    <a:pt x="43249" y="9579"/>
                    <a:pt x="42904" y="9579"/>
                  </a:cubicBezTo>
                  <a:cubicBezTo>
                    <a:pt x="42602" y="9579"/>
                    <a:pt x="42297" y="9667"/>
                    <a:pt x="42040" y="9829"/>
                  </a:cubicBezTo>
                  <a:cubicBezTo>
                    <a:pt x="42200" y="9997"/>
                    <a:pt x="42331" y="10190"/>
                    <a:pt x="42354" y="10416"/>
                  </a:cubicBezTo>
                  <a:cubicBezTo>
                    <a:pt x="42360" y="10502"/>
                    <a:pt x="42273" y="10576"/>
                    <a:pt x="42190" y="10576"/>
                  </a:cubicBezTo>
                  <a:cubicBezTo>
                    <a:pt x="42163" y="10576"/>
                    <a:pt x="42136" y="10568"/>
                    <a:pt x="42113" y="10550"/>
                  </a:cubicBezTo>
                  <a:cubicBezTo>
                    <a:pt x="41881" y="10383"/>
                    <a:pt x="41740" y="10125"/>
                    <a:pt x="41554" y="9903"/>
                  </a:cubicBezTo>
                  <a:cubicBezTo>
                    <a:pt x="41446" y="9903"/>
                    <a:pt x="41346" y="9797"/>
                    <a:pt x="41338" y="9690"/>
                  </a:cubicBezTo>
                  <a:cubicBezTo>
                    <a:pt x="41027" y="9432"/>
                    <a:pt x="40664" y="9259"/>
                    <a:pt x="40267" y="9167"/>
                  </a:cubicBezTo>
                  <a:cubicBezTo>
                    <a:pt x="40134" y="9137"/>
                    <a:pt x="40183" y="8953"/>
                    <a:pt x="40308" y="8953"/>
                  </a:cubicBezTo>
                  <a:cubicBezTo>
                    <a:pt x="40313" y="8953"/>
                    <a:pt x="40319" y="8954"/>
                    <a:pt x="40325" y="8954"/>
                  </a:cubicBezTo>
                  <a:cubicBezTo>
                    <a:pt x="40760" y="9024"/>
                    <a:pt x="41168" y="9179"/>
                    <a:pt x="41534" y="9423"/>
                  </a:cubicBezTo>
                  <a:cubicBezTo>
                    <a:pt x="42126" y="8880"/>
                    <a:pt x="42400" y="8057"/>
                    <a:pt x="42047" y="7288"/>
                  </a:cubicBezTo>
                  <a:cubicBezTo>
                    <a:pt x="41704" y="6550"/>
                    <a:pt x="40981" y="6238"/>
                    <a:pt x="40220" y="6225"/>
                  </a:cubicBezTo>
                  <a:cubicBezTo>
                    <a:pt x="40201" y="6250"/>
                    <a:pt x="40188" y="6281"/>
                    <a:pt x="40165" y="6304"/>
                  </a:cubicBezTo>
                  <a:cubicBezTo>
                    <a:pt x="40128" y="6346"/>
                    <a:pt x="40085" y="6364"/>
                    <a:pt x="40042" y="6364"/>
                  </a:cubicBezTo>
                  <a:cubicBezTo>
                    <a:pt x="39966" y="6364"/>
                    <a:pt x="39891" y="6306"/>
                    <a:pt x="39861" y="6233"/>
                  </a:cubicBezTo>
                  <a:cubicBezTo>
                    <a:pt x="39785" y="6217"/>
                    <a:pt x="39790" y="6103"/>
                    <a:pt x="39861" y="6075"/>
                  </a:cubicBezTo>
                  <a:cubicBezTo>
                    <a:pt x="39864" y="6075"/>
                    <a:pt x="39864" y="6075"/>
                    <a:pt x="39868" y="6073"/>
                  </a:cubicBezTo>
                  <a:cubicBezTo>
                    <a:pt x="40325" y="5258"/>
                    <a:pt x="40511" y="4151"/>
                    <a:pt x="39675" y="3478"/>
                  </a:cubicBezTo>
                  <a:cubicBezTo>
                    <a:pt x="39399" y="3257"/>
                    <a:pt x="39057" y="3152"/>
                    <a:pt x="38714" y="3152"/>
                  </a:cubicBezTo>
                  <a:cubicBezTo>
                    <a:pt x="38194" y="3152"/>
                    <a:pt x="37674" y="3393"/>
                    <a:pt x="37382" y="3839"/>
                  </a:cubicBezTo>
                  <a:cubicBezTo>
                    <a:pt x="37364" y="3867"/>
                    <a:pt x="37342" y="3878"/>
                    <a:pt x="37322" y="3878"/>
                  </a:cubicBezTo>
                  <a:cubicBezTo>
                    <a:pt x="37302" y="3878"/>
                    <a:pt x="37284" y="3868"/>
                    <a:pt x="37268" y="3852"/>
                  </a:cubicBezTo>
                  <a:cubicBezTo>
                    <a:pt x="37239" y="3879"/>
                    <a:pt x="37219" y="3908"/>
                    <a:pt x="37193" y="3931"/>
                  </a:cubicBezTo>
                  <a:cubicBezTo>
                    <a:pt x="37170" y="3951"/>
                    <a:pt x="37144" y="3960"/>
                    <a:pt x="37120" y="3960"/>
                  </a:cubicBezTo>
                  <a:cubicBezTo>
                    <a:pt x="37058" y="3960"/>
                    <a:pt x="37003" y="3904"/>
                    <a:pt x="37019" y="3832"/>
                  </a:cubicBezTo>
                  <a:cubicBezTo>
                    <a:pt x="37258" y="2768"/>
                    <a:pt x="36643" y="2011"/>
                    <a:pt x="35652" y="2011"/>
                  </a:cubicBezTo>
                  <a:cubicBezTo>
                    <a:pt x="35499" y="2011"/>
                    <a:pt x="35337" y="2030"/>
                    <a:pt x="35167" y="2068"/>
                  </a:cubicBezTo>
                  <a:cubicBezTo>
                    <a:pt x="34206" y="2282"/>
                    <a:pt x="33096" y="3119"/>
                    <a:pt x="33138" y="4188"/>
                  </a:cubicBezTo>
                  <a:cubicBezTo>
                    <a:pt x="33138" y="4196"/>
                    <a:pt x="33134" y="4196"/>
                    <a:pt x="33134" y="4204"/>
                  </a:cubicBezTo>
                  <a:lnTo>
                    <a:pt x="33138" y="4204"/>
                  </a:lnTo>
                  <a:cubicBezTo>
                    <a:pt x="33222" y="4386"/>
                    <a:pt x="33069" y="4554"/>
                    <a:pt x="32918" y="4554"/>
                  </a:cubicBezTo>
                  <a:cubicBezTo>
                    <a:pt x="32850" y="4554"/>
                    <a:pt x="32782" y="4520"/>
                    <a:pt x="32737" y="4436"/>
                  </a:cubicBezTo>
                  <a:cubicBezTo>
                    <a:pt x="32285" y="3603"/>
                    <a:pt x="31431" y="3015"/>
                    <a:pt x="30498" y="3015"/>
                  </a:cubicBezTo>
                  <a:cubicBezTo>
                    <a:pt x="30266" y="3015"/>
                    <a:pt x="30030" y="3052"/>
                    <a:pt x="29793" y="3129"/>
                  </a:cubicBezTo>
                  <a:cubicBezTo>
                    <a:pt x="28595" y="3522"/>
                    <a:pt x="28097" y="4815"/>
                    <a:pt x="28133" y="5972"/>
                  </a:cubicBezTo>
                  <a:cubicBezTo>
                    <a:pt x="28137" y="6030"/>
                    <a:pt x="28095" y="6056"/>
                    <a:pt x="28050" y="6056"/>
                  </a:cubicBezTo>
                  <a:cubicBezTo>
                    <a:pt x="28039" y="6056"/>
                    <a:pt x="28027" y="6054"/>
                    <a:pt x="28016" y="6051"/>
                  </a:cubicBezTo>
                  <a:lnTo>
                    <a:pt x="28016" y="6051"/>
                  </a:lnTo>
                  <a:cubicBezTo>
                    <a:pt x="28032" y="6105"/>
                    <a:pt x="28043" y="6161"/>
                    <a:pt x="28039" y="6220"/>
                  </a:cubicBezTo>
                  <a:cubicBezTo>
                    <a:pt x="28037" y="6296"/>
                    <a:pt x="27966" y="6369"/>
                    <a:pt x="27891" y="6369"/>
                  </a:cubicBezTo>
                  <a:cubicBezTo>
                    <a:pt x="27868" y="6369"/>
                    <a:pt x="27845" y="6362"/>
                    <a:pt x="27823" y="6347"/>
                  </a:cubicBezTo>
                  <a:cubicBezTo>
                    <a:pt x="27446" y="6065"/>
                    <a:pt x="27280" y="5702"/>
                    <a:pt x="26764" y="5591"/>
                  </a:cubicBezTo>
                  <a:cubicBezTo>
                    <a:pt x="26649" y="5566"/>
                    <a:pt x="26533" y="5553"/>
                    <a:pt x="26419" y="5553"/>
                  </a:cubicBezTo>
                  <a:cubicBezTo>
                    <a:pt x="26143" y="5553"/>
                    <a:pt x="25873" y="5625"/>
                    <a:pt x="25637" y="5761"/>
                  </a:cubicBezTo>
                  <a:cubicBezTo>
                    <a:pt x="25664" y="5825"/>
                    <a:pt x="25693" y="5884"/>
                    <a:pt x="25716" y="5947"/>
                  </a:cubicBezTo>
                  <a:cubicBezTo>
                    <a:pt x="25772" y="6110"/>
                    <a:pt x="25640" y="6216"/>
                    <a:pt x="25503" y="6216"/>
                  </a:cubicBezTo>
                  <a:cubicBezTo>
                    <a:pt x="25413" y="6216"/>
                    <a:pt x="25322" y="6170"/>
                    <a:pt x="25281" y="6065"/>
                  </a:cubicBezTo>
                  <a:cubicBezTo>
                    <a:pt x="25276" y="6053"/>
                    <a:pt x="25273" y="6045"/>
                    <a:pt x="25268" y="6032"/>
                  </a:cubicBezTo>
                  <a:cubicBezTo>
                    <a:pt x="25258" y="6037"/>
                    <a:pt x="25247" y="6039"/>
                    <a:pt x="25236" y="6039"/>
                  </a:cubicBezTo>
                  <a:cubicBezTo>
                    <a:pt x="25176" y="6039"/>
                    <a:pt x="25125" y="5975"/>
                    <a:pt x="25161" y="5911"/>
                  </a:cubicBezTo>
                  <a:cubicBezTo>
                    <a:pt x="25171" y="5891"/>
                    <a:pt x="25181" y="5880"/>
                    <a:pt x="25194" y="5860"/>
                  </a:cubicBezTo>
                  <a:cubicBezTo>
                    <a:pt x="24781" y="5004"/>
                    <a:pt x="23934" y="4593"/>
                    <a:pt x="23049" y="4593"/>
                  </a:cubicBezTo>
                  <a:cubicBezTo>
                    <a:pt x="22710" y="4593"/>
                    <a:pt x="22365" y="4654"/>
                    <a:pt x="22038" y="4772"/>
                  </a:cubicBezTo>
                  <a:cubicBezTo>
                    <a:pt x="22035" y="4791"/>
                    <a:pt x="22035" y="4811"/>
                    <a:pt x="22031" y="4831"/>
                  </a:cubicBezTo>
                  <a:cubicBezTo>
                    <a:pt x="22011" y="4936"/>
                    <a:pt x="21936" y="4982"/>
                    <a:pt x="21855" y="4982"/>
                  </a:cubicBezTo>
                  <a:cubicBezTo>
                    <a:pt x="21734" y="4982"/>
                    <a:pt x="21601" y="4878"/>
                    <a:pt x="21629" y="4719"/>
                  </a:cubicBezTo>
                  <a:cubicBezTo>
                    <a:pt x="21806" y="3798"/>
                    <a:pt x="21060" y="3025"/>
                    <a:pt x="20199" y="2883"/>
                  </a:cubicBezTo>
                  <a:cubicBezTo>
                    <a:pt x="20192" y="2923"/>
                    <a:pt x="20187" y="2962"/>
                    <a:pt x="20175" y="2998"/>
                  </a:cubicBezTo>
                  <a:cubicBezTo>
                    <a:pt x="20148" y="3077"/>
                    <a:pt x="20079" y="3115"/>
                    <a:pt x="20012" y="3115"/>
                  </a:cubicBezTo>
                  <a:cubicBezTo>
                    <a:pt x="19931" y="3115"/>
                    <a:pt x="19854" y="3060"/>
                    <a:pt x="19856" y="2955"/>
                  </a:cubicBezTo>
                  <a:cubicBezTo>
                    <a:pt x="19856" y="2293"/>
                    <a:pt x="19706" y="1636"/>
                    <a:pt x="19072" y="1293"/>
                  </a:cubicBezTo>
                  <a:cubicBezTo>
                    <a:pt x="18867" y="1182"/>
                    <a:pt x="18648" y="1132"/>
                    <a:pt x="18431" y="1132"/>
                  </a:cubicBezTo>
                  <a:cubicBezTo>
                    <a:pt x="17966" y="1132"/>
                    <a:pt x="17507" y="1361"/>
                    <a:pt x="17196" y="1717"/>
                  </a:cubicBezTo>
                  <a:cubicBezTo>
                    <a:pt x="17286" y="1730"/>
                    <a:pt x="17370" y="1740"/>
                    <a:pt x="17451" y="1773"/>
                  </a:cubicBezTo>
                  <a:cubicBezTo>
                    <a:pt x="17624" y="1836"/>
                    <a:pt x="17624" y="2060"/>
                    <a:pt x="17451" y="2123"/>
                  </a:cubicBezTo>
                  <a:cubicBezTo>
                    <a:pt x="17319" y="2172"/>
                    <a:pt x="17177" y="2185"/>
                    <a:pt x="17032" y="2185"/>
                  </a:cubicBezTo>
                  <a:cubicBezTo>
                    <a:pt x="16875" y="2185"/>
                    <a:pt x="16715" y="2170"/>
                    <a:pt x="16563" y="2166"/>
                  </a:cubicBezTo>
                  <a:cubicBezTo>
                    <a:pt x="16235" y="2159"/>
                    <a:pt x="15908" y="2150"/>
                    <a:pt x="15581" y="2123"/>
                  </a:cubicBezTo>
                  <a:cubicBezTo>
                    <a:pt x="15352" y="2109"/>
                    <a:pt x="15352" y="1789"/>
                    <a:pt x="15581" y="1769"/>
                  </a:cubicBezTo>
                  <a:cubicBezTo>
                    <a:pt x="15870" y="1750"/>
                    <a:pt x="16157" y="1740"/>
                    <a:pt x="16441" y="1733"/>
                  </a:cubicBezTo>
                  <a:cubicBezTo>
                    <a:pt x="15984" y="512"/>
                    <a:pt x="14854" y="1"/>
                    <a:pt x="13712" y="1"/>
                  </a:cubicBezTo>
                  <a:close/>
                </a:path>
              </a:pathLst>
            </a:custGeom>
            <a:solidFill>
              <a:srgbClr val="9BE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4340225" y="4094500"/>
              <a:ext cx="90225" cy="71100"/>
            </a:xfrm>
            <a:custGeom>
              <a:avLst/>
              <a:gdLst/>
              <a:ahLst/>
              <a:cxnLst/>
              <a:rect l="l" t="t" r="r" b="b"/>
              <a:pathLst>
                <a:path w="3609" h="2844" extrusionOk="0">
                  <a:moveTo>
                    <a:pt x="2567" y="1"/>
                  </a:moveTo>
                  <a:cubicBezTo>
                    <a:pt x="2551" y="1"/>
                    <a:pt x="2534" y="1"/>
                    <a:pt x="2517" y="2"/>
                  </a:cubicBezTo>
                  <a:cubicBezTo>
                    <a:pt x="1931" y="26"/>
                    <a:pt x="1504" y="573"/>
                    <a:pt x="1421" y="1116"/>
                  </a:cubicBezTo>
                  <a:cubicBezTo>
                    <a:pt x="1421" y="1128"/>
                    <a:pt x="1413" y="1131"/>
                    <a:pt x="1406" y="1143"/>
                  </a:cubicBezTo>
                  <a:cubicBezTo>
                    <a:pt x="1441" y="1183"/>
                    <a:pt x="1468" y="1226"/>
                    <a:pt x="1484" y="1278"/>
                  </a:cubicBezTo>
                  <a:cubicBezTo>
                    <a:pt x="1511" y="1353"/>
                    <a:pt x="1444" y="1434"/>
                    <a:pt x="1369" y="1434"/>
                  </a:cubicBezTo>
                  <a:cubicBezTo>
                    <a:pt x="1358" y="1434"/>
                    <a:pt x="1346" y="1432"/>
                    <a:pt x="1334" y="1428"/>
                  </a:cubicBezTo>
                  <a:cubicBezTo>
                    <a:pt x="1145" y="1365"/>
                    <a:pt x="1001" y="1251"/>
                    <a:pt x="791" y="1251"/>
                  </a:cubicBezTo>
                  <a:cubicBezTo>
                    <a:pt x="786" y="1251"/>
                    <a:pt x="781" y="1250"/>
                    <a:pt x="775" y="1250"/>
                  </a:cubicBezTo>
                  <a:cubicBezTo>
                    <a:pt x="585" y="1250"/>
                    <a:pt x="392" y="1326"/>
                    <a:pt x="268" y="1472"/>
                  </a:cubicBezTo>
                  <a:cubicBezTo>
                    <a:pt x="1" y="1795"/>
                    <a:pt x="154" y="2292"/>
                    <a:pt x="510" y="2469"/>
                  </a:cubicBezTo>
                  <a:cubicBezTo>
                    <a:pt x="683" y="2557"/>
                    <a:pt x="637" y="2757"/>
                    <a:pt x="510" y="2844"/>
                  </a:cubicBezTo>
                  <a:cubicBezTo>
                    <a:pt x="1451" y="2737"/>
                    <a:pt x="2389" y="2638"/>
                    <a:pt x="3333" y="2544"/>
                  </a:cubicBezTo>
                  <a:lnTo>
                    <a:pt x="3223" y="1456"/>
                  </a:lnTo>
                  <a:cubicBezTo>
                    <a:pt x="3117" y="1456"/>
                    <a:pt x="3026" y="1309"/>
                    <a:pt x="3116" y="1205"/>
                  </a:cubicBezTo>
                  <a:cubicBezTo>
                    <a:pt x="3254" y="1035"/>
                    <a:pt x="3423" y="871"/>
                    <a:pt x="3609" y="723"/>
                  </a:cubicBezTo>
                  <a:cubicBezTo>
                    <a:pt x="3371" y="329"/>
                    <a:pt x="3061" y="1"/>
                    <a:pt x="2567" y="1"/>
                  </a:cubicBezTo>
                  <a:close/>
                </a:path>
              </a:pathLst>
            </a:custGeom>
            <a:solidFill>
              <a:srgbClr val="9BE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4"/>
            <p:cNvSpPr/>
            <p:nvPr/>
          </p:nvSpPr>
          <p:spPr>
            <a:xfrm>
              <a:off x="4693900" y="4141625"/>
              <a:ext cx="31300" cy="13275"/>
            </a:xfrm>
            <a:custGeom>
              <a:avLst/>
              <a:gdLst/>
              <a:ahLst/>
              <a:cxnLst/>
              <a:rect l="l" t="t" r="r" b="b"/>
              <a:pathLst>
                <a:path w="1252" h="531" extrusionOk="0">
                  <a:moveTo>
                    <a:pt x="589" y="0"/>
                  </a:moveTo>
                  <a:cubicBezTo>
                    <a:pt x="429" y="209"/>
                    <a:pt x="229" y="393"/>
                    <a:pt x="1" y="530"/>
                  </a:cubicBezTo>
                  <a:cubicBezTo>
                    <a:pt x="417" y="513"/>
                    <a:pt x="832" y="494"/>
                    <a:pt x="1251" y="477"/>
                  </a:cubicBezTo>
                  <a:cubicBezTo>
                    <a:pt x="1132" y="393"/>
                    <a:pt x="1027" y="299"/>
                    <a:pt x="938" y="191"/>
                  </a:cubicBezTo>
                  <a:cubicBezTo>
                    <a:pt x="820" y="131"/>
                    <a:pt x="704" y="67"/>
                    <a:pt x="589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4"/>
            <p:cNvSpPr/>
            <p:nvPr/>
          </p:nvSpPr>
          <p:spPr>
            <a:xfrm>
              <a:off x="4326725" y="3664100"/>
              <a:ext cx="1343350" cy="504725"/>
            </a:xfrm>
            <a:custGeom>
              <a:avLst/>
              <a:gdLst/>
              <a:ahLst/>
              <a:cxnLst/>
              <a:rect l="l" t="t" r="r" b="b"/>
              <a:pathLst>
                <a:path w="53734" h="20189" extrusionOk="0">
                  <a:moveTo>
                    <a:pt x="11051" y="9075"/>
                  </a:moveTo>
                  <a:lnTo>
                    <a:pt x="11051" y="9075"/>
                  </a:lnTo>
                  <a:cubicBezTo>
                    <a:pt x="11066" y="9086"/>
                    <a:pt x="11082" y="9096"/>
                    <a:pt x="11099" y="9108"/>
                  </a:cubicBezTo>
                  <a:cubicBezTo>
                    <a:pt x="11099" y="9108"/>
                    <a:pt x="11096" y="9108"/>
                    <a:pt x="11096" y="9112"/>
                  </a:cubicBezTo>
                  <a:cubicBezTo>
                    <a:pt x="11080" y="9099"/>
                    <a:pt x="11065" y="9087"/>
                    <a:pt x="11051" y="9075"/>
                  </a:cubicBezTo>
                  <a:close/>
                  <a:moveTo>
                    <a:pt x="17351" y="1"/>
                  </a:moveTo>
                  <a:cubicBezTo>
                    <a:pt x="17026" y="1"/>
                    <a:pt x="16723" y="32"/>
                    <a:pt x="16468" y="90"/>
                  </a:cubicBezTo>
                  <a:cubicBezTo>
                    <a:pt x="14959" y="436"/>
                    <a:pt x="13605" y="1942"/>
                    <a:pt x="14203" y="3391"/>
                  </a:cubicBezTo>
                  <a:cubicBezTo>
                    <a:pt x="13727" y="3079"/>
                    <a:pt x="13157" y="2857"/>
                    <a:pt x="12634" y="2857"/>
                  </a:cubicBezTo>
                  <a:cubicBezTo>
                    <a:pt x="12100" y="2857"/>
                    <a:pt x="11614" y="3088"/>
                    <a:pt x="11327" y="3691"/>
                  </a:cubicBezTo>
                  <a:cubicBezTo>
                    <a:pt x="10903" y="4586"/>
                    <a:pt x="11060" y="6187"/>
                    <a:pt x="11726" y="7079"/>
                  </a:cubicBezTo>
                  <a:cubicBezTo>
                    <a:pt x="11317" y="7083"/>
                    <a:pt x="10890" y="7307"/>
                    <a:pt x="10697" y="7655"/>
                  </a:cubicBezTo>
                  <a:cubicBezTo>
                    <a:pt x="10437" y="8130"/>
                    <a:pt x="10603" y="8716"/>
                    <a:pt x="11001" y="9036"/>
                  </a:cubicBezTo>
                  <a:cubicBezTo>
                    <a:pt x="10774" y="8880"/>
                    <a:pt x="10491" y="8810"/>
                    <a:pt x="10197" y="8810"/>
                  </a:cubicBezTo>
                  <a:cubicBezTo>
                    <a:pt x="9591" y="8810"/>
                    <a:pt x="8938" y="9107"/>
                    <a:pt x="8625" y="9552"/>
                  </a:cubicBezTo>
                  <a:cubicBezTo>
                    <a:pt x="7929" y="10557"/>
                    <a:pt x="8298" y="11743"/>
                    <a:pt x="8965" y="12644"/>
                  </a:cubicBezTo>
                  <a:cubicBezTo>
                    <a:pt x="8481" y="12727"/>
                    <a:pt x="7984" y="13106"/>
                    <a:pt x="7779" y="13474"/>
                  </a:cubicBezTo>
                  <a:cubicBezTo>
                    <a:pt x="7322" y="14294"/>
                    <a:pt x="7677" y="15307"/>
                    <a:pt x="8334" y="15902"/>
                  </a:cubicBezTo>
                  <a:cubicBezTo>
                    <a:pt x="8289" y="15898"/>
                    <a:pt x="8245" y="15896"/>
                    <a:pt x="8201" y="15896"/>
                  </a:cubicBezTo>
                  <a:cubicBezTo>
                    <a:pt x="7676" y="15896"/>
                    <a:pt x="7175" y="16174"/>
                    <a:pt x="6924" y="16643"/>
                  </a:cubicBezTo>
                  <a:cubicBezTo>
                    <a:pt x="6630" y="16247"/>
                    <a:pt x="6194" y="16070"/>
                    <a:pt x="5756" y="16070"/>
                  </a:cubicBezTo>
                  <a:cubicBezTo>
                    <a:pt x="5032" y="16070"/>
                    <a:pt x="4301" y="16557"/>
                    <a:pt x="4202" y="17345"/>
                  </a:cubicBezTo>
                  <a:cubicBezTo>
                    <a:pt x="3931" y="17041"/>
                    <a:pt x="3509" y="16855"/>
                    <a:pt x="3104" y="16855"/>
                  </a:cubicBezTo>
                  <a:cubicBezTo>
                    <a:pt x="3044" y="16855"/>
                    <a:pt x="2984" y="16859"/>
                    <a:pt x="2924" y="16868"/>
                  </a:cubicBezTo>
                  <a:cubicBezTo>
                    <a:pt x="2247" y="16966"/>
                    <a:pt x="1781" y="17571"/>
                    <a:pt x="1797" y="18235"/>
                  </a:cubicBezTo>
                  <a:cubicBezTo>
                    <a:pt x="1657" y="18144"/>
                    <a:pt x="1478" y="18097"/>
                    <a:pt x="1324" y="18085"/>
                  </a:cubicBezTo>
                  <a:cubicBezTo>
                    <a:pt x="1297" y="18083"/>
                    <a:pt x="1270" y="18082"/>
                    <a:pt x="1243" y="18082"/>
                  </a:cubicBezTo>
                  <a:cubicBezTo>
                    <a:pt x="946" y="18082"/>
                    <a:pt x="649" y="18203"/>
                    <a:pt x="450" y="18428"/>
                  </a:cubicBezTo>
                  <a:cubicBezTo>
                    <a:pt x="1" y="18931"/>
                    <a:pt x="237" y="19787"/>
                    <a:pt x="815" y="20074"/>
                  </a:cubicBezTo>
                  <a:cubicBezTo>
                    <a:pt x="835" y="20087"/>
                    <a:pt x="854" y="20090"/>
                    <a:pt x="874" y="20094"/>
                  </a:cubicBezTo>
                  <a:cubicBezTo>
                    <a:pt x="836" y="20120"/>
                    <a:pt x="842" y="20189"/>
                    <a:pt x="896" y="20189"/>
                  </a:cubicBezTo>
                  <a:cubicBezTo>
                    <a:pt x="898" y="20189"/>
                    <a:pt x="899" y="20188"/>
                    <a:pt x="901" y="20188"/>
                  </a:cubicBezTo>
                  <a:cubicBezTo>
                    <a:pt x="2397" y="20135"/>
                    <a:pt x="3896" y="20078"/>
                    <a:pt x="5390" y="20018"/>
                  </a:cubicBezTo>
                  <a:cubicBezTo>
                    <a:pt x="5432" y="19878"/>
                    <a:pt x="5490" y="19737"/>
                    <a:pt x="5576" y="19601"/>
                  </a:cubicBezTo>
                  <a:lnTo>
                    <a:pt x="5576" y="19601"/>
                  </a:lnTo>
                  <a:cubicBezTo>
                    <a:pt x="5005" y="19654"/>
                    <a:pt x="4433" y="19707"/>
                    <a:pt x="3864" y="19764"/>
                  </a:cubicBezTo>
                  <a:cubicBezTo>
                    <a:pt x="2919" y="19858"/>
                    <a:pt x="1981" y="19957"/>
                    <a:pt x="1040" y="20064"/>
                  </a:cubicBezTo>
                  <a:cubicBezTo>
                    <a:pt x="1167" y="19975"/>
                    <a:pt x="1214" y="19775"/>
                    <a:pt x="1040" y="19688"/>
                  </a:cubicBezTo>
                  <a:cubicBezTo>
                    <a:pt x="685" y="19511"/>
                    <a:pt x="531" y="19015"/>
                    <a:pt x="800" y="18692"/>
                  </a:cubicBezTo>
                  <a:cubicBezTo>
                    <a:pt x="922" y="18546"/>
                    <a:pt x="1115" y="18471"/>
                    <a:pt x="1307" y="18471"/>
                  </a:cubicBezTo>
                  <a:cubicBezTo>
                    <a:pt x="1312" y="18471"/>
                    <a:pt x="1317" y="18471"/>
                    <a:pt x="1323" y="18471"/>
                  </a:cubicBezTo>
                  <a:cubicBezTo>
                    <a:pt x="1531" y="18471"/>
                    <a:pt x="1675" y="18585"/>
                    <a:pt x="1866" y="18647"/>
                  </a:cubicBezTo>
                  <a:cubicBezTo>
                    <a:pt x="1878" y="18651"/>
                    <a:pt x="1890" y="18653"/>
                    <a:pt x="1902" y="18653"/>
                  </a:cubicBezTo>
                  <a:cubicBezTo>
                    <a:pt x="1976" y="18653"/>
                    <a:pt x="2041" y="18573"/>
                    <a:pt x="2016" y="18497"/>
                  </a:cubicBezTo>
                  <a:cubicBezTo>
                    <a:pt x="2000" y="18445"/>
                    <a:pt x="1973" y="18402"/>
                    <a:pt x="1937" y="18364"/>
                  </a:cubicBezTo>
                  <a:cubicBezTo>
                    <a:pt x="1944" y="18351"/>
                    <a:pt x="1953" y="18347"/>
                    <a:pt x="1953" y="18337"/>
                  </a:cubicBezTo>
                  <a:cubicBezTo>
                    <a:pt x="2036" y="17794"/>
                    <a:pt x="2461" y="17245"/>
                    <a:pt x="3047" y="17222"/>
                  </a:cubicBezTo>
                  <a:cubicBezTo>
                    <a:pt x="3064" y="17221"/>
                    <a:pt x="3081" y="17221"/>
                    <a:pt x="3097" y="17221"/>
                  </a:cubicBezTo>
                  <a:cubicBezTo>
                    <a:pt x="3592" y="17221"/>
                    <a:pt x="3902" y="17550"/>
                    <a:pt x="4139" y="17944"/>
                  </a:cubicBezTo>
                  <a:cubicBezTo>
                    <a:pt x="3953" y="18089"/>
                    <a:pt x="3786" y="18254"/>
                    <a:pt x="3646" y="18424"/>
                  </a:cubicBezTo>
                  <a:cubicBezTo>
                    <a:pt x="3554" y="18531"/>
                    <a:pt x="3646" y="18675"/>
                    <a:pt x="3753" y="18675"/>
                  </a:cubicBezTo>
                  <a:cubicBezTo>
                    <a:pt x="3786" y="18675"/>
                    <a:pt x="3822" y="18660"/>
                    <a:pt x="3852" y="18630"/>
                  </a:cubicBezTo>
                  <a:cubicBezTo>
                    <a:pt x="4207" y="18274"/>
                    <a:pt x="4596" y="18067"/>
                    <a:pt x="5029" y="17832"/>
                  </a:cubicBezTo>
                  <a:cubicBezTo>
                    <a:pt x="5180" y="17750"/>
                    <a:pt x="5100" y="17519"/>
                    <a:pt x="4947" y="17519"/>
                  </a:cubicBezTo>
                  <a:cubicBezTo>
                    <a:pt x="4933" y="17519"/>
                    <a:pt x="4917" y="17521"/>
                    <a:pt x="4902" y="17525"/>
                  </a:cubicBezTo>
                  <a:cubicBezTo>
                    <a:pt x="4736" y="17572"/>
                    <a:pt x="4582" y="17652"/>
                    <a:pt x="4432" y="17742"/>
                  </a:cubicBezTo>
                  <a:cubicBezTo>
                    <a:pt x="4429" y="17725"/>
                    <a:pt x="4419" y="17715"/>
                    <a:pt x="4416" y="17702"/>
                  </a:cubicBezTo>
                  <a:cubicBezTo>
                    <a:pt x="4484" y="16913"/>
                    <a:pt x="5055" y="16449"/>
                    <a:pt x="5664" y="16449"/>
                  </a:cubicBezTo>
                  <a:cubicBezTo>
                    <a:pt x="6047" y="16449"/>
                    <a:pt x="6443" y="16632"/>
                    <a:pt x="6739" y="17032"/>
                  </a:cubicBezTo>
                  <a:cubicBezTo>
                    <a:pt x="6781" y="17089"/>
                    <a:pt x="6838" y="17112"/>
                    <a:pt x="6892" y="17112"/>
                  </a:cubicBezTo>
                  <a:cubicBezTo>
                    <a:pt x="7014" y="17112"/>
                    <a:pt x="7127" y="16995"/>
                    <a:pt x="7051" y="16852"/>
                  </a:cubicBezTo>
                  <a:cubicBezTo>
                    <a:pt x="7046" y="16849"/>
                    <a:pt x="7044" y="16845"/>
                    <a:pt x="7044" y="16839"/>
                  </a:cubicBezTo>
                  <a:cubicBezTo>
                    <a:pt x="7293" y="16458"/>
                    <a:pt x="7713" y="16226"/>
                    <a:pt x="8153" y="16226"/>
                  </a:cubicBezTo>
                  <a:cubicBezTo>
                    <a:pt x="8281" y="16226"/>
                    <a:pt x="8411" y="16246"/>
                    <a:pt x="8540" y="16288"/>
                  </a:cubicBezTo>
                  <a:cubicBezTo>
                    <a:pt x="8559" y="16294"/>
                    <a:pt x="8577" y="16297"/>
                    <a:pt x="8594" y="16297"/>
                  </a:cubicBezTo>
                  <a:cubicBezTo>
                    <a:pt x="8727" y="16297"/>
                    <a:pt x="8786" y="16118"/>
                    <a:pt x="8710" y="16016"/>
                  </a:cubicBezTo>
                  <a:cubicBezTo>
                    <a:pt x="8755" y="15953"/>
                    <a:pt x="8768" y="15859"/>
                    <a:pt x="8705" y="15792"/>
                  </a:cubicBezTo>
                  <a:cubicBezTo>
                    <a:pt x="8212" y="15236"/>
                    <a:pt x="7737" y="14436"/>
                    <a:pt x="8144" y="13691"/>
                  </a:cubicBezTo>
                  <a:cubicBezTo>
                    <a:pt x="8418" y="13181"/>
                    <a:pt x="8855" y="13100"/>
                    <a:pt x="9340" y="13096"/>
                  </a:cubicBezTo>
                  <a:cubicBezTo>
                    <a:pt x="9344" y="13100"/>
                    <a:pt x="9347" y="13103"/>
                    <a:pt x="9347" y="13109"/>
                  </a:cubicBezTo>
                  <a:cubicBezTo>
                    <a:pt x="9368" y="13129"/>
                    <a:pt x="9392" y="13138"/>
                    <a:pt x="9415" y="13138"/>
                  </a:cubicBezTo>
                  <a:cubicBezTo>
                    <a:pt x="9445" y="13138"/>
                    <a:pt x="9474" y="13124"/>
                    <a:pt x="9494" y="13101"/>
                  </a:cubicBezTo>
                  <a:cubicBezTo>
                    <a:pt x="9548" y="13101"/>
                    <a:pt x="9608" y="13106"/>
                    <a:pt x="9663" y="13106"/>
                  </a:cubicBezTo>
                  <a:cubicBezTo>
                    <a:pt x="9664" y="13106"/>
                    <a:pt x="9665" y="13106"/>
                    <a:pt x="9666" y="13106"/>
                  </a:cubicBezTo>
                  <a:cubicBezTo>
                    <a:pt x="9778" y="13106"/>
                    <a:pt x="9823" y="12966"/>
                    <a:pt x="9754" y="12888"/>
                  </a:cubicBezTo>
                  <a:cubicBezTo>
                    <a:pt x="9620" y="12748"/>
                    <a:pt x="9463" y="12667"/>
                    <a:pt x="9290" y="12644"/>
                  </a:cubicBezTo>
                  <a:cubicBezTo>
                    <a:pt x="8855" y="11931"/>
                    <a:pt x="8498" y="11128"/>
                    <a:pt x="8738" y="10285"/>
                  </a:cubicBezTo>
                  <a:cubicBezTo>
                    <a:pt x="8880" y="9781"/>
                    <a:pt x="9258" y="9366"/>
                    <a:pt x="9781" y="9265"/>
                  </a:cubicBezTo>
                  <a:cubicBezTo>
                    <a:pt x="9868" y="9248"/>
                    <a:pt x="9951" y="9240"/>
                    <a:pt x="10030" y="9240"/>
                  </a:cubicBezTo>
                  <a:cubicBezTo>
                    <a:pt x="10334" y="9240"/>
                    <a:pt x="10591" y="9352"/>
                    <a:pt x="10853" y="9486"/>
                  </a:cubicBezTo>
                  <a:cubicBezTo>
                    <a:pt x="10741" y="9722"/>
                    <a:pt x="10680" y="9974"/>
                    <a:pt x="10683" y="10212"/>
                  </a:cubicBezTo>
                  <a:cubicBezTo>
                    <a:pt x="10685" y="10291"/>
                    <a:pt x="10757" y="10339"/>
                    <a:pt x="10824" y="10339"/>
                  </a:cubicBezTo>
                  <a:cubicBezTo>
                    <a:pt x="10875" y="10339"/>
                    <a:pt x="10923" y="10311"/>
                    <a:pt x="10934" y="10248"/>
                  </a:cubicBezTo>
                  <a:cubicBezTo>
                    <a:pt x="10974" y="10031"/>
                    <a:pt x="11037" y="9827"/>
                    <a:pt x="11140" y="9636"/>
                  </a:cubicBezTo>
                  <a:cubicBezTo>
                    <a:pt x="11160" y="9644"/>
                    <a:pt x="11180" y="9656"/>
                    <a:pt x="11196" y="9664"/>
                  </a:cubicBezTo>
                  <a:cubicBezTo>
                    <a:pt x="11218" y="9674"/>
                    <a:pt x="11240" y="9679"/>
                    <a:pt x="11260" y="9679"/>
                  </a:cubicBezTo>
                  <a:cubicBezTo>
                    <a:pt x="11352" y="9679"/>
                    <a:pt x="11417" y="9583"/>
                    <a:pt x="11373" y="9486"/>
                  </a:cubicBezTo>
                  <a:cubicBezTo>
                    <a:pt x="11356" y="9451"/>
                    <a:pt x="11333" y="9421"/>
                    <a:pt x="11317" y="9388"/>
                  </a:cubicBezTo>
                  <a:cubicBezTo>
                    <a:pt x="11487" y="9192"/>
                    <a:pt x="11692" y="9065"/>
                    <a:pt x="11916" y="8923"/>
                  </a:cubicBezTo>
                  <a:cubicBezTo>
                    <a:pt x="12058" y="8836"/>
                    <a:pt x="11991" y="8613"/>
                    <a:pt x="11836" y="8613"/>
                  </a:cubicBezTo>
                  <a:cubicBezTo>
                    <a:pt x="11820" y="8613"/>
                    <a:pt x="11802" y="8615"/>
                    <a:pt x="11784" y="8621"/>
                  </a:cubicBezTo>
                  <a:cubicBezTo>
                    <a:pt x="11596" y="8672"/>
                    <a:pt x="11423" y="8781"/>
                    <a:pt x="11273" y="8921"/>
                  </a:cubicBezTo>
                  <a:cubicBezTo>
                    <a:pt x="10946" y="8656"/>
                    <a:pt x="10791" y="8165"/>
                    <a:pt x="11047" y="7798"/>
                  </a:cubicBezTo>
                  <a:cubicBezTo>
                    <a:pt x="11209" y="7565"/>
                    <a:pt x="11424" y="7485"/>
                    <a:pt x="11653" y="7485"/>
                  </a:cubicBezTo>
                  <a:cubicBezTo>
                    <a:pt x="11821" y="7485"/>
                    <a:pt x="11998" y="7528"/>
                    <a:pt x="12166" y="7588"/>
                  </a:cubicBezTo>
                  <a:cubicBezTo>
                    <a:pt x="12183" y="7593"/>
                    <a:pt x="12200" y="7596"/>
                    <a:pt x="12217" y="7596"/>
                  </a:cubicBezTo>
                  <a:cubicBezTo>
                    <a:pt x="12356" y="7596"/>
                    <a:pt x="12447" y="7400"/>
                    <a:pt x="12335" y="7297"/>
                  </a:cubicBezTo>
                  <a:cubicBezTo>
                    <a:pt x="12276" y="7242"/>
                    <a:pt x="12205" y="7199"/>
                    <a:pt x="12134" y="7163"/>
                  </a:cubicBezTo>
                  <a:cubicBezTo>
                    <a:pt x="11596" y="6412"/>
                    <a:pt x="11509" y="5391"/>
                    <a:pt x="11573" y="4480"/>
                  </a:cubicBezTo>
                  <a:cubicBezTo>
                    <a:pt x="11631" y="3731"/>
                    <a:pt x="12125" y="3291"/>
                    <a:pt x="12770" y="3291"/>
                  </a:cubicBezTo>
                  <a:cubicBezTo>
                    <a:pt x="12918" y="3291"/>
                    <a:pt x="13074" y="3314"/>
                    <a:pt x="13235" y="3362"/>
                  </a:cubicBezTo>
                  <a:cubicBezTo>
                    <a:pt x="13823" y="3540"/>
                    <a:pt x="14232" y="4004"/>
                    <a:pt x="14745" y="4316"/>
                  </a:cubicBezTo>
                  <a:cubicBezTo>
                    <a:pt x="14776" y="4335"/>
                    <a:pt x="14806" y="4343"/>
                    <a:pt x="14834" y="4343"/>
                  </a:cubicBezTo>
                  <a:cubicBezTo>
                    <a:pt x="14960" y="4343"/>
                    <a:pt x="15039" y="4168"/>
                    <a:pt x="14945" y="4051"/>
                  </a:cubicBezTo>
                  <a:cubicBezTo>
                    <a:pt x="14849" y="3930"/>
                    <a:pt x="14732" y="3811"/>
                    <a:pt x="14602" y="3697"/>
                  </a:cubicBezTo>
                  <a:cubicBezTo>
                    <a:pt x="13770" y="1884"/>
                    <a:pt x="15633" y="569"/>
                    <a:pt x="17464" y="569"/>
                  </a:cubicBezTo>
                  <a:cubicBezTo>
                    <a:pt x="18606" y="569"/>
                    <a:pt x="19735" y="1080"/>
                    <a:pt x="20192" y="2301"/>
                  </a:cubicBezTo>
                  <a:cubicBezTo>
                    <a:pt x="19907" y="2308"/>
                    <a:pt x="19620" y="2318"/>
                    <a:pt x="19333" y="2337"/>
                  </a:cubicBezTo>
                  <a:cubicBezTo>
                    <a:pt x="19104" y="2357"/>
                    <a:pt x="19104" y="2677"/>
                    <a:pt x="19333" y="2691"/>
                  </a:cubicBezTo>
                  <a:cubicBezTo>
                    <a:pt x="19660" y="2718"/>
                    <a:pt x="19986" y="2727"/>
                    <a:pt x="20313" y="2734"/>
                  </a:cubicBezTo>
                  <a:cubicBezTo>
                    <a:pt x="20466" y="2738"/>
                    <a:pt x="20626" y="2753"/>
                    <a:pt x="20782" y="2753"/>
                  </a:cubicBezTo>
                  <a:cubicBezTo>
                    <a:pt x="20928" y="2753"/>
                    <a:pt x="21071" y="2740"/>
                    <a:pt x="21203" y="2691"/>
                  </a:cubicBezTo>
                  <a:cubicBezTo>
                    <a:pt x="21376" y="2628"/>
                    <a:pt x="21376" y="2404"/>
                    <a:pt x="21203" y="2341"/>
                  </a:cubicBezTo>
                  <a:cubicBezTo>
                    <a:pt x="21120" y="2308"/>
                    <a:pt x="21036" y="2298"/>
                    <a:pt x="20948" y="2285"/>
                  </a:cubicBezTo>
                  <a:cubicBezTo>
                    <a:pt x="21259" y="1929"/>
                    <a:pt x="21718" y="1700"/>
                    <a:pt x="22182" y="1700"/>
                  </a:cubicBezTo>
                  <a:cubicBezTo>
                    <a:pt x="22399" y="1700"/>
                    <a:pt x="22617" y="1750"/>
                    <a:pt x="22822" y="1861"/>
                  </a:cubicBezTo>
                  <a:cubicBezTo>
                    <a:pt x="23457" y="2204"/>
                    <a:pt x="23607" y="2861"/>
                    <a:pt x="23607" y="3523"/>
                  </a:cubicBezTo>
                  <a:cubicBezTo>
                    <a:pt x="23605" y="3628"/>
                    <a:pt x="23683" y="3683"/>
                    <a:pt x="23764" y="3683"/>
                  </a:cubicBezTo>
                  <a:cubicBezTo>
                    <a:pt x="23831" y="3683"/>
                    <a:pt x="23900" y="3645"/>
                    <a:pt x="23927" y="3565"/>
                  </a:cubicBezTo>
                  <a:cubicBezTo>
                    <a:pt x="23939" y="3530"/>
                    <a:pt x="23942" y="3491"/>
                    <a:pt x="23949" y="3451"/>
                  </a:cubicBezTo>
                  <a:cubicBezTo>
                    <a:pt x="24812" y="3593"/>
                    <a:pt x="25557" y="4366"/>
                    <a:pt x="25380" y="5287"/>
                  </a:cubicBezTo>
                  <a:cubicBezTo>
                    <a:pt x="25351" y="5446"/>
                    <a:pt x="25485" y="5550"/>
                    <a:pt x="25607" y="5550"/>
                  </a:cubicBezTo>
                  <a:cubicBezTo>
                    <a:pt x="25688" y="5550"/>
                    <a:pt x="25763" y="5504"/>
                    <a:pt x="25783" y="5399"/>
                  </a:cubicBezTo>
                  <a:cubicBezTo>
                    <a:pt x="25786" y="5379"/>
                    <a:pt x="25786" y="5359"/>
                    <a:pt x="25790" y="5340"/>
                  </a:cubicBezTo>
                  <a:cubicBezTo>
                    <a:pt x="26117" y="5221"/>
                    <a:pt x="26461" y="5161"/>
                    <a:pt x="26800" y="5161"/>
                  </a:cubicBezTo>
                  <a:cubicBezTo>
                    <a:pt x="27684" y="5161"/>
                    <a:pt x="28531" y="5572"/>
                    <a:pt x="28945" y="6427"/>
                  </a:cubicBezTo>
                  <a:cubicBezTo>
                    <a:pt x="28933" y="6447"/>
                    <a:pt x="28922" y="6459"/>
                    <a:pt x="28913" y="6479"/>
                  </a:cubicBezTo>
                  <a:cubicBezTo>
                    <a:pt x="28877" y="6543"/>
                    <a:pt x="28928" y="6606"/>
                    <a:pt x="28988" y="6606"/>
                  </a:cubicBezTo>
                  <a:cubicBezTo>
                    <a:pt x="28999" y="6606"/>
                    <a:pt x="29010" y="6604"/>
                    <a:pt x="29020" y="6600"/>
                  </a:cubicBezTo>
                  <a:cubicBezTo>
                    <a:pt x="29023" y="6613"/>
                    <a:pt x="29028" y="6620"/>
                    <a:pt x="29033" y="6633"/>
                  </a:cubicBezTo>
                  <a:cubicBezTo>
                    <a:pt x="29074" y="6738"/>
                    <a:pt x="29165" y="6784"/>
                    <a:pt x="29255" y="6784"/>
                  </a:cubicBezTo>
                  <a:cubicBezTo>
                    <a:pt x="29391" y="6784"/>
                    <a:pt x="29524" y="6678"/>
                    <a:pt x="29466" y="6514"/>
                  </a:cubicBezTo>
                  <a:cubicBezTo>
                    <a:pt x="29443" y="6452"/>
                    <a:pt x="29415" y="6393"/>
                    <a:pt x="29388" y="6329"/>
                  </a:cubicBezTo>
                  <a:cubicBezTo>
                    <a:pt x="29624" y="6193"/>
                    <a:pt x="29893" y="6121"/>
                    <a:pt x="30169" y="6121"/>
                  </a:cubicBezTo>
                  <a:cubicBezTo>
                    <a:pt x="30284" y="6121"/>
                    <a:pt x="30400" y="6134"/>
                    <a:pt x="30515" y="6159"/>
                  </a:cubicBezTo>
                  <a:cubicBezTo>
                    <a:pt x="31031" y="6270"/>
                    <a:pt x="31198" y="6633"/>
                    <a:pt x="31574" y="6915"/>
                  </a:cubicBezTo>
                  <a:cubicBezTo>
                    <a:pt x="31596" y="6930"/>
                    <a:pt x="31620" y="6937"/>
                    <a:pt x="31642" y="6937"/>
                  </a:cubicBezTo>
                  <a:cubicBezTo>
                    <a:pt x="31718" y="6937"/>
                    <a:pt x="31788" y="6864"/>
                    <a:pt x="31791" y="6787"/>
                  </a:cubicBezTo>
                  <a:cubicBezTo>
                    <a:pt x="31794" y="6729"/>
                    <a:pt x="31784" y="6673"/>
                    <a:pt x="31767" y="6619"/>
                  </a:cubicBezTo>
                  <a:lnTo>
                    <a:pt x="31767" y="6619"/>
                  </a:lnTo>
                  <a:cubicBezTo>
                    <a:pt x="31778" y="6622"/>
                    <a:pt x="31789" y="6624"/>
                    <a:pt x="31800" y="6624"/>
                  </a:cubicBezTo>
                  <a:cubicBezTo>
                    <a:pt x="31846" y="6624"/>
                    <a:pt x="31887" y="6597"/>
                    <a:pt x="31885" y="6540"/>
                  </a:cubicBezTo>
                  <a:cubicBezTo>
                    <a:pt x="31849" y="5383"/>
                    <a:pt x="32345" y="4090"/>
                    <a:pt x="33544" y="3697"/>
                  </a:cubicBezTo>
                  <a:cubicBezTo>
                    <a:pt x="33781" y="3619"/>
                    <a:pt x="34017" y="3583"/>
                    <a:pt x="34249" y="3583"/>
                  </a:cubicBezTo>
                  <a:cubicBezTo>
                    <a:pt x="35182" y="3583"/>
                    <a:pt x="36035" y="4171"/>
                    <a:pt x="36487" y="5004"/>
                  </a:cubicBezTo>
                  <a:cubicBezTo>
                    <a:pt x="36533" y="5087"/>
                    <a:pt x="36601" y="5122"/>
                    <a:pt x="36669" y="5122"/>
                  </a:cubicBezTo>
                  <a:cubicBezTo>
                    <a:pt x="36820" y="5122"/>
                    <a:pt x="36973" y="4953"/>
                    <a:pt x="36889" y="4771"/>
                  </a:cubicBezTo>
                  <a:lnTo>
                    <a:pt x="36886" y="4771"/>
                  </a:lnTo>
                  <a:cubicBezTo>
                    <a:pt x="36886" y="4764"/>
                    <a:pt x="36889" y="4764"/>
                    <a:pt x="36889" y="4756"/>
                  </a:cubicBezTo>
                  <a:cubicBezTo>
                    <a:pt x="36846" y="3687"/>
                    <a:pt x="37958" y="2850"/>
                    <a:pt x="38918" y="2635"/>
                  </a:cubicBezTo>
                  <a:cubicBezTo>
                    <a:pt x="39088" y="2597"/>
                    <a:pt x="39251" y="2579"/>
                    <a:pt x="39404" y="2579"/>
                  </a:cubicBezTo>
                  <a:cubicBezTo>
                    <a:pt x="40394" y="2579"/>
                    <a:pt x="41009" y="3336"/>
                    <a:pt x="40771" y="4400"/>
                  </a:cubicBezTo>
                  <a:cubicBezTo>
                    <a:pt x="40754" y="4472"/>
                    <a:pt x="40809" y="4528"/>
                    <a:pt x="40871" y="4528"/>
                  </a:cubicBezTo>
                  <a:cubicBezTo>
                    <a:pt x="40896" y="4528"/>
                    <a:pt x="40921" y="4519"/>
                    <a:pt x="40944" y="4498"/>
                  </a:cubicBezTo>
                  <a:cubicBezTo>
                    <a:pt x="40971" y="4476"/>
                    <a:pt x="40990" y="4447"/>
                    <a:pt x="41018" y="4420"/>
                  </a:cubicBezTo>
                  <a:cubicBezTo>
                    <a:pt x="41034" y="4435"/>
                    <a:pt x="41053" y="4445"/>
                    <a:pt x="41072" y="4445"/>
                  </a:cubicBezTo>
                  <a:cubicBezTo>
                    <a:pt x="41093" y="4445"/>
                    <a:pt x="41114" y="4434"/>
                    <a:pt x="41133" y="4407"/>
                  </a:cubicBezTo>
                  <a:cubicBezTo>
                    <a:pt x="41424" y="3960"/>
                    <a:pt x="41945" y="3719"/>
                    <a:pt x="42465" y="3719"/>
                  </a:cubicBezTo>
                  <a:cubicBezTo>
                    <a:pt x="42808" y="3719"/>
                    <a:pt x="43150" y="3824"/>
                    <a:pt x="43426" y="4044"/>
                  </a:cubicBezTo>
                  <a:cubicBezTo>
                    <a:pt x="44262" y="4718"/>
                    <a:pt x="44076" y="5826"/>
                    <a:pt x="43619" y="6640"/>
                  </a:cubicBezTo>
                  <a:cubicBezTo>
                    <a:pt x="43616" y="6643"/>
                    <a:pt x="43616" y="6643"/>
                    <a:pt x="43612" y="6643"/>
                  </a:cubicBezTo>
                  <a:cubicBezTo>
                    <a:pt x="43540" y="6670"/>
                    <a:pt x="43537" y="6785"/>
                    <a:pt x="43612" y="6800"/>
                  </a:cubicBezTo>
                  <a:cubicBezTo>
                    <a:pt x="43642" y="6874"/>
                    <a:pt x="43716" y="6931"/>
                    <a:pt x="43793" y="6931"/>
                  </a:cubicBezTo>
                  <a:cubicBezTo>
                    <a:pt x="43836" y="6931"/>
                    <a:pt x="43879" y="6914"/>
                    <a:pt x="43916" y="6872"/>
                  </a:cubicBezTo>
                  <a:cubicBezTo>
                    <a:pt x="43939" y="6849"/>
                    <a:pt x="43952" y="6816"/>
                    <a:pt x="43972" y="6793"/>
                  </a:cubicBezTo>
                  <a:cubicBezTo>
                    <a:pt x="44732" y="6806"/>
                    <a:pt x="45455" y="7116"/>
                    <a:pt x="45798" y="7856"/>
                  </a:cubicBezTo>
                  <a:cubicBezTo>
                    <a:pt x="46153" y="8623"/>
                    <a:pt x="45876" y="9448"/>
                    <a:pt x="45286" y="9991"/>
                  </a:cubicBezTo>
                  <a:cubicBezTo>
                    <a:pt x="44919" y="9745"/>
                    <a:pt x="44509" y="9592"/>
                    <a:pt x="44076" y="9522"/>
                  </a:cubicBezTo>
                  <a:cubicBezTo>
                    <a:pt x="44069" y="9521"/>
                    <a:pt x="44063" y="9521"/>
                    <a:pt x="44057" y="9521"/>
                  </a:cubicBezTo>
                  <a:cubicBezTo>
                    <a:pt x="43934" y="9521"/>
                    <a:pt x="43887" y="9704"/>
                    <a:pt x="44017" y="9735"/>
                  </a:cubicBezTo>
                  <a:cubicBezTo>
                    <a:pt x="44416" y="9827"/>
                    <a:pt x="44779" y="9999"/>
                    <a:pt x="45089" y="10258"/>
                  </a:cubicBezTo>
                  <a:cubicBezTo>
                    <a:pt x="45096" y="10365"/>
                    <a:pt x="45196" y="10471"/>
                    <a:pt x="45305" y="10471"/>
                  </a:cubicBezTo>
                  <a:cubicBezTo>
                    <a:pt x="45491" y="10692"/>
                    <a:pt x="45632" y="10951"/>
                    <a:pt x="45865" y="11117"/>
                  </a:cubicBezTo>
                  <a:cubicBezTo>
                    <a:pt x="45888" y="11134"/>
                    <a:pt x="45915" y="11142"/>
                    <a:pt x="45942" y="11142"/>
                  </a:cubicBezTo>
                  <a:cubicBezTo>
                    <a:pt x="46025" y="11142"/>
                    <a:pt x="46110" y="11070"/>
                    <a:pt x="46105" y="10984"/>
                  </a:cubicBezTo>
                  <a:cubicBezTo>
                    <a:pt x="46082" y="10758"/>
                    <a:pt x="45952" y="10565"/>
                    <a:pt x="45791" y="10395"/>
                  </a:cubicBezTo>
                  <a:cubicBezTo>
                    <a:pt x="46048" y="10234"/>
                    <a:pt x="46353" y="10146"/>
                    <a:pt x="46654" y="10146"/>
                  </a:cubicBezTo>
                  <a:cubicBezTo>
                    <a:pt x="46999" y="10146"/>
                    <a:pt x="47341" y="10261"/>
                    <a:pt x="47604" y="10514"/>
                  </a:cubicBezTo>
                  <a:cubicBezTo>
                    <a:pt x="48081" y="10971"/>
                    <a:pt x="48147" y="11707"/>
                    <a:pt x="47825" y="12266"/>
                  </a:cubicBezTo>
                  <a:cubicBezTo>
                    <a:pt x="47737" y="12418"/>
                    <a:pt x="47872" y="12560"/>
                    <a:pt x="48006" y="12560"/>
                  </a:cubicBezTo>
                  <a:cubicBezTo>
                    <a:pt x="48066" y="12560"/>
                    <a:pt x="48126" y="12531"/>
                    <a:pt x="48165" y="12463"/>
                  </a:cubicBezTo>
                  <a:cubicBezTo>
                    <a:pt x="48165" y="12458"/>
                    <a:pt x="48168" y="12456"/>
                    <a:pt x="48172" y="12446"/>
                  </a:cubicBezTo>
                  <a:cubicBezTo>
                    <a:pt x="48328" y="12408"/>
                    <a:pt x="48483" y="12391"/>
                    <a:pt x="48633" y="12391"/>
                  </a:cubicBezTo>
                  <a:cubicBezTo>
                    <a:pt x="49822" y="12391"/>
                    <a:pt x="50764" y="13499"/>
                    <a:pt x="50359" y="14743"/>
                  </a:cubicBezTo>
                  <a:cubicBezTo>
                    <a:pt x="50305" y="14900"/>
                    <a:pt x="50433" y="15002"/>
                    <a:pt x="50562" y="15002"/>
                  </a:cubicBezTo>
                  <a:cubicBezTo>
                    <a:pt x="50616" y="15002"/>
                    <a:pt x="50671" y="14983"/>
                    <a:pt x="50713" y="14943"/>
                  </a:cubicBezTo>
                  <a:cubicBezTo>
                    <a:pt x="50961" y="14979"/>
                    <a:pt x="51182" y="15017"/>
                    <a:pt x="51344" y="15116"/>
                  </a:cubicBezTo>
                  <a:cubicBezTo>
                    <a:pt x="51504" y="15217"/>
                    <a:pt x="51604" y="15385"/>
                    <a:pt x="51604" y="15668"/>
                  </a:cubicBezTo>
                  <a:cubicBezTo>
                    <a:pt x="51604" y="16093"/>
                    <a:pt x="51447" y="16456"/>
                    <a:pt x="51203" y="16799"/>
                  </a:cubicBezTo>
                  <a:cubicBezTo>
                    <a:pt x="51092" y="16954"/>
                    <a:pt x="51253" y="17101"/>
                    <a:pt x="51403" y="17101"/>
                  </a:cubicBezTo>
                  <a:cubicBezTo>
                    <a:pt x="51414" y="17101"/>
                    <a:pt x="51424" y="17101"/>
                    <a:pt x="51434" y="17099"/>
                  </a:cubicBezTo>
                  <a:cubicBezTo>
                    <a:pt x="51540" y="17085"/>
                    <a:pt x="51693" y="17073"/>
                    <a:pt x="51863" y="17073"/>
                  </a:cubicBezTo>
                  <a:cubicBezTo>
                    <a:pt x="52480" y="17073"/>
                    <a:pt x="53322" y="17228"/>
                    <a:pt x="52948" y="17968"/>
                  </a:cubicBezTo>
                  <a:cubicBezTo>
                    <a:pt x="52940" y="17981"/>
                    <a:pt x="52940" y="17992"/>
                    <a:pt x="52935" y="18004"/>
                  </a:cubicBezTo>
                  <a:cubicBezTo>
                    <a:pt x="51414" y="17998"/>
                    <a:pt x="49892" y="17995"/>
                    <a:pt x="48367" y="17995"/>
                  </a:cubicBezTo>
                  <a:cubicBezTo>
                    <a:pt x="48062" y="17995"/>
                    <a:pt x="47757" y="17995"/>
                    <a:pt x="47452" y="17995"/>
                  </a:cubicBezTo>
                  <a:cubicBezTo>
                    <a:pt x="47554" y="18172"/>
                    <a:pt x="47637" y="18367"/>
                    <a:pt x="47684" y="18585"/>
                  </a:cubicBezTo>
                  <a:cubicBezTo>
                    <a:pt x="49129" y="18571"/>
                    <a:pt x="50574" y="18563"/>
                    <a:pt x="52021" y="18563"/>
                  </a:cubicBezTo>
                  <a:cubicBezTo>
                    <a:pt x="52471" y="18563"/>
                    <a:pt x="52922" y="18564"/>
                    <a:pt x="53373" y="18565"/>
                  </a:cubicBezTo>
                  <a:cubicBezTo>
                    <a:pt x="53733" y="18565"/>
                    <a:pt x="53733" y="18009"/>
                    <a:pt x="53376" y="18009"/>
                  </a:cubicBezTo>
                  <a:lnTo>
                    <a:pt x="53365" y="18009"/>
                  </a:lnTo>
                  <a:cubicBezTo>
                    <a:pt x="53491" y="17656"/>
                    <a:pt x="53380" y="17268"/>
                    <a:pt x="53100" y="16993"/>
                  </a:cubicBezTo>
                  <a:cubicBezTo>
                    <a:pt x="52819" y="16717"/>
                    <a:pt x="52453" y="16637"/>
                    <a:pt x="52078" y="16637"/>
                  </a:cubicBezTo>
                  <a:cubicBezTo>
                    <a:pt x="51972" y="16637"/>
                    <a:pt x="51866" y="16643"/>
                    <a:pt x="51760" y="16653"/>
                  </a:cubicBezTo>
                  <a:cubicBezTo>
                    <a:pt x="51946" y="16245"/>
                    <a:pt x="52012" y="15788"/>
                    <a:pt x="51922" y="15343"/>
                  </a:cubicBezTo>
                  <a:cubicBezTo>
                    <a:pt x="51830" y="14877"/>
                    <a:pt x="51429" y="14755"/>
                    <a:pt x="51003" y="14755"/>
                  </a:cubicBezTo>
                  <a:cubicBezTo>
                    <a:pt x="50932" y="14755"/>
                    <a:pt x="50861" y="14759"/>
                    <a:pt x="50790" y="14765"/>
                  </a:cubicBezTo>
                  <a:cubicBezTo>
                    <a:pt x="51154" y="13403"/>
                    <a:pt x="50137" y="12117"/>
                    <a:pt x="48844" y="12117"/>
                  </a:cubicBezTo>
                  <a:cubicBezTo>
                    <a:pt x="48663" y="12117"/>
                    <a:pt x="48477" y="12142"/>
                    <a:pt x="48288" y="12195"/>
                  </a:cubicBezTo>
                  <a:cubicBezTo>
                    <a:pt x="48537" y="11514"/>
                    <a:pt x="48390" y="10700"/>
                    <a:pt x="47811" y="10219"/>
                  </a:cubicBezTo>
                  <a:cubicBezTo>
                    <a:pt x="47505" y="9966"/>
                    <a:pt x="47136" y="9847"/>
                    <a:pt x="46766" y="9847"/>
                  </a:cubicBezTo>
                  <a:cubicBezTo>
                    <a:pt x="46364" y="9847"/>
                    <a:pt x="45961" y="9988"/>
                    <a:pt x="45638" y="10251"/>
                  </a:cubicBezTo>
                  <a:lnTo>
                    <a:pt x="45638" y="10248"/>
                  </a:lnTo>
                  <a:cubicBezTo>
                    <a:pt x="46321" y="9609"/>
                    <a:pt x="46598" y="8569"/>
                    <a:pt x="46181" y="7695"/>
                  </a:cubicBezTo>
                  <a:cubicBezTo>
                    <a:pt x="45841" y="6987"/>
                    <a:pt x="45064" y="6524"/>
                    <a:pt x="44291" y="6524"/>
                  </a:cubicBezTo>
                  <a:cubicBezTo>
                    <a:pt x="44247" y="6524"/>
                    <a:pt x="44204" y="6526"/>
                    <a:pt x="44160" y="6529"/>
                  </a:cubicBezTo>
                  <a:cubicBezTo>
                    <a:pt x="44657" y="5634"/>
                    <a:pt x="44500" y="4330"/>
                    <a:pt x="43652" y="3715"/>
                  </a:cubicBezTo>
                  <a:cubicBezTo>
                    <a:pt x="43339" y="3489"/>
                    <a:pt x="42960" y="3379"/>
                    <a:pt x="42583" y="3379"/>
                  </a:cubicBezTo>
                  <a:cubicBezTo>
                    <a:pt x="42100" y="3379"/>
                    <a:pt x="41622" y="3559"/>
                    <a:pt x="41293" y="3908"/>
                  </a:cubicBezTo>
                  <a:cubicBezTo>
                    <a:pt x="41423" y="3085"/>
                    <a:pt x="40335" y="2197"/>
                    <a:pt x="39547" y="2164"/>
                  </a:cubicBezTo>
                  <a:cubicBezTo>
                    <a:pt x="39516" y="2162"/>
                    <a:pt x="39484" y="2162"/>
                    <a:pt x="39453" y="2162"/>
                  </a:cubicBezTo>
                  <a:cubicBezTo>
                    <a:pt x="38293" y="2162"/>
                    <a:pt x="36759" y="3075"/>
                    <a:pt x="36600" y="4284"/>
                  </a:cubicBezTo>
                  <a:cubicBezTo>
                    <a:pt x="36051" y="3561"/>
                    <a:pt x="35167" y="3119"/>
                    <a:pt x="34265" y="3119"/>
                  </a:cubicBezTo>
                  <a:cubicBezTo>
                    <a:pt x="33944" y="3119"/>
                    <a:pt x="33621" y="3175"/>
                    <a:pt x="33310" y="3294"/>
                  </a:cubicBezTo>
                  <a:cubicBezTo>
                    <a:pt x="32114" y="3758"/>
                    <a:pt x="31352" y="5119"/>
                    <a:pt x="31659" y="6363"/>
                  </a:cubicBezTo>
                  <a:cubicBezTo>
                    <a:pt x="31408" y="6013"/>
                    <a:pt x="30849" y="5800"/>
                    <a:pt x="30484" y="5756"/>
                  </a:cubicBezTo>
                  <a:cubicBezTo>
                    <a:pt x="30411" y="5747"/>
                    <a:pt x="30339" y="5743"/>
                    <a:pt x="30267" y="5743"/>
                  </a:cubicBezTo>
                  <a:cubicBezTo>
                    <a:pt x="29898" y="5743"/>
                    <a:pt x="29543" y="5854"/>
                    <a:pt x="29262" y="6076"/>
                  </a:cubicBezTo>
                  <a:cubicBezTo>
                    <a:pt x="28773" y="5275"/>
                    <a:pt x="27825" y="4731"/>
                    <a:pt x="26898" y="4731"/>
                  </a:cubicBezTo>
                  <a:cubicBezTo>
                    <a:pt x="26524" y="4731"/>
                    <a:pt x="26154" y="4820"/>
                    <a:pt x="25818" y="5016"/>
                  </a:cubicBezTo>
                  <a:cubicBezTo>
                    <a:pt x="25783" y="4070"/>
                    <a:pt x="25015" y="3153"/>
                    <a:pt x="24045" y="3153"/>
                  </a:cubicBezTo>
                  <a:cubicBezTo>
                    <a:pt x="24031" y="3153"/>
                    <a:pt x="24016" y="3153"/>
                    <a:pt x="24001" y="3154"/>
                  </a:cubicBezTo>
                  <a:cubicBezTo>
                    <a:pt x="24018" y="2432"/>
                    <a:pt x="23514" y="1704"/>
                    <a:pt x="22855" y="1441"/>
                  </a:cubicBezTo>
                  <a:cubicBezTo>
                    <a:pt x="22646" y="1358"/>
                    <a:pt x="22431" y="1320"/>
                    <a:pt x="22217" y="1320"/>
                  </a:cubicBezTo>
                  <a:cubicBezTo>
                    <a:pt x="21585" y="1320"/>
                    <a:pt x="20972" y="1659"/>
                    <a:pt x="20620" y="2201"/>
                  </a:cubicBezTo>
                  <a:cubicBezTo>
                    <a:pt x="20708" y="629"/>
                    <a:pt x="18810" y="1"/>
                    <a:pt x="1735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4"/>
            <p:cNvSpPr/>
            <p:nvPr/>
          </p:nvSpPr>
          <p:spPr>
            <a:xfrm>
              <a:off x="4340225" y="4094500"/>
              <a:ext cx="90225" cy="71100"/>
            </a:xfrm>
            <a:custGeom>
              <a:avLst/>
              <a:gdLst/>
              <a:ahLst/>
              <a:cxnLst/>
              <a:rect l="l" t="t" r="r" b="b"/>
              <a:pathLst>
                <a:path w="3609" h="2844" extrusionOk="0">
                  <a:moveTo>
                    <a:pt x="2567" y="1"/>
                  </a:moveTo>
                  <a:cubicBezTo>
                    <a:pt x="2551" y="1"/>
                    <a:pt x="2534" y="1"/>
                    <a:pt x="2517" y="2"/>
                  </a:cubicBezTo>
                  <a:cubicBezTo>
                    <a:pt x="1931" y="26"/>
                    <a:pt x="1504" y="573"/>
                    <a:pt x="1421" y="1116"/>
                  </a:cubicBezTo>
                  <a:cubicBezTo>
                    <a:pt x="1421" y="1128"/>
                    <a:pt x="1413" y="1131"/>
                    <a:pt x="1406" y="1143"/>
                  </a:cubicBezTo>
                  <a:cubicBezTo>
                    <a:pt x="1441" y="1183"/>
                    <a:pt x="1468" y="1226"/>
                    <a:pt x="1484" y="1278"/>
                  </a:cubicBezTo>
                  <a:cubicBezTo>
                    <a:pt x="1511" y="1353"/>
                    <a:pt x="1444" y="1434"/>
                    <a:pt x="1369" y="1434"/>
                  </a:cubicBezTo>
                  <a:cubicBezTo>
                    <a:pt x="1358" y="1434"/>
                    <a:pt x="1346" y="1432"/>
                    <a:pt x="1334" y="1428"/>
                  </a:cubicBezTo>
                  <a:cubicBezTo>
                    <a:pt x="1145" y="1365"/>
                    <a:pt x="1001" y="1251"/>
                    <a:pt x="791" y="1251"/>
                  </a:cubicBezTo>
                  <a:cubicBezTo>
                    <a:pt x="786" y="1251"/>
                    <a:pt x="781" y="1250"/>
                    <a:pt x="775" y="1250"/>
                  </a:cubicBezTo>
                  <a:cubicBezTo>
                    <a:pt x="585" y="1250"/>
                    <a:pt x="392" y="1326"/>
                    <a:pt x="268" y="1472"/>
                  </a:cubicBezTo>
                  <a:cubicBezTo>
                    <a:pt x="1" y="1795"/>
                    <a:pt x="154" y="2292"/>
                    <a:pt x="510" y="2469"/>
                  </a:cubicBezTo>
                  <a:cubicBezTo>
                    <a:pt x="683" y="2557"/>
                    <a:pt x="637" y="2757"/>
                    <a:pt x="510" y="2844"/>
                  </a:cubicBezTo>
                  <a:cubicBezTo>
                    <a:pt x="1451" y="2737"/>
                    <a:pt x="2389" y="2638"/>
                    <a:pt x="3333" y="2544"/>
                  </a:cubicBezTo>
                  <a:lnTo>
                    <a:pt x="3223" y="1456"/>
                  </a:lnTo>
                  <a:cubicBezTo>
                    <a:pt x="3117" y="1456"/>
                    <a:pt x="3026" y="1309"/>
                    <a:pt x="3116" y="1205"/>
                  </a:cubicBezTo>
                  <a:cubicBezTo>
                    <a:pt x="3254" y="1035"/>
                    <a:pt x="3423" y="871"/>
                    <a:pt x="3609" y="723"/>
                  </a:cubicBezTo>
                  <a:cubicBezTo>
                    <a:pt x="3371" y="329"/>
                    <a:pt x="3061" y="1"/>
                    <a:pt x="2567" y="1"/>
                  </a:cubicBezTo>
                  <a:close/>
                </a:path>
              </a:pathLst>
            </a:custGeom>
            <a:solidFill>
              <a:srgbClr val="9BE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4"/>
            <p:cNvSpPr/>
            <p:nvPr/>
          </p:nvSpPr>
          <p:spPr>
            <a:xfrm>
              <a:off x="4326950" y="3663950"/>
              <a:ext cx="1343200" cy="504725"/>
            </a:xfrm>
            <a:custGeom>
              <a:avLst/>
              <a:gdLst/>
              <a:ahLst/>
              <a:cxnLst/>
              <a:rect l="l" t="t" r="r" b="b"/>
              <a:pathLst>
                <a:path w="53728" h="20189" extrusionOk="0">
                  <a:moveTo>
                    <a:pt x="11064" y="9084"/>
                  </a:moveTo>
                  <a:cubicBezTo>
                    <a:pt x="11076" y="9092"/>
                    <a:pt x="11088" y="9100"/>
                    <a:pt x="11101" y="9108"/>
                  </a:cubicBezTo>
                  <a:cubicBezTo>
                    <a:pt x="11101" y="9108"/>
                    <a:pt x="11097" y="9108"/>
                    <a:pt x="11097" y="9112"/>
                  </a:cubicBezTo>
                  <a:cubicBezTo>
                    <a:pt x="11086" y="9102"/>
                    <a:pt x="11075" y="9093"/>
                    <a:pt x="11064" y="9084"/>
                  </a:cubicBezTo>
                  <a:close/>
                  <a:moveTo>
                    <a:pt x="17461" y="576"/>
                  </a:moveTo>
                  <a:cubicBezTo>
                    <a:pt x="18602" y="576"/>
                    <a:pt x="19732" y="1087"/>
                    <a:pt x="20188" y="2308"/>
                  </a:cubicBezTo>
                  <a:cubicBezTo>
                    <a:pt x="19904" y="2318"/>
                    <a:pt x="19617" y="2325"/>
                    <a:pt x="19330" y="2344"/>
                  </a:cubicBezTo>
                  <a:cubicBezTo>
                    <a:pt x="19101" y="2364"/>
                    <a:pt x="19101" y="2683"/>
                    <a:pt x="19330" y="2698"/>
                  </a:cubicBezTo>
                  <a:cubicBezTo>
                    <a:pt x="19657" y="2726"/>
                    <a:pt x="19983" y="2734"/>
                    <a:pt x="20310" y="2741"/>
                  </a:cubicBezTo>
                  <a:cubicBezTo>
                    <a:pt x="20462" y="2746"/>
                    <a:pt x="20620" y="2761"/>
                    <a:pt x="20776" y="2761"/>
                  </a:cubicBezTo>
                  <a:cubicBezTo>
                    <a:pt x="20923" y="2761"/>
                    <a:pt x="21066" y="2747"/>
                    <a:pt x="21200" y="2698"/>
                  </a:cubicBezTo>
                  <a:cubicBezTo>
                    <a:pt x="21373" y="2636"/>
                    <a:pt x="21373" y="2411"/>
                    <a:pt x="21200" y="2348"/>
                  </a:cubicBezTo>
                  <a:cubicBezTo>
                    <a:pt x="21117" y="2315"/>
                    <a:pt x="21036" y="2305"/>
                    <a:pt x="20944" y="2293"/>
                  </a:cubicBezTo>
                  <a:cubicBezTo>
                    <a:pt x="21256" y="1936"/>
                    <a:pt x="21716" y="1707"/>
                    <a:pt x="22180" y="1707"/>
                  </a:cubicBezTo>
                  <a:cubicBezTo>
                    <a:pt x="22397" y="1707"/>
                    <a:pt x="22615" y="1758"/>
                    <a:pt x="22819" y="1868"/>
                  </a:cubicBezTo>
                  <a:cubicBezTo>
                    <a:pt x="23453" y="2211"/>
                    <a:pt x="23603" y="2868"/>
                    <a:pt x="23603" y="3530"/>
                  </a:cubicBezTo>
                  <a:cubicBezTo>
                    <a:pt x="23602" y="3635"/>
                    <a:pt x="23680" y="3690"/>
                    <a:pt x="23760" y="3690"/>
                  </a:cubicBezTo>
                  <a:cubicBezTo>
                    <a:pt x="23828" y="3690"/>
                    <a:pt x="23897" y="3652"/>
                    <a:pt x="23923" y="3573"/>
                  </a:cubicBezTo>
                  <a:cubicBezTo>
                    <a:pt x="23933" y="3537"/>
                    <a:pt x="23939" y="3499"/>
                    <a:pt x="23946" y="3459"/>
                  </a:cubicBezTo>
                  <a:cubicBezTo>
                    <a:pt x="24809" y="3601"/>
                    <a:pt x="25554" y="4373"/>
                    <a:pt x="25376" y="5295"/>
                  </a:cubicBezTo>
                  <a:cubicBezTo>
                    <a:pt x="25349" y="5453"/>
                    <a:pt x="25483" y="5557"/>
                    <a:pt x="25605" y="5557"/>
                  </a:cubicBezTo>
                  <a:cubicBezTo>
                    <a:pt x="25685" y="5557"/>
                    <a:pt x="25761" y="5511"/>
                    <a:pt x="25779" y="5406"/>
                  </a:cubicBezTo>
                  <a:cubicBezTo>
                    <a:pt x="25782" y="5386"/>
                    <a:pt x="25782" y="5366"/>
                    <a:pt x="25787" y="5347"/>
                  </a:cubicBezTo>
                  <a:cubicBezTo>
                    <a:pt x="26114" y="5229"/>
                    <a:pt x="26458" y="5168"/>
                    <a:pt x="26797" y="5168"/>
                  </a:cubicBezTo>
                  <a:cubicBezTo>
                    <a:pt x="27681" y="5168"/>
                    <a:pt x="28528" y="5579"/>
                    <a:pt x="28941" y="6435"/>
                  </a:cubicBezTo>
                  <a:cubicBezTo>
                    <a:pt x="28930" y="6455"/>
                    <a:pt x="28917" y="6466"/>
                    <a:pt x="28910" y="6486"/>
                  </a:cubicBezTo>
                  <a:cubicBezTo>
                    <a:pt x="28873" y="6551"/>
                    <a:pt x="28925" y="6613"/>
                    <a:pt x="28986" y="6613"/>
                  </a:cubicBezTo>
                  <a:cubicBezTo>
                    <a:pt x="28996" y="6613"/>
                    <a:pt x="29007" y="6612"/>
                    <a:pt x="29017" y="6608"/>
                  </a:cubicBezTo>
                  <a:cubicBezTo>
                    <a:pt x="29023" y="6621"/>
                    <a:pt x="29026" y="6628"/>
                    <a:pt x="29030" y="6641"/>
                  </a:cubicBezTo>
                  <a:cubicBezTo>
                    <a:pt x="29071" y="6745"/>
                    <a:pt x="29163" y="6791"/>
                    <a:pt x="29252" y="6791"/>
                  </a:cubicBezTo>
                  <a:cubicBezTo>
                    <a:pt x="29389" y="6791"/>
                    <a:pt x="29521" y="6686"/>
                    <a:pt x="29463" y="6522"/>
                  </a:cubicBezTo>
                  <a:cubicBezTo>
                    <a:pt x="29440" y="6458"/>
                    <a:pt x="29411" y="6399"/>
                    <a:pt x="29384" y="6336"/>
                  </a:cubicBezTo>
                  <a:cubicBezTo>
                    <a:pt x="29621" y="6200"/>
                    <a:pt x="29892" y="6128"/>
                    <a:pt x="30167" y="6128"/>
                  </a:cubicBezTo>
                  <a:cubicBezTo>
                    <a:pt x="30282" y="6128"/>
                    <a:pt x="30397" y="6140"/>
                    <a:pt x="30512" y="6166"/>
                  </a:cubicBezTo>
                  <a:cubicBezTo>
                    <a:pt x="31027" y="6276"/>
                    <a:pt x="31192" y="6638"/>
                    <a:pt x="31570" y="6922"/>
                  </a:cubicBezTo>
                  <a:cubicBezTo>
                    <a:pt x="31593" y="6937"/>
                    <a:pt x="31616" y="6944"/>
                    <a:pt x="31639" y="6944"/>
                  </a:cubicBezTo>
                  <a:cubicBezTo>
                    <a:pt x="31714" y="6944"/>
                    <a:pt x="31784" y="6871"/>
                    <a:pt x="31788" y="6795"/>
                  </a:cubicBezTo>
                  <a:cubicBezTo>
                    <a:pt x="31790" y="6736"/>
                    <a:pt x="31780" y="6681"/>
                    <a:pt x="31763" y="6626"/>
                  </a:cubicBezTo>
                  <a:lnTo>
                    <a:pt x="31763" y="6626"/>
                  </a:lnTo>
                  <a:cubicBezTo>
                    <a:pt x="31774" y="6629"/>
                    <a:pt x="31786" y="6631"/>
                    <a:pt x="31797" y="6631"/>
                  </a:cubicBezTo>
                  <a:cubicBezTo>
                    <a:pt x="31842" y="6631"/>
                    <a:pt x="31884" y="6605"/>
                    <a:pt x="31882" y="6548"/>
                  </a:cubicBezTo>
                  <a:cubicBezTo>
                    <a:pt x="31848" y="5390"/>
                    <a:pt x="32345" y="4099"/>
                    <a:pt x="33541" y="3704"/>
                  </a:cubicBezTo>
                  <a:cubicBezTo>
                    <a:pt x="33778" y="3626"/>
                    <a:pt x="34015" y="3590"/>
                    <a:pt x="34247" y="3590"/>
                  </a:cubicBezTo>
                  <a:cubicBezTo>
                    <a:pt x="35181" y="3590"/>
                    <a:pt x="36033" y="4178"/>
                    <a:pt x="36484" y="5012"/>
                  </a:cubicBezTo>
                  <a:cubicBezTo>
                    <a:pt x="36530" y="5095"/>
                    <a:pt x="36598" y="5129"/>
                    <a:pt x="36666" y="5129"/>
                  </a:cubicBezTo>
                  <a:cubicBezTo>
                    <a:pt x="36817" y="5129"/>
                    <a:pt x="36969" y="4961"/>
                    <a:pt x="36886" y="4779"/>
                  </a:cubicBezTo>
                  <a:lnTo>
                    <a:pt x="36883" y="4779"/>
                  </a:lnTo>
                  <a:cubicBezTo>
                    <a:pt x="36883" y="4770"/>
                    <a:pt x="36886" y="4770"/>
                    <a:pt x="36886" y="4763"/>
                  </a:cubicBezTo>
                  <a:cubicBezTo>
                    <a:pt x="36843" y="3694"/>
                    <a:pt x="37954" y="2856"/>
                    <a:pt x="38915" y="2643"/>
                  </a:cubicBezTo>
                  <a:cubicBezTo>
                    <a:pt x="39085" y="2604"/>
                    <a:pt x="39247" y="2586"/>
                    <a:pt x="39401" y="2586"/>
                  </a:cubicBezTo>
                  <a:cubicBezTo>
                    <a:pt x="40391" y="2586"/>
                    <a:pt x="41005" y="3344"/>
                    <a:pt x="40768" y="4407"/>
                  </a:cubicBezTo>
                  <a:cubicBezTo>
                    <a:pt x="40750" y="4480"/>
                    <a:pt x="40806" y="4535"/>
                    <a:pt x="40868" y="4535"/>
                  </a:cubicBezTo>
                  <a:cubicBezTo>
                    <a:pt x="40892" y="4535"/>
                    <a:pt x="40918" y="4526"/>
                    <a:pt x="40941" y="4506"/>
                  </a:cubicBezTo>
                  <a:cubicBezTo>
                    <a:pt x="40969" y="4483"/>
                    <a:pt x="40989" y="4454"/>
                    <a:pt x="41015" y="4427"/>
                  </a:cubicBezTo>
                  <a:cubicBezTo>
                    <a:pt x="41031" y="4442"/>
                    <a:pt x="41050" y="4451"/>
                    <a:pt x="41069" y="4451"/>
                  </a:cubicBezTo>
                  <a:cubicBezTo>
                    <a:pt x="41090" y="4451"/>
                    <a:pt x="41111" y="4441"/>
                    <a:pt x="41129" y="4414"/>
                  </a:cubicBezTo>
                  <a:cubicBezTo>
                    <a:pt x="41422" y="3968"/>
                    <a:pt x="41943" y="3726"/>
                    <a:pt x="42463" y="3726"/>
                  </a:cubicBezTo>
                  <a:cubicBezTo>
                    <a:pt x="42805" y="3726"/>
                    <a:pt x="43147" y="3831"/>
                    <a:pt x="43423" y="4051"/>
                  </a:cubicBezTo>
                  <a:cubicBezTo>
                    <a:pt x="44258" y="4726"/>
                    <a:pt x="44073" y="5830"/>
                    <a:pt x="43615" y="6648"/>
                  </a:cubicBezTo>
                  <a:cubicBezTo>
                    <a:pt x="43613" y="6651"/>
                    <a:pt x="43613" y="6651"/>
                    <a:pt x="43608" y="6651"/>
                  </a:cubicBezTo>
                  <a:cubicBezTo>
                    <a:pt x="43537" y="6678"/>
                    <a:pt x="43534" y="6792"/>
                    <a:pt x="43608" y="6808"/>
                  </a:cubicBezTo>
                  <a:cubicBezTo>
                    <a:pt x="43640" y="6881"/>
                    <a:pt x="43715" y="6939"/>
                    <a:pt x="43791" y="6939"/>
                  </a:cubicBezTo>
                  <a:cubicBezTo>
                    <a:pt x="43834" y="6939"/>
                    <a:pt x="43877" y="6921"/>
                    <a:pt x="43913" y="6879"/>
                  </a:cubicBezTo>
                  <a:cubicBezTo>
                    <a:pt x="43936" y="6856"/>
                    <a:pt x="43948" y="6823"/>
                    <a:pt x="43968" y="6801"/>
                  </a:cubicBezTo>
                  <a:cubicBezTo>
                    <a:pt x="44727" y="6812"/>
                    <a:pt x="45451" y="7122"/>
                    <a:pt x="45794" y="7864"/>
                  </a:cubicBezTo>
                  <a:cubicBezTo>
                    <a:pt x="46149" y="8631"/>
                    <a:pt x="45873" y="9455"/>
                    <a:pt x="45283" y="9998"/>
                  </a:cubicBezTo>
                  <a:cubicBezTo>
                    <a:pt x="44916" y="9755"/>
                    <a:pt x="44507" y="9601"/>
                    <a:pt x="44073" y="9530"/>
                  </a:cubicBezTo>
                  <a:cubicBezTo>
                    <a:pt x="44066" y="9529"/>
                    <a:pt x="44060" y="9528"/>
                    <a:pt x="44054" y="9528"/>
                  </a:cubicBezTo>
                  <a:cubicBezTo>
                    <a:pt x="43930" y="9528"/>
                    <a:pt x="43883" y="9711"/>
                    <a:pt x="44014" y="9742"/>
                  </a:cubicBezTo>
                  <a:cubicBezTo>
                    <a:pt x="44413" y="9831"/>
                    <a:pt x="44776" y="10005"/>
                    <a:pt x="45086" y="10265"/>
                  </a:cubicBezTo>
                  <a:cubicBezTo>
                    <a:pt x="45093" y="10371"/>
                    <a:pt x="45191" y="10478"/>
                    <a:pt x="45301" y="10478"/>
                  </a:cubicBezTo>
                  <a:cubicBezTo>
                    <a:pt x="45486" y="10700"/>
                    <a:pt x="45629" y="10958"/>
                    <a:pt x="45862" y="11124"/>
                  </a:cubicBezTo>
                  <a:cubicBezTo>
                    <a:pt x="45885" y="11142"/>
                    <a:pt x="45912" y="11150"/>
                    <a:pt x="45939" y="11150"/>
                  </a:cubicBezTo>
                  <a:cubicBezTo>
                    <a:pt x="46022" y="11150"/>
                    <a:pt x="46107" y="11077"/>
                    <a:pt x="46102" y="10991"/>
                  </a:cubicBezTo>
                  <a:cubicBezTo>
                    <a:pt x="46079" y="10766"/>
                    <a:pt x="45949" y="10573"/>
                    <a:pt x="45787" y="10403"/>
                  </a:cubicBezTo>
                  <a:cubicBezTo>
                    <a:pt x="46045" y="10241"/>
                    <a:pt x="46349" y="10153"/>
                    <a:pt x="46651" y="10153"/>
                  </a:cubicBezTo>
                  <a:cubicBezTo>
                    <a:pt x="46996" y="10153"/>
                    <a:pt x="47337" y="10269"/>
                    <a:pt x="47600" y="10521"/>
                  </a:cubicBezTo>
                  <a:cubicBezTo>
                    <a:pt x="48078" y="10977"/>
                    <a:pt x="48145" y="11714"/>
                    <a:pt x="47822" y="12273"/>
                  </a:cubicBezTo>
                  <a:cubicBezTo>
                    <a:pt x="47736" y="12425"/>
                    <a:pt x="47871" y="12567"/>
                    <a:pt x="48004" y="12567"/>
                  </a:cubicBezTo>
                  <a:cubicBezTo>
                    <a:pt x="48063" y="12567"/>
                    <a:pt x="48123" y="12539"/>
                    <a:pt x="48162" y="12470"/>
                  </a:cubicBezTo>
                  <a:cubicBezTo>
                    <a:pt x="48162" y="12466"/>
                    <a:pt x="48165" y="12462"/>
                    <a:pt x="48169" y="12454"/>
                  </a:cubicBezTo>
                  <a:cubicBezTo>
                    <a:pt x="48325" y="12417"/>
                    <a:pt x="48480" y="12399"/>
                    <a:pt x="48631" y="12399"/>
                  </a:cubicBezTo>
                  <a:cubicBezTo>
                    <a:pt x="49819" y="12399"/>
                    <a:pt x="50761" y="13507"/>
                    <a:pt x="50355" y="14751"/>
                  </a:cubicBezTo>
                  <a:cubicBezTo>
                    <a:pt x="50302" y="14907"/>
                    <a:pt x="50430" y="15009"/>
                    <a:pt x="50559" y="15009"/>
                  </a:cubicBezTo>
                  <a:cubicBezTo>
                    <a:pt x="50613" y="15009"/>
                    <a:pt x="50667" y="14991"/>
                    <a:pt x="50708" y="14951"/>
                  </a:cubicBezTo>
                  <a:cubicBezTo>
                    <a:pt x="50957" y="14986"/>
                    <a:pt x="51178" y="15026"/>
                    <a:pt x="51338" y="15123"/>
                  </a:cubicBezTo>
                  <a:cubicBezTo>
                    <a:pt x="51501" y="15228"/>
                    <a:pt x="51600" y="15392"/>
                    <a:pt x="51600" y="15676"/>
                  </a:cubicBezTo>
                  <a:cubicBezTo>
                    <a:pt x="51600" y="16101"/>
                    <a:pt x="51443" y="16464"/>
                    <a:pt x="51198" y="16807"/>
                  </a:cubicBezTo>
                  <a:cubicBezTo>
                    <a:pt x="51087" y="16961"/>
                    <a:pt x="51249" y="17109"/>
                    <a:pt x="51398" y="17109"/>
                  </a:cubicBezTo>
                  <a:cubicBezTo>
                    <a:pt x="51409" y="17109"/>
                    <a:pt x="51419" y="17108"/>
                    <a:pt x="51430" y="17107"/>
                  </a:cubicBezTo>
                  <a:cubicBezTo>
                    <a:pt x="51536" y="17092"/>
                    <a:pt x="51690" y="17080"/>
                    <a:pt x="51861" y="17080"/>
                  </a:cubicBezTo>
                  <a:cubicBezTo>
                    <a:pt x="52478" y="17080"/>
                    <a:pt x="53317" y="17236"/>
                    <a:pt x="52943" y="17977"/>
                  </a:cubicBezTo>
                  <a:cubicBezTo>
                    <a:pt x="52934" y="17988"/>
                    <a:pt x="52934" y="18001"/>
                    <a:pt x="52924" y="18018"/>
                  </a:cubicBezTo>
                  <a:cubicBezTo>
                    <a:pt x="51210" y="18011"/>
                    <a:pt x="49494" y="18007"/>
                    <a:pt x="47775" y="18007"/>
                  </a:cubicBezTo>
                  <a:cubicBezTo>
                    <a:pt x="33154" y="18007"/>
                    <a:pt x="18396" y="18304"/>
                    <a:pt x="3858" y="19771"/>
                  </a:cubicBezTo>
                  <a:cubicBezTo>
                    <a:pt x="2914" y="19866"/>
                    <a:pt x="1977" y="19964"/>
                    <a:pt x="1035" y="20071"/>
                  </a:cubicBezTo>
                  <a:cubicBezTo>
                    <a:pt x="1162" y="19983"/>
                    <a:pt x="1208" y="19783"/>
                    <a:pt x="1035" y="19696"/>
                  </a:cubicBezTo>
                  <a:cubicBezTo>
                    <a:pt x="679" y="19519"/>
                    <a:pt x="526" y="19023"/>
                    <a:pt x="793" y="18700"/>
                  </a:cubicBezTo>
                  <a:cubicBezTo>
                    <a:pt x="916" y="18554"/>
                    <a:pt x="1110" y="18478"/>
                    <a:pt x="1302" y="18478"/>
                  </a:cubicBezTo>
                  <a:cubicBezTo>
                    <a:pt x="1307" y="18478"/>
                    <a:pt x="1313" y="18478"/>
                    <a:pt x="1318" y="18478"/>
                  </a:cubicBezTo>
                  <a:cubicBezTo>
                    <a:pt x="1526" y="18478"/>
                    <a:pt x="1671" y="18593"/>
                    <a:pt x="1861" y="18654"/>
                  </a:cubicBezTo>
                  <a:cubicBezTo>
                    <a:pt x="1873" y="18658"/>
                    <a:pt x="1885" y="18660"/>
                    <a:pt x="1896" y="18660"/>
                  </a:cubicBezTo>
                  <a:cubicBezTo>
                    <a:pt x="1971" y="18660"/>
                    <a:pt x="2038" y="18581"/>
                    <a:pt x="2011" y="18504"/>
                  </a:cubicBezTo>
                  <a:cubicBezTo>
                    <a:pt x="1994" y="18453"/>
                    <a:pt x="1968" y="18410"/>
                    <a:pt x="1932" y="18371"/>
                  </a:cubicBezTo>
                  <a:cubicBezTo>
                    <a:pt x="1941" y="18360"/>
                    <a:pt x="1948" y="18357"/>
                    <a:pt x="1948" y="18344"/>
                  </a:cubicBezTo>
                  <a:cubicBezTo>
                    <a:pt x="2029" y="17801"/>
                    <a:pt x="2455" y="17252"/>
                    <a:pt x="3042" y="17230"/>
                  </a:cubicBezTo>
                  <a:cubicBezTo>
                    <a:pt x="3059" y="17229"/>
                    <a:pt x="3076" y="17228"/>
                    <a:pt x="3092" y="17228"/>
                  </a:cubicBezTo>
                  <a:cubicBezTo>
                    <a:pt x="3586" y="17228"/>
                    <a:pt x="3898" y="17558"/>
                    <a:pt x="4134" y="17951"/>
                  </a:cubicBezTo>
                  <a:cubicBezTo>
                    <a:pt x="3948" y="18097"/>
                    <a:pt x="3778" y="18261"/>
                    <a:pt x="3641" y="18431"/>
                  </a:cubicBezTo>
                  <a:cubicBezTo>
                    <a:pt x="3551" y="18537"/>
                    <a:pt x="3641" y="18683"/>
                    <a:pt x="3748" y="18683"/>
                  </a:cubicBezTo>
                  <a:cubicBezTo>
                    <a:pt x="3778" y="18683"/>
                    <a:pt x="3814" y="18668"/>
                    <a:pt x="3847" y="18637"/>
                  </a:cubicBezTo>
                  <a:cubicBezTo>
                    <a:pt x="4200" y="18281"/>
                    <a:pt x="4590" y="18073"/>
                    <a:pt x="5023" y="17840"/>
                  </a:cubicBezTo>
                  <a:cubicBezTo>
                    <a:pt x="5173" y="17757"/>
                    <a:pt x="5094" y="17526"/>
                    <a:pt x="4942" y="17526"/>
                  </a:cubicBezTo>
                  <a:cubicBezTo>
                    <a:pt x="4928" y="17526"/>
                    <a:pt x="4913" y="17528"/>
                    <a:pt x="4897" y="17532"/>
                  </a:cubicBezTo>
                  <a:cubicBezTo>
                    <a:pt x="4733" y="17580"/>
                    <a:pt x="4578" y="17658"/>
                    <a:pt x="4428" y="17750"/>
                  </a:cubicBezTo>
                  <a:cubicBezTo>
                    <a:pt x="4426" y="17732"/>
                    <a:pt x="4416" y="17722"/>
                    <a:pt x="4413" y="17710"/>
                  </a:cubicBezTo>
                  <a:cubicBezTo>
                    <a:pt x="4480" y="16921"/>
                    <a:pt x="5052" y="16456"/>
                    <a:pt x="5662" y="16456"/>
                  </a:cubicBezTo>
                  <a:cubicBezTo>
                    <a:pt x="6044" y="16456"/>
                    <a:pt x="6440" y="16639"/>
                    <a:pt x="6736" y="17040"/>
                  </a:cubicBezTo>
                  <a:cubicBezTo>
                    <a:pt x="6778" y="17097"/>
                    <a:pt x="6835" y="17121"/>
                    <a:pt x="6890" y="17121"/>
                  </a:cubicBezTo>
                  <a:cubicBezTo>
                    <a:pt x="7011" y="17121"/>
                    <a:pt x="7123" y="17003"/>
                    <a:pt x="7047" y="16859"/>
                  </a:cubicBezTo>
                  <a:cubicBezTo>
                    <a:pt x="7043" y="16854"/>
                    <a:pt x="7040" y="16851"/>
                    <a:pt x="7040" y="16847"/>
                  </a:cubicBezTo>
                  <a:cubicBezTo>
                    <a:pt x="7290" y="16466"/>
                    <a:pt x="7709" y="16233"/>
                    <a:pt x="8149" y="16233"/>
                  </a:cubicBezTo>
                  <a:cubicBezTo>
                    <a:pt x="8278" y="16233"/>
                    <a:pt x="8408" y="16253"/>
                    <a:pt x="8536" y="16295"/>
                  </a:cubicBezTo>
                  <a:cubicBezTo>
                    <a:pt x="8555" y="16301"/>
                    <a:pt x="8573" y="16304"/>
                    <a:pt x="8590" y="16304"/>
                  </a:cubicBezTo>
                  <a:cubicBezTo>
                    <a:pt x="8724" y="16304"/>
                    <a:pt x="8784" y="16125"/>
                    <a:pt x="8706" y="16024"/>
                  </a:cubicBezTo>
                  <a:cubicBezTo>
                    <a:pt x="8755" y="15959"/>
                    <a:pt x="8765" y="15866"/>
                    <a:pt x="8702" y="15799"/>
                  </a:cubicBezTo>
                  <a:cubicBezTo>
                    <a:pt x="8212" y="15243"/>
                    <a:pt x="7735" y="14443"/>
                    <a:pt x="8140" y="13699"/>
                  </a:cubicBezTo>
                  <a:cubicBezTo>
                    <a:pt x="8415" y="13192"/>
                    <a:pt x="8852" y="13107"/>
                    <a:pt x="9336" y="13103"/>
                  </a:cubicBezTo>
                  <a:cubicBezTo>
                    <a:pt x="9341" y="13109"/>
                    <a:pt x="9344" y="13113"/>
                    <a:pt x="9344" y="13116"/>
                  </a:cubicBezTo>
                  <a:cubicBezTo>
                    <a:pt x="9365" y="13137"/>
                    <a:pt x="9389" y="13146"/>
                    <a:pt x="9412" y="13146"/>
                  </a:cubicBezTo>
                  <a:cubicBezTo>
                    <a:pt x="9442" y="13146"/>
                    <a:pt x="9471" y="13131"/>
                    <a:pt x="9491" y="13109"/>
                  </a:cubicBezTo>
                  <a:cubicBezTo>
                    <a:pt x="9545" y="13109"/>
                    <a:pt x="9605" y="13113"/>
                    <a:pt x="9659" y="13113"/>
                  </a:cubicBezTo>
                  <a:cubicBezTo>
                    <a:pt x="9661" y="13113"/>
                    <a:pt x="9663" y="13113"/>
                    <a:pt x="9664" y="13113"/>
                  </a:cubicBezTo>
                  <a:cubicBezTo>
                    <a:pt x="9775" y="13113"/>
                    <a:pt x="9821" y="12973"/>
                    <a:pt x="9751" y="12896"/>
                  </a:cubicBezTo>
                  <a:cubicBezTo>
                    <a:pt x="9616" y="12753"/>
                    <a:pt x="9459" y="12674"/>
                    <a:pt x="9286" y="12652"/>
                  </a:cubicBezTo>
                  <a:cubicBezTo>
                    <a:pt x="8852" y="11939"/>
                    <a:pt x="8493" y="11136"/>
                    <a:pt x="8735" y="10293"/>
                  </a:cubicBezTo>
                  <a:cubicBezTo>
                    <a:pt x="8876" y="9788"/>
                    <a:pt x="9255" y="9374"/>
                    <a:pt x="9778" y="9272"/>
                  </a:cubicBezTo>
                  <a:cubicBezTo>
                    <a:pt x="9865" y="9255"/>
                    <a:pt x="9947" y="9248"/>
                    <a:pt x="10027" y="9248"/>
                  </a:cubicBezTo>
                  <a:cubicBezTo>
                    <a:pt x="10330" y="9248"/>
                    <a:pt x="10588" y="9359"/>
                    <a:pt x="10850" y="9494"/>
                  </a:cubicBezTo>
                  <a:cubicBezTo>
                    <a:pt x="10738" y="9731"/>
                    <a:pt x="10677" y="9984"/>
                    <a:pt x="10680" y="10220"/>
                  </a:cubicBezTo>
                  <a:cubicBezTo>
                    <a:pt x="10682" y="10300"/>
                    <a:pt x="10753" y="10348"/>
                    <a:pt x="10820" y="10348"/>
                  </a:cubicBezTo>
                  <a:cubicBezTo>
                    <a:pt x="10871" y="10348"/>
                    <a:pt x="10920" y="10319"/>
                    <a:pt x="10931" y="10255"/>
                  </a:cubicBezTo>
                  <a:cubicBezTo>
                    <a:pt x="10971" y="10038"/>
                    <a:pt x="11035" y="9834"/>
                    <a:pt x="11137" y="9644"/>
                  </a:cubicBezTo>
                  <a:cubicBezTo>
                    <a:pt x="11157" y="9651"/>
                    <a:pt x="11177" y="9664"/>
                    <a:pt x="11192" y="9671"/>
                  </a:cubicBezTo>
                  <a:cubicBezTo>
                    <a:pt x="11215" y="9682"/>
                    <a:pt x="11237" y="9687"/>
                    <a:pt x="11257" y="9687"/>
                  </a:cubicBezTo>
                  <a:cubicBezTo>
                    <a:pt x="11349" y="9687"/>
                    <a:pt x="11414" y="9591"/>
                    <a:pt x="11370" y="9494"/>
                  </a:cubicBezTo>
                  <a:cubicBezTo>
                    <a:pt x="11353" y="9458"/>
                    <a:pt x="11330" y="9428"/>
                    <a:pt x="11314" y="9395"/>
                  </a:cubicBezTo>
                  <a:cubicBezTo>
                    <a:pt x="11484" y="9200"/>
                    <a:pt x="11687" y="9072"/>
                    <a:pt x="11913" y="8931"/>
                  </a:cubicBezTo>
                  <a:cubicBezTo>
                    <a:pt x="12055" y="8843"/>
                    <a:pt x="11988" y="8620"/>
                    <a:pt x="11833" y="8620"/>
                  </a:cubicBezTo>
                  <a:cubicBezTo>
                    <a:pt x="11816" y="8620"/>
                    <a:pt x="11799" y="8623"/>
                    <a:pt x="11781" y="8628"/>
                  </a:cubicBezTo>
                  <a:cubicBezTo>
                    <a:pt x="11593" y="8679"/>
                    <a:pt x="11420" y="8791"/>
                    <a:pt x="11270" y="8928"/>
                  </a:cubicBezTo>
                  <a:cubicBezTo>
                    <a:pt x="10942" y="8664"/>
                    <a:pt x="10788" y="8171"/>
                    <a:pt x="11044" y="7805"/>
                  </a:cubicBezTo>
                  <a:cubicBezTo>
                    <a:pt x="11204" y="7573"/>
                    <a:pt x="11419" y="7492"/>
                    <a:pt x="11649" y="7492"/>
                  </a:cubicBezTo>
                  <a:cubicBezTo>
                    <a:pt x="11817" y="7492"/>
                    <a:pt x="11994" y="7536"/>
                    <a:pt x="12163" y="7595"/>
                  </a:cubicBezTo>
                  <a:cubicBezTo>
                    <a:pt x="12180" y="7601"/>
                    <a:pt x="12197" y="7603"/>
                    <a:pt x="12213" y="7603"/>
                  </a:cubicBezTo>
                  <a:cubicBezTo>
                    <a:pt x="12353" y="7603"/>
                    <a:pt x="12445" y="7407"/>
                    <a:pt x="12331" y="7305"/>
                  </a:cubicBezTo>
                  <a:cubicBezTo>
                    <a:pt x="12273" y="7249"/>
                    <a:pt x="12203" y="7206"/>
                    <a:pt x="12131" y="7171"/>
                  </a:cubicBezTo>
                  <a:cubicBezTo>
                    <a:pt x="11593" y="6419"/>
                    <a:pt x="11507" y="5397"/>
                    <a:pt x="11570" y="4487"/>
                  </a:cubicBezTo>
                  <a:cubicBezTo>
                    <a:pt x="11628" y="3738"/>
                    <a:pt x="12123" y="3299"/>
                    <a:pt x="12767" y="3299"/>
                  </a:cubicBezTo>
                  <a:cubicBezTo>
                    <a:pt x="12915" y="3299"/>
                    <a:pt x="13071" y="3322"/>
                    <a:pt x="13231" y="3370"/>
                  </a:cubicBezTo>
                  <a:cubicBezTo>
                    <a:pt x="13820" y="3549"/>
                    <a:pt x="14229" y="4013"/>
                    <a:pt x="14742" y="4323"/>
                  </a:cubicBezTo>
                  <a:cubicBezTo>
                    <a:pt x="14772" y="4342"/>
                    <a:pt x="14802" y="4350"/>
                    <a:pt x="14830" y="4350"/>
                  </a:cubicBezTo>
                  <a:cubicBezTo>
                    <a:pt x="14957" y="4350"/>
                    <a:pt x="15036" y="4175"/>
                    <a:pt x="14942" y="4059"/>
                  </a:cubicBezTo>
                  <a:cubicBezTo>
                    <a:pt x="14846" y="3936"/>
                    <a:pt x="14729" y="3819"/>
                    <a:pt x="14599" y="3704"/>
                  </a:cubicBezTo>
                  <a:cubicBezTo>
                    <a:pt x="13767" y="1891"/>
                    <a:pt x="15630" y="576"/>
                    <a:pt x="17461" y="576"/>
                  </a:cubicBezTo>
                  <a:close/>
                  <a:moveTo>
                    <a:pt x="17351" y="1"/>
                  </a:moveTo>
                  <a:cubicBezTo>
                    <a:pt x="17027" y="1"/>
                    <a:pt x="16725" y="32"/>
                    <a:pt x="16471" y="91"/>
                  </a:cubicBezTo>
                  <a:cubicBezTo>
                    <a:pt x="14960" y="438"/>
                    <a:pt x="13607" y="1941"/>
                    <a:pt x="14206" y="3391"/>
                  </a:cubicBezTo>
                  <a:cubicBezTo>
                    <a:pt x="13730" y="3080"/>
                    <a:pt x="13160" y="2858"/>
                    <a:pt x="12636" y="2858"/>
                  </a:cubicBezTo>
                  <a:cubicBezTo>
                    <a:pt x="12102" y="2858"/>
                    <a:pt x="11617" y="3089"/>
                    <a:pt x="11330" y="3691"/>
                  </a:cubicBezTo>
                  <a:cubicBezTo>
                    <a:pt x="10905" y="4586"/>
                    <a:pt x="11062" y="6190"/>
                    <a:pt x="11728" y="7079"/>
                  </a:cubicBezTo>
                  <a:cubicBezTo>
                    <a:pt x="11317" y="7083"/>
                    <a:pt x="10892" y="7308"/>
                    <a:pt x="10700" y="7655"/>
                  </a:cubicBezTo>
                  <a:cubicBezTo>
                    <a:pt x="10441" y="8132"/>
                    <a:pt x="10605" y="8718"/>
                    <a:pt x="11002" y="9037"/>
                  </a:cubicBezTo>
                  <a:cubicBezTo>
                    <a:pt x="10775" y="8880"/>
                    <a:pt x="10493" y="8810"/>
                    <a:pt x="10199" y="8810"/>
                  </a:cubicBezTo>
                  <a:cubicBezTo>
                    <a:pt x="9593" y="8810"/>
                    <a:pt x="8940" y="9107"/>
                    <a:pt x="8628" y="9554"/>
                  </a:cubicBezTo>
                  <a:cubicBezTo>
                    <a:pt x="7930" y="10557"/>
                    <a:pt x="8301" y="11743"/>
                    <a:pt x="8966" y="12644"/>
                  </a:cubicBezTo>
                  <a:cubicBezTo>
                    <a:pt x="8483" y="12727"/>
                    <a:pt x="7986" y="13106"/>
                    <a:pt x="7780" y="13476"/>
                  </a:cubicBezTo>
                  <a:cubicBezTo>
                    <a:pt x="7323" y="14295"/>
                    <a:pt x="7679" y="15308"/>
                    <a:pt x="8336" y="15902"/>
                  </a:cubicBezTo>
                  <a:cubicBezTo>
                    <a:pt x="8293" y="15898"/>
                    <a:pt x="8249" y="15896"/>
                    <a:pt x="8206" y="15896"/>
                  </a:cubicBezTo>
                  <a:cubicBezTo>
                    <a:pt x="7680" y="15896"/>
                    <a:pt x="7177" y="16174"/>
                    <a:pt x="6926" y="16644"/>
                  </a:cubicBezTo>
                  <a:cubicBezTo>
                    <a:pt x="6632" y="16248"/>
                    <a:pt x="6196" y="16071"/>
                    <a:pt x="5758" y="16071"/>
                  </a:cubicBezTo>
                  <a:cubicBezTo>
                    <a:pt x="5033" y="16071"/>
                    <a:pt x="4304" y="16557"/>
                    <a:pt x="4204" y="17345"/>
                  </a:cubicBezTo>
                  <a:cubicBezTo>
                    <a:pt x="3933" y="17042"/>
                    <a:pt x="3512" y="16856"/>
                    <a:pt x="3109" y="16856"/>
                  </a:cubicBezTo>
                  <a:cubicBezTo>
                    <a:pt x="3048" y="16856"/>
                    <a:pt x="2987" y="16861"/>
                    <a:pt x="2927" y="16869"/>
                  </a:cubicBezTo>
                  <a:cubicBezTo>
                    <a:pt x="2248" y="16967"/>
                    <a:pt x="1784" y="17570"/>
                    <a:pt x="1799" y="18235"/>
                  </a:cubicBezTo>
                  <a:cubicBezTo>
                    <a:pt x="1656" y="18144"/>
                    <a:pt x="1479" y="18098"/>
                    <a:pt x="1326" y="18085"/>
                  </a:cubicBezTo>
                  <a:cubicBezTo>
                    <a:pt x="1301" y="18084"/>
                    <a:pt x="1275" y="18083"/>
                    <a:pt x="1249" y="18083"/>
                  </a:cubicBezTo>
                  <a:cubicBezTo>
                    <a:pt x="951" y="18083"/>
                    <a:pt x="650" y="18203"/>
                    <a:pt x="451" y="18428"/>
                  </a:cubicBezTo>
                  <a:cubicBezTo>
                    <a:pt x="0" y="18931"/>
                    <a:pt x="239" y="19787"/>
                    <a:pt x="818" y="20074"/>
                  </a:cubicBezTo>
                  <a:cubicBezTo>
                    <a:pt x="836" y="20087"/>
                    <a:pt x="856" y="20091"/>
                    <a:pt x="876" y="20094"/>
                  </a:cubicBezTo>
                  <a:cubicBezTo>
                    <a:pt x="838" y="20122"/>
                    <a:pt x="843" y="20189"/>
                    <a:pt x="898" y="20189"/>
                  </a:cubicBezTo>
                  <a:cubicBezTo>
                    <a:pt x="900" y="20189"/>
                    <a:pt x="902" y="20189"/>
                    <a:pt x="903" y="20189"/>
                  </a:cubicBezTo>
                  <a:cubicBezTo>
                    <a:pt x="17937" y="19581"/>
                    <a:pt x="34901" y="18569"/>
                    <a:pt x="51954" y="18569"/>
                  </a:cubicBezTo>
                  <a:cubicBezTo>
                    <a:pt x="52425" y="18569"/>
                    <a:pt x="52896" y="18570"/>
                    <a:pt x="53367" y="18571"/>
                  </a:cubicBezTo>
                  <a:cubicBezTo>
                    <a:pt x="53727" y="18571"/>
                    <a:pt x="53727" y="18015"/>
                    <a:pt x="53367" y="18015"/>
                  </a:cubicBezTo>
                  <a:cubicBezTo>
                    <a:pt x="53364" y="18015"/>
                    <a:pt x="53359" y="18015"/>
                    <a:pt x="53366" y="18010"/>
                  </a:cubicBezTo>
                  <a:cubicBezTo>
                    <a:pt x="53492" y="17657"/>
                    <a:pt x="53381" y="17268"/>
                    <a:pt x="53101" y="16994"/>
                  </a:cubicBezTo>
                  <a:cubicBezTo>
                    <a:pt x="52822" y="16717"/>
                    <a:pt x="52457" y="16637"/>
                    <a:pt x="52082" y="16637"/>
                  </a:cubicBezTo>
                  <a:cubicBezTo>
                    <a:pt x="51976" y="16637"/>
                    <a:pt x="51869" y="16644"/>
                    <a:pt x="51763" y="16654"/>
                  </a:cubicBezTo>
                  <a:cubicBezTo>
                    <a:pt x="51946" y="16245"/>
                    <a:pt x="52014" y="15788"/>
                    <a:pt x="51923" y="15343"/>
                  </a:cubicBezTo>
                  <a:cubicBezTo>
                    <a:pt x="51831" y="14877"/>
                    <a:pt x="51428" y="14756"/>
                    <a:pt x="51001" y="14756"/>
                  </a:cubicBezTo>
                  <a:cubicBezTo>
                    <a:pt x="50932" y="14756"/>
                    <a:pt x="50862" y="14759"/>
                    <a:pt x="50792" y="14765"/>
                  </a:cubicBezTo>
                  <a:cubicBezTo>
                    <a:pt x="51155" y="13404"/>
                    <a:pt x="50138" y="12117"/>
                    <a:pt x="48846" y="12117"/>
                  </a:cubicBezTo>
                  <a:cubicBezTo>
                    <a:pt x="48665" y="12117"/>
                    <a:pt x="48479" y="12142"/>
                    <a:pt x="48291" y="12196"/>
                  </a:cubicBezTo>
                  <a:cubicBezTo>
                    <a:pt x="48538" y="11516"/>
                    <a:pt x="48392" y="10700"/>
                    <a:pt x="47813" y="10220"/>
                  </a:cubicBezTo>
                  <a:cubicBezTo>
                    <a:pt x="47508" y="9967"/>
                    <a:pt x="47139" y="9848"/>
                    <a:pt x="46770" y="9848"/>
                  </a:cubicBezTo>
                  <a:cubicBezTo>
                    <a:pt x="46367" y="9848"/>
                    <a:pt x="45964" y="9989"/>
                    <a:pt x="45640" y="10251"/>
                  </a:cubicBezTo>
                  <a:lnTo>
                    <a:pt x="45640" y="10248"/>
                  </a:lnTo>
                  <a:cubicBezTo>
                    <a:pt x="46320" y="9611"/>
                    <a:pt x="46600" y="8571"/>
                    <a:pt x="46183" y="7696"/>
                  </a:cubicBezTo>
                  <a:cubicBezTo>
                    <a:pt x="45844" y="6987"/>
                    <a:pt x="45066" y="6525"/>
                    <a:pt x="44290" y="6525"/>
                  </a:cubicBezTo>
                  <a:cubicBezTo>
                    <a:pt x="44248" y="6525"/>
                    <a:pt x="44205" y="6526"/>
                    <a:pt x="44163" y="6529"/>
                  </a:cubicBezTo>
                  <a:cubicBezTo>
                    <a:pt x="44657" y="5635"/>
                    <a:pt x="44500" y="4332"/>
                    <a:pt x="43654" y="3717"/>
                  </a:cubicBezTo>
                  <a:cubicBezTo>
                    <a:pt x="43341" y="3490"/>
                    <a:pt x="42962" y="3380"/>
                    <a:pt x="42586" y="3380"/>
                  </a:cubicBezTo>
                  <a:cubicBezTo>
                    <a:pt x="42103" y="3380"/>
                    <a:pt x="41624" y="3561"/>
                    <a:pt x="41294" y="3910"/>
                  </a:cubicBezTo>
                  <a:cubicBezTo>
                    <a:pt x="41425" y="3086"/>
                    <a:pt x="40336" y="2197"/>
                    <a:pt x="39549" y="2164"/>
                  </a:cubicBezTo>
                  <a:cubicBezTo>
                    <a:pt x="39519" y="2163"/>
                    <a:pt x="39488" y="2162"/>
                    <a:pt x="39458" y="2162"/>
                  </a:cubicBezTo>
                  <a:cubicBezTo>
                    <a:pt x="38296" y="2162"/>
                    <a:pt x="36759" y="3075"/>
                    <a:pt x="36603" y="4284"/>
                  </a:cubicBezTo>
                  <a:cubicBezTo>
                    <a:pt x="36053" y="3561"/>
                    <a:pt x="35171" y="3119"/>
                    <a:pt x="34270" y="3119"/>
                  </a:cubicBezTo>
                  <a:cubicBezTo>
                    <a:pt x="33949" y="3119"/>
                    <a:pt x="33624" y="3175"/>
                    <a:pt x="33312" y="3296"/>
                  </a:cubicBezTo>
                  <a:cubicBezTo>
                    <a:pt x="32116" y="3760"/>
                    <a:pt x="31355" y="5119"/>
                    <a:pt x="31662" y="6363"/>
                  </a:cubicBezTo>
                  <a:cubicBezTo>
                    <a:pt x="31410" y="6012"/>
                    <a:pt x="30852" y="5799"/>
                    <a:pt x="30485" y="5756"/>
                  </a:cubicBezTo>
                  <a:cubicBezTo>
                    <a:pt x="30413" y="5748"/>
                    <a:pt x="30342" y="5744"/>
                    <a:pt x="30271" y="5744"/>
                  </a:cubicBezTo>
                  <a:cubicBezTo>
                    <a:pt x="29900" y="5744"/>
                    <a:pt x="29544" y="5854"/>
                    <a:pt x="29263" y="6076"/>
                  </a:cubicBezTo>
                  <a:cubicBezTo>
                    <a:pt x="28774" y="5277"/>
                    <a:pt x="27826" y="4732"/>
                    <a:pt x="26899" y="4732"/>
                  </a:cubicBezTo>
                  <a:cubicBezTo>
                    <a:pt x="26526" y="4732"/>
                    <a:pt x="26155" y="4821"/>
                    <a:pt x="25819" y="5017"/>
                  </a:cubicBezTo>
                  <a:cubicBezTo>
                    <a:pt x="25784" y="4070"/>
                    <a:pt x="25016" y="3154"/>
                    <a:pt x="24046" y="3154"/>
                  </a:cubicBezTo>
                  <a:cubicBezTo>
                    <a:pt x="24032" y="3154"/>
                    <a:pt x="24018" y="3154"/>
                    <a:pt x="24003" y="3154"/>
                  </a:cubicBezTo>
                  <a:cubicBezTo>
                    <a:pt x="24019" y="2434"/>
                    <a:pt x="23515" y="1705"/>
                    <a:pt x="22857" y="1441"/>
                  </a:cubicBezTo>
                  <a:cubicBezTo>
                    <a:pt x="22648" y="1359"/>
                    <a:pt x="22433" y="1320"/>
                    <a:pt x="22219" y="1320"/>
                  </a:cubicBezTo>
                  <a:cubicBezTo>
                    <a:pt x="21585" y="1320"/>
                    <a:pt x="20972" y="1660"/>
                    <a:pt x="20623" y="2203"/>
                  </a:cubicBezTo>
                  <a:cubicBezTo>
                    <a:pt x="20709" y="630"/>
                    <a:pt x="18810" y="1"/>
                    <a:pt x="17351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4"/>
            <p:cNvSpPr/>
            <p:nvPr/>
          </p:nvSpPr>
          <p:spPr>
            <a:xfrm>
              <a:off x="4907525" y="3923150"/>
              <a:ext cx="406000" cy="116200"/>
            </a:xfrm>
            <a:custGeom>
              <a:avLst/>
              <a:gdLst/>
              <a:ahLst/>
              <a:cxnLst/>
              <a:rect l="l" t="t" r="r" b="b"/>
              <a:pathLst>
                <a:path w="16240" h="4648" extrusionOk="0">
                  <a:moveTo>
                    <a:pt x="3551" y="0"/>
                  </a:moveTo>
                  <a:cubicBezTo>
                    <a:pt x="3264" y="0"/>
                    <a:pt x="2976" y="61"/>
                    <a:pt x="2709" y="190"/>
                  </a:cubicBezTo>
                  <a:cubicBezTo>
                    <a:pt x="1703" y="676"/>
                    <a:pt x="1343" y="1925"/>
                    <a:pt x="1658" y="2945"/>
                  </a:cubicBezTo>
                  <a:cubicBezTo>
                    <a:pt x="1380" y="2785"/>
                    <a:pt x="1064" y="2698"/>
                    <a:pt x="741" y="2698"/>
                  </a:cubicBezTo>
                  <a:cubicBezTo>
                    <a:pt x="657" y="2698"/>
                    <a:pt x="572" y="2704"/>
                    <a:pt x="487" y="2717"/>
                  </a:cubicBezTo>
                  <a:cubicBezTo>
                    <a:pt x="176" y="2765"/>
                    <a:pt x="82" y="2804"/>
                    <a:pt x="43" y="3111"/>
                  </a:cubicBezTo>
                  <a:cubicBezTo>
                    <a:pt x="0" y="3484"/>
                    <a:pt x="82" y="3831"/>
                    <a:pt x="232" y="4174"/>
                  </a:cubicBezTo>
                  <a:cubicBezTo>
                    <a:pt x="243" y="4201"/>
                    <a:pt x="266" y="4212"/>
                    <a:pt x="291" y="4212"/>
                  </a:cubicBezTo>
                  <a:cubicBezTo>
                    <a:pt x="338" y="4212"/>
                    <a:pt x="391" y="4169"/>
                    <a:pt x="373" y="4115"/>
                  </a:cubicBezTo>
                  <a:cubicBezTo>
                    <a:pt x="273" y="3832"/>
                    <a:pt x="217" y="3501"/>
                    <a:pt x="286" y="3205"/>
                  </a:cubicBezTo>
                  <a:cubicBezTo>
                    <a:pt x="331" y="3009"/>
                    <a:pt x="465" y="2988"/>
                    <a:pt x="644" y="2988"/>
                  </a:cubicBezTo>
                  <a:cubicBezTo>
                    <a:pt x="680" y="2988"/>
                    <a:pt x="719" y="2989"/>
                    <a:pt x="759" y="2989"/>
                  </a:cubicBezTo>
                  <a:cubicBezTo>
                    <a:pt x="1219" y="2998"/>
                    <a:pt x="1638" y="3211"/>
                    <a:pt x="1932" y="3561"/>
                  </a:cubicBezTo>
                  <a:cubicBezTo>
                    <a:pt x="1962" y="3596"/>
                    <a:pt x="1997" y="3611"/>
                    <a:pt x="2031" y="3611"/>
                  </a:cubicBezTo>
                  <a:cubicBezTo>
                    <a:pt x="2141" y="3611"/>
                    <a:pt x="2245" y="3460"/>
                    <a:pt x="2148" y="3345"/>
                  </a:cubicBezTo>
                  <a:cubicBezTo>
                    <a:pt x="2118" y="3309"/>
                    <a:pt x="2082" y="3279"/>
                    <a:pt x="2046" y="3247"/>
                  </a:cubicBezTo>
                  <a:cubicBezTo>
                    <a:pt x="1752" y="2338"/>
                    <a:pt x="1823" y="1195"/>
                    <a:pt x="2694" y="619"/>
                  </a:cubicBezTo>
                  <a:cubicBezTo>
                    <a:pt x="2951" y="449"/>
                    <a:pt x="3249" y="370"/>
                    <a:pt x="3547" y="370"/>
                  </a:cubicBezTo>
                  <a:cubicBezTo>
                    <a:pt x="4244" y="370"/>
                    <a:pt x="4941" y="802"/>
                    <a:pt x="5124" y="1509"/>
                  </a:cubicBezTo>
                  <a:cubicBezTo>
                    <a:pt x="5149" y="1603"/>
                    <a:pt x="5222" y="1644"/>
                    <a:pt x="5297" y="1644"/>
                  </a:cubicBezTo>
                  <a:cubicBezTo>
                    <a:pt x="5409" y="1644"/>
                    <a:pt x="5525" y="1552"/>
                    <a:pt x="5490" y="1411"/>
                  </a:cubicBezTo>
                  <a:cubicBezTo>
                    <a:pt x="5480" y="1366"/>
                    <a:pt x="5463" y="1326"/>
                    <a:pt x="5447" y="1283"/>
                  </a:cubicBezTo>
                  <a:cubicBezTo>
                    <a:pt x="5701" y="945"/>
                    <a:pt x="6113" y="703"/>
                    <a:pt x="6537" y="703"/>
                  </a:cubicBezTo>
                  <a:cubicBezTo>
                    <a:pt x="6627" y="703"/>
                    <a:pt x="6717" y="713"/>
                    <a:pt x="6806" y="736"/>
                  </a:cubicBezTo>
                  <a:cubicBezTo>
                    <a:pt x="7437" y="893"/>
                    <a:pt x="7689" y="1488"/>
                    <a:pt x="7727" y="2075"/>
                  </a:cubicBezTo>
                  <a:cubicBezTo>
                    <a:pt x="7735" y="2181"/>
                    <a:pt x="7830" y="2246"/>
                    <a:pt x="7918" y="2246"/>
                  </a:cubicBezTo>
                  <a:cubicBezTo>
                    <a:pt x="7972" y="2246"/>
                    <a:pt x="8023" y="2223"/>
                    <a:pt x="8052" y="2169"/>
                  </a:cubicBezTo>
                  <a:cubicBezTo>
                    <a:pt x="8070" y="2185"/>
                    <a:pt x="8089" y="2195"/>
                    <a:pt x="8110" y="2195"/>
                  </a:cubicBezTo>
                  <a:cubicBezTo>
                    <a:pt x="8123" y="2195"/>
                    <a:pt x="8138" y="2191"/>
                    <a:pt x="8153" y="2182"/>
                  </a:cubicBezTo>
                  <a:cubicBezTo>
                    <a:pt x="8326" y="2073"/>
                    <a:pt x="8525" y="2023"/>
                    <a:pt x="8727" y="2023"/>
                  </a:cubicBezTo>
                  <a:cubicBezTo>
                    <a:pt x="9188" y="2023"/>
                    <a:pt x="9660" y="2285"/>
                    <a:pt x="9846" y="2715"/>
                  </a:cubicBezTo>
                  <a:cubicBezTo>
                    <a:pt x="9988" y="3041"/>
                    <a:pt x="9833" y="3488"/>
                    <a:pt x="9885" y="3838"/>
                  </a:cubicBezTo>
                  <a:cubicBezTo>
                    <a:pt x="9707" y="3806"/>
                    <a:pt x="9525" y="3786"/>
                    <a:pt x="9339" y="3786"/>
                  </a:cubicBezTo>
                  <a:cubicBezTo>
                    <a:pt x="9320" y="3786"/>
                    <a:pt x="9302" y="3786"/>
                    <a:pt x="9283" y="3787"/>
                  </a:cubicBezTo>
                  <a:cubicBezTo>
                    <a:pt x="9126" y="3787"/>
                    <a:pt x="9133" y="4011"/>
                    <a:pt x="9283" y="4027"/>
                  </a:cubicBezTo>
                  <a:cubicBezTo>
                    <a:pt x="9583" y="4060"/>
                    <a:pt x="9875" y="4134"/>
                    <a:pt x="10146" y="4255"/>
                  </a:cubicBezTo>
                  <a:cubicBezTo>
                    <a:pt x="10161" y="4267"/>
                    <a:pt x="10176" y="4275"/>
                    <a:pt x="10192" y="4283"/>
                  </a:cubicBezTo>
                  <a:cubicBezTo>
                    <a:pt x="10206" y="4291"/>
                    <a:pt x="10223" y="4295"/>
                    <a:pt x="10239" y="4298"/>
                  </a:cubicBezTo>
                  <a:cubicBezTo>
                    <a:pt x="10242" y="4298"/>
                    <a:pt x="10242" y="4298"/>
                    <a:pt x="10246" y="4303"/>
                  </a:cubicBezTo>
                  <a:cubicBezTo>
                    <a:pt x="10466" y="4411"/>
                    <a:pt x="10648" y="4613"/>
                    <a:pt x="10904" y="4633"/>
                  </a:cubicBezTo>
                  <a:cubicBezTo>
                    <a:pt x="10907" y="4633"/>
                    <a:pt x="10911" y="4633"/>
                    <a:pt x="10914" y="4633"/>
                  </a:cubicBezTo>
                  <a:cubicBezTo>
                    <a:pt x="10991" y="4633"/>
                    <a:pt x="11051" y="4544"/>
                    <a:pt x="11025" y="4473"/>
                  </a:cubicBezTo>
                  <a:cubicBezTo>
                    <a:pt x="10966" y="4290"/>
                    <a:pt x="10816" y="4181"/>
                    <a:pt x="10642" y="4094"/>
                  </a:cubicBezTo>
                  <a:cubicBezTo>
                    <a:pt x="10944" y="3850"/>
                    <a:pt x="11300" y="3730"/>
                    <a:pt x="11651" y="3730"/>
                  </a:cubicBezTo>
                  <a:cubicBezTo>
                    <a:pt x="12183" y="3730"/>
                    <a:pt x="12700" y="4007"/>
                    <a:pt x="12985" y="4547"/>
                  </a:cubicBezTo>
                  <a:cubicBezTo>
                    <a:pt x="13022" y="4617"/>
                    <a:pt x="13086" y="4648"/>
                    <a:pt x="13151" y="4648"/>
                  </a:cubicBezTo>
                  <a:cubicBezTo>
                    <a:pt x="13258" y="4648"/>
                    <a:pt x="13369" y="4567"/>
                    <a:pt x="13371" y="4445"/>
                  </a:cubicBezTo>
                  <a:cubicBezTo>
                    <a:pt x="13375" y="3815"/>
                    <a:pt x="14041" y="3529"/>
                    <a:pt x="14576" y="3529"/>
                  </a:cubicBezTo>
                  <a:cubicBezTo>
                    <a:pt x="14646" y="3529"/>
                    <a:pt x="14714" y="3534"/>
                    <a:pt x="14777" y="3544"/>
                  </a:cubicBezTo>
                  <a:cubicBezTo>
                    <a:pt x="15333" y="3631"/>
                    <a:pt x="15600" y="3887"/>
                    <a:pt x="15896" y="4367"/>
                  </a:cubicBezTo>
                  <a:cubicBezTo>
                    <a:pt x="15929" y="4421"/>
                    <a:pt x="15983" y="4444"/>
                    <a:pt x="16036" y="4444"/>
                  </a:cubicBezTo>
                  <a:cubicBezTo>
                    <a:pt x="16138" y="4444"/>
                    <a:pt x="16240" y="4359"/>
                    <a:pt x="16203" y="4237"/>
                  </a:cubicBezTo>
                  <a:cubicBezTo>
                    <a:pt x="16010" y="3552"/>
                    <a:pt x="15399" y="3082"/>
                    <a:pt x="14683" y="3062"/>
                  </a:cubicBezTo>
                  <a:cubicBezTo>
                    <a:pt x="14667" y="3062"/>
                    <a:pt x="14652" y="3062"/>
                    <a:pt x="14636" y="3062"/>
                  </a:cubicBezTo>
                  <a:cubicBezTo>
                    <a:pt x="13862" y="3062"/>
                    <a:pt x="13528" y="3519"/>
                    <a:pt x="13167" y="4067"/>
                  </a:cubicBezTo>
                  <a:cubicBezTo>
                    <a:pt x="12804" y="3605"/>
                    <a:pt x="12241" y="3352"/>
                    <a:pt x="11680" y="3352"/>
                  </a:cubicBezTo>
                  <a:cubicBezTo>
                    <a:pt x="11207" y="3352"/>
                    <a:pt x="10735" y="3532"/>
                    <a:pt x="10385" y="3920"/>
                  </a:cubicBezTo>
                  <a:cubicBezTo>
                    <a:pt x="10241" y="3570"/>
                    <a:pt x="10421" y="3165"/>
                    <a:pt x="10339" y="2789"/>
                  </a:cubicBezTo>
                  <a:cubicBezTo>
                    <a:pt x="10268" y="2466"/>
                    <a:pt x="10068" y="2198"/>
                    <a:pt x="9806" y="1998"/>
                  </a:cubicBezTo>
                  <a:cubicBezTo>
                    <a:pt x="9542" y="1797"/>
                    <a:pt x="9221" y="1688"/>
                    <a:pt x="8904" y="1688"/>
                  </a:cubicBezTo>
                  <a:cubicBezTo>
                    <a:pt x="8611" y="1688"/>
                    <a:pt x="8321" y="1782"/>
                    <a:pt x="8085" y="1982"/>
                  </a:cubicBezTo>
                  <a:cubicBezTo>
                    <a:pt x="8156" y="1261"/>
                    <a:pt x="7604" y="545"/>
                    <a:pt x="6899" y="390"/>
                  </a:cubicBezTo>
                  <a:cubicBezTo>
                    <a:pt x="6796" y="368"/>
                    <a:pt x="6696" y="358"/>
                    <a:pt x="6597" y="358"/>
                  </a:cubicBezTo>
                  <a:cubicBezTo>
                    <a:pt x="6084" y="358"/>
                    <a:pt x="5628" y="643"/>
                    <a:pt x="5360" y="1073"/>
                  </a:cubicBezTo>
                  <a:cubicBezTo>
                    <a:pt x="5027" y="406"/>
                    <a:pt x="4294" y="0"/>
                    <a:pt x="3551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4249425" y="2676300"/>
            <a:ext cx="674275" cy="298200"/>
            <a:chOff x="3239900" y="1816400"/>
            <a:chExt cx="674275" cy="298200"/>
          </a:xfrm>
        </p:grpSpPr>
        <p:sp>
          <p:nvSpPr>
            <p:cNvPr id="8094" name="Google Shape;8094;p74"/>
            <p:cNvSpPr/>
            <p:nvPr/>
          </p:nvSpPr>
          <p:spPr>
            <a:xfrm>
              <a:off x="3326350" y="1828725"/>
              <a:ext cx="571075" cy="272325"/>
            </a:xfrm>
            <a:custGeom>
              <a:avLst/>
              <a:gdLst/>
              <a:ahLst/>
              <a:cxnLst/>
              <a:rect l="l" t="t" r="r" b="b"/>
              <a:pathLst>
                <a:path w="22843" h="10893" extrusionOk="0">
                  <a:moveTo>
                    <a:pt x="11733" y="1"/>
                  </a:moveTo>
                  <a:cubicBezTo>
                    <a:pt x="11724" y="1"/>
                    <a:pt x="11714" y="1"/>
                    <a:pt x="11705" y="1"/>
                  </a:cubicBezTo>
                  <a:cubicBezTo>
                    <a:pt x="7657" y="21"/>
                    <a:pt x="6258" y="4375"/>
                    <a:pt x="6250" y="7729"/>
                  </a:cubicBezTo>
                  <a:cubicBezTo>
                    <a:pt x="6250" y="7846"/>
                    <a:pt x="6138" y="7940"/>
                    <a:pt x="6030" y="7940"/>
                  </a:cubicBezTo>
                  <a:cubicBezTo>
                    <a:pt x="5981" y="7940"/>
                    <a:pt x="5933" y="7921"/>
                    <a:pt x="5895" y="7875"/>
                  </a:cubicBezTo>
                  <a:cubicBezTo>
                    <a:pt x="5185" y="7010"/>
                    <a:pt x="4255" y="6618"/>
                    <a:pt x="3352" y="6618"/>
                  </a:cubicBezTo>
                  <a:cubicBezTo>
                    <a:pt x="1770" y="6618"/>
                    <a:pt x="270" y="7823"/>
                    <a:pt x="180" y="9800"/>
                  </a:cubicBezTo>
                  <a:cubicBezTo>
                    <a:pt x="177" y="9901"/>
                    <a:pt x="87" y="9973"/>
                    <a:pt x="0" y="9973"/>
                  </a:cubicBezTo>
                  <a:lnTo>
                    <a:pt x="13" y="10650"/>
                  </a:lnTo>
                  <a:cubicBezTo>
                    <a:pt x="925" y="10631"/>
                    <a:pt x="1839" y="10624"/>
                    <a:pt x="2752" y="10624"/>
                  </a:cubicBezTo>
                  <a:cubicBezTo>
                    <a:pt x="5127" y="10624"/>
                    <a:pt x="7504" y="10672"/>
                    <a:pt x="9869" y="10689"/>
                  </a:cubicBezTo>
                  <a:cubicBezTo>
                    <a:pt x="10277" y="10691"/>
                    <a:pt x="10686" y="10693"/>
                    <a:pt x="11095" y="10693"/>
                  </a:cubicBezTo>
                  <a:cubicBezTo>
                    <a:pt x="12694" y="10693"/>
                    <a:pt x="14301" y="10675"/>
                    <a:pt x="15908" y="10675"/>
                  </a:cubicBezTo>
                  <a:cubicBezTo>
                    <a:pt x="18221" y="10675"/>
                    <a:pt x="20532" y="10711"/>
                    <a:pt x="22817" y="10886"/>
                  </a:cubicBezTo>
                  <a:cubicBezTo>
                    <a:pt x="22827" y="10889"/>
                    <a:pt x="22834" y="10893"/>
                    <a:pt x="22843" y="10893"/>
                  </a:cubicBezTo>
                  <a:cubicBezTo>
                    <a:pt x="22813" y="9220"/>
                    <a:pt x="21511" y="8093"/>
                    <a:pt x="20087" y="8093"/>
                  </a:cubicBezTo>
                  <a:cubicBezTo>
                    <a:pt x="19405" y="8093"/>
                    <a:pt x="18696" y="8352"/>
                    <a:pt x="18085" y="8933"/>
                  </a:cubicBezTo>
                  <a:cubicBezTo>
                    <a:pt x="18034" y="8983"/>
                    <a:pt x="17961" y="9007"/>
                    <a:pt x="17888" y="9007"/>
                  </a:cubicBezTo>
                  <a:cubicBezTo>
                    <a:pt x="17739" y="9007"/>
                    <a:pt x="17587" y="8908"/>
                    <a:pt x="17609" y="8737"/>
                  </a:cubicBezTo>
                  <a:cubicBezTo>
                    <a:pt x="18088" y="4917"/>
                    <a:pt x="16295" y="1"/>
                    <a:pt x="1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3248550" y="2064025"/>
              <a:ext cx="78125" cy="34025"/>
            </a:xfrm>
            <a:custGeom>
              <a:avLst/>
              <a:gdLst/>
              <a:ahLst/>
              <a:cxnLst/>
              <a:rect l="l" t="t" r="r" b="b"/>
              <a:pathLst>
                <a:path w="3125" h="1361" extrusionOk="0">
                  <a:moveTo>
                    <a:pt x="1378" y="1"/>
                  </a:moveTo>
                  <a:cubicBezTo>
                    <a:pt x="657" y="1"/>
                    <a:pt x="198" y="455"/>
                    <a:pt x="0" y="1361"/>
                  </a:cubicBezTo>
                  <a:cubicBezTo>
                    <a:pt x="9" y="1359"/>
                    <a:pt x="20" y="1352"/>
                    <a:pt x="33" y="1352"/>
                  </a:cubicBezTo>
                  <a:cubicBezTo>
                    <a:pt x="1060" y="1292"/>
                    <a:pt x="2093" y="1257"/>
                    <a:pt x="3125" y="1238"/>
                  </a:cubicBezTo>
                  <a:lnTo>
                    <a:pt x="3112" y="561"/>
                  </a:lnTo>
                  <a:cubicBezTo>
                    <a:pt x="3071" y="561"/>
                    <a:pt x="3032" y="548"/>
                    <a:pt x="2994" y="511"/>
                  </a:cubicBezTo>
                  <a:cubicBezTo>
                    <a:pt x="2357" y="170"/>
                    <a:pt x="1818" y="1"/>
                    <a:pt x="1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4"/>
            <p:cNvSpPr/>
            <p:nvPr/>
          </p:nvSpPr>
          <p:spPr>
            <a:xfrm>
              <a:off x="3332975" y="2094675"/>
              <a:ext cx="26050" cy="13600"/>
            </a:xfrm>
            <a:custGeom>
              <a:avLst/>
              <a:gdLst/>
              <a:ahLst/>
              <a:cxnLst/>
              <a:rect l="l" t="t" r="r" b="b"/>
              <a:pathLst>
                <a:path w="1042" h="544" extrusionOk="0">
                  <a:moveTo>
                    <a:pt x="1041" y="1"/>
                  </a:moveTo>
                  <a:lnTo>
                    <a:pt x="1041" y="1"/>
                  </a:lnTo>
                  <a:cubicBezTo>
                    <a:pt x="694" y="5"/>
                    <a:pt x="348" y="5"/>
                    <a:pt x="1" y="9"/>
                  </a:cubicBezTo>
                  <a:cubicBezTo>
                    <a:pt x="141" y="159"/>
                    <a:pt x="237" y="341"/>
                    <a:pt x="298" y="535"/>
                  </a:cubicBezTo>
                  <a:cubicBezTo>
                    <a:pt x="500" y="541"/>
                    <a:pt x="702" y="541"/>
                    <a:pt x="905" y="543"/>
                  </a:cubicBezTo>
                  <a:cubicBezTo>
                    <a:pt x="941" y="358"/>
                    <a:pt x="985" y="176"/>
                    <a:pt x="104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4"/>
            <p:cNvSpPr/>
            <p:nvPr/>
          </p:nvSpPr>
          <p:spPr>
            <a:xfrm>
              <a:off x="3239925" y="1816400"/>
              <a:ext cx="674250" cy="298150"/>
            </a:xfrm>
            <a:custGeom>
              <a:avLst/>
              <a:gdLst/>
              <a:ahLst/>
              <a:cxnLst/>
              <a:rect l="l" t="t" r="r" b="b"/>
              <a:pathLst>
                <a:path w="26970" h="11926" extrusionOk="0">
                  <a:moveTo>
                    <a:pt x="15165" y="1"/>
                  </a:moveTo>
                  <a:cubicBezTo>
                    <a:pt x="11081" y="1"/>
                    <a:pt x="9438" y="4229"/>
                    <a:pt x="9301" y="7718"/>
                  </a:cubicBezTo>
                  <a:cubicBezTo>
                    <a:pt x="8575" y="7053"/>
                    <a:pt x="7657" y="6713"/>
                    <a:pt x="6753" y="6713"/>
                  </a:cubicBezTo>
                  <a:cubicBezTo>
                    <a:pt x="5530" y="6713"/>
                    <a:pt x="4335" y="7335"/>
                    <a:pt x="3684" y="8615"/>
                  </a:cubicBezTo>
                  <a:cubicBezTo>
                    <a:pt x="3566" y="8840"/>
                    <a:pt x="3381" y="9816"/>
                    <a:pt x="3274" y="9858"/>
                  </a:cubicBezTo>
                  <a:cubicBezTo>
                    <a:pt x="3271" y="9858"/>
                    <a:pt x="2315" y="9441"/>
                    <a:pt x="2137" y="9430"/>
                  </a:cubicBezTo>
                  <a:cubicBezTo>
                    <a:pt x="2087" y="9426"/>
                    <a:pt x="2038" y="9425"/>
                    <a:pt x="1989" y="9425"/>
                  </a:cubicBezTo>
                  <a:cubicBezTo>
                    <a:pt x="940" y="9425"/>
                    <a:pt x="213" y="10224"/>
                    <a:pt x="24" y="11230"/>
                  </a:cubicBezTo>
                  <a:cubicBezTo>
                    <a:pt x="1" y="11352"/>
                    <a:pt x="101" y="11433"/>
                    <a:pt x="195" y="11433"/>
                  </a:cubicBezTo>
                  <a:cubicBezTo>
                    <a:pt x="218" y="11433"/>
                    <a:pt x="240" y="11428"/>
                    <a:pt x="259" y="11419"/>
                  </a:cubicBezTo>
                  <a:cubicBezTo>
                    <a:pt x="269" y="11463"/>
                    <a:pt x="302" y="11497"/>
                    <a:pt x="355" y="11514"/>
                  </a:cubicBezTo>
                  <a:cubicBezTo>
                    <a:pt x="398" y="11422"/>
                    <a:pt x="449" y="11332"/>
                    <a:pt x="508" y="11249"/>
                  </a:cubicBezTo>
                  <a:lnTo>
                    <a:pt x="508" y="11249"/>
                  </a:lnTo>
                  <a:cubicBezTo>
                    <a:pt x="465" y="11252"/>
                    <a:pt x="422" y="11253"/>
                    <a:pt x="381" y="11254"/>
                  </a:cubicBezTo>
                  <a:cubicBezTo>
                    <a:pt x="369" y="11254"/>
                    <a:pt x="358" y="11262"/>
                    <a:pt x="349" y="11264"/>
                  </a:cubicBezTo>
                  <a:cubicBezTo>
                    <a:pt x="546" y="10358"/>
                    <a:pt x="1005" y="9904"/>
                    <a:pt x="1726" y="9904"/>
                  </a:cubicBezTo>
                  <a:cubicBezTo>
                    <a:pt x="2167" y="9904"/>
                    <a:pt x="2706" y="10074"/>
                    <a:pt x="3343" y="10414"/>
                  </a:cubicBezTo>
                  <a:cubicBezTo>
                    <a:pt x="3379" y="10450"/>
                    <a:pt x="3417" y="10461"/>
                    <a:pt x="3460" y="10461"/>
                  </a:cubicBezTo>
                  <a:cubicBezTo>
                    <a:pt x="3549" y="10461"/>
                    <a:pt x="3637" y="10390"/>
                    <a:pt x="3641" y="10289"/>
                  </a:cubicBezTo>
                  <a:cubicBezTo>
                    <a:pt x="3731" y="8312"/>
                    <a:pt x="5230" y="7107"/>
                    <a:pt x="6812" y="7107"/>
                  </a:cubicBezTo>
                  <a:cubicBezTo>
                    <a:pt x="7716" y="7107"/>
                    <a:pt x="8646" y="7499"/>
                    <a:pt x="9357" y="8365"/>
                  </a:cubicBezTo>
                  <a:cubicBezTo>
                    <a:pt x="9393" y="8410"/>
                    <a:pt x="9441" y="8429"/>
                    <a:pt x="9490" y="8429"/>
                  </a:cubicBezTo>
                  <a:cubicBezTo>
                    <a:pt x="9598" y="8429"/>
                    <a:pt x="9710" y="8335"/>
                    <a:pt x="9710" y="8218"/>
                  </a:cubicBezTo>
                  <a:cubicBezTo>
                    <a:pt x="9718" y="4865"/>
                    <a:pt x="11117" y="510"/>
                    <a:pt x="15166" y="491"/>
                  </a:cubicBezTo>
                  <a:cubicBezTo>
                    <a:pt x="15176" y="491"/>
                    <a:pt x="15185" y="491"/>
                    <a:pt x="15194" y="491"/>
                  </a:cubicBezTo>
                  <a:cubicBezTo>
                    <a:pt x="19754" y="491"/>
                    <a:pt x="21548" y="5407"/>
                    <a:pt x="21069" y="9225"/>
                  </a:cubicBezTo>
                  <a:cubicBezTo>
                    <a:pt x="21052" y="9360"/>
                    <a:pt x="21140" y="9447"/>
                    <a:pt x="21253" y="9481"/>
                  </a:cubicBezTo>
                  <a:cubicBezTo>
                    <a:pt x="21299" y="9480"/>
                    <a:pt x="21343" y="9479"/>
                    <a:pt x="21388" y="9479"/>
                  </a:cubicBezTo>
                  <a:cubicBezTo>
                    <a:pt x="21407" y="9479"/>
                    <a:pt x="21426" y="9479"/>
                    <a:pt x="21445" y="9480"/>
                  </a:cubicBezTo>
                  <a:cubicBezTo>
                    <a:pt x="21483" y="9467"/>
                    <a:pt x="21519" y="9451"/>
                    <a:pt x="21548" y="9423"/>
                  </a:cubicBezTo>
                  <a:cubicBezTo>
                    <a:pt x="22158" y="8842"/>
                    <a:pt x="22867" y="8583"/>
                    <a:pt x="23549" y="8583"/>
                  </a:cubicBezTo>
                  <a:cubicBezTo>
                    <a:pt x="24972" y="8583"/>
                    <a:pt x="26274" y="9709"/>
                    <a:pt x="26304" y="11382"/>
                  </a:cubicBezTo>
                  <a:cubicBezTo>
                    <a:pt x="26296" y="11382"/>
                    <a:pt x="26288" y="11379"/>
                    <a:pt x="26277" y="11374"/>
                  </a:cubicBezTo>
                  <a:cubicBezTo>
                    <a:pt x="25764" y="11336"/>
                    <a:pt x="25250" y="11304"/>
                    <a:pt x="24735" y="11280"/>
                  </a:cubicBezTo>
                  <a:lnTo>
                    <a:pt x="24735" y="11280"/>
                  </a:lnTo>
                  <a:cubicBezTo>
                    <a:pt x="24882" y="11473"/>
                    <a:pt x="25018" y="11676"/>
                    <a:pt x="25140" y="11890"/>
                  </a:cubicBezTo>
                  <a:cubicBezTo>
                    <a:pt x="25518" y="11880"/>
                    <a:pt x="25898" y="11873"/>
                    <a:pt x="26277" y="11857"/>
                  </a:cubicBezTo>
                  <a:cubicBezTo>
                    <a:pt x="26306" y="11853"/>
                    <a:pt x="26326" y="11847"/>
                    <a:pt x="26348" y="11837"/>
                  </a:cubicBezTo>
                  <a:cubicBezTo>
                    <a:pt x="26396" y="11896"/>
                    <a:pt x="26472" y="11926"/>
                    <a:pt x="26550" y="11926"/>
                  </a:cubicBezTo>
                  <a:cubicBezTo>
                    <a:pt x="26681" y="11926"/>
                    <a:pt x="26816" y="11842"/>
                    <a:pt x="26826" y="11673"/>
                  </a:cubicBezTo>
                  <a:cubicBezTo>
                    <a:pt x="26969" y="9492"/>
                    <a:pt x="25335" y="8036"/>
                    <a:pt x="23550" y="8036"/>
                  </a:cubicBezTo>
                  <a:cubicBezTo>
                    <a:pt x="22921" y="8036"/>
                    <a:pt x="22273" y="8216"/>
                    <a:pt x="21678" y="8610"/>
                  </a:cubicBezTo>
                  <a:cubicBezTo>
                    <a:pt x="21913" y="4575"/>
                    <a:pt x="19774" y="1"/>
                    <a:pt x="15165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4"/>
            <p:cNvSpPr/>
            <p:nvPr/>
          </p:nvSpPr>
          <p:spPr>
            <a:xfrm>
              <a:off x="3775925" y="2031025"/>
              <a:ext cx="121575" cy="69950"/>
            </a:xfrm>
            <a:custGeom>
              <a:avLst/>
              <a:gdLst/>
              <a:ahLst/>
              <a:cxnLst/>
              <a:rect l="l" t="t" r="r" b="b"/>
              <a:pathLst>
                <a:path w="4863" h="2798" extrusionOk="0">
                  <a:moveTo>
                    <a:pt x="2105" y="1"/>
                  </a:moveTo>
                  <a:cubicBezTo>
                    <a:pt x="1423" y="1"/>
                    <a:pt x="714" y="259"/>
                    <a:pt x="105" y="839"/>
                  </a:cubicBezTo>
                  <a:cubicBezTo>
                    <a:pt x="76" y="868"/>
                    <a:pt x="37" y="883"/>
                    <a:pt x="0" y="896"/>
                  </a:cubicBezTo>
                  <a:cubicBezTo>
                    <a:pt x="1291" y="936"/>
                    <a:pt x="2478" y="1625"/>
                    <a:pt x="3294" y="2697"/>
                  </a:cubicBezTo>
                  <a:cubicBezTo>
                    <a:pt x="3808" y="2724"/>
                    <a:pt x="4323" y="2752"/>
                    <a:pt x="4836" y="2791"/>
                  </a:cubicBezTo>
                  <a:cubicBezTo>
                    <a:pt x="4844" y="2795"/>
                    <a:pt x="4851" y="2798"/>
                    <a:pt x="4863" y="2798"/>
                  </a:cubicBezTo>
                  <a:cubicBezTo>
                    <a:pt x="4831" y="1127"/>
                    <a:pt x="3528" y="1"/>
                    <a:pt x="2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3248550" y="2064075"/>
              <a:ext cx="78025" cy="34025"/>
            </a:xfrm>
            <a:custGeom>
              <a:avLst/>
              <a:gdLst/>
              <a:ahLst/>
              <a:cxnLst/>
              <a:rect l="l" t="t" r="r" b="b"/>
              <a:pathLst>
                <a:path w="3121" h="1361" extrusionOk="0">
                  <a:moveTo>
                    <a:pt x="1378" y="1"/>
                  </a:moveTo>
                  <a:cubicBezTo>
                    <a:pt x="657" y="1"/>
                    <a:pt x="198" y="455"/>
                    <a:pt x="0" y="1360"/>
                  </a:cubicBezTo>
                  <a:cubicBezTo>
                    <a:pt x="12" y="1357"/>
                    <a:pt x="20" y="1352"/>
                    <a:pt x="33" y="1352"/>
                  </a:cubicBezTo>
                  <a:cubicBezTo>
                    <a:pt x="76" y="1347"/>
                    <a:pt x="119" y="1346"/>
                    <a:pt x="162" y="1345"/>
                  </a:cubicBezTo>
                  <a:cubicBezTo>
                    <a:pt x="210" y="1279"/>
                    <a:pt x="260" y="1216"/>
                    <a:pt x="313" y="1160"/>
                  </a:cubicBezTo>
                  <a:cubicBezTo>
                    <a:pt x="589" y="884"/>
                    <a:pt x="997" y="716"/>
                    <a:pt x="1386" y="716"/>
                  </a:cubicBezTo>
                  <a:lnTo>
                    <a:pt x="2243" y="716"/>
                  </a:lnTo>
                  <a:cubicBezTo>
                    <a:pt x="2569" y="716"/>
                    <a:pt x="2865" y="826"/>
                    <a:pt x="3121" y="1007"/>
                  </a:cubicBezTo>
                  <a:lnTo>
                    <a:pt x="3112" y="559"/>
                  </a:lnTo>
                  <a:cubicBezTo>
                    <a:pt x="3069" y="559"/>
                    <a:pt x="3029" y="546"/>
                    <a:pt x="2994" y="510"/>
                  </a:cubicBezTo>
                  <a:cubicBezTo>
                    <a:pt x="2357" y="170"/>
                    <a:pt x="1818" y="1"/>
                    <a:pt x="13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74"/>
            <p:cNvSpPr/>
            <p:nvPr/>
          </p:nvSpPr>
          <p:spPr>
            <a:xfrm>
              <a:off x="3239900" y="1816400"/>
              <a:ext cx="674250" cy="298200"/>
            </a:xfrm>
            <a:custGeom>
              <a:avLst/>
              <a:gdLst/>
              <a:ahLst/>
              <a:cxnLst/>
              <a:rect l="l" t="t" r="r" b="b"/>
              <a:pathLst>
                <a:path w="26970" h="11928" extrusionOk="0">
                  <a:moveTo>
                    <a:pt x="15195" y="494"/>
                  </a:moveTo>
                  <a:cubicBezTo>
                    <a:pt x="19755" y="494"/>
                    <a:pt x="21549" y="5410"/>
                    <a:pt x="21070" y="9230"/>
                  </a:cubicBezTo>
                  <a:cubicBezTo>
                    <a:pt x="21047" y="9401"/>
                    <a:pt x="21199" y="9500"/>
                    <a:pt x="21349" y="9500"/>
                  </a:cubicBezTo>
                  <a:cubicBezTo>
                    <a:pt x="21422" y="9500"/>
                    <a:pt x="21495" y="9476"/>
                    <a:pt x="21547" y="9426"/>
                  </a:cubicBezTo>
                  <a:cubicBezTo>
                    <a:pt x="22157" y="8845"/>
                    <a:pt x="22867" y="8586"/>
                    <a:pt x="23548" y="8586"/>
                  </a:cubicBezTo>
                  <a:cubicBezTo>
                    <a:pt x="24970" y="8586"/>
                    <a:pt x="26272" y="9713"/>
                    <a:pt x="26304" y="11386"/>
                  </a:cubicBezTo>
                  <a:cubicBezTo>
                    <a:pt x="26292" y="11386"/>
                    <a:pt x="26285" y="11382"/>
                    <a:pt x="26277" y="11379"/>
                  </a:cubicBezTo>
                  <a:cubicBezTo>
                    <a:pt x="23999" y="11205"/>
                    <a:pt x="21694" y="11168"/>
                    <a:pt x="19389" y="11168"/>
                  </a:cubicBezTo>
                  <a:cubicBezTo>
                    <a:pt x="17754" y="11168"/>
                    <a:pt x="16120" y="11187"/>
                    <a:pt x="14497" y="11187"/>
                  </a:cubicBezTo>
                  <a:cubicBezTo>
                    <a:pt x="14108" y="11187"/>
                    <a:pt x="13719" y="11186"/>
                    <a:pt x="13331" y="11183"/>
                  </a:cubicBezTo>
                  <a:cubicBezTo>
                    <a:pt x="10967" y="11166"/>
                    <a:pt x="8590" y="11119"/>
                    <a:pt x="6214" y="11119"/>
                  </a:cubicBezTo>
                  <a:cubicBezTo>
                    <a:pt x="5300" y="11119"/>
                    <a:pt x="4387" y="11126"/>
                    <a:pt x="3474" y="11144"/>
                  </a:cubicBezTo>
                  <a:cubicBezTo>
                    <a:pt x="2444" y="11163"/>
                    <a:pt x="1409" y="11199"/>
                    <a:pt x="382" y="11259"/>
                  </a:cubicBezTo>
                  <a:cubicBezTo>
                    <a:pt x="370" y="11259"/>
                    <a:pt x="359" y="11264"/>
                    <a:pt x="350" y="11267"/>
                  </a:cubicBezTo>
                  <a:cubicBezTo>
                    <a:pt x="547" y="10362"/>
                    <a:pt x="1006" y="9908"/>
                    <a:pt x="1727" y="9908"/>
                  </a:cubicBezTo>
                  <a:cubicBezTo>
                    <a:pt x="2168" y="9908"/>
                    <a:pt x="2707" y="10077"/>
                    <a:pt x="3344" y="10417"/>
                  </a:cubicBezTo>
                  <a:cubicBezTo>
                    <a:pt x="3380" y="10453"/>
                    <a:pt x="3418" y="10466"/>
                    <a:pt x="3461" y="10466"/>
                  </a:cubicBezTo>
                  <a:cubicBezTo>
                    <a:pt x="3551" y="10466"/>
                    <a:pt x="3638" y="10394"/>
                    <a:pt x="3642" y="10291"/>
                  </a:cubicBezTo>
                  <a:cubicBezTo>
                    <a:pt x="3732" y="8315"/>
                    <a:pt x="5231" y="7110"/>
                    <a:pt x="6814" y="7110"/>
                  </a:cubicBezTo>
                  <a:cubicBezTo>
                    <a:pt x="7717" y="7110"/>
                    <a:pt x="8647" y="7503"/>
                    <a:pt x="9358" y="8368"/>
                  </a:cubicBezTo>
                  <a:cubicBezTo>
                    <a:pt x="9394" y="8414"/>
                    <a:pt x="9443" y="8433"/>
                    <a:pt x="9492" y="8433"/>
                  </a:cubicBezTo>
                  <a:cubicBezTo>
                    <a:pt x="9599" y="8433"/>
                    <a:pt x="9711" y="8339"/>
                    <a:pt x="9711" y="8222"/>
                  </a:cubicBezTo>
                  <a:cubicBezTo>
                    <a:pt x="9719" y="4868"/>
                    <a:pt x="11117" y="514"/>
                    <a:pt x="15167" y="494"/>
                  </a:cubicBezTo>
                  <a:cubicBezTo>
                    <a:pt x="15177" y="494"/>
                    <a:pt x="15186" y="494"/>
                    <a:pt x="15195" y="494"/>
                  </a:cubicBezTo>
                  <a:close/>
                  <a:moveTo>
                    <a:pt x="15163" y="1"/>
                  </a:moveTo>
                  <a:cubicBezTo>
                    <a:pt x="11081" y="1"/>
                    <a:pt x="9438" y="4226"/>
                    <a:pt x="9301" y="7718"/>
                  </a:cubicBezTo>
                  <a:cubicBezTo>
                    <a:pt x="8575" y="7053"/>
                    <a:pt x="7656" y="6713"/>
                    <a:pt x="6753" y="6713"/>
                  </a:cubicBezTo>
                  <a:cubicBezTo>
                    <a:pt x="5529" y="6713"/>
                    <a:pt x="4334" y="7335"/>
                    <a:pt x="3682" y="8615"/>
                  </a:cubicBezTo>
                  <a:cubicBezTo>
                    <a:pt x="3565" y="8840"/>
                    <a:pt x="3381" y="9816"/>
                    <a:pt x="3274" y="9858"/>
                  </a:cubicBezTo>
                  <a:cubicBezTo>
                    <a:pt x="3272" y="9858"/>
                    <a:pt x="2316" y="9441"/>
                    <a:pt x="2136" y="9430"/>
                  </a:cubicBezTo>
                  <a:cubicBezTo>
                    <a:pt x="2087" y="9426"/>
                    <a:pt x="2039" y="9425"/>
                    <a:pt x="1992" y="9425"/>
                  </a:cubicBezTo>
                  <a:cubicBezTo>
                    <a:pt x="941" y="9425"/>
                    <a:pt x="215" y="10225"/>
                    <a:pt x="23" y="11230"/>
                  </a:cubicBezTo>
                  <a:cubicBezTo>
                    <a:pt x="0" y="11352"/>
                    <a:pt x="100" y="11432"/>
                    <a:pt x="195" y="11432"/>
                  </a:cubicBezTo>
                  <a:cubicBezTo>
                    <a:pt x="217" y="11432"/>
                    <a:pt x="239" y="11428"/>
                    <a:pt x="259" y="11419"/>
                  </a:cubicBezTo>
                  <a:cubicBezTo>
                    <a:pt x="270" y="11473"/>
                    <a:pt x="309" y="11517"/>
                    <a:pt x="380" y="11524"/>
                  </a:cubicBezTo>
                  <a:cubicBezTo>
                    <a:pt x="4685" y="11776"/>
                    <a:pt x="9019" y="11687"/>
                    <a:pt x="13330" y="11733"/>
                  </a:cubicBezTo>
                  <a:cubicBezTo>
                    <a:pt x="16526" y="11768"/>
                    <a:pt x="19754" y="11927"/>
                    <a:pt x="22963" y="11927"/>
                  </a:cubicBezTo>
                  <a:cubicBezTo>
                    <a:pt x="24071" y="11927"/>
                    <a:pt x="25176" y="11908"/>
                    <a:pt x="26277" y="11859"/>
                  </a:cubicBezTo>
                  <a:cubicBezTo>
                    <a:pt x="26305" y="11855"/>
                    <a:pt x="26325" y="11847"/>
                    <a:pt x="26348" y="11839"/>
                  </a:cubicBezTo>
                  <a:cubicBezTo>
                    <a:pt x="26395" y="11897"/>
                    <a:pt x="26471" y="11927"/>
                    <a:pt x="26549" y="11927"/>
                  </a:cubicBezTo>
                  <a:cubicBezTo>
                    <a:pt x="26679" y="11927"/>
                    <a:pt x="26814" y="11843"/>
                    <a:pt x="26825" y="11674"/>
                  </a:cubicBezTo>
                  <a:cubicBezTo>
                    <a:pt x="26970" y="9492"/>
                    <a:pt x="25336" y="8036"/>
                    <a:pt x="23551" y="8036"/>
                  </a:cubicBezTo>
                  <a:cubicBezTo>
                    <a:pt x="22922" y="8036"/>
                    <a:pt x="22274" y="8216"/>
                    <a:pt x="21679" y="8610"/>
                  </a:cubicBezTo>
                  <a:cubicBezTo>
                    <a:pt x="21914" y="4578"/>
                    <a:pt x="19775" y="2"/>
                    <a:pt x="15163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1" name="Google Shape;8101;p74"/>
          <p:cNvGrpSpPr/>
          <p:nvPr/>
        </p:nvGrpSpPr>
        <p:grpSpPr>
          <a:xfrm>
            <a:off x="3584775" y="2974500"/>
            <a:ext cx="517350" cy="272475"/>
            <a:chOff x="2575250" y="2114600"/>
            <a:chExt cx="517350" cy="272475"/>
          </a:xfrm>
        </p:grpSpPr>
        <p:sp>
          <p:nvSpPr>
            <p:cNvPr id="8102" name="Google Shape;8102;p74"/>
            <p:cNvSpPr/>
            <p:nvPr/>
          </p:nvSpPr>
          <p:spPr>
            <a:xfrm>
              <a:off x="2583425" y="2125300"/>
              <a:ext cx="489475" cy="246675"/>
            </a:xfrm>
            <a:custGeom>
              <a:avLst/>
              <a:gdLst/>
              <a:ahLst/>
              <a:cxnLst/>
              <a:rect l="l" t="t" r="r" b="b"/>
              <a:pathLst>
                <a:path w="19579" h="9867" extrusionOk="0">
                  <a:moveTo>
                    <a:pt x="7510" y="0"/>
                  </a:moveTo>
                  <a:cubicBezTo>
                    <a:pt x="7211" y="0"/>
                    <a:pt x="6900" y="33"/>
                    <a:pt x="6577" y="103"/>
                  </a:cubicBezTo>
                  <a:cubicBezTo>
                    <a:pt x="2752" y="932"/>
                    <a:pt x="2069" y="5319"/>
                    <a:pt x="3531" y="8395"/>
                  </a:cubicBezTo>
                  <a:cubicBezTo>
                    <a:pt x="3606" y="8556"/>
                    <a:pt x="3488" y="8696"/>
                    <a:pt x="3350" y="8696"/>
                  </a:cubicBezTo>
                  <a:cubicBezTo>
                    <a:pt x="3304" y="8696"/>
                    <a:pt x="3254" y="8680"/>
                    <a:pt x="3210" y="8643"/>
                  </a:cubicBezTo>
                  <a:cubicBezTo>
                    <a:pt x="2593" y="8359"/>
                    <a:pt x="2062" y="8217"/>
                    <a:pt x="1615" y="8217"/>
                  </a:cubicBezTo>
                  <a:cubicBezTo>
                    <a:pt x="783" y="8217"/>
                    <a:pt x="246" y="8711"/>
                    <a:pt x="1" y="9696"/>
                  </a:cubicBezTo>
                  <a:cubicBezTo>
                    <a:pt x="5158" y="9745"/>
                    <a:pt x="10306" y="9867"/>
                    <a:pt x="15463" y="9867"/>
                  </a:cubicBezTo>
                  <a:cubicBezTo>
                    <a:pt x="16238" y="9867"/>
                    <a:pt x="17012" y="9864"/>
                    <a:pt x="17787" y="9858"/>
                  </a:cubicBezTo>
                  <a:cubicBezTo>
                    <a:pt x="17767" y="9785"/>
                    <a:pt x="17775" y="9705"/>
                    <a:pt x="17841" y="9634"/>
                  </a:cubicBezTo>
                  <a:cubicBezTo>
                    <a:pt x="19578" y="7760"/>
                    <a:pt x="17202" y="5846"/>
                    <a:pt x="15140" y="5846"/>
                  </a:cubicBezTo>
                  <a:cubicBezTo>
                    <a:pt x="14146" y="5846"/>
                    <a:pt x="13226" y="6291"/>
                    <a:pt x="12874" y="7400"/>
                  </a:cubicBezTo>
                  <a:cubicBezTo>
                    <a:pt x="12837" y="7521"/>
                    <a:pt x="12722" y="7580"/>
                    <a:pt x="12610" y="7580"/>
                  </a:cubicBezTo>
                  <a:cubicBezTo>
                    <a:pt x="12476" y="7580"/>
                    <a:pt x="12348" y="7495"/>
                    <a:pt x="12367" y="7332"/>
                  </a:cubicBezTo>
                  <a:cubicBezTo>
                    <a:pt x="12722" y="4278"/>
                    <a:pt x="10902" y="0"/>
                    <a:pt x="75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4"/>
            <p:cNvSpPr/>
            <p:nvPr/>
          </p:nvSpPr>
          <p:spPr>
            <a:xfrm>
              <a:off x="2575250" y="2114600"/>
              <a:ext cx="517350" cy="270450"/>
            </a:xfrm>
            <a:custGeom>
              <a:avLst/>
              <a:gdLst/>
              <a:ahLst/>
              <a:cxnLst/>
              <a:rect l="l" t="t" r="r" b="b"/>
              <a:pathLst>
                <a:path w="20694" h="10818" extrusionOk="0">
                  <a:moveTo>
                    <a:pt x="7860" y="1"/>
                  </a:moveTo>
                  <a:cubicBezTo>
                    <a:pt x="7518" y="1"/>
                    <a:pt x="7161" y="40"/>
                    <a:pt x="6792" y="123"/>
                  </a:cubicBezTo>
                  <a:cubicBezTo>
                    <a:pt x="2961" y="987"/>
                    <a:pt x="2005" y="5155"/>
                    <a:pt x="3239" y="8414"/>
                  </a:cubicBezTo>
                  <a:cubicBezTo>
                    <a:pt x="2887" y="8247"/>
                    <a:pt x="2522" y="8165"/>
                    <a:pt x="2168" y="8165"/>
                  </a:cubicBezTo>
                  <a:cubicBezTo>
                    <a:pt x="1164" y="8165"/>
                    <a:pt x="256" y="8825"/>
                    <a:pt x="17" y="10070"/>
                  </a:cubicBezTo>
                  <a:cubicBezTo>
                    <a:pt x="0" y="10160"/>
                    <a:pt x="53" y="10223"/>
                    <a:pt x="119" y="10250"/>
                  </a:cubicBezTo>
                  <a:cubicBezTo>
                    <a:pt x="115" y="10317"/>
                    <a:pt x="162" y="10392"/>
                    <a:pt x="249" y="10400"/>
                  </a:cubicBezTo>
                  <a:cubicBezTo>
                    <a:pt x="639" y="10436"/>
                    <a:pt x="1029" y="10463"/>
                    <a:pt x="1419" y="10493"/>
                  </a:cubicBezTo>
                  <a:cubicBezTo>
                    <a:pt x="1431" y="10372"/>
                    <a:pt x="1452" y="10252"/>
                    <a:pt x="1491" y="10137"/>
                  </a:cubicBezTo>
                  <a:cubicBezTo>
                    <a:pt x="1103" y="10133"/>
                    <a:pt x="715" y="10129"/>
                    <a:pt x="328" y="10124"/>
                  </a:cubicBezTo>
                  <a:cubicBezTo>
                    <a:pt x="573" y="9139"/>
                    <a:pt x="1110" y="8645"/>
                    <a:pt x="1942" y="8645"/>
                  </a:cubicBezTo>
                  <a:cubicBezTo>
                    <a:pt x="2389" y="8645"/>
                    <a:pt x="2920" y="8787"/>
                    <a:pt x="3537" y="9071"/>
                  </a:cubicBezTo>
                  <a:cubicBezTo>
                    <a:pt x="3581" y="9108"/>
                    <a:pt x="3631" y="9124"/>
                    <a:pt x="3677" y="9124"/>
                  </a:cubicBezTo>
                  <a:cubicBezTo>
                    <a:pt x="3815" y="9124"/>
                    <a:pt x="3933" y="8984"/>
                    <a:pt x="3858" y="8823"/>
                  </a:cubicBezTo>
                  <a:cubicBezTo>
                    <a:pt x="2396" y="5747"/>
                    <a:pt x="3079" y="1360"/>
                    <a:pt x="6904" y="531"/>
                  </a:cubicBezTo>
                  <a:cubicBezTo>
                    <a:pt x="7227" y="461"/>
                    <a:pt x="7538" y="428"/>
                    <a:pt x="7837" y="428"/>
                  </a:cubicBezTo>
                  <a:cubicBezTo>
                    <a:pt x="11229" y="428"/>
                    <a:pt x="13049" y="4706"/>
                    <a:pt x="12694" y="7760"/>
                  </a:cubicBezTo>
                  <a:cubicBezTo>
                    <a:pt x="12675" y="7924"/>
                    <a:pt x="12803" y="8008"/>
                    <a:pt x="12936" y="8008"/>
                  </a:cubicBezTo>
                  <a:cubicBezTo>
                    <a:pt x="13048" y="8008"/>
                    <a:pt x="13164" y="7949"/>
                    <a:pt x="13201" y="7828"/>
                  </a:cubicBezTo>
                  <a:cubicBezTo>
                    <a:pt x="13553" y="6719"/>
                    <a:pt x="14473" y="6274"/>
                    <a:pt x="15467" y="6274"/>
                  </a:cubicBezTo>
                  <a:cubicBezTo>
                    <a:pt x="17528" y="6274"/>
                    <a:pt x="19904" y="8188"/>
                    <a:pt x="18168" y="10062"/>
                  </a:cubicBezTo>
                  <a:cubicBezTo>
                    <a:pt x="18166" y="10064"/>
                    <a:pt x="18165" y="10067"/>
                    <a:pt x="18162" y="10070"/>
                  </a:cubicBezTo>
                  <a:cubicBezTo>
                    <a:pt x="18222" y="10322"/>
                    <a:pt x="18239" y="10572"/>
                    <a:pt x="18218" y="10817"/>
                  </a:cubicBezTo>
                  <a:cubicBezTo>
                    <a:pt x="18432" y="10812"/>
                    <a:pt x="18515" y="10597"/>
                    <a:pt x="18456" y="10443"/>
                  </a:cubicBezTo>
                  <a:cubicBezTo>
                    <a:pt x="18472" y="10434"/>
                    <a:pt x="18492" y="10423"/>
                    <a:pt x="18508" y="10407"/>
                  </a:cubicBezTo>
                  <a:cubicBezTo>
                    <a:pt x="20693" y="8141"/>
                    <a:pt x="17887" y="5767"/>
                    <a:pt x="15425" y="5767"/>
                  </a:cubicBezTo>
                  <a:cubicBezTo>
                    <a:pt x="14592" y="5767"/>
                    <a:pt x="13798" y="6039"/>
                    <a:pt x="13250" y="6680"/>
                  </a:cubicBezTo>
                  <a:cubicBezTo>
                    <a:pt x="13136" y="3527"/>
                    <a:pt x="11116" y="1"/>
                    <a:pt x="7860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4"/>
            <p:cNvSpPr/>
            <p:nvPr/>
          </p:nvSpPr>
          <p:spPr>
            <a:xfrm>
              <a:off x="2575250" y="2114600"/>
              <a:ext cx="517300" cy="272475"/>
            </a:xfrm>
            <a:custGeom>
              <a:avLst/>
              <a:gdLst/>
              <a:ahLst/>
              <a:cxnLst/>
              <a:rect l="l" t="t" r="r" b="b"/>
              <a:pathLst>
                <a:path w="20692" h="10899" extrusionOk="0">
                  <a:moveTo>
                    <a:pt x="7837" y="429"/>
                  </a:moveTo>
                  <a:cubicBezTo>
                    <a:pt x="11230" y="429"/>
                    <a:pt x="13049" y="4709"/>
                    <a:pt x="12694" y="7760"/>
                  </a:cubicBezTo>
                  <a:cubicBezTo>
                    <a:pt x="12675" y="7923"/>
                    <a:pt x="12802" y="8007"/>
                    <a:pt x="12936" y="8007"/>
                  </a:cubicBezTo>
                  <a:cubicBezTo>
                    <a:pt x="13048" y="8007"/>
                    <a:pt x="13164" y="7949"/>
                    <a:pt x="13201" y="7828"/>
                  </a:cubicBezTo>
                  <a:cubicBezTo>
                    <a:pt x="13553" y="6719"/>
                    <a:pt x="14474" y="6274"/>
                    <a:pt x="15468" y="6274"/>
                  </a:cubicBezTo>
                  <a:cubicBezTo>
                    <a:pt x="17530" y="6274"/>
                    <a:pt x="19906" y="8188"/>
                    <a:pt x="18168" y="10062"/>
                  </a:cubicBezTo>
                  <a:cubicBezTo>
                    <a:pt x="18102" y="10136"/>
                    <a:pt x="18094" y="10214"/>
                    <a:pt x="18114" y="10286"/>
                  </a:cubicBezTo>
                  <a:cubicBezTo>
                    <a:pt x="17339" y="10292"/>
                    <a:pt x="16565" y="10295"/>
                    <a:pt x="15790" y="10295"/>
                  </a:cubicBezTo>
                  <a:cubicBezTo>
                    <a:pt x="10633" y="10295"/>
                    <a:pt x="5485" y="10173"/>
                    <a:pt x="328" y="10124"/>
                  </a:cubicBezTo>
                  <a:cubicBezTo>
                    <a:pt x="573" y="9139"/>
                    <a:pt x="1110" y="8645"/>
                    <a:pt x="1942" y="8645"/>
                  </a:cubicBezTo>
                  <a:cubicBezTo>
                    <a:pt x="2389" y="8645"/>
                    <a:pt x="2920" y="8787"/>
                    <a:pt x="3537" y="9071"/>
                  </a:cubicBezTo>
                  <a:cubicBezTo>
                    <a:pt x="3582" y="9109"/>
                    <a:pt x="3631" y="9126"/>
                    <a:pt x="3678" y="9126"/>
                  </a:cubicBezTo>
                  <a:cubicBezTo>
                    <a:pt x="3817" y="9126"/>
                    <a:pt x="3935" y="8984"/>
                    <a:pt x="3858" y="8823"/>
                  </a:cubicBezTo>
                  <a:cubicBezTo>
                    <a:pt x="2396" y="5748"/>
                    <a:pt x="3079" y="1359"/>
                    <a:pt x="6904" y="533"/>
                  </a:cubicBezTo>
                  <a:cubicBezTo>
                    <a:pt x="7227" y="462"/>
                    <a:pt x="7538" y="429"/>
                    <a:pt x="7837" y="429"/>
                  </a:cubicBezTo>
                  <a:close/>
                  <a:moveTo>
                    <a:pt x="7861" y="1"/>
                  </a:moveTo>
                  <a:cubicBezTo>
                    <a:pt x="7518" y="1"/>
                    <a:pt x="7161" y="40"/>
                    <a:pt x="6792" y="123"/>
                  </a:cubicBezTo>
                  <a:cubicBezTo>
                    <a:pt x="2961" y="987"/>
                    <a:pt x="2005" y="5155"/>
                    <a:pt x="3239" y="8414"/>
                  </a:cubicBezTo>
                  <a:cubicBezTo>
                    <a:pt x="2888" y="8247"/>
                    <a:pt x="2523" y="8165"/>
                    <a:pt x="2169" y="8165"/>
                  </a:cubicBezTo>
                  <a:cubicBezTo>
                    <a:pt x="1166" y="8165"/>
                    <a:pt x="256" y="8825"/>
                    <a:pt x="17" y="10070"/>
                  </a:cubicBezTo>
                  <a:cubicBezTo>
                    <a:pt x="0" y="10162"/>
                    <a:pt x="53" y="10223"/>
                    <a:pt x="119" y="10250"/>
                  </a:cubicBezTo>
                  <a:cubicBezTo>
                    <a:pt x="115" y="10317"/>
                    <a:pt x="162" y="10392"/>
                    <a:pt x="249" y="10400"/>
                  </a:cubicBezTo>
                  <a:cubicBezTo>
                    <a:pt x="4283" y="10764"/>
                    <a:pt x="8366" y="10898"/>
                    <a:pt x="12437" y="10898"/>
                  </a:cubicBezTo>
                  <a:cubicBezTo>
                    <a:pt x="14368" y="10898"/>
                    <a:pt x="16297" y="10868"/>
                    <a:pt x="18216" y="10817"/>
                  </a:cubicBezTo>
                  <a:cubicBezTo>
                    <a:pt x="18432" y="10815"/>
                    <a:pt x="18515" y="10599"/>
                    <a:pt x="18456" y="10442"/>
                  </a:cubicBezTo>
                  <a:cubicBezTo>
                    <a:pt x="18472" y="10432"/>
                    <a:pt x="18492" y="10422"/>
                    <a:pt x="18508" y="10406"/>
                  </a:cubicBezTo>
                  <a:cubicBezTo>
                    <a:pt x="20692" y="8140"/>
                    <a:pt x="17887" y="5767"/>
                    <a:pt x="15426" y="5767"/>
                  </a:cubicBezTo>
                  <a:cubicBezTo>
                    <a:pt x="14592" y="5767"/>
                    <a:pt x="13798" y="6039"/>
                    <a:pt x="13250" y="6680"/>
                  </a:cubicBezTo>
                  <a:cubicBezTo>
                    <a:pt x="13137" y="3527"/>
                    <a:pt x="11116" y="1"/>
                    <a:pt x="7861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5" name="Google Shape;8105;p74"/>
          <p:cNvGrpSpPr/>
          <p:nvPr/>
        </p:nvGrpSpPr>
        <p:grpSpPr>
          <a:xfrm>
            <a:off x="2304600" y="2599225"/>
            <a:ext cx="957275" cy="452325"/>
            <a:chOff x="1295075" y="1739325"/>
            <a:chExt cx="957275" cy="452325"/>
          </a:xfrm>
        </p:grpSpPr>
        <p:sp>
          <p:nvSpPr>
            <p:cNvPr id="8106" name="Google Shape;8106;p74"/>
            <p:cNvSpPr/>
            <p:nvPr/>
          </p:nvSpPr>
          <p:spPr>
            <a:xfrm>
              <a:off x="1303000" y="1754750"/>
              <a:ext cx="927450" cy="419575"/>
            </a:xfrm>
            <a:custGeom>
              <a:avLst/>
              <a:gdLst/>
              <a:ahLst/>
              <a:cxnLst/>
              <a:rect l="l" t="t" r="r" b="b"/>
              <a:pathLst>
                <a:path w="37098" h="16783" extrusionOk="0">
                  <a:moveTo>
                    <a:pt x="22107" y="0"/>
                  </a:moveTo>
                  <a:cubicBezTo>
                    <a:pt x="17168" y="0"/>
                    <a:pt x="14086" y="6688"/>
                    <a:pt x="13568" y="11216"/>
                  </a:cubicBezTo>
                  <a:cubicBezTo>
                    <a:pt x="13549" y="11375"/>
                    <a:pt x="13391" y="11507"/>
                    <a:pt x="13245" y="11507"/>
                  </a:cubicBezTo>
                  <a:cubicBezTo>
                    <a:pt x="13162" y="11507"/>
                    <a:pt x="13083" y="11464"/>
                    <a:pt x="13035" y="11360"/>
                  </a:cubicBezTo>
                  <a:cubicBezTo>
                    <a:pt x="12276" y="9744"/>
                    <a:pt x="10629" y="8644"/>
                    <a:pt x="8893" y="8644"/>
                  </a:cubicBezTo>
                  <a:cubicBezTo>
                    <a:pt x="8405" y="8644"/>
                    <a:pt x="7911" y="8730"/>
                    <a:pt x="7427" y="8917"/>
                  </a:cubicBezTo>
                  <a:cubicBezTo>
                    <a:pt x="5216" y="9770"/>
                    <a:pt x="4229" y="12332"/>
                    <a:pt x="4913" y="14511"/>
                  </a:cubicBezTo>
                  <a:cubicBezTo>
                    <a:pt x="4969" y="14696"/>
                    <a:pt x="4815" y="14827"/>
                    <a:pt x="4660" y="14827"/>
                  </a:cubicBezTo>
                  <a:cubicBezTo>
                    <a:pt x="4578" y="14827"/>
                    <a:pt x="4496" y="14790"/>
                    <a:pt x="4445" y="14706"/>
                  </a:cubicBezTo>
                  <a:cubicBezTo>
                    <a:pt x="3951" y="13881"/>
                    <a:pt x="3244" y="13532"/>
                    <a:pt x="2560" y="13532"/>
                  </a:cubicBezTo>
                  <a:cubicBezTo>
                    <a:pt x="1239" y="13532"/>
                    <a:pt x="0" y="14832"/>
                    <a:pt x="528" y="16524"/>
                  </a:cubicBezTo>
                  <a:cubicBezTo>
                    <a:pt x="544" y="16569"/>
                    <a:pt x="541" y="16609"/>
                    <a:pt x="528" y="16645"/>
                  </a:cubicBezTo>
                  <a:cubicBezTo>
                    <a:pt x="3903" y="16562"/>
                    <a:pt x="7282" y="16530"/>
                    <a:pt x="10663" y="16530"/>
                  </a:cubicBezTo>
                  <a:cubicBezTo>
                    <a:pt x="19071" y="16530"/>
                    <a:pt x="27489" y="16723"/>
                    <a:pt x="35883" y="16782"/>
                  </a:cubicBezTo>
                  <a:cubicBezTo>
                    <a:pt x="37097" y="14516"/>
                    <a:pt x="35306" y="12383"/>
                    <a:pt x="33303" y="12383"/>
                  </a:cubicBezTo>
                  <a:cubicBezTo>
                    <a:pt x="32515" y="12383"/>
                    <a:pt x="31693" y="12713"/>
                    <a:pt x="31009" y="13495"/>
                  </a:cubicBezTo>
                  <a:cubicBezTo>
                    <a:pt x="30954" y="13558"/>
                    <a:pt x="30885" y="13585"/>
                    <a:pt x="30817" y="13585"/>
                  </a:cubicBezTo>
                  <a:cubicBezTo>
                    <a:pt x="30641" y="13585"/>
                    <a:pt x="30467" y="13404"/>
                    <a:pt x="30518" y="13206"/>
                  </a:cubicBezTo>
                  <a:cubicBezTo>
                    <a:pt x="31752" y="8401"/>
                    <a:pt x="29495" y="2866"/>
                    <a:pt x="24920" y="687"/>
                  </a:cubicBezTo>
                  <a:cubicBezTo>
                    <a:pt x="23926" y="212"/>
                    <a:pt x="22987" y="0"/>
                    <a:pt x="22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295075" y="1739325"/>
              <a:ext cx="957275" cy="451100"/>
            </a:xfrm>
            <a:custGeom>
              <a:avLst/>
              <a:gdLst/>
              <a:ahLst/>
              <a:cxnLst/>
              <a:rect l="l" t="t" r="r" b="b"/>
              <a:pathLst>
                <a:path w="38291" h="18044" extrusionOk="0">
                  <a:moveTo>
                    <a:pt x="22347" y="1"/>
                  </a:moveTo>
                  <a:cubicBezTo>
                    <a:pt x="17315" y="1"/>
                    <a:pt x="14208" y="6338"/>
                    <a:pt x="13432" y="10984"/>
                  </a:cubicBezTo>
                  <a:cubicBezTo>
                    <a:pt x="12477" y="9606"/>
                    <a:pt x="10862" y="8719"/>
                    <a:pt x="9202" y="8719"/>
                  </a:cubicBezTo>
                  <a:cubicBezTo>
                    <a:pt x="8643" y="8719"/>
                    <a:pt x="8078" y="8820"/>
                    <a:pt x="7532" y="9036"/>
                  </a:cubicBezTo>
                  <a:cubicBezTo>
                    <a:pt x="5422" y="9875"/>
                    <a:pt x="4293" y="12126"/>
                    <a:pt x="4532" y="14287"/>
                  </a:cubicBezTo>
                  <a:cubicBezTo>
                    <a:pt x="4033" y="13876"/>
                    <a:pt x="3450" y="13691"/>
                    <a:pt x="2878" y="13691"/>
                  </a:cubicBezTo>
                  <a:cubicBezTo>
                    <a:pt x="1735" y="13691"/>
                    <a:pt x="635" y="14430"/>
                    <a:pt x="331" y="15586"/>
                  </a:cubicBezTo>
                  <a:cubicBezTo>
                    <a:pt x="1" y="16031"/>
                    <a:pt x="52" y="16766"/>
                    <a:pt x="214" y="17298"/>
                  </a:cubicBezTo>
                  <a:cubicBezTo>
                    <a:pt x="86" y="17377"/>
                    <a:pt x="111" y="17612"/>
                    <a:pt x="301" y="17621"/>
                  </a:cubicBezTo>
                  <a:cubicBezTo>
                    <a:pt x="332" y="17621"/>
                    <a:pt x="368" y="17621"/>
                    <a:pt x="402" y="17624"/>
                  </a:cubicBezTo>
                  <a:cubicBezTo>
                    <a:pt x="424" y="17631"/>
                    <a:pt x="448" y="17634"/>
                    <a:pt x="472" y="17634"/>
                  </a:cubicBezTo>
                  <a:cubicBezTo>
                    <a:pt x="491" y="17634"/>
                    <a:pt x="510" y="17632"/>
                    <a:pt x="528" y="17628"/>
                  </a:cubicBezTo>
                  <a:cubicBezTo>
                    <a:pt x="871" y="17642"/>
                    <a:pt x="1214" y="17649"/>
                    <a:pt x="1557" y="17661"/>
                  </a:cubicBezTo>
                  <a:cubicBezTo>
                    <a:pt x="1568" y="17527"/>
                    <a:pt x="1602" y="17387"/>
                    <a:pt x="1652" y="17248"/>
                  </a:cubicBezTo>
                  <a:lnTo>
                    <a:pt x="1652" y="17248"/>
                  </a:lnTo>
                  <a:cubicBezTo>
                    <a:pt x="1382" y="17252"/>
                    <a:pt x="1114" y="17257"/>
                    <a:pt x="844" y="17262"/>
                  </a:cubicBezTo>
                  <a:cubicBezTo>
                    <a:pt x="857" y="17226"/>
                    <a:pt x="859" y="17186"/>
                    <a:pt x="844" y="17141"/>
                  </a:cubicBezTo>
                  <a:cubicBezTo>
                    <a:pt x="316" y="15449"/>
                    <a:pt x="1555" y="14149"/>
                    <a:pt x="2875" y="14149"/>
                  </a:cubicBezTo>
                  <a:cubicBezTo>
                    <a:pt x="3560" y="14149"/>
                    <a:pt x="4267" y="14498"/>
                    <a:pt x="4760" y="15323"/>
                  </a:cubicBezTo>
                  <a:cubicBezTo>
                    <a:pt x="4779" y="15355"/>
                    <a:pt x="4802" y="15378"/>
                    <a:pt x="4826" y="15398"/>
                  </a:cubicBezTo>
                  <a:cubicBezTo>
                    <a:pt x="4887" y="15412"/>
                    <a:pt x="4947" y="15423"/>
                    <a:pt x="5009" y="15442"/>
                  </a:cubicBezTo>
                  <a:cubicBezTo>
                    <a:pt x="5152" y="15423"/>
                    <a:pt x="5280" y="15302"/>
                    <a:pt x="5229" y="15129"/>
                  </a:cubicBezTo>
                  <a:cubicBezTo>
                    <a:pt x="4544" y="12950"/>
                    <a:pt x="5532" y="10390"/>
                    <a:pt x="7741" y="9535"/>
                  </a:cubicBezTo>
                  <a:cubicBezTo>
                    <a:pt x="8225" y="9349"/>
                    <a:pt x="8719" y="9262"/>
                    <a:pt x="9207" y="9262"/>
                  </a:cubicBezTo>
                  <a:cubicBezTo>
                    <a:pt x="10943" y="9262"/>
                    <a:pt x="12590" y="10362"/>
                    <a:pt x="13349" y="11978"/>
                  </a:cubicBezTo>
                  <a:cubicBezTo>
                    <a:pt x="13398" y="12083"/>
                    <a:pt x="13477" y="12125"/>
                    <a:pt x="13560" y="12125"/>
                  </a:cubicBezTo>
                  <a:cubicBezTo>
                    <a:pt x="13707" y="12125"/>
                    <a:pt x="13864" y="11994"/>
                    <a:pt x="13883" y="11834"/>
                  </a:cubicBezTo>
                  <a:cubicBezTo>
                    <a:pt x="14400" y="7307"/>
                    <a:pt x="17483" y="619"/>
                    <a:pt x="22423" y="619"/>
                  </a:cubicBezTo>
                  <a:cubicBezTo>
                    <a:pt x="23303" y="619"/>
                    <a:pt x="24242" y="831"/>
                    <a:pt x="25235" y="1305"/>
                  </a:cubicBezTo>
                  <a:cubicBezTo>
                    <a:pt x="29809" y="3484"/>
                    <a:pt x="32067" y="9019"/>
                    <a:pt x="30833" y="13826"/>
                  </a:cubicBezTo>
                  <a:cubicBezTo>
                    <a:pt x="30784" y="14021"/>
                    <a:pt x="30956" y="14201"/>
                    <a:pt x="31130" y="14201"/>
                  </a:cubicBezTo>
                  <a:cubicBezTo>
                    <a:pt x="31199" y="14201"/>
                    <a:pt x="31267" y="14174"/>
                    <a:pt x="31324" y="14109"/>
                  </a:cubicBezTo>
                  <a:cubicBezTo>
                    <a:pt x="32008" y="13328"/>
                    <a:pt x="32829" y="12998"/>
                    <a:pt x="33617" y="12998"/>
                  </a:cubicBezTo>
                  <a:cubicBezTo>
                    <a:pt x="35621" y="12998"/>
                    <a:pt x="37412" y="15131"/>
                    <a:pt x="36199" y="17398"/>
                  </a:cubicBezTo>
                  <a:cubicBezTo>
                    <a:pt x="35844" y="17395"/>
                    <a:pt x="35491" y="17388"/>
                    <a:pt x="35136" y="17387"/>
                  </a:cubicBezTo>
                  <a:lnTo>
                    <a:pt x="35136" y="17387"/>
                  </a:lnTo>
                  <a:cubicBezTo>
                    <a:pt x="35214" y="17579"/>
                    <a:pt x="35279" y="17777"/>
                    <a:pt x="35329" y="17978"/>
                  </a:cubicBezTo>
                  <a:cubicBezTo>
                    <a:pt x="35467" y="17979"/>
                    <a:pt x="35605" y="17979"/>
                    <a:pt x="35744" y="17979"/>
                  </a:cubicBezTo>
                  <a:cubicBezTo>
                    <a:pt x="35882" y="17979"/>
                    <a:pt x="36020" y="17979"/>
                    <a:pt x="36159" y="17979"/>
                  </a:cubicBezTo>
                  <a:cubicBezTo>
                    <a:pt x="36214" y="18019"/>
                    <a:pt x="36282" y="18043"/>
                    <a:pt x="36350" y="18043"/>
                  </a:cubicBezTo>
                  <a:cubicBezTo>
                    <a:pt x="36438" y="18043"/>
                    <a:pt x="36526" y="18003"/>
                    <a:pt x="36584" y="17905"/>
                  </a:cubicBezTo>
                  <a:cubicBezTo>
                    <a:pt x="38291" y="15153"/>
                    <a:pt x="36064" y="12402"/>
                    <a:pt x="33593" y="12402"/>
                  </a:cubicBezTo>
                  <a:cubicBezTo>
                    <a:pt x="32919" y="12402"/>
                    <a:pt x="32226" y="12607"/>
                    <a:pt x="31591" y="13073"/>
                  </a:cubicBezTo>
                  <a:cubicBezTo>
                    <a:pt x="32457" y="7878"/>
                    <a:pt x="29615" y="2025"/>
                    <a:pt x="24408" y="341"/>
                  </a:cubicBezTo>
                  <a:cubicBezTo>
                    <a:pt x="23689" y="108"/>
                    <a:pt x="23001" y="1"/>
                    <a:pt x="223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1303025" y="2093025"/>
              <a:ext cx="112775" cy="77875"/>
            </a:xfrm>
            <a:custGeom>
              <a:avLst/>
              <a:gdLst/>
              <a:ahLst/>
              <a:cxnLst/>
              <a:rect l="l" t="t" r="r" b="b"/>
              <a:pathLst>
                <a:path w="4511" h="3115" extrusionOk="0">
                  <a:moveTo>
                    <a:pt x="2559" y="1"/>
                  </a:moveTo>
                  <a:cubicBezTo>
                    <a:pt x="1239" y="1"/>
                    <a:pt x="0" y="1301"/>
                    <a:pt x="527" y="2993"/>
                  </a:cubicBezTo>
                  <a:cubicBezTo>
                    <a:pt x="543" y="3038"/>
                    <a:pt x="540" y="3078"/>
                    <a:pt x="527" y="3114"/>
                  </a:cubicBezTo>
                  <a:cubicBezTo>
                    <a:pt x="797" y="3107"/>
                    <a:pt x="1067" y="3104"/>
                    <a:pt x="1336" y="3097"/>
                  </a:cubicBezTo>
                  <a:cubicBezTo>
                    <a:pt x="1347" y="3071"/>
                    <a:pt x="1354" y="3044"/>
                    <a:pt x="1367" y="3017"/>
                  </a:cubicBezTo>
                  <a:cubicBezTo>
                    <a:pt x="1935" y="1670"/>
                    <a:pt x="2808" y="1163"/>
                    <a:pt x="3780" y="1163"/>
                  </a:cubicBezTo>
                  <a:cubicBezTo>
                    <a:pt x="4018" y="1163"/>
                    <a:pt x="4263" y="1193"/>
                    <a:pt x="4511" y="1250"/>
                  </a:cubicBezTo>
                  <a:cubicBezTo>
                    <a:pt x="4485" y="1231"/>
                    <a:pt x="4462" y="1207"/>
                    <a:pt x="4444" y="1175"/>
                  </a:cubicBezTo>
                  <a:cubicBezTo>
                    <a:pt x="3950" y="350"/>
                    <a:pt x="3244" y="1"/>
                    <a:pt x="2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1295125" y="1739325"/>
              <a:ext cx="957225" cy="452325"/>
            </a:xfrm>
            <a:custGeom>
              <a:avLst/>
              <a:gdLst/>
              <a:ahLst/>
              <a:cxnLst/>
              <a:rect l="l" t="t" r="r" b="b"/>
              <a:pathLst>
                <a:path w="38289" h="18093" extrusionOk="0">
                  <a:moveTo>
                    <a:pt x="22423" y="620"/>
                  </a:moveTo>
                  <a:cubicBezTo>
                    <a:pt x="23302" y="620"/>
                    <a:pt x="24241" y="832"/>
                    <a:pt x="25235" y="1307"/>
                  </a:cubicBezTo>
                  <a:cubicBezTo>
                    <a:pt x="29808" y="3485"/>
                    <a:pt x="32067" y="9021"/>
                    <a:pt x="30833" y="13827"/>
                  </a:cubicBezTo>
                  <a:cubicBezTo>
                    <a:pt x="30783" y="14023"/>
                    <a:pt x="30956" y="14203"/>
                    <a:pt x="31132" y="14203"/>
                  </a:cubicBezTo>
                  <a:cubicBezTo>
                    <a:pt x="31200" y="14203"/>
                    <a:pt x="31268" y="14176"/>
                    <a:pt x="31324" y="14112"/>
                  </a:cubicBezTo>
                  <a:cubicBezTo>
                    <a:pt x="32008" y="13330"/>
                    <a:pt x="32830" y="13000"/>
                    <a:pt x="33618" y="13000"/>
                  </a:cubicBezTo>
                  <a:cubicBezTo>
                    <a:pt x="35621" y="13000"/>
                    <a:pt x="37412" y="15133"/>
                    <a:pt x="36198" y="17399"/>
                  </a:cubicBezTo>
                  <a:cubicBezTo>
                    <a:pt x="27827" y="17340"/>
                    <a:pt x="19431" y="17148"/>
                    <a:pt x="11045" y="17148"/>
                  </a:cubicBezTo>
                  <a:cubicBezTo>
                    <a:pt x="7642" y="17148"/>
                    <a:pt x="4241" y="17180"/>
                    <a:pt x="843" y="17265"/>
                  </a:cubicBezTo>
                  <a:cubicBezTo>
                    <a:pt x="856" y="17229"/>
                    <a:pt x="859" y="17189"/>
                    <a:pt x="843" y="17144"/>
                  </a:cubicBezTo>
                  <a:cubicBezTo>
                    <a:pt x="316" y="15452"/>
                    <a:pt x="1555" y="14152"/>
                    <a:pt x="2875" y="14152"/>
                  </a:cubicBezTo>
                  <a:cubicBezTo>
                    <a:pt x="3559" y="14152"/>
                    <a:pt x="4266" y="14501"/>
                    <a:pt x="4760" y="15328"/>
                  </a:cubicBezTo>
                  <a:cubicBezTo>
                    <a:pt x="4810" y="15410"/>
                    <a:pt x="4892" y="15446"/>
                    <a:pt x="4974" y="15446"/>
                  </a:cubicBezTo>
                  <a:cubicBezTo>
                    <a:pt x="5129" y="15446"/>
                    <a:pt x="5284" y="15317"/>
                    <a:pt x="5228" y="15130"/>
                  </a:cubicBezTo>
                  <a:cubicBezTo>
                    <a:pt x="4544" y="12951"/>
                    <a:pt x="5533" y="10391"/>
                    <a:pt x="7740" y="9537"/>
                  </a:cubicBezTo>
                  <a:cubicBezTo>
                    <a:pt x="8225" y="9350"/>
                    <a:pt x="8721" y="9263"/>
                    <a:pt x="9209" y="9263"/>
                  </a:cubicBezTo>
                  <a:cubicBezTo>
                    <a:pt x="10945" y="9263"/>
                    <a:pt x="12590" y="10363"/>
                    <a:pt x="13348" y="11980"/>
                  </a:cubicBezTo>
                  <a:cubicBezTo>
                    <a:pt x="13398" y="12084"/>
                    <a:pt x="13478" y="12126"/>
                    <a:pt x="13561" y="12126"/>
                  </a:cubicBezTo>
                  <a:cubicBezTo>
                    <a:pt x="13708" y="12126"/>
                    <a:pt x="13864" y="11994"/>
                    <a:pt x="13883" y="11836"/>
                  </a:cubicBezTo>
                  <a:cubicBezTo>
                    <a:pt x="14398" y="7309"/>
                    <a:pt x="17482" y="620"/>
                    <a:pt x="22423" y="620"/>
                  </a:cubicBezTo>
                  <a:close/>
                  <a:moveTo>
                    <a:pt x="22346" y="1"/>
                  </a:moveTo>
                  <a:cubicBezTo>
                    <a:pt x="17314" y="1"/>
                    <a:pt x="14207" y="6338"/>
                    <a:pt x="13431" y="10984"/>
                  </a:cubicBezTo>
                  <a:cubicBezTo>
                    <a:pt x="12476" y="9606"/>
                    <a:pt x="10861" y="8719"/>
                    <a:pt x="9201" y="8719"/>
                  </a:cubicBezTo>
                  <a:cubicBezTo>
                    <a:pt x="8642" y="8719"/>
                    <a:pt x="8078" y="8820"/>
                    <a:pt x="7532" y="9036"/>
                  </a:cubicBezTo>
                  <a:cubicBezTo>
                    <a:pt x="5421" y="9875"/>
                    <a:pt x="4292" y="12126"/>
                    <a:pt x="4531" y="14287"/>
                  </a:cubicBezTo>
                  <a:cubicBezTo>
                    <a:pt x="4032" y="13876"/>
                    <a:pt x="3450" y="13690"/>
                    <a:pt x="2877" y="13690"/>
                  </a:cubicBezTo>
                  <a:cubicBezTo>
                    <a:pt x="1735" y="13690"/>
                    <a:pt x="634" y="14430"/>
                    <a:pt x="330" y="15586"/>
                  </a:cubicBezTo>
                  <a:cubicBezTo>
                    <a:pt x="0" y="16031"/>
                    <a:pt x="52" y="16766"/>
                    <a:pt x="213" y="17298"/>
                  </a:cubicBezTo>
                  <a:cubicBezTo>
                    <a:pt x="84" y="17377"/>
                    <a:pt x="110" y="17612"/>
                    <a:pt x="300" y="17621"/>
                  </a:cubicBezTo>
                  <a:cubicBezTo>
                    <a:pt x="335" y="17621"/>
                    <a:pt x="370" y="17621"/>
                    <a:pt x="402" y="17624"/>
                  </a:cubicBezTo>
                  <a:cubicBezTo>
                    <a:pt x="424" y="17631"/>
                    <a:pt x="447" y="17634"/>
                    <a:pt x="471" y="17634"/>
                  </a:cubicBezTo>
                  <a:cubicBezTo>
                    <a:pt x="490" y="17634"/>
                    <a:pt x="509" y="17632"/>
                    <a:pt x="527" y="17628"/>
                  </a:cubicBezTo>
                  <a:cubicBezTo>
                    <a:pt x="12380" y="18092"/>
                    <a:pt x="24296" y="17902"/>
                    <a:pt x="36158" y="17981"/>
                  </a:cubicBezTo>
                  <a:cubicBezTo>
                    <a:pt x="36213" y="18021"/>
                    <a:pt x="36281" y="18045"/>
                    <a:pt x="36349" y="18045"/>
                  </a:cubicBezTo>
                  <a:cubicBezTo>
                    <a:pt x="36437" y="18045"/>
                    <a:pt x="36524" y="18004"/>
                    <a:pt x="36584" y="17907"/>
                  </a:cubicBezTo>
                  <a:cubicBezTo>
                    <a:pt x="38289" y="15153"/>
                    <a:pt x="36062" y="12402"/>
                    <a:pt x="33591" y="12402"/>
                  </a:cubicBezTo>
                  <a:cubicBezTo>
                    <a:pt x="32917" y="12402"/>
                    <a:pt x="32224" y="12607"/>
                    <a:pt x="31589" y="13073"/>
                  </a:cubicBezTo>
                  <a:cubicBezTo>
                    <a:pt x="32455" y="7878"/>
                    <a:pt x="29611" y="2025"/>
                    <a:pt x="24407" y="341"/>
                  </a:cubicBezTo>
                  <a:cubicBezTo>
                    <a:pt x="23688" y="108"/>
                    <a:pt x="23001" y="1"/>
                    <a:pt x="22346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5496150" y="2389150"/>
            <a:ext cx="957275" cy="452275"/>
            <a:chOff x="4486625" y="1529250"/>
            <a:chExt cx="957275" cy="452275"/>
          </a:xfrm>
        </p:grpSpPr>
        <p:sp>
          <p:nvSpPr>
            <p:cNvPr id="8111" name="Google Shape;8111;p74"/>
            <p:cNvSpPr/>
            <p:nvPr/>
          </p:nvSpPr>
          <p:spPr>
            <a:xfrm>
              <a:off x="4494550" y="1544600"/>
              <a:ext cx="927425" cy="419575"/>
            </a:xfrm>
            <a:custGeom>
              <a:avLst/>
              <a:gdLst/>
              <a:ahLst/>
              <a:cxnLst/>
              <a:rect l="l" t="t" r="r" b="b"/>
              <a:pathLst>
                <a:path w="37097" h="16783" extrusionOk="0">
                  <a:moveTo>
                    <a:pt x="22109" y="0"/>
                  </a:moveTo>
                  <a:cubicBezTo>
                    <a:pt x="17169" y="0"/>
                    <a:pt x="14085" y="6690"/>
                    <a:pt x="13569" y="11216"/>
                  </a:cubicBezTo>
                  <a:cubicBezTo>
                    <a:pt x="13550" y="11375"/>
                    <a:pt x="13392" y="11507"/>
                    <a:pt x="13246" y="11507"/>
                  </a:cubicBezTo>
                  <a:cubicBezTo>
                    <a:pt x="13163" y="11507"/>
                    <a:pt x="13083" y="11465"/>
                    <a:pt x="13034" y="11360"/>
                  </a:cubicBezTo>
                  <a:cubicBezTo>
                    <a:pt x="12276" y="9745"/>
                    <a:pt x="10628" y="8644"/>
                    <a:pt x="8892" y="8644"/>
                  </a:cubicBezTo>
                  <a:cubicBezTo>
                    <a:pt x="8404" y="8644"/>
                    <a:pt x="7910" y="8731"/>
                    <a:pt x="7426" y="8917"/>
                  </a:cubicBezTo>
                  <a:cubicBezTo>
                    <a:pt x="5217" y="9771"/>
                    <a:pt x="4230" y="12332"/>
                    <a:pt x="4913" y="14511"/>
                  </a:cubicBezTo>
                  <a:cubicBezTo>
                    <a:pt x="4969" y="14697"/>
                    <a:pt x="4814" y="14828"/>
                    <a:pt x="4659" y="14828"/>
                  </a:cubicBezTo>
                  <a:cubicBezTo>
                    <a:pt x="4577" y="14828"/>
                    <a:pt x="4496" y="14792"/>
                    <a:pt x="4446" y="14708"/>
                  </a:cubicBezTo>
                  <a:cubicBezTo>
                    <a:pt x="3951" y="13883"/>
                    <a:pt x="3244" y="13533"/>
                    <a:pt x="2559" y="13533"/>
                  </a:cubicBezTo>
                  <a:cubicBezTo>
                    <a:pt x="1239" y="13533"/>
                    <a:pt x="0" y="14832"/>
                    <a:pt x="529" y="16524"/>
                  </a:cubicBezTo>
                  <a:cubicBezTo>
                    <a:pt x="545" y="16571"/>
                    <a:pt x="541" y="16610"/>
                    <a:pt x="529" y="16645"/>
                  </a:cubicBezTo>
                  <a:cubicBezTo>
                    <a:pt x="3897" y="16562"/>
                    <a:pt x="7269" y="16531"/>
                    <a:pt x="10642" y="16531"/>
                  </a:cubicBezTo>
                  <a:cubicBezTo>
                    <a:pt x="19057" y="16531"/>
                    <a:pt x="27483" y="16724"/>
                    <a:pt x="35883" y="16783"/>
                  </a:cubicBezTo>
                  <a:cubicBezTo>
                    <a:pt x="37097" y="14516"/>
                    <a:pt x="35306" y="12384"/>
                    <a:pt x="33302" y="12384"/>
                  </a:cubicBezTo>
                  <a:cubicBezTo>
                    <a:pt x="32514" y="12384"/>
                    <a:pt x="31693" y="12714"/>
                    <a:pt x="31009" y="13495"/>
                  </a:cubicBezTo>
                  <a:cubicBezTo>
                    <a:pt x="30953" y="13559"/>
                    <a:pt x="30885" y="13587"/>
                    <a:pt x="30817" y="13587"/>
                  </a:cubicBezTo>
                  <a:cubicBezTo>
                    <a:pt x="30642" y="13587"/>
                    <a:pt x="30469" y="13405"/>
                    <a:pt x="30517" y="13208"/>
                  </a:cubicBezTo>
                  <a:cubicBezTo>
                    <a:pt x="31752" y="8401"/>
                    <a:pt x="29494" y="2866"/>
                    <a:pt x="24921" y="687"/>
                  </a:cubicBezTo>
                  <a:cubicBezTo>
                    <a:pt x="23927" y="213"/>
                    <a:pt x="22988" y="0"/>
                    <a:pt x="221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4486625" y="1529250"/>
              <a:ext cx="957250" cy="451100"/>
            </a:xfrm>
            <a:custGeom>
              <a:avLst/>
              <a:gdLst/>
              <a:ahLst/>
              <a:cxnLst/>
              <a:rect l="l" t="t" r="r" b="b"/>
              <a:pathLst>
                <a:path w="38290" h="18044" extrusionOk="0">
                  <a:moveTo>
                    <a:pt x="22346" y="1"/>
                  </a:moveTo>
                  <a:cubicBezTo>
                    <a:pt x="17314" y="1"/>
                    <a:pt x="14208" y="6338"/>
                    <a:pt x="13431" y="10984"/>
                  </a:cubicBezTo>
                  <a:cubicBezTo>
                    <a:pt x="12478" y="9606"/>
                    <a:pt x="10863" y="8719"/>
                    <a:pt x="9202" y="8719"/>
                  </a:cubicBezTo>
                  <a:cubicBezTo>
                    <a:pt x="8643" y="8719"/>
                    <a:pt x="8078" y="8820"/>
                    <a:pt x="7532" y="9037"/>
                  </a:cubicBezTo>
                  <a:cubicBezTo>
                    <a:pt x="5421" y="9874"/>
                    <a:pt x="4293" y="12124"/>
                    <a:pt x="4531" y="14287"/>
                  </a:cubicBezTo>
                  <a:cubicBezTo>
                    <a:pt x="4033" y="13876"/>
                    <a:pt x="3450" y="13690"/>
                    <a:pt x="2878" y="13690"/>
                  </a:cubicBezTo>
                  <a:cubicBezTo>
                    <a:pt x="1735" y="13690"/>
                    <a:pt x="634" y="14430"/>
                    <a:pt x="330" y="15586"/>
                  </a:cubicBezTo>
                  <a:cubicBezTo>
                    <a:pt x="0" y="16031"/>
                    <a:pt x="52" y="16766"/>
                    <a:pt x="213" y="17297"/>
                  </a:cubicBezTo>
                  <a:cubicBezTo>
                    <a:pt x="86" y="17375"/>
                    <a:pt x="112" y="17611"/>
                    <a:pt x="300" y="17621"/>
                  </a:cubicBezTo>
                  <a:cubicBezTo>
                    <a:pt x="333" y="17621"/>
                    <a:pt x="369" y="17621"/>
                    <a:pt x="402" y="17624"/>
                  </a:cubicBezTo>
                  <a:cubicBezTo>
                    <a:pt x="423" y="17631"/>
                    <a:pt x="446" y="17634"/>
                    <a:pt x="469" y="17634"/>
                  </a:cubicBezTo>
                  <a:cubicBezTo>
                    <a:pt x="489" y="17634"/>
                    <a:pt x="509" y="17631"/>
                    <a:pt x="528" y="17627"/>
                  </a:cubicBezTo>
                  <a:cubicBezTo>
                    <a:pt x="870" y="17642"/>
                    <a:pt x="1213" y="17648"/>
                    <a:pt x="1556" y="17661"/>
                  </a:cubicBezTo>
                  <a:cubicBezTo>
                    <a:pt x="1569" y="17525"/>
                    <a:pt x="1602" y="17387"/>
                    <a:pt x="1652" y="17247"/>
                  </a:cubicBezTo>
                  <a:lnTo>
                    <a:pt x="1652" y="17247"/>
                  </a:lnTo>
                  <a:cubicBezTo>
                    <a:pt x="1383" y="17252"/>
                    <a:pt x="1113" y="17257"/>
                    <a:pt x="843" y="17261"/>
                  </a:cubicBezTo>
                  <a:cubicBezTo>
                    <a:pt x="856" y="17225"/>
                    <a:pt x="859" y="17187"/>
                    <a:pt x="843" y="17139"/>
                  </a:cubicBezTo>
                  <a:cubicBezTo>
                    <a:pt x="315" y="15448"/>
                    <a:pt x="1554" y="14149"/>
                    <a:pt x="2875" y="14149"/>
                  </a:cubicBezTo>
                  <a:cubicBezTo>
                    <a:pt x="3559" y="14149"/>
                    <a:pt x="4266" y="14498"/>
                    <a:pt x="4760" y="15323"/>
                  </a:cubicBezTo>
                  <a:cubicBezTo>
                    <a:pt x="4778" y="15353"/>
                    <a:pt x="4801" y="15378"/>
                    <a:pt x="4827" y="15396"/>
                  </a:cubicBezTo>
                  <a:cubicBezTo>
                    <a:pt x="4887" y="15411"/>
                    <a:pt x="4948" y="15423"/>
                    <a:pt x="5008" y="15442"/>
                  </a:cubicBezTo>
                  <a:cubicBezTo>
                    <a:pt x="5151" y="15423"/>
                    <a:pt x="5280" y="15302"/>
                    <a:pt x="5228" y="15129"/>
                  </a:cubicBezTo>
                  <a:cubicBezTo>
                    <a:pt x="4544" y="12950"/>
                    <a:pt x="5531" y="10388"/>
                    <a:pt x="7742" y="9535"/>
                  </a:cubicBezTo>
                  <a:cubicBezTo>
                    <a:pt x="8226" y="9349"/>
                    <a:pt x="8720" y="9262"/>
                    <a:pt x="9208" y="9262"/>
                  </a:cubicBezTo>
                  <a:cubicBezTo>
                    <a:pt x="10944" y="9262"/>
                    <a:pt x="12591" y="10362"/>
                    <a:pt x="13350" y="11978"/>
                  </a:cubicBezTo>
                  <a:cubicBezTo>
                    <a:pt x="13399" y="12083"/>
                    <a:pt x="13478" y="12125"/>
                    <a:pt x="13561" y="12125"/>
                  </a:cubicBezTo>
                  <a:cubicBezTo>
                    <a:pt x="13707" y="12125"/>
                    <a:pt x="13864" y="11994"/>
                    <a:pt x="13884" y="11834"/>
                  </a:cubicBezTo>
                  <a:cubicBezTo>
                    <a:pt x="14401" y="7307"/>
                    <a:pt x="17484" y="619"/>
                    <a:pt x="22424" y="619"/>
                  </a:cubicBezTo>
                  <a:cubicBezTo>
                    <a:pt x="23304" y="619"/>
                    <a:pt x="24243" y="831"/>
                    <a:pt x="25236" y="1305"/>
                  </a:cubicBezTo>
                  <a:cubicBezTo>
                    <a:pt x="29810" y="3484"/>
                    <a:pt x="32068" y="9019"/>
                    <a:pt x="30833" y="13825"/>
                  </a:cubicBezTo>
                  <a:cubicBezTo>
                    <a:pt x="30785" y="14020"/>
                    <a:pt x="30957" y="14201"/>
                    <a:pt x="31132" y="14201"/>
                  </a:cubicBezTo>
                  <a:cubicBezTo>
                    <a:pt x="31200" y="14201"/>
                    <a:pt x="31269" y="14173"/>
                    <a:pt x="31325" y="14109"/>
                  </a:cubicBezTo>
                  <a:cubicBezTo>
                    <a:pt x="32009" y="13328"/>
                    <a:pt x="32830" y="12998"/>
                    <a:pt x="33618" y="12998"/>
                  </a:cubicBezTo>
                  <a:cubicBezTo>
                    <a:pt x="35622" y="12998"/>
                    <a:pt x="37413" y="15130"/>
                    <a:pt x="36198" y="17397"/>
                  </a:cubicBezTo>
                  <a:cubicBezTo>
                    <a:pt x="35845" y="17395"/>
                    <a:pt x="35491" y="17388"/>
                    <a:pt x="35135" y="17387"/>
                  </a:cubicBezTo>
                  <a:lnTo>
                    <a:pt x="35135" y="17387"/>
                  </a:lnTo>
                  <a:cubicBezTo>
                    <a:pt x="35214" y="17579"/>
                    <a:pt x="35278" y="17775"/>
                    <a:pt x="35328" y="17978"/>
                  </a:cubicBezTo>
                  <a:cubicBezTo>
                    <a:pt x="35467" y="17979"/>
                    <a:pt x="35605" y="17979"/>
                    <a:pt x="35744" y="17979"/>
                  </a:cubicBezTo>
                  <a:cubicBezTo>
                    <a:pt x="35882" y="17979"/>
                    <a:pt x="36020" y="17979"/>
                    <a:pt x="36158" y="17980"/>
                  </a:cubicBezTo>
                  <a:cubicBezTo>
                    <a:pt x="36213" y="18019"/>
                    <a:pt x="36281" y="18043"/>
                    <a:pt x="36349" y="18043"/>
                  </a:cubicBezTo>
                  <a:cubicBezTo>
                    <a:pt x="36437" y="18043"/>
                    <a:pt x="36525" y="18003"/>
                    <a:pt x="36584" y="17904"/>
                  </a:cubicBezTo>
                  <a:cubicBezTo>
                    <a:pt x="38290" y="15152"/>
                    <a:pt x="36064" y="12402"/>
                    <a:pt x="33594" y="12402"/>
                  </a:cubicBezTo>
                  <a:cubicBezTo>
                    <a:pt x="32919" y="12402"/>
                    <a:pt x="32226" y="12607"/>
                    <a:pt x="31590" y="13073"/>
                  </a:cubicBezTo>
                  <a:cubicBezTo>
                    <a:pt x="32456" y="7878"/>
                    <a:pt x="29614" y="2025"/>
                    <a:pt x="24409" y="341"/>
                  </a:cubicBezTo>
                  <a:cubicBezTo>
                    <a:pt x="23689" y="108"/>
                    <a:pt x="23001" y="1"/>
                    <a:pt x="22346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4494625" y="1882950"/>
              <a:ext cx="112750" cy="77825"/>
            </a:xfrm>
            <a:custGeom>
              <a:avLst/>
              <a:gdLst/>
              <a:ahLst/>
              <a:cxnLst/>
              <a:rect l="l" t="t" r="r" b="b"/>
              <a:pathLst>
                <a:path w="4510" h="3113" extrusionOk="0">
                  <a:moveTo>
                    <a:pt x="2559" y="1"/>
                  </a:moveTo>
                  <a:cubicBezTo>
                    <a:pt x="1239" y="1"/>
                    <a:pt x="1" y="1300"/>
                    <a:pt x="528" y="2991"/>
                  </a:cubicBezTo>
                  <a:cubicBezTo>
                    <a:pt x="543" y="3039"/>
                    <a:pt x="540" y="3077"/>
                    <a:pt x="528" y="3113"/>
                  </a:cubicBezTo>
                  <a:cubicBezTo>
                    <a:pt x="798" y="3106"/>
                    <a:pt x="1066" y="3103"/>
                    <a:pt x="1336" y="3097"/>
                  </a:cubicBezTo>
                  <a:cubicBezTo>
                    <a:pt x="1348" y="3070"/>
                    <a:pt x="1353" y="3044"/>
                    <a:pt x="1366" y="3017"/>
                  </a:cubicBezTo>
                  <a:cubicBezTo>
                    <a:pt x="1934" y="1670"/>
                    <a:pt x="2808" y="1161"/>
                    <a:pt x="3780" y="1161"/>
                  </a:cubicBezTo>
                  <a:cubicBezTo>
                    <a:pt x="4019" y="1161"/>
                    <a:pt x="4263" y="1192"/>
                    <a:pt x="4510" y="1248"/>
                  </a:cubicBezTo>
                  <a:cubicBezTo>
                    <a:pt x="4485" y="1231"/>
                    <a:pt x="4461" y="1205"/>
                    <a:pt x="4444" y="1175"/>
                  </a:cubicBezTo>
                  <a:cubicBezTo>
                    <a:pt x="3950" y="350"/>
                    <a:pt x="3243" y="1"/>
                    <a:pt x="2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4486700" y="1529250"/>
              <a:ext cx="957200" cy="452275"/>
            </a:xfrm>
            <a:custGeom>
              <a:avLst/>
              <a:gdLst/>
              <a:ahLst/>
              <a:cxnLst/>
              <a:rect l="l" t="t" r="r" b="b"/>
              <a:pathLst>
                <a:path w="38288" h="18091" extrusionOk="0">
                  <a:moveTo>
                    <a:pt x="22422" y="619"/>
                  </a:moveTo>
                  <a:cubicBezTo>
                    <a:pt x="23302" y="619"/>
                    <a:pt x="24241" y="831"/>
                    <a:pt x="25235" y="1305"/>
                  </a:cubicBezTo>
                  <a:cubicBezTo>
                    <a:pt x="29808" y="3484"/>
                    <a:pt x="32066" y="9019"/>
                    <a:pt x="30831" y="13825"/>
                  </a:cubicBezTo>
                  <a:cubicBezTo>
                    <a:pt x="30783" y="14020"/>
                    <a:pt x="30956" y="14200"/>
                    <a:pt x="31131" y="14200"/>
                  </a:cubicBezTo>
                  <a:cubicBezTo>
                    <a:pt x="31199" y="14200"/>
                    <a:pt x="31267" y="14173"/>
                    <a:pt x="31323" y="14109"/>
                  </a:cubicBezTo>
                  <a:cubicBezTo>
                    <a:pt x="32007" y="13328"/>
                    <a:pt x="32828" y="12998"/>
                    <a:pt x="33616" y="12998"/>
                  </a:cubicBezTo>
                  <a:cubicBezTo>
                    <a:pt x="35620" y="12998"/>
                    <a:pt x="37411" y="15130"/>
                    <a:pt x="36197" y="17397"/>
                  </a:cubicBezTo>
                  <a:cubicBezTo>
                    <a:pt x="27812" y="17340"/>
                    <a:pt x="19402" y="17146"/>
                    <a:pt x="11003" y="17146"/>
                  </a:cubicBezTo>
                  <a:cubicBezTo>
                    <a:pt x="7614" y="17146"/>
                    <a:pt x="4227" y="17178"/>
                    <a:pt x="843" y="17262"/>
                  </a:cubicBezTo>
                  <a:cubicBezTo>
                    <a:pt x="855" y="17227"/>
                    <a:pt x="859" y="17188"/>
                    <a:pt x="843" y="17141"/>
                  </a:cubicBezTo>
                  <a:cubicBezTo>
                    <a:pt x="315" y="15450"/>
                    <a:pt x="1554" y="14150"/>
                    <a:pt x="2874" y="14150"/>
                  </a:cubicBezTo>
                  <a:cubicBezTo>
                    <a:pt x="3559" y="14150"/>
                    <a:pt x="4265" y="14499"/>
                    <a:pt x="4760" y="15325"/>
                  </a:cubicBezTo>
                  <a:cubicBezTo>
                    <a:pt x="4810" y="15408"/>
                    <a:pt x="4891" y="15444"/>
                    <a:pt x="4973" y="15444"/>
                  </a:cubicBezTo>
                  <a:cubicBezTo>
                    <a:pt x="5128" y="15444"/>
                    <a:pt x="5283" y="15314"/>
                    <a:pt x="5227" y="15129"/>
                  </a:cubicBezTo>
                  <a:cubicBezTo>
                    <a:pt x="4544" y="12950"/>
                    <a:pt x="5533" y="10388"/>
                    <a:pt x="7740" y="9535"/>
                  </a:cubicBezTo>
                  <a:cubicBezTo>
                    <a:pt x="8225" y="9348"/>
                    <a:pt x="8721" y="9261"/>
                    <a:pt x="9209" y="9261"/>
                  </a:cubicBezTo>
                  <a:cubicBezTo>
                    <a:pt x="10945" y="9261"/>
                    <a:pt x="12590" y="10362"/>
                    <a:pt x="13348" y="11978"/>
                  </a:cubicBezTo>
                  <a:cubicBezTo>
                    <a:pt x="13397" y="12082"/>
                    <a:pt x="13477" y="12124"/>
                    <a:pt x="13560" y="12124"/>
                  </a:cubicBezTo>
                  <a:cubicBezTo>
                    <a:pt x="13707" y="12124"/>
                    <a:pt x="13864" y="11992"/>
                    <a:pt x="13883" y="11834"/>
                  </a:cubicBezTo>
                  <a:cubicBezTo>
                    <a:pt x="14398" y="7307"/>
                    <a:pt x="17482" y="619"/>
                    <a:pt x="22422" y="619"/>
                  </a:cubicBezTo>
                  <a:close/>
                  <a:moveTo>
                    <a:pt x="22345" y="1"/>
                  </a:moveTo>
                  <a:cubicBezTo>
                    <a:pt x="17313" y="1"/>
                    <a:pt x="14206" y="6338"/>
                    <a:pt x="13431" y="10984"/>
                  </a:cubicBezTo>
                  <a:cubicBezTo>
                    <a:pt x="12476" y="9606"/>
                    <a:pt x="10861" y="8719"/>
                    <a:pt x="9201" y="8719"/>
                  </a:cubicBezTo>
                  <a:cubicBezTo>
                    <a:pt x="8642" y="8719"/>
                    <a:pt x="8078" y="8820"/>
                    <a:pt x="7532" y="9037"/>
                  </a:cubicBezTo>
                  <a:cubicBezTo>
                    <a:pt x="5420" y="9874"/>
                    <a:pt x="4291" y="12124"/>
                    <a:pt x="4531" y="14287"/>
                  </a:cubicBezTo>
                  <a:cubicBezTo>
                    <a:pt x="4032" y="13876"/>
                    <a:pt x="3450" y="13690"/>
                    <a:pt x="2877" y="13690"/>
                  </a:cubicBezTo>
                  <a:cubicBezTo>
                    <a:pt x="1735" y="13690"/>
                    <a:pt x="634" y="14430"/>
                    <a:pt x="330" y="15586"/>
                  </a:cubicBezTo>
                  <a:cubicBezTo>
                    <a:pt x="0" y="16031"/>
                    <a:pt x="52" y="16766"/>
                    <a:pt x="212" y="17297"/>
                  </a:cubicBezTo>
                  <a:cubicBezTo>
                    <a:pt x="83" y="17375"/>
                    <a:pt x="110" y="17611"/>
                    <a:pt x="300" y="17621"/>
                  </a:cubicBezTo>
                  <a:cubicBezTo>
                    <a:pt x="333" y="17621"/>
                    <a:pt x="369" y="17621"/>
                    <a:pt x="402" y="17624"/>
                  </a:cubicBezTo>
                  <a:cubicBezTo>
                    <a:pt x="422" y="17631"/>
                    <a:pt x="445" y="17634"/>
                    <a:pt x="468" y="17634"/>
                  </a:cubicBezTo>
                  <a:cubicBezTo>
                    <a:pt x="488" y="17634"/>
                    <a:pt x="508" y="17631"/>
                    <a:pt x="526" y="17627"/>
                  </a:cubicBezTo>
                  <a:cubicBezTo>
                    <a:pt x="12378" y="18091"/>
                    <a:pt x="24295" y="17902"/>
                    <a:pt x="36158" y="17981"/>
                  </a:cubicBezTo>
                  <a:cubicBezTo>
                    <a:pt x="36213" y="18021"/>
                    <a:pt x="36280" y="18045"/>
                    <a:pt x="36348" y="18045"/>
                  </a:cubicBezTo>
                  <a:cubicBezTo>
                    <a:pt x="36436" y="18045"/>
                    <a:pt x="36524" y="18004"/>
                    <a:pt x="36582" y="17907"/>
                  </a:cubicBezTo>
                  <a:cubicBezTo>
                    <a:pt x="38288" y="15153"/>
                    <a:pt x="36061" y="12402"/>
                    <a:pt x="33590" y="12402"/>
                  </a:cubicBezTo>
                  <a:cubicBezTo>
                    <a:pt x="32915" y="12402"/>
                    <a:pt x="32223" y="12607"/>
                    <a:pt x="31587" y="13073"/>
                  </a:cubicBezTo>
                  <a:cubicBezTo>
                    <a:pt x="32456" y="7878"/>
                    <a:pt x="29613" y="2025"/>
                    <a:pt x="24407" y="341"/>
                  </a:cubicBezTo>
                  <a:cubicBezTo>
                    <a:pt x="23688" y="108"/>
                    <a:pt x="23000" y="1"/>
                    <a:pt x="2234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5" name="Google Shape;8115;p74"/>
          <p:cNvGrpSpPr/>
          <p:nvPr/>
        </p:nvGrpSpPr>
        <p:grpSpPr>
          <a:xfrm>
            <a:off x="6909025" y="1882950"/>
            <a:ext cx="958250" cy="1870225"/>
            <a:chOff x="6225675" y="1880150"/>
            <a:chExt cx="958250" cy="1870225"/>
          </a:xfrm>
        </p:grpSpPr>
        <p:sp>
          <p:nvSpPr>
            <p:cNvPr id="8116" name="Google Shape;8116;p74"/>
            <p:cNvSpPr/>
            <p:nvPr/>
          </p:nvSpPr>
          <p:spPr>
            <a:xfrm>
              <a:off x="6548475" y="3123825"/>
              <a:ext cx="102550" cy="179275"/>
            </a:xfrm>
            <a:custGeom>
              <a:avLst/>
              <a:gdLst/>
              <a:ahLst/>
              <a:cxnLst/>
              <a:rect l="l" t="t" r="r" b="b"/>
              <a:pathLst>
                <a:path w="4102" h="7171" extrusionOk="0">
                  <a:moveTo>
                    <a:pt x="87" y="1"/>
                  </a:moveTo>
                  <a:cubicBezTo>
                    <a:pt x="43" y="1"/>
                    <a:pt x="0" y="38"/>
                    <a:pt x="20" y="92"/>
                  </a:cubicBezTo>
                  <a:cubicBezTo>
                    <a:pt x="926" y="2615"/>
                    <a:pt x="2246" y="4943"/>
                    <a:pt x="3806" y="7115"/>
                  </a:cubicBezTo>
                  <a:cubicBezTo>
                    <a:pt x="3834" y="7154"/>
                    <a:pt x="3872" y="7171"/>
                    <a:pt x="3910" y="7171"/>
                  </a:cubicBezTo>
                  <a:cubicBezTo>
                    <a:pt x="4006" y="7171"/>
                    <a:pt x="4102" y="7063"/>
                    <a:pt x="4028" y="6963"/>
                  </a:cubicBezTo>
                  <a:cubicBezTo>
                    <a:pt x="2452" y="4800"/>
                    <a:pt x="1226" y="2497"/>
                    <a:pt x="154" y="46"/>
                  </a:cubicBezTo>
                  <a:cubicBezTo>
                    <a:pt x="141" y="14"/>
                    <a:pt x="114" y="1"/>
                    <a:pt x="87" y="1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4"/>
            <p:cNvSpPr/>
            <p:nvPr/>
          </p:nvSpPr>
          <p:spPr>
            <a:xfrm>
              <a:off x="6434700" y="3266775"/>
              <a:ext cx="90100" cy="164025"/>
            </a:xfrm>
            <a:custGeom>
              <a:avLst/>
              <a:gdLst/>
              <a:ahLst/>
              <a:cxnLst/>
              <a:rect l="l" t="t" r="r" b="b"/>
              <a:pathLst>
                <a:path w="3604" h="6561" extrusionOk="0">
                  <a:moveTo>
                    <a:pt x="71" y="0"/>
                  </a:moveTo>
                  <a:cubicBezTo>
                    <a:pt x="37" y="0"/>
                    <a:pt x="1" y="31"/>
                    <a:pt x="11" y="75"/>
                  </a:cubicBezTo>
                  <a:cubicBezTo>
                    <a:pt x="640" y="2467"/>
                    <a:pt x="1755" y="4596"/>
                    <a:pt x="3313" y="6512"/>
                  </a:cubicBezTo>
                  <a:cubicBezTo>
                    <a:pt x="3342" y="6546"/>
                    <a:pt x="3378" y="6561"/>
                    <a:pt x="3414" y="6561"/>
                  </a:cubicBezTo>
                  <a:cubicBezTo>
                    <a:pt x="3510" y="6561"/>
                    <a:pt x="3603" y="6458"/>
                    <a:pt x="3526" y="6366"/>
                  </a:cubicBezTo>
                  <a:cubicBezTo>
                    <a:pt x="1973" y="4474"/>
                    <a:pt x="860" y="2370"/>
                    <a:pt x="119" y="38"/>
                  </a:cubicBezTo>
                  <a:cubicBezTo>
                    <a:pt x="110" y="11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6718075" y="3059125"/>
              <a:ext cx="63325" cy="129625"/>
            </a:xfrm>
            <a:custGeom>
              <a:avLst/>
              <a:gdLst/>
              <a:ahLst/>
              <a:cxnLst/>
              <a:rect l="l" t="t" r="r" b="b"/>
              <a:pathLst>
                <a:path w="2533" h="5185" extrusionOk="0">
                  <a:moveTo>
                    <a:pt x="70" y="1"/>
                  </a:moveTo>
                  <a:cubicBezTo>
                    <a:pt x="33" y="1"/>
                    <a:pt x="0" y="25"/>
                    <a:pt x="8" y="72"/>
                  </a:cubicBezTo>
                  <a:cubicBezTo>
                    <a:pt x="307" y="1915"/>
                    <a:pt x="1020" y="3770"/>
                    <a:pt x="2307" y="5153"/>
                  </a:cubicBezTo>
                  <a:cubicBezTo>
                    <a:pt x="2327" y="5176"/>
                    <a:pt x="2351" y="5185"/>
                    <a:pt x="2375" y="5185"/>
                  </a:cubicBezTo>
                  <a:cubicBezTo>
                    <a:pt x="2454" y="5185"/>
                    <a:pt x="2532" y="5080"/>
                    <a:pt x="2476" y="5000"/>
                  </a:cubicBezTo>
                  <a:cubicBezTo>
                    <a:pt x="1373" y="3457"/>
                    <a:pt x="523" y="1943"/>
                    <a:pt x="148" y="62"/>
                  </a:cubicBezTo>
                  <a:cubicBezTo>
                    <a:pt x="139" y="21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6617275" y="3071375"/>
              <a:ext cx="101275" cy="185225"/>
            </a:xfrm>
            <a:custGeom>
              <a:avLst/>
              <a:gdLst/>
              <a:ahLst/>
              <a:cxnLst/>
              <a:rect l="l" t="t" r="r" b="b"/>
              <a:pathLst>
                <a:path w="4051" h="7409" extrusionOk="0">
                  <a:moveTo>
                    <a:pt x="60" y="1"/>
                  </a:moveTo>
                  <a:cubicBezTo>
                    <a:pt x="31" y="1"/>
                    <a:pt x="0" y="21"/>
                    <a:pt x="7" y="54"/>
                  </a:cubicBezTo>
                  <a:cubicBezTo>
                    <a:pt x="543" y="2839"/>
                    <a:pt x="1783" y="5349"/>
                    <a:pt x="3790" y="7369"/>
                  </a:cubicBezTo>
                  <a:cubicBezTo>
                    <a:pt x="3817" y="7397"/>
                    <a:pt x="3846" y="7409"/>
                    <a:pt x="3874" y="7409"/>
                  </a:cubicBezTo>
                  <a:cubicBezTo>
                    <a:pt x="3971" y="7409"/>
                    <a:pt x="4051" y="7263"/>
                    <a:pt x="3962" y="7167"/>
                  </a:cubicBezTo>
                  <a:cubicBezTo>
                    <a:pt x="2066" y="5109"/>
                    <a:pt x="746" y="2767"/>
                    <a:pt x="104" y="34"/>
                  </a:cubicBezTo>
                  <a:cubicBezTo>
                    <a:pt x="99" y="11"/>
                    <a:pt x="80" y="1"/>
                    <a:pt x="60" y="1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4"/>
            <p:cNvSpPr/>
            <p:nvPr/>
          </p:nvSpPr>
          <p:spPr>
            <a:xfrm>
              <a:off x="6624925" y="3194225"/>
              <a:ext cx="51350" cy="71375"/>
            </a:xfrm>
            <a:custGeom>
              <a:avLst/>
              <a:gdLst/>
              <a:ahLst/>
              <a:cxnLst/>
              <a:rect l="l" t="t" r="r" b="b"/>
              <a:pathLst>
                <a:path w="2054" h="2855" extrusionOk="0">
                  <a:moveTo>
                    <a:pt x="90" y="1"/>
                  </a:moveTo>
                  <a:cubicBezTo>
                    <a:pt x="45" y="1"/>
                    <a:pt x="1" y="52"/>
                    <a:pt x="34" y="102"/>
                  </a:cubicBezTo>
                  <a:cubicBezTo>
                    <a:pt x="627" y="1011"/>
                    <a:pt x="1194" y="1978"/>
                    <a:pt x="1877" y="2821"/>
                  </a:cubicBezTo>
                  <a:cubicBezTo>
                    <a:pt x="1897" y="2845"/>
                    <a:pt x="1921" y="2855"/>
                    <a:pt x="1944" y="2855"/>
                  </a:cubicBezTo>
                  <a:cubicBezTo>
                    <a:pt x="2001" y="2855"/>
                    <a:pt x="2053" y="2793"/>
                    <a:pt x="2016" y="2725"/>
                  </a:cubicBezTo>
                  <a:cubicBezTo>
                    <a:pt x="1474" y="1784"/>
                    <a:pt x="775" y="907"/>
                    <a:pt x="139" y="28"/>
                  </a:cubicBezTo>
                  <a:cubicBezTo>
                    <a:pt x="126" y="9"/>
                    <a:pt x="108" y="1"/>
                    <a:pt x="90" y="1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4"/>
            <p:cNvSpPr/>
            <p:nvPr/>
          </p:nvSpPr>
          <p:spPr>
            <a:xfrm>
              <a:off x="6540250" y="3182200"/>
              <a:ext cx="69100" cy="130225"/>
            </a:xfrm>
            <a:custGeom>
              <a:avLst/>
              <a:gdLst/>
              <a:ahLst/>
              <a:cxnLst/>
              <a:rect l="l" t="t" r="r" b="b"/>
              <a:pathLst>
                <a:path w="2764" h="5209" extrusionOk="0">
                  <a:moveTo>
                    <a:pt x="76" y="0"/>
                  </a:moveTo>
                  <a:cubicBezTo>
                    <a:pt x="40" y="0"/>
                    <a:pt x="1" y="34"/>
                    <a:pt x="12" y="80"/>
                  </a:cubicBezTo>
                  <a:cubicBezTo>
                    <a:pt x="470" y="1928"/>
                    <a:pt x="1280" y="3759"/>
                    <a:pt x="2569" y="5181"/>
                  </a:cubicBezTo>
                  <a:cubicBezTo>
                    <a:pt x="2587" y="5201"/>
                    <a:pt x="2608" y="5209"/>
                    <a:pt x="2628" y="5209"/>
                  </a:cubicBezTo>
                  <a:cubicBezTo>
                    <a:pt x="2697" y="5209"/>
                    <a:pt x="2764" y="5118"/>
                    <a:pt x="2716" y="5050"/>
                  </a:cubicBezTo>
                  <a:cubicBezTo>
                    <a:pt x="1609" y="3465"/>
                    <a:pt x="685" y="1908"/>
                    <a:pt x="127" y="42"/>
                  </a:cubicBezTo>
                  <a:cubicBezTo>
                    <a:pt x="119" y="13"/>
                    <a:pt x="98" y="0"/>
                    <a:pt x="76" y="0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4"/>
            <p:cNvSpPr/>
            <p:nvPr/>
          </p:nvSpPr>
          <p:spPr>
            <a:xfrm>
              <a:off x="6432425" y="3360800"/>
              <a:ext cx="54475" cy="82475"/>
            </a:xfrm>
            <a:custGeom>
              <a:avLst/>
              <a:gdLst/>
              <a:ahLst/>
              <a:cxnLst/>
              <a:rect l="l" t="t" r="r" b="b"/>
              <a:pathLst>
                <a:path w="2179" h="3299" extrusionOk="0">
                  <a:moveTo>
                    <a:pt x="83" y="1"/>
                  </a:moveTo>
                  <a:cubicBezTo>
                    <a:pt x="43" y="1"/>
                    <a:pt x="1" y="37"/>
                    <a:pt x="12" y="87"/>
                  </a:cubicBezTo>
                  <a:cubicBezTo>
                    <a:pt x="305" y="1313"/>
                    <a:pt x="988" y="2505"/>
                    <a:pt x="1997" y="3277"/>
                  </a:cubicBezTo>
                  <a:cubicBezTo>
                    <a:pt x="2017" y="3292"/>
                    <a:pt x="2037" y="3298"/>
                    <a:pt x="2056" y="3298"/>
                  </a:cubicBezTo>
                  <a:cubicBezTo>
                    <a:pt x="2127" y="3298"/>
                    <a:pt x="2179" y="3204"/>
                    <a:pt x="2116" y="3138"/>
                  </a:cubicBezTo>
                  <a:cubicBezTo>
                    <a:pt x="1195" y="2209"/>
                    <a:pt x="551" y="1298"/>
                    <a:pt x="139" y="45"/>
                  </a:cubicBezTo>
                  <a:cubicBezTo>
                    <a:pt x="130" y="14"/>
                    <a:pt x="107" y="1"/>
                    <a:pt x="83" y="1"/>
                  </a:cubicBezTo>
                  <a:close/>
                </a:path>
              </a:pathLst>
            </a:custGeom>
            <a:solidFill>
              <a:srgbClr val="A9E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4"/>
            <p:cNvSpPr/>
            <p:nvPr/>
          </p:nvSpPr>
          <p:spPr>
            <a:xfrm>
              <a:off x="6366375" y="1897350"/>
              <a:ext cx="807350" cy="1673825"/>
            </a:xfrm>
            <a:custGeom>
              <a:avLst/>
              <a:gdLst/>
              <a:ahLst/>
              <a:cxnLst/>
              <a:rect l="l" t="t" r="r" b="b"/>
              <a:pathLst>
                <a:path w="32294" h="66953" extrusionOk="0">
                  <a:moveTo>
                    <a:pt x="30532" y="1"/>
                  </a:moveTo>
                  <a:cubicBezTo>
                    <a:pt x="30514" y="25"/>
                    <a:pt x="30492" y="46"/>
                    <a:pt x="30465" y="64"/>
                  </a:cubicBezTo>
                  <a:cubicBezTo>
                    <a:pt x="24628" y="12310"/>
                    <a:pt x="18384" y="24359"/>
                    <a:pt x="12593" y="36633"/>
                  </a:cubicBezTo>
                  <a:cubicBezTo>
                    <a:pt x="7940" y="46495"/>
                    <a:pt x="3024" y="56436"/>
                    <a:pt x="1" y="66953"/>
                  </a:cubicBezTo>
                  <a:cubicBezTo>
                    <a:pt x="34" y="66906"/>
                    <a:pt x="87" y="66872"/>
                    <a:pt x="158" y="66872"/>
                  </a:cubicBezTo>
                  <a:cubicBezTo>
                    <a:pt x="161" y="66872"/>
                    <a:pt x="164" y="66873"/>
                    <a:pt x="167" y="66873"/>
                  </a:cubicBezTo>
                  <a:cubicBezTo>
                    <a:pt x="284" y="66877"/>
                    <a:pt x="401" y="66880"/>
                    <a:pt x="518" y="66880"/>
                  </a:cubicBezTo>
                  <a:cubicBezTo>
                    <a:pt x="3244" y="66880"/>
                    <a:pt x="5904" y="65641"/>
                    <a:pt x="7504" y="63388"/>
                  </a:cubicBezTo>
                  <a:cubicBezTo>
                    <a:pt x="8800" y="61566"/>
                    <a:pt x="9110" y="59387"/>
                    <a:pt x="10986" y="58001"/>
                  </a:cubicBezTo>
                  <a:cubicBezTo>
                    <a:pt x="13152" y="56395"/>
                    <a:pt x="14579" y="54820"/>
                    <a:pt x="15760" y="52373"/>
                  </a:cubicBezTo>
                  <a:cubicBezTo>
                    <a:pt x="16262" y="51337"/>
                    <a:pt x="17044" y="50072"/>
                    <a:pt x="16627" y="48852"/>
                  </a:cubicBezTo>
                  <a:cubicBezTo>
                    <a:pt x="16481" y="48412"/>
                    <a:pt x="16131" y="47979"/>
                    <a:pt x="15894" y="47593"/>
                  </a:cubicBezTo>
                  <a:cubicBezTo>
                    <a:pt x="15122" y="46335"/>
                    <a:pt x="14344" y="45079"/>
                    <a:pt x="13568" y="43821"/>
                  </a:cubicBezTo>
                  <a:cubicBezTo>
                    <a:pt x="13483" y="43689"/>
                    <a:pt x="13618" y="43514"/>
                    <a:pt x="13756" y="43514"/>
                  </a:cubicBezTo>
                  <a:cubicBezTo>
                    <a:pt x="13791" y="43514"/>
                    <a:pt x="13826" y="43525"/>
                    <a:pt x="13858" y="43551"/>
                  </a:cubicBezTo>
                  <a:lnTo>
                    <a:pt x="16765" y="45947"/>
                  </a:lnTo>
                  <a:cubicBezTo>
                    <a:pt x="17083" y="46209"/>
                    <a:pt x="17394" y="46520"/>
                    <a:pt x="17734" y="46748"/>
                  </a:cubicBezTo>
                  <a:cubicBezTo>
                    <a:pt x="18109" y="46997"/>
                    <a:pt x="18288" y="47137"/>
                    <a:pt x="18439" y="47137"/>
                  </a:cubicBezTo>
                  <a:cubicBezTo>
                    <a:pt x="18600" y="47137"/>
                    <a:pt x="18728" y="46978"/>
                    <a:pt x="19027" y="46622"/>
                  </a:cubicBezTo>
                  <a:cubicBezTo>
                    <a:pt x="20348" y="45059"/>
                    <a:pt x="21361" y="42655"/>
                    <a:pt x="22104" y="40779"/>
                  </a:cubicBezTo>
                  <a:cubicBezTo>
                    <a:pt x="22864" y="38855"/>
                    <a:pt x="23081" y="36889"/>
                    <a:pt x="23542" y="34890"/>
                  </a:cubicBezTo>
                  <a:cubicBezTo>
                    <a:pt x="23900" y="33334"/>
                    <a:pt x="24614" y="31924"/>
                    <a:pt x="25340" y="30509"/>
                  </a:cubicBezTo>
                  <a:cubicBezTo>
                    <a:pt x="26276" y="28690"/>
                    <a:pt x="27286" y="26810"/>
                    <a:pt x="27274" y="24705"/>
                  </a:cubicBezTo>
                  <a:cubicBezTo>
                    <a:pt x="27267" y="23293"/>
                    <a:pt x="26697" y="21809"/>
                    <a:pt x="27334" y="20447"/>
                  </a:cubicBezTo>
                  <a:cubicBezTo>
                    <a:pt x="27713" y="19638"/>
                    <a:pt x="28498" y="19076"/>
                    <a:pt x="29006" y="18365"/>
                  </a:cubicBezTo>
                  <a:cubicBezTo>
                    <a:pt x="29712" y="17380"/>
                    <a:pt x="30121" y="16221"/>
                    <a:pt x="30428" y="15058"/>
                  </a:cubicBezTo>
                  <a:cubicBezTo>
                    <a:pt x="30947" y="13099"/>
                    <a:pt x="32294" y="8352"/>
                    <a:pt x="28876" y="8226"/>
                  </a:cubicBezTo>
                  <a:cubicBezTo>
                    <a:pt x="28643" y="8219"/>
                    <a:pt x="28598" y="7851"/>
                    <a:pt x="28836" y="7815"/>
                  </a:cubicBezTo>
                  <a:cubicBezTo>
                    <a:pt x="29598" y="7702"/>
                    <a:pt x="31337" y="7751"/>
                    <a:pt x="31790" y="7045"/>
                  </a:cubicBezTo>
                  <a:cubicBezTo>
                    <a:pt x="32098" y="6569"/>
                    <a:pt x="31982" y="5314"/>
                    <a:pt x="31958" y="4740"/>
                  </a:cubicBezTo>
                  <a:cubicBezTo>
                    <a:pt x="31891" y="3057"/>
                    <a:pt x="31362" y="1457"/>
                    <a:pt x="30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4"/>
            <p:cNvSpPr/>
            <p:nvPr/>
          </p:nvSpPr>
          <p:spPr>
            <a:xfrm>
              <a:off x="6302275" y="1927600"/>
              <a:ext cx="802225" cy="1813925"/>
            </a:xfrm>
            <a:custGeom>
              <a:avLst/>
              <a:gdLst/>
              <a:ahLst/>
              <a:cxnLst/>
              <a:rect l="l" t="t" r="r" b="b"/>
              <a:pathLst>
                <a:path w="32089" h="72557" extrusionOk="0">
                  <a:moveTo>
                    <a:pt x="32089" y="1"/>
                  </a:moveTo>
                  <a:lnTo>
                    <a:pt x="32089" y="1"/>
                  </a:lnTo>
                  <a:cubicBezTo>
                    <a:pt x="28425" y="5123"/>
                    <a:pt x="25691" y="10804"/>
                    <a:pt x="22926" y="16451"/>
                  </a:cubicBezTo>
                  <a:cubicBezTo>
                    <a:pt x="19938" y="22551"/>
                    <a:pt x="17019" y="28689"/>
                    <a:pt x="14174" y="34859"/>
                  </a:cubicBezTo>
                  <a:cubicBezTo>
                    <a:pt x="11292" y="41113"/>
                    <a:pt x="8446" y="47391"/>
                    <a:pt x="5778" y="53741"/>
                  </a:cubicBezTo>
                  <a:cubicBezTo>
                    <a:pt x="3269" y="59700"/>
                    <a:pt x="1063" y="65793"/>
                    <a:pt x="12" y="72197"/>
                  </a:cubicBezTo>
                  <a:cubicBezTo>
                    <a:pt x="9" y="72211"/>
                    <a:pt x="5" y="72221"/>
                    <a:pt x="0" y="72232"/>
                  </a:cubicBezTo>
                  <a:cubicBezTo>
                    <a:pt x="23" y="72247"/>
                    <a:pt x="45" y="72272"/>
                    <a:pt x="52" y="72311"/>
                  </a:cubicBezTo>
                  <a:cubicBezTo>
                    <a:pt x="59" y="72335"/>
                    <a:pt x="72" y="72354"/>
                    <a:pt x="80" y="72375"/>
                  </a:cubicBezTo>
                  <a:cubicBezTo>
                    <a:pt x="140" y="72417"/>
                    <a:pt x="186" y="72485"/>
                    <a:pt x="256" y="72521"/>
                  </a:cubicBezTo>
                  <a:cubicBezTo>
                    <a:pt x="305" y="72546"/>
                    <a:pt x="354" y="72557"/>
                    <a:pt x="403" y="72557"/>
                  </a:cubicBezTo>
                  <a:cubicBezTo>
                    <a:pt x="432" y="72557"/>
                    <a:pt x="462" y="72553"/>
                    <a:pt x="492" y="72545"/>
                  </a:cubicBezTo>
                  <a:cubicBezTo>
                    <a:pt x="522" y="72442"/>
                    <a:pt x="552" y="72340"/>
                    <a:pt x="580" y="72238"/>
                  </a:cubicBezTo>
                  <a:cubicBezTo>
                    <a:pt x="559" y="72194"/>
                    <a:pt x="547" y="72145"/>
                    <a:pt x="557" y="72085"/>
                  </a:cubicBezTo>
                  <a:cubicBezTo>
                    <a:pt x="3128" y="59300"/>
                    <a:pt x="8995" y="47491"/>
                    <a:pt x="14519" y="35779"/>
                  </a:cubicBezTo>
                  <a:cubicBezTo>
                    <a:pt x="20177" y="23781"/>
                    <a:pt x="25803" y="11686"/>
                    <a:pt x="32089" y="1"/>
                  </a:cubicBezTo>
                  <a:close/>
                </a:path>
              </a:pathLst>
            </a:custGeom>
            <a:solidFill>
              <a:srgbClr val="9BE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74"/>
            <p:cNvSpPr/>
            <p:nvPr/>
          </p:nvSpPr>
          <p:spPr>
            <a:xfrm>
              <a:off x="6229725" y="1893075"/>
              <a:ext cx="887350" cy="1673250"/>
            </a:xfrm>
            <a:custGeom>
              <a:avLst/>
              <a:gdLst/>
              <a:ahLst/>
              <a:cxnLst/>
              <a:rect l="l" t="t" r="r" b="b"/>
              <a:pathLst>
                <a:path w="35494" h="66930" extrusionOk="0">
                  <a:moveTo>
                    <a:pt x="34010" y="0"/>
                  </a:moveTo>
                  <a:cubicBezTo>
                    <a:pt x="32274" y="0"/>
                    <a:pt x="30637" y="728"/>
                    <a:pt x="29114" y="1693"/>
                  </a:cubicBezTo>
                  <a:cubicBezTo>
                    <a:pt x="28091" y="2342"/>
                    <a:pt x="26191" y="3228"/>
                    <a:pt x="26451" y="4750"/>
                  </a:cubicBezTo>
                  <a:cubicBezTo>
                    <a:pt x="26537" y="5268"/>
                    <a:pt x="27139" y="5934"/>
                    <a:pt x="27415" y="6409"/>
                  </a:cubicBezTo>
                  <a:cubicBezTo>
                    <a:pt x="27847" y="7149"/>
                    <a:pt x="28283" y="7883"/>
                    <a:pt x="28714" y="8619"/>
                  </a:cubicBezTo>
                  <a:cubicBezTo>
                    <a:pt x="28795" y="8749"/>
                    <a:pt x="28666" y="8921"/>
                    <a:pt x="28531" y="8921"/>
                  </a:cubicBezTo>
                  <a:cubicBezTo>
                    <a:pt x="28496" y="8921"/>
                    <a:pt x="28461" y="8910"/>
                    <a:pt x="28428" y="8883"/>
                  </a:cubicBezTo>
                  <a:lnTo>
                    <a:pt x="26585" y="7390"/>
                  </a:lnTo>
                  <a:cubicBezTo>
                    <a:pt x="26098" y="6997"/>
                    <a:pt x="25336" y="6087"/>
                    <a:pt x="24743" y="5900"/>
                  </a:cubicBezTo>
                  <a:cubicBezTo>
                    <a:pt x="24654" y="5871"/>
                    <a:pt x="24562" y="5857"/>
                    <a:pt x="24467" y="5857"/>
                  </a:cubicBezTo>
                  <a:cubicBezTo>
                    <a:pt x="23274" y="5857"/>
                    <a:pt x="21741" y="8030"/>
                    <a:pt x="21117" y="8805"/>
                  </a:cubicBezTo>
                  <a:cubicBezTo>
                    <a:pt x="19175" y="11198"/>
                    <a:pt x="18296" y="14050"/>
                    <a:pt x="16746" y="16657"/>
                  </a:cubicBezTo>
                  <a:cubicBezTo>
                    <a:pt x="16109" y="17732"/>
                    <a:pt x="15339" y="18621"/>
                    <a:pt x="14319" y="19351"/>
                  </a:cubicBezTo>
                  <a:cubicBezTo>
                    <a:pt x="12868" y="20387"/>
                    <a:pt x="10379" y="21308"/>
                    <a:pt x="10845" y="23569"/>
                  </a:cubicBezTo>
                  <a:cubicBezTo>
                    <a:pt x="11132" y="24953"/>
                    <a:pt x="12523" y="26065"/>
                    <a:pt x="13456" y="27024"/>
                  </a:cubicBezTo>
                  <a:cubicBezTo>
                    <a:pt x="14654" y="28245"/>
                    <a:pt x="15852" y="29470"/>
                    <a:pt x="17048" y="30696"/>
                  </a:cubicBezTo>
                  <a:cubicBezTo>
                    <a:pt x="17188" y="30839"/>
                    <a:pt x="17048" y="31027"/>
                    <a:pt x="16891" y="31027"/>
                  </a:cubicBezTo>
                  <a:cubicBezTo>
                    <a:pt x="16883" y="31027"/>
                    <a:pt x="16875" y="31027"/>
                    <a:pt x="16868" y="31026"/>
                  </a:cubicBezTo>
                  <a:cubicBezTo>
                    <a:pt x="16849" y="31086"/>
                    <a:pt x="16793" y="31136"/>
                    <a:pt x="16733" y="31136"/>
                  </a:cubicBezTo>
                  <a:cubicBezTo>
                    <a:pt x="16710" y="31136"/>
                    <a:pt x="16686" y="31128"/>
                    <a:pt x="16663" y="31110"/>
                  </a:cubicBezTo>
                  <a:cubicBezTo>
                    <a:pt x="14594" y="29441"/>
                    <a:pt x="12660" y="27595"/>
                    <a:pt x="10682" y="25823"/>
                  </a:cubicBezTo>
                  <a:cubicBezTo>
                    <a:pt x="10309" y="25488"/>
                    <a:pt x="10025" y="25241"/>
                    <a:pt x="9737" y="25241"/>
                  </a:cubicBezTo>
                  <a:cubicBezTo>
                    <a:pt x="9512" y="25241"/>
                    <a:pt x="9284" y="25391"/>
                    <a:pt x="9009" y="25766"/>
                  </a:cubicBezTo>
                  <a:cubicBezTo>
                    <a:pt x="8633" y="26276"/>
                    <a:pt x="8496" y="27195"/>
                    <a:pt x="8410" y="27779"/>
                  </a:cubicBezTo>
                  <a:cubicBezTo>
                    <a:pt x="8260" y="28810"/>
                    <a:pt x="8268" y="29857"/>
                    <a:pt x="8183" y="30896"/>
                  </a:cubicBezTo>
                  <a:cubicBezTo>
                    <a:pt x="8015" y="32935"/>
                    <a:pt x="7330" y="34402"/>
                    <a:pt x="6173" y="36078"/>
                  </a:cubicBezTo>
                  <a:cubicBezTo>
                    <a:pt x="4817" y="38040"/>
                    <a:pt x="3317" y="40250"/>
                    <a:pt x="3537" y="42751"/>
                  </a:cubicBezTo>
                  <a:cubicBezTo>
                    <a:pt x="3615" y="43655"/>
                    <a:pt x="3981" y="44512"/>
                    <a:pt x="3824" y="45430"/>
                  </a:cubicBezTo>
                  <a:cubicBezTo>
                    <a:pt x="3675" y="46306"/>
                    <a:pt x="3132" y="47050"/>
                    <a:pt x="2695" y="47800"/>
                  </a:cubicBezTo>
                  <a:cubicBezTo>
                    <a:pt x="1539" y="49791"/>
                    <a:pt x="798" y="51957"/>
                    <a:pt x="532" y="54244"/>
                  </a:cubicBezTo>
                  <a:cubicBezTo>
                    <a:pt x="0" y="58829"/>
                    <a:pt x="1365" y="63036"/>
                    <a:pt x="3982" y="66754"/>
                  </a:cubicBezTo>
                  <a:cubicBezTo>
                    <a:pt x="4024" y="66811"/>
                    <a:pt x="4030" y="66871"/>
                    <a:pt x="4014" y="66926"/>
                  </a:cubicBezTo>
                  <a:lnTo>
                    <a:pt x="4024" y="66929"/>
                  </a:lnTo>
                  <a:cubicBezTo>
                    <a:pt x="4974" y="63547"/>
                    <a:pt x="6181" y="60237"/>
                    <a:pt x="7509" y="56985"/>
                  </a:cubicBezTo>
                  <a:cubicBezTo>
                    <a:pt x="11487" y="47236"/>
                    <a:pt x="16010" y="37677"/>
                    <a:pt x="20517" y="28170"/>
                  </a:cubicBezTo>
                  <a:cubicBezTo>
                    <a:pt x="22826" y="23300"/>
                    <a:pt x="25178" y="18449"/>
                    <a:pt x="27577" y="13621"/>
                  </a:cubicBezTo>
                  <a:cubicBezTo>
                    <a:pt x="29897" y="8962"/>
                    <a:pt x="32293" y="4307"/>
                    <a:pt x="35494" y="183"/>
                  </a:cubicBezTo>
                  <a:cubicBezTo>
                    <a:pt x="34992" y="58"/>
                    <a:pt x="34497" y="0"/>
                    <a:pt x="34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4"/>
            <p:cNvSpPr/>
            <p:nvPr/>
          </p:nvSpPr>
          <p:spPr>
            <a:xfrm>
              <a:off x="6337800" y="1888200"/>
              <a:ext cx="846125" cy="1792950"/>
            </a:xfrm>
            <a:custGeom>
              <a:avLst/>
              <a:gdLst/>
              <a:ahLst/>
              <a:cxnLst/>
              <a:rect l="l" t="t" r="r" b="b"/>
              <a:pathLst>
                <a:path w="33845" h="71718" extrusionOk="0">
                  <a:moveTo>
                    <a:pt x="31582" y="1"/>
                  </a:moveTo>
                  <a:lnTo>
                    <a:pt x="31582" y="1"/>
                  </a:lnTo>
                  <a:cubicBezTo>
                    <a:pt x="31655" y="185"/>
                    <a:pt x="31720" y="371"/>
                    <a:pt x="31777" y="558"/>
                  </a:cubicBezTo>
                  <a:cubicBezTo>
                    <a:pt x="32547" y="1964"/>
                    <a:pt x="33035" y="3496"/>
                    <a:pt x="33101" y="5109"/>
                  </a:cubicBezTo>
                  <a:cubicBezTo>
                    <a:pt x="33124" y="5683"/>
                    <a:pt x="33241" y="6938"/>
                    <a:pt x="32933" y="7415"/>
                  </a:cubicBezTo>
                  <a:cubicBezTo>
                    <a:pt x="32511" y="8072"/>
                    <a:pt x="30975" y="8075"/>
                    <a:pt x="30151" y="8162"/>
                  </a:cubicBezTo>
                  <a:cubicBezTo>
                    <a:pt x="30085" y="8301"/>
                    <a:pt x="30022" y="8441"/>
                    <a:pt x="29963" y="8582"/>
                  </a:cubicBezTo>
                  <a:cubicBezTo>
                    <a:pt x="29981" y="8588"/>
                    <a:pt x="29998" y="8595"/>
                    <a:pt x="30019" y="8595"/>
                  </a:cubicBezTo>
                  <a:cubicBezTo>
                    <a:pt x="33437" y="8722"/>
                    <a:pt x="32088" y="13468"/>
                    <a:pt x="31571" y="15427"/>
                  </a:cubicBezTo>
                  <a:cubicBezTo>
                    <a:pt x="31264" y="16590"/>
                    <a:pt x="30855" y="17748"/>
                    <a:pt x="30149" y="18734"/>
                  </a:cubicBezTo>
                  <a:cubicBezTo>
                    <a:pt x="29641" y="19446"/>
                    <a:pt x="28856" y="20007"/>
                    <a:pt x="28477" y="20817"/>
                  </a:cubicBezTo>
                  <a:cubicBezTo>
                    <a:pt x="27840" y="22178"/>
                    <a:pt x="28409" y="23662"/>
                    <a:pt x="28416" y="25075"/>
                  </a:cubicBezTo>
                  <a:cubicBezTo>
                    <a:pt x="28429" y="27179"/>
                    <a:pt x="27419" y="29059"/>
                    <a:pt x="26483" y="30878"/>
                  </a:cubicBezTo>
                  <a:cubicBezTo>
                    <a:pt x="25757" y="32292"/>
                    <a:pt x="25043" y="33703"/>
                    <a:pt x="24685" y="35259"/>
                  </a:cubicBezTo>
                  <a:cubicBezTo>
                    <a:pt x="24224" y="37258"/>
                    <a:pt x="24007" y="39224"/>
                    <a:pt x="23247" y="41150"/>
                  </a:cubicBezTo>
                  <a:cubicBezTo>
                    <a:pt x="22504" y="43024"/>
                    <a:pt x="21491" y="45429"/>
                    <a:pt x="20170" y="46991"/>
                  </a:cubicBezTo>
                  <a:cubicBezTo>
                    <a:pt x="19871" y="47347"/>
                    <a:pt x="19742" y="47506"/>
                    <a:pt x="19581" y="47506"/>
                  </a:cubicBezTo>
                  <a:cubicBezTo>
                    <a:pt x="19430" y="47506"/>
                    <a:pt x="19251" y="47366"/>
                    <a:pt x="18877" y="47116"/>
                  </a:cubicBezTo>
                  <a:cubicBezTo>
                    <a:pt x="18536" y="46889"/>
                    <a:pt x="18226" y="46579"/>
                    <a:pt x="17907" y="46316"/>
                  </a:cubicBezTo>
                  <a:lnTo>
                    <a:pt x="15001" y="43922"/>
                  </a:lnTo>
                  <a:cubicBezTo>
                    <a:pt x="14969" y="43895"/>
                    <a:pt x="14933" y="43883"/>
                    <a:pt x="14898" y="43883"/>
                  </a:cubicBezTo>
                  <a:cubicBezTo>
                    <a:pt x="14760" y="43883"/>
                    <a:pt x="14627" y="44058"/>
                    <a:pt x="14711" y="44190"/>
                  </a:cubicBezTo>
                  <a:cubicBezTo>
                    <a:pt x="15485" y="45448"/>
                    <a:pt x="16264" y="46704"/>
                    <a:pt x="17037" y="47962"/>
                  </a:cubicBezTo>
                  <a:cubicBezTo>
                    <a:pt x="17274" y="48348"/>
                    <a:pt x="17621" y="48781"/>
                    <a:pt x="17770" y="49223"/>
                  </a:cubicBezTo>
                  <a:cubicBezTo>
                    <a:pt x="18183" y="50440"/>
                    <a:pt x="17403" y="51704"/>
                    <a:pt x="16898" y="52740"/>
                  </a:cubicBezTo>
                  <a:cubicBezTo>
                    <a:pt x="15718" y="55188"/>
                    <a:pt x="14291" y="56762"/>
                    <a:pt x="12125" y="58368"/>
                  </a:cubicBezTo>
                  <a:cubicBezTo>
                    <a:pt x="10250" y="59754"/>
                    <a:pt x="9938" y="61933"/>
                    <a:pt x="8644" y="63755"/>
                  </a:cubicBezTo>
                  <a:cubicBezTo>
                    <a:pt x="7042" y="66009"/>
                    <a:pt x="4382" y="67247"/>
                    <a:pt x="1658" y="67247"/>
                  </a:cubicBezTo>
                  <a:cubicBezTo>
                    <a:pt x="1541" y="67247"/>
                    <a:pt x="1424" y="67245"/>
                    <a:pt x="1307" y="67240"/>
                  </a:cubicBezTo>
                  <a:cubicBezTo>
                    <a:pt x="1305" y="67240"/>
                    <a:pt x="1304" y="67240"/>
                    <a:pt x="1302" y="67240"/>
                  </a:cubicBezTo>
                  <a:cubicBezTo>
                    <a:pt x="1227" y="67240"/>
                    <a:pt x="1173" y="67273"/>
                    <a:pt x="1141" y="67320"/>
                  </a:cubicBezTo>
                  <a:cubicBezTo>
                    <a:pt x="1224" y="67029"/>
                    <a:pt x="1315" y="66740"/>
                    <a:pt x="1401" y="66449"/>
                  </a:cubicBezTo>
                  <a:lnTo>
                    <a:pt x="1401" y="66449"/>
                  </a:lnTo>
                  <a:cubicBezTo>
                    <a:pt x="795" y="67267"/>
                    <a:pt x="605" y="68620"/>
                    <a:pt x="401" y="69562"/>
                  </a:cubicBezTo>
                  <a:cubicBezTo>
                    <a:pt x="250" y="70272"/>
                    <a:pt x="117" y="70992"/>
                    <a:pt x="1" y="71718"/>
                  </a:cubicBezTo>
                  <a:cubicBezTo>
                    <a:pt x="330" y="70289"/>
                    <a:pt x="695" y="68870"/>
                    <a:pt x="1100" y="67464"/>
                  </a:cubicBezTo>
                  <a:cubicBezTo>
                    <a:pt x="1103" y="67563"/>
                    <a:pt x="1165" y="67662"/>
                    <a:pt x="1294" y="67664"/>
                  </a:cubicBezTo>
                  <a:cubicBezTo>
                    <a:pt x="1425" y="67670"/>
                    <a:pt x="1556" y="67672"/>
                    <a:pt x="1686" y="67672"/>
                  </a:cubicBezTo>
                  <a:cubicBezTo>
                    <a:pt x="3967" y="67672"/>
                    <a:pt x="6162" y="66859"/>
                    <a:pt x="7851" y="65291"/>
                  </a:cubicBezTo>
                  <a:cubicBezTo>
                    <a:pt x="8811" y="64397"/>
                    <a:pt x="9450" y="63335"/>
                    <a:pt x="10004" y="62155"/>
                  </a:cubicBezTo>
                  <a:cubicBezTo>
                    <a:pt x="10876" y="60299"/>
                    <a:pt x="11603" y="59299"/>
                    <a:pt x="13250" y="58126"/>
                  </a:cubicBezTo>
                  <a:cubicBezTo>
                    <a:pt x="15562" y="56477"/>
                    <a:pt x="16908" y="53965"/>
                    <a:pt x="17968" y="51393"/>
                  </a:cubicBezTo>
                  <a:cubicBezTo>
                    <a:pt x="18397" y="50347"/>
                    <a:pt x="18480" y="49673"/>
                    <a:pt x="17948" y="48667"/>
                  </a:cubicBezTo>
                  <a:cubicBezTo>
                    <a:pt x="17301" y="47431"/>
                    <a:pt x="16515" y="46248"/>
                    <a:pt x="15752" y="45065"/>
                  </a:cubicBezTo>
                  <a:lnTo>
                    <a:pt x="15752" y="45065"/>
                  </a:lnTo>
                  <a:cubicBezTo>
                    <a:pt x="17045" y="46131"/>
                    <a:pt x="18337" y="47198"/>
                    <a:pt x="19630" y="48265"/>
                  </a:cubicBezTo>
                  <a:cubicBezTo>
                    <a:pt x="19659" y="48288"/>
                    <a:pt x="19694" y="48298"/>
                    <a:pt x="19731" y="48298"/>
                  </a:cubicBezTo>
                  <a:cubicBezTo>
                    <a:pt x="19803" y="48298"/>
                    <a:pt x="19878" y="48258"/>
                    <a:pt x="19913" y="48201"/>
                  </a:cubicBezTo>
                  <a:cubicBezTo>
                    <a:pt x="22225" y="44452"/>
                    <a:pt x="24097" y="40894"/>
                    <a:pt x="24867" y="36523"/>
                  </a:cubicBezTo>
                  <a:cubicBezTo>
                    <a:pt x="25526" y="32788"/>
                    <a:pt x="28276" y="29808"/>
                    <a:pt x="28772" y="26080"/>
                  </a:cubicBezTo>
                  <a:cubicBezTo>
                    <a:pt x="28875" y="25298"/>
                    <a:pt x="28806" y="24558"/>
                    <a:pt x="28726" y="23785"/>
                  </a:cubicBezTo>
                  <a:cubicBezTo>
                    <a:pt x="28535" y="21946"/>
                    <a:pt x="28735" y="21065"/>
                    <a:pt x="29942" y="19639"/>
                  </a:cubicBezTo>
                  <a:cubicBezTo>
                    <a:pt x="31168" y="18190"/>
                    <a:pt x="31757" y="16542"/>
                    <a:pt x="32180" y="14711"/>
                  </a:cubicBezTo>
                  <a:cubicBezTo>
                    <a:pt x="32615" y="12803"/>
                    <a:pt x="33270" y="9377"/>
                    <a:pt x="31179" y="8427"/>
                  </a:cubicBezTo>
                  <a:cubicBezTo>
                    <a:pt x="31812" y="8331"/>
                    <a:pt x="32445" y="8234"/>
                    <a:pt x="33080" y="8144"/>
                  </a:cubicBezTo>
                  <a:cubicBezTo>
                    <a:pt x="33148" y="8132"/>
                    <a:pt x="33220" y="8065"/>
                    <a:pt x="33234" y="7997"/>
                  </a:cubicBezTo>
                  <a:cubicBezTo>
                    <a:pt x="33844" y="5253"/>
                    <a:pt x="33416" y="2509"/>
                    <a:pt x="31948" y="104"/>
                  </a:cubicBezTo>
                  <a:cubicBezTo>
                    <a:pt x="31908" y="41"/>
                    <a:pt x="31850" y="15"/>
                    <a:pt x="31792" y="15"/>
                  </a:cubicBezTo>
                  <a:cubicBezTo>
                    <a:pt x="31749" y="15"/>
                    <a:pt x="31707" y="29"/>
                    <a:pt x="31672" y="54"/>
                  </a:cubicBezTo>
                  <a:cubicBezTo>
                    <a:pt x="31651" y="28"/>
                    <a:pt x="31618" y="9"/>
                    <a:pt x="31582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4"/>
            <p:cNvSpPr/>
            <p:nvPr/>
          </p:nvSpPr>
          <p:spPr>
            <a:xfrm>
              <a:off x="7091650" y="1902000"/>
              <a:ext cx="77275" cy="190175"/>
            </a:xfrm>
            <a:custGeom>
              <a:avLst/>
              <a:gdLst/>
              <a:ahLst/>
              <a:cxnLst/>
              <a:rect l="l" t="t" r="r" b="b"/>
              <a:pathLst>
                <a:path w="3091" h="7607" extrusionOk="0">
                  <a:moveTo>
                    <a:pt x="1626" y="0"/>
                  </a:moveTo>
                  <a:lnTo>
                    <a:pt x="1626" y="0"/>
                  </a:lnTo>
                  <a:cubicBezTo>
                    <a:pt x="1994" y="1198"/>
                    <a:pt x="2053" y="2439"/>
                    <a:pt x="1783" y="3748"/>
                  </a:cubicBezTo>
                  <a:cubicBezTo>
                    <a:pt x="1490" y="5171"/>
                    <a:pt x="610" y="6342"/>
                    <a:pt x="1" y="7606"/>
                  </a:cubicBezTo>
                  <a:lnTo>
                    <a:pt x="1" y="7606"/>
                  </a:lnTo>
                  <a:cubicBezTo>
                    <a:pt x="824" y="7516"/>
                    <a:pt x="2360" y="7513"/>
                    <a:pt x="2781" y="6857"/>
                  </a:cubicBezTo>
                  <a:cubicBezTo>
                    <a:pt x="3090" y="6379"/>
                    <a:pt x="2974" y="5127"/>
                    <a:pt x="2951" y="4551"/>
                  </a:cubicBezTo>
                  <a:cubicBezTo>
                    <a:pt x="2886" y="2941"/>
                    <a:pt x="2396" y="1406"/>
                    <a:pt x="1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4"/>
            <p:cNvSpPr/>
            <p:nvPr/>
          </p:nvSpPr>
          <p:spPr>
            <a:xfrm>
              <a:off x="6366525" y="1895250"/>
              <a:ext cx="781050" cy="1673275"/>
            </a:xfrm>
            <a:custGeom>
              <a:avLst/>
              <a:gdLst/>
              <a:ahLst/>
              <a:cxnLst/>
              <a:rect l="l" t="t" r="r" b="b"/>
              <a:pathLst>
                <a:path w="31242" h="66931" extrusionOk="0">
                  <a:moveTo>
                    <a:pt x="30355" y="1"/>
                  </a:moveTo>
                  <a:cubicBezTo>
                    <a:pt x="30288" y="1"/>
                    <a:pt x="30218" y="35"/>
                    <a:pt x="30185" y="113"/>
                  </a:cubicBezTo>
                  <a:cubicBezTo>
                    <a:pt x="28207" y="4707"/>
                    <a:pt x="26177" y="9252"/>
                    <a:pt x="23998" y="13743"/>
                  </a:cubicBezTo>
                  <a:cubicBezTo>
                    <a:pt x="23904" y="13693"/>
                    <a:pt x="23808" y="13643"/>
                    <a:pt x="23712" y="13593"/>
                  </a:cubicBezTo>
                  <a:cubicBezTo>
                    <a:pt x="23694" y="13584"/>
                    <a:pt x="23675" y="13579"/>
                    <a:pt x="23656" y="13579"/>
                  </a:cubicBezTo>
                  <a:cubicBezTo>
                    <a:pt x="23555" y="13579"/>
                    <a:pt x="23459" y="13697"/>
                    <a:pt x="23555" y="13781"/>
                  </a:cubicBezTo>
                  <a:cubicBezTo>
                    <a:pt x="23651" y="13867"/>
                    <a:pt x="23756" y="13946"/>
                    <a:pt x="23858" y="14029"/>
                  </a:cubicBezTo>
                  <a:cubicBezTo>
                    <a:pt x="23305" y="15163"/>
                    <a:pt x="22746" y="16295"/>
                    <a:pt x="22170" y="17424"/>
                  </a:cubicBezTo>
                  <a:cubicBezTo>
                    <a:pt x="21579" y="18587"/>
                    <a:pt x="20979" y="19744"/>
                    <a:pt x="20379" y="20901"/>
                  </a:cubicBezTo>
                  <a:cubicBezTo>
                    <a:pt x="20362" y="20883"/>
                    <a:pt x="20342" y="20867"/>
                    <a:pt x="20322" y="20847"/>
                  </a:cubicBezTo>
                  <a:cubicBezTo>
                    <a:pt x="20305" y="20830"/>
                    <a:pt x="20286" y="20823"/>
                    <a:pt x="20268" y="20823"/>
                  </a:cubicBezTo>
                  <a:cubicBezTo>
                    <a:pt x="20209" y="20823"/>
                    <a:pt x="20155" y="20896"/>
                    <a:pt x="20206" y="20953"/>
                  </a:cubicBezTo>
                  <a:cubicBezTo>
                    <a:pt x="20236" y="20986"/>
                    <a:pt x="20270" y="21017"/>
                    <a:pt x="20300" y="21050"/>
                  </a:cubicBezTo>
                  <a:cubicBezTo>
                    <a:pt x="18133" y="25231"/>
                    <a:pt x="15934" y="29396"/>
                    <a:pt x="13835" y="33614"/>
                  </a:cubicBezTo>
                  <a:cubicBezTo>
                    <a:pt x="13127" y="35038"/>
                    <a:pt x="12433" y="36468"/>
                    <a:pt x="11747" y="37906"/>
                  </a:cubicBezTo>
                  <a:cubicBezTo>
                    <a:pt x="11720" y="37884"/>
                    <a:pt x="11696" y="37864"/>
                    <a:pt x="11669" y="37843"/>
                  </a:cubicBezTo>
                  <a:cubicBezTo>
                    <a:pt x="11633" y="37813"/>
                    <a:pt x="11593" y="37800"/>
                    <a:pt x="11554" y="37800"/>
                  </a:cubicBezTo>
                  <a:cubicBezTo>
                    <a:pt x="11420" y="37800"/>
                    <a:pt x="11299" y="37952"/>
                    <a:pt x="11423" y="38069"/>
                  </a:cubicBezTo>
                  <a:cubicBezTo>
                    <a:pt x="11480" y="38121"/>
                    <a:pt x="11539" y="38174"/>
                    <a:pt x="11596" y="38227"/>
                  </a:cubicBezTo>
                  <a:cubicBezTo>
                    <a:pt x="9995" y="41586"/>
                    <a:pt x="8452" y="44978"/>
                    <a:pt x="6988" y="48405"/>
                  </a:cubicBezTo>
                  <a:cubicBezTo>
                    <a:pt x="6922" y="48359"/>
                    <a:pt x="6855" y="48316"/>
                    <a:pt x="6789" y="48272"/>
                  </a:cubicBezTo>
                  <a:cubicBezTo>
                    <a:pt x="6769" y="48258"/>
                    <a:pt x="6749" y="48253"/>
                    <a:pt x="6729" y="48253"/>
                  </a:cubicBezTo>
                  <a:cubicBezTo>
                    <a:pt x="6639" y="48253"/>
                    <a:pt x="6564" y="48372"/>
                    <a:pt x="6639" y="48452"/>
                  </a:cubicBezTo>
                  <a:cubicBezTo>
                    <a:pt x="6712" y="48530"/>
                    <a:pt x="6793" y="48605"/>
                    <a:pt x="6872" y="48681"/>
                  </a:cubicBezTo>
                  <a:cubicBezTo>
                    <a:pt x="5707" y="51414"/>
                    <a:pt x="4586" y="54166"/>
                    <a:pt x="3523" y="56939"/>
                  </a:cubicBezTo>
                  <a:cubicBezTo>
                    <a:pt x="3373" y="56906"/>
                    <a:pt x="3224" y="56875"/>
                    <a:pt x="3074" y="56838"/>
                  </a:cubicBezTo>
                  <a:cubicBezTo>
                    <a:pt x="3058" y="56834"/>
                    <a:pt x="3043" y="56832"/>
                    <a:pt x="3028" y="56832"/>
                  </a:cubicBezTo>
                  <a:cubicBezTo>
                    <a:pt x="2841" y="56832"/>
                    <a:pt x="2767" y="57126"/>
                    <a:pt x="2973" y="57175"/>
                  </a:cubicBezTo>
                  <a:cubicBezTo>
                    <a:pt x="3111" y="57209"/>
                    <a:pt x="3253" y="57241"/>
                    <a:pt x="3394" y="57272"/>
                  </a:cubicBezTo>
                  <a:cubicBezTo>
                    <a:pt x="2824" y="58761"/>
                    <a:pt x="2273" y="60258"/>
                    <a:pt x="1735" y="61759"/>
                  </a:cubicBezTo>
                  <a:cubicBezTo>
                    <a:pt x="1551" y="61711"/>
                    <a:pt x="1365" y="61667"/>
                    <a:pt x="1178" y="61639"/>
                  </a:cubicBezTo>
                  <a:cubicBezTo>
                    <a:pt x="1174" y="61638"/>
                    <a:pt x="1170" y="61638"/>
                    <a:pt x="1166" y="61638"/>
                  </a:cubicBezTo>
                  <a:cubicBezTo>
                    <a:pt x="1091" y="61638"/>
                    <a:pt x="1064" y="61756"/>
                    <a:pt x="1129" y="61794"/>
                  </a:cubicBezTo>
                  <a:cubicBezTo>
                    <a:pt x="1290" y="61883"/>
                    <a:pt x="1464" y="61957"/>
                    <a:pt x="1640" y="62023"/>
                  </a:cubicBezTo>
                  <a:cubicBezTo>
                    <a:pt x="1099" y="63540"/>
                    <a:pt x="572" y="65066"/>
                    <a:pt x="66" y="66595"/>
                  </a:cubicBezTo>
                  <a:cubicBezTo>
                    <a:pt x="0" y="66796"/>
                    <a:pt x="164" y="66930"/>
                    <a:pt x="328" y="66930"/>
                  </a:cubicBezTo>
                  <a:cubicBezTo>
                    <a:pt x="431" y="66930"/>
                    <a:pt x="535" y="66876"/>
                    <a:pt x="579" y="66751"/>
                  </a:cubicBezTo>
                  <a:cubicBezTo>
                    <a:pt x="1121" y="65226"/>
                    <a:pt x="1675" y="63710"/>
                    <a:pt x="2238" y="62197"/>
                  </a:cubicBezTo>
                  <a:cubicBezTo>
                    <a:pt x="2801" y="62325"/>
                    <a:pt x="3403" y="62371"/>
                    <a:pt x="3979" y="62371"/>
                  </a:cubicBezTo>
                  <a:cubicBezTo>
                    <a:pt x="4315" y="62371"/>
                    <a:pt x="4642" y="62356"/>
                    <a:pt x="4947" y="62332"/>
                  </a:cubicBezTo>
                  <a:cubicBezTo>
                    <a:pt x="5040" y="62324"/>
                    <a:pt x="5052" y="62181"/>
                    <a:pt x="4954" y="62181"/>
                  </a:cubicBezTo>
                  <a:cubicBezTo>
                    <a:pt x="4954" y="62181"/>
                    <a:pt x="4954" y="62181"/>
                    <a:pt x="4953" y="62182"/>
                  </a:cubicBezTo>
                  <a:cubicBezTo>
                    <a:pt x="4866" y="62183"/>
                    <a:pt x="4780" y="62184"/>
                    <a:pt x="4693" y="62184"/>
                  </a:cubicBezTo>
                  <a:cubicBezTo>
                    <a:pt x="4070" y="62184"/>
                    <a:pt x="3447" y="62138"/>
                    <a:pt x="2831" y="62030"/>
                  </a:cubicBezTo>
                  <a:cubicBezTo>
                    <a:pt x="2667" y="62001"/>
                    <a:pt x="2503" y="61961"/>
                    <a:pt x="2343" y="61921"/>
                  </a:cubicBezTo>
                  <a:cubicBezTo>
                    <a:pt x="2721" y="60904"/>
                    <a:pt x="3100" y="59890"/>
                    <a:pt x="3486" y="58878"/>
                  </a:cubicBezTo>
                  <a:cubicBezTo>
                    <a:pt x="4575" y="59377"/>
                    <a:pt x="5753" y="59691"/>
                    <a:pt x="6951" y="59691"/>
                  </a:cubicBezTo>
                  <a:cubicBezTo>
                    <a:pt x="7153" y="59691"/>
                    <a:pt x="7356" y="59682"/>
                    <a:pt x="7559" y="59664"/>
                  </a:cubicBezTo>
                  <a:cubicBezTo>
                    <a:pt x="7672" y="59652"/>
                    <a:pt x="7686" y="59487"/>
                    <a:pt x="7565" y="59481"/>
                  </a:cubicBezTo>
                  <a:cubicBezTo>
                    <a:pt x="6153" y="59434"/>
                    <a:pt x="4850" y="59208"/>
                    <a:pt x="3580" y="58624"/>
                  </a:cubicBezTo>
                  <a:cubicBezTo>
                    <a:pt x="3733" y="58222"/>
                    <a:pt x="3881" y="57818"/>
                    <a:pt x="4036" y="57419"/>
                  </a:cubicBezTo>
                  <a:cubicBezTo>
                    <a:pt x="5806" y="57796"/>
                    <a:pt x="7618" y="58037"/>
                    <a:pt x="9428" y="58037"/>
                  </a:cubicBezTo>
                  <a:cubicBezTo>
                    <a:pt x="9899" y="58037"/>
                    <a:pt x="10369" y="58021"/>
                    <a:pt x="10838" y="57986"/>
                  </a:cubicBezTo>
                  <a:cubicBezTo>
                    <a:pt x="10958" y="57978"/>
                    <a:pt x="10970" y="57801"/>
                    <a:pt x="10846" y="57795"/>
                  </a:cubicBezTo>
                  <a:cubicBezTo>
                    <a:pt x="8579" y="57699"/>
                    <a:pt x="6375" y="57528"/>
                    <a:pt x="4166" y="57081"/>
                  </a:cubicBezTo>
                  <a:cubicBezTo>
                    <a:pt x="5197" y="54416"/>
                    <a:pt x="6268" y="51768"/>
                    <a:pt x="7372" y="49135"/>
                  </a:cubicBezTo>
                  <a:cubicBezTo>
                    <a:pt x="9672" y="51037"/>
                    <a:pt x="13054" y="51807"/>
                    <a:pt x="15754" y="52797"/>
                  </a:cubicBezTo>
                  <a:cubicBezTo>
                    <a:pt x="15764" y="52800"/>
                    <a:pt x="15774" y="52802"/>
                    <a:pt x="15784" y="52802"/>
                  </a:cubicBezTo>
                  <a:cubicBezTo>
                    <a:pt x="15883" y="52802"/>
                    <a:pt x="15944" y="52650"/>
                    <a:pt x="15846" y="52604"/>
                  </a:cubicBezTo>
                  <a:cubicBezTo>
                    <a:pt x="14478" y="51961"/>
                    <a:pt x="13052" y="51475"/>
                    <a:pt x="11644" y="50928"/>
                  </a:cubicBezTo>
                  <a:cubicBezTo>
                    <a:pt x="10140" y="50342"/>
                    <a:pt x="8845" y="49612"/>
                    <a:pt x="7533" y="48761"/>
                  </a:cubicBezTo>
                  <a:cubicBezTo>
                    <a:pt x="7805" y="48115"/>
                    <a:pt x="8081" y="47472"/>
                    <a:pt x="8358" y="46829"/>
                  </a:cubicBezTo>
                  <a:cubicBezTo>
                    <a:pt x="9667" y="47946"/>
                    <a:pt x="11261" y="48948"/>
                    <a:pt x="12982" y="49239"/>
                  </a:cubicBezTo>
                  <a:cubicBezTo>
                    <a:pt x="12989" y="49240"/>
                    <a:pt x="12995" y="49241"/>
                    <a:pt x="13002" y="49241"/>
                  </a:cubicBezTo>
                  <a:cubicBezTo>
                    <a:pt x="13110" y="49241"/>
                    <a:pt x="13155" y="49091"/>
                    <a:pt x="13039" y="49049"/>
                  </a:cubicBezTo>
                  <a:cubicBezTo>
                    <a:pt x="11360" y="48428"/>
                    <a:pt x="9827" y="47822"/>
                    <a:pt x="8412" y="46700"/>
                  </a:cubicBezTo>
                  <a:cubicBezTo>
                    <a:pt x="9577" y="43990"/>
                    <a:pt x="10783" y="41293"/>
                    <a:pt x="12039" y="38619"/>
                  </a:cubicBezTo>
                  <a:cubicBezTo>
                    <a:pt x="14492" y="40761"/>
                    <a:pt x="17478" y="42399"/>
                    <a:pt x="20617" y="43237"/>
                  </a:cubicBezTo>
                  <a:cubicBezTo>
                    <a:pt x="20628" y="43239"/>
                    <a:pt x="20637" y="43241"/>
                    <a:pt x="20647" y="43241"/>
                  </a:cubicBezTo>
                  <a:cubicBezTo>
                    <a:pt x="20748" y="43241"/>
                    <a:pt x="20782" y="43089"/>
                    <a:pt x="20674" y="43048"/>
                  </a:cubicBezTo>
                  <a:cubicBezTo>
                    <a:pt x="17527" y="41862"/>
                    <a:pt x="14799" y="40346"/>
                    <a:pt x="12204" y="38267"/>
                  </a:cubicBezTo>
                  <a:cubicBezTo>
                    <a:pt x="12499" y="37640"/>
                    <a:pt x="12802" y="37017"/>
                    <a:pt x="13103" y="36391"/>
                  </a:cubicBezTo>
                  <a:cubicBezTo>
                    <a:pt x="14455" y="37571"/>
                    <a:pt x="16066" y="38543"/>
                    <a:pt x="17841" y="38900"/>
                  </a:cubicBezTo>
                  <a:cubicBezTo>
                    <a:pt x="17850" y="38902"/>
                    <a:pt x="17859" y="38903"/>
                    <a:pt x="17867" y="38903"/>
                  </a:cubicBezTo>
                  <a:cubicBezTo>
                    <a:pt x="17986" y="38903"/>
                    <a:pt x="18034" y="38732"/>
                    <a:pt x="17905" y="38690"/>
                  </a:cubicBezTo>
                  <a:cubicBezTo>
                    <a:pt x="16161" y="38117"/>
                    <a:pt x="14595" y="37429"/>
                    <a:pt x="13163" y="36264"/>
                  </a:cubicBezTo>
                  <a:cubicBezTo>
                    <a:pt x="13727" y="35095"/>
                    <a:pt x="14296" y="33928"/>
                    <a:pt x="14881" y="32766"/>
                  </a:cubicBezTo>
                  <a:cubicBezTo>
                    <a:pt x="15149" y="32230"/>
                    <a:pt x="15423" y="31695"/>
                    <a:pt x="15696" y="31160"/>
                  </a:cubicBezTo>
                  <a:cubicBezTo>
                    <a:pt x="16209" y="32182"/>
                    <a:pt x="17441" y="32582"/>
                    <a:pt x="18461" y="32981"/>
                  </a:cubicBezTo>
                  <a:cubicBezTo>
                    <a:pt x="20093" y="33616"/>
                    <a:pt x="21789" y="34075"/>
                    <a:pt x="23529" y="34271"/>
                  </a:cubicBezTo>
                  <a:cubicBezTo>
                    <a:pt x="23533" y="34271"/>
                    <a:pt x="23537" y="34271"/>
                    <a:pt x="23540" y="34271"/>
                  </a:cubicBezTo>
                  <a:cubicBezTo>
                    <a:pt x="23639" y="34271"/>
                    <a:pt x="23665" y="34104"/>
                    <a:pt x="23561" y="34082"/>
                  </a:cubicBezTo>
                  <a:cubicBezTo>
                    <a:pt x="21070" y="33538"/>
                    <a:pt x="17521" y="32981"/>
                    <a:pt x="15824" y="30909"/>
                  </a:cubicBezTo>
                  <a:cubicBezTo>
                    <a:pt x="17044" y="28530"/>
                    <a:pt x="18304" y="26155"/>
                    <a:pt x="19564" y="23779"/>
                  </a:cubicBezTo>
                  <a:cubicBezTo>
                    <a:pt x="21546" y="25482"/>
                    <a:pt x="24436" y="26265"/>
                    <a:pt x="27007" y="26265"/>
                  </a:cubicBezTo>
                  <a:cubicBezTo>
                    <a:pt x="27009" y="26265"/>
                    <a:pt x="27012" y="26265"/>
                    <a:pt x="27014" y="26265"/>
                  </a:cubicBezTo>
                  <a:cubicBezTo>
                    <a:pt x="27143" y="26265"/>
                    <a:pt x="27148" y="26079"/>
                    <a:pt x="27021" y="26066"/>
                  </a:cubicBezTo>
                  <a:cubicBezTo>
                    <a:pt x="24248" y="25802"/>
                    <a:pt x="22122" y="24868"/>
                    <a:pt x="19703" y="23573"/>
                  </a:cubicBezTo>
                  <a:cubicBezTo>
                    <a:pt x="19696" y="23569"/>
                    <a:pt x="19686" y="23567"/>
                    <a:pt x="19677" y="23566"/>
                  </a:cubicBezTo>
                  <a:cubicBezTo>
                    <a:pt x="20041" y="22876"/>
                    <a:pt x="20407" y="22189"/>
                    <a:pt x="20770" y="21497"/>
                  </a:cubicBezTo>
                  <a:cubicBezTo>
                    <a:pt x="21677" y="22297"/>
                    <a:pt x="22839" y="22929"/>
                    <a:pt x="24035" y="22947"/>
                  </a:cubicBezTo>
                  <a:cubicBezTo>
                    <a:pt x="24036" y="22947"/>
                    <a:pt x="24037" y="22947"/>
                    <a:pt x="24038" y="22947"/>
                  </a:cubicBezTo>
                  <a:cubicBezTo>
                    <a:pt x="24128" y="22947"/>
                    <a:pt x="24154" y="22810"/>
                    <a:pt x="24062" y="22783"/>
                  </a:cubicBezTo>
                  <a:cubicBezTo>
                    <a:pt x="22843" y="22436"/>
                    <a:pt x="21806" y="22086"/>
                    <a:pt x="20860" y="21326"/>
                  </a:cubicBezTo>
                  <a:cubicBezTo>
                    <a:pt x="22063" y="19042"/>
                    <a:pt x="23256" y="16751"/>
                    <a:pt x="24405" y="14442"/>
                  </a:cubicBezTo>
                  <a:cubicBezTo>
                    <a:pt x="25818" y="15436"/>
                    <a:pt x="27537" y="16163"/>
                    <a:pt x="29130" y="16671"/>
                  </a:cubicBezTo>
                  <a:cubicBezTo>
                    <a:pt x="29144" y="16675"/>
                    <a:pt x="29157" y="16677"/>
                    <a:pt x="29169" y="16677"/>
                  </a:cubicBezTo>
                  <a:cubicBezTo>
                    <a:pt x="29279" y="16677"/>
                    <a:pt x="29309" y="16509"/>
                    <a:pt x="29195" y="16459"/>
                  </a:cubicBezTo>
                  <a:cubicBezTo>
                    <a:pt x="27586" y="15756"/>
                    <a:pt x="26118" y="14882"/>
                    <a:pt x="24597" y="14060"/>
                  </a:cubicBezTo>
                  <a:cubicBezTo>
                    <a:pt x="24954" y="13338"/>
                    <a:pt x="25305" y="12616"/>
                    <a:pt x="25651" y="11888"/>
                  </a:cubicBezTo>
                  <a:cubicBezTo>
                    <a:pt x="25658" y="11900"/>
                    <a:pt x="25668" y="11910"/>
                    <a:pt x="25682" y="11920"/>
                  </a:cubicBezTo>
                  <a:cubicBezTo>
                    <a:pt x="26818" y="12663"/>
                    <a:pt x="27849" y="13517"/>
                    <a:pt x="28859" y="14422"/>
                  </a:cubicBezTo>
                  <a:cubicBezTo>
                    <a:pt x="28884" y="14444"/>
                    <a:pt x="28913" y="14454"/>
                    <a:pt x="28940" y="14454"/>
                  </a:cubicBezTo>
                  <a:cubicBezTo>
                    <a:pt x="29032" y="14454"/>
                    <a:pt x="29113" y="14348"/>
                    <a:pt x="29030" y="14264"/>
                  </a:cubicBezTo>
                  <a:cubicBezTo>
                    <a:pt x="28066" y="13281"/>
                    <a:pt x="26966" y="12460"/>
                    <a:pt x="25801" y="11730"/>
                  </a:cubicBezTo>
                  <a:cubicBezTo>
                    <a:pt x="25782" y="11717"/>
                    <a:pt x="25762" y="11714"/>
                    <a:pt x="25744" y="11714"/>
                  </a:cubicBezTo>
                  <a:cubicBezTo>
                    <a:pt x="25740" y="11714"/>
                    <a:pt x="25737" y="11714"/>
                    <a:pt x="25734" y="11714"/>
                  </a:cubicBezTo>
                  <a:cubicBezTo>
                    <a:pt x="26741" y="9601"/>
                    <a:pt x="27700" y="7469"/>
                    <a:pt x="28587" y="5311"/>
                  </a:cubicBezTo>
                  <a:cubicBezTo>
                    <a:pt x="29097" y="5535"/>
                    <a:pt x="29637" y="5648"/>
                    <a:pt x="30185" y="5648"/>
                  </a:cubicBezTo>
                  <a:cubicBezTo>
                    <a:pt x="30512" y="5648"/>
                    <a:pt x="30842" y="5608"/>
                    <a:pt x="31171" y="5527"/>
                  </a:cubicBezTo>
                  <a:cubicBezTo>
                    <a:pt x="31242" y="5509"/>
                    <a:pt x="31221" y="5412"/>
                    <a:pt x="31152" y="5412"/>
                  </a:cubicBezTo>
                  <a:cubicBezTo>
                    <a:pt x="31149" y="5412"/>
                    <a:pt x="31146" y="5412"/>
                    <a:pt x="31143" y="5413"/>
                  </a:cubicBezTo>
                  <a:cubicBezTo>
                    <a:pt x="30954" y="5437"/>
                    <a:pt x="30766" y="5448"/>
                    <a:pt x="30580" y="5448"/>
                  </a:cubicBezTo>
                  <a:cubicBezTo>
                    <a:pt x="29927" y="5448"/>
                    <a:pt x="29295" y="5304"/>
                    <a:pt x="28700" y="5028"/>
                  </a:cubicBezTo>
                  <a:cubicBezTo>
                    <a:pt x="28826" y="4721"/>
                    <a:pt x="28949" y="4414"/>
                    <a:pt x="29070" y="4105"/>
                  </a:cubicBezTo>
                  <a:cubicBezTo>
                    <a:pt x="29310" y="4159"/>
                    <a:pt x="29555" y="4185"/>
                    <a:pt x="29801" y="4185"/>
                  </a:cubicBezTo>
                  <a:cubicBezTo>
                    <a:pt x="30012" y="4185"/>
                    <a:pt x="30223" y="4166"/>
                    <a:pt x="30433" y="4130"/>
                  </a:cubicBezTo>
                  <a:cubicBezTo>
                    <a:pt x="30554" y="4109"/>
                    <a:pt x="30517" y="3936"/>
                    <a:pt x="30402" y="3936"/>
                  </a:cubicBezTo>
                  <a:cubicBezTo>
                    <a:pt x="30398" y="3936"/>
                    <a:pt x="30393" y="3936"/>
                    <a:pt x="30388" y="3937"/>
                  </a:cubicBezTo>
                  <a:cubicBezTo>
                    <a:pt x="30241" y="3956"/>
                    <a:pt x="30096" y="3965"/>
                    <a:pt x="29953" y="3965"/>
                  </a:cubicBezTo>
                  <a:cubicBezTo>
                    <a:pt x="29686" y="3965"/>
                    <a:pt x="29423" y="3933"/>
                    <a:pt x="29162" y="3875"/>
                  </a:cubicBezTo>
                  <a:cubicBezTo>
                    <a:pt x="29637" y="2664"/>
                    <a:pt x="30092" y="1444"/>
                    <a:pt x="30515" y="213"/>
                  </a:cubicBezTo>
                  <a:cubicBezTo>
                    <a:pt x="30559" y="83"/>
                    <a:pt x="30459" y="1"/>
                    <a:pt x="3035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4"/>
            <p:cNvSpPr/>
            <p:nvPr/>
          </p:nvSpPr>
          <p:spPr>
            <a:xfrm>
              <a:off x="6936725" y="1938825"/>
              <a:ext cx="79825" cy="131900"/>
            </a:xfrm>
            <a:custGeom>
              <a:avLst/>
              <a:gdLst/>
              <a:ahLst/>
              <a:cxnLst/>
              <a:rect l="l" t="t" r="r" b="b"/>
              <a:pathLst>
                <a:path w="3193" h="5276" extrusionOk="0">
                  <a:moveTo>
                    <a:pt x="103" y="0"/>
                  </a:moveTo>
                  <a:cubicBezTo>
                    <a:pt x="54" y="0"/>
                    <a:pt x="1" y="41"/>
                    <a:pt x="18" y="98"/>
                  </a:cubicBezTo>
                  <a:cubicBezTo>
                    <a:pt x="590" y="1927"/>
                    <a:pt x="1570" y="3898"/>
                    <a:pt x="2970" y="5240"/>
                  </a:cubicBezTo>
                  <a:cubicBezTo>
                    <a:pt x="2996" y="5265"/>
                    <a:pt x="3024" y="5275"/>
                    <a:pt x="3050" y="5275"/>
                  </a:cubicBezTo>
                  <a:cubicBezTo>
                    <a:pt x="3130" y="5275"/>
                    <a:pt x="3192" y="5178"/>
                    <a:pt x="3133" y="5093"/>
                  </a:cubicBezTo>
                  <a:cubicBezTo>
                    <a:pt x="1977" y="3441"/>
                    <a:pt x="933" y="1925"/>
                    <a:pt x="168" y="42"/>
                  </a:cubicBezTo>
                  <a:cubicBezTo>
                    <a:pt x="156" y="13"/>
                    <a:pt x="130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4"/>
            <p:cNvSpPr/>
            <p:nvPr/>
          </p:nvSpPr>
          <p:spPr>
            <a:xfrm>
              <a:off x="7030725" y="1897000"/>
              <a:ext cx="38225" cy="73875"/>
            </a:xfrm>
            <a:custGeom>
              <a:avLst/>
              <a:gdLst/>
              <a:ahLst/>
              <a:cxnLst/>
              <a:rect l="l" t="t" r="r" b="b"/>
              <a:pathLst>
                <a:path w="1529" h="2955" extrusionOk="0">
                  <a:moveTo>
                    <a:pt x="105" y="0"/>
                  </a:moveTo>
                  <a:cubicBezTo>
                    <a:pt x="51" y="0"/>
                    <a:pt x="0" y="50"/>
                    <a:pt x="36" y="112"/>
                  </a:cubicBezTo>
                  <a:cubicBezTo>
                    <a:pt x="546" y="1012"/>
                    <a:pt x="862" y="1964"/>
                    <a:pt x="1296" y="2894"/>
                  </a:cubicBezTo>
                  <a:cubicBezTo>
                    <a:pt x="1316" y="2937"/>
                    <a:pt x="1353" y="2955"/>
                    <a:pt x="1390" y="2955"/>
                  </a:cubicBezTo>
                  <a:cubicBezTo>
                    <a:pt x="1458" y="2955"/>
                    <a:pt x="1528" y="2896"/>
                    <a:pt x="1511" y="2815"/>
                  </a:cubicBezTo>
                  <a:cubicBezTo>
                    <a:pt x="1303" y="1841"/>
                    <a:pt x="722" y="862"/>
                    <a:pt x="176" y="39"/>
                  </a:cubicBezTo>
                  <a:cubicBezTo>
                    <a:pt x="158" y="12"/>
                    <a:pt x="131" y="0"/>
                    <a:pt x="105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4"/>
            <p:cNvSpPr/>
            <p:nvPr/>
          </p:nvSpPr>
          <p:spPr>
            <a:xfrm>
              <a:off x="6785250" y="2086450"/>
              <a:ext cx="123300" cy="170350"/>
            </a:xfrm>
            <a:custGeom>
              <a:avLst/>
              <a:gdLst/>
              <a:ahLst/>
              <a:cxnLst/>
              <a:rect l="l" t="t" r="r" b="b"/>
              <a:pathLst>
                <a:path w="4932" h="6814" extrusionOk="0">
                  <a:moveTo>
                    <a:pt x="91" y="0"/>
                  </a:moveTo>
                  <a:cubicBezTo>
                    <a:pt x="45" y="0"/>
                    <a:pt x="1" y="46"/>
                    <a:pt x="25" y="102"/>
                  </a:cubicBezTo>
                  <a:cubicBezTo>
                    <a:pt x="1098" y="2561"/>
                    <a:pt x="2794" y="4795"/>
                    <a:pt x="4598" y="6764"/>
                  </a:cubicBezTo>
                  <a:cubicBezTo>
                    <a:pt x="4631" y="6799"/>
                    <a:pt x="4669" y="6814"/>
                    <a:pt x="4706" y="6814"/>
                  </a:cubicBezTo>
                  <a:cubicBezTo>
                    <a:pt x="4823" y="6814"/>
                    <a:pt x="4932" y="6665"/>
                    <a:pt x="4828" y="6552"/>
                  </a:cubicBezTo>
                  <a:cubicBezTo>
                    <a:pt x="2990" y="4545"/>
                    <a:pt x="1576" y="2343"/>
                    <a:pt x="150" y="37"/>
                  </a:cubicBezTo>
                  <a:cubicBezTo>
                    <a:pt x="135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4"/>
            <p:cNvSpPr/>
            <p:nvPr/>
          </p:nvSpPr>
          <p:spPr>
            <a:xfrm>
              <a:off x="6658750" y="2290500"/>
              <a:ext cx="154050" cy="161075"/>
            </a:xfrm>
            <a:custGeom>
              <a:avLst/>
              <a:gdLst/>
              <a:ahLst/>
              <a:cxnLst/>
              <a:rect l="l" t="t" r="r" b="b"/>
              <a:pathLst>
                <a:path w="6162" h="6443" extrusionOk="0">
                  <a:moveTo>
                    <a:pt x="65" y="1"/>
                  </a:moveTo>
                  <a:cubicBezTo>
                    <a:pt x="32" y="1"/>
                    <a:pt x="1" y="32"/>
                    <a:pt x="21" y="72"/>
                  </a:cubicBezTo>
                  <a:cubicBezTo>
                    <a:pt x="1298" y="2655"/>
                    <a:pt x="3384" y="4987"/>
                    <a:pt x="5899" y="6422"/>
                  </a:cubicBezTo>
                  <a:cubicBezTo>
                    <a:pt x="5924" y="6436"/>
                    <a:pt x="5949" y="6442"/>
                    <a:pt x="5972" y="6442"/>
                  </a:cubicBezTo>
                  <a:cubicBezTo>
                    <a:pt x="6088" y="6442"/>
                    <a:pt x="6162" y="6279"/>
                    <a:pt x="6043" y="6193"/>
                  </a:cubicBezTo>
                  <a:cubicBezTo>
                    <a:pt x="3624" y="4417"/>
                    <a:pt x="1751" y="2549"/>
                    <a:pt x="110" y="26"/>
                  </a:cubicBezTo>
                  <a:cubicBezTo>
                    <a:pt x="98" y="8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74"/>
            <p:cNvSpPr/>
            <p:nvPr/>
          </p:nvSpPr>
          <p:spPr>
            <a:xfrm>
              <a:off x="6556850" y="2403025"/>
              <a:ext cx="176550" cy="214150"/>
            </a:xfrm>
            <a:custGeom>
              <a:avLst/>
              <a:gdLst/>
              <a:ahLst/>
              <a:cxnLst/>
              <a:rect l="l" t="t" r="r" b="b"/>
              <a:pathLst>
                <a:path w="7062" h="8566" extrusionOk="0">
                  <a:moveTo>
                    <a:pt x="142" y="0"/>
                  </a:moveTo>
                  <a:cubicBezTo>
                    <a:pt x="70" y="0"/>
                    <a:pt x="0" y="68"/>
                    <a:pt x="48" y="149"/>
                  </a:cubicBezTo>
                  <a:cubicBezTo>
                    <a:pt x="1828" y="3256"/>
                    <a:pt x="4097" y="6040"/>
                    <a:pt x="6679" y="8515"/>
                  </a:cubicBezTo>
                  <a:cubicBezTo>
                    <a:pt x="6716" y="8551"/>
                    <a:pt x="6759" y="8566"/>
                    <a:pt x="6800" y="8566"/>
                  </a:cubicBezTo>
                  <a:cubicBezTo>
                    <a:pt x="6937" y="8566"/>
                    <a:pt x="7061" y="8399"/>
                    <a:pt x="6936" y="8279"/>
                  </a:cubicBezTo>
                  <a:cubicBezTo>
                    <a:pt x="4354" y="5807"/>
                    <a:pt x="2174" y="3052"/>
                    <a:pt x="235" y="52"/>
                  </a:cubicBezTo>
                  <a:cubicBezTo>
                    <a:pt x="211" y="15"/>
                    <a:pt x="177" y="0"/>
                    <a:pt x="14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74"/>
            <p:cNvSpPr/>
            <p:nvPr/>
          </p:nvSpPr>
          <p:spPr>
            <a:xfrm>
              <a:off x="6431575" y="2667950"/>
              <a:ext cx="186875" cy="183175"/>
            </a:xfrm>
            <a:custGeom>
              <a:avLst/>
              <a:gdLst/>
              <a:ahLst/>
              <a:cxnLst/>
              <a:rect l="l" t="t" r="r" b="b"/>
              <a:pathLst>
                <a:path w="7475" h="7327" extrusionOk="0">
                  <a:moveTo>
                    <a:pt x="87" y="0"/>
                  </a:moveTo>
                  <a:cubicBezTo>
                    <a:pt x="44" y="0"/>
                    <a:pt x="0" y="47"/>
                    <a:pt x="28" y="92"/>
                  </a:cubicBezTo>
                  <a:cubicBezTo>
                    <a:pt x="1769" y="2876"/>
                    <a:pt x="4406" y="5573"/>
                    <a:pt x="7206" y="7308"/>
                  </a:cubicBezTo>
                  <a:cubicBezTo>
                    <a:pt x="7227" y="7321"/>
                    <a:pt x="7249" y="7327"/>
                    <a:pt x="7271" y="7327"/>
                  </a:cubicBezTo>
                  <a:cubicBezTo>
                    <a:pt x="7377" y="7327"/>
                    <a:pt x="7475" y="7188"/>
                    <a:pt x="7378" y="7105"/>
                  </a:cubicBezTo>
                  <a:cubicBezTo>
                    <a:pt x="4714" y="4879"/>
                    <a:pt x="2395" y="2653"/>
                    <a:pt x="131" y="21"/>
                  </a:cubicBezTo>
                  <a:cubicBezTo>
                    <a:pt x="119" y="6"/>
                    <a:pt x="103" y="0"/>
                    <a:pt x="8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74"/>
            <p:cNvSpPr/>
            <p:nvPr/>
          </p:nvSpPr>
          <p:spPr>
            <a:xfrm>
              <a:off x="6346775" y="2840050"/>
              <a:ext cx="202600" cy="193300"/>
            </a:xfrm>
            <a:custGeom>
              <a:avLst/>
              <a:gdLst/>
              <a:ahLst/>
              <a:cxnLst/>
              <a:rect l="l" t="t" r="r" b="b"/>
              <a:pathLst>
                <a:path w="8104" h="7732" extrusionOk="0">
                  <a:moveTo>
                    <a:pt x="101" y="0"/>
                  </a:moveTo>
                  <a:cubicBezTo>
                    <a:pt x="52" y="0"/>
                    <a:pt x="1" y="56"/>
                    <a:pt x="32" y="107"/>
                  </a:cubicBezTo>
                  <a:cubicBezTo>
                    <a:pt x="1871" y="3161"/>
                    <a:pt x="4670" y="6021"/>
                    <a:pt x="7831" y="7712"/>
                  </a:cubicBezTo>
                  <a:cubicBezTo>
                    <a:pt x="7855" y="7725"/>
                    <a:pt x="7879" y="7731"/>
                    <a:pt x="7902" y="7731"/>
                  </a:cubicBezTo>
                  <a:cubicBezTo>
                    <a:pt x="8024" y="7731"/>
                    <a:pt x="8103" y="7563"/>
                    <a:pt x="7979" y="7476"/>
                  </a:cubicBezTo>
                  <a:cubicBezTo>
                    <a:pt x="4921" y="5305"/>
                    <a:pt x="2401" y="3039"/>
                    <a:pt x="149" y="25"/>
                  </a:cubicBezTo>
                  <a:cubicBezTo>
                    <a:pt x="136" y="8"/>
                    <a:pt x="119" y="0"/>
                    <a:pt x="101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4"/>
            <p:cNvSpPr/>
            <p:nvPr/>
          </p:nvSpPr>
          <p:spPr>
            <a:xfrm>
              <a:off x="6289000" y="3094675"/>
              <a:ext cx="164450" cy="127225"/>
            </a:xfrm>
            <a:custGeom>
              <a:avLst/>
              <a:gdLst/>
              <a:ahLst/>
              <a:cxnLst/>
              <a:rect l="l" t="t" r="r" b="b"/>
              <a:pathLst>
                <a:path w="6578" h="5089" extrusionOk="0">
                  <a:moveTo>
                    <a:pt x="104" y="1"/>
                  </a:moveTo>
                  <a:cubicBezTo>
                    <a:pt x="49" y="1"/>
                    <a:pt x="1" y="66"/>
                    <a:pt x="50" y="118"/>
                  </a:cubicBezTo>
                  <a:cubicBezTo>
                    <a:pt x="1880" y="2077"/>
                    <a:pt x="4012" y="3691"/>
                    <a:pt x="6308" y="5069"/>
                  </a:cubicBezTo>
                  <a:cubicBezTo>
                    <a:pt x="6331" y="5083"/>
                    <a:pt x="6354" y="5089"/>
                    <a:pt x="6376" y="5089"/>
                  </a:cubicBezTo>
                  <a:cubicBezTo>
                    <a:pt x="6494" y="5089"/>
                    <a:pt x="6577" y="4915"/>
                    <a:pt x="6451" y="4841"/>
                  </a:cubicBezTo>
                  <a:cubicBezTo>
                    <a:pt x="4146" y="3478"/>
                    <a:pt x="2109" y="1848"/>
                    <a:pt x="154" y="22"/>
                  </a:cubicBezTo>
                  <a:cubicBezTo>
                    <a:pt x="139" y="7"/>
                    <a:pt x="121" y="1"/>
                    <a:pt x="104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4"/>
            <p:cNvSpPr/>
            <p:nvPr/>
          </p:nvSpPr>
          <p:spPr>
            <a:xfrm>
              <a:off x="6241200" y="3271225"/>
              <a:ext cx="146925" cy="117875"/>
            </a:xfrm>
            <a:custGeom>
              <a:avLst/>
              <a:gdLst/>
              <a:ahLst/>
              <a:cxnLst/>
              <a:rect l="l" t="t" r="r" b="b"/>
              <a:pathLst>
                <a:path w="5877" h="4715" extrusionOk="0">
                  <a:moveTo>
                    <a:pt x="78" y="1"/>
                  </a:moveTo>
                  <a:cubicBezTo>
                    <a:pt x="37" y="1"/>
                    <a:pt x="0" y="54"/>
                    <a:pt x="33" y="97"/>
                  </a:cubicBezTo>
                  <a:cubicBezTo>
                    <a:pt x="1557" y="2044"/>
                    <a:pt x="3422" y="3559"/>
                    <a:pt x="5614" y="4699"/>
                  </a:cubicBezTo>
                  <a:cubicBezTo>
                    <a:pt x="5635" y="4710"/>
                    <a:pt x="5656" y="4715"/>
                    <a:pt x="5676" y="4715"/>
                  </a:cubicBezTo>
                  <a:cubicBezTo>
                    <a:pt x="5794" y="4715"/>
                    <a:pt x="5877" y="4546"/>
                    <a:pt x="5751" y="4482"/>
                  </a:cubicBezTo>
                  <a:cubicBezTo>
                    <a:pt x="3576" y="3359"/>
                    <a:pt x="1722" y="1869"/>
                    <a:pt x="116" y="20"/>
                  </a:cubicBezTo>
                  <a:cubicBezTo>
                    <a:pt x="104" y="6"/>
                    <a:pt x="91" y="1"/>
                    <a:pt x="7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4"/>
            <p:cNvSpPr/>
            <p:nvPr/>
          </p:nvSpPr>
          <p:spPr>
            <a:xfrm>
              <a:off x="7018275" y="1938525"/>
              <a:ext cx="41375" cy="62100"/>
            </a:xfrm>
            <a:custGeom>
              <a:avLst/>
              <a:gdLst/>
              <a:ahLst/>
              <a:cxnLst/>
              <a:rect l="l" t="t" r="r" b="b"/>
              <a:pathLst>
                <a:path w="1655" h="2484" extrusionOk="0">
                  <a:moveTo>
                    <a:pt x="73" y="1"/>
                  </a:moveTo>
                  <a:cubicBezTo>
                    <a:pt x="38" y="1"/>
                    <a:pt x="1" y="38"/>
                    <a:pt x="17" y="83"/>
                  </a:cubicBezTo>
                  <a:cubicBezTo>
                    <a:pt x="334" y="923"/>
                    <a:pt x="794" y="1887"/>
                    <a:pt x="1503" y="2466"/>
                  </a:cubicBezTo>
                  <a:cubicBezTo>
                    <a:pt x="1519" y="2478"/>
                    <a:pt x="1534" y="2484"/>
                    <a:pt x="1549" y="2484"/>
                  </a:cubicBezTo>
                  <a:cubicBezTo>
                    <a:pt x="1610" y="2484"/>
                    <a:pt x="1654" y="2391"/>
                    <a:pt x="1613" y="2336"/>
                  </a:cubicBezTo>
                  <a:cubicBezTo>
                    <a:pt x="1046" y="1567"/>
                    <a:pt x="477" y="936"/>
                    <a:pt x="115" y="31"/>
                  </a:cubicBezTo>
                  <a:cubicBezTo>
                    <a:pt x="107" y="10"/>
                    <a:pt x="90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4"/>
            <p:cNvSpPr/>
            <p:nvPr/>
          </p:nvSpPr>
          <p:spPr>
            <a:xfrm>
              <a:off x="6957150" y="1941800"/>
              <a:ext cx="49075" cy="81650"/>
            </a:xfrm>
            <a:custGeom>
              <a:avLst/>
              <a:gdLst/>
              <a:ahLst/>
              <a:cxnLst/>
              <a:rect l="l" t="t" r="r" b="b"/>
              <a:pathLst>
                <a:path w="1963" h="3266" extrusionOk="0">
                  <a:moveTo>
                    <a:pt x="97" y="0"/>
                  </a:moveTo>
                  <a:cubicBezTo>
                    <a:pt x="48" y="0"/>
                    <a:pt x="0" y="48"/>
                    <a:pt x="30" y="106"/>
                  </a:cubicBezTo>
                  <a:cubicBezTo>
                    <a:pt x="567" y="1155"/>
                    <a:pt x="1122" y="2209"/>
                    <a:pt x="1739" y="3214"/>
                  </a:cubicBezTo>
                  <a:cubicBezTo>
                    <a:pt x="1761" y="3250"/>
                    <a:pt x="1795" y="3266"/>
                    <a:pt x="1828" y="3266"/>
                  </a:cubicBezTo>
                  <a:cubicBezTo>
                    <a:pt x="1896" y="3266"/>
                    <a:pt x="1962" y="3199"/>
                    <a:pt x="1922" y="3119"/>
                  </a:cubicBezTo>
                  <a:cubicBezTo>
                    <a:pt x="1387" y="2066"/>
                    <a:pt x="773" y="1045"/>
                    <a:pt x="160" y="37"/>
                  </a:cubicBezTo>
                  <a:cubicBezTo>
                    <a:pt x="144" y="11"/>
                    <a:pt x="120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4"/>
            <p:cNvSpPr/>
            <p:nvPr/>
          </p:nvSpPr>
          <p:spPr>
            <a:xfrm>
              <a:off x="6932350" y="2009700"/>
              <a:ext cx="55050" cy="77600"/>
            </a:xfrm>
            <a:custGeom>
              <a:avLst/>
              <a:gdLst/>
              <a:ahLst/>
              <a:cxnLst/>
              <a:rect l="l" t="t" r="r" b="b"/>
              <a:pathLst>
                <a:path w="2202" h="3104" extrusionOk="0">
                  <a:moveTo>
                    <a:pt x="109" y="0"/>
                  </a:moveTo>
                  <a:cubicBezTo>
                    <a:pt x="56" y="0"/>
                    <a:pt x="1" y="57"/>
                    <a:pt x="28" y="122"/>
                  </a:cubicBezTo>
                  <a:cubicBezTo>
                    <a:pt x="446" y="1178"/>
                    <a:pt x="1109" y="2421"/>
                    <a:pt x="2065" y="3089"/>
                  </a:cubicBezTo>
                  <a:cubicBezTo>
                    <a:pt x="2079" y="3099"/>
                    <a:pt x="2092" y="3103"/>
                    <a:pt x="2105" y="3103"/>
                  </a:cubicBezTo>
                  <a:cubicBezTo>
                    <a:pt x="2162" y="3103"/>
                    <a:pt x="2201" y="3023"/>
                    <a:pt x="2161" y="2971"/>
                  </a:cubicBezTo>
                  <a:cubicBezTo>
                    <a:pt x="1802" y="2498"/>
                    <a:pt x="1366" y="2096"/>
                    <a:pt x="1028" y="1603"/>
                  </a:cubicBezTo>
                  <a:cubicBezTo>
                    <a:pt x="688" y="1112"/>
                    <a:pt x="408" y="593"/>
                    <a:pt x="173" y="46"/>
                  </a:cubicBezTo>
                  <a:cubicBezTo>
                    <a:pt x="159" y="14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4"/>
            <p:cNvSpPr/>
            <p:nvPr/>
          </p:nvSpPr>
          <p:spPr>
            <a:xfrm>
              <a:off x="6832400" y="2085450"/>
              <a:ext cx="91350" cy="146400"/>
            </a:xfrm>
            <a:custGeom>
              <a:avLst/>
              <a:gdLst/>
              <a:ahLst/>
              <a:cxnLst/>
              <a:rect l="l" t="t" r="r" b="b"/>
              <a:pathLst>
                <a:path w="3654" h="5856" extrusionOk="0">
                  <a:moveTo>
                    <a:pt x="97" y="1"/>
                  </a:moveTo>
                  <a:cubicBezTo>
                    <a:pt x="51" y="1"/>
                    <a:pt x="1" y="39"/>
                    <a:pt x="19" y="91"/>
                  </a:cubicBezTo>
                  <a:cubicBezTo>
                    <a:pt x="755" y="2193"/>
                    <a:pt x="1908" y="4112"/>
                    <a:pt x="3350" y="5806"/>
                  </a:cubicBezTo>
                  <a:cubicBezTo>
                    <a:pt x="3379" y="5841"/>
                    <a:pt x="3414" y="5855"/>
                    <a:pt x="3449" y="5855"/>
                  </a:cubicBezTo>
                  <a:cubicBezTo>
                    <a:pt x="3554" y="5855"/>
                    <a:pt x="3653" y="5719"/>
                    <a:pt x="3563" y="5612"/>
                  </a:cubicBezTo>
                  <a:cubicBezTo>
                    <a:pt x="2112" y="3920"/>
                    <a:pt x="1029" y="2083"/>
                    <a:pt x="158" y="39"/>
                  </a:cubicBezTo>
                  <a:cubicBezTo>
                    <a:pt x="147" y="12"/>
                    <a:pt x="122" y="1"/>
                    <a:pt x="9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4"/>
            <p:cNvSpPr/>
            <p:nvPr/>
          </p:nvSpPr>
          <p:spPr>
            <a:xfrm>
              <a:off x="6754825" y="2138100"/>
              <a:ext cx="95125" cy="125075"/>
            </a:xfrm>
            <a:custGeom>
              <a:avLst/>
              <a:gdLst/>
              <a:ahLst/>
              <a:cxnLst/>
              <a:rect l="l" t="t" r="r" b="b"/>
              <a:pathLst>
                <a:path w="3805" h="5003" extrusionOk="0">
                  <a:moveTo>
                    <a:pt x="90" y="1"/>
                  </a:moveTo>
                  <a:cubicBezTo>
                    <a:pt x="47" y="1"/>
                    <a:pt x="1" y="37"/>
                    <a:pt x="16" y="84"/>
                  </a:cubicBezTo>
                  <a:cubicBezTo>
                    <a:pt x="632" y="2007"/>
                    <a:pt x="1895" y="3866"/>
                    <a:pt x="3596" y="4986"/>
                  </a:cubicBezTo>
                  <a:cubicBezTo>
                    <a:pt x="3613" y="4997"/>
                    <a:pt x="3631" y="5002"/>
                    <a:pt x="3648" y="5002"/>
                  </a:cubicBezTo>
                  <a:cubicBezTo>
                    <a:pt x="3731" y="5002"/>
                    <a:pt x="3805" y="4894"/>
                    <a:pt x="3729" y="4830"/>
                  </a:cubicBezTo>
                  <a:cubicBezTo>
                    <a:pt x="2125" y="3457"/>
                    <a:pt x="943" y="2008"/>
                    <a:pt x="144" y="37"/>
                  </a:cubicBezTo>
                  <a:cubicBezTo>
                    <a:pt x="134" y="12"/>
                    <a:pt x="113" y="1"/>
                    <a:pt x="90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4"/>
            <p:cNvSpPr/>
            <p:nvPr/>
          </p:nvSpPr>
          <p:spPr>
            <a:xfrm>
              <a:off x="6719425" y="2310825"/>
              <a:ext cx="105875" cy="128125"/>
            </a:xfrm>
            <a:custGeom>
              <a:avLst/>
              <a:gdLst/>
              <a:ahLst/>
              <a:cxnLst/>
              <a:rect l="l" t="t" r="r" b="b"/>
              <a:pathLst>
                <a:path w="4235" h="5125" extrusionOk="0">
                  <a:moveTo>
                    <a:pt x="99" y="0"/>
                  </a:moveTo>
                  <a:cubicBezTo>
                    <a:pt x="50" y="0"/>
                    <a:pt x="0" y="50"/>
                    <a:pt x="30" y="108"/>
                  </a:cubicBezTo>
                  <a:cubicBezTo>
                    <a:pt x="1002" y="2004"/>
                    <a:pt x="2319" y="3812"/>
                    <a:pt x="4027" y="5106"/>
                  </a:cubicBezTo>
                  <a:cubicBezTo>
                    <a:pt x="4044" y="5119"/>
                    <a:pt x="4063" y="5125"/>
                    <a:pt x="4081" y="5125"/>
                  </a:cubicBezTo>
                  <a:cubicBezTo>
                    <a:pt x="4162" y="5125"/>
                    <a:pt x="4235" y="5011"/>
                    <a:pt x="4162" y="4943"/>
                  </a:cubicBezTo>
                  <a:cubicBezTo>
                    <a:pt x="2582" y="3450"/>
                    <a:pt x="1226" y="1958"/>
                    <a:pt x="162" y="39"/>
                  </a:cubicBezTo>
                  <a:cubicBezTo>
                    <a:pt x="147" y="12"/>
                    <a:pt x="123" y="0"/>
                    <a:pt x="9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4"/>
            <p:cNvSpPr/>
            <p:nvPr/>
          </p:nvSpPr>
          <p:spPr>
            <a:xfrm>
              <a:off x="6668050" y="2366325"/>
              <a:ext cx="96825" cy="105650"/>
            </a:xfrm>
            <a:custGeom>
              <a:avLst/>
              <a:gdLst/>
              <a:ahLst/>
              <a:cxnLst/>
              <a:rect l="l" t="t" r="r" b="b"/>
              <a:pathLst>
                <a:path w="3873" h="4226" extrusionOk="0">
                  <a:moveTo>
                    <a:pt x="59" y="0"/>
                  </a:moveTo>
                  <a:cubicBezTo>
                    <a:pt x="30" y="0"/>
                    <a:pt x="0" y="32"/>
                    <a:pt x="19" y="62"/>
                  </a:cubicBezTo>
                  <a:cubicBezTo>
                    <a:pt x="942" y="1617"/>
                    <a:pt x="2267" y="2993"/>
                    <a:pt x="3605" y="4193"/>
                  </a:cubicBezTo>
                  <a:cubicBezTo>
                    <a:pt x="3631" y="4216"/>
                    <a:pt x="3660" y="4226"/>
                    <a:pt x="3688" y="4226"/>
                  </a:cubicBezTo>
                  <a:cubicBezTo>
                    <a:pt x="3785" y="4226"/>
                    <a:pt x="3873" y="4111"/>
                    <a:pt x="3784" y="4030"/>
                  </a:cubicBezTo>
                  <a:cubicBezTo>
                    <a:pt x="2414" y="2788"/>
                    <a:pt x="1285" y="1412"/>
                    <a:pt x="88" y="14"/>
                  </a:cubicBezTo>
                  <a:cubicBezTo>
                    <a:pt x="80" y="4"/>
                    <a:pt x="70" y="0"/>
                    <a:pt x="5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4"/>
            <p:cNvSpPr/>
            <p:nvPr/>
          </p:nvSpPr>
          <p:spPr>
            <a:xfrm>
              <a:off x="6641775" y="2472225"/>
              <a:ext cx="93175" cy="111275"/>
            </a:xfrm>
            <a:custGeom>
              <a:avLst/>
              <a:gdLst/>
              <a:ahLst/>
              <a:cxnLst/>
              <a:rect l="l" t="t" r="r" b="b"/>
              <a:pathLst>
                <a:path w="3727" h="4451" extrusionOk="0">
                  <a:moveTo>
                    <a:pt x="82" y="1"/>
                  </a:moveTo>
                  <a:cubicBezTo>
                    <a:pt x="42" y="1"/>
                    <a:pt x="1" y="46"/>
                    <a:pt x="27" y="87"/>
                  </a:cubicBezTo>
                  <a:cubicBezTo>
                    <a:pt x="1000" y="1652"/>
                    <a:pt x="2167" y="3093"/>
                    <a:pt x="3456" y="4411"/>
                  </a:cubicBezTo>
                  <a:cubicBezTo>
                    <a:pt x="3483" y="4439"/>
                    <a:pt x="3514" y="4451"/>
                    <a:pt x="3544" y="4451"/>
                  </a:cubicBezTo>
                  <a:cubicBezTo>
                    <a:pt x="3640" y="4451"/>
                    <a:pt x="3727" y="4331"/>
                    <a:pt x="3642" y="4242"/>
                  </a:cubicBezTo>
                  <a:cubicBezTo>
                    <a:pt x="2360" y="2913"/>
                    <a:pt x="1214" y="1506"/>
                    <a:pt x="121" y="21"/>
                  </a:cubicBezTo>
                  <a:cubicBezTo>
                    <a:pt x="111" y="7"/>
                    <a:pt x="96" y="1"/>
                    <a:pt x="8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4"/>
            <p:cNvSpPr/>
            <p:nvPr/>
          </p:nvSpPr>
          <p:spPr>
            <a:xfrm>
              <a:off x="6544750" y="2463150"/>
              <a:ext cx="138100" cy="163700"/>
            </a:xfrm>
            <a:custGeom>
              <a:avLst/>
              <a:gdLst/>
              <a:ahLst/>
              <a:cxnLst/>
              <a:rect l="l" t="t" r="r" b="b"/>
              <a:pathLst>
                <a:path w="5524" h="6548" extrusionOk="0">
                  <a:moveTo>
                    <a:pt x="73" y="1"/>
                  </a:moveTo>
                  <a:cubicBezTo>
                    <a:pt x="36" y="1"/>
                    <a:pt x="0" y="35"/>
                    <a:pt x="24" y="77"/>
                  </a:cubicBezTo>
                  <a:cubicBezTo>
                    <a:pt x="1459" y="2433"/>
                    <a:pt x="3194" y="4744"/>
                    <a:pt x="5313" y="6522"/>
                  </a:cubicBezTo>
                  <a:cubicBezTo>
                    <a:pt x="5334" y="6540"/>
                    <a:pt x="5358" y="6547"/>
                    <a:pt x="5381" y="6547"/>
                  </a:cubicBezTo>
                  <a:cubicBezTo>
                    <a:pt x="5457" y="6547"/>
                    <a:pt x="5524" y="6464"/>
                    <a:pt x="5455" y="6394"/>
                  </a:cubicBezTo>
                  <a:cubicBezTo>
                    <a:pt x="3515" y="4352"/>
                    <a:pt x="1693" y="2383"/>
                    <a:pt x="122" y="27"/>
                  </a:cubicBezTo>
                  <a:cubicBezTo>
                    <a:pt x="109" y="9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4"/>
            <p:cNvSpPr/>
            <p:nvPr/>
          </p:nvSpPr>
          <p:spPr>
            <a:xfrm>
              <a:off x="6492225" y="2681775"/>
              <a:ext cx="145975" cy="138150"/>
            </a:xfrm>
            <a:custGeom>
              <a:avLst/>
              <a:gdLst/>
              <a:ahLst/>
              <a:cxnLst/>
              <a:rect l="l" t="t" r="r" b="b"/>
              <a:pathLst>
                <a:path w="5839" h="5526" extrusionOk="0">
                  <a:moveTo>
                    <a:pt x="82" y="0"/>
                  </a:moveTo>
                  <a:cubicBezTo>
                    <a:pt x="43" y="0"/>
                    <a:pt x="0" y="47"/>
                    <a:pt x="26" y="86"/>
                  </a:cubicBezTo>
                  <a:cubicBezTo>
                    <a:pt x="1488" y="2301"/>
                    <a:pt x="3319" y="4100"/>
                    <a:pt x="5569" y="5503"/>
                  </a:cubicBezTo>
                  <a:cubicBezTo>
                    <a:pt x="5593" y="5519"/>
                    <a:pt x="5617" y="5525"/>
                    <a:pt x="5640" y="5525"/>
                  </a:cubicBezTo>
                  <a:cubicBezTo>
                    <a:pt x="5757" y="5525"/>
                    <a:pt x="5839" y="5349"/>
                    <a:pt x="5713" y="5272"/>
                  </a:cubicBezTo>
                  <a:cubicBezTo>
                    <a:pt x="3489" y="3901"/>
                    <a:pt x="1620" y="2157"/>
                    <a:pt x="119" y="21"/>
                  </a:cubicBezTo>
                  <a:cubicBezTo>
                    <a:pt x="110" y="6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4"/>
            <p:cNvSpPr/>
            <p:nvPr/>
          </p:nvSpPr>
          <p:spPr>
            <a:xfrm>
              <a:off x="6435975" y="2761100"/>
              <a:ext cx="127175" cy="118475"/>
            </a:xfrm>
            <a:custGeom>
              <a:avLst/>
              <a:gdLst/>
              <a:ahLst/>
              <a:cxnLst/>
              <a:rect l="l" t="t" r="r" b="b"/>
              <a:pathLst>
                <a:path w="5087" h="4739" extrusionOk="0">
                  <a:moveTo>
                    <a:pt x="88" y="1"/>
                  </a:moveTo>
                  <a:cubicBezTo>
                    <a:pt x="44" y="1"/>
                    <a:pt x="1" y="43"/>
                    <a:pt x="29" y="91"/>
                  </a:cubicBezTo>
                  <a:cubicBezTo>
                    <a:pt x="1129" y="2042"/>
                    <a:pt x="2817" y="3919"/>
                    <a:pt x="4954" y="4733"/>
                  </a:cubicBezTo>
                  <a:cubicBezTo>
                    <a:pt x="4963" y="4737"/>
                    <a:pt x="4972" y="4738"/>
                    <a:pt x="4980" y="4738"/>
                  </a:cubicBezTo>
                  <a:cubicBezTo>
                    <a:pt x="5050" y="4738"/>
                    <a:pt x="5086" y="4631"/>
                    <a:pt x="5020" y="4589"/>
                  </a:cubicBezTo>
                  <a:cubicBezTo>
                    <a:pt x="3039" y="3315"/>
                    <a:pt x="1389" y="2083"/>
                    <a:pt x="143" y="33"/>
                  </a:cubicBezTo>
                  <a:cubicBezTo>
                    <a:pt x="129" y="10"/>
                    <a:pt x="109" y="1"/>
                    <a:pt x="8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4"/>
            <p:cNvSpPr/>
            <p:nvPr/>
          </p:nvSpPr>
          <p:spPr>
            <a:xfrm>
              <a:off x="6476225" y="2878075"/>
              <a:ext cx="96400" cy="91850"/>
            </a:xfrm>
            <a:custGeom>
              <a:avLst/>
              <a:gdLst/>
              <a:ahLst/>
              <a:cxnLst/>
              <a:rect l="l" t="t" r="r" b="b"/>
              <a:pathLst>
                <a:path w="3856" h="3674" extrusionOk="0">
                  <a:moveTo>
                    <a:pt x="95" y="1"/>
                  </a:moveTo>
                  <a:cubicBezTo>
                    <a:pt x="46" y="1"/>
                    <a:pt x="0" y="45"/>
                    <a:pt x="34" y="97"/>
                  </a:cubicBezTo>
                  <a:cubicBezTo>
                    <a:pt x="948" y="1542"/>
                    <a:pt x="2121" y="2739"/>
                    <a:pt x="3567" y="3651"/>
                  </a:cubicBezTo>
                  <a:cubicBezTo>
                    <a:pt x="3593" y="3667"/>
                    <a:pt x="3619" y="3674"/>
                    <a:pt x="3643" y="3674"/>
                  </a:cubicBezTo>
                  <a:cubicBezTo>
                    <a:pt x="3769" y="3674"/>
                    <a:pt x="3856" y="3488"/>
                    <a:pt x="3723" y="3405"/>
                  </a:cubicBezTo>
                  <a:cubicBezTo>
                    <a:pt x="2307" y="2519"/>
                    <a:pt x="1109" y="1405"/>
                    <a:pt x="156" y="33"/>
                  </a:cubicBezTo>
                  <a:cubicBezTo>
                    <a:pt x="140" y="10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4"/>
            <p:cNvSpPr/>
            <p:nvPr/>
          </p:nvSpPr>
          <p:spPr>
            <a:xfrm>
              <a:off x="6419100" y="2968250"/>
              <a:ext cx="108650" cy="96600"/>
            </a:xfrm>
            <a:custGeom>
              <a:avLst/>
              <a:gdLst/>
              <a:ahLst/>
              <a:cxnLst/>
              <a:rect l="l" t="t" r="r" b="b"/>
              <a:pathLst>
                <a:path w="4346" h="3864" extrusionOk="0">
                  <a:moveTo>
                    <a:pt x="96" y="1"/>
                  </a:moveTo>
                  <a:cubicBezTo>
                    <a:pt x="47" y="1"/>
                    <a:pt x="1" y="45"/>
                    <a:pt x="34" y="98"/>
                  </a:cubicBezTo>
                  <a:cubicBezTo>
                    <a:pt x="1037" y="1673"/>
                    <a:pt x="2426" y="3093"/>
                    <a:pt x="4156" y="3854"/>
                  </a:cubicBezTo>
                  <a:cubicBezTo>
                    <a:pt x="4170" y="3861"/>
                    <a:pt x="4184" y="3864"/>
                    <a:pt x="4197" y="3864"/>
                  </a:cubicBezTo>
                  <a:cubicBezTo>
                    <a:pt x="4293" y="3864"/>
                    <a:pt x="4346" y="3707"/>
                    <a:pt x="4250" y="3649"/>
                  </a:cubicBezTo>
                  <a:cubicBezTo>
                    <a:pt x="2629" y="2669"/>
                    <a:pt x="1248" y="1613"/>
                    <a:pt x="158" y="34"/>
                  </a:cubicBezTo>
                  <a:cubicBezTo>
                    <a:pt x="142" y="11"/>
                    <a:pt x="119" y="1"/>
                    <a:pt x="9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4"/>
            <p:cNvSpPr/>
            <p:nvPr/>
          </p:nvSpPr>
          <p:spPr>
            <a:xfrm>
              <a:off x="6331425" y="3019625"/>
              <a:ext cx="165225" cy="132675"/>
            </a:xfrm>
            <a:custGeom>
              <a:avLst/>
              <a:gdLst/>
              <a:ahLst/>
              <a:cxnLst/>
              <a:rect l="l" t="t" r="r" b="b"/>
              <a:pathLst>
                <a:path w="6609" h="5307" extrusionOk="0">
                  <a:moveTo>
                    <a:pt x="73" y="1"/>
                  </a:moveTo>
                  <a:cubicBezTo>
                    <a:pt x="38" y="1"/>
                    <a:pt x="0" y="41"/>
                    <a:pt x="24" y="75"/>
                  </a:cubicBezTo>
                  <a:cubicBezTo>
                    <a:pt x="1618" y="2418"/>
                    <a:pt x="3754" y="4236"/>
                    <a:pt x="6394" y="5296"/>
                  </a:cubicBezTo>
                  <a:cubicBezTo>
                    <a:pt x="6412" y="5303"/>
                    <a:pt x="6429" y="5306"/>
                    <a:pt x="6445" y="5306"/>
                  </a:cubicBezTo>
                  <a:cubicBezTo>
                    <a:pt x="6568" y="5306"/>
                    <a:pt x="6608" y="5101"/>
                    <a:pt x="6471" y="5040"/>
                  </a:cubicBezTo>
                  <a:cubicBezTo>
                    <a:pt x="3915" y="3901"/>
                    <a:pt x="1776" y="2274"/>
                    <a:pt x="106" y="18"/>
                  </a:cubicBezTo>
                  <a:cubicBezTo>
                    <a:pt x="97" y="6"/>
                    <a:pt x="85" y="1"/>
                    <a:pt x="73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4"/>
            <p:cNvSpPr/>
            <p:nvPr/>
          </p:nvSpPr>
          <p:spPr>
            <a:xfrm>
              <a:off x="6387325" y="3129100"/>
              <a:ext cx="74750" cy="47500"/>
            </a:xfrm>
            <a:custGeom>
              <a:avLst/>
              <a:gdLst/>
              <a:ahLst/>
              <a:cxnLst/>
              <a:rect l="l" t="t" r="r" b="b"/>
              <a:pathLst>
                <a:path w="2990" h="1900" extrusionOk="0">
                  <a:moveTo>
                    <a:pt x="92" y="1"/>
                  </a:moveTo>
                  <a:cubicBezTo>
                    <a:pt x="37" y="1"/>
                    <a:pt x="0" y="81"/>
                    <a:pt x="57" y="121"/>
                  </a:cubicBezTo>
                  <a:cubicBezTo>
                    <a:pt x="962" y="721"/>
                    <a:pt x="1865" y="1385"/>
                    <a:pt x="2828" y="1888"/>
                  </a:cubicBezTo>
                  <a:cubicBezTo>
                    <a:pt x="2843" y="1896"/>
                    <a:pt x="2857" y="1899"/>
                    <a:pt x="2870" y="1899"/>
                  </a:cubicBezTo>
                  <a:cubicBezTo>
                    <a:pt x="2943" y="1899"/>
                    <a:pt x="2990" y="1800"/>
                    <a:pt x="2915" y="1746"/>
                  </a:cubicBezTo>
                  <a:cubicBezTo>
                    <a:pt x="2046" y="1095"/>
                    <a:pt x="1056" y="567"/>
                    <a:pt x="126" y="11"/>
                  </a:cubicBezTo>
                  <a:cubicBezTo>
                    <a:pt x="114" y="4"/>
                    <a:pt x="103" y="1"/>
                    <a:pt x="9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4"/>
            <p:cNvSpPr/>
            <p:nvPr/>
          </p:nvSpPr>
          <p:spPr>
            <a:xfrm>
              <a:off x="6304675" y="3151700"/>
              <a:ext cx="114175" cy="94625"/>
            </a:xfrm>
            <a:custGeom>
              <a:avLst/>
              <a:gdLst/>
              <a:ahLst/>
              <a:cxnLst/>
              <a:rect l="l" t="t" r="r" b="b"/>
              <a:pathLst>
                <a:path w="4567" h="3785" extrusionOk="0">
                  <a:moveTo>
                    <a:pt x="84" y="0"/>
                  </a:moveTo>
                  <a:cubicBezTo>
                    <a:pt x="40" y="0"/>
                    <a:pt x="1" y="58"/>
                    <a:pt x="37" y="104"/>
                  </a:cubicBezTo>
                  <a:cubicBezTo>
                    <a:pt x="1189" y="1617"/>
                    <a:pt x="2658" y="2982"/>
                    <a:pt x="4405" y="3776"/>
                  </a:cubicBezTo>
                  <a:cubicBezTo>
                    <a:pt x="4417" y="3782"/>
                    <a:pt x="4429" y="3784"/>
                    <a:pt x="4439" y="3784"/>
                  </a:cubicBezTo>
                  <a:cubicBezTo>
                    <a:pt x="4521" y="3784"/>
                    <a:pt x="4567" y="3648"/>
                    <a:pt x="4485" y="3598"/>
                  </a:cubicBezTo>
                  <a:cubicBezTo>
                    <a:pt x="2840" y="2579"/>
                    <a:pt x="1376" y="1514"/>
                    <a:pt x="126" y="21"/>
                  </a:cubicBezTo>
                  <a:cubicBezTo>
                    <a:pt x="113" y="7"/>
                    <a:pt x="98" y="0"/>
                    <a:pt x="84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4"/>
            <p:cNvSpPr/>
            <p:nvPr/>
          </p:nvSpPr>
          <p:spPr>
            <a:xfrm>
              <a:off x="6276425" y="3358400"/>
              <a:ext cx="81850" cy="56450"/>
            </a:xfrm>
            <a:custGeom>
              <a:avLst/>
              <a:gdLst/>
              <a:ahLst/>
              <a:cxnLst/>
              <a:rect l="l" t="t" r="r" b="b"/>
              <a:pathLst>
                <a:path w="3274" h="2258" extrusionOk="0">
                  <a:moveTo>
                    <a:pt x="89" y="0"/>
                  </a:moveTo>
                  <a:cubicBezTo>
                    <a:pt x="42" y="0"/>
                    <a:pt x="1" y="63"/>
                    <a:pt x="38" y="112"/>
                  </a:cubicBezTo>
                  <a:cubicBezTo>
                    <a:pt x="791" y="1122"/>
                    <a:pt x="1890" y="1945"/>
                    <a:pt x="3122" y="2254"/>
                  </a:cubicBezTo>
                  <a:cubicBezTo>
                    <a:pt x="3131" y="2256"/>
                    <a:pt x="3140" y="2257"/>
                    <a:pt x="3148" y="2257"/>
                  </a:cubicBezTo>
                  <a:cubicBezTo>
                    <a:pt x="3243" y="2257"/>
                    <a:pt x="3273" y="2120"/>
                    <a:pt x="3175" y="2081"/>
                  </a:cubicBezTo>
                  <a:cubicBezTo>
                    <a:pt x="1963" y="1594"/>
                    <a:pt x="1010" y="1009"/>
                    <a:pt x="136" y="23"/>
                  </a:cubicBezTo>
                  <a:cubicBezTo>
                    <a:pt x="121" y="7"/>
                    <a:pt x="105" y="0"/>
                    <a:pt x="89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4"/>
            <p:cNvSpPr/>
            <p:nvPr/>
          </p:nvSpPr>
          <p:spPr>
            <a:xfrm>
              <a:off x="6546125" y="3275725"/>
              <a:ext cx="114950" cy="32025"/>
            </a:xfrm>
            <a:custGeom>
              <a:avLst/>
              <a:gdLst/>
              <a:ahLst/>
              <a:cxnLst/>
              <a:rect l="l" t="t" r="r" b="b"/>
              <a:pathLst>
                <a:path w="4598" h="1281" extrusionOk="0">
                  <a:moveTo>
                    <a:pt x="102" y="0"/>
                  </a:moveTo>
                  <a:cubicBezTo>
                    <a:pt x="43" y="0"/>
                    <a:pt x="0" y="83"/>
                    <a:pt x="64" y="118"/>
                  </a:cubicBezTo>
                  <a:cubicBezTo>
                    <a:pt x="1380" y="862"/>
                    <a:pt x="2835" y="1280"/>
                    <a:pt x="4350" y="1280"/>
                  </a:cubicBezTo>
                  <a:cubicBezTo>
                    <a:pt x="4375" y="1280"/>
                    <a:pt x="4401" y="1280"/>
                    <a:pt x="4426" y="1280"/>
                  </a:cubicBezTo>
                  <a:cubicBezTo>
                    <a:pt x="4586" y="1276"/>
                    <a:pt x="4597" y="1031"/>
                    <a:pt x="4435" y="1029"/>
                  </a:cubicBezTo>
                  <a:cubicBezTo>
                    <a:pt x="2914" y="997"/>
                    <a:pt x="1498" y="689"/>
                    <a:pt x="134" y="8"/>
                  </a:cubicBezTo>
                  <a:cubicBezTo>
                    <a:pt x="123" y="3"/>
                    <a:pt x="112" y="0"/>
                    <a:pt x="102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4"/>
            <p:cNvSpPr/>
            <p:nvPr/>
          </p:nvSpPr>
          <p:spPr>
            <a:xfrm>
              <a:off x="6676675" y="2896100"/>
              <a:ext cx="179800" cy="111325"/>
            </a:xfrm>
            <a:custGeom>
              <a:avLst/>
              <a:gdLst/>
              <a:ahLst/>
              <a:cxnLst/>
              <a:rect l="l" t="t" r="r" b="b"/>
              <a:pathLst>
                <a:path w="7192" h="4453" extrusionOk="0">
                  <a:moveTo>
                    <a:pt x="85" y="0"/>
                  </a:moveTo>
                  <a:cubicBezTo>
                    <a:pt x="34" y="0"/>
                    <a:pt x="0" y="82"/>
                    <a:pt x="53" y="125"/>
                  </a:cubicBezTo>
                  <a:cubicBezTo>
                    <a:pt x="2162" y="1835"/>
                    <a:pt x="4478" y="3396"/>
                    <a:pt x="6992" y="4444"/>
                  </a:cubicBezTo>
                  <a:cubicBezTo>
                    <a:pt x="7006" y="4450"/>
                    <a:pt x="7019" y="4452"/>
                    <a:pt x="7031" y="4452"/>
                  </a:cubicBezTo>
                  <a:cubicBezTo>
                    <a:pt x="7131" y="4452"/>
                    <a:pt x="7191" y="4290"/>
                    <a:pt x="7090" y="4236"/>
                  </a:cubicBezTo>
                  <a:cubicBezTo>
                    <a:pt x="4669" y="2947"/>
                    <a:pt x="2333" y="1652"/>
                    <a:pt x="121" y="14"/>
                  </a:cubicBezTo>
                  <a:cubicBezTo>
                    <a:pt x="109" y="4"/>
                    <a:pt x="96" y="0"/>
                    <a:pt x="85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4"/>
            <p:cNvSpPr/>
            <p:nvPr/>
          </p:nvSpPr>
          <p:spPr>
            <a:xfrm>
              <a:off x="6800875" y="2642650"/>
              <a:ext cx="154525" cy="79975"/>
            </a:xfrm>
            <a:custGeom>
              <a:avLst/>
              <a:gdLst/>
              <a:ahLst/>
              <a:cxnLst/>
              <a:rect l="l" t="t" r="r" b="b"/>
              <a:pathLst>
                <a:path w="6181" h="3199" extrusionOk="0">
                  <a:moveTo>
                    <a:pt x="126" y="0"/>
                  </a:moveTo>
                  <a:cubicBezTo>
                    <a:pt x="61" y="0"/>
                    <a:pt x="0" y="95"/>
                    <a:pt x="60" y="144"/>
                  </a:cubicBezTo>
                  <a:cubicBezTo>
                    <a:pt x="1739" y="1571"/>
                    <a:pt x="3783" y="2800"/>
                    <a:pt x="5981" y="3196"/>
                  </a:cubicBezTo>
                  <a:cubicBezTo>
                    <a:pt x="5990" y="3198"/>
                    <a:pt x="5998" y="3198"/>
                    <a:pt x="6006" y="3198"/>
                  </a:cubicBezTo>
                  <a:cubicBezTo>
                    <a:pt x="6131" y="3198"/>
                    <a:pt x="6181" y="3023"/>
                    <a:pt x="6047" y="2977"/>
                  </a:cubicBezTo>
                  <a:cubicBezTo>
                    <a:pt x="3901" y="2236"/>
                    <a:pt x="1967" y="1437"/>
                    <a:pt x="168" y="15"/>
                  </a:cubicBezTo>
                  <a:cubicBezTo>
                    <a:pt x="155" y="5"/>
                    <a:pt x="141" y="0"/>
                    <a:pt x="12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4"/>
            <p:cNvSpPr/>
            <p:nvPr/>
          </p:nvSpPr>
          <p:spPr>
            <a:xfrm>
              <a:off x="6949150" y="2336625"/>
              <a:ext cx="90975" cy="53275"/>
            </a:xfrm>
            <a:custGeom>
              <a:avLst/>
              <a:gdLst/>
              <a:ahLst/>
              <a:cxnLst/>
              <a:rect l="l" t="t" r="r" b="b"/>
              <a:pathLst>
                <a:path w="3639" h="2131" extrusionOk="0">
                  <a:moveTo>
                    <a:pt x="98" y="1"/>
                  </a:moveTo>
                  <a:cubicBezTo>
                    <a:pt x="40" y="1"/>
                    <a:pt x="0" y="83"/>
                    <a:pt x="63" y="120"/>
                  </a:cubicBezTo>
                  <a:cubicBezTo>
                    <a:pt x="1166" y="787"/>
                    <a:pt x="2265" y="1463"/>
                    <a:pt x="3379" y="2112"/>
                  </a:cubicBezTo>
                  <a:cubicBezTo>
                    <a:pt x="3401" y="2125"/>
                    <a:pt x="3424" y="2131"/>
                    <a:pt x="3445" y="2131"/>
                  </a:cubicBezTo>
                  <a:cubicBezTo>
                    <a:pt x="3558" y="2131"/>
                    <a:pt x="3638" y="1963"/>
                    <a:pt x="3516" y="1893"/>
                  </a:cubicBezTo>
                  <a:cubicBezTo>
                    <a:pt x="2396" y="1250"/>
                    <a:pt x="1263" y="633"/>
                    <a:pt x="131" y="10"/>
                  </a:cubicBezTo>
                  <a:cubicBezTo>
                    <a:pt x="120" y="3"/>
                    <a:pt x="109" y="1"/>
                    <a:pt x="9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6225675" y="1880150"/>
              <a:ext cx="958200" cy="1870225"/>
            </a:xfrm>
            <a:custGeom>
              <a:avLst/>
              <a:gdLst/>
              <a:ahLst/>
              <a:cxnLst/>
              <a:rect l="l" t="t" r="r" b="b"/>
              <a:pathLst>
                <a:path w="38328" h="74809" extrusionOk="0">
                  <a:moveTo>
                    <a:pt x="36164" y="690"/>
                  </a:moveTo>
                  <a:cubicBezTo>
                    <a:pt x="36995" y="2146"/>
                    <a:pt x="37522" y="3746"/>
                    <a:pt x="37592" y="5430"/>
                  </a:cubicBezTo>
                  <a:cubicBezTo>
                    <a:pt x="37615" y="6004"/>
                    <a:pt x="37730" y="7256"/>
                    <a:pt x="37422" y="7734"/>
                  </a:cubicBezTo>
                  <a:cubicBezTo>
                    <a:pt x="36970" y="8440"/>
                    <a:pt x="35229" y="8391"/>
                    <a:pt x="34470" y="8504"/>
                  </a:cubicBezTo>
                  <a:cubicBezTo>
                    <a:pt x="34233" y="8540"/>
                    <a:pt x="34277" y="8909"/>
                    <a:pt x="34508" y="8916"/>
                  </a:cubicBezTo>
                  <a:cubicBezTo>
                    <a:pt x="37929" y="9044"/>
                    <a:pt x="36579" y="13788"/>
                    <a:pt x="36062" y="15747"/>
                  </a:cubicBezTo>
                  <a:cubicBezTo>
                    <a:pt x="35754" y="16912"/>
                    <a:pt x="35344" y="18069"/>
                    <a:pt x="34640" y="19055"/>
                  </a:cubicBezTo>
                  <a:cubicBezTo>
                    <a:pt x="34128" y="19765"/>
                    <a:pt x="33347" y="20328"/>
                    <a:pt x="32968" y="21137"/>
                  </a:cubicBezTo>
                  <a:cubicBezTo>
                    <a:pt x="32330" y="22498"/>
                    <a:pt x="32900" y="23983"/>
                    <a:pt x="32907" y="25395"/>
                  </a:cubicBezTo>
                  <a:cubicBezTo>
                    <a:pt x="32920" y="27499"/>
                    <a:pt x="31908" y="29380"/>
                    <a:pt x="30972" y="31198"/>
                  </a:cubicBezTo>
                  <a:cubicBezTo>
                    <a:pt x="30248" y="32613"/>
                    <a:pt x="29533" y="34022"/>
                    <a:pt x="29176" y="35579"/>
                  </a:cubicBezTo>
                  <a:cubicBezTo>
                    <a:pt x="28715" y="37578"/>
                    <a:pt x="28497" y="39544"/>
                    <a:pt x="27736" y="41469"/>
                  </a:cubicBezTo>
                  <a:cubicBezTo>
                    <a:pt x="26993" y="43345"/>
                    <a:pt x="25981" y="45748"/>
                    <a:pt x="24661" y="47311"/>
                  </a:cubicBezTo>
                  <a:cubicBezTo>
                    <a:pt x="24362" y="47667"/>
                    <a:pt x="24233" y="47826"/>
                    <a:pt x="24072" y="47826"/>
                  </a:cubicBezTo>
                  <a:cubicBezTo>
                    <a:pt x="23921" y="47826"/>
                    <a:pt x="23742" y="47686"/>
                    <a:pt x="23368" y="47437"/>
                  </a:cubicBezTo>
                  <a:cubicBezTo>
                    <a:pt x="23026" y="47210"/>
                    <a:pt x="22716" y="46898"/>
                    <a:pt x="22398" y="46637"/>
                  </a:cubicBezTo>
                  <a:lnTo>
                    <a:pt x="19490" y="44241"/>
                  </a:lnTo>
                  <a:cubicBezTo>
                    <a:pt x="19458" y="44214"/>
                    <a:pt x="19423" y="44203"/>
                    <a:pt x="19388" y="44203"/>
                  </a:cubicBezTo>
                  <a:cubicBezTo>
                    <a:pt x="19251" y="44203"/>
                    <a:pt x="19118" y="44379"/>
                    <a:pt x="19201" y="44511"/>
                  </a:cubicBezTo>
                  <a:cubicBezTo>
                    <a:pt x="19974" y="45767"/>
                    <a:pt x="20753" y="47024"/>
                    <a:pt x="21526" y="48283"/>
                  </a:cubicBezTo>
                  <a:cubicBezTo>
                    <a:pt x="21762" y="48669"/>
                    <a:pt x="22112" y="49102"/>
                    <a:pt x="22261" y="49542"/>
                  </a:cubicBezTo>
                  <a:cubicBezTo>
                    <a:pt x="22672" y="50760"/>
                    <a:pt x="21890" y="52024"/>
                    <a:pt x="21389" y="53061"/>
                  </a:cubicBezTo>
                  <a:cubicBezTo>
                    <a:pt x="20209" y="55507"/>
                    <a:pt x="18781" y="57083"/>
                    <a:pt x="16615" y="58689"/>
                  </a:cubicBezTo>
                  <a:cubicBezTo>
                    <a:pt x="14739" y="60075"/>
                    <a:pt x="14428" y="62253"/>
                    <a:pt x="13137" y="64077"/>
                  </a:cubicBezTo>
                  <a:cubicBezTo>
                    <a:pt x="11536" y="66332"/>
                    <a:pt x="8875" y="67569"/>
                    <a:pt x="6152" y="67569"/>
                  </a:cubicBezTo>
                  <a:cubicBezTo>
                    <a:pt x="6035" y="67569"/>
                    <a:pt x="5918" y="67567"/>
                    <a:pt x="5800" y="67562"/>
                  </a:cubicBezTo>
                  <a:cubicBezTo>
                    <a:pt x="5798" y="67562"/>
                    <a:pt x="5795" y="67562"/>
                    <a:pt x="5792" y="67562"/>
                  </a:cubicBezTo>
                  <a:cubicBezTo>
                    <a:pt x="5720" y="67562"/>
                    <a:pt x="5666" y="67595"/>
                    <a:pt x="5635" y="67642"/>
                  </a:cubicBezTo>
                  <a:cubicBezTo>
                    <a:pt x="8657" y="57127"/>
                    <a:pt x="13572" y="47184"/>
                    <a:pt x="18226" y="37322"/>
                  </a:cubicBezTo>
                  <a:cubicBezTo>
                    <a:pt x="24018" y="25049"/>
                    <a:pt x="30262" y="12999"/>
                    <a:pt x="36099" y="753"/>
                  </a:cubicBezTo>
                  <a:cubicBezTo>
                    <a:pt x="36126" y="736"/>
                    <a:pt x="36147" y="714"/>
                    <a:pt x="36164" y="690"/>
                  </a:cubicBezTo>
                  <a:close/>
                  <a:moveTo>
                    <a:pt x="35153" y="1900"/>
                  </a:moveTo>
                  <a:cubicBezTo>
                    <a:pt x="28867" y="13587"/>
                    <a:pt x="23239" y="25682"/>
                    <a:pt x="17583" y="37678"/>
                  </a:cubicBezTo>
                  <a:cubicBezTo>
                    <a:pt x="12059" y="49390"/>
                    <a:pt x="6191" y="61200"/>
                    <a:pt x="3621" y="73985"/>
                  </a:cubicBezTo>
                  <a:cubicBezTo>
                    <a:pt x="3611" y="74043"/>
                    <a:pt x="3623" y="74093"/>
                    <a:pt x="3644" y="74138"/>
                  </a:cubicBezTo>
                  <a:cubicBezTo>
                    <a:pt x="3616" y="74240"/>
                    <a:pt x="3586" y="74342"/>
                    <a:pt x="3556" y="74445"/>
                  </a:cubicBezTo>
                  <a:cubicBezTo>
                    <a:pt x="3525" y="74452"/>
                    <a:pt x="3495" y="74457"/>
                    <a:pt x="3465" y="74457"/>
                  </a:cubicBezTo>
                  <a:cubicBezTo>
                    <a:pt x="3416" y="74457"/>
                    <a:pt x="3368" y="74446"/>
                    <a:pt x="3320" y="74420"/>
                  </a:cubicBezTo>
                  <a:cubicBezTo>
                    <a:pt x="3250" y="74385"/>
                    <a:pt x="3204" y="74316"/>
                    <a:pt x="3144" y="74276"/>
                  </a:cubicBezTo>
                  <a:cubicBezTo>
                    <a:pt x="3136" y="74255"/>
                    <a:pt x="3123" y="74236"/>
                    <a:pt x="3116" y="74212"/>
                  </a:cubicBezTo>
                  <a:cubicBezTo>
                    <a:pt x="3109" y="74172"/>
                    <a:pt x="3086" y="74148"/>
                    <a:pt x="3064" y="74133"/>
                  </a:cubicBezTo>
                  <a:cubicBezTo>
                    <a:pt x="3069" y="74120"/>
                    <a:pt x="3073" y="74112"/>
                    <a:pt x="3076" y="74098"/>
                  </a:cubicBezTo>
                  <a:cubicBezTo>
                    <a:pt x="4129" y="67692"/>
                    <a:pt x="6333" y="61600"/>
                    <a:pt x="8842" y="55640"/>
                  </a:cubicBezTo>
                  <a:cubicBezTo>
                    <a:pt x="11510" y="49290"/>
                    <a:pt x="14356" y="43011"/>
                    <a:pt x="17238" y="36758"/>
                  </a:cubicBezTo>
                  <a:cubicBezTo>
                    <a:pt x="20086" y="30590"/>
                    <a:pt x="23004" y="24450"/>
                    <a:pt x="25990" y="18352"/>
                  </a:cubicBezTo>
                  <a:cubicBezTo>
                    <a:pt x="28755" y="12702"/>
                    <a:pt x="31491" y="7021"/>
                    <a:pt x="35153" y="1900"/>
                  </a:cubicBezTo>
                  <a:close/>
                  <a:moveTo>
                    <a:pt x="34107" y="0"/>
                  </a:moveTo>
                  <a:cubicBezTo>
                    <a:pt x="32016" y="0"/>
                    <a:pt x="30011" y="1063"/>
                    <a:pt x="28275" y="2269"/>
                  </a:cubicBezTo>
                  <a:cubicBezTo>
                    <a:pt x="27540" y="2776"/>
                    <a:pt x="26038" y="3529"/>
                    <a:pt x="25906" y="4512"/>
                  </a:cubicBezTo>
                  <a:cubicBezTo>
                    <a:pt x="25828" y="5055"/>
                    <a:pt x="26290" y="5587"/>
                    <a:pt x="26538" y="6012"/>
                  </a:cubicBezTo>
                  <a:cubicBezTo>
                    <a:pt x="26999" y="6790"/>
                    <a:pt x="27467" y="7566"/>
                    <a:pt x="27934" y="8339"/>
                  </a:cubicBezTo>
                  <a:cubicBezTo>
                    <a:pt x="26841" y="7458"/>
                    <a:pt x="25748" y="6575"/>
                    <a:pt x="24657" y="5695"/>
                  </a:cubicBezTo>
                  <a:cubicBezTo>
                    <a:pt x="24630" y="5672"/>
                    <a:pt x="24597" y="5663"/>
                    <a:pt x="24563" y="5663"/>
                  </a:cubicBezTo>
                  <a:cubicBezTo>
                    <a:pt x="24510" y="5663"/>
                    <a:pt x="24456" y="5685"/>
                    <a:pt x="24418" y="5715"/>
                  </a:cubicBezTo>
                  <a:cubicBezTo>
                    <a:pt x="22026" y="7573"/>
                    <a:pt x="20056" y="9869"/>
                    <a:pt x="18683" y="12574"/>
                  </a:cubicBezTo>
                  <a:cubicBezTo>
                    <a:pt x="17990" y="13935"/>
                    <a:pt x="17467" y="15381"/>
                    <a:pt x="16712" y="16707"/>
                  </a:cubicBezTo>
                  <a:cubicBezTo>
                    <a:pt x="15688" y="18513"/>
                    <a:pt x="14315" y="19435"/>
                    <a:pt x="12637" y="20564"/>
                  </a:cubicBezTo>
                  <a:cubicBezTo>
                    <a:pt x="11133" y="21577"/>
                    <a:pt x="10007" y="22990"/>
                    <a:pt x="10860" y="24834"/>
                  </a:cubicBezTo>
                  <a:cubicBezTo>
                    <a:pt x="11359" y="25909"/>
                    <a:pt x="12286" y="26742"/>
                    <a:pt x="13097" y="27573"/>
                  </a:cubicBezTo>
                  <a:lnTo>
                    <a:pt x="14655" y="29171"/>
                  </a:lnTo>
                  <a:cubicBezTo>
                    <a:pt x="13110" y="27756"/>
                    <a:pt x="11523" y="26386"/>
                    <a:pt x="9975" y="24986"/>
                  </a:cubicBezTo>
                  <a:cubicBezTo>
                    <a:pt x="9929" y="24944"/>
                    <a:pt x="9868" y="24918"/>
                    <a:pt x="9808" y="24918"/>
                  </a:cubicBezTo>
                  <a:cubicBezTo>
                    <a:pt x="9761" y="24918"/>
                    <a:pt x="9714" y="24934"/>
                    <a:pt x="9675" y="24972"/>
                  </a:cubicBezTo>
                  <a:cubicBezTo>
                    <a:pt x="8492" y="26140"/>
                    <a:pt x="8175" y="27608"/>
                    <a:pt x="8049" y="29214"/>
                  </a:cubicBezTo>
                  <a:cubicBezTo>
                    <a:pt x="7849" y="31729"/>
                    <a:pt x="7737" y="33779"/>
                    <a:pt x="6265" y="35938"/>
                  </a:cubicBezTo>
                  <a:cubicBezTo>
                    <a:pt x="5200" y="37495"/>
                    <a:pt x="4053" y="39068"/>
                    <a:pt x="3521" y="40903"/>
                  </a:cubicBezTo>
                  <a:cubicBezTo>
                    <a:pt x="2894" y="43059"/>
                    <a:pt x="4109" y="45212"/>
                    <a:pt x="3023" y="47208"/>
                  </a:cubicBezTo>
                  <a:cubicBezTo>
                    <a:pt x="1222" y="50520"/>
                    <a:pt x="1" y="53668"/>
                    <a:pt x="171" y="57526"/>
                  </a:cubicBezTo>
                  <a:cubicBezTo>
                    <a:pt x="322" y="61068"/>
                    <a:pt x="1514" y="64812"/>
                    <a:pt x="3872" y="67513"/>
                  </a:cubicBezTo>
                  <a:cubicBezTo>
                    <a:pt x="3912" y="67559"/>
                    <a:pt x="3957" y="67578"/>
                    <a:pt x="4000" y="67578"/>
                  </a:cubicBezTo>
                  <a:cubicBezTo>
                    <a:pt x="4078" y="67578"/>
                    <a:pt x="4150" y="67516"/>
                    <a:pt x="4174" y="67436"/>
                  </a:cubicBezTo>
                  <a:cubicBezTo>
                    <a:pt x="4192" y="67381"/>
                    <a:pt x="4186" y="67321"/>
                    <a:pt x="4144" y="67263"/>
                  </a:cubicBezTo>
                  <a:cubicBezTo>
                    <a:pt x="1527" y="63544"/>
                    <a:pt x="162" y="59336"/>
                    <a:pt x="694" y="54754"/>
                  </a:cubicBezTo>
                  <a:cubicBezTo>
                    <a:pt x="958" y="52467"/>
                    <a:pt x="1700" y="50299"/>
                    <a:pt x="2857" y="48310"/>
                  </a:cubicBezTo>
                  <a:cubicBezTo>
                    <a:pt x="3293" y="47561"/>
                    <a:pt x="3836" y="46817"/>
                    <a:pt x="3986" y="45940"/>
                  </a:cubicBezTo>
                  <a:cubicBezTo>
                    <a:pt x="4143" y="45022"/>
                    <a:pt x="3779" y="44166"/>
                    <a:pt x="3699" y="43261"/>
                  </a:cubicBezTo>
                  <a:cubicBezTo>
                    <a:pt x="3479" y="40760"/>
                    <a:pt x="4979" y="38550"/>
                    <a:pt x="6335" y="36588"/>
                  </a:cubicBezTo>
                  <a:cubicBezTo>
                    <a:pt x="7489" y="34911"/>
                    <a:pt x="8175" y="33443"/>
                    <a:pt x="8345" y="31406"/>
                  </a:cubicBezTo>
                  <a:cubicBezTo>
                    <a:pt x="8430" y="30367"/>
                    <a:pt x="8422" y="29320"/>
                    <a:pt x="8572" y="28288"/>
                  </a:cubicBezTo>
                  <a:cubicBezTo>
                    <a:pt x="8658" y="27705"/>
                    <a:pt x="8795" y="26785"/>
                    <a:pt x="9171" y="26276"/>
                  </a:cubicBezTo>
                  <a:cubicBezTo>
                    <a:pt x="9447" y="25901"/>
                    <a:pt x="9674" y="25751"/>
                    <a:pt x="9899" y="25751"/>
                  </a:cubicBezTo>
                  <a:cubicBezTo>
                    <a:pt x="10187" y="25751"/>
                    <a:pt x="10471" y="25998"/>
                    <a:pt x="10844" y="26333"/>
                  </a:cubicBezTo>
                  <a:cubicBezTo>
                    <a:pt x="12822" y="28105"/>
                    <a:pt x="14755" y="29951"/>
                    <a:pt x="16825" y="31620"/>
                  </a:cubicBezTo>
                  <a:cubicBezTo>
                    <a:pt x="16848" y="31639"/>
                    <a:pt x="16872" y="31647"/>
                    <a:pt x="16895" y="31647"/>
                  </a:cubicBezTo>
                  <a:cubicBezTo>
                    <a:pt x="16954" y="31647"/>
                    <a:pt x="17010" y="31596"/>
                    <a:pt x="17030" y="31536"/>
                  </a:cubicBezTo>
                  <a:cubicBezTo>
                    <a:pt x="17037" y="31537"/>
                    <a:pt x="17045" y="31537"/>
                    <a:pt x="17053" y="31537"/>
                  </a:cubicBezTo>
                  <a:cubicBezTo>
                    <a:pt x="17208" y="31537"/>
                    <a:pt x="17347" y="31349"/>
                    <a:pt x="17210" y="31206"/>
                  </a:cubicBezTo>
                  <a:cubicBezTo>
                    <a:pt x="16012" y="29980"/>
                    <a:pt x="14816" y="28755"/>
                    <a:pt x="13618" y="27533"/>
                  </a:cubicBezTo>
                  <a:cubicBezTo>
                    <a:pt x="12683" y="26573"/>
                    <a:pt x="11294" y="25463"/>
                    <a:pt x="11007" y="24079"/>
                  </a:cubicBezTo>
                  <a:cubicBezTo>
                    <a:pt x="10540" y="21818"/>
                    <a:pt x="13032" y="20897"/>
                    <a:pt x="14481" y="19861"/>
                  </a:cubicBezTo>
                  <a:cubicBezTo>
                    <a:pt x="15501" y="19129"/>
                    <a:pt x="16269" y="18242"/>
                    <a:pt x="16908" y="17167"/>
                  </a:cubicBezTo>
                  <a:cubicBezTo>
                    <a:pt x="18458" y="14560"/>
                    <a:pt x="19339" y="11706"/>
                    <a:pt x="21278" y="9313"/>
                  </a:cubicBezTo>
                  <a:cubicBezTo>
                    <a:pt x="21903" y="8538"/>
                    <a:pt x="23436" y="6367"/>
                    <a:pt x="24629" y="6367"/>
                  </a:cubicBezTo>
                  <a:cubicBezTo>
                    <a:pt x="24724" y="6367"/>
                    <a:pt x="24816" y="6381"/>
                    <a:pt x="24905" y="6410"/>
                  </a:cubicBezTo>
                  <a:cubicBezTo>
                    <a:pt x="25498" y="6598"/>
                    <a:pt x="26260" y="7506"/>
                    <a:pt x="26747" y="7899"/>
                  </a:cubicBezTo>
                  <a:lnTo>
                    <a:pt x="28590" y="9392"/>
                  </a:lnTo>
                  <a:cubicBezTo>
                    <a:pt x="28623" y="9419"/>
                    <a:pt x="28658" y="9430"/>
                    <a:pt x="28693" y="9430"/>
                  </a:cubicBezTo>
                  <a:cubicBezTo>
                    <a:pt x="28828" y="9430"/>
                    <a:pt x="28957" y="9258"/>
                    <a:pt x="28876" y="9127"/>
                  </a:cubicBezTo>
                  <a:cubicBezTo>
                    <a:pt x="28443" y="8391"/>
                    <a:pt x="28007" y="7659"/>
                    <a:pt x="27577" y="6918"/>
                  </a:cubicBezTo>
                  <a:cubicBezTo>
                    <a:pt x="27303" y="6444"/>
                    <a:pt x="26700" y="5777"/>
                    <a:pt x="26613" y="5260"/>
                  </a:cubicBezTo>
                  <a:cubicBezTo>
                    <a:pt x="26353" y="3738"/>
                    <a:pt x="28253" y="2851"/>
                    <a:pt x="29276" y="2203"/>
                  </a:cubicBezTo>
                  <a:cubicBezTo>
                    <a:pt x="30798" y="1238"/>
                    <a:pt x="32435" y="509"/>
                    <a:pt x="34170" y="509"/>
                  </a:cubicBezTo>
                  <a:cubicBezTo>
                    <a:pt x="34658" y="509"/>
                    <a:pt x="35153" y="567"/>
                    <a:pt x="35656" y="693"/>
                  </a:cubicBezTo>
                  <a:cubicBezTo>
                    <a:pt x="32455" y="4818"/>
                    <a:pt x="30059" y="9470"/>
                    <a:pt x="27739" y="14131"/>
                  </a:cubicBezTo>
                  <a:cubicBezTo>
                    <a:pt x="25340" y="18956"/>
                    <a:pt x="22988" y="23809"/>
                    <a:pt x="20679" y="28679"/>
                  </a:cubicBezTo>
                  <a:cubicBezTo>
                    <a:pt x="16172" y="38187"/>
                    <a:pt x="11649" y="47746"/>
                    <a:pt x="7671" y="57493"/>
                  </a:cubicBezTo>
                  <a:cubicBezTo>
                    <a:pt x="6342" y="60752"/>
                    <a:pt x="5135" y="64063"/>
                    <a:pt x="4184" y="67443"/>
                  </a:cubicBezTo>
                  <a:cubicBezTo>
                    <a:pt x="3579" y="69591"/>
                    <a:pt x="3077" y="71770"/>
                    <a:pt x="2711" y="73983"/>
                  </a:cubicBezTo>
                  <a:cubicBezTo>
                    <a:pt x="2691" y="74112"/>
                    <a:pt x="2783" y="74199"/>
                    <a:pt x="2880" y="74222"/>
                  </a:cubicBezTo>
                  <a:cubicBezTo>
                    <a:pt x="2877" y="74235"/>
                    <a:pt x="2876" y="74249"/>
                    <a:pt x="2879" y="74263"/>
                  </a:cubicBezTo>
                  <a:cubicBezTo>
                    <a:pt x="2880" y="74302"/>
                    <a:pt x="2889" y="74338"/>
                    <a:pt x="2901" y="74373"/>
                  </a:cubicBezTo>
                  <a:cubicBezTo>
                    <a:pt x="2894" y="74412"/>
                    <a:pt x="2893" y="74449"/>
                    <a:pt x="2914" y="74478"/>
                  </a:cubicBezTo>
                  <a:cubicBezTo>
                    <a:pt x="3041" y="74676"/>
                    <a:pt x="3247" y="74808"/>
                    <a:pt x="3486" y="74808"/>
                  </a:cubicBezTo>
                  <a:cubicBezTo>
                    <a:pt x="3497" y="74808"/>
                    <a:pt x="3508" y="74808"/>
                    <a:pt x="3519" y="74808"/>
                  </a:cubicBezTo>
                  <a:cubicBezTo>
                    <a:pt x="3626" y="74802"/>
                    <a:pt x="3777" y="74771"/>
                    <a:pt x="3842" y="74676"/>
                  </a:cubicBezTo>
                  <a:cubicBezTo>
                    <a:pt x="3892" y="74602"/>
                    <a:pt x="3906" y="74480"/>
                    <a:pt x="3930" y="74399"/>
                  </a:cubicBezTo>
                  <a:lnTo>
                    <a:pt x="3992" y="74205"/>
                  </a:lnTo>
                  <a:cubicBezTo>
                    <a:pt x="4014" y="74179"/>
                    <a:pt x="4029" y="74150"/>
                    <a:pt x="4040" y="74109"/>
                  </a:cubicBezTo>
                  <a:cubicBezTo>
                    <a:pt x="4469" y="71976"/>
                    <a:pt x="4992" y="69868"/>
                    <a:pt x="5590" y="67782"/>
                  </a:cubicBezTo>
                  <a:cubicBezTo>
                    <a:pt x="5593" y="67879"/>
                    <a:pt x="5656" y="67978"/>
                    <a:pt x="5785" y="67982"/>
                  </a:cubicBezTo>
                  <a:cubicBezTo>
                    <a:pt x="5914" y="67987"/>
                    <a:pt x="6044" y="67990"/>
                    <a:pt x="6173" y="67990"/>
                  </a:cubicBezTo>
                  <a:cubicBezTo>
                    <a:pt x="8455" y="67990"/>
                    <a:pt x="10651" y="67179"/>
                    <a:pt x="12342" y="65607"/>
                  </a:cubicBezTo>
                  <a:cubicBezTo>
                    <a:pt x="13303" y="64713"/>
                    <a:pt x="13939" y="63654"/>
                    <a:pt x="14495" y="62471"/>
                  </a:cubicBezTo>
                  <a:cubicBezTo>
                    <a:pt x="15366" y="60615"/>
                    <a:pt x="16092" y="59615"/>
                    <a:pt x="17740" y="58442"/>
                  </a:cubicBezTo>
                  <a:cubicBezTo>
                    <a:pt x="20047" y="56799"/>
                    <a:pt x="21395" y="54287"/>
                    <a:pt x="22453" y="51715"/>
                  </a:cubicBezTo>
                  <a:cubicBezTo>
                    <a:pt x="22882" y="50669"/>
                    <a:pt x="22965" y="49995"/>
                    <a:pt x="22433" y="48979"/>
                  </a:cubicBezTo>
                  <a:cubicBezTo>
                    <a:pt x="21785" y="47743"/>
                    <a:pt x="20999" y="46560"/>
                    <a:pt x="20237" y="45375"/>
                  </a:cubicBezTo>
                  <a:lnTo>
                    <a:pt x="20237" y="45375"/>
                  </a:lnTo>
                  <a:cubicBezTo>
                    <a:pt x="21530" y="46443"/>
                    <a:pt x="22821" y="47510"/>
                    <a:pt x="24114" y="48576"/>
                  </a:cubicBezTo>
                  <a:cubicBezTo>
                    <a:pt x="24143" y="48600"/>
                    <a:pt x="24179" y="48610"/>
                    <a:pt x="24215" y="48610"/>
                  </a:cubicBezTo>
                  <a:cubicBezTo>
                    <a:pt x="24288" y="48610"/>
                    <a:pt x="24363" y="48569"/>
                    <a:pt x="24398" y="48512"/>
                  </a:cubicBezTo>
                  <a:cubicBezTo>
                    <a:pt x="26707" y="44762"/>
                    <a:pt x="28582" y="41207"/>
                    <a:pt x="29350" y="36835"/>
                  </a:cubicBezTo>
                  <a:cubicBezTo>
                    <a:pt x="30011" y="33100"/>
                    <a:pt x="32761" y="30120"/>
                    <a:pt x="33257" y="26392"/>
                  </a:cubicBezTo>
                  <a:cubicBezTo>
                    <a:pt x="33358" y="25609"/>
                    <a:pt x="33291" y="24870"/>
                    <a:pt x="33211" y="24097"/>
                  </a:cubicBezTo>
                  <a:cubicBezTo>
                    <a:pt x="33020" y="22255"/>
                    <a:pt x="33218" y="21375"/>
                    <a:pt x="34427" y="19948"/>
                  </a:cubicBezTo>
                  <a:cubicBezTo>
                    <a:pt x="35652" y="18500"/>
                    <a:pt x="36242" y="16853"/>
                    <a:pt x="36665" y="15020"/>
                  </a:cubicBezTo>
                  <a:cubicBezTo>
                    <a:pt x="37100" y="13112"/>
                    <a:pt x="37755" y="9685"/>
                    <a:pt x="35664" y="8737"/>
                  </a:cubicBezTo>
                  <a:cubicBezTo>
                    <a:pt x="36299" y="8640"/>
                    <a:pt x="36930" y="8544"/>
                    <a:pt x="37565" y="8453"/>
                  </a:cubicBezTo>
                  <a:cubicBezTo>
                    <a:pt x="37633" y="8442"/>
                    <a:pt x="37702" y="8374"/>
                    <a:pt x="37719" y="8306"/>
                  </a:cubicBezTo>
                  <a:cubicBezTo>
                    <a:pt x="38328" y="5562"/>
                    <a:pt x="37899" y="2818"/>
                    <a:pt x="36433" y="414"/>
                  </a:cubicBezTo>
                  <a:cubicBezTo>
                    <a:pt x="36392" y="351"/>
                    <a:pt x="36334" y="324"/>
                    <a:pt x="36276" y="324"/>
                  </a:cubicBezTo>
                  <a:cubicBezTo>
                    <a:pt x="36233" y="324"/>
                    <a:pt x="36191" y="339"/>
                    <a:pt x="36157" y="364"/>
                  </a:cubicBezTo>
                  <a:cubicBezTo>
                    <a:pt x="36129" y="327"/>
                    <a:pt x="36081" y="302"/>
                    <a:pt x="36031" y="302"/>
                  </a:cubicBezTo>
                  <a:cubicBezTo>
                    <a:pt x="36018" y="302"/>
                    <a:pt x="36006" y="304"/>
                    <a:pt x="35993" y="307"/>
                  </a:cubicBezTo>
                  <a:cubicBezTo>
                    <a:pt x="35360" y="94"/>
                    <a:pt x="34730" y="0"/>
                    <a:pt x="34107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74"/>
          <p:cNvGrpSpPr/>
          <p:nvPr/>
        </p:nvGrpSpPr>
        <p:grpSpPr>
          <a:xfrm>
            <a:off x="2690577" y="3956822"/>
            <a:ext cx="544886" cy="245747"/>
            <a:chOff x="2419650" y="3750725"/>
            <a:chExt cx="482200" cy="217475"/>
          </a:xfrm>
        </p:grpSpPr>
        <p:sp>
          <p:nvSpPr>
            <p:cNvPr id="8161" name="Google Shape;8161;p74"/>
            <p:cNvSpPr/>
            <p:nvPr/>
          </p:nvSpPr>
          <p:spPr>
            <a:xfrm>
              <a:off x="2427500" y="3761275"/>
              <a:ext cx="453750" cy="201250"/>
            </a:xfrm>
            <a:custGeom>
              <a:avLst/>
              <a:gdLst/>
              <a:ahLst/>
              <a:cxnLst/>
              <a:rect l="l" t="t" r="r" b="b"/>
              <a:pathLst>
                <a:path w="18150" h="8050" extrusionOk="0">
                  <a:moveTo>
                    <a:pt x="11229" y="4046"/>
                  </a:moveTo>
                  <a:cubicBezTo>
                    <a:pt x="11850" y="4046"/>
                    <a:pt x="12437" y="4423"/>
                    <a:pt x="12446" y="5237"/>
                  </a:cubicBezTo>
                  <a:cubicBezTo>
                    <a:pt x="12448" y="5301"/>
                    <a:pt x="12384" y="5349"/>
                    <a:pt x="12324" y="5349"/>
                  </a:cubicBezTo>
                  <a:cubicBezTo>
                    <a:pt x="12288" y="5349"/>
                    <a:pt x="12255" y="5332"/>
                    <a:pt x="12237" y="5292"/>
                  </a:cubicBezTo>
                  <a:cubicBezTo>
                    <a:pt x="12018" y="4785"/>
                    <a:pt x="11713" y="4388"/>
                    <a:pt x="11170" y="4388"/>
                  </a:cubicBezTo>
                  <a:cubicBezTo>
                    <a:pt x="11114" y="4388"/>
                    <a:pt x="11056" y="4392"/>
                    <a:pt x="10995" y="4401"/>
                  </a:cubicBezTo>
                  <a:cubicBezTo>
                    <a:pt x="10374" y="4486"/>
                    <a:pt x="10051" y="5004"/>
                    <a:pt x="10114" y="5614"/>
                  </a:cubicBezTo>
                  <a:cubicBezTo>
                    <a:pt x="10124" y="5717"/>
                    <a:pt x="10042" y="5766"/>
                    <a:pt x="9958" y="5766"/>
                  </a:cubicBezTo>
                  <a:cubicBezTo>
                    <a:pt x="9914" y="5766"/>
                    <a:pt x="9870" y="5753"/>
                    <a:pt x="9838" y="5728"/>
                  </a:cubicBezTo>
                  <a:cubicBezTo>
                    <a:pt x="9668" y="5545"/>
                    <a:pt x="9491" y="5453"/>
                    <a:pt x="9309" y="5453"/>
                  </a:cubicBezTo>
                  <a:cubicBezTo>
                    <a:pt x="9052" y="5453"/>
                    <a:pt x="8783" y="5635"/>
                    <a:pt x="8502" y="5997"/>
                  </a:cubicBezTo>
                  <a:cubicBezTo>
                    <a:pt x="8516" y="6070"/>
                    <a:pt x="8463" y="6113"/>
                    <a:pt x="8408" y="6113"/>
                  </a:cubicBezTo>
                  <a:cubicBezTo>
                    <a:pt x="8371" y="6113"/>
                    <a:pt x="8334" y="6093"/>
                    <a:pt x="8316" y="6048"/>
                  </a:cubicBezTo>
                  <a:cubicBezTo>
                    <a:pt x="8179" y="5691"/>
                    <a:pt x="8325" y="5335"/>
                    <a:pt x="8679" y="5158"/>
                  </a:cubicBezTo>
                  <a:cubicBezTo>
                    <a:pt x="8798" y="5101"/>
                    <a:pt x="8919" y="5077"/>
                    <a:pt x="9040" y="5077"/>
                  </a:cubicBezTo>
                  <a:cubicBezTo>
                    <a:pt x="9296" y="5077"/>
                    <a:pt x="9553" y="5184"/>
                    <a:pt x="9784" y="5315"/>
                  </a:cubicBezTo>
                  <a:cubicBezTo>
                    <a:pt x="9837" y="4494"/>
                    <a:pt x="10553" y="4046"/>
                    <a:pt x="11229" y="4046"/>
                  </a:cubicBezTo>
                  <a:close/>
                  <a:moveTo>
                    <a:pt x="8561" y="1"/>
                  </a:moveTo>
                  <a:cubicBezTo>
                    <a:pt x="8327" y="1"/>
                    <a:pt x="8084" y="53"/>
                    <a:pt x="7838" y="168"/>
                  </a:cubicBezTo>
                  <a:cubicBezTo>
                    <a:pt x="6799" y="656"/>
                    <a:pt x="6452" y="1963"/>
                    <a:pt x="6873" y="2972"/>
                  </a:cubicBezTo>
                  <a:cubicBezTo>
                    <a:pt x="6897" y="3028"/>
                    <a:pt x="6877" y="3079"/>
                    <a:pt x="6837" y="3106"/>
                  </a:cubicBezTo>
                  <a:cubicBezTo>
                    <a:pt x="6880" y="3149"/>
                    <a:pt x="6923" y="3189"/>
                    <a:pt x="6959" y="3240"/>
                  </a:cubicBezTo>
                  <a:cubicBezTo>
                    <a:pt x="7026" y="3342"/>
                    <a:pt x="6934" y="3475"/>
                    <a:pt x="6824" y="3475"/>
                  </a:cubicBezTo>
                  <a:cubicBezTo>
                    <a:pt x="6810" y="3475"/>
                    <a:pt x="6797" y="3473"/>
                    <a:pt x="6783" y="3469"/>
                  </a:cubicBezTo>
                  <a:cubicBezTo>
                    <a:pt x="6501" y="3385"/>
                    <a:pt x="6253" y="3266"/>
                    <a:pt x="5994" y="3266"/>
                  </a:cubicBezTo>
                  <a:cubicBezTo>
                    <a:pt x="5841" y="3266"/>
                    <a:pt x="5684" y="3308"/>
                    <a:pt x="5514" y="3422"/>
                  </a:cubicBezTo>
                  <a:cubicBezTo>
                    <a:pt x="5084" y="3711"/>
                    <a:pt x="4990" y="4278"/>
                    <a:pt x="5156" y="4739"/>
                  </a:cubicBezTo>
                  <a:cubicBezTo>
                    <a:pt x="5184" y="4814"/>
                    <a:pt x="5136" y="4872"/>
                    <a:pt x="5073" y="4896"/>
                  </a:cubicBezTo>
                  <a:lnTo>
                    <a:pt x="5077" y="4968"/>
                  </a:lnTo>
                  <a:cubicBezTo>
                    <a:pt x="5124" y="4964"/>
                    <a:pt x="5168" y="4961"/>
                    <a:pt x="5212" y="4961"/>
                  </a:cubicBezTo>
                  <a:cubicBezTo>
                    <a:pt x="5269" y="4961"/>
                    <a:pt x="5325" y="4965"/>
                    <a:pt x="5380" y="4975"/>
                  </a:cubicBezTo>
                  <a:cubicBezTo>
                    <a:pt x="5479" y="4991"/>
                    <a:pt x="5470" y="5121"/>
                    <a:pt x="5404" y="5168"/>
                  </a:cubicBezTo>
                  <a:cubicBezTo>
                    <a:pt x="5207" y="5311"/>
                    <a:pt x="4970" y="5341"/>
                    <a:pt x="4734" y="5392"/>
                  </a:cubicBezTo>
                  <a:cubicBezTo>
                    <a:pt x="4478" y="5451"/>
                    <a:pt x="4214" y="5498"/>
                    <a:pt x="3958" y="5549"/>
                  </a:cubicBezTo>
                  <a:cubicBezTo>
                    <a:pt x="3947" y="5552"/>
                    <a:pt x="3936" y="5553"/>
                    <a:pt x="3926" y="5553"/>
                  </a:cubicBezTo>
                  <a:cubicBezTo>
                    <a:pt x="3777" y="5553"/>
                    <a:pt x="3722" y="5329"/>
                    <a:pt x="3884" y="5285"/>
                  </a:cubicBezTo>
                  <a:cubicBezTo>
                    <a:pt x="4068" y="5234"/>
                    <a:pt x="4273" y="5158"/>
                    <a:pt x="4483" y="5096"/>
                  </a:cubicBezTo>
                  <a:cubicBezTo>
                    <a:pt x="4297" y="4904"/>
                    <a:pt x="4133" y="4718"/>
                    <a:pt x="3833" y="4622"/>
                  </a:cubicBezTo>
                  <a:cubicBezTo>
                    <a:pt x="3708" y="4583"/>
                    <a:pt x="3566" y="4556"/>
                    <a:pt x="3427" y="4556"/>
                  </a:cubicBezTo>
                  <a:cubicBezTo>
                    <a:pt x="3359" y="4556"/>
                    <a:pt x="3293" y="4562"/>
                    <a:pt x="3230" y="4576"/>
                  </a:cubicBezTo>
                  <a:cubicBezTo>
                    <a:pt x="3125" y="4599"/>
                    <a:pt x="3050" y="4632"/>
                    <a:pt x="2978" y="4714"/>
                  </a:cubicBezTo>
                  <a:cubicBezTo>
                    <a:pt x="2970" y="4721"/>
                    <a:pt x="2958" y="4741"/>
                    <a:pt x="2947" y="4756"/>
                  </a:cubicBezTo>
                  <a:cubicBezTo>
                    <a:pt x="2958" y="4819"/>
                    <a:pt x="2965" y="4886"/>
                    <a:pt x="2962" y="4954"/>
                  </a:cubicBezTo>
                  <a:cubicBezTo>
                    <a:pt x="3025" y="4996"/>
                    <a:pt x="3005" y="5104"/>
                    <a:pt x="2927" y="5111"/>
                  </a:cubicBezTo>
                  <a:cubicBezTo>
                    <a:pt x="2893" y="5159"/>
                    <a:pt x="2841" y="5186"/>
                    <a:pt x="2790" y="5186"/>
                  </a:cubicBezTo>
                  <a:cubicBezTo>
                    <a:pt x="2734" y="5186"/>
                    <a:pt x="2679" y="5152"/>
                    <a:pt x="2655" y="5078"/>
                  </a:cubicBezTo>
                  <a:cubicBezTo>
                    <a:pt x="2494" y="4623"/>
                    <a:pt x="2059" y="4283"/>
                    <a:pt x="1599" y="4283"/>
                  </a:cubicBezTo>
                  <a:cubicBezTo>
                    <a:pt x="1407" y="4283"/>
                    <a:pt x="1211" y="4342"/>
                    <a:pt x="1028" y="4476"/>
                  </a:cubicBezTo>
                  <a:cubicBezTo>
                    <a:pt x="263" y="5036"/>
                    <a:pt x="655" y="6207"/>
                    <a:pt x="1214" y="6750"/>
                  </a:cubicBezTo>
                  <a:cubicBezTo>
                    <a:pt x="1225" y="6763"/>
                    <a:pt x="1234" y="6773"/>
                    <a:pt x="1236" y="6790"/>
                  </a:cubicBezTo>
                  <a:cubicBezTo>
                    <a:pt x="1292" y="6814"/>
                    <a:pt x="1348" y="6841"/>
                    <a:pt x="1394" y="6877"/>
                  </a:cubicBezTo>
                  <a:cubicBezTo>
                    <a:pt x="1508" y="6955"/>
                    <a:pt x="1476" y="7161"/>
                    <a:pt x="1315" y="7161"/>
                  </a:cubicBezTo>
                  <a:cubicBezTo>
                    <a:pt x="1109" y="7155"/>
                    <a:pt x="833" y="7060"/>
                    <a:pt x="588" y="7060"/>
                  </a:cubicBezTo>
                  <a:cubicBezTo>
                    <a:pt x="431" y="7060"/>
                    <a:pt x="288" y="7099"/>
                    <a:pt x="182" y="7223"/>
                  </a:cubicBezTo>
                  <a:cubicBezTo>
                    <a:pt x="0" y="7435"/>
                    <a:pt x="155" y="7628"/>
                    <a:pt x="201" y="7834"/>
                  </a:cubicBezTo>
                  <a:cubicBezTo>
                    <a:pt x="233" y="7854"/>
                    <a:pt x="265" y="7861"/>
                    <a:pt x="312" y="7861"/>
                  </a:cubicBezTo>
                  <a:cubicBezTo>
                    <a:pt x="433" y="7861"/>
                    <a:pt x="429" y="8034"/>
                    <a:pt x="312" y="8047"/>
                  </a:cubicBezTo>
                  <a:lnTo>
                    <a:pt x="312" y="8050"/>
                  </a:lnTo>
                  <a:cubicBezTo>
                    <a:pt x="5829" y="7710"/>
                    <a:pt x="11436" y="7524"/>
                    <a:pt x="16974" y="7524"/>
                  </a:cubicBezTo>
                  <a:cubicBezTo>
                    <a:pt x="17351" y="7524"/>
                    <a:pt x="17728" y="7525"/>
                    <a:pt x="18104" y="7527"/>
                  </a:cubicBezTo>
                  <a:cubicBezTo>
                    <a:pt x="18117" y="7527"/>
                    <a:pt x="18124" y="7534"/>
                    <a:pt x="18137" y="7534"/>
                  </a:cubicBezTo>
                  <a:cubicBezTo>
                    <a:pt x="18137" y="7371"/>
                    <a:pt x="18149" y="7207"/>
                    <a:pt x="18114" y="7037"/>
                  </a:cubicBezTo>
                  <a:cubicBezTo>
                    <a:pt x="18035" y="6687"/>
                    <a:pt x="17845" y="6368"/>
                    <a:pt x="17561" y="6141"/>
                  </a:cubicBezTo>
                  <a:cubicBezTo>
                    <a:pt x="17272" y="5906"/>
                    <a:pt x="16926" y="5800"/>
                    <a:pt x="16578" y="5800"/>
                  </a:cubicBezTo>
                  <a:cubicBezTo>
                    <a:pt x="16249" y="5800"/>
                    <a:pt x="15917" y="5894"/>
                    <a:pt x="15626" y="6062"/>
                  </a:cubicBezTo>
                  <a:cubicBezTo>
                    <a:pt x="15616" y="6082"/>
                    <a:pt x="15612" y="6101"/>
                    <a:pt x="15600" y="6118"/>
                  </a:cubicBezTo>
                  <a:cubicBezTo>
                    <a:pt x="15562" y="6177"/>
                    <a:pt x="15505" y="6204"/>
                    <a:pt x="15448" y="6204"/>
                  </a:cubicBezTo>
                  <a:cubicBezTo>
                    <a:pt x="15358" y="6204"/>
                    <a:pt x="15270" y="6137"/>
                    <a:pt x="15266" y="6027"/>
                  </a:cubicBezTo>
                  <a:cubicBezTo>
                    <a:pt x="15256" y="5798"/>
                    <a:pt x="15306" y="5585"/>
                    <a:pt x="15259" y="5357"/>
                  </a:cubicBezTo>
                  <a:cubicBezTo>
                    <a:pt x="15203" y="5118"/>
                    <a:pt x="15080" y="4889"/>
                    <a:pt x="14920" y="4704"/>
                  </a:cubicBezTo>
                  <a:cubicBezTo>
                    <a:pt x="14659" y="4404"/>
                    <a:pt x="14325" y="4233"/>
                    <a:pt x="13950" y="4171"/>
                  </a:cubicBezTo>
                  <a:cubicBezTo>
                    <a:pt x="13915" y="4191"/>
                    <a:pt x="13877" y="4201"/>
                    <a:pt x="13839" y="4201"/>
                  </a:cubicBezTo>
                  <a:cubicBezTo>
                    <a:pt x="13781" y="4201"/>
                    <a:pt x="13724" y="4179"/>
                    <a:pt x="13682" y="4143"/>
                  </a:cubicBezTo>
                  <a:cubicBezTo>
                    <a:pt x="13670" y="4143"/>
                    <a:pt x="13659" y="4141"/>
                    <a:pt x="13646" y="4141"/>
                  </a:cubicBezTo>
                  <a:cubicBezTo>
                    <a:pt x="13507" y="4141"/>
                    <a:pt x="13493" y="3951"/>
                    <a:pt x="13614" y="3912"/>
                  </a:cubicBezTo>
                  <a:cubicBezTo>
                    <a:pt x="13620" y="3908"/>
                    <a:pt x="13623" y="3908"/>
                    <a:pt x="13626" y="3908"/>
                  </a:cubicBezTo>
                  <a:cubicBezTo>
                    <a:pt x="13632" y="3898"/>
                    <a:pt x="13632" y="3889"/>
                    <a:pt x="13639" y="3882"/>
                  </a:cubicBezTo>
                  <a:cubicBezTo>
                    <a:pt x="14029" y="3315"/>
                    <a:pt x="13867" y="2555"/>
                    <a:pt x="13336" y="2133"/>
                  </a:cubicBezTo>
                  <a:cubicBezTo>
                    <a:pt x="13056" y="1913"/>
                    <a:pt x="12698" y="1816"/>
                    <a:pt x="12345" y="1816"/>
                  </a:cubicBezTo>
                  <a:cubicBezTo>
                    <a:pt x="12294" y="1816"/>
                    <a:pt x="12243" y="1818"/>
                    <a:pt x="12193" y="1822"/>
                  </a:cubicBezTo>
                  <a:cubicBezTo>
                    <a:pt x="12036" y="1834"/>
                    <a:pt x="11878" y="1867"/>
                    <a:pt x="11728" y="1910"/>
                  </a:cubicBezTo>
                  <a:cubicBezTo>
                    <a:pt x="11660" y="1929"/>
                    <a:pt x="10980" y="2289"/>
                    <a:pt x="11042" y="2307"/>
                  </a:cubicBezTo>
                  <a:cubicBezTo>
                    <a:pt x="11150" y="2340"/>
                    <a:pt x="11137" y="2513"/>
                    <a:pt x="11022" y="2513"/>
                  </a:cubicBezTo>
                  <a:cubicBezTo>
                    <a:pt x="11020" y="2513"/>
                    <a:pt x="11018" y="2513"/>
                    <a:pt x="11015" y="2513"/>
                  </a:cubicBezTo>
                  <a:cubicBezTo>
                    <a:pt x="10968" y="2507"/>
                    <a:pt x="10930" y="2497"/>
                    <a:pt x="10894" y="2482"/>
                  </a:cubicBezTo>
                  <a:cubicBezTo>
                    <a:pt x="10857" y="2549"/>
                    <a:pt x="10784" y="2581"/>
                    <a:pt x="10709" y="2581"/>
                  </a:cubicBezTo>
                  <a:cubicBezTo>
                    <a:pt x="10594" y="2581"/>
                    <a:pt x="10476" y="2505"/>
                    <a:pt x="10488" y="2370"/>
                  </a:cubicBezTo>
                  <a:cubicBezTo>
                    <a:pt x="10610" y="1227"/>
                    <a:pt x="9697" y="1"/>
                    <a:pt x="8561" y="1"/>
                  </a:cubicBezTo>
                  <a:close/>
                </a:path>
              </a:pathLst>
            </a:custGeom>
            <a:solidFill>
              <a:srgbClr val="9BE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4"/>
            <p:cNvSpPr/>
            <p:nvPr/>
          </p:nvSpPr>
          <p:spPr>
            <a:xfrm>
              <a:off x="2431575" y="3959975"/>
              <a:ext cx="51075" cy="7550"/>
            </a:xfrm>
            <a:custGeom>
              <a:avLst/>
              <a:gdLst/>
              <a:ahLst/>
              <a:cxnLst/>
              <a:rect l="l" t="t" r="r" b="b"/>
              <a:pathLst>
                <a:path w="2043" h="302" extrusionOk="0">
                  <a:moveTo>
                    <a:pt x="2042" y="0"/>
                  </a:moveTo>
                  <a:lnTo>
                    <a:pt x="2042" y="0"/>
                  </a:lnTo>
                  <a:cubicBezTo>
                    <a:pt x="1412" y="33"/>
                    <a:pt x="779" y="63"/>
                    <a:pt x="150" y="102"/>
                  </a:cubicBezTo>
                  <a:lnTo>
                    <a:pt x="119" y="102"/>
                  </a:lnTo>
                  <a:cubicBezTo>
                    <a:pt x="5" y="109"/>
                    <a:pt x="0" y="279"/>
                    <a:pt x="119" y="282"/>
                  </a:cubicBezTo>
                  <a:cubicBezTo>
                    <a:pt x="751" y="293"/>
                    <a:pt x="1386" y="295"/>
                    <a:pt x="2019" y="302"/>
                  </a:cubicBezTo>
                  <a:cubicBezTo>
                    <a:pt x="2016" y="200"/>
                    <a:pt x="2024" y="100"/>
                    <a:pt x="2042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4"/>
            <p:cNvSpPr/>
            <p:nvPr/>
          </p:nvSpPr>
          <p:spPr>
            <a:xfrm>
              <a:off x="2542625" y="3750725"/>
              <a:ext cx="359200" cy="211750"/>
            </a:xfrm>
            <a:custGeom>
              <a:avLst/>
              <a:gdLst/>
              <a:ahLst/>
              <a:cxnLst/>
              <a:rect l="l" t="t" r="r" b="b"/>
              <a:pathLst>
                <a:path w="14368" h="8470" extrusionOk="0">
                  <a:moveTo>
                    <a:pt x="3977" y="0"/>
                  </a:moveTo>
                  <a:cubicBezTo>
                    <a:pt x="3795" y="0"/>
                    <a:pt x="3609" y="25"/>
                    <a:pt x="3423" y="78"/>
                  </a:cubicBezTo>
                  <a:cubicBezTo>
                    <a:pt x="2080" y="460"/>
                    <a:pt x="1331" y="2122"/>
                    <a:pt x="1945" y="3358"/>
                  </a:cubicBezTo>
                  <a:cubicBezTo>
                    <a:pt x="1816" y="3313"/>
                    <a:pt x="1675" y="3292"/>
                    <a:pt x="1532" y="3292"/>
                  </a:cubicBezTo>
                  <a:cubicBezTo>
                    <a:pt x="1203" y="3292"/>
                    <a:pt x="863" y="3402"/>
                    <a:pt x="638" y="3575"/>
                  </a:cubicBezTo>
                  <a:cubicBezTo>
                    <a:pt x="125" y="3973"/>
                    <a:pt x="1" y="4705"/>
                    <a:pt x="311" y="5261"/>
                  </a:cubicBezTo>
                  <a:cubicBezTo>
                    <a:pt x="336" y="5305"/>
                    <a:pt x="377" y="5324"/>
                    <a:pt x="420" y="5324"/>
                  </a:cubicBezTo>
                  <a:cubicBezTo>
                    <a:pt x="437" y="5324"/>
                    <a:pt x="455" y="5321"/>
                    <a:pt x="472" y="5316"/>
                  </a:cubicBezTo>
                  <a:cubicBezTo>
                    <a:pt x="534" y="5293"/>
                    <a:pt x="582" y="5234"/>
                    <a:pt x="554" y="5158"/>
                  </a:cubicBezTo>
                  <a:cubicBezTo>
                    <a:pt x="388" y="4698"/>
                    <a:pt x="482" y="4130"/>
                    <a:pt x="912" y="3842"/>
                  </a:cubicBezTo>
                  <a:cubicBezTo>
                    <a:pt x="1082" y="3728"/>
                    <a:pt x="1239" y="3687"/>
                    <a:pt x="1392" y="3687"/>
                  </a:cubicBezTo>
                  <a:cubicBezTo>
                    <a:pt x="1651" y="3687"/>
                    <a:pt x="1899" y="3805"/>
                    <a:pt x="2181" y="3890"/>
                  </a:cubicBezTo>
                  <a:cubicBezTo>
                    <a:pt x="2195" y="3894"/>
                    <a:pt x="2208" y="3896"/>
                    <a:pt x="2222" y="3896"/>
                  </a:cubicBezTo>
                  <a:cubicBezTo>
                    <a:pt x="2333" y="3896"/>
                    <a:pt x="2424" y="3763"/>
                    <a:pt x="2358" y="3661"/>
                  </a:cubicBezTo>
                  <a:cubicBezTo>
                    <a:pt x="2322" y="3608"/>
                    <a:pt x="2280" y="3570"/>
                    <a:pt x="2237" y="3527"/>
                  </a:cubicBezTo>
                  <a:cubicBezTo>
                    <a:pt x="2275" y="3500"/>
                    <a:pt x="2295" y="3448"/>
                    <a:pt x="2272" y="3392"/>
                  </a:cubicBezTo>
                  <a:cubicBezTo>
                    <a:pt x="1851" y="2384"/>
                    <a:pt x="2197" y="1076"/>
                    <a:pt x="3237" y="589"/>
                  </a:cubicBezTo>
                  <a:cubicBezTo>
                    <a:pt x="3483" y="473"/>
                    <a:pt x="3726" y="421"/>
                    <a:pt x="3960" y="421"/>
                  </a:cubicBezTo>
                  <a:cubicBezTo>
                    <a:pt x="4848" y="421"/>
                    <a:pt x="5600" y="1173"/>
                    <a:pt x="5826" y="2048"/>
                  </a:cubicBezTo>
                  <a:cubicBezTo>
                    <a:pt x="6080" y="2275"/>
                    <a:pt x="6282" y="2571"/>
                    <a:pt x="6396" y="2927"/>
                  </a:cubicBezTo>
                  <a:cubicBezTo>
                    <a:pt x="6403" y="2928"/>
                    <a:pt x="6409" y="2929"/>
                    <a:pt x="6416" y="2932"/>
                  </a:cubicBezTo>
                  <a:cubicBezTo>
                    <a:pt x="6418" y="2932"/>
                    <a:pt x="6421" y="2933"/>
                    <a:pt x="6423" y="2933"/>
                  </a:cubicBezTo>
                  <a:cubicBezTo>
                    <a:pt x="6538" y="2933"/>
                    <a:pt x="6551" y="2757"/>
                    <a:pt x="6442" y="2727"/>
                  </a:cubicBezTo>
                  <a:cubicBezTo>
                    <a:pt x="6380" y="2707"/>
                    <a:pt x="7060" y="2348"/>
                    <a:pt x="7128" y="2328"/>
                  </a:cubicBezTo>
                  <a:cubicBezTo>
                    <a:pt x="7278" y="2285"/>
                    <a:pt x="7435" y="2254"/>
                    <a:pt x="7592" y="2241"/>
                  </a:cubicBezTo>
                  <a:cubicBezTo>
                    <a:pt x="7644" y="2237"/>
                    <a:pt x="7697" y="2234"/>
                    <a:pt x="7750" y="2234"/>
                  </a:cubicBezTo>
                  <a:cubicBezTo>
                    <a:pt x="8103" y="2234"/>
                    <a:pt x="8458" y="2332"/>
                    <a:pt x="8735" y="2551"/>
                  </a:cubicBezTo>
                  <a:cubicBezTo>
                    <a:pt x="9268" y="2972"/>
                    <a:pt x="9428" y="3734"/>
                    <a:pt x="9039" y="4300"/>
                  </a:cubicBezTo>
                  <a:cubicBezTo>
                    <a:pt x="9032" y="4307"/>
                    <a:pt x="9032" y="4315"/>
                    <a:pt x="9027" y="4327"/>
                  </a:cubicBezTo>
                  <a:cubicBezTo>
                    <a:pt x="9024" y="4327"/>
                    <a:pt x="9019" y="4327"/>
                    <a:pt x="9014" y="4330"/>
                  </a:cubicBezTo>
                  <a:cubicBezTo>
                    <a:pt x="8892" y="4370"/>
                    <a:pt x="8906" y="4558"/>
                    <a:pt x="9047" y="4558"/>
                  </a:cubicBezTo>
                  <a:cubicBezTo>
                    <a:pt x="9059" y="4558"/>
                    <a:pt x="9069" y="4563"/>
                    <a:pt x="9082" y="4563"/>
                  </a:cubicBezTo>
                  <a:cubicBezTo>
                    <a:pt x="9125" y="4598"/>
                    <a:pt x="9182" y="4619"/>
                    <a:pt x="9239" y="4619"/>
                  </a:cubicBezTo>
                  <a:cubicBezTo>
                    <a:pt x="9277" y="4619"/>
                    <a:pt x="9315" y="4610"/>
                    <a:pt x="9349" y="4590"/>
                  </a:cubicBezTo>
                  <a:cubicBezTo>
                    <a:pt x="9725" y="4651"/>
                    <a:pt x="10060" y="4821"/>
                    <a:pt x="10320" y="5121"/>
                  </a:cubicBezTo>
                  <a:cubicBezTo>
                    <a:pt x="10481" y="5307"/>
                    <a:pt x="10604" y="5536"/>
                    <a:pt x="10660" y="5776"/>
                  </a:cubicBezTo>
                  <a:cubicBezTo>
                    <a:pt x="10704" y="5993"/>
                    <a:pt x="10661" y="6197"/>
                    <a:pt x="10667" y="6413"/>
                  </a:cubicBezTo>
                  <a:cubicBezTo>
                    <a:pt x="10745" y="6473"/>
                    <a:pt x="10820" y="6540"/>
                    <a:pt x="10890" y="6612"/>
                  </a:cubicBezTo>
                  <a:cubicBezTo>
                    <a:pt x="10933" y="6600"/>
                    <a:pt x="10971" y="6579"/>
                    <a:pt x="11003" y="6534"/>
                  </a:cubicBezTo>
                  <a:cubicBezTo>
                    <a:pt x="11014" y="6519"/>
                    <a:pt x="11018" y="6499"/>
                    <a:pt x="11028" y="6479"/>
                  </a:cubicBezTo>
                  <a:cubicBezTo>
                    <a:pt x="11319" y="6311"/>
                    <a:pt x="11651" y="6217"/>
                    <a:pt x="11980" y="6217"/>
                  </a:cubicBezTo>
                  <a:cubicBezTo>
                    <a:pt x="12328" y="6217"/>
                    <a:pt x="12673" y="6322"/>
                    <a:pt x="12963" y="6557"/>
                  </a:cubicBezTo>
                  <a:cubicBezTo>
                    <a:pt x="13243" y="6783"/>
                    <a:pt x="13432" y="7100"/>
                    <a:pt x="13512" y="7452"/>
                  </a:cubicBezTo>
                  <a:cubicBezTo>
                    <a:pt x="13547" y="7622"/>
                    <a:pt x="13534" y="7786"/>
                    <a:pt x="13534" y="7949"/>
                  </a:cubicBezTo>
                  <a:cubicBezTo>
                    <a:pt x="13522" y="7949"/>
                    <a:pt x="13514" y="7942"/>
                    <a:pt x="13503" y="7942"/>
                  </a:cubicBezTo>
                  <a:cubicBezTo>
                    <a:pt x="13393" y="7941"/>
                    <a:pt x="13283" y="7941"/>
                    <a:pt x="13172" y="7941"/>
                  </a:cubicBezTo>
                  <a:cubicBezTo>
                    <a:pt x="12578" y="7941"/>
                    <a:pt x="11983" y="7949"/>
                    <a:pt x="11388" y="7950"/>
                  </a:cubicBezTo>
                  <a:cubicBezTo>
                    <a:pt x="11427" y="8128"/>
                    <a:pt x="11480" y="8299"/>
                    <a:pt x="11546" y="8469"/>
                  </a:cubicBezTo>
                  <a:cubicBezTo>
                    <a:pt x="12197" y="8442"/>
                    <a:pt x="12853" y="8422"/>
                    <a:pt x="13503" y="8392"/>
                  </a:cubicBezTo>
                  <a:cubicBezTo>
                    <a:pt x="13542" y="8388"/>
                    <a:pt x="13574" y="8376"/>
                    <a:pt x="13602" y="8365"/>
                  </a:cubicBezTo>
                  <a:cubicBezTo>
                    <a:pt x="13630" y="8395"/>
                    <a:pt x="13669" y="8414"/>
                    <a:pt x="13709" y="8414"/>
                  </a:cubicBezTo>
                  <a:cubicBezTo>
                    <a:pt x="13741" y="8414"/>
                    <a:pt x="13774" y="8401"/>
                    <a:pt x="13802" y="8372"/>
                  </a:cubicBezTo>
                  <a:cubicBezTo>
                    <a:pt x="14367" y="7790"/>
                    <a:pt x="13736" y="6604"/>
                    <a:pt x="13206" y="6199"/>
                  </a:cubicBezTo>
                  <a:cubicBezTo>
                    <a:pt x="12876" y="5951"/>
                    <a:pt x="12491" y="5834"/>
                    <a:pt x="12106" y="5834"/>
                  </a:cubicBezTo>
                  <a:cubicBezTo>
                    <a:pt x="11769" y="5834"/>
                    <a:pt x="11433" y="5923"/>
                    <a:pt x="11134" y="6091"/>
                  </a:cubicBezTo>
                  <a:cubicBezTo>
                    <a:pt x="11147" y="5654"/>
                    <a:pt x="10903" y="5173"/>
                    <a:pt x="10647" y="4878"/>
                  </a:cubicBezTo>
                  <a:cubicBezTo>
                    <a:pt x="10367" y="4558"/>
                    <a:pt x="9977" y="4327"/>
                    <a:pt x="9559" y="4280"/>
                  </a:cubicBezTo>
                  <a:cubicBezTo>
                    <a:pt x="10024" y="3261"/>
                    <a:pt x="9275" y="2055"/>
                    <a:pt x="8164" y="1869"/>
                  </a:cubicBezTo>
                  <a:cubicBezTo>
                    <a:pt x="8050" y="1850"/>
                    <a:pt x="7923" y="1840"/>
                    <a:pt x="7789" y="1840"/>
                  </a:cubicBezTo>
                  <a:cubicBezTo>
                    <a:pt x="7277" y="1840"/>
                    <a:pt x="6665" y="1986"/>
                    <a:pt x="6340" y="2326"/>
                  </a:cubicBezTo>
                  <a:cubicBezTo>
                    <a:pt x="6261" y="1115"/>
                    <a:pt x="5200" y="0"/>
                    <a:pt x="3977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74"/>
            <p:cNvSpPr/>
            <p:nvPr/>
          </p:nvSpPr>
          <p:spPr>
            <a:xfrm>
              <a:off x="2419650" y="3859650"/>
              <a:ext cx="144875" cy="102850"/>
            </a:xfrm>
            <a:custGeom>
              <a:avLst/>
              <a:gdLst/>
              <a:ahLst/>
              <a:cxnLst/>
              <a:rect l="l" t="t" r="r" b="b"/>
              <a:pathLst>
                <a:path w="5795" h="4114" extrusionOk="0">
                  <a:moveTo>
                    <a:pt x="1934" y="0"/>
                  </a:moveTo>
                  <a:cubicBezTo>
                    <a:pt x="1649" y="0"/>
                    <a:pt x="1373" y="65"/>
                    <a:pt x="1172" y="196"/>
                  </a:cubicBezTo>
                  <a:cubicBezTo>
                    <a:pt x="274" y="780"/>
                    <a:pt x="450" y="2036"/>
                    <a:pt x="1097" y="2737"/>
                  </a:cubicBezTo>
                  <a:cubicBezTo>
                    <a:pt x="1060" y="2735"/>
                    <a:pt x="1022" y="2733"/>
                    <a:pt x="984" y="2733"/>
                  </a:cubicBezTo>
                  <a:cubicBezTo>
                    <a:pt x="606" y="2733"/>
                    <a:pt x="232" y="2878"/>
                    <a:pt x="89" y="3215"/>
                  </a:cubicBezTo>
                  <a:cubicBezTo>
                    <a:pt x="0" y="3429"/>
                    <a:pt x="7" y="3678"/>
                    <a:pt x="114" y="3878"/>
                  </a:cubicBezTo>
                  <a:cubicBezTo>
                    <a:pt x="207" y="4047"/>
                    <a:pt x="362" y="4114"/>
                    <a:pt x="542" y="4114"/>
                  </a:cubicBezTo>
                  <a:cubicBezTo>
                    <a:pt x="570" y="4114"/>
                    <a:pt x="598" y="4112"/>
                    <a:pt x="627" y="4109"/>
                  </a:cubicBezTo>
                  <a:cubicBezTo>
                    <a:pt x="746" y="4096"/>
                    <a:pt x="749" y="3923"/>
                    <a:pt x="627" y="3923"/>
                  </a:cubicBezTo>
                  <a:cubicBezTo>
                    <a:pt x="579" y="3923"/>
                    <a:pt x="549" y="3916"/>
                    <a:pt x="517" y="3896"/>
                  </a:cubicBezTo>
                  <a:cubicBezTo>
                    <a:pt x="470" y="3692"/>
                    <a:pt x="317" y="3499"/>
                    <a:pt x="497" y="3286"/>
                  </a:cubicBezTo>
                  <a:cubicBezTo>
                    <a:pt x="603" y="3162"/>
                    <a:pt x="746" y="3124"/>
                    <a:pt x="902" y="3124"/>
                  </a:cubicBezTo>
                  <a:cubicBezTo>
                    <a:pt x="1147" y="3124"/>
                    <a:pt x="1424" y="3219"/>
                    <a:pt x="1632" y="3223"/>
                  </a:cubicBezTo>
                  <a:cubicBezTo>
                    <a:pt x="1792" y="3223"/>
                    <a:pt x="1825" y="3018"/>
                    <a:pt x="1710" y="2939"/>
                  </a:cubicBezTo>
                  <a:cubicBezTo>
                    <a:pt x="1663" y="2903"/>
                    <a:pt x="1608" y="2876"/>
                    <a:pt x="1553" y="2852"/>
                  </a:cubicBezTo>
                  <a:cubicBezTo>
                    <a:pt x="1549" y="2836"/>
                    <a:pt x="1542" y="2826"/>
                    <a:pt x="1529" y="2813"/>
                  </a:cubicBezTo>
                  <a:cubicBezTo>
                    <a:pt x="969" y="2269"/>
                    <a:pt x="579" y="1099"/>
                    <a:pt x="1343" y="540"/>
                  </a:cubicBezTo>
                  <a:cubicBezTo>
                    <a:pt x="1527" y="405"/>
                    <a:pt x="1725" y="345"/>
                    <a:pt x="1917" y="345"/>
                  </a:cubicBezTo>
                  <a:cubicBezTo>
                    <a:pt x="2377" y="345"/>
                    <a:pt x="2809" y="685"/>
                    <a:pt x="2971" y="1141"/>
                  </a:cubicBezTo>
                  <a:cubicBezTo>
                    <a:pt x="2995" y="1216"/>
                    <a:pt x="3049" y="1250"/>
                    <a:pt x="3105" y="1250"/>
                  </a:cubicBezTo>
                  <a:cubicBezTo>
                    <a:pt x="3156" y="1250"/>
                    <a:pt x="3208" y="1222"/>
                    <a:pt x="3242" y="1173"/>
                  </a:cubicBezTo>
                  <a:cubicBezTo>
                    <a:pt x="3321" y="1166"/>
                    <a:pt x="3341" y="1059"/>
                    <a:pt x="3278" y="1016"/>
                  </a:cubicBezTo>
                  <a:cubicBezTo>
                    <a:pt x="3282" y="950"/>
                    <a:pt x="3275" y="883"/>
                    <a:pt x="3262" y="820"/>
                  </a:cubicBezTo>
                  <a:cubicBezTo>
                    <a:pt x="3275" y="804"/>
                    <a:pt x="3286" y="784"/>
                    <a:pt x="3294" y="777"/>
                  </a:cubicBezTo>
                  <a:cubicBezTo>
                    <a:pt x="3365" y="694"/>
                    <a:pt x="3439" y="663"/>
                    <a:pt x="3547" y="640"/>
                  </a:cubicBezTo>
                  <a:cubicBezTo>
                    <a:pt x="3610" y="625"/>
                    <a:pt x="3676" y="618"/>
                    <a:pt x="3743" y="618"/>
                  </a:cubicBezTo>
                  <a:cubicBezTo>
                    <a:pt x="3881" y="618"/>
                    <a:pt x="4023" y="646"/>
                    <a:pt x="4148" y="686"/>
                  </a:cubicBezTo>
                  <a:cubicBezTo>
                    <a:pt x="4448" y="780"/>
                    <a:pt x="4612" y="966"/>
                    <a:pt x="4798" y="1159"/>
                  </a:cubicBezTo>
                  <a:cubicBezTo>
                    <a:pt x="4590" y="1222"/>
                    <a:pt x="4385" y="1297"/>
                    <a:pt x="4199" y="1349"/>
                  </a:cubicBezTo>
                  <a:cubicBezTo>
                    <a:pt x="4038" y="1394"/>
                    <a:pt x="4092" y="1616"/>
                    <a:pt x="4242" y="1616"/>
                  </a:cubicBezTo>
                  <a:cubicBezTo>
                    <a:pt x="4253" y="1616"/>
                    <a:pt x="4264" y="1615"/>
                    <a:pt x="4275" y="1613"/>
                  </a:cubicBezTo>
                  <a:cubicBezTo>
                    <a:pt x="4530" y="1563"/>
                    <a:pt x="4794" y="1514"/>
                    <a:pt x="5050" y="1456"/>
                  </a:cubicBezTo>
                  <a:cubicBezTo>
                    <a:pt x="5285" y="1404"/>
                    <a:pt x="5523" y="1372"/>
                    <a:pt x="5720" y="1230"/>
                  </a:cubicBezTo>
                  <a:cubicBezTo>
                    <a:pt x="5787" y="1184"/>
                    <a:pt x="5794" y="1054"/>
                    <a:pt x="5697" y="1037"/>
                  </a:cubicBezTo>
                  <a:cubicBezTo>
                    <a:pt x="5628" y="1026"/>
                    <a:pt x="5559" y="1023"/>
                    <a:pt x="5487" y="1023"/>
                  </a:cubicBezTo>
                  <a:cubicBezTo>
                    <a:pt x="5457" y="1023"/>
                    <a:pt x="5426" y="1023"/>
                    <a:pt x="5394" y="1024"/>
                  </a:cubicBezTo>
                  <a:cubicBezTo>
                    <a:pt x="5323" y="1030"/>
                    <a:pt x="5248" y="1041"/>
                    <a:pt x="5173" y="1057"/>
                  </a:cubicBezTo>
                  <a:cubicBezTo>
                    <a:pt x="4971" y="572"/>
                    <a:pt x="4296" y="295"/>
                    <a:pt x="3763" y="295"/>
                  </a:cubicBezTo>
                  <a:cubicBezTo>
                    <a:pt x="3664" y="295"/>
                    <a:pt x="3569" y="304"/>
                    <a:pt x="3484" y="324"/>
                  </a:cubicBezTo>
                  <a:cubicBezTo>
                    <a:pt x="3355" y="353"/>
                    <a:pt x="3228" y="416"/>
                    <a:pt x="3129" y="510"/>
                  </a:cubicBezTo>
                  <a:cubicBezTo>
                    <a:pt x="2890" y="172"/>
                    <a:pt x="2399" y="0"/>
                    <a:pt x="1934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74"/>
            <p:cNvSpPr/>
            <p:nvPr/>
          </p:nvSpPr>
          <p:spPr>
            <a:xfrm>
              <a:off x="2431600" y="3750800"/>
              <a:ext cx="470250" cy="217400"/>
            </a:xfrm>
            <a:custGeom>
              <a:avLst/>
              <a:gdLst/>
              <a:ahLst/>
              <a:cxnLst/>
              <a:rect l="l" t="t" r="r" b="b"/>
              <a:pathLst>
                <a:path w="18810" h="8696" extrusionOk="0">
                  <a:moveTo>
                    <a:pt x="8418" y="1"/>
                  </a:moveTo>
                  <a:cubicBezTo>
                    <a:pt x="8237" y="1"/>
                    <a:pt x="8052" y="25"/>
                    <a:pt x="7867" y="77"/>
                  </a:cubicBezTo>
                  <a:cubicBezTo>
                    <a:pt x="6523" y="460"/>
                    <a:pt x="5776" y="2121"/>
                    <a:pt x="6391" y="3359"/>
                  </a:cubicBezTo>
                  <a:cubicBezTo>
                    <a:pt x="6261" y="3314"/>
                    <a:pt x="6119" y="3293"/>
                    <a:pt x="5975" y="3293"/>
                  </a:cubicBezTo>
                  <a:cubicBezTo>
                    <a:pt x="5647" y="3293"/>
                    <a:pt x="5308" y="3402"/>
                    <a:pt x="5083" y="3575"/>
                  </a:cubicBezTo>
                  <a:cubicBezTo>
                    <a:pt x="4570" y="3974"/>
                    <a:pt x="4444" y="4705"/>
                    <a:pt x="4756" y="5261"/>
                  </a:cubicBezTo>
                  <a:cubicBezTo>
                    <a:pt x="4781" y="5306"/>
                    <a:pt x="4822" y="5326"/>
                    <a:pt x="4865" y="5326"/>
                  </a:cubicBezTo>
                  <a:cubicBezTo>
                    <a:pt x="4882" y="5326"/>
                    <a:pt x="4899" y="5323"/>
                    <a:pt x="4916" y="5317"/>
                  </a:cubicBezTo>
                  <a:cubicBezTo>
                    <a:pt x="4979" y="5293"/>
                    <a:pt x="5026" y="5234"/>
                    <a:pt x="4999" y="5160"/>
                  </a:cubicBezTo>
                  <a:cubicBezTo>
                    <a:pt x="4835" y="4698"/>
                    <a:pt x="4929" y="4131"/>
                    <a:pt x="5357" y="3844"/>
                  </a:cubicBezTo>
                  <a:cubicBezTo>
                    <a:pt x="5528" y="3729"/>
                    <a:pt x="5685" y="3688"/>
                    <a:pt x="5839" y="3688"/>
                  </a:cubicBezTo>
                  <a:cubicBezTo>
                    <a:pt x="6097" y="3688"/>
                    <a:pt x="6345" y="3805"/>
                    <a:pt x="6626" y="3889"/>
                  </a:cubicBezTo>
                  <a:cubicBezTo>
                    <a:pt x="6640" y="3894"/>
                    <a:pt x="6654" y="3896"/>
                    <a:pt x="6667" y="3896"/>
                  </a:cubicBezTo>
                  <a:cubicBezTo>
                    <a:pt x="6776" y="3896"/>
                    <a:pt x="6869" y="3763"/>
                    <a:pt x="6802" y="3661"/>
                  </a:cubicBezTo>
                  <a:cubicBezTo>
                    <a:pt x="6769" y="3609"/>
                    <a:pt x="6723" y="3569"/>
                    <a:pt x="6681" y="3527"/>
                  </a:cubicBezTo>
                  <a:cubicBezTo>
                    <a:pt x="6721" y="3501"/>
                    <a:pt x="6741" y="3448"/>
                    <a:pt x="6716" y="3394"/>
                  </a:cubicBezTo>
                  <a:cubicBezTo>
                    <a:pt x="6295" y="2386"/>
                    <a:pt x="6642" y="1076"/>
                    <a:pt x="7681" y="589"/>
                  </a:cubicBezTo>
                  <a:cubicBezTo>
                    <a:pt x="7927" y="473"/>
                    <a:pt x="8170" y="421"/>
                    <a:pt x="8404" y="421"/>
                  </a:cubicBezTo>
                  <a:cubicBezTo>
                    <a:pt x="9540" y="421"/>
                    <a:pt x="10453" y="1648"/>
                    <a:pt x="10331" y="2791"/>
                  </a:cubicBezTo>
                  <a:cubicBezTo>
                    <a:pt x="10320" y="2925"/>
                    <a:pt x="10438" y="3001"/>
                    <a:pt x="10553" y="3001"/>
                  </a:cubicBezTo>
                  <a:cubicBezTo>
                    <a:pt x="10627" y="3001"/>
                    <a:pt x="10700" y="2970"/>
                    <a:pt x="10737" y="2902"/>
                  </a:cubicBezTo>
                  <a:cubicBezTo>
                    <a:pt x="10771" y="2918"/>
                    <a:pt x="10813" y="2931"/>
                    <a:pt x="10858" y="2934"/>
                  </a:cubicBezTo>
                  <a:cubicBezTo>
                    <a:pt x="10861" y="2934"/>
                    <a:pt x="10863" y="2934"/>
                    <a:pt x="10865" y="2934"/>
                  </a:cubicBezTo>
                  <a:cubicBezTo>
                    <a:pt x="10980" y="2934"/>
                    <a:pt x="10994" y="2760"/>
                    <a:pt x="10886" y="2729"/>
                  </a:cubicBezTo>
                  <a:cubicBezTo>
                    <a:pt x="10823" y="2709"/>
                    <a:pt x="11503" y="2351"/>
                    <a:pt x="11571" y="2331"/>
                  </a:cubicBezTo>
                  <a:cubicBezTo>
                    <a:pt x="11721" y="2286"/>
                    <a:pt x="11879" y="2255"/>
                    <a:pt x="12036" y="2243"/>
                  </a:cubicBezTo>
                  <a:cubicBezTo>
                    <a:pt x="12088" y="2239"/>
                    <a:pt x="12140" y="2237"/>
                    <a:pt x="12193" y="2237"/>
                  </a:cubicBezTo>
                  <a:cubicBezTo>
                    <a:pt x="12545" y="2237"/>
                    <a:pt x="12900" y="2335"/>
                    <a:pt x="13179" y="2554"/>
                  </a:cubicBezTo>
                  <a:cubicBezTo>
                    <a:pt x="13710" y="2975"/>
                    <a:pt x="13872" y="3734"/>
                    <a:pt x="13482" y="4302"/>
                  </a:cubicBezTo>
                  <a:cubicBezTo>
                    <a:pt x="13473" y="4310"/>
                    <a:pt x="13473" y="4317"/>
                    <a:pt x="13470" y="4328"/>
                  </a:cubicBezTo>
                  <a:cubicBezTo>
                    <a:pt x="13465" y="4328"/>
                    <a:pt x="13460" y="4328"/>
                    <a:pt x="13458" y="4332"/>
                  </a:cubicBezTo>
                  <a:cubicBezTo>
                    <a:pt x="13336" y="4371"/>
                    <a:pt x="13352" y="4561"/>
                    <a:pt x="13489" y="4561"/>
                  </a:cubicBezTo>
                  <a:cubicBezTo>
                    <a:pt x="13502" y="4561"/>
                    <a:pt x="13513" y="4564"/>
                    <a:pt x="13525" y="4564"/>
                  </a:cubicBezTo>
                  <a:cubicBezTo>
                    <a:pt x="13568" y="4600"/>
                    <a:pt x="13624" y="4621"/>
                    <a:pt x="13682" y="4621"/>
                  </a:cubicBezTo>
                  <a:cubicBezTo>
                    <a:pt x="13720" y="4621"/>
                    <a:pt x="13758" y="4612"/>
                    <a:pt x="13793" y="4591"/>
                  </a:cubicBezTo>
                  <a:cubicBezTo>
                    <a:pt x="14168" y="4655"/>
                    <a:pt x="14502" y="4824"/>
                    <a:pt x="14763" y="5124"/>
                  </a:cubicBezTo>
                  <a:cubicBezTo>
                    <a:pt x="14925" y="5310"/>
                    <a:pt x="15046" y="5537"/>
                    <a:pt x="15102" y="5777"/>
                  </a:cubicBezTo>
                  <a:cubicBezTo>
                    <a:pt x="15149" y="6006"/>
                    <a:pt x="15096" y="6218"/>
                    <a:pt x="15109" y="6447"/>
                  </a:cubicBezTo>
                  <a:cubicBezTo>
                    <a:pt x="15114" y="6559"/>
                    <a:pt x="15200" y="6625"/>
                    <a:pt x="15290" y="6625"/>
                  </a:cubicBezTo>
                  <a:cubicBezTo>
                    <a:pt x="15347" y="6625"/>
                    <a:pt x="15405" y="6598"/>
                    <a:pt x="15444" y="6539"/>
                  </a:cubicBezTo>
                  <a:cubicBezTo>
                    <a:pt x="15454" y="6523"/>
                    <a:pt x="15458" y="6503"/>
                    <a:pt x="15471" y="6483"/>
                  </a:cubicBezTo>
                  <a:cubicBezTo>
                    <a:pt x="15761" y="6314"/>
                    <a:pt x="16092" y="6220"/>
                    <a:pt x="16421" y="6220"/>
                  </a:cubicBezTo>
                  <a:cubicBezTo>
                    <a:pt x="16770" y="6220"/>
                    <a:pt x="17115" y="6326"/>
                    <a:pt x="17404" y="6561"/>
                  </a:cubicBezTo>
                  <a:cubicBezTo>
                    <a:pt x="17685" y="6787"/>
                    <a:pt x="17874" y="7106"/>
                    <a:pt x="17953" y="7456"/>
                  </a:cubicBezTo>
                  <a:cubicBezTo>
                    <a:pt x="17988" y="7626"/>
                    <a:pt x="17975" y="7792"/>
                    <a:pt x="17975" y="7953"/>
                  </a:cubicBezTo>
                  <a:cubicBezTo>
                    <a:pt x="17964" y="7953"/>
                    <a:pt x="17957" y="7946"/>
                    <a:pt x="17944" y="7946"/>
                  </a:cubicBezTo>
                  <a:cubicBezTo>
                    <a:pt x="17553" y="7944"/>
                    <a:pt x="17162" y="7943"/>
                    <a:pt x="16770" y="7943"/>
                  </a:cubicBezTo>
                  <a:cubicBezTo>
                    <a:pt x="11245" y="7943"/>
                    <a:pt x="5653" y="8130"/>
                    <a:pt x="151" y="8469"/>
                  </a:cubicBezTo>
                  <a:lnTo>
                    <a:pt x="119" y="8469"/>
                  </a:lnTo>
                  <a:cubicBezTo>
                    <a:pt x="5" y="8476"/>
                    <a:pt x="1" y="8646"/>
                    <a:pt x="119" y="8649"/>
                  </a:cubicBezTo>
                  <a:cubicBezTo>
                    <a:pt x="1822" y="8680"/>
                    <a:pt x="3533" y="8696"/>
                    <a:pt x="5247" y="8696"/>
                  </a:cubicBezTo>
                  <a:cubicBezTo>
                    <a:pt x="9483" y="8696"/>
                    <a:pt x="13738" y="8599"/>
                    <a:pt x="17944" y="8395"/>
                  </a:cubicBezTo>
                  <a:cubicBezTo>
                    <a:pt x="17983" y="8390"/>
                    <a:pt x="18015" y="8380"/>
                    <a:pt x="18043" y="8367"/>
                  </a:cubicBezTo>
                  <a:cubicBezTo>
                    <a:pt x="18070" y="8397"/>
                    <a:pt x="18110" y="8415"/>
                    <a:pt x="18150" y="8415"/>
                  </a:cubicBezTo>
                  <a:cubicBezTo>
                    <a:pt x="18183" y="8415"/>
                    <a:pt x="18216" y="8403"/>
                    <a:pt x="18243" y="8375"/>
                  </a:cubicBezTo>
                  <a:cubicBezTo>
                    <a:pt x="18810" y="7787"/>
                    <a:pt x="18180" y="6601"/>
                    <a:pt x="17647" y="6196"/>
                  </a:cubicBezTo>
                  <a:cubicBezTo>
                    <a:pt x="17317" y="5948"/>
                    <a:pt x="16933" y="5831"/>
                    <a:pt x="16549" y="5831"/>
                  </a:cubicBezTo>
                  <a:cubicBezTo>
                    <a:pt x="16213" y="5831"/>
                    <a:pt x="15877" y="5921"/>
                    <a:pt x="15579" y="6091"/>
                  </a:cubicBezTo>
                  <a:cubicBezTo>
                    <a:pt x="15592" y="5654"/>
                    <a:pt x="15346" y="5174"/>
                    <a:pt x="15092" y="4878"/>
                  </a:cubicBezTo>
                  <a:cubicBezTo>
                    <a:pt x="14811" y="4561"/>
                    <a:pt x="14422" y="4327"/>
                    <a:pt x="14003" y="4281"/>
                  </a:cubicBezTo>
                  <a:cubicBezTo>
                    <a:pt x="14468" y="3261"/>
                    <a:pt x="13720" y="2055"/>
                    <a:pt x="12609" y="1869"/>
                  </a:cubicBezTo>
                  <a:cubicBezTo>
                    <a:pt x="12496" y="1850"/>
                    <a:pt x="12370" y="1840"/>
                    <a:pt x="12236" y="1840"/>
                  </a:cubicBezTo>
                  <a:cubicBezTo>
                    <a:pt x="11724" y="1840"/>
                    <a:pt x="11110" y="1986"/>
                    <a:pt x="10786" y="2326"/>
                  </a:cubicBezTo>
                  <a:cubicBezTo>
                    <a:pt x="10707" y="1116"/>
                    <a:pt x="9644" y="1"/>
                    <a:pt x="8418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74"/>
            <p:cNvSpPr/>
            <p:nvPr/>
          </p:nvSpPr>
          <p:spPr>
            <a:xfrm>
              <a:off x="2631975" y="3862425"/>
              <a:ext cx="106750" cy="51700"/>
            </a:xfrm>
            <a:custGeom>
              <a:avLst/>
              <a:gdLst/>
              <a:ahLst/>
              <a:cxnLst/>
              <a:rect l="l" t="t" r="r" b="b"/>
              <a:pathLst>
                <a:path w="4270" h="2068" extrusionOk="0">
                  <a:moveTo>
                    <a:pt x="3051" y="1"/>
                  </a:moveTo>
                  <a:cubicBezTo>
                    <a:pt x="2374" y="1"/>
                    <a:pt x="1658" y="449"/>
                    <a:pt x="1605" y="1272"/>
                  </a:cubicBezTo>
                  <a:cubicBezTo>
                    <a:pt x="1374" y="1140"/>
                    <a:pt x="1116" y="1033"/>
                    <a:pt x="859" y="1033"/>
                  </a:cubicBezTo>
                  <a:cubicBezTo>
                    <a:pt x="738" y="1033"/>
                    <a:pt x="618" y="1057"/>
                    <a:pt x="500" y="1113"/>
                  </a:cubicBezTo>
                  <a:cubicBezTo>
                    <a:pt x="144" y="1291"/>
                    <a:pt x="0" y="1645"/>
                    <a:pt x="137" y="2004"/>
                  </a:cubicBezTo>
                  <a:cubicBezTo>
                    <a:pt x="156" y="2047"/>
                    <a:pt x="194" y="2067"/>
                    <a:pt x="231" y="2067"/>
                  </a:cubicBezTo>
                  <a:cubicBezTo>
                    <a:pt x="285" y="2067"/>
                    <a:pt x="337" y="2024"/>
                    <a:pt x="323" y="1952"/>
                  </a:cubicBezTo>
                  <a:cubicBezTo>
                    <a:pt x="605" y="1590"/>
                    <a:pt x="874" y="1409"/>
                    <a:pt x="1131" y="1409"/>
                  </a:cubicBezTo>
                  <a:cubicBezTo>
                    <a:pt x="1313" y="1409"/>
                    <a:pt x="1489" y="1501"/>
                    <a:pt x="1659" y="1683"/>
                  </a:cubicBezTo>
                  <a:cubicBezTo>
                    <a:pt x="1692" y="1709"/>
                    <a:pt x="1736" y="1722"/>
                    <a:pt x="1779" y="1722"/>
                  </a:cubicBezTo>
                  <a:cubicBezTo>
                    <a:pt x="1863" y="1722"/>
                    <a:pt x="1945" y="1673"/>
                    <a:pt x="1935" y="1569"/>
                  </a:cubicBezTo>
                  <a:cubicBezTo>
                    <a:pt x="1872" y="959"/>
                    <a:pt x="2195" y="445"/>
                    <a:pt x="2816" y="358"/>
                  </a:cubicBezTo>
                  <a:cubicBezTo>
                    <a:pt x="2879" y="348"/>
                    <a:pt x="2938" y="344"/>
                    <a:pt x="2995" y="344"/>
                  </a:cubicBezTo>
                  <a:cubicBezTo>
                    <a:pt x="3536" y="344"/>
                    <a:pt x="3839" y="741"/>
                    <a:pt x="4058" y="1246"/>
                  </a:cubicBezTo>
                  <a:cubicBezTo>
                    <a:pt x="4076" y="1286"/>
                    <a:pt x="4110" y="1302"/>
                    <a:pt x="4146" y="1302"/>
                  </a:cubicBezTo>
                  <a:cubicBezTo>
                    <a:pt x="4206" y="1302"/>
                    <a:pt x="4269" y="1255"/>
                    <a:pt x="4267" y="1191"/>
                  </a:cubicBezTo>
                  <a:cubicBezTo>
                    <a:pt x="4258" y="378"/>
                    <a:pt x="3671" y="1"/>
                    <a:pt x="3051" y="1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74"/>
            <p:cNvSpPr/>
            <p:nvPr/>
          </p:nvSpPr>
          <p:spPr>
            <a:xfrm>
              <a:off x="2419650" y="3859650"/>
              <a:ext cx="144875" cy="102850"/>
            </a:xfrm>
            <a:custGeom>
              <a:avLst/>
              <a:gdLst/>
              <a:ahLst/>
              <a:cxnLst/>
              <a:rect l="l" t="t" r="r" b="b"/>
              <a:pathLst>
                <a:path w="5795" h="4114" extrusionOk="0">
                  <a:moveTo>
                    <a:pt x="1934" y="0"/>
                  </a:moveTo>
                  <a:cubicBezTo>
                    <a:pt x="1649" y="0"/>
                    <a:pt x="1373" y="65"/>
                    <a:pt x="1172" y="196"/>
                  </a:cubicBezTo>
                  <a:cubicBezTo>
                    <a:pt x="274" y="780"/>
                    <a:pt x="450" y="2036"/>
                    <a:pt x="1097" y="2737"/>
                  </a:cubicBezTo>
                  <a:cubicBezTo>
                    <a:pt x="1060" y="2735"/>
                    <a:pt x="1022" y="2733"/>
                    <a:pt x="984" y="2733"/>
                  </a:cubicBezTo>
                  <a:cubicBezTo>
                    <a:pt x="606" y="2733"/>
                    <a:pt x="232" y="2878"/>
                    <a:pt x="89" y="3215"/>
                  </a:cubicBezTo>
                  <a:cubicBezTo>
                    <a:pt x="0" y="3429"/>
                    <a:pt x="7" y="3678"/>
                    <a:pt x="114" y="3878"/>
                  </a:cubicBezTo>
                  <a:cubicBezTo>
                    <a:pt x="207" y="4047"/>
                    <a:pt x="362" y="4114"/>
                    <a:pt x="542" y="4114"/>
                  </a:cubicBezTo>
                  <a:cubicBezTo>
                    <a:pt x="570" y="4114"/>
                    <a:pt x="598" y="4112"/>
                    <a:pt x="627" y="4109"/>
                  </a:cubicBezTo>
                  <a:cubicBezTo>
                    <a:pt x="746" y="4096"/>
                    <a:pt x="749" y="3923"/>
                    <a:pt x="627" y="3923"/>
                  </a:cubicBezTo>
                  <a:cubicBezTo>
                    <a:pt x="579" y="3923"/>
                    <a:pt x="549" y="3916"/>
                    <a:pt x="517" y="3896"/>
                  </a:cubicBezTo>
                  <a:cubicBezTo>
                    <a:pt x="470" y="3692"/>
                    <a:pt x="317" y="3499"/>
                    <a:pt x="497" y="3286"/>
                  </a:cubicBezTo>
                  <a:cubicBezTo>
                    <a:pt x="603" y="3162"/>
                    <a:pt x="746" y="3124"/>
                    <a:pt x="902" y="3124"/>
                  </a:cubicBezTo>
                  <a:cubicBezTo>
                    <a:pt x="1147" y="3124"/>
                    <a:pt x="1424" y="3219"/>
                    <a:pt x="1632" y="3223"/>
                  </a:cubicBezTo>
                  <a:cubicBezTo>
                    <a:pt x="1792" y="3223"/>
                    <a:pt x="1825" y="3018"/>
                    <a:pt x="1710" y="2939"/>
                  </a:cubicBezTo>
                  <a:cubicBezTo>
                    <a:pt x="1663" y="2903"/>
                    <a:pt x="1608" y="2876"/>
                    <a:pt x="1553" y="2852"/>
                  </a:cubicBezTo>
                  <a:cubicBezTo>
                    <a:pt x="1549" y="2836"/>
                    <a:pt x="1542" y="2826"/>
                    <a:pt x="1529" y="2813"/>
                  </a:cubicBezTo>
                  <a:cubicBezTo>
                    <a:pt x="969" y="2269"/>
                    <a:pt x="579" y="1099"/>
                    <a:pt x="1343" y="540"/>
                  </a:cubicBezTo>
                  <a:cubicBezTo>
                    <a:pt x="1527" y="405"/>
                    <a:pt x="1725" y="345"/>
                    <a:pt x="1917" y="345"/>
                  </a:cubicBezTo>
                  <a:cubicBezTo>
                    <a:pt x="2377" y="345"/>
                    <a:pt x="2809" y="685"/>
                    <a:pt x="2971" y="1141"/>
                  </a:cubicBezTo>
                  <a:cubicBezTo>
                    <a:pt x="2995" y="1216"/>
                    <a:pt x="3049" y="1250"/>
                    <a:pt x="3105" y="1250"/>
                  </a:cubicBezTo>
                  <a:cubicBezTo>
                    <a:pt x="3156" y="1250"/>
                    <a:pt x="3208" y="1222"/>
                    <a:pt x="3242" y="1173"/>
                  </a:cubicBezTo>
                  <a:cubicBezTo>
                    <a:pt x="3321" y="1166"/>
                    <a:pt x="3341" y="1059"/>
                    <a:pt x="3278" y="1016"/>
                  </a:cubicBezTo>
                  <a:cubicBezTo>
                    <a:pt x="3282" y="950"/>
                    <a:pt x="3275" y="883"/>
                    <a:pt x="3262" y="820"/>
                  </a:cubicBezTo>
                  <a:cubicBezTo>
                    <a:pt x="3275" y="804"/>
                    <a:pt x="3286" y="784"/>
                    <a:pt x="3294" y="777"/>
                  </a:cubicBezTo>
                  <a:cubicBezTo>
                    <a:pt x="3365" y="694"/>
                    <a:pt x="3439" y="663"/>
                    <a:pt x="3547" y="640"/>
                  </a:cubicBezTo>
                  <a:cubicBezTo>
                    <a:pt x="3610" y="625"/>
                    <a:pt x="3676" y="618"/>
                    <a:pt x="3743" y="618"/>
                  </a:cubicBezTo>
                  <a:cubicBezTo>
                    <a:pt x="3881" y="618"/>
                    <a:pt x="4023" y="646"/>
                    <a:pt x="4148" y="686"/>
                  </a:cubicBezTo>
                  <a:cubicBezTo>
                    <a:pt x="4448" y="780"/>
                    <a:pt x="4612" y="966"/>
                    <a:pt x="4798" y="1159"/>
                  </a:cubicBezTo>
                  <a:cubicBezTo>
                    <a:pt x="4590" y="1222"/>
                    <a:pt x="4385" y="1297"/>
                    <a:pt x="4199" y="1349"/>
                  </a:cubicBezTo>
                  <a:cubicBezTo>
                    <a:pt x="4038" y="1394"/>
                    <a:pt x="4092" y="1616"/>
                    <a:pt x="4242" y="1616"/>
                  </a:cubicBezTo>
                  <a:cubicBezTo>
                    <a:pt x="4253" y="1616"/>
                    <a:pt x="4264" y="1615"/>
                    <a:pt x="4275" y="1613"/>
                  </a:cubicBezTo>
                  <a:cubicBezTo>
                    <a:pt x="4530" y="1563"/>
                    <a:pt x="4794" y="1514"/>
                    <a:pt x="5050" y="1456"/>
                  </a:cubicBezTo>
                  <a:cubicBezTo>
                    <a:pt x="5285" y="1404"/>
                    <a:pt x="5523" y="1372"/>
                    <a:pt x="5720" y="1230"/>
                  </a:cubicBezTo>
                  <a:cubicBezTo>
                    <a:pt x="5787" y="1184"/>
                    <a:pt x="5794" y="1054"/>
                    <a:pt x="5697" y="1037"/>
                  </a:cubicBezTo>
                  <a:cubicBezTo>
                    <a:pt x="5628" y="1026"/>
                    <a:pt x="5559" y="1023"/>
                    <a:pt x="5487" y="1023"/>
                  </a:cubicBezTo>
                  <a:cubicBezTo>
                    <a:pt x="5457" y="1023"/>
                    <a:pt x="5426" y="1023"/>
                    <a:pt x="5394" y="1024"/>
                  </a:cubicBezTo>
                  <a:cubicBezTo>
                    <a:pt x="5323" y="1030"/>
                    <a:pt x="5248" y="1041"/>
                    <a:pt x="5173" y="1057"/>
                  </a:cubicBezTo>
                  <a:cubicBezTo>
                    <a:pt x="4971" y="572"/>
                    <a:pt x="4296" y="295"/>
                    <a:pt x="3763" y="295"/>
                  </a:cubicBezTo>
                  <a:cubicBezTo>
                    <a:pt x="3664" y="295"/>
                    <a:pt x="3569" y="304"/>
                    <a:pt x="3484" y="324"/>
                  </a:cubicBezTo>
                  <a:cubicBezTo>
                    <a:pt x="3355" y="353"/>
                    <a:pt x="3228" y="416"/>
                    <a:pt x="3129" y="510"/>
                  </a:cubicBezTo>
                  <a:cubicBezTo>
                    <a:pt x="2890" y="172"/>
                    <a:pt x="2399" y="0"/>
                    <a:pt x="1934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4D9701C4-E120-CB1E-9742-948B804AE56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919" t="37444" r="49469" b="40688"/>
          <a:stretch/>
        </p:blipFill>
        <p:spPr>
          <a:xfrm>
            <a:off x="1464659" y="1287151"/>
            <a:ext cx="6345815" cy="21919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22AF00"/>
            </a:solidFill>
            <a:miter lim="800000"/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6A235743-2609-E9E4-C9FA-D751502B48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930584" y="1631269"/>
            <a:ext cx="1418054" cy="207184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5" name="Google Shape;7125;p52"/>
          <p:cNvSpPr txBox="1">
            <a:spLocks noGrp="1"/>
          </p:cNvSpPr>
          <p:nvPr>
            <p:ph type="title"/>
          </p:nvPr>
        </p:nvSpPr>
        <p:spPr>
          <a:xfrm>
            <a:off x="614995" y="1521302"/>
            <a:ext cx="3519054" cy="127600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 dirty="0"/>
              <a:t>Open</a:t>
            </a:r>
            <a:endParaRPr sz="9600" dirty="0"/>
          </a:p>
        </p:txBody>
      </p:sp>
      <p:sp>
        <p:nvSpPr>
          <p:cNvPr id="7126" name="Google Shape;7126;p52"/>
          <p:cNvSpPr txBox="1">
            <a:spLocks noGrp="1"/>
          </p:cNvSpPr>
          <p:nvPr>
            <p:ph type="subTitle" idx="1"/>
          </p:nvPr>
        </p:nvSpPr>
        <p:spPr>
          <a:xfrm>
            <a:off x="764270" y="2870134"/>
            <a:ext cx="3855300" cy="79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Y</a:t>
            </a:r>
            <a:r>
              <a:rPr lang="en" sz="1800" dirty="0"/>
              <a:t>our student’s book , p.</a:t>
            </a:r>
            <a:r>
              <a:rPr lang="en" sz="1800" b="1" dirty="0">
                <a:solidFill>
                  <a:schemeClr val="bg1">
                    <a:lumMod val="75000"/>
                  </a:schemeClr>
                </a:solidFill>
              </a:rPr>
              <a:t>( 116)</a:t>
            </a:r>
            <a:endParaRPr sz="1800" b="1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7128" name="Google Shape;7128;p52"/>
          <p:cNvGrpSpPr/>
          <p:nvPr/>
        </p:nvGrpSpPr>
        <p:grpSpPr>
          <a:xfrm>
            <a:off x="1005842" y="276621"/>
            <a:ext cx="731516" cy="525768"/>
            <a:chOff x="4797000" y="1750925"/>
            <a:chExt cx="342550" cy="246400"/>
          </a:xfrm>
        </p:grpSpPr>
        <p:sp>
          <p:nvSpPr>
            <p:cNvPr id="7129" name="Google Shape;7129;p5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9" name="Google Shape;8034;p74">
            <a:extLst>
              <a:ext uri="{FF2B5EF4-FFF2-40B4-BE49-F238E27FC236}">
                <a16:creationId xmlns:a16="http://schemas.microsoft.com/office/drawing/2014/main" id="{C4D800C3-6FDE-D4A5-73CE-07FF6309720C}"/>
              </a:ext>
            </a:extLst>
          </p:cNvPr>
          <p:cNvGrpSpPr/>
          <p:nvPr/>
        </p:nvGrpSpPr>
        <p:grpSpPr>
          <a:xfrm rot="9622776">
            <a:off x="6933533" y="2949849"/>
            <a:ext cx="979175" cy="1682350"/>
            <a:chOff x="1076250" y="2667975"/>
            <a:chExt cx="979175" cy="1682350"/>
          </a:xfrm>
        </p:grpSpPr>
        <p:sp>
          <p:nvSpPr>
            <p:cNvPr id="7180" name="Google Shape;8035;p74">
              <a:extLst>
                <a:ext uri="{FF2B5EF4-FFF2-40B4-BE49-F238E27FC236}">
                  <a16:creationId xmlns:a16="http://schemas.microsoft.com/office/drawing/2014/main" id="{4D60BDDA-1200-54AD-77B6-94D588FA6BCF}"/>
                </a:ext>
              </a:extLst>
            </p:cNvPr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8036;p74">
              <a:extLst>
                <a:ext uri="{FF2B5EF4-FFF2-40B4-BE49-F238E27FC236}">
                  <a16:creationId xmlns:a16="http://schemas.microsoft.com/office/drawing/2014/main" id="{EC8684B6-48C7-6C06-5C38-6ED047974495}"/>
                </a:ext>
              </a:extLst>
            </p:cNvPr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8037;p74">
              <a:extLst>
                <a:ext uri="{FF2B5EF4-FFF2-40B4-BE49-F238E27FC236}">
                  <a16:creationId xmlns:a16="http://schemas.microsoft.com/office/drawing/2014/main" id="{E5B26B26-DAFA-4A86-FDBD-AA741FD662C7}"/>
                </a:ext>
              </a:extLst>
            </p:cNvPr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8038;p74">
              <a:extLst>
                <a:ext uri="{FF2B5EF4-FFF2-40B4-BE49-F238E27FC236}">
                  <a16:creationId xmlns:a16="http://schemas.microsoft.com/office/drawing/2014/main" id="{48A56079-76FE-44EE-C80E-D2EF5C4DE3F2}"/>
                </a:ext>
              </a:extLst>
            </p:cNvPr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8039;p74">
              <a:extLst>
                <a:ext uri="{FF2B5EF4-FFF2-40B4-BE49-F238E27FC236}">
                  <a16:creationId xmlns:a16="http://schemas.microsoft.com/office/drawing/2014/main" id="{FD8F30A7-8EB7-D75C-EB81-CB6ABBEC40F2}"/>
                </a:ext>
              </a:extLst>
            </p:cNvPr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8040;p74">
              <a:extLst>
                <a:ext uri="{FF2B5EF4-FFF2-40B4-BE49-F238E27FC236}">
                  <a16:creationId xmlns:a16="http://schemas.microsoft.com/office/drawing/2014/main" id="{A1D82635-2FB8-B98D-5326-8F89A9E51AD5}"/>
                </a:ext>
              </a:extLst>
            </p:cNvPr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8041;p74">
              <a:extLst>
                <a:ext uri="{FF2B5EF4-FFF2-40B4-BE49-F238E27FC236}">
                  <a16:creationId xmlns:a16="http://schemas.microsoft.com/office/drawing/2014/main" id="{2A99A0CE-59C2-7C7F-36D2-50E0A23393F3}"/>
                </a:ext>
              </a:extLst>
            </p:cNvPr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8042;p74">
              <a:extLst>
                <a:ext uri="{FF2B5EF4-FFF2-40B4-BE49-F238E27FC236}">
                  <a16:creationId xmlns:a16="http://schemas.microsoft.com/office/drawing/2014/main" id="{0DEEC47B-FE0B-6DC2-1813-58E8B012197F}"/>
                </a:ext>
              </a:extLst>
            </p:cNvPr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8043;p74">
              <a:extLst>
                <a:ext uri="{FF2B5EF4-FFF2-40B4-BE49-F238E27FC236}">
                  <a16:creationId xmlns:a16="http://schemas.microsoft.com/office/drawing/2014/main" id="{269129D8-2FD6-F88A-374A-088D6C0D2C87}"/>
                </a:ext>
              </a:extLst>
            </p:cNvPr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8044;p74">
              <a:extLst>
                <a:ext uri="{FF2B5EF4-FFF2-40B4-BE49-F238E27FC236}">
                  <a16:creationId xmlns:a16="http://schemas.microsoft.com/office/drawing/2014/main" id="{A1437ED7-5960-E90B-474C-AD9A9B498583}"/>
                </a:ext>
              </a:extLst>
            </p:cNvPr>
            <p:cNvSpPr/>
            <p:nvPr/>
          </p:nvSpPr>
          <p:spPr>
            <a:xfrm>
              <a:off x="1463550" y="2815350"/>
              <a:ext cx="56100" cy="357375"/>
            </a:xfrm>
            <a:custGeom>
              <a:avLst/>
              <a:gdLst/>
              <a:ahLst/>
              <a:cxnLst/>
              <a:rect l="l" t="t" r="r" b="b"/>
              <a:pathLst>
                <a:path w="2244" h="14295" extrusionOk="0">
                  <a:moveTo>
                    <a:pt x="955" y="0"/>
                  </a:moveTo>
                  <a:lnTo>
                    <a:pt x="955" y="0"/>
                  </a:lnTo>
                  <a:cubicBezTo>
                    <a:pt x="647" y="2202"/>
                    <a:pt x="349" y="4405"/>
                    <a:pt x="172" y="6621"/>
                  </a:cubicBezTo>
                  <a:cubicBezTo>
                    <a:pt x="70" y="7880"/>
                    <a:pt x="4" y="9145"/>
                    <a:pt x="0" y="10408"/>
                  </a:cubicBezTo>
                  <a:cubicBezTo>
                    <a:pt x="0" y="10936"/>
                    <a:pt x="9" y="11461"/>
                    <a:pt x="29" y="11988"/>
                  </a:cubicBezTo>
                  <a:cubicBezTo>
                    <a:pt x="50" y="12564"/>
                    <a:pt x="422" y="13774"/>
                    <a:pt x="237" y="14294"/>
                  </a:cubicBezTo>
                  <a:cubicBezTo>
                    <a:pt x="259" y="14236"/>
                    <a:pt x="310" y="14210"/>
                    <a:pt x="362" y="14210"/>
                  </a:cubicBezTo>
                  <a:cubicBezTo>
                    <a:pt x="393" y="14210"/>
                    <a:pt x="424" y="14220"/>
                    <a:pt x="449" y="14238"/>
                  </a:cubicBezTo>
                  <a:cubicBezTo>
                    <a:pt x="2243" y="9595"/>
                    <a:pt x="2066" y="4798"/>
                    <a:pt x="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8045;p74">
              <a:extLst>
                <a:ext uri="{FF2B5EF4-FFF2-40B4-BE49-F238E27FC236}">
                  <a16:creationId xmlns:a16="http://schemas.microsoft.com/office/drawing/2014/main" id="{4D24AA13-0FE7-44A9-BDBF-E46CC4BF7E74}"/>
                </a:ext>
              </a:extLst>
            </p:cNvPr>
            <p:cNvSpPr/>
            <p:nvPr/>
          </p:nvSpPr>
          <p:spPr>
            <a:xfrm>
              <a:off x="1531350" y="2891750"/>
              <a:ext cx="108950" cy="400300"/>
            </a:xfrm>
            <a:custGeom>
              <a:avLst/>
              <a:gdLst/>
              <a:ahLst/>
              <a:cxnLst/>
              <a:rect l="l" t="t" r="r" b="b"/>
              <a:pathLst>
                <a:path w="4358" h="16012" extrusionOk="0">
                  <a:moveTo>
                    <a:pt x="3402" y="0"/>
                  </a:moveTo>
                  <a:lnTo>
                    <a:pt x="3402" y="0"/>
                  </a:lnTo>
                  <a:cubicBezTo>
                    <a:pt x="2979" y="2359"/>
                    <a:pt x="2275" y="4614"/>
                    <a:pt x="1319" y="6832"/>
                  </a:cubicBezTo>
                  <a:cubicBezTo>
                    <a:pt x="14" y="9866"/>
                    <a:pt x="0" y="12730"/>
                    <a:pt x="243" y="15980"/>
                  </a:cubicBezTo>
                  <a:cubicBezTo>
                    <a:pt x="240" y="15992"/>
                    <a:pt x="237" y="16003"/>
                    <a:pt x="237" y="16012"/>
                  </a:cubicBezTo>
                  <a:cubicBezTo>
                    <a:pt x="3065" y="11045"/>
                    <a:pt x="4358" y="5671"/>
                    <a:pt x="3402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8046;p74">
              <a:extLst>
                <a:ext uri="{FF2B5EF4-FFF2-40B4-BE49-F238E27FC236}">
                  <a16:creationId xmlns:a16="http://schemas.microsoft.com/office/drawing/2014/main" id="{5E3A5334-EF20-3787-371A-D705D1FF22D4}"/>
                </a:ext>
              </a:extLst>
            </p:cNvPr>
            <p:cNvSpPr/>
            <p:nvPr/>
          </p:nvSpPr>
          <p:spPr>
            <a:xfrm>
              <a:off x="1579550" y="3039800"/>
              <a:ext cx="139550" cy="367950"/>
            </a:xfrm>
            <a:custGeom>
              <a:avLst/>
              <a:gdLst/>
              <a:ahLst/>
              <a:cxnLst/>
              <a:rect l="l" t="t" r="r" b="b"/>
              <a:pathLst>
                <a:path w="5582" h="14718" extrusionOk="0">
                  <a:moveTo>
                    <a:pt x="5582" y="1"/>
                  </a:moveTo>
                  <a:lnTo>
                    <a:pt x="5582" y="1"/>
                  </a:lnTo>
                  <a:cubicBezTo>
                    <a:pt x="4285" y="2350"/>
                    <a:pt x="2611" y="4465"/>
                    <a:pt x="1646" y="7001"/>
                  </a:cubicBezTo>
                  <a:cubicBezTo>
                    <a:pt x="1054" y="8558"/>
                    <a:pt x="667" y="10194"/>
                    <a:pt x="505" y="11854"/>
                  </a:cubicBezTo>
                  <a:cubicBezTo>
                    <a:pt x="405" y="12867"/>
                    <a:pt x="510" y="13838"/>
                    <a:pt x="1" y="14718"/>
                  </a:cubicBezTo>
                  <a:cubicBezTo>
                    <a:pt x="4277" y="10823"/>
                    <a:pt x="5391" y="5579"/>
                    <a:pt x="5582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8047;p74">
              <a:extLst>
                <a:ext uri="{FF2B5EF4-FFF2-40B4-BE49-F238E27FC236}">
                  <a16:creationId xmlns:a16="http://schemas.microsoft.com/office/drawing/2014/main" id="{92F5E990-39A6-520C-142C-3C544EFF8AB6}"/>
                </a:ext>
              </a:extLst>
            </p:cNvPr>
            <p:cNvSpPr/>
            <p:nvPr/>
          </p:nvSpPr>
          <p:spPr>
            <a:xfrm>
              <a:off x="1634675" y="3158250"/>
              <a:ext cx="195350" cy="426600"/>
            </a:xfrm>
            <a:custGeom>
              <a:avLst/>
              <a:gdLst/>
              <a:ahLst/>
              <a:cxnLst/>
              <a:rect l="l" t="t" r="r" b="b"/>
              <a:pathLst>
                <a:path w="7814" h="17064" extrusionOk="0">
                  <a:moveTo>
                    <a:pt x="7813" y="1"/>
                  </a:moveTo>
                  <a:cubicBezTo>
                    <a:pt x="6752" y="2300"/>
                    <a:pt x="5066" y="4209"/>
                    <a:pt x="3634" y="6306"/>
                  </a:cubicBezTo>
                  <a:cubicBezTo>
                    <a:pt x="1412" y="9550"/>
                    <a:pt x="621" y="13253"/>
                    <a:pt x="1" y="17064"/>
                  </a:cubicBezTo>
                  <a:cubicBezTo>
                    <a:pt x="5222" y="12817"/>
                    <a:pt x="7215" y="6511"/>
                    <a:pt x="7813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8048;p74">
              <a:extLst>
                <a:ext uri="{FF2B5EF4-FFF2-40B4-BE49-F238E27FC236}">
                  <a16:creationId xmlns:a16="http://schemas.microsoft.com/office/drawing/2014/main" id="{8E95D60D-8E85-FE48-1560-F8F3F55BA137}"/>
                </a:ext>
              </a:extLst>
            </p:cNvPr>
            <p:cNvSpPr/>
            <p:nvPr/>
          </p:nvSpPr>
          <p:spPr>
            <a:xfrm>
              <a:off x="1676375" y="3329725"/>
              <a:ext cx="223875" cy="447750"/>
            </a:xfrm>
            <a:custGeom>
              <a:avLst/>
              <a:gdLst/>
              <a:ahLst/>
              <a:cxnLst/>
              <a:rect l="l" t="t" r="r" b="b"/>
              <a:pathLst>
                <a:path w="8955" h="17910" extrusionOk="0">
                  <a:moveTo>
                    <a:pt x="8955" y="0"/>
                  </a:moveTo>
                  <a:lnTo>
                    <a:pt x="8955" y="0"/>
                  </a:lnTo>
                  <a:cubicBezTo>
                    <a:pt x="6008" y="5960"/>
                    <a:pt x="1167" y="11061"/>
                    <a:pt x="59" y="17791"/>
                  </a:cubicBezTo>
                  <a:cubicBezTo>
                    <a:pt x="52" y="17839"/>
                    <a:pt x="29" y="17876"/>
                    <a:pt x="0" y="17909"/>
                  </a:cubicBezTo>
                  <a:cubicBezTo>
                    <a:pt x="5482" y="13265"/>
                    <a:pt x="7754" y="6851"/>
                    <a:pt x="8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8049;p74">
              <a:extLst>
                <a:ext uri="{FF2B5EF4-FFF2-40B4-BE49-F238E27FC236}">
                  <a16:creationId xmlns:a16="http://schemas.microsoft.com/office/drawing/2014/main" id="{D4B90B04-2E7F-5EB1-5816-34C4600D6370}"/>
                </a:ext>
              </a:extLst>
            </p:cNvPr>
            <p:cNvSpPr/>
            <p:nvPr/>
          </p:nvSpPr>
          <p:spPr>
            <a:xfrm>
              <a:off x="1711125" y="3618700"/>
              <a:ext cx="330400" cy="479675"/>
            </a:xfrm>
            <a:custGeom>
              <a:avLst/>
              <a:gdLst/>
              <a:ahLst/>
              <a:cxnLst/>
              <a:rect l="l" t="t" r="r" b="b"/>
              <a:pathLst>
                <a:path w="13216" h="19187" extrusionOk="0">
                  <a:moveTo>
                    <a:pt x="13216" y="0"/>
                  </a:moveTo>
                  <a:lnTo>
                    <a:pt x="13216" y="0"/>
                  </a:lnTo>
                  <a:cubicBezTo>
                    <a:pt x="8452" y="6107"/>
                    <a:pt x="4052" y="12483"/>
                    <a:pt x="47" y="19112"/>
                  </a:cubicBezTo>
                  <a:cubicBezTo>
                    <a:pt x="36" y="19137"/>
                    <a:pt x="19" y="19147"/>
                    <a:pt x="0" y="19162"/>
                  </a:cubicBezTo>
                  <a:cubicBezTo>
                    <a:pt x="5" y="19170"/>
                    <a:pt x="2" y="19175"/>
                    <a:pt x="2" y="19187"/>
                  </a:cubicBezTo>
                  <a:cubicBezTo>
                    <a:pt x="3621" y="17381"/>
                    <a:pt x="6654" y="15237"/>
                    <a:pt x="8979" y="11837"/>
                  </a:cubicBezTo>
                  <a:cubicBezTo>
                    <a:pt x="11385" y="8310"/>
                    <a:pt x="12667" y="4201"/>
                    <a:pt x="13216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8050;p74">
              <a:extLst>
                <a:ext uri="{FF2B5EF4-FFF2-40B4-BE49-F238E27FC236}">
                  <a16:creationId xmlns:a16="http://schemas.microsoft.com/office/drawing/2014/main" id="{D415B5B2-AF6C-CCDE-8EA6-A558A9D8BF14}"/>
                </a:ext>
              </a:extLst>
            </p:cNvPr>
            <p:cNvSpPr/>
            <p:nvPr/>
          </p:nvSpPr>
          <p:spPr>
            <a:xfrm>
              <a:off x="1702450" y="3461325"/>
              <a:ext cx="252500" cy="489875"/>
            </a:xfrm>
            <a:custGeom>
              <a:avLst/>
              <a:gdLst/>
              <a:ahLst/>
              <a:cxnLst/>
              <a:rect l="l" t="t" r="r" b="b"/>
              <a:pathLst>
                <a:path w="10100" h="19595" extrusionOk="0">
                  <a:moveTo>
                    <a:pt x="10099" y="0"/>
                  </a:moveTo>
                  <a:cubicBezTo>
                    <a:pt x="7210" y="6788"/>
                    <a:pt x="1783" y="12315"/>
                    <a:pt x="0" y="19595"/>
                  </a:cubicBezTo>
                  <a:cubicBezTo>
                    <a:pt x="6613" y="15124"/>
                    <a:pt x="9446" y="7679"/>
                    <a:pt x="10099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8051;p74">
              <a:extLst>
                <a:ext uri="{FF2B5EF4-FFF2-40B4-BE49-F238E27FC236}">
                  <a16:creationId xmlns:a16="http://schemas.microsoft.com/office/drawing/2014/main" id="{DF39D8F3-1995-2E38-CF1E-4962DB70AED7}"/>
                </a:ext>
              </a:extLst>
            </p:cNvPr>
            <p:cNvSpPr/>
            <p:nvPr/>
          </p:nvSpPr>
          <p:spPr>
            <a:xfrm>
              <a:off x="1076250" y="2667975"/>
              <a:ext cx="638425" cy="1682225"/>
            </a:xfrm>
            <a:custGeom>
              <a:avLst/>
              <a:gdLst/>
              <a:ahLst/>
              <a:cxnLst/>
              <a:rect l="l" t="t" r="r" b="b"/>
              <a:pathLst>
                <a:path w="25537" h="67289" extrusionOk="0">
                  <a:moveTo>
                    <a:pt x="2047" y="12713"/>
                  </a:moveTo>
                  <a:cubicBezTo>
                    <a:pt x="2333" y="12713"/>
                    <a:pt x="3096" y="13126"/>
                    <a:pt x="3376" y="13209"/>
                  </a:cubicBezTo>
                  <a:cubicBezTo>
                    <a:pt x="3904" y="13369"/>
                    <a:pt x="4426" y="13565"/>
                    <a:pt x="4930" y="13782"/>
                  </a:cubicBezTo>
                  <a:cubicBezTo>
                    <a:pt x="6280" y="14358"/>
                    <a:pt x="7552" y="15112"/>
                    <a:pt x="8767" y="15927"/>
                  </a:cubicBezTo>
                  <a:cubicBezTo>
                    <a:pt x="11100" y="17490"/>
                    <a:pt x="13186" y="19352"/>
                    <a:pt x="15155" y="21345"/>
                  </a:cubicBezTo>
                  <a:cubicBezTo>
                    <a:pt x="15172" y="21362"/>
                    <a:pt x="15189" y="21366"/>
                    <a:pt x="15208" y="21371"/>
                  </a:cubicBezTo>
                  <a:cubicBezTo>
                    <a:pt x="15234" y="21435"/>
                    <a:pt x="15261" y="21499"/>
                    <a:pt x="15285" y="21568"/>
                  </a:cubicBezTo>
                  <a:cubicBezTo>
                    <a:pt x="15269" y="21556"/>
                    <a:pt x="15256" y="21549"/>
                    <a:pt x="15239" y="21541"/>
                  </a:cubicBezTo>
                  <a:cubicBezTo>
                    <a:pt x="12639" y="20828"/>
                    <a:pt x="10267" y="19605"/>
                    <a:pt x="8068" y="18054"/>
                  </a:cubicBezTo>
                  <a:cubicBezTo>
                    <a:pt x="7025" y="17323"/>
                    <a:pt x="6028" y="16530"/>
                    <a:pt x="5056" y="15708"/>
                  </a:cubicBezTo>
                  <a:cubicBezTo>
                    <a:pt x="4102" y="14901"/>
                    <a:pt x="2683" y="14048"/>
                    <a:pt x="2025" y="13011"/>
                  </a:cubicBezTo>
                  <a:cubicBezTo>
                    <a:pt x="1889" y="12792"/>
                    <a:pt x="1923" y="12713"/>
                    <a:pt x="2047" y="12713"/>
                  </a:cubicBezTo>
                  <a:close/>
                  <a:moveTo>
                    <a:pt x="4339" y="18121"/>
                  </a:moveTo>
                  <a:cubicBezTo>
                    <a:pt x="4494" y="18121"/>
                    <a:pt x="4768" y="18197"/>
                    <a:pt x="5145" y="18289"/>
                  </a:cubicBezTo>
                  <a:cubicBezTo>
                    <a:pt x="5875" y="18469"/>
                    <a:pt x="6596" y="18690"/>
                    <a:pt x="7301" y="18955"/>
                  </a:cubicBezTo>
                  <a:cubicBezTo>
                    <a:pt x="8519" y="19412"/>
                    <a:pt x="9690" y="19992"/>
                    <a:pt x="10790" y="20685"/>
                  </a:cubicBezTo>
                  <a:cubicBezTo>
                    <a:pt x="12993" y="22075"/>
                    <a:pt x="14792" y="23931"/>
                    <a:pt x="16657" y="25726"/>
                  </a:cubicBezTo>
                  <a:cubicBezTo>
                    <a:pt x="11991" y="25231"/>
                    <a:pt x="7178" y="22860"/>
                    <a:pt x="4527" y="18877"/>
                  </a:cubicBezTo>
                  <a:cubicBezTo>
                    <a:pt x="4143" y="18301"/>
                    <a:pt x="4100" y="18121"/>
                    <a:pt x="4339" y="18121"/>
                  </a:cubicBezTo>
                  <a:close/>
                  <a:moveTo>
                    <a:pt x="5660" y="24754"/>
                  </a:moveTo>
                  <a:cubicBezTo>
                    <a:pt x="10434" y="25376"/>
                    <a:pt x="14663" y="27415"/>
                    <a:pt x="18398" y="30465"/>
                  </a:cubicBezTo>
                  <a:cubicBezTo>
                    <a:pt x="15514" y="30034"/>
                    <a:pt x="12374" y="29808"/>
                    <a:pt x="9740" y="28521"/>
                  </a:cubicBezTo>
                  <a:cubicBezTo>
                    <a:pt x="8414" y="27876"/>
                    <a:pt x="7554" y="26927"/>
                    <a:pt x="6652" y="25793"/>
                  </a:cubicBezTo>
                  <a:cubicBezTo>
                    <a:pt x="6333" y="25391"/>
                    <a:pt x="6023" y="25040"/>
                    <a:pt x="5660" y="24754"/>
                  </a:cubicBezTo>
                  <a:close/>
                  <a:moveTo>
                    <a:pt x="5236" y="29299"/>
                  </a:moveTo>
                  <a:lnTo>
                    <a:pt x="5236" y="29299"/>
                  </a:lnTo>
                  <a:cubicBezTo>
                    <a:pt x="8134" y="29519"/>
                    <a:pt x="10943" y="30322"/>
                    <a:pt x="13507" y="31734"/>
                  </a:cubicBezTo>
                  <a:cubicBezTo>
                    <a:pt x="16062" y="33147"/>
                    <a:pt x="18083" y="35129"/>
                    <a:pt x="20100" y="37188"/>
                  </a:cubicBezTo>
                  <a:cubicBezTo>
                    <a:pt x="17054" y="36445"/>
                    <a:pt x="14042" y="35466"/>
                    <a:pt x="11313" y="33894"/>
                  </a:cubicBezTo>
                  <a:cubicBezTo>
                    <a:pt x="9121" y="32636"/>
                    <a:pt x="7408" y="30548"/>
                    <a:pt x="5236" y="29299"/>
                  </a:cubicBezTo>
                  <a:close/>
                  <a:moveTo>
                    <a:pt x="6246" y="34493"/>
                  </a:moveTo>
                  <a:lnTo>
                    <a:pt x="6246" y="34493"/>
                  </a:lnTo>
                  <a:cubicBezTo>
                    <a:pt x="12997" y="35052"/>
                    <a:pt x="17863" y="39703"/>
                    <a:pt x="21886" y="44802"/>
                  </a:cubicBezTo>
                  <a:cubicBezTo>
                    <a:pt x="19170" y="43422"/>
                    <a:pt x="16074" y="42965"/>
                    <a:pt x="13425" y="41431"/>
                  </a:cubicBezTo>
                  <a:cubicBezTo>
                    <a:pt x="11707" y="40438"/>
                    <a:pt x="10538" y="38910"/>
                    <a:pt x="9242" y="37452"/>
                  </a:cubicBezTo>
                  <a:cubicBezTo>
                    <a:pt x="8309" y="36398"/>
                    <a:pt x="7299" y="35419"/>
                    <a:pt x="6246" y="34493"/>
                  </a:cubicBezTo>
                  <a:close/>
                  <a:moveTo>
                    <a:pt x="5613" y="41043"/>
                  </a:moveTo>
                  <a:lnTo>
                    <a:pt x="5613" y="41043"/>
                  </a:lnTo>
                  <a:cubicBezTo>
                    <a:pt x="9104" y="41674"/>
                    <a:pt x="12392" y="42314"/>
                    <a:pt x="15392" y="44461"/>
                  </a:cubicBezTo>
                  <a:cubicBezTo>
                    <a:pt x="18314" y="46550"/>
                    <a:pt x="20766" y="49107"/>
                    <a:pt x="23026" y="51876"/>
                  </a:cubicBezTo>
                  <a:cubicBezTo>
                    <a:pt x="18921" y="51312"/>
                    <a:pt x="15006" y="49757"/>
                    <a:pt x="11726" y="47195"/>
                  </a:cubicBezTo>
                  <a:cubicBezTo>
                    <a:pt x="9452" y="45422"/>
                    <a:pt x="7974" y="42675"/>
                    <a:pt x="5613" y="41043"/>
                  </a:cubicBezTo>
                  <a:close/>
                  <a:moveTo>
                    <a:pt x="1448" y="48467"/>
                  </a:moveTo>
                  <a:lnTo>
                    <a:pt x="1448" y="48467"/>
                  </a:lnTo>
                  <a:cubicBezTo>
                    <a:pt x="9775" y="48737"/>
                    <a:pt x="17355" y="52072"/>
                    <a:pt x="23602" y="57567"/>
                  </a:cubicBezTo>
                  <a:cubicBezTo>
                    <a:pt x="23633" y="57593"/>
                    <a:pt x="23667" y="57604"/>
                    <a:pt x="23699" y="57604"/>
                  </a:cubicBezTo>
                  <a:cubicBezTo>
                    <a:pt x="23738" y="57604"/>
                    <a:pt x="23776" y="57588"/>
                    <a:pt x="23806" y="57563"/>
                  </a:cubicBezTo>
                  <a:cubicBezTo>
                    <a:pt x="23809" y="57594"/>
                    <a:pt x="23812" y="57626"/>
                    <a:pt x="23815" y="57660"/>
                  </a:cubicBezTo>
                  <a:cubicBezTo>
                    <a:pt x="21599" y="57547"/>
                    <a:pt x="19486" y="57339"/>
                    <a:pt x="17360" y="56626"/>
                  </a:cubicBezTo>
                  <a:cubicBezTo>
                    <a:pt x="15332" y="55947"/>
                    <a:pt x="13457" y="54912"/>
                    <a:pt x="11579" y="53904"/>
                  </a:cubicBezTo>
                  <a:cubicBezTo>
                    <a:pt x="8201" y="52089"/>
                    <a:pt x="4829" y="50274"/>
                    <a:pt x="1448" y="48467"/>
                  </a:cubicBezTo>
                  <a:close/>
                  <a:moveTo>
                    <a:pt x="6512" y="1817"/>
                  </a:moveTo>
                  <a:lnTo>
                    <a:pt x="6512" y="1817"/>
                  </a:lnTo>
                  <a:cubicBezTo>
                    <a:pt x="6683" y="2070"/>
                    <a:pt x="6852" y="2320"/>
                    <a:pt x="7019" y="2572"/>
                  </a:cubicBezTo>
                  <a:cubicBezTo>
                    <a:pt x="7528" y="3345"/>
                    <a:pt x="8024" y="4131"/>
                    <a:pt x="8498" y="4926"/>
                  </a:cubicBezTo>
                  <a:cubicBezTo>
                    <a:pt x="9361" y="6369"/>
                    <a:pt x="10155" y="7854"/>
                    <a:pt x="10896" y="9367"/>
                  </a:cubicBezTo>
                  <a:cubicBezTo>
                    <a:pt x="12450" y="12559"/>
                    <a:pt x="13648" y="15878"/>
                    <a:pt x="14742" y="19253"/>
                  </a:cubicBezTo>
                  <a:cubicBezTo>
                    <a:pt x="14753" y="19286"/>
                    <a:pt x="14778" y="19309"/>
                    <a:pt x="14806" y="19318"/>
                  </a:cubicBezTo>
                  <a:cubicBezTo>
                    <a:pt x="18275" y="26663"/>
                    <a:pt x="21320" y="33936"/>
                    <a:pt x="23062" y="41920"/>
                  </a:cubicBezTo>
                  <a:cubicBezTo>
                    <a:pt x="24778" y="49796"/>
                    <a:pt x="25222" y="57709"/>
                    <a:pt x="24941" y="65742"/>
                  </a:cubicBezTo>
                  <a:cubicBezTo>
                    <a:pt x="24915" y="65760"/>
                    <a:pt x="24901" y="65789"/>
                    <a:pt x="24898" y="65824"/>
                  </a:cubicBezTo>
                  <a:cubicBezTo>
                    <a:pt x="24871" y="66254"/>
                    <a:pt x="24667" y="66606"/>
                    <a:pt x="24327" y="66827"/>
                  </a:cubicBezTo>
                  <a:cubicBezTo>
                    <a:pt x="24437" y="62039"/>
                    <a:pt x="24251" y="57169"/>
                    <a:pt x="23745" y="52308"/>
                  </a:cubicBezTo>
                  <a:cubicBezTo>
                    <a:pt x="23781" y="52225"/>
                    <a:pt x="23772" y="52119"/>
                    <a:pt x="23719" y="52043"/>
                  </a:cubicBezTo>
                  <a:cubicBezTo>
                    <a:pt x="22522" y="40743"/>
                    <a:pt x="19597" y="29504"/>
                    <a:pt x="14633" y="19453"/>
                  </a:cubicBezTo>
                  <a:cubicBezTo>
                    <a:pt x="14642" y="19428"/>
                    <a:pt x="14641" y="19395"/>
                    <a:pt x="14629" y="19368"/>
                  </a:cubicBezTo>
                  <a:cubicBezTo>
                    <a:pt x="14621" y="19348"/>
                    <a:pt x="14611" y="19326"/>
                    <a:pt x="14592" y="19309"/>
                  </a:cubicBezTo>
                  <a:cubicBezTo>
                    <a:pt x="12127" y="16807"/>
                    <a:pt x="10570" y="13705"/>
                    <a:pt x="9378" y="10432"/>
                  </a:cubicBezTo>
                  <a:cubicBezTo>
                    <a:pt x="8707" y="8591"/>
                    <a:pt x="8141" y="6718"/>
                    <a:pt x="7524" y="4861"/>
                  </a:cubicBezTo>
                  <a:cubicBezTo>
                    <a:pt x="7298" y="4188"/>
                    <a:pt x="7071" y="3518"/>
                    <a:pt x="6825" y="2856"/>
                  </a:cubicBezTo>
                  <a:cubicBezTo>
                    <a:pt x="6735" y="2612"/>
                    <a:pt x="6638" y="2217"/>
                    <a:pt x="6512" y="1817"/>
                  </a:cubicBezTo>
                  <a:close/>
                  <a:moveTo>
                    <a:pt x="5556" y="1"/>
                  </a:moveTo>
                  <a:cubicBezTo>
                    <a:pt x="5450" y="1"/>
                    <a:pt x="5344" y="123"/>
                    <a:pt x="5395" y="240"/>
                  </a:cubicBezTo>
                  <a:cubicBezTo>
                    <a:pt x="8252" y="6695"/>
                    <a:pt x="9110" y="14341"/>
                    <a:pt x="14308" y="19529"/>
                  </a:cubicBezTo>
                  <a:cubicBezTo>
                    <a:pt x="14346" y="19565"/>
                    <a:pt x="14389" y="19581"/>
                    <a:pt x="14430" y="19581"/>
                  </a:cubicBezTo>
                  <a:cubicBezTo>
                    <a:pt x="14446" y="19581"/>
                    <a:pt x="14461" y="19579"/>
                    <a:pt x="14476" y="19575"/>
                  </a:cubicBezTo>
                  <a:cubicBezTo>
                    <a:pt x="14662" y="20028"/>
                    <a:pt x="14843" y="20478"/>
                    <a:pt x="15026" y="20932"/>
                  </a:cubicBezTo>
                  <a:cubicBezTo>
                    <a:pt x="11529" y="16946"/>
                    <a:pt x="6638" y="13126"/>
                    <a:pt x="1287" y="12376"/>
                  </a:cubicBezTo>
                  <a:cubicBezTo>
                    <a:pt x="1280" y="12375"/>
                    <a:pt x="1273" y="12375"/>
                    <a:pt x="1266" y="12375"/>
                  </a:cubicBezTo>
                  <a:cubicBezTo>
                    <a:pt x="1123" y="12375"/>
                    <a:pt x="1016" y="12580"/>
                    <a:pt x="1131" y="12685"/>
                  </a:cubicBezTo>
                  <a:cubicBezTo>
                    <a:pt x="3960" y="15311"/>
                    <a:pt x="6881" y="17963"/>
                    <a:pt x="10227" y="19858"/>
                  </a:cubicBezTo>
                  <a:cubicBezTo>
                    <a:pt x="11750" y="20721"/>
                    <a:pt x="13356" y="21428"/>
                    <a:pt x="15089" y="21904"/>
                  </a:cubicBezTo>
                  <a:cubicBezTo>
                    <a:pt x="15118" y="21914"/>
                    <a:pt x="15145" y="21919"/>
                    <a:pt x="15169" y="21919"/>
                  </a:cubicBezTo>
                  <a:cubicBezTo>
                    <a:pt x="15272" y="21919"/>
                    <a:pt x="15341" y="21839"/>
                    <a:pt x="15361" y="21757"/>
                  </a:cubicBezTo>
                  <a:cubicBezTo>
                    <a:pt x="15861" y="23005"/>
                    <a:pt x="16342" y="24260"/>
                    <a:pt x="16811" y="25514"/>
                  </a:cubicBezTo>
                  <a:cubicBezTo>
                    <a:pt x="14815" y="23315"/>
                    <a:pt x="12640" y="21404"/>
                    <a:pt x="10178" y="19976"/>
                  </a:cubicBezTo>
                  <a:cubicBezTo>
                    <a:pt x="8184" y="18817"/>
                    <a:pt x="5999" y="17979"/>
                    <a:pt x="3567" y="17569"/>
                  </a:cubicBezTo>
                  <a:cubicBezTo>
                    <a:pt x="3558" y="17567"/>
                    <a:pt x="3549" y="17566"/>
                    <a:pt x="3540" y="17566"/>
                  </a:cubicBezTo>
                  <a:cubicBezTo>
                    <a:pt x="3405" y="17566"/>
                    <a:pt x="3296" y="17740"/>
                    <a:pt x="3370" y="17860"/>
                  </a:cubicBezTo>
                  <a:cubicBezTo>
                    <a:pt x="5396" y="21136"/>
                    <a:pt x="8421" y="23654"/>
                    <a:pt x="11934" y="25049"/>
                  </a:cubicBezTo>
                  <a:cubicBezTo>
                    <a:pt x="13532" y="25680"/>
                    <a:pt x="15229" y="26083"/>
                    <a:pt x="16980" y="26219"/>
                  </a:cubicBezTo>
                  <a:cubicBezTo>
                    <a:pt x="16984" y="26219"/>
                    <a:pt x="16988" y="26219"/>
                    <a:pt x="16992" y="26219"/>
                  </a:cubicBezTo>
                  <a:cubicBezTo>
                    <a:pt x="17019" y="26219"/>
                    <a:pt x="17043" y="26215"/>
                    <a:pt x="17065" y="26207"/>
                  </a:cubicBezTo>
                  <a:cubicBezTo>
                    <a:pt x="17542" y="27500"/>
                    <a:pt x="18001" y="28801"/>
                    <a:pt x="18441" y="30108"/>
                  </a:cubicBezTo>
                  <a:cubicBezTo>
                    <a:pt x="16455" y="28262"/>
                    <a:pt x="14122" y="26835"/>
                    <a:pt x="11611" y="25837"/>
                  </a:cubicBezTo>
                  <a:cubicBezTo>
                    <a:pt x="9362" y="24940"/>
                    <a:pt x="6969" y="24387"/>
                    <a:pt x="4559" y="24176"/>
                  </a:cubicBezTo>
                  <a:cubicBezTo>
                    <a:pt x="4551" y="24175"/>
                    <a:pt x="4543" y="24174"/>
                    <a:pt x="4536" y="24174"/>
                  </a:cubicBezTo>
                  <a:cubicBezTo>
                    <a:pt x="4297" y="24174"/>
                    <a:pt x="4226" y="24538"/>
                    <a:pt x="4462" y="24618"/>
                  </a:cubicBezTo>
                  <a:cubicBezTo>
                    <a:pt x="5942" y="25119"/>
                    <a:pt x="6538" y="26669"/>
                    <a:pt x="7616" y="27672"/>
                  </a:cubicBezTo>
                  <a:cubicBezTo>
                    <a:pt x="8369" y="28376"/>
                    <a:pt x="9274" y="28884"/>
                    <a:pt x="10225" y="29266"/>
                  </a:cubicBezTo>
                  <a:cubicBezTo>
                    <a:pt x="10391" y="29331"/>
                    <a:pt x="10560" y="29398"/>
                    <a:pt x="10728" y="29456"/>
                  </a:cubicBezTo>
                  <a:cubicBezTo>
                    <a:pt x="11914" y="29881"/>
                    <a:pt x="13163" y="30152"/>
                    <a:pt x="14426" y="30367"/>
                  </a:cubicBezTo>
                  <a:cubicBezTo>
                    <a:pt x="15868" y="30610"/>
                    <a:pt x="17328" y="30778"/>
                    <a:pt x="18733" y="31001"/>
                  </a:cubicBezTo>
                  <a:cubicBezTo>
                    <a:pt x="19414" y="33074"/>
                    <a:pt x="20042" y="35166"/>
                    <a:pt x="20602" y="37282"/>
                  </a:cubicBezTo>
                  <a:cubicBezTo>
                    <a:pt x="17733" y="33980"/>
                    <a:pt x="14418" y="31400"/>
                    <a:pt x="10541" y="29978"/>
                  </a:cubicBezTo>
                  <a:cubicBezTo>
                    <a:pt x="8542" y="29242"/>
                    <a:pt x="6395" y="28813"/>
                    <a:pt x="4084" y="28756"/>
                  </a:cubicBezTo>
                  <a:cubicBezTo>
                    <a:pt x="4082" y="28756"/>
                    <a:pt x="4079" y="28756"/>
                    <a:pt x="4077" y="28756"/>
                  </a:cubicBezTo>
                  <a:cubicBezTo>
                    <a:pt x="3804" y="28756"/>
                    <a:pt x="3728" y="29127"/>
                    <a:pt x="3983" y="29228"/>
                  </a:cubicBezTo>
                  <a:cubicBezTo>
                    <a:pt x="5642" y="29898"/>
                    <a:pt x="6785" y="31212"/>
                    <a:pt x="8135" y="32328"/>
                  </a:cubicBezTo>
                  <a:cubicBezTo>
                    <a:pt x="9314" y="33303"/>
                    <a:pt x="10611" y="34130"/>
                    <a:pt x="11969" y="34836"/>
                  </a:cubicBezTo>
                  <a:cubicBezTo>
                    <a:pt x="12136" y="34923"/>
                    <a:pt x="12303" y="35009"/>
                    <a:pt x="12474" y="35092"/>
                  </a:cubicBezTo>
                  <a:cubicBezTo>
                    <a:pt x="15013" y="36346"/>
                    <a:pt x="17727" y="37175"/>
                    <a:pt x="20479" y="37821"/>
                  </a:cubicBezTo>
                  <a:cubicBezTo>
                    <a:pt x="20501" y="37826"/>
                    <a:pt x="20522" y="37828"/>
                    <a:pt x="20542" y="37828"/>
                  </a:cubicBezTo>
                  <a:cubicBezTo>
                    <a:pt x="20615" y="37828"/>
                    <a:pt x="20677" y="37798"/>
                    <a:pt x="20727" y="37754"/>
                  </a:cubicBezTo>
                  <a:cubicBezTo>
                    <a:pt x="21150" y="39394"/>
                    <a:pt x="21540" y="41047"/>
                    <a:pt x="21876" y="42723"/>
                  </a:cubicBezTo>
                  <a:cubicBezTo>
                    <a:pt x="22016" y="43419"/>
                    <a:pt x="22148" y="44118"/>
                    <a:pt x="22276" y="44816"/>
                  </a:cubicBezTo>
                  <a:cubicBezTo>
                    <a:pt x="19714" y="41030"/>
                    <a:pt x="16304" y="37595"/>
                    <a:pt x="12203" y="35639"/>
                  </a:cubicBezTo>
                  <a:cubicBezTo>
                    <a:pt x="10154" y="34665"/>
                    <a:pt x="7935" y="34057"/>
                    <a:pt x="5563" y="33959"/>
                  </a:cubicBezTo>
                  <a:cubicBezTo>
                    <a:pt x="5560" y="33959"/>
                    <a:pt x="5556" y="33959"/>
                    <a:pt x="5553" y="33959"/>
                  </a:cubicBezTo>
                  <a:cubicBezTo>
                    <a:pt x="5307" y="33959"/>
                    <a:pt x="5233" y="34254"/>
                    <a:pt x="5409" y="34403"/>
                  </a:cubicBezTo>
                  <a:cubicBezTo>
                    <a:pt x="7011" y="35775"/>
                    <a:pt x="8428" y="37274"/>
                    <a:pt x="9803" y="38867"/>
                  </a:cubicBezTo>
                  <a:cubicBezTo>
                    <a:pt x="10793" y="40021"/>
                    <a:pt x="11810" y="41076"/>
                    <a:pt x="13136" y="41846"/>
                  </a:cubicBezTo>
                  <a:cubicBezTo>
                    <a:pt x="13406" y="42004"/>
                    <a:pt x="13685" y="42150"/>
                    <a:pt x="13965" y="42286"/>
                  </a:cubicBezTo>
                  <a:cubicBezTo>
                    <a:pt x="16672" y="43612"/>
                    <a:pt x="19737" y="44083"/>
                    <a:pt x="22358" y="45634"/>
                  </a:cubicBezTo>
                  <a:cubicBezTo>
                    <a:pt x="22383" y="45648"/>
                    <a:pt x="22406" y="45651"/>
                    <a:pt x="22428" y="45659"/>
                  </a:cubicBezTo>
                  <a:cubicBezTo>
                    <a:pt x="22779" y="47690"/>
                    <a:pt x="23063" y="49733"/>
                    <a:pt x="23299" y="51778"/>
                  </a:cubicBezTo>
                  <a:cubicBezTo>
                    <a:pt x="21147" y="48648"/>
                    <a:pt x="18327" y="45918"/>
                    <a:pt x="15208" y="43762"/>
                  </a:cubicBezTo>
                  <a:cubicBezTo>
                    <a:pt x="14703" y="43416"/>
                    <a:pt x="14192" y="43109"/>
                    <a:pt x="13668" y="42839"/>
                  </a:cubicBezTo>
                  <a:cubicBezTo>
                    <a:pt x="10734" y="41317"/>
                    <a:pt x="7511" y="40896"/>
                    <a:pt x="4212" y="40278"/>
                  </a:cubicBezTo>
                  <a:cubicBezTo>
                    <a:pt x="4194" y="40275"/>
                    <a:pt x="4177" y="40273"/>
                    <a:pt x="4161" y="40273"/>
                  </a:cubicBezTo>
                  <a:cubicBezTo>
                    <a:pt x="3912" y="40273"/>
                    <a:pt x="3880" y="40665"/>
                    <a:pt x="4110" y="40766"/>
                  </a:cubicBezTo>
                  <a:cubicBezTo>
                    <a:pt x="6096" y="41621"/>
                    <a:pt x="7339" y="43319"/>
                    <a:pt x="8685" y="44929"/>
                  </a:cubicBezTo>
                  <a:cubicBezTo>
                    <a:pt x="9883" y="46361"/>
                    <a:pt x="11241" y="47563"/>
                    <a:pt x="12797" y="48601"/>
                  </a:cubicBezTo>
                  <a:cubicBezTo>
                    <a:pt x="15968" y="50712"/>
                    <a:pt x="19594" y="51988"/>
                    <a:pt x="23366" y="52426"/>
                  </a:cubicBezTo>
                  <a:cubicBezTo>
                    <a:pt x="23541" y="54028"/>
                    <a:pt x="23678" y="55635"/>
                    <a:pt x="23784" y="57241"/>
                  </a:cubicBezTo>
                  <a:cubicBezTo>
                    <a:pt x="17663" y="51196"/>
                    <a:pt x="8947" y="47961"/>
                    <a:pt x="409" y="47931"/>
                  </a:cubicBezTo>
                  <a:cubicBezTo>
                    <a:pt x="182" y="47931"/>
                    <a:pt x="1" y="48267"/>
                    <a:pt x="244" y="48401"/>
                  </a:cubicBezTo>
                  <a:cubicBezTo>
                    <a:pt x="4284" y="50580"/>
                    <a:pt x="8321" y="52769"/>
                    <a:pt x="12374" y="54927"/>
                  </a:cubicBezTo>
                  <a:cubicBezTo>
                    <a:pt x="15709" y="56698"/>
                    <a:pt x="19254" y="58149"/>
                    <a:pt x="23067" y="58149"/>
                  </a:cubicBezTo>
                  <a:cubicBezTo>
                    <a:pt x="23323" y="58149"/>
                    <a:pt x="23580" y="58142"/>
                    <a:pt x="23838" y="58129"/>
                  </a:cubicBezTo>
                  <a:cubicBezTo>
                    <a:pt x="24008" y="61121"/>
                    <a:pt x="24058" y="64118"/>
                    <a:pt x="23981" y="67113"/>
                  </a:cubicBezTo>
                  <a:cubicBezTo>
                    <a:pt x="23978" y="67228"/>
                    <a:pt x="24071" y="67289"/>
                    <a:pt x="24159" y="67289"/>
                  </a:cubicBezTo>
                  <a:cubicBezTo>
                    <a:pt x="24229" y="67289"/>
                    <a:pt x="24297" y="67250"/>
                    <a:pt x="24312" y="67169"/>
                  </a:cubicBezTo>
                  <a:cubicBezTo>
                    <a:pt x="24722" y="66983"/>
                    <a:pt x="25022" y="66613"/>
                    <a:pt x="25120" y="66179"/>
                  </a:cubicBezTo>
                  <a:cubicBezTo>
                    <a:pt x="25177" y="66167"/>
                    <a:pt x="25228" y="66126"/>
                    <a:pt x="25234" y="66047"/>
                  </a:cubicBezTo>
                  <a:cubicBezTo>
                    <a:pt x="25464" y="63220"/>
                    <a:pt x="25510" y="60359"/>
                    <a:pt x="25401" y="57499"/>
                  </a:cubicBezTo>
                  <a:cubicBezTo>
                    <a:pt x="25448" y="57487"/>
                    <a:pt x="25492" y="57470"/>
                    <a:pt x="25537" y="57456"/>
                  </a:cubicBezTo>
                  <a:lnTo>
                    <a:pt x="25505" y="57156"/>
                  </a:lnTo>
                  <a:cubicBezTo>
                    <a:pt x="25467" y="57176"/>
                    <a:pt x="25431" y="57194"/>
                    <a:pt x="25394" y="57213"/>
                  </a:cubicBezTo>
                  <a:cubicBezTo>
                    <a:pt x="25394" y="57204"/>
                    <a:pt x="25395" y="57197"/>
                    <a:pt x="25392" y="57190"/>
                  </a:cubicBezTo>
                  <a:cubicBezTo>
                    <a:pt x="25410" y="57176"/>
                    <a:pt x="25428" y="57163"/>
                    <a:pt x="25438" y="57141"/>
                  </a:cubicBezTo>
                  <a:cubicBezTo>
                    <a:pt x="25457" y="57111"/>
                    <a:pt x="25477" y="57083"/>
                    <a:pt x="25494" y="57053"/>
                  </a:cubicBezTo>
                  <a:cubicBezTo>
                    <a:pt x="25470" y="56811"/>
                    <a:pt x="25441" y="56568"/>
                    <a:pt x="25420" y="56327"/>
                  </a:cubicBezTo>
                  <a:cubicBezTo>
                    <a:pt x="25398" y="56361"/>
                    <a:pt x="25377" y="56396"/>
                    <a:pt x="25355" y="56431"/>
                  </a:cubicBezTo>
                  <a:cubicBezTo>
                    <a:pt x="25274" y="54844"/>
                    <a:pt x="25152" y="53255"/>
                    <a:pt x="24980" y="51675"/>
                  </a:cubicBezTo>
                  <a:cubicBezTo>
                    <a:pt x="24995" y="51673"/>
                    <a:pt x="25010" y="51672"/>
                    <a:pt x="25027" y="51662"/>
                  </a:cubicBezTo>
                  <a:cubicBezTo>
                    <a:pt x="25055" y="51646"/>
                    <a:pt x="25081" y="51626"/>
                    <a:pt x="25110" y="51609"/>
                  </a:cubicBezTo>
                  <a:cubicBezTo>
                    <a:pt x="25105" y="51502"/>
                    <a:pt x="25100" y="51396"/>
                    <a:pt x="25094" y="51289"/>
                  </a:cubicBezTo>
                  <a:cubicBezTo>
                    <a:pt x="25077" y="51302"/>
                    <a:pt x="25058" y="51316"/>
                    <a:pt x="25041" y="51326"/>
                  </a:cubicBezTo>
                  <a:cubicBezTo>
                    <a:pt x="25055" y="51268"/>
                    <a:pt x="25072" y="51209"/>
                    <a:pt x="25087" y="51150"/>
                  </a:cubicBezTo>
                  <a:cubicBezTo>
                    <a:pt x="25064" y="50689"/>
                    <a:pt x="25041" y="50229"/>
                    <a:pt x="25015" y="49767"/>
                  </a:cubicBezTo>
                  <a:cubicBezTo>
                    <a:pt x="24951" y="49973"/>
                    <a:pt x="24888" y="50180"/>
                    <a:pt x="24831" y="50389"/>
                  </a:cubicBezTo>
                  <a:cubicBezTo>
                    <a:pt x="24598" y="48494"/>
                    <a:pt x="24308" y="46610"/>
                    <a:pt x="23959" y="44745"/>
                  </a:cubicBezTo>
                  <a:cubicBezTo>
                    <a:pt x="23971" y="44739"/>
                    <a:pt x="23979" y="44736"/>
                    <a:pt x="23987" y="44731"/>
                  </a:cubicBezTo>
                  <a:cubicBezTo>
                    <a:pt x="24181" y="44599"/>
                    <a:pt x="24371" y="44463"/>
                    <a:pt x="24557" y="44325"/>
                  </a:cubicBezTo>
                  <a:cubicBezTo>
                    <a:pt x="24538" y="44195"/>
                    <a:pt x="24519" y="44065"/>
                    <a:pt x="24501" y="43935"/>
                  </a:cubicBezTo>
                  <a:cubicBezTo>
                    <a:pt x="24335" y="44085"/>
                    <a:pt x="24169" y="44231"/>
                    <a:pt x="23995" y="44378"/>
                  </a:cubicBezTo>
                  <a:cubicBezTo>
                    <a:pt x="23967" y="44403"/>
                    <a:pt x="23934" y="44435"/>
                    <a:pt x="23901" y="44461"/>
                  </a:cubicBezTo>
                  <a:cubicBezTo>
                    <a:pt x="23901" y="44452"/>
                    <a:pt x="23899" y="44445"/>
                    <a:pt x="23895" y="44435"/>
                  </a:cubicBezTo>
                  <a:cubicBezTo>
                    <a:pt x="23934" y="44423"/>
                    <a:pt x="23967" y="44403"/>
                    <a:pt x="23995" y="44375"/>
                  </a:cubicBezTo>
                  <a:cubicBezTo>
                    <a:pt x="24024" y="44345"/>
                    <a:pt x="24048" y="44308"/>
                    <a:pt x="24055" y="44258"/>
                  </a:cubicBezTo>
                  <a:cubicBezTo>
                    <a:pt x="24131" y="43788"/>
                    <a:pt x="24228" y="43329"/>
                    <a:pt x="24341" y="42873"/>
                  </a:cubicBezTo>
                  <a:cubicBezTo>
                    <a:pt x="24285" y="42535"/>
                    <a:pt x="24228" y="42194"/>
                    <a:pt x="24165" y="41856"/>
                  </a:cubicBezTo>
                  <a:cubicBezTo>
                    <a:pt x="23998" y="42429"/>
                    <a:pt x="23852" y="43010"/>
                    <a:pt x="23741" y="43606"/>
                  </a:cubicBezTo>
                  <a:cubicBezTo>
                    <a:pt x="23621" y="43020"/>
                    <a:pt x="23501" y="42436"/>
                    <a:pt x="23374" y="41852"/>
                  </a:cubicBezTo>
                  <a:cubicBezTo>
                    <a:pt x="23031" y="40274"/>
                    <a:pt x="22648" y="38684"/>
                    <a:pt x="22219" y="37092"/>
                  </a:cubicBezTo>
                  <a:cubicBezTo>
                    <a:pt x="22463" y="36926"/>
                    <a:pt x="22699" y="36751"/>
                    <a:pt x="22929" y="36573"/>
                  </a:cubicBezTo>
                  <a:cubicBezTo>
                    <a:pt x="22898" y="36462"/>
                    <a:pt x="22866" y="36348"/>
                    <a:pt x="22836" y="36235"/>
                  </a:cubicBezTo>
                  <a:cubicBezTo>
                    <a:pt x="22671" y="36381"/>
                    <a:pt x="22505" y="36529"/>
                    <a:pt x="22329" y="36671"/>
                  </a:cubicBezTo>
                  <a:cubicBezTo>
                    <a:pt x="22405" y="36213"/>
                    <a:pt x="22485" y="35759"/>
                    <a:pt x="22566" y="35308"/>
                  </a:cubicBezTo>
                  <a:cubicBezTo>
                    <a:pt x="22499" y="35077"/>
                    <a:pt x="22433" y="34847"/>
                    <a:pt x="22363" y="34619"/>
                  </a:cubicBezTo>
                  <a:cubicBezTo>
                    <a:pt x="22342" y="34549"/>
                    <a:pt x="22319" y="34480"/>
                    <a:pt x="22298" y="34412"/>
                  </a:cubicBezTo>
                  <a:cubicBezTo>
                    <a:pt x="22185" y="35015"/>
                    <a:pt x="22079" y="35620"/>
                    <a:pt x="21983" y="36223"/>
                  </a:cubicBezTo>
                  <a:cubicBezTo>
                    <a:pt x="21407" y="34156"/>
                    <a:pt x="20762" y="32090"/>
                    <a:pt x="20033" y="30058"/>
                  </a:cubicBezTo>
                  <a:lnTo>
                    <a:pt x="20036" y="30055"/>
                  </a:lnTo>
                  <a:cubicBezTo>
                    <a:pt x="20242" y="29919"/>
                    <a:pt x="20436" y="29777"/>
                    <a:pt x="20627" y="29629"/>
                  </a:cubicBezTo>
                  <a:cubicBezTo>
                    <a:pt x="20577" y="29504"/>
                    <a:pt x="20526" y="29378"/>
                    <a:pt x="20476" y="29251"/>
                  </a:cubicBezTo>
                  <a:cubicBezTo>
                    <a:pt x="20362" y="29362"/>
                    <a:pt x="20243" y="29472"/>
                    <a:pt x="20123" y="29582"/>
                  </a:cubicBezTo>
                  <a:cubicBezTo>
                    <a:pt x="20234" y="29391"/>
                    <a:pt x="20312" y="29196"/>
                    <a:pt x="20372" y="28996"/>
                  </a:cubicBezTo>
                  <a:cubicBezTo>
                    <a:pt x="20293" y="28803"/>
                    <a:pt x="20214" y="28608"/>
                    <a:pt x="20134" y="28415"/>
                  </a:cubicBezTo>
                  <a:cubicBezTo>
                    <a:pt x="20052" y="28762"/>
                    <a:pt x="19941" y="29084"/>
                    <a:pt x="19780" y="29361"/>
                  </a:cubicBezTo>
                  <a:cubicBezTo>
                    <a:pt x="19309" y="28085"/>
                    <a:pt x="18806" y="26822"/>
                    <a:pt x="18265" y="25581"/>
                  </a:cubicBezTo>
                  <a:cubicBezTo>
                    <a:pt x="18416" y="25377"/>
                    <a:pt x="18563" y="25171"/>
                    <a:pt x="18704" y="24963"/>
                  </a:cubicBezTo>
                  <a:cubicBezTo>
                    <a:pt x="18664" y="24867"/>
                    <a:pt x="18623" y="24770"/>
                    <a:pt x="18584" y="24676"/>
                  </a:cubicBezTo>
                  <a:cubicBezTo>
                    <a:pt x="18533" y="24768"/>
                    <a:pt x="18484" y="24861"/>
                    <a:pt x="18433" y="24954"/>
                  </a:cubicBezTo>
                  <a:cubicBezTo>
                    <a:pt x="18433" y="24944"/>
                    <a:pt x="18437" y="24934"/>
                    <a:pt x="18437" y="24921"/>
                  </a:cubicBezTo>
                  <a:cubicBezTo>
                    <a:pt x="18420" y="24683"/>
                    <a:pt x="18404" y="24444"/>
                    <a:pt x="18390" y="24208"/>
                  </a:cubicBezTo>
                  <a:cubicBezTo>
                    <a:pt x="18250" y="23873"/>
                    <a:pt x="18108" y="23540"/>
                    <a:pt x="17970" y="23204"/>
                  </a:cubicBezTo>
                  <a:lnTo>
                    <a:pt x="17970" y="23204"/>
                  </a:lnTo>
                  <a:cubicBezTo>
                    <a:pt x="18000" y="23800"/>
                    <a:pt x="18044" y="24397"/>
                    <a:pt x="18087" y="24987"/>
                  </a:cubicBezTo>
                  <a:cubicBezTo>
                    <a:pt x="18090" y="25047"/>
                    <a:pt x="18123" y="25083"/>
                    <a:pt x="18161" y="25101"/>
                  </a:cubicBezTo>
                  <a:cubicBezTo>
                    <a:pt x="18130" y="25156"/>
                    <a:pt x="18128" y="25219"/>
                    <a:pt x="18184" y="25261"/>
                  </a:cubicBezTo>
                  <a:cubicBezTo>
                    <a:pt x="18198" y="25271"/>
                    <a:pt x="18211" y="25273"/>
                    <a:pt x="18224" y="25273"/>
                  </a:cubicBezTo>
                  <a:cubicBezTo>
                    <a:pt x="18232" y="25273"/>
                    <a:pt x="18240" y="25272"/>
                    <a:pt x="18248" y="25271"/>
                  </a:cubicBezTo>
                  <a:lnTo>
                    <a:pt x="18248" y="25271"/>
                  </a:lnTo>
                  <a:cubicBezTo>
                    <a:pt x="18225" y="25309"/>
                    <a:pt x="18204" y="25350"/>
                    <a:pt x="18180" y="25387"/>
                  </a:cubicBezTo>
                  <a:cubicBezTo>
                    <a:pt x="17490" y="23813"/>
                    <a:pt x="16739" y="22272"/>
                    <a:pt x="15928" y="20778"/>
                  </a:cubicBezTo>
                  <a:cubicBezTo>
                    <a:pt x="16132" y="20382"/>
                    <a:pt x="16308" y="19976"/>
                    <a:pt x="16471" y="19569"/>
                  </a:cubicBezTo>
                  <a:cubicBezTo>
                    <a:pt x="16464" y="19550"/>
                    <a:pt x="16457" y="19535"/>
                    <a:pt x="16449" y="19518"/>
                  </a:cubicBezTo>
                  <a:cubicBezTo>
                    <a:pt x="16389" y="19399"/>
                    <a:pt x="16328" y="19282"/>
                    <a:pt x="16265" y="19163"/>
                  </a:cubicBezTo>
                  <a:cubicBezTo>
                    <a:pt x="16161" y="19483"/>
                    <a:pt x="16049" y="19803"/>
                    <a:pt x="15926" y="20122"/>
                  </a:cubicBezTo>
                  <a:cubicBezTo>
                    <a:pt x="15902" y="20104"/>
                    <a:pt x="15870" y="20095"/>
                    <a:pt x="15839" y="20095"/>
                  </a:cubicBezTo>
                  <a:cubicBezTo>
                    <a:pt x="15787" y="20095"/>
                    <a:pt x="15736" y="20121"/>
                    <a:pt x="15715" y="20178"/>
                  </a:cubicBezTo>
                  <a:cubicBezTo>
                    <a:pt x="15899" y="19656"/>
                    <a:pt x="15528" y="18447"/>
                    <a:pt x="15506" y="17872"/>
                  </a:cubicBezTo>
                  <a:cubicBezTo>
                    <a:pt x="15505" y="17812"/>
                    <a:pt x="15505" y="17753"/>
                    <a:pt x="15504" y="17692"/>
                  </a:cubicBezTo>
                  <a:cubicBezTo>
                    <a:pt x="15384" y="17460"/>
                    <a:pt x="15264" y="17227"/>
                    <a:pt x="15146" y="16993"/>
                  </a:cubicBezTo>
                  <a:lnTo>
                    <a:pt x="15146" y="16993"/>
                  </a:lnTo>
                  <a:cubicBezTo>
                    <a:pt x="15153" y="17397"/>
                    <a:pt x="15165" y="17800"/>
                    <a:pt x="15185" y="18206"/>
                  </a:cubicBezTo>
                  <a:cubicBezTo>
                    <a:pt x="15206" y="18585"/>
                    <a:pt x="15171" y="19055"/>
                    <a:pt x="15205" y="19498"/>
                  </a:cubicBezTo>
                  <a:cubicBezTo>
                    <a:pt x="15126" y="19360"/>
                    <a:pt x="15048" y="19222"/>
                    <a:pt x="14971" y="19089"/>
                  </a:cubicBezTo>
                  <a:cubicBezTo>
                    <a:pt x="14943" y="19043"/>
                    <a:pt x="14906" y="19027"/>
                    <a:pt x="14868" y="19025"/>
                  </a:cubicBezTo>
                  <a:cubicBezTo>
                    <a:pt x="13112" y="12188"/>
                    <a:pt x="9761" y="5775"/>
                    <a:pt x="5667" y="61"/>
                  </a:cubicBezTo>
                  <a:cubicBezTo>
                    <a:pt x="5636" y="19"/>
                    <a:pt x="5596" y="1"/>
                    <a:pt x="5556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8052;p74">
              <a:extLst>
                <a:ext uri="{FF2B5EF4-FFF2-40B4-BE49-F238E27FC236}">
                  <a16:creationId xmlns:a16="http://schemas.microsoft.com/office/drawing/2014/main" id="{F58FE881-95AA-77F0-1DCB-935A0152CCF4}"/>
                </a:ext>
              </a:extLst>
            </p:cNvPr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8053;p74">
              <a:extLst>
                <a:ext uri="{FF2B5EF4-FFF2-40B4-BE49-F238E27FC236}">
                  <a16:creationId xmlns:a16="http://schemas.microsoft.com/office/drawing/2014/main" id="{24DDD665-E90F-38E3-776D-26B34130D16B}"/>
                </a:ext>
              </a:extLst>
            </p:cNvPr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8054;p74">
              <a:extLst>
                <a:ext uri="{FF2B5EF4-FFF2-40B4-BE49-F238E27FC236}">
                  <a16:creationId xmlns:a16="http://schemas.microsoft.com/office/drawing/2014/main" id="{542C646A-84A6-D14A-F346-E7A94E337776}"/>
                </a:ext>
              </a:extLst>
            </p:cNvPr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8055;p74">
              <a:extLst>
                <a:ext uri="{FF2B5EF4-FFF2-40B4-BE49-F238E27FC236}">
                  <a16:creationId xmlns:a16="http://schemas.microsoft.com/office/drawing/2014/main" id="{43A2AFD7-1B97-36BB-CB8B-86DEECD77A75}"/>
                </a:ext>
              </a:extLst>
            </p:cNvPr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8056;p74">
              <a:extLst>
                <a:ext uri="{FF2B5EF4-FFF2-40B4-BE49-F238E27FC236}">
                  <a16:creationId xmlns:a16="http://schemas.microsoft.com/office/drawing/2014/main" id="{8CD123A4-3245-A969-F873-49DD39953A2D}"/>
                </a:ext>
              </a:extLst>
            </p:cNvPr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8057;p74">
              <a:extLst>
                <a:ext uri="{FF2B5EF4-FFF2-40B4-BE49-F238E27FC236}">
                  <a16:creationId xmlns:a16="http://schemas.microsoft.com/office/drawing/2014/main" id="{EE1A9314-0DC3-557B-D324-57B42D38B5CA}"/>
                </a:ext>
              </a:extLst>
            </p:cNvPr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8058;p74">
              <a:extLst>
                <a:ext uri="{FF2B5EF4-FFF2-40B4-BE49-F238E27FC236}">
                  <a16:creationId xmlns:a16="http://schemas.microsoft.com/office/drawing/2014/main" id="{0EED481F-E4B1-324D-3738-D0BD8C2FAEA5}"/>
                </a:ext>
              </a:extLst>
            </p:cNvPr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8059;p74">
              <a:extLst>
                <a:ext uri="{FF2B5EF4-FFF2-40B4-BE49-F238E27FC236}">
                  <a16:creationId xmlns:a16="http://schemas.microsoft.com/office/drawing/2014/main" id="{9AD11B60-78C3-0D1C-ABB9-4924F70D94A4}"/>
                </a:ext>
              </a:extLst>
            </p:cNvPr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8060;p74">
              <a:extLst>
                <a:ext uri="{FF2B5EF4-FFF2-40B4-BE49-F238E27FC236}">
                  <a16:creationId xmlns:a16="http://schemas.microsoft.com/office/drawing/2014/main" id="{FBA5567E-B41E-74B4-6D3A-EA4C27DE7DA3}"/>
                </a:ext>
              </a:extLst>
            </p:cNvPr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8061;p74">
              <a:extLst>
                <a:ext uri="{FF2B5EF4-FFF2-40B4-BE49-F238E27FC236}">
                  <a16:creationId xmlns:a16="http://schemas.microsoft.com/office/drawing/2014/main" id="{22E032B4-BF6A-B774-2316-E92E8C0E92C0}"/>
                </a:ext>
              </a:extLst>
            </p:cNvPr>
            <p:cNvSpPr/>
            <p:nvPr/>
          </p:nvSpPr>
          <p:spPr>
            <a:xfrm>
              <a:off x="1464100" y="3110525"/>
              <a:ext cx="19100" cy="62200"/>
            </a:xfrm>
            <a:custGeom>
              <a:avLst/>
              <a:gdLst/>
              <a:ahLst/>
              <a:cxnLst/>
              <a:rect l="l" t="t" r="r" b="b"/>
              <a:pathLst>
                <a:path w="764" h="2488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61"/>
                    <a:pt x="4" y="122"/>
                    <a:pt x="5" y="181"/>
                  </a:cubicBezTo>
                  <a:cubicBezTo>
                    <a:pt x="27" y="757"/>
                    <a:pt x="398" y="1966"/>
                    <a:pt x="214" y="2487"/>
                  </a:cubicBezTo>
                  <a:cubicBezTo>
                    <a:pt x="234" y="2430"/>
                    <a:pt x="286" y="2404"/>
                    <a:pt x="337" y="2404"/>
                  </a:cubicBezTo>
                  <a:cubicBezTo>
                    <a:pt x="369" y="2404"/>
                    <a:pt x="400" y="2413"/>
                    <a:pt x="425" y="2431"/>
                  </a:cubicBezTo>
                  <a:cubicBezTo>
                    <a:pt x="548" y="2111"/>
                    <a:pt x="658" y="1791"/>
                    <a:pt x="764" y="1473"/>
                  </a:cubicBezTo>
                  <a:cubicBezTo>
                    <a:pt x="508" y="981"/>
                    <a:pt x="255" y="492"/>
                    <a:pt x="1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8062;p74">
              <a:extLst>
                <a:ext uri="{FF2B5EF4-FFF2-40B4-BE49-F238E27FC236}">
                  <a16:creationId xmlns:a16="http://schemas.microsoft.com/office/drawing/2014/main" id="{8A3CAC45-6D5B-103D-BA3D-04C47F5496ED}"/>
                </a:ext>
              </a:extLst>
            </p:cNvPr>
            <p:cNvSpPr/>
            <p:nvPr/>
          </p:nvSpPr>
          <p:spPr>
            <a:xfrm>
              <a:off x="1634675" y="3550800"/>
              <a:ext cx="12700" cy="34050"/>
            </a:xfrm>
            <a:custGeom>
              <a:avLst/>
              <a:gdLst/>
              <a:ahLst/>
              <a:cxnLst/>
              <a:rect l="l" t="t" r="r" b="b"/>
              <a:pathLst>
                <a:path w="508" h="1362" extrusionOk="0">
                  <a:moveTo>
                    <a:pt x="238" y="0"/>
                  </a:moveTo>
                  <a:cubicBezTo>
                    <a:pt x="156" y="452"/>
                    <a:pt x="76" y="905"/>
                    <a:pt x="1" y="1362"/>
                  </a:cubicBezTo>
                  <a:cubicBezTo>
                    <a:pt x="176" y="1222"/>
                    <a:pt x="342" y="1073"/>
                    <a:pt x="508" y="928"/>
                  </a:cubicBezTo>
                  <a:cubicBezTo>
                    <a:pt x="421" y="616"/>
                    <a:pt x="329" y="309"/>
                    <a:pt x="238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8063;p74">
              <a:extLst>
                <a:ext uri="{FF2B5EF4-FFF2-40B4-BE49-F238E27FC236}">
                  <a16:creationId xmlns:a16="http://schemas.microsoft.com/office/drawing/2014/main" id="{8FE3AD6D-83B2-F0E6-CD75-AC843EBAACF6}"/>
                </a:ext>
              </a:extLst>
            </p:cNvPr>
            <p:cNvSpPr/>
            <p:nvPr/>
          </p:nvSpPr>
          <p:spPr>
            <a:xfrm>
              <a:off x="1676375" y="3739925"/>
              <a:ext cx="12625" cy="37550"/>
            </a:xfrm>
            <a:custGeom>
              <a:avLst/>
              <a:gdLst/>
              <a:ahLst/>
              <a:cxnLst/>
              <a:rect l="l" t="t" r="r" b="b"/>
              <a:pathLst>
                <a:path w="505" h="1502" extrusionOk="0">
                  <a:moveTo>
                    <a:pt x="344" y="1"/>
                  </a:moveTo>
                  <a:cubicBezTo>
                    <a:pt x="232" y="454"/>
                    <a:pt x="136" y="915"/>
                    <a:pt x="59" y="1383"/>
                  </a:cubicBezTo>
                  <a:cubicBezTo>
                    <a:pt x="52" y="1433"/>
                    <a:pt x="29" y="1471"/>
                    <a:pt x="0" y="1501"/>
                  </a:cubicBezTo>
                  <a:cubicBezTo>
                    <a:pt x="173" y="1354"/>
                    <a:pt x="339" y="1208"/>
                    <a:pt x="504" y="1058"/>
                  </a:cubicBezTo>
                  <a:cubicBezTo>
                    <a:pt x="454" y="704"/>
                    <a:pt x="402" y="352"/>
                    <a:pt x="344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8064;p74">
              <a:extLst>
                <a:ext uri="{FF2B5EF4-FFF2-40B4-BE49-F238E27FC236}">
                  <a16:creationId xmlns:a16="http://schemas.microsoft.com/office/drawing/2014/main" id="{D6F7C065-990C-BA2E-8C84-60B310D02253}"/>
                </a:ext>
              </a:extLst>
            </p:cNvPr>
            <p:cNvSpPr/>
            <p:nvPr/>
          </p:nvSpPr>
          <p:spPr>
            <a:xfrm>
              <a:off x="1721675" y="3803175"/>
              <a:ext cx="233425" cy="296050"/>
            </a:xfrm>
            <a:custGeom>
              <a:avLst/>
              <a:gdLst/>
              <a:ahLst/>
              <a:cxnLst/>
              <a:rect l="l" t="t" r="r" b="b"/>
              <a:pathLst>
                <a:path w="9337" h="11842" extrusionOk="0">
                  <a:moveTo>
                    <a:pt x="9246" y="1"/>
                  </a:moveTo>
                  <a:cubicBezTo>
                    <a:pt x="9227" y="1"/>
                    <a:pt x="9209" y="9"/>
                    <a:pt x="9194" y="28"/>
                  </a:cubicBezTo>
                  <a:cubicBezTo>
                    <a:pt x="6301" y="4015"/>
                    <a:pt x="3253" y="7861"/>
                    <a:pt x="84" y="11632"/>
                  </a:cubicBezTo>
                  <a:cubicBezTo>
                    <a:pt x="0" y="11734"/>
                    <a:pt x="98" y="11841"/>
                    <a:pt x="202" y="11841"/>
                  </a:cubicBezTo>
                  <a:cubicBezTo>
                    <a:pt x="241" y="11841"/>
                    <a:pt x="281" y="11826"/>
                    <a:pt x="313" y="11789"/>
                  </a:cubicBezTo>
                  <a:cubicBezTo>
                    <a:pt x="3563" y="8103"/>
                    <a:pt x="6555" y="4178"/>
                    <a:pt x="9302" y="103"/>
                  </a:cubicBezTo>
                  <a:cubicBezTo>
                    <a:pt x="9336" y="52"/>
                    <a:pt x="9292" y="1"/>
                    <a:pt x="924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8065;p74">
              <a:extLst>
                <a:ext uri="{FF2B5EF4-FFF2-40B4-BE49-F238E27FC236}">
                  <a16:creationId xmlns:a16="http://schemas.microsoft.com/office/drawing/2014/main" id="{4E60EAE3-63C9-21DE-4B1B-1402C373A5DD}"/>
                </a:ext>
              </a:extLst>
            </p:cNvPr>
            <p:cNvSpPr/>
            <p:nvPr/>
          </p:nvSpPr>
          <p:spPr>
            <a:xfrm>
              <a:off x="1698800" y="3583225"/>
              <a:ext cx="224225" cy="371950"/>
            </a:xfrm>
            <a:custGeom>
              <a:avLst/>
              <a:gdLst/>
              <a:ahLst/>
              <a:cxnLst/>
              <a:rect l="l" t="t" r="r" b="b"/>
              <a:pathLst>
                <a:path w="8969" h="14878" extrusionOk="0">
                  <a:moveTo>
                    <a:pt x="8897" y="0"/>
                  </a:moveTo>
                  <a:cubicBezTo>
                    <a:pt x="8876" y="0"/>
                    <a:pt x="8854" y="11"/>
                    <a:pt x="8842" y="35"/>
                  </a:cubicBezTo>
                  <a:cubicBezTo>
                    <a:pt x="7527" y="2627"/>
                    <a:pt x="6226" y="5219"/>
                    <a:pt x="4734" y="7715"/>
                  </a:cubicBezTo>
                  <a:cubicBezTo>
                    <a:pt x="4064" y="8835"/>
                    <a:pt x="3375" y="9947"/>
                    <a:pt x="2658" y="11037"/>
                  </a:cubicBezTo>
                  <a:cubicBezTo>
                    <a:pt x="2327" y="11541"/>
                    <a:pt x="1991" y="12041"/>
                    <a:pt x="1649" y="12537"/>
                  </a:cubicBezTo>
                  <a:cubicBezTo>
                    <a:pt x="1422" y="12869"/>
                    <a:pt x="1193" y="13199"/>
                    <a:pt x="962" y="13527"/>
                  </a:cubicBezTo>
                  <a:cubicBezTo>
                    <a:pt x="698" y="13845"/>
                    <a:pt x="492" y="14197"/>
                    <a:pt x="340" y="14580"/>
                  </a:cubicBezTo>
                  <a:cubicBezTo>
                    <a:pt x="330" y="14523"/>
                    <a:pt x="282" y="14467"/>
                    <a:pt x="222" y="14467"/>
                  </a:cubicBezTo>
                  <a:cubicBezTo>
                    <a:pt x="213" y="14467"/>
                    <a:pt x="205" y="14468"/>
                    <a:pt x="196" y="14470"/>
                  </a:cubicBezTo>
                  <a:cubicBezTo>
                    <a:pt x="170" y="14476"/>
                    <a:pt x="146" y="14483"/>
                    <a:pt x="120" y="14487"/>
                  </a:cubicBezTo>
                  <a:cubicBezTo>
                    <a:pt x="48" y="14506"/>
                    <a:pt x="0" y="14573"/>
                    <a:pt x="12" y="14650"/>
                  </a:cubicBezTo>
                  <a:cubicBezTo>
                    <a:pt x="19" y="14685"/>
                    <a:pt x="25" y="14719"/>
                    <a:pt x="29" y="14752"/>
                  </a:cubicBezTo>
                  <a:cubicBezTo>
                    <a:pt x="40" y="14823"/>
                    <a:pt x="113" y="14878"/>
                    <a:pt x="184" y="14878"/>
                  </a:cubicBezTo>
                  <a:cubicBezTo>
                    <a:pt x="206" y="14878"/>
                    <a:pt x="228" y="14873"/>
                    <a:pt x="248" y="14862"/>
                  </a:cubicBezTo>
                  <a:cubicBezTo>
                    <a:pt x="1112" y="14365"/>
                    <a:pt x="1705" y="13034"/>
                    <a:pt x="2254" y="12223"/>
                  </a:cubicBezTo>
                  <a:cubicBezTo>
                    <a:pt x="3154" y="10891"/>
                    <a:pt x="4014" y="9534"/>
                    <a:pt x="4830" y="8148"/>
                  </a:cubicBezTo>
                  <a:cubicBezTo>
                    <a:pt x="6362" y="5549"/>
                    <a:pt x="7793" y="2863"/>
                    <a:pt x="8951" y="75"/>
                  </a:cubicBezTo>
                  <a:cubicBezTo>
                    <a:pt x="8968" y="30"/>
                    <a:pt x="8934" y="0"/>
                    <a:pt x="889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8066;p74">
              <a:extLst>
                <a:ext uri="{FF2B5EF4-FFF2-40B4-BE49-F238E27FC236}">
                  <a16:creationId xmlns:a16="http://schemas.microsoft.com/office/drawing/2014/main" id="{27D57B91-6E23-DCC6-5C40-CD8C602DCCC1}"/>
                </a:ext>
              </a:extLst>
            </p:cNvPr>
            <p:cNvSpPr/>
            <p:nvPr/>
          </p:nvSpPr>
          <p:spPr>
            <a:xfrm>
              <a:off x="1684525" y="3428975"/>
              <a:ext cx="187700" cy="336325"/>
            </a:xfrm>
            <a:custGeom>
              <a:avLst/>
              <a:gdLst/>
              <a:ahLst/>
              <a:cxnLst/>
              <a:rect l="l" t="t" r="r" b="b"/>
              <a:pathLst>
                <a:path w="7508" h="13453" extrusionOk="0">
                  <a:moveTo>
                    <a:pt x="7492" y="1"/>
                  </a:moveTo>
                  <a:cubicBezTo>
                    <a:pt x="7489" y="1"/>
                    <a:pt x="7486" y="2"/>
                    <a:pt x="7484" y="5"/>
                  </a:cubicBezTo>
                  <a:cubicBezTo>
                    <a:pt x="6178" y="2173"/>
                    <a:pt x="5048" y="4446"/>
                    <a:pt x="3811" y="6652"/>
                  </a:cubicBezTo>
                  <a:cubicBezTo>
                    <a:pt x="2570" y="8860"/>
                    <a:pt x="1213" y="11019"/>
                    <a:pt x="48" y="13266"/>
                  </a:cubicBezTo>
                  <a:cubicBezTo>
                    <a:pt x="1" y="13358"/>
                    <a:pt x="75" y="13453"/>
                    <a:pt x="153" y="13453"/>
                  </a:cubicBezTo>
                  <a:cubicBezTo>
                    <a:pt x="186" y="13453"/>
                    <a:pt x="218" y="13437"/>
                    <a:pt x="244" y="13399"/>
                  </a:cubicBezTo>
                  <a:cubicBezTo>
                    <a:pt x="3013" y="9270"/>
                    <a:pt x="5542" y="4587"/>
                    <a:pt x="7504" y="17"/>
                  </a:cubicBezTo>
                  <a:cubicBezTo>
                    <a:pt x="7507" y="8"/>
                    <a:pt x="7500" y="1"/>
                    <a:pt x="749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8067;p74">
              <a:extLst>
                <a:ext uri="{FF2B5EF4-FFF2-40B4-BE49-F238E27FC236}">
                  <a16:creationId xmlns:a16="http://schemas.microsoft.com/office/drawing/2014/main" id="{378BC4C0-5AD5-F73C-11C5-A6F91DEA02E0}"/>
                </a:ext>
              </a:extLst>
            </p:cNvPr>
            <p:cNvSpPr/>
            <p:nvPr/>
          </p:nvSpPr>
          <p:spPr>
            <a:xfrm>
              <a:off x="1644100" y="3257000"/>
              <a:ext cx="141325" cy="320675"/>
            </a:xfrm>
            <a:custGeom>
              <a:avLst/>
              <a:gdLst/>
              <a:ahLst/>
              <a:cxnLst/>
              <a:rect l="l" t="t" r="r" b="b"/>
              <a:pathLst>
                <a:path w="5653" h="12827" extrusionOk="0">
                  <a:moveTo>
                    <a:pt x="5568" y="0"/>
                  </a:moveTo>
                  <a:cubicBezTo>
                    <a:pt x="5544" y="0"/>
                    <a:pt x="5520" y="13"/>
                    <a:pt x="5510" y="44"/>
                  </a:cubicBezTo>
                  <a:cubicBezTo>
                    <a:pt x="4094" y="4489"/>
                    <a:pt x="2106" y="8497"/>
                    <a:pt x="44" y="12662"/>
                  </a:cubicBezTo>
                  <a:cubicBezTo>
                    <a:pt x="0" y="12751"/>
                    <a:pt x="86" y="12826"/>
                    <a:pt x="168" y="12826"/>
                  </a:cubicBezTo>
                  <a:cubicBezTo>
                    <a:pt x="205" y="12826"/>
                    <a:pt x="240" y="12811"/>
                    <a:pt x="264" y="12777"/>
                  </a:cubicBezTo>
                  <a:cubicBezTo>
                    <a:pt x="2786" y="9003"/>
                    <a:pt x="4467" y="4447"/>
                    <a:pt x="5639" y="92"/>
                  </a:cubicBezTo>
                  <a:cubicBezTo>
                    <a:pt x="5653" y="38"/>
                    <a:pt x="5609" y="0"/>
                    <a:pt x="5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8068;p74">
              <a:extLst>
                <a:ext uri="{FF2B5EF4-FFF2-40B4-BE49-F238E27FC236}">
                  <a16:creationId xmlns:a16="http://schemas.microsoft.com/office/drawing/2014/main" id="{AAA96A4F-F5CF-0A74-1873-5FE143BB158C}"/>
                </a:ext>
              </a:extLst>
            </p:cNvPr>
            <p:cNvSpPr/>
            <p:nvPr/>
          </p:nvSpPr>
          <p:spPr>
            <a:xfrm>
              <a:off x="1587325" y="3133700"/>
              <a:ext cx="102225" cy="261425"/>
            </a:xfrm>
            <a:custGeom>
              <a:avLst/>
              <a:gdLst/>
              <a:ahLst/>
              <a:cxnLst/>
              <a:rect l="l" t="t" r="r" b="b"/>
              <a:pathLst>
                <a:path w="4089" h="10457" extrusionOk="0">
                  <a:moveTo>
                    <a:pt x="4006" y="1"/>
                  </a:moveTo>
                  <a:cubicBezTo>
                    <a:pt x="3983" y="1"/>
                    <a:pt x="3961" y="13"/>
                    <a:pt x="3952" y="44"/>
                  </a:cubicBezTo>
                  <a:cubicBezTo>
                    <a:pt x="3451" y="1756"/>
                    <a:pt x="2908" y="3460"/>
                    <a:pt x="2295" y="5138"/>
                  </a:cubicBezTo>
                  <a:cubicBezTo>
                    <a:pt x="1990" y="5977"/>
                    <a:pt x="1663" y="6807"/>
                    <a:pt x="1322" y="7634"/>
                  </a:cubicBezTo>
                  <a:cubicBezTo>
                    <a:pt x="1019" y="8371"/>
                    <a:pt x="763" y="9611"/>
                    <a:pt x="280" y="10223"/>
                  </a:cubicBezTo>
                  <a:lnTo>
                    <a:pt x="280" y="10223"/>
                  </a:lnTo>
                  <a:cubicBezTo>
                    <a:pt x="341" y="10145"/>
                    <a:pt x="265" y="10065"/>
                    <a:pt x="187" y="10065"/>
                  </a:cubicBezTo>
                  <a:cubicBezTo>
                    <a:pt x="166" y="10065"/>
                    <a:pt x="145" y="10071"/>
                    <a:pt x="126" y="10084"/>
                  </a:cubicBezTo>
                  <a:cubicBezTo>
                    <a:pt x="101" y="10103"/>
                    <a:pt x="77" y="10119"/>
                    <a:pt x="51" y="10136"/>
                  </a:cubicBezTo>
                  <a:cubicBezTo>
                    <a:pt x="11" y="10167"/>
                    <a:pt x="0" y="10236"/>
                    <a:pt x="20" y="10279"/>
                  </a:cubicBezTo>
                  <a:lnTo>
                    <a:pt x="73" y="10382"/>
                  </a:lnTo>
                  <a:cubicBezTo>
                    <a:pt x="99" y="10429"/>
                    <a:pt x="147" y="10456"/>
                    <a:pt x="197" y="10456"/>
                  </a:cubicBezTo>
                  <a:cubicBezTo>
                    <a:pt x="227" y="10456"/>
                    <a:pt x="257" y="10446"/>
                    <a:pt x="283" y="10425"/>
                  </a:cubicBezTo>
                  <a:cubicBezTo>
                    <a:pt x="1309" y="9540"/>
                    <a:pt x="1772" y="7317"/>
                    <a:pt x="2235" y="6067"/>
                  </a:cubicBezTo>
                  <a:cubicBezTo>
                    <a:pt x="2962" y="4106"/>
                    <a:pt x="3572" y="2116"/>
                    <a:pt x="4076" y="88"/>
                  </a:cubicBezTo>
                  <a:cubicBezTo>
                    <a:pt x="4088" y="38"/>
                    <a:pt x="4045" y="1"/>
                    <a:pt x="400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8069;p74">
              <a:extLst>
                <a:ext uri="{FF2B5EF4-FFF2-40B4-BE49-F238E27FC236}">
                  <a16:creationId xmlns:a16="http://schemas.microsoft.com/office/drawing/2014/main" id="{79DD0905-554F-0ACD-C2CC-6441FAF09A9A}"/>
                </a:ext>
              </a:extLst>
            </p:cNvPr>
            <p:cNvSpPr/>
            <p:nvPr/>
          </p:nvSpPr>
          <p:spPr>
            <a:xfrm>
              <a:off x="1533100" y="3044875"/>
              <a:ext cx="64875" cy="227175"/>
            </a:xfrm>
            <a:custGeom>
              <a:avLst/>
              <a:gdLst/>
              <a:ahLst/>
              <a:cxnLst/>
              <a:rect l="l" t="t" r="r" b="b"/>
              <a:pathLst>
                <a:path w="2595" h="9087" extrusionOk="0">
                  <a:moveTo>
                    <a:pt x="2502" y="1"/>
                  </a:moveTo>
                  <a:cubicBezTo>
                    <a:pt x="2475" y="1"/>
                    <a:pt x="2450" y="15"/>
                    <a:pt x="2440" y="49"/>
                  </a:cubicBezTo>
                  <a:cubicBezTo>
                    <a:pt x="1637" y="3011"/>
                    <a:pt x="783" y="5963"/>
                    <a:pt x="23" y="8935"/>
                  </a:cubicBezTo>
                  <a:cubicBezTo>
                    <a:pt x="0" y="9023"/>
                    <a:pt x="75" y="9086"/>
                    <a:pt x="143" y="9086"/>
                  </a:cubicBezTo>
                  <a:cubicBezTo>
                    <a:pt x="183" y="9086"/>
                    <a:pt x="220" y="9064"/>
                    <a:pt x="234" y="9012"/>
                  </a:cubicBezTo>
                  <a:cubicBezTo>
                    <a:pt x="1062" y="6055"/>
                    <a:pt x="1798" y="3070"/>
                    <a:pt x="2581" y="99"/>
                  </a:cubicBezTo>
                  <a:cubicBezTo>
                    <a:pt x="2595" y="42"/>
                    <a:pt x="2546" y="1"/>
                    <a:pt x="25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8070;p74">
              <a:extLst>
                <a:ext uri="{FF2B5EF4-FFF2-40B4-BE49-F238E27FC236}">
                  <a16:creationId xmlns:a16="http://schemas.microsoft.com/office/drawing/2014/main" id="{7EF904CC-25BC-B219-96D8-6A9377EC0D2C}"/>
                </a:ext>
              </a:extLst>
            </p:cNvPr>
            <p:cNvSpPr/>
            <p:nvPr/>
          </p:nvSpPr>
          <p:spPr>
            <a:xfrm>
              <a:off x="1470075" y="2926750"/>
              <a:ext cx="30975" cy="234300"/>
            </a:xfrm>
            <a:custGeom>
              <a:avLst/>
              <a:gdLst/>
              <a:ahLst/>
              <a:cxnLst/>
              <a:rect l="l" t="t" r="r" b="b"/>
              <a:pathLst>
                <a:path w="1239" h="9372" extrusionOk="0">
                  <a:moveTo>
                    <a:pt x="1202" y="1"/>
                  </a:moveTo>
                  <a:cubicBezTo>
                    <a:pt x="1186" y="1"/>
                    <a:pt x="1168" y="11"/>
                    <a:pt x="1165" y="32"/>
                  </a:cubicBezTo>
                  <a:cubicBezTo>
                    <a:pt x="666" y="3081"/>
                    <a:pt x="345" y="6180"/>
                    <a:pt x="9" y="9248"/>
                  </a:cubicBezTo>
                  <a:cubicBezTo>
                    <a:pt x="1" y="9329"/>
                    <a:pt x="62" y="9371"/>
                    <a:pt x="123" y="9371"/>
                  </a:cubicBezTo>
                  <a:cubicBezTo>
                    <a:pt x="179" y="9371"/>
                    <a:pt x="235" y="9337"/>
                    <a:pt x="244" y="9267"/>
                  </a:cubicBezTo>
                  <a:cubicBezTo>
                    <a:pt x="622" y="6203"/>
                    <a:pt x="1022" y="3117"/>
                    <a:pt x="1237" y="38"/>
                  </a:cubicBezTo>
                  <a:cubicBezTo>
                    <a:pt x="1238" y="13"/>
                    <a:pt x="1220" y="1"/>
                    <a:pt x="12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8071;p74">
              <a:extLst>
                <a:ext uri="{FF2B5EF4-FFF2-40B4-BE49-F238E27FC236}">
                  <a16:creationId xmlns:a16="http://schemas.microsoft.com/office/drawing/2014/main" id="{CD184CC2-6EFB-40A0-D97B-FF568DC25052}"/>
                </a:ext>
              </a:extLst>
            </p:cNvPr>
            <p:cNvSpPr/>
            <p:nvPr/>
          </p:nvSpPr>
          <p:spPr>
            <a:xfrm>
              <a:off x="1305100" y="2863600"/>
              <a:ext cx="130750" cy="275225"/>
            </a:xfrm>
            <a:custGeom>
              <a:avLst/>
              <a:gdLst/>
              <a:ahLst/>
              <a:cxnLst/>
              <a:rect l="l" t="t" r="r" b="b"/>
              <a:pathLst>
                <a:path w="5230" h="11009" extrusionOk="0">
                  <a:moveTo>
                    <a:pt x="66" y="1"/>
                  </a:moveTo>
                  <a:cubicBezTo>
                    <a:pt x="35" y="1"/>
                    <a:pt x="1" y="26"/>
                    <a:pt x="13" y="62"/>
                  </a:cubicBezTo>
                  <a:cubicBezTo>
                    <a:pt x="1093" y="3868"/>
                    <a:pt x="2693" y="7728"/>
                    <a:pt x="4994" y="10967"/>
                  </a:cubicBezTo>
                  <a:cubicBezTo>
                    <a:pt x="5015" y="10996"/>
                    <a:pt x="5044" y="11009"/>
                    <a:pt x="5073" y="11009"/>
                  </a:cubicBezTo>
                  <a:cubicBezTo>
                    <a:pt x="5150" y="11009"/>
                    <a:pt x="5230" y="10924"/>
                    <a:pt x="5185" y="10842"/>
                  </a:cubicBezTo>
                  <a:cubicBezTo>
                    <a:pt x="3210" y="7319"/>
                    <a:pt x="1420" y="3865"/>
                    <a:pt x="108" y="29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8079;p74">
              <a:extLst>
                <a:ext uri="{FF2B5EF4-FFF2-40B4-BE49-F238E27FC236}">
                  <a16:creationId xmlns:a16="http://schemas.microsoft.com/office/drawing/2014/main" id="{73679C03-E839-AD59-3C76-8FBF35BAB795}"/>
                </a:ext>
              </a:extLst>
            </p:cNvPr>
            <p:cNvSpPr/>
            <p:nvPr/>
          </p:nvSpPr>
          <p:spPr>
            <a:xfrm>
              <a:off x="1076400" y="2668275"/>
              <a:ext cx="979025" cy="1682050"/>
            </a:xfrm>
            <a:custGeom>
              <a:avLst/>
              <a:gdLst/>
              <a:ahLst/>
              <a:cxnLst/>
              <a:rect l="l" t="t" r="r" b="b"/>
              <a:pathLst>
                <a:path w="39161" h="67282" extrusionOk="0">
                  <a:moveTo>
                    <a:pt x="16438" y="5883"/>
                  </a:moveTo>
                  <a:lnTo>
                    <a:pt x="16438" y="5883"/>
                  </a:lnTo>
                  <a:cubicBezTo>
                    <a:pt x="17551" y="10681"/>
                    <a:pt x="17728" y="15478"/>
                    <a:pt x="15933" y="20121"/>
                  </a:cubicBezTo>
                  <a:cubicBezTo>
                    <a:pt x="15909" y="20103"/>
                    <a:pt x="15878" y="20093"/>
                    <a:pt x="15846" y="20093"/>
                  </a:cubicBezTo>
                  <a:cubicBezTo>
                    <a:pt x="15795" y="20093"/>
                    <a:pt x="15743" y="20119"/>
                    <a:pt x="15722" y="20177"/>
                  </a:cubicBezTo>
                  <a:cubicBezTo>
                    <a:pt x="15906" y="19657"/>
                    <a:pt x="15535" y="18447"/>
                    <a:pt x="15513" y="17871"/>
                  </a:cubicBezTo>
                  <a:cubicBezTo>
                    <a:pt x="15493" y="17347"/>
                    <a:pt x="15485" y="16819"/>
                    <a:pt x="15486" y="16291"/>
                  </a:cubicBezTo>
                  <a:cubicBezTo>
                    <a:pt x="15489" y="15028"/>
                    <a:pt x="15556" y="13763"/>
                    <a:pt x="15658" y="12504"/>
                  </a:cubicBezTo>
                  <a:cubicBezTo>
                    <a:pt x="15836" y="10288"/>
                    <a:pt x="16133" y="8085"/>
                    <a:pt x="16438" y="5883"/>
                  </a:cubicBezTo>
                  <a:close/>
                  <a:moveTo>
                    <a:pt x="2042" y="12700"/>
                  </a:moveTo>
                  <a:cubicBezTo>
                    <a:pt x="2328" y="12700"/>
                    <a:pt x="3090" y="13112"/>
                    <a:pt x="3370" y="13194"/>
                  </a:cubicBezTo>
                  <a:cubicBezTo>
                    <a:pt x="3898" y="13356"/>
                    <a:pt x="4418" y="13550"/>
                    <a:pt x="4924" y="13769"/>
                  </a:cubicBezTo>
                  <a:cubicBezTo>
                    <a:pt x="6274" y="14343"/>
                    <a:pt x="7546" y="15099"/>
                    <a:pt x="8761" y="15913"/>
                  </a:cubicBezTo>
                  <a:cubicBezTo>
                    <a:pt x="11092" y="17478"/>
                    <a:pt x="13180" y="19338"/>
                    <a:pt x="15149" y="21333"/>
                  </a:cubicBezTo>
                  <a:cubicBezTo>
                    <a:pt x="15166" y="21350"/>
                    <a:pt x="15183" y="21354"/>
                    <a:pt x="15202" y="21359"/>
                  </a:cubicBezTo>
                  <a:cubicBezTo>
                    <a:pt x="15228" y="21423"/>
                    <a:pt x="15255" y="21487"/>
                    <a:pt x="15279" y="21556"/>
                  </a:cubicBezTo>
                  <a:cubicBezTo>
                    <a:pt x="15265" y="21544"/>
                    <a:pt x="15252" y="21536"/>
                    <a:pt x="15233" y="21529"/>
                  </a:cubicBezTo>
                  <a:cubicBezTo>
                    <a:pt x="12633" y="20816"/>
                    <a:pt x="10261" y="19594"/>
                    <a:pt x="8062" y="18042"/>
                  </a:cubicBezTo>
                  <a:cubicBezTo>
                    <a:pt x="7019" y="17311"/>
                    <a:pt x="6022" y="16515"/>
                    <a:pt x="5050" y="15693"/>
                  </a:cubicBezTo>
                  <a:cubicBezTo>
                    <a:pt x="4096" y="14886"/>
                    <a:pt x="2677" y="14035"/>
                    <a:pt x="2019" y="12997"/>
                  </a:cubicBezTo>
                  <a:cubicBezTo>
                    <a:pt x="1883" y="12778"/>
                    <a:pt x="1917" y="12700"/>
                    <a:pt x="2042" y="12700"/>
                  </a:cubicBezTo>
                  <a:close/>
                  <a:moveTo>
                    <a:pt x="21600" y="8939"/>
                  </a:moveTo>
                  <a:lnTo>
                    <a:pt x="21600" y="8939"/>
                  </a:lnTo>
                  <a:cubicBezTo>
                    <a:pt x="22556" y="14610"/>
                    <a:pt x="21263" y="19984"/>
                    <a:pt x="18435" y="24951"/>
                  </a:cubicBezTo>
                  <a:cubicBezTo>
                    <a:pt x="18437" y="24941"/>
                    <a:pt x="18441" y="24931"/>
                    <a:pt x="18441" y="24919"/>
                  </a:cubicBezTo>
                  <a:cubicBezTo>
                    <a:pt x="18198" y="21669"/>
                    <a:pt x="18212" y="18805"/>
                    <a:pt x="19517" y="15771"/>
                  </a:cubicBezTo>
                  <a:cubicBezTo>
                    <a:pt x="20473" y="13553"/>
                    <a:pt x="21174" y="11298"/>
                    <a:pt x="21600" y="8939"/>
                  </a:cubicBezTo>
                  <a:close/>
                  <a:moveTo>
                    <a:pt x="4331" y="18108"/>
                  </a:moveTo>
                  <a:cubicBezTo>
                    <a:pt x="4486" y="18108"/>
                    <a:pt x="4759" y="18183"/>
                    <a:pt x="5136" y="18275"/>
                  </a:cubicBezTo>
                  <a:cubicBezTo>
                    <a:pt x="5866" y="18455"/>
                    <a:pt x="6587" y="18677"/>
                    <a:pt x="7293" y="18941"/>
                  </a:cubicBezTo>
                  <a:cubicBezTo>
                    <a:pt x="8513" y="19397"/>
                    <a:pt x="9684" y="19978"/>
                    <a:pt x="10781" y="20671"/>
                  </a:cubicBezTo>
                  <a:cubicBezTo>
                    <a:pt x="12987" y="22063"/>
                    <a:pt x="14786" y="23919"/>
                    <a:pt x="16651" y="25714"/>
                  </a:cubicBezTo>
                  <a:cubicBezTo>
                    <a:pt x="11987" y="25221"/>
                    <a:pt x="7175" y="22848"/>
                    <a:pt x="4520" y="18864"/>
                  </a:cubicBezTo>
                  <a:cubicBezTo>
                    <a:pt x="4137" y="18287"/>
                    <a:pt x="4093" y="18108"/>
                    <a:pt x="4331" y="18108"/>
                  </a:cubicBezTo>
                  <a:close/>
                  <a:moveTo>
                    <a:pt x="25707" y="14862"/>
                  </a:moveTo>
                  <a:lnTo>
                    <a:pt x="25707" y="14862"/>
                  </a:lnTo>
                  <a:cubicBezTo>
                    <a:pt x="25517" y="20437"/>
                    <a:pt x="24403" y="25681"/>
                    <a:pt x="20124" y="29579"/>
                  </a:cubicBezTo>
                  <a:cubicBezTo>
                    <a:pt x="20634" y="28699"/>
                    <a:pt x="20530" y="27728"/>
                    <a:pt x="20630" y="26715"/>
                  </a:cubicBezTo>
                  <a:cubicBezTo>
                    <a:pt x="20793" y="25055"/>
                    <a:pt x="21179" y="23421"/>
                    <a:pt x="21770" y="21862"/>
                  </a:cubicBezTo>
                  <a:cubicBezTo>
                    <a:pt x="22736" y="19326"/>
                    <a:pt x="24409" y="17211"/>
                    <a:pt x="25707" y="14862"/>
                  </a:cubicBezTo>
                  <a:close/>
                  <a:moveTo>
                    <a:pt x="5654" y="24738"/>
                  </a:moveTo>
                  <a:lnTo>
                    <a:pt x="5654" y="24738"/>
                  </a:lnTo>
                  <a:cubicBezTo>
                    <a:pt x="10428" y="25364"/>
                    <a:pt x="14656" y="27403"/>
                    <a:pt x="18392" y="30452"/>
                  </a:cubicBezTo>
                  <a:cubicBezTo>
                    <a:pt x="15508" y="30022"/>
                    <a:pt x="12370" y="29796"/>
                    <a:pt x="9734" y="28507"/>
                  </a:cubicBezTo>
                  <a:cubicBezTo>
                    <a:pt x="8408" y="27863"/>
                    <a:pt x="7548" y="26914"/>
                    <a:pt x="6645" y="25778"/>
                  </a:cubicBezTo>
                  <a:cubicBezTo>
                    <a:pt x="6327" y="25377"/>
                    <a:pt x="6016" y="25024"/>
                    <a:pt x="5654" y="24738"/>
                  </a:cubicBezTo>
                  <a:close/>
                  <a:moveTo>
                    <a:pt x="30144" y="19600"/>
                  </a:moveTo>
                  <a:lnTo>
                    <a:pt x="30144" y="19600"/>
                  </a:lnTo>
                  <a:cubicBezTo>
                    <a:pt x="29546" y="26110"/>
                    <a:pt x="27553" y="32416"/>
                    <a:pt x="22332" y="36663"/>
                  </a:cubicBezTo>
                  <a:cubicBezTo>
                    <a:pt x="22952" y="32852"/>
                    <a:pt x="23743" y="29149"/>
                    <a:pt x="25965" y="25905"/>
                  </a:cubicBezTo>
                  <a:cubicBezTo>
                    <a:pt x="27397" y="23808"/>
                    <a:pt x="29083" y="21899"/>
                    <a:pt x="30144" y="19600"/>
                  </a:cubicBezTo>
                  <a:close/>
                  <a:moveTo>
                    <a:pt x="5231" y="29287"/>
                  </a:moveTo>
                  <a:lnTo>
                    <a:pt x="5231" y="29287"/>
                  </a:lnTo>
                  <a:cubicBezTo>
                    <a:pt x="8128" y="29507"/>
                    <a:pt x="10940" y="30310"/>
                    <a:pt x="13501" y="31722"/>
                  </a:cubicBezTo>
                  <a:cubicBezTo>
                    <a:pt x="16056" y="33132"/>
                    <a:pt x="18074" y="35117"/>
                    <a:pt x="20094" y="37176"/>
                  </a:cubicBezTo>
                  <a:cubicBezTo>
                    <a:pt x="17048" y="36433"/>
                    <a:pt x="14036" y="35454"/>
                    <a:pt x="11307" y="33881"/>
                  </a:cubicBezTo>
                  <a:cubicBezTo>
                    <a:pt x="9115" y="32624"/>
                    <a:pt x="7405" y="30535"/>
                    <a:pt x="5231" y="29287"/>
                  </a:cubicBezTo>
                  <a:close/>
                  <a:moveTo>
                    <a:pt x="32954" y="26458"/>
                  </a:moveTo>
                  <a:lnTo>
                    <a:pt x="32954" y="26458"/>
                  </a:lnTo>
                  <a:cubicBezTo>
                    <a:pt x="31753" y="33309"/>
                    <a:pt x="29481" y="39723"/>
                    <a:pt x="23999" y="44367"/>
                  </a:cubicBezTo>
                  <a:cubicBezTo>
                    <a:pt x="24028" y="44334"/>
                    <a:pt x="24051" y="44297"/>
                    <a:pt x="24056" y="44251"/>
                  </a:cubicBezTo>
                  <a:cubicBezTo>
                    <a:pt x="25166" y="37519"/>
                    <a:pt x="30004" y="32421"/>
                    <a:pt x="32954" y="26458"/>
                  </a:cubicBezTo>
                  <a:close/>
                  <a:moveTo>
                    <a:pt x="23999" y="44367"/>
                  </a:moveTo>
                  <a:cubicBezTo>
                    <a:pt x="23970" y="44394"/>
                    <a:pt x="23936" y="44424"/>
                    <a:pt x="23903" y="44453"/>
                  </a:cubicBezTo>
                  <a:cubicBezTo>
                    <a:pt x="23903" y="44441"/>
                    <a:pt x="23900" y="44437"/>
                    <a:pt x="23899" y="44426"/>
                  </a:cubicBezTo>
                  <a:cubicBezTo>
                    <a:pt x="23936" y="44416"/>
                    <a:pt x="23970" y="44394"/>
                    <a:pt x="23999" y="44367"/>
                  </a:cubicBezTo>
                  <a:close/>
                  <a:moveTo>
                    <a:pt x="6240" y="34480"/>
                  </a:moveTo>
                  <a:lnTo>
                    <a:pt x="6240" y="34480"/>
                  </a:lnTo>
                  <a:cubicBezTo>
                    <a:pt x="12993" y="35040"/>
                    <a:pt x="17857" y="39689"/>
                    <a:pt x="21880" y="44789"/>
                  </a:cubicBezTo>
                  <a:cubicBezTo>
                    <a:pt x="19164" y="43410"/>
                    <a:pt x="16069" y="42951"/>
                    <a:pt x="13419" y="41418"/>
                  </a:cubicBezTo>
                  <a:cubicBezTo>
                    <a:pt x="11701" y="40425"/>
                    <a:pt x="10532" y="38896"/>
                    <a:pt x="9236" y="37439"/>
                  </a:cubicBezTo>
                  <a:cubicBezTo>
                    <a:pt x="8305" y="36386"/>
                    <a:pt x="7295" y="35407"/>
                    <a:pt x="6240" y="34480"/>
                  </a:cubicBezTo>
                  <a:close/>
                  <a:moveTo>
                    <a:pt x="35141" y="31722"/>
                  </a:moveTo>
                  <a:lnTo>
                    <a:pt x="35141" y="31722"/>
                  </a:lnTo>
                  <a:cubicBezTo>
                    <a:pt x="34488" y="39401"/>
                    <a:pt x="31655" y="46846"/>
                    <a:pt x="25042" y="51317"/>
                  </a:cubicBezTo>
                  <a:cubicBezTo>
                    <a:pt x="26825" y="44037"/>
                    <a:pt x="32252" y="38510"/>
                    <a:pt x="35141" y="31722"/>
                  </a:cubicBezTo>
                  <a:close/>
                  <a:moveTo>
                    <a:pt x="5607" y="41031"/>
                  </a:moveTo>
                  <a:lnTo>
                    <a:pt x="5607" y="41031"/>
                  </a:lnTo>
                  <a:cubicBezTo>
                    <a:pt x="9098" y="41662"/>
                    <a:pt x="12386" y="42302"/>
                    <a:pt x="15386" y="44449"/>
                  </a:cubicBezTo>
                  <a:cubicBezTo>
                    <a:pt x="18308" y="46538"/>
                    <a:pt x="20759" y="49094"/>
                    <a:pt x="23020" y="51864"/>
                  </a:cubicBezTo>
                  <a:cubicBezTo>
                    <a:pt x="18915" y="51303"/>
                    <a:pt x="15002" y="49745"/>
                    <a:pt x="11720" y="47183"/>
                  </a:cubicBezTo>
                  <a:cubicBezTo>
                    <a:pt x="9446" y="45410"/>
                    <a:pt x="7968" y="42663"/>
                    <a:pt x="5607" y="41031"/>
                  </a:cubicBezTo>
                  <a:close/>
                  <a:moveTo>
                    <a:pt x="38605" y="38017"/>
                  </a:moveTo>
                  <a:lnTo>
                    <a:pt x="38605" y="38017"/>
                  </a:lnTo>
                  <a:cubicBezTo>
                    <a:pt x="38056" y="42218"/>
                    <a:pt x="36774" y="46327"/>
                    <a:pt x="34368" y="49854"/>
                  </a:cubicBezTo>
                  <a:cubicBezTo>
                    <a:pt x="32043" y="53254"/>
                    <a:pt x="29010" y="55396"/>
                    <a:pt x="25392" y="57201"/>
                  </a:cubicBezTo>
                  <a:cubicBezTo>
                    <a:pt x="25392" y="57191"/>
                    <a:pt x="25394" y="57185"/>
                    <a:pt x="25389" y="57178"/>
                  </a:cubicBezTo>
                  <a:cubicBezTo>
                    <a:pt x="25408" y="57164"/>
                    <a:pt x="25425" y="57151"/>
                    <a:pt x="25436" y="57129"/>
                  </a:cubicBezTo>
                  <a:cubicBezTo>
                    <a:pt x="29443" y="50500"/>
                    <a:pt x="33841" y="44124"/>
                    <a:pt x="38605" y="38017"/>
                  </a:cubicBezTo>
                  <a:close/>
                  <a:moveTo>
                    <a:pt x="1442" y="48455"/>
                  </a:moveTo>
                  <a:lnTo>
                    <a:pt x="1442" y="48455"/>
                  </a:lnTo>
                  <a:cubicBezTo>
                    <a:pt x="9769" y="48725"/>
                    <a:pt x="17349" y="52057"/>
                    <a:pt x="23596" y="57555"/>
                  </a:cubicBezTo>
                  <a:cubicBezTo>
                    <a:pt x="23627" y="57581"/>
                    <a:pt x="23660" y="57592"/>
                    <a:pt x="23692" y="57592"/>
                  </a:cubicBezTo>
                  <a:cubicBezTo>
                    <a:pt x="23731" y="57592"/>
                    <a:pt x="23770" y="57575"/>
                    <a:pt x="23800" y="57551"/>
                  </a:cubicBezTo>
                  <a:cubicBezTo>
                    <a:pt x="23803" y="57581"/>
                    <a:pt x="23806" y="57614"/>
                    <a:pt x="23809" y="57648"/>
                  </a:cubicBezTo>
                  <a:cubicBezTo>
                    <a:pt x="21593" y="57535"/>
                    <a:pt x="19480" y="57327"/>
                    <a:pt x="17355" y="56614"/>
                  </a:cubicBezTo>
                  <a:cubicBezTo>
                    <a:pt x="15326" y="55935"/>
                    <a:pt x="13451" y="54900"/>
                    <a:pt x="11573" y="53892"/>
                  </a:cubicBezTo>
                  <a:cubicBezTo>
                    <a:pt x="8198" y="52077"/>
                    <a:pt x="4824" y="50262"/>
                    <a:pt x="1442" y="48455"/>
                  </a:cubicBezTo>
                  <a:close/>
                  <a:moveTo>
                    <a:pt x="6509" y="1810"/>
                  </a:moveTo>
                  <a:lnTo>
                    <a:pt x="6509" y="1810"/>
                  </a:lnTo>
                  <a:cubicBezTo>
                    <a:pt x="6680" y="2061"/>
                    <a:pt x="6849" y="2311"/>
                    <a:pt x="7016" y="2563"/>
                  </a:cubicBezTo>
                  <a:cubicBezTo>
                    <a:pt x="7526" y="3336"/>
                    <a:pt x="8020" y="4121"/>
                    <a:pt x="8495" y="4919"/>
                  </a:cubicBezTo>
                  <a:cubicBezTo>
                    <a:pt x="9358" y="6362"/>
                    <a:pt x="10155" y="7846"/>
                    <a:pt x="10892" y="9359"/>
                  </a:cubicBezTo>
                  <a:cubicBezTo>
                    <a:pt x="12448" y="12550"/>
                    <a:pt x="13643" y="15871"/>
                    <a:pt x="14739" y="19244"/>
                  </a:cubicBezTo>
                  <a:cubicBezTo>
                    <a:pt x="14750" y="19278"/>
                    <a:pt x="14775" y="19300"/>
                    <a:pt x="14803" y="19308"/>
                  </a:cubicBezTo>
                  <a:cubicBezTo>
                    <a:pt x="18272" y="26655"/>
                    <a:pt x="21317" y="33928"/>
                    <a:pt x="23059" y="41911"/>
                  </a:cubicBezTo>
                  <a:cubicBezTo>
                    <a:pt x="24775" y="49788"/>
                    <a:pt x="25218" y="57700"/>
                    <a:pt x="24938" y="65734"/>
                  </a:cubicBezTo>
                  <a:cubicBezTo>
                    <a:pt x="24912" y="65751"/>
                    <a:pt x="24898" y="65780"/>
                    <a:pt x="24895" y="65815"/>
                  </a:cubicBezTo>
                  <a:cubicBezTo>
                    <a:pt x="24868" y="66248"/>
                    <a:pt x="24665" y="66600"/>
                    <a:pt x="24323" y="66820"/>
                  </a:cubicBezTo>
                  <a:cubicBezTo>
                    <a:pt x="24432" y="62030"/>
                    <a:pt x="24246" y="57161"/>
                    <a:pt x="23743" y="52299"/>
                  </a:cubicBezTo>
                  <a:cubicBezTo>
                    <a:pt x="23779" y="52217"/>
                    <a:pt x="23769" y="52111"/>
                    <a:pt x="23716" y="52034"/>
                  </a:cubicBezTo>
                  <a:cubicBezTo>
                    <a:pt x="22516" y="40731"/>
                    <a:pt x="19590" y="29492"/>
                    <a:pt x="14627" y="19443"/>
                  </a:cubicBezTo>
                  <a:cubicBezTo>
                    <a:pt x="14636" y="19418"/>
                    <a:pt x="14635" y="19384"/>
                    <a:pt x="14623" y="19357"/>
                  </a:cubicBezTo>
                  <a:cubicBezTo>
                    <a:pt x="14616" y="19336"/>
                    <a:pt x="14603" y="19316"/>
                    <a:pt x="14586" y="19298"/>
                  </a:cubicBezTo>
                  <a:cubicBezTo>
                    <a:pt x="12121" y="16798"/>
                    <a:pt x="10565" y="13696"/>
                    <a:pt x="9372" y="10421"/>
                  </a:cubicBezTo>
                  <a:cubicBezTo>
                    <a:pt x="8701" y="8582"/>
                    <a:pt x="8135" y="6709"/>
                    <a:pt x="7518" y="4851"/>
                  </a:cubicBezTo>
                  <a:cubicBezTo>
                    <a:pt x="7292" y="4177"/>
                    <a:pt x="7063" y="3506"/>
                    <a:pt x="6819" y="2845"/>
                  </a:cubicBezTo>
                  <a:cubicBezTo>
                    <a:pt x="6729" y="2603"/>
                    <a:pt x="6632" y="2208"/>
                    <a:pt x="6509" y="1810"/>
                  </a:cubicBezTo>
                  <a:close/>
                  <a:moveTo>
                    <a:pt x="5564" y="0"/>
                  </a:moveTo>
                  <a:cubicBezTo>
                    <a:pt x="5458" y="0"/>
                    <a:pt x="5352" y="123"/>
                    <a:pt x="5403" y="241"/>
                  </a:cubicBezTo>
                  <a:cubicBezTo>
                    <a:pt x="8261" y="6695"/>
                    <a:pt x="9118" y="14342"/>
                    <a:pt x="14314" y="19530"/>
                  </a:cubicBezTo>
                  <a:cubicBezTo>
                    <a:pt x="14354" y="19565"/>
                    <a:pt x="14397" y="19582"/>
                    <a:pt x="14439" y="19582"/>
                  </a:cubicBezTo>
                  <a:cubicBezTo>
                    <a:pt x="14454" y="19582"/>
                    <a:pt x="14469" y="19580"/>
                    <a:pt x="14483" y="19576"/>
                  </a:cubicBezTo>
                  <a:cubicBezTo>
                    <a:pt x="14669" y="20028"/>
                    <a:pt x="14850" y="20479"/>
                    <a:pt x="15033" y="20933"/>
                  </a:cubicBezTo>
                  <a:cubicBezTo>
                    <a:pt x="11534" y="16947"/>
                    <a:pt x="6643" y="13127"/>
                    <a:pt x="1301" y="12383"/>
                  </a:cubicBezTo>
                  <a:cubicBezTo>
                    <a:pt x="1294" y="12382"/>
                    <a:pt x="1287" y="12381"/>
                    <a:pt x="1280" y="12381"/>
                  </a:cubicBezTo>
                  <a:cubicBezTo>
                    <a:pt x="1137" y="12381"/>
                    <a:pt x="1032" y="12586"/>
                    <a:pt x="1146" y="12691"/>
                  </a:cubicBezTo>
                  <a:cubicBezTo>
                    <a:pt x="3975" y="15318"/>
                    <a:pt x="6895" y="17970"/>
                    <a:pt x="10242" y="19864"/>
                  </a:cubicBezTo>
                  <a:cubicBezTo>
                    <a:pt x="11764" y="20727"/>
                    <a:pt x="13371" y="21434"/>
                    <a:pt x="15103" y="21909"/>
                  </a:cubicBezTo>
                  <a:cubicBezTo>
                    <a:pt x="15125" y="21915"/>
                    <a:pt x="15145" y="21918"/>
                    <a:pt x="15165" y="21918"/>
                  </a:cubicBezTo>
                  <a:cubicBezTo>
                    <a:pt x="15268" y="21918"/>
                    <a:pt x="15342" y="21835"/>
                    <a:pt x="15363" y="21749"/>
                  </a:cubicBezTo>
                  <a:cubicBezTo>
                    <a:pt x="15860" y="22998"/>
                    <a:pt x="16343" y="24251"/>
                    <a:pt x="16814" y="25507"/>
                  </a:cubicBezTo>
                  <a:cubicBezTo>
                    <a:pt x="14817" y="23308"/>
                    <a:pt x="12643" y="21394"/>
                    <a:pt x="10181" y="19968"/>
                  </a:cubicBezTo>
                  <a:cubicBezTo>
                    <a:pt x="8186" y="18808"/>
                    <a:pt x="6002" y="17971"/>
                    <a:pt x="3570" y="17561"/>
                  </a:cubicBezTo>
                  <a:cubicBezTo>
                    <a:pt x="3561" y="17559"/>
                    <a:pt x="3552" y="17559"/>
                    <a:pt x="3544" y="17559"/>
                  </a:cubicBezTo>
                  <a:cubicBezTo>
                    <a:pt x="3408" y="17559"/>
                    <a:pt x="3299" y="17733"/>
                    <a:pt x="3373" y="17851"/>
                  </a:cubicBezTo>
                  <a:cubicBezTo>
                    <a:pt x="5399" y="21129"/>
                    <a:pt x="8423" y="23645"/>
                    <a:pt x="11937" y="25041"/>
                  </a:cubicBezTo>
                  <a:cubicBezTo>
                    <a:pt x="13531" y="25672"/>
                    <a:pt x="15230" y="26074"/>
                    <a:pt x="16982" y="26210"/>
                  </a:cubicBezTo>
                  <a:cubicBezTo>
                    <a:pt x="16988" y="26210"/>
                    <a:pt x="16994" y="26210"/>
                    <a:pt x="16999" y="26210"/>
                  </a:cubicBezTo>
                  <a:cubicBezTo>
                    <a:pt x="17025" y="26210"/>
                    <a:pt x="17047" y="26205"/>
                    <a:pt x="17068" y="26200"/>
                  </a:cubicBezTo>
                  <a:cubicBezTo>
                    <a:pt x="17545" y="27493"/>
                    <a:pt x="18004" y="28794"/>
                    <a:pt x="18444" y="30100"/>
                  </a:cubicBezTo>
                  <a:cubicBezTo>
                    <a:pt x="16458" y="28253"/>
                    <a:pt x="14123" y="26827"/>
                    <a:pt x="11614" y="25830"/>
                  </a:cubicBezTo>
                  <a:cubicBezTo>
                    <a:pt x="9365" y="24931"/>
                    <a:pt x="6972" y="24379"/>
                    <a:pt x="4561" y="24166"/>
                  </a:cubicBezTo>
                  <a:cubicBezTo>
                    <a:pt x="4554" y="24166"/>
                    <a:pt x="4547" y="24166"/>
                    <a:pt x="4541" y="24166"/>
                  </a:cubicBezTo>
                  <a:cubicBezTo>
                    <a:pt x="4297" y="24166"/>
                    <a:pt x="4228" y="24531"/>
                    <a:pt x="4464" y="24609"/>
                  </a:cubicBezTo>
                  <a:cubicBezTo>
                    <a:pt x="5944" y="25109"/>
                    <a:pt x="6540" y="26660"/>
                    <a:pt x="7619" y="27664"/>
                  </a:cubicBezTo>
                  <a:cubicBezTo>
                    <a:pt x="8372" y="28367"/>
                    <a:pt x="9276" y="28874"/>
                    <a:pt x="10228" y="29259"/>
                  </a:cubicBezTo>
                  <a:cubicBezTo>
                    <a:pt x="10394" y="29324"/>
                    <a:pt x="10562" y="29389"/>
                    <a:pt x="10731" y="29449"/>
                  </a:cubicBezTo>
                  <a:cubicBezTo>
                    <a:pt x="11915" y="29873"/>
                    <a:pt x="13166" y="30145"/>
                    <a:pt x="14429" y="30359"/>
                  </a:cubicBezTo>
                  <a:cubicBezTo>
                    <a:pt x="15870" y="30602"/>
                    <a:pt x="17331" y="30768"/>
                    <a:pt x="18735" y="30993"/>
                  </a:cubicBezTo>
                  <a:cubicBezTo>
                    <a:pt x="19417" y="33067"/>
                    <a:pt x="20044" y="35158"/>
                    <a:pt x="20604" y="37274"/>
                  </a:cubicBezTo>
                  <a:cubicBezTo>
                    <a:pt x="17735" y="33972"/>
                    <a:pt x="14420" y="31392"/>
                    <a:pt x="10544" y="29970"/>
                  </a:cubicBezTo>
                  <a:cubicBezTo>
                    <a:pt x="8545" y="29234"/>
                    <a:pt x="6397" y="28806"/>
                    <a:pt x="4087" y="28749"/>
                  </a:cubicBezTo>
                  <a:cubicBezTo>
                    <a:pt x="4084" y="28749"/>
                    <a:pt x="4082" y="28749"/>
                    <a:pt x="4079" y="28749"/>
                  </a:cubicBezTo>
                  <a:cubicBezTo>
                    <a:pt x="3807" y="28749"/>
                    <a:pt x="3731" y="29118"/>
                    <a:pt x="3985" y="29220"/>
                  </a:cubicBezTo>
                  <a:cubicBezTo>
                    <a:pt x="5644" y="29889"/>
                    <a:pt x="6790" y="31203"/>
                    <a:pt x="8138" y="32321"/>
                  </a:cubicBezTo>
                  <a:cubicBezTo>
                    <a:pt x="9319" y="33295"/>
                    <a:pt x="10614" y="34121"/>
                    <a:pt x="11971" y="34828"/>
                  </a:cubicBezTo>
                  <a:cubicBezTo>
                    <a:pt x="12138" y="34917"/>
                    <a:pt x="12306" y="35001"/>
                    <a:pt x="12477" y="35083"/>
                  </a:cubicBezTo>
                  <a:cubicBezTo>
                    <a:pt x="15015" y="36339"/>
                    <a:pt x="17728" y="37167"/>
                    <a:pt x="20481" y="37812"/>
                  </a:cubicBezTo>
                  <a:cubicBezTo>
                    <a:pt x="20504" y="37818"/>
                    <a:pt x="20527" y="37820"/>
                    <a:pt x="20548" y="37820"/>
                  </a:cubicBezTo>
                  <a:cubicBezTo>
                    <a:pt x="20619" y="37820"/>
                    <a:pt x="20680" y="37790"/>
                    <a:pt x="20730" y="37746"/>
                  </a:cubicBezTo>
                  <a:cubicBezTo>
                    <a:pt x="21153" y="39386"/>
                    <a:pt x="21543" y="41039"/>
                    <a:pt x="21879" y="42715"/>
                  </a:cubicBezTo>
                  <a:cubicBezTo>
                    <a:pt x="22017" y="43410"/>
                    <a:pt x="22150" y="44110"/>
                    <a:pt x="22276" y="44809"/>
                  </a:cubicBezTo>
                  <a:cubicBezTo>
                    <a:pt x="19715" y="41019"/>
                    <a:pt x="16303" y="37586"/>
                    <a:pt x="12203" y="35631"/>
                  </a:cubicBezTo>
                  <a:cubicBezTo>
                    <a:pt x="10155" y="34657"/>
                    <a:pt x="7936" y="34050"/>
                    <a:pt x="5564" y="33951"/>
                  </a:cubicBezTo>
                  <a:cubicBezTo>
                    <a:pt x="5561" y="33951"/>
                    <a:pt x="5557" y="33951"/>
                    <a:pt x="5554" y="33951"/>
                  </a:cubicBezTo>
                  <a:cubicBezTo>
                    <a:pt x="5306" y="33951"/>
                    <a:pt x="5232" y="34246"/>
                    <a:pt x="5409" y="34395"/>
                  </a:cubicBezTo>
                  <a:cubicBezTo>
                    <a:pt x="7012" y="35767"/>
                    <a:pt x="8431" y="37266"/>
                    <a:pt x="9802" y="38859"/>
                  </a:cubicBezTo>
                  <a:cubicBezTo>
                    <a:pt x="10795" y="40012"/>
                    <a:pt x="11810" y="41068"/>
                    <a:pt x="13137" y="41838"/>
                  </a:cubicBezTo>
                  <a:cubicBezTo>
                    <a:pt x="13407" y="41995"/>
                    <a:pt x="13684" y="42141"/>
                    <a:pt x="13966" y="42277"/>
                  </a:cubicBezTo>
                  <a:cubicBezTo>
                    <a:pt x="16675" y="43604"/>
                    <a:pt x="19740" y="44076"/>
                    <a:pt x="22359" y="45626"/>
                  </a:cubicBezTo>
                  <a:cubicBezTo>
                    <a:pt x="22383" y="45640"/>
                    <a:pt x="22405" y="45642"/>
                    <a:pt x="22429" y="45652"/>
                  </a:cubicBezTo>
                  <a:cubicBezTo>
                    <a:pt x="22780" y="47682"/>
                    <a:pt x="23065" y="49725"/>
                    <a:pt x="23300" y="51770"/>
                  </a:cubicBezTo>
                  <a:cubicBezTo>
                    <a:pt x="21147" y="48641"/>
                    <a:pt x="18328" y="45910"/>
                    <a:pt x="15209" y="43754"/>
                  </a:cubicBezTo>
                  <a:cubicBezTo>
                    <a:pt x="14703" y="43408"/>
                    <a:pt x="14193" y="43101"/>
                    <a:pt x="13667" y="42831"/>
                  </a:cubicBezTo>
                  <a:cubicBezTo>
                    <a:pt x="10735" y="41309"/>
                    <a:pt x="7513" y="40888"/>
                    <a:pt x="4213" y="40269"/>
                  </a:cubicBezTo>
                  <a:cubicBezTo>
                    <a:pt x="4196" y="40266"/>
                    <a:pt x="4179" y="40265"/>
                    <a:pt x="4164" y="40265"/>
                  </a:cubicBezTo>
                  <a:cubicBezTo>
                    <a:pt x="3914" y="40265"/>
                    <a:pt x="3880" y="40657"/>
                    <a:pt x="4111" y="40758"/>
                  </a:cubicBezTo>
                  <a:cubicBezTo>
                    <a:pt x="6094" y="41615"/>
                    <a:pt x="7338" y="43313"/>
                    <a:pt x="8686" y="44920"/>
                  </a:cubicBezTo>
                  <a:cubicBezTo>
                    <a:pt x="9884" y="46355"/>
                    <a:pt x="11243" y="47556"/>
                    <a:pt x="12798" y="48592"/>
                  </a:cubicBezTo>
                  <a:cubicBezTo>
                    <a:pt x="15968" y="50703"/>
                    <a:pt x="19595" y="51978"/>
                    <a:pt x="23368" y="52419"/>
                  </a:cubicBezTo>
                  <a:cubicBezTo>
                    <a:pt x="23540" y="54019"/>
                    <a:pt x="23679" y="55628"/>
                    <a:pt x="23783" y="57234"/>
                  </a:cubicBezTo>
                  <a:cubicBezTo>
                    <a:pt x="17664" y="51190"/>
                    <a:pt x="8949" y="47953"/>
                    <a:pt x="411" y="47923"/>
                  </a:cubicBezTo>
                  <a:cubicBezTo>
                    <a:pt x="185" y="47923"/>
                    <a:pt x="0" y="48259"/>
                    <a:pt x="243" y="48392"/>
                  </a:cubicBezTo>
                  <a:cubicBezTo>
                    <a:pt x="4284" y="50571"/>
                    <a:pt x="8322" y="52761"/>
                    <a:pt x="12374" y="54919"/>
                  </a:cubicBezTo>
                  <a:cubicBezTo>
                    <a:pt x="15707" y="56691"/>
                    <a:pt x="19252" y="58141"/>
                    <a:pt x="23064" y="58141"/>
                  </a:cubicBezTo>
                  <a:cubicBezTo>
                    <a:pt x="23321" y="58141"/>
                    <a:pt x="23579" y="58135"/>
                    <a:pt x="23839" y="58121"/>
                  </a:cubicBezTo>
                  <a:cubicBezTo>
                    <a:pt x="24009" y="61113"/>
                    <a:pt x="24059" y="64108"/>
                    <a:pt x="23982" y="67105"/>
                  </a:cubicBezTo>
                  <a:cubicBezTo>
                    <a:pt x="23979" y="67220"/>
                    <a:pt x="24070" y="67281"/>
                    <a:pt x="24158" y="67281"/>
                  </a:cubicBezTo>
                  <a:cubicBezTo>
                    <a:pt x="24229" y="67281"/>
                    <a:pt x="24297" y="67242"/>
                    <a:pt x="24312" y="67160"/>
                  </a:cubicBezTo>
                  <a:cubicBezTo>
                    <a:pt x="24725" y="66974"/>
                    <a:pt x="25025" y="66603"/>
                    <a:pt x="25119" y="66171"/>
                  </a:cubicBezTo>
                  <a:cubicBezTo>
                    <a:pt x="25175" y="66158"/>
                    <a:pt x="25229" y="66117"/>
                    <a:pt x="25234" y="66038"/>
                  </a:cubicBezTo>
                  <a:cubicBezTo>
                    <a:pt x="25465" y="63212"/>
                    <a:pt x="25511" y="60350"/>
                    <a:pt x="25402" y="57491"/>
                  </a:cubicBezTo>
                  <a:cubicBezTo>
                    <a:pt x="33947" y="55070"/>
                    <a:pt x="38272" y="45316"/>
                    <a:pt x="39145" y="37267"/>
                  </a:cubicBezTo>
                  <a:cubicBezTo>
                    <a:pt x="39160" y="37120"/>
                    <a:pt x="39045" y="37036"/>
                    <a:pt x="38926" y="37036"/>
                  </a:cubicBezTo>
                  <a:cubicBezTo>
                    <a:pt x="38858" y="37036"/>
                    <a:pt x="38788" y="37064"/>
                    <a:pt x="38742" y="37124"/>
                  </a:cubicBezTo>
                  <a:cubicBezTo>
                    <a:pt x="36320" y="40202"/>
                    <a:pt x="33991" y="43353"/>
                    <a:pt x="31759" y="46573"/>
                  </a:cubicBezTo>
                  <a:cubicBezTo>
                    <a:pt x="29526" y="49790"/>
                    <a:pt x="27391" y="53072"/>
                    <a:pt x="25356" y="56419"/>
                  </a:cubicBezTo>
                  <a:cubicBezTo>
                    <a:pt x="25275" y="54832"/>
                    <a:pt x="25152" y="53243"/>
                    <a:pt x="24981" y="51663"/>
                  </a:cubicBezTo>
                  <a:cubicBezTo>
                    <a:pt x="24996" y="51661"/>
                    <a:pt x="25009" y="51660"/>
                    <a:pt x="25028" y="51650"/>
                  </a:cubicBezTo>
                  <a:cubicBezTo>
                    <a:pt x="27481" y="50217"/>
                    <a:pt x="29430" y="48304"/>
                    <a:pt x="30953" y="46092"/>
                  </a:cubicBezTo>
                  <a:cubicBezTo>
                    <a:pt x="34065" y="41579"/>
                    <a:pt x="35405" y="35817"/>
                    <a:pt x="35684" y="30323"/>
                  </a:cubicBezTo>
                  <a:cubicBezTo>
                    <a:pt x="35692" y="30178"/>
                    <a:pt x="35572" y="30090"/>
                    <a:pt x="35454" y="30090"/>
                  </a:cubicBezTo>
                  <a:cubicBezTo>
                    <a:pt x="35371" y="30090"/>
                    <a:pt x="35289" y="30134"/>
                    <a:pt x="35253" y="30232"/>
                  </a:cubicBezTo>
                  <a:cubicBezTo>
                    <a:pt x="32653" y="37387"/>
                    <a:pt x="26875" y="43004"/>
                    <a:pt x="24835" y="50378"/>
                  </a:cubicBezTo>
                  <a:cubicBezTo>
                    <a:pt x="24601" y="48484"/>
                    <a:pt x="24311" y="46599"/>
                    <a:pt x="23963" y="44734"/>
                  </a:cubicBezTo>
                  <a:cubicBezTo>
                    <a:pt x="23972" y="44730"/>
                    <a:pt x="23982" y="44726"/>
                    <a:pt x="23989" y="44720"/>
                  </a:cubicBezTo>
                  <a:cubicBezTo>
                    <a:pt x="30405" y="40382"/>
                    <a:pt x="32531" y="32165"/>
                    <a:pt x="33634" y="24964"/>
                  </a:cubicBezTo>
                  <a:cubicBezTo>
                    <a:pt x="33657" y="24818"/>
                    <a:pt x="33547" y="24741"/>
                    <a:pt x="33431" y="24741"/>
                  </a:cubicBezTo>
                  <a:cubicBezTo>
                    <a:pt x="33346" y="24741"/>
                    <a:pt x="33257" y="24783"/>
                    <a:pt x="33218" y="24872"/>
                  </a:cubicBezTo>
                  <a:cubicBezTo>
                    <a:pt x="30463" y="31306"/>
                    <a:pt x="25066" y="36586"/>
                    <a:pt x="23745" y="43598"/>
                  </a:cubicBezTo>
                  <a:cubicBezTo>
                    <a:pt x="23625" y="43011"/>
                    <a:pt x="23506" y="42430"/>
                    <a:pt x="23379" y="41845"/>
                  </a:cubicBezTo>
                  <a:cubicBezTo>
                    <a:pt x="23036" y="40268"/>
                    <a:pt x="22650" y="38676"/>
                    <a:pt x="22223" y="37086"/>
                  </a:cubicBezTo>
                  <a:cubicBezTo>
                    <a:pt x="28347" y="32944"/>
                    <a:pt x="30224" y="25237"/>
                    <a:pt x="30667" y="18262"/>
                  </a:cubicBezTo>
                  <a:cubicBezTo>
                    <a:pt x="30676" y="18127"/>
                    <a:pt x="30560" y="18042"/>
                    <a:pt x="30448" y="18042"/>
                  </a:cubicBezTo>
                  <a:cubicBezTo>
                    <a:pt x="30370" y="18042"/>
                    <a:pt x="30294" y="18083"/>
                    <a:pt x="30264" y="18177"/>
                  </a:cubicBezTo>
                  <a:cubicBezTo>
                    <a:pt x="29166" y="21542"/>
                    <a:pt x="26540" y="23958"/>
                    <a:pt x="24801" y="26963"/>
                  </a:cubicBezTo>
                  <a:cubicBezTo>
                    <a:pt x="23165" y="29792"/>
                    <a:pt x="22495" y="33017"/>
                    <a:pt x="21986" y="36217"/>
                  </a:cubicBezTo>
                  <a:cubicBezTo>
                    <a:pt x="21410" y="34150"/>
                    <a:pt x="20764" y="32082"/>
                    <a:pt x="20036" y="30052"/>
                  </a:cubicBezTo>
                  <a:lnTo>
                    <a:pt x="20038" y="30049"/>
                  </a:lnTo>
                  <a:cubicBezTo>
                    <a:pt x="25196" y="26634"/>
                    <a:pt x="26047" y="19644"/>
                    <a:pt x="26144" y="14005"/>
                  </a:cubicBezTo>
                  <a:cubicBezTo>
                    <a:pt x="26147" y="13865"/>
                    <a:pt x="26048" y="13789"/>
                    <a:pt x="25944" y="13789"/>
                  </a:cubicBezTo>
                  <a:cubicBezTo>
                    <a:pt x="25867" y="13789"/>
                    <a:pt x="25786" y="13831"/>
                    <a:pt x="25744" y="13919"/>
                  </a:cubicBezTo>
                  <a:cubicBezTo>
                    <a:pt x="24516" y="16389"/>
                    <a:pt x="22730" y="18525"/>
                    <a:pt x="21652" y="21077"/>
                  </a:cubicBezTo>
                  <a:cubicBezTo>
                    <a:pt x="21632" y="21119"/>
                    <a:pt x="21613" y="21159"/>
                    <a:pt x="21596" y="21200"/>
                  </a:cubicBezTo>
                  <a:cubicBezTo>
                    <a:pt x="21159" y="22257"/>
                    <a:pt x="20821" y="23351"/>
                    <a:pt x="20578" y="24466"/>
                  </a:cubicBezTo>
                  <a:cubicBezTo>
                    <a:pt x="20271" y="25874"/>
                    <a:pt x="20523" y="28081"/>
                    <a:pt x="19787" y="29359"/>
                  </a:cubicBezTo>
                  <a:cubicBezTo>
                    <a:pt x="19317" y="28084"/>
                    <a:pt x="18812" y="26821"/>
                    <a:pt x="18272" y="25579"/>
                  </a:cubicBezTo>
                  <a:cubicBezTo>
                    <a:pt x="19373" y="24101"/>
                    <a:pt x="20237" y="22469"/>
                    <a:pt x="20880" y="20741"/>
                  </a:cubicBezTo>
                  <a:cubicBezTo>
                    <a:pt x="22386" y="16668"/>
                    <a:pt x="22637" y="12093"/>
                    <a:pt x="21760" y="7899"/>
                  </a:cubicBezTo>
                  <a:cubicBezTo>
                    <a:pt x="21741" y="7806"/>
                    <a:pt x="21672" y="7763"/>
                    <a:pt x="21600" y="7763"/>
                  </a:cubicBezTo>
                  <a:cubicBezTo>
                    <a:pt x="21517" y="7763"/>
                    <a:pt x="21432" y="7819"/>
                    <a:pt x="21417" y="7919"/>
                  </a:cubicBezTo>
                  <a:cubicBezTo>
                    <a:pt x="20934" y="11221"/>
                    <a:pt x="19671" y="14000"/>
                    <a:pt x="18592" y="17105"/>
                  </a:cubicBezTo>
                  <a:cubicBezTo>
                    <a:pt x="17711" y="19648"/>
                    <a:pt x="17898" y="22352"/>
                    <a:pt x="18094" y="24988"/>
                  </a:cubicBezTo>
                  <a:cubicBezTo>
                    <a:pt x="18095" y="25048"/>
                    <a:pt x="18129" y="25084"/>
                    <a:pt x="18167" y="25102"/>
                  </a:cubicBezTo>
                  <a:cubicBezTo>
                    <a:pt x="18137" y="25157"/>
                    <a:pt x="18135" y="25219"/>
                    <a:pt x="18189" y="25262"/>
                  </a:cubicBezTo>
                  <a:cubicBezTo>
                    <a:pt x="18203" y="25271"/>
                    <a:pt x="18216" y="25274"/>
                    <a:pt x="18230" y="25274"/>
                  </a:cubicBezTo>
                  <a:cubicBezTo>
                    <a:pt x="18237" y="25274"/>
                    <a:pt x="18245" y="25273"/>
                    <a:pt x="18254" y="25272"/>
                  </a:cubicBezTo>
                  <a:lnTo>
                    <a:pt x="18254" y="25272"/>
                  </a:lnTo>
                  <a:cubicBezTo>
                    <a:pt x="18231" y="25309"/>
                    <a:pt x="18209" y="25351"/>
                    <a:pt x="18187" y="25388"/>
                  </a:cubicBezTo>
                  <a:cubicBezTo>
                    <a:pt x="17495" y="23813"/>
                    <a:pt x="16746" y="22273"/>
                    <a:pt x="15935" y="20779"/>
                  </a:cubicBezTo>
                  <a:cubicBezTo>
                    <a:pt x="18448" y="15879"/>
                    <a:pt x="17857" y="10057"/>
                    <a:pt x="16563" y="4899"/>
                  </a:cubicBezTo>
                  <a:cubicBezTo>
                    <a:pt x="16541" y="4806"/>
                    <a:pt x="16468" y="4762"/>
                    <a:pt x="16394" y="4762"/>
                  </a:cubicBezTo>
                  <a:cubicBezTo>
                    <a:pt x="16312" y="4762"/>
                    <a:pt x="16229" y="4818"/>
                    <a:pt x="16213" y="4923"/>
                  </a:cubicBezTo>
                  <a:cubicBezTo>
                    <a:pt x="15770" y="7953"/>
                    <a:pt x="15349" y="10997"/>
                    <a:pt x="15199" y="14056"/>
                  </a:cubicBezTo>
                  <a:cubicBezTo>
                    <a:pt x="15135" y="15441"/>
                    <a:pt x="15120" y="16822"/>
                    <a:pt x="15193" y="18207"/>
                  </a:cubicBezTo>
                  <a:cubicBezTo>
                    <a:pt x="15213" y="18585"/>
                    <a:pt x="15177" y="19055"/>
                    <a:pt x="15213" y="19498"/>
                  </a:cubicBezTo>
                  <a:cubicBezTo>
                    <a:pt x="15136" y="19361"/>
                    <a:pt x="15057" y="19223"/>
                    <a:pt x="14979" y="19090"/>
                  </a:cubicBezTo>
                  <a:cubicBezTo>
                    <a:pt x="14952" y="19044"/>
                    <a:pt x="14915" y="19028"/>
                    <a:pt x="14876" y="19025"/>
                  </a:cubicBezTo>
                  <a:cubicBezTo>
                    <a:pt x="13120" y="12190"/>
                    <a:pt x="9771" y="5776"/>
                    <a:pt x="5676" y="62"/>
                  </a:cubicBezTo>
                  <a:cubicBezTo>
                    <a:pt x="5644" y="18"/>
                    <a:pt x="5604" y="0"/>
                    <a:pt x="5564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8072;p74">
              <a:extLst>
                <a:ext uri="{FF2B5EF4-FFF2-40B4-BE49-F238E27FC236}">
                  <a16:creationId xmlns:a16="http://schemas.microsoft.com/office/drawing/2014/main" id="{FF46C3C5-D4CD-F201-0B41-9553B0209894}"/>
                </a:ext>
              </a:extLst>
            </p:cNvPr>
            <p:cNvSpPr/>
            <p:nvPr/>
          </p:nvSpPr>
          <p:spPr>
            <a:xfrm>
              <a:off x="1192000" y="3028125"/>
              <a:ext cx="256125" cy="172525"/>
            </a:xfrm>
            <a:custGeom>
              <a:avLst/>
              <a:gdLst/>
              <a:ahLst/>
              <a:cxnLst/>
              <a:rect l="l" t="t" r="r" b="b"/>
              <a:pathLst>
                <a:path w="10245" h="6901" extrusionOk="0">
                  <a:moveTo>
                    <a:pt x="67" y="1"/>
                  </a:moveTo>
                  <a:cubicBezTo>
                    <a:pt x="25" y="1"/>
                    <a:pt x="0" y="66"/>
                    <a:pt x="40" y="91"/>
                  </a:cubicBezTo>
                  <a:cubicBezTo>
                    <a:pt x="3422" y="2255"/>
                    <a:pt x="6777" y="4279"/>
                    <a:pt x="9875" y="6858"/>
                  </a:cubicBezTo>
                  <a:cubicBezTo>
                    <a:pt x="9911" y="6887"/>
                    <a:pt x="9949" y="6900"/>
                    <a:pt x="9984" y="6900"/>
                  </a:cubicBezTo>
                  <a:cubicBezTo>
                    <a:pt x="10133" y="6900"/>
                    <a:pt x="10245" y="6669"/>
                    <a:pt x="10092" y="6543"/>
                  </a:cubicBezTo>
                  <a:cubicBezTo>
                    <a:pt x="7070" y="4018"/>
                    <a:pt x="3727" y="1561"/>
                    <a:pt x="86" y="5"/>
                  </a:cubicBezTo>
                  <a:cubicBezTo>
                    <a:pt x="79" y="2"/>
                    <a:pt x="73" y="1"/>
                    <a:pt x="6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8073;p74">
              <a:extLst>
                <a:ext uri="{FF2B5EF4-FFF2-40B4-BE49-F238E27FC236}">
                  <a16:creationId xmlns:a16="http://schemas.microsoft.com/office/drawing/2014/main" id="{07070BA9-6F0B-61A1-080B-BE8A14146650}"/>
                </a:ext>
              </a:extLst>
            </p:cNvPr>
            <p:cNvSpPr/>
            <p:nvPr/>
          </p:nvSpPr>
          <p:spPr>
            <a:xfrm>
              <a:off x="1237450" y="3169925"/>
              <a:ext cx="243625" cy="137025"/>
            </a:xfrm>
            <a:custGeom>
              <a:avLst/>
              <a:gdLst/>
              <a:ahLst/>
              <a:cxnLst/>
              <a:rect l="l" t="t" r="r" b="b"/>
              <a:pathLst>
                <a:path w="9745" h="5481" extrusionOk="0">
                  <a:moveTo>
                    <a:pt x="98" y="1"/>
                  </a:moveTo>
                  <a:cubicBezTo>
                    <a:pt x="40" y="1"/>
                    <a:pt x="0" y="89"/>
                    <a:pt x="63" y="121"/>
                  </a:cubicBezTo>
                  <a:cubicBezTo>
                    <a:pt x="3200" y="1856"/>
                    <a:pt x="6358" y="3456"/>
                    <a:pt x="9350" y="5446"/>
                  </a:cubicBezTo>
                  <a:cubicBezTo>
                    <a:pt x="9386" y="5470"/>
                    <a:pt x="9422" y="5480"/>
                    <a:pt x="9456" y="5480"/>
                  </a:cubicBezTo>
                  <a:cubicBezTo>
                    <a:pt x="9622" y="5480"/>
                    <a:pt x="9744" y="5240"/>
                    <a:pt x="9571" y="5125"/>
                  </a:cubicBezTo>
                  <a:cubicBezTo>
                    <a:pt x="6615" y="3154"/>
                    <a:pt x="3465" y="1241"/>
                    <a:pt x="121" y="5"/>
                  </a:cubicBezTo>
                  <a:cubicBezTo>
                    <a:pt x="113" y="2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8074;p74">
              <a:extLst>
                <a:ext uri="{FF2B5EF4-FFF2-40B4-BE49-F238E27FC236}">
                  <a16:creationId xmlns:a16="http://schemas.microsoft.com/office/drawing/2014/main" id="{24E7FF3A-FB37-F76A-4E4B-369EF05FAB24}"/>
                </a:ext>
              </a:extLst>
            </p:cNvPr>
            <p:cNvSpPr/>
            <p:nvPr/>
          </p:nvSpPr>
          <p:spPr>
            <a:xfrm>
              <a:off x="1270325" y="3315950"/>
              <a:ext cx="254075" cy="97875"/>
            </a:xfrm>
            <a:custGeom>
              <a:avLst/>
              <a:gdLst/>
              <a:ahLst/>
              <a:cxnLst/>
              <a:rect l="l" t="t" r="r" b="b"/>
              <a:pathLst>
                <a:path w="10163" h="3915" extrusionOk="0">
                  <a:moveTo>
                    <a:pt x="116" y="0"/>
                  </a:moveTo>
                  <a:cubicBezTo>
                    <a:pt x="37" y="0"/>
                    <a:pt x="1" y="110"/>
                    <a:pt x="86" y="144"/>
                  </a:cubicBezTo>
                  <a:cubicBezTo>
                    <a:pt x="3315" y="1456"/>
                    <a:pt x="6627" y="2744"/>
                    <a:pt x="9914" y="3903"/>
                  </a:cubicBezTo>
                  <a:cubicBezTo>
                    <a:pt x="9935" y="3911"/>
                    <a:pt x="9954" y="3914"/>
                    <a:pt x="9972" y="3914"/>
                  </a:cubicBezTo>
                  <a:cubicBezTo>
                    <a:pt x="10116" y="3914"/>
                    <a:pt x="10163" y="3697"/>
                    <a:pt x="10015" y="3622"/>
                  </a:cubicBezTo>
                  <a:cubicBezTo>
                    <a:pt x="6956" y="2071"/>
                    <a:pt x="3465" y="816"/>
                    <a:pt x="136" y="3"/>
                  </a:cubicBezTo>
                  <a:cubicBezTo>
                    <a:pt x="129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8075;p74">
              <a:extLst>
                <a:ext uri="{FF2B5EF4-FFF2-40B4-BE49-F238E27FC236}">
                  <a16:creationId xmlns:a16="http://schemas.microsoft.com/office/drawing/2014/main" id="{125B59E4-C881-9256-6EB3-65B1DC4890B3}"/>
                </a:ext>
              </a:extLst>
            </p:cNvPr>
            <p:cNvSpPr/>
            <p:nvPr/>
          </p:nvSpPr>
          <p:spPr>
            <a:xfrm>
              <a:off x="1294775" y="3436200"/>
              <a:ext cx="298300" cy="160400"/>
            </a:xfrm>
            <a:custGeom>
              <a:avLst/>
              <a:gdLst/>
              <a:ahLst/>
              <a:cxnLst/>
              <a:rect l="l" t="t" r="r" b="b"/>
              <a:pathLst>
                <a:path w="11932" h="6416" extrusionOk="0">
                  <a:moveTo>
                    <a:pt x="110" y="0"/>
                  </a:moveTo>
                  <a:cubicBezTo>
                    <a:pt x="34" y="0"/>
                    <a:pt x="1" y="113"/>
                    <a:pt x="83" y="142"/>
                  </a:cubicBezTo>
                  <a:cubicBezTo>
                    <a:pt x="4302" y="1641"/>
                    <a:pt x="7708" y="4566"/>
                    <a:pt x="11735" y="6405"/>
                  </a:cubicBezTo>
                  <a:cubicBezTo>
                    <a:pt x="11752" y="6412"/>
                    <a:pt x="11768" y="6416"/>
                    <a:pt x="11783" y="6416"/>
                  </a:cubicBezTo>
                  <a:cubicBezTo>
                    <a:pt x="11883" y="6416"/>
                    <a:pt x="11932" y="6260"/>
                    <a:pt x="11843" y="6192"/>
                  </a:cubicBezTo>
                  <a:cubicBezTo>
                    <a:pt x="9975" y="4734"/>
                    <a:pt x="7721" y="3628"/>
                    <a:pt x="5659" y="2458"/>
                  </a:cubicBezTo>
                  <a:cubicBezTo>
                    <a:pt x="3892" y="1455"/>
                    <a:pt x="2097" y="556"/>
                    <a:pt x="133" y="3"/>
                  </a:cubicBezTo>
                  <a:cubicBezTo>
                    <a:pt x="125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8076;p74">
              <a:extLst>
                <a:ext uri="{FF2B5EF4-FFF2-40B4-BE49-F238E27FC236}">
                  <a16:creationId xmlns:a16="http://schemas.microsoft.com/office/drawing/2014/main" id="{522B797F-3C2E-C82B-CB9A-56F1436C1BB8}"/>
                </a:ext>
              </a:extLst>
            </p:cNvPr>
            <p:cNvSpPr/>
            <p:nvPr/>
          </p:nvSpPr>
          <p:spPr>
            <a:xfrm>
              <a:off x="1300700" y="3556450"/>
              <a:ext cx="335100" cy="233800"/>
            </a:xfrm>
            <a:custGeom>
              <a:avLst/>
              <a:gdLst/>
              <a:ahLst/>
              <a:cxnLst/>
              <a:rect l="l" t="t" r="r" b="b"/>
              <a:pathLst>
                <a:path w="13404" h="9352" extrusionOk="0">
                  <a:moveTo>
                    <a:pt x="90" y="0"/>
                  </a:moveTo>
                  <a:cubicBezTo>
                    <a:pt x="36" y="0"/>
                    <a:pt x="0" y="76"/>
                    <a:pt x="54" y="116"/>
                  </a:cubicBezTo>
                  <a:cubicBezTo>
                    <a:pt x="4275" y="3296"/>
                    <a:pt x="8602" y="6498"/>
                    <a:pt x="13071" y="9322"/>
                  </a:cubicBezTo>
                  <a:cubicBezTo>
                    <a:pt x="13103" y="9342"/>
                    <a:pt x="13135" y="9351"/>
                    <a:pt x="13166" y="9351"/>
                  </a:cubicBezTo>
                  <a:cubicBezTo>
                    <a:pt x="13307" y="9351"/>
                    <a:pt x="13404" y="9154"/>
                    <a:pt x="13262" y="9046"/>
                  </a:cubicBezTo>
                  <a:cubicBezTo>
                    <a:pt x="9069" y="5828"/>
                    <a:pt x="4568" y="2873"/>
                    <a:pt x="126" y="11"/>
                  </a:cubicBezTo>
                  <a:cubicBezTo>
                    <a:pt x="114" y="4"/>
                    <a:pt x="102" y="0"/>
                    <a:pt x="9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8077;p74">
              <a:extLst>
                <a:ext uri="{FF2B5EF4-FFF2-40B4-BE49-F238E27FC236}">
                  <a16:creationId xmlns:a16="http://schemas.microsoft.com/office/drawing/2014/main" id="{CDD96868-8A90-0A61-EB36-32E4AFFB8D3C}"/>
                </a:ext>
              </a:extLst>
            </p:cNvPr>
            <p:cNvSpPr/>
            <p:nvPr/>
          </p:nvSpPr>
          <p:spPr>
            <a:xfrm>
              <a:off x="1306225" y="3739500"/>
              <a:ext cx="355575" cy="222125"/>
            </a:xfrm>
            <a:custGeom>
              <a:avLst/>
              <a:gdLst/>
              <a:ahLst/>
              <a:cxnLst/>
              <a:rect l="l" t="t" r="r" b="b"/>
              <a:pathLst>
                <a:path w="14223" h="8885" extrusionOk="0">
                  <a:moveTo>
                    <a:pt x="98" y="0"/>
                  </a:moveTo>
                  <a:cubicBezTo>
                    <a:pt x="27" y="0"/>
                    <a:pt x="1" y="108"/>
                    <a:pt x="76" y="141"/>
                  </a:cubicBezTo>
                  <a:cubicBezTo>
                    <a:pt x="5066" y="2481"/>
                    <a:pt x="8972" y="6569"/>
                    <a:pt x="13943" y="8871"/>
                  </a:cubicBezTo>
                  <a:cubicBezTo>
                    <a:pt x="13963" y="8880"/>
                    <a:pt x="13983" y="8885"/>
                    <a:pt x="14002" y="8885"/>
                  </a:cubicBezTo>
                  <a:cubicBezTo>
                    <a:pt x="14137" y="8885"/>
                    <a:pt x="14223" y="8668"/>
                    <a:pt x="14087" y="8589"/>
                  </a:cubicBezTo>
                  <a:cubicBezTo>
                    <a:pt x="9472" y="5827"/>
                    <a:pt x="5236" y="1815"/>
                    <a:pt x="125" y="5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8078;p74">
              <a:extLst>
                <a:ext uri="{FF2B5EF4-FFF2-40B4-BE49-F238E27FC236}">
                  <a16:creationId xmlns:a16="http://schemas.microsoft.com/office/drawing/2014/main" id="{ED2BA589-CA64-E0B6-2E72-054C664407A2}"/>
                </a:ext>
              </a:extLst>
            </p:cNvPr>
            <p:cNvSpPr/>
            <p:nvPr/>
          </p:nvSpPr>
          <p:spPr>
            <a:xfrm>
              <a:off x="1202600" y="3904025"/>
              <a:ext cx="470500" cy="200900"/>
            </a:xfrm>
            <a:custGeom>
              <a:avLst/>
              <a:gdLst/>
              <a:ahLst/>
              <a:cxnLst/>
              <a:rect l="l" t="t" r="r" b="b"/>
              <a:pathLst>
                <a:path w="18820" h="8036" extrusionOk="0">
                  <a:moveTo>
                    <a:pt x="877" y="0"/>
                  </a:moveTo>
                  <a:cubicBezTo>
                    <a:pt x="613" y="0"/>
                    <a:pt x="341" y="34"/>
                    <a:pt x="58" y="112"/>
                  </a:cubicBezTo>
                  <a:cubicBezTo>
                    <a:pt x="0" y="129"/>
                    <a:pt x="12" y="209"/>
                    <a:pt x="65" y="209"/>
                  </a:cubicBezTo>
                  <a:cubicBezTo>
                    <a:pt x="68" y="209"/>
                    <a:pt x="71" y="208"/>
                    <a:pt x="73" y="208"/>
                  </a:cubicBezTo>
                  <a:cubicBezTo>
                    <a:pt x="224" y="186"/>
                    <a:pt x="376" y="176"/>
                    <a:pt x="531" y="176"/>
                  </a:cubicBezTo>
                  <a:cubicBezTo>
                    <a:pt x="2341" y="176"/>
                    <a:pt x="4450" y="1575"/>
                    <a:pt x="5980" y="2274"/>
                  </a:cubicBezTo>
                  <a:cubicBezTo>
                    <a:pt x="7500" y="2969"/>
                    <a:pt x="9016" y="3673"/>
                    <a:pt x="10530" y="4385"/>
                  </a:cubicBezTo>
                  <a:cubicBezTo>
                    <a:pt x="12134" y="5142"/>
                    <a:pt x="13734" y="5912"/>
                    <a:pt x="15330" y="6695"/>
                  </a:cubicBezTo>
                  <a:cubicBezTo>
                    <a:pt x="16154" y="7099"/>
                    <a:pt x="17292" y="8035"/>
                    <a:pt x="18280" y="8035"/>
                  </a:cubicBezTo>
                  <a:cubicBezTo>
                    <a:pt x="18409" y="8035"/>
                    <a:pt x="18536" y="8019"/>
                    <a:pt x="18660" y="7984"/>
                  </a:cubicBezTo>
                  <a:cubicBezTo>
                    <a:pt x="18740" y="7961"/>
                    <a:pt x="18820" y="7897"/>
                    <a:pt x="18820" y="7804"/>
                  </a:cubicBezTo>
                  <a:lnTo>
                    <a:pt x="18820" y="7605"/>
                  </a:lnTo>
                  <a:cubicBezTo>
                    <a:pt x="18820" y="7542"/>
                    <a:pt x="18798" y="7468"/>
                    <a:pt x="18738" y="7434"/>
                  </a:cubicBezTo>
                  <a:cubicBezTo>
                    <a:pt x="18675" y="7398"/>
                    <a:pt x="18615" y="7364"/>
                    <a:pt x="18552" y="7328"/>
                  </a:cubicBezTo>
                  <a:cubicBezTo>
                    <a:pt x="18524" y="7312"/>
                    <a:pt x="18487" y="7301"/>
                    <a:pt x="18451" y="7301"/>
                  </a:cubicBezTo>
                  <a:cubicBezTo>
                    <a:pt x="18416" y="7301"/>
                    <a:pt x="18381" y="7312"/>
                    <a:pt x="18355" y="7339"/>
                  </a:cubicBezTo>
                  <a:lnTo>
                    <a:pt x="18254" y="7447"/>
                  </a:lnTo>
                  <a:cubicBezTo>
                    <a:pt x="18168" y="7538"/>
                    <a:pt x="18231" y="7689"/>
                    <a:pt x="18340" y="7689"/>
                  </a:cubicBezTo>
                  <a:cubicBezTo>
                    <a:pt x="18324" y="7692"/>
                    <a:pt x="18307" y="7693"/>
                    <a:pt x="18289" y="7693"/>
                  </a:cubicBezTo>
                  <a:cubicBezTo>
                    <a:pt x="17736" y="7693"/>
                    <a:pt x="16092" y="6625"/>
                    <a:pt x="15749" y="6456"/>
                  </a:cubicBezTo>
                  <a:cubicBezTo>
                    <a:pt x="14999" y="6089"/>
                    <a:pt x="14247" y="5725"/>
                    <a:pt x="13494" y="5362"/>
                  </a:cubicBezTo>
                  <a:cubicBezTo>
                    <a:pt x="11894" y="4592"/>
                    <a:pt x="10288" y="3834"/>
                    <a:pt x="8675" y="3091"/>
                  </a:cubicBezTo>
                  <a:cubicBezTo>
                    <a:pt x="6969" y="2304"/>
                    <a:pt x="5253" y="1537"/>
                    <a:pt x="3525" y="795"/>
                  </a:cubicBezTo>
                  <a:cubicBezTo>
                    <a:pt x="2628" y="409"/>
                    <a:pt x="1796" y="0"/>
                    <a:pt x="87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8034;p74">
            <a:extLst>
              <a:ext uri="{FF2B5EF4-FFF2-40B4-BE49-F238E27FC236}">
                <a16:creationId xmlns:a16="http://schemas.microsoft.com/office/drawing/2014/main" id="{5D20B283-763F-CAA7-7451-B434281E1E34}"/>
              </a:ext>
            </a:extLst>
          </p:cNvPr>
          <p:cNvGrpSpPr/>
          <p:nvPr/>
        </p:nvGrpSpPr>
        <p:grpSpPr>
          <a:xfrm rot="20094954">
            <a:off x="4685297" y="531679"/>
            <a:ext cx="979175" cy="1682350"/>
            <a:chOff x="1076250" y="2667975"/>
            <a:chExt cx="979175" cy="1682350"/>
          </a:xfrm>
        </p:grpSpPr>
        <p:sp>
          <p:nvSpPr>
            <p:cNvPr id="4" name="Google Shape;8035;p74">
              <a:extLst>
                <a:ext uri="{FF2B5EF4-FFF2-40B4-BE49-F238E27FC236}">
                  <a16:creationId xmlns:a16="http://schemas.microsoft.com/office/drawing/2014/main" id="{72D569D4-3DD4-189B-5E78-52F744B4ECEB}"/>
                </a:ext>
              </a:extLst>
            </p:cNvPr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8036;p74">
              <a:extLst>
                <a:ext uri="{FF2B5EF4-FFF2-40B4-BE49-F238E27FC236}">
                  <a16:creationId xmlns:a16="http://schemas.microsoft.com/office/drawing/2014/main" id="{A980E0A4-BFCD-AA86-C64C-2FC4B7279C90}"/>
                </a:ext>
              </a:extLst>
            </p:cNvPr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8037;p74">
              <a:extLst>
                <a:ext uri="{FF2B5EF4-FFF2-40B4-BE49-F238E27FC236}">
                  <a16:creationId xmlns:a16="http://schemas.microsoft.com/office/drawing/2014/main" id="{3072E166-4293-C5ED-AE4C-13D1A828C241}"/>
                </a:ext>
              </a:extLst>
            </p:cNvPr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8038;p74">
              <a:extLst>
                <a:ext uri="{FF2B5EF4-FFF2-40B4-BE49-F238E27FC236}">
                  <a16:creationId xmlns:a16="http://schemas.microsoft.com/office/drawing/2014/main" id="{ADD6F75A-71A1-9BAD-B7BC-5009A9092E14}"/>
                </a:ext>
              </a:extLst>
            </p:cNvPr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039;p74">
              <a:extLst>
                <a:ext uri="{FF2B5EF4-FFF2-40B4-BE49-F238E27FC236}">
                  <a16:creationId xmlns:a16="http://schemas.microsoft.com/office/drawing/2014/main" id="{ED01ECD6-1C96-A479-355C-15A7F68784A8}"/>
                </a:ext>
              </a:extLst>
            </p:cNvPr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8040;p74">
              <a:extLst>
                <a:ext uri="{FF2B5EF4-FFF2-40B4-BE49-F238E27FC236}">
                  <a16:creationId xmlns:a16="http://schemas.microsoft.com/office/drawing/2014/main" id="{78F64683-D5D1-3944-1FC8-E90B85FF5A7A}"/>
                </a:ext>
              </a:extLst>
            </p:cNvPr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8041;p74">
              <a:extLst>
                <a:ext uri="{FF2B5EF4-FFF2-40B4-BE49-F238E27FC236}">
                  <a16:creationId xmlns:a16="http://schemas.microsoft.com/office/drawing/2014/main" id="{77D88AFE-B34D-D578-AB1C-63F85C4564BD}"/>
                </a:ext>
              </a:extLst>
            </p:cNvPr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8042;p74">
              <a:extLst>
                <a:ext uri="{FF2B5EF4-FFF2-40B4-BE49-F238E27FC236}">
                  <a16:creationId xmlns:a16="http://schemas.microsoft.com/office/drawing/2014/main" id="{E3D22BD9-494F-EA93-8B61-34319C837620}"/>
                </a:ext>
              </a:extLst>
            </p:cNvPr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8043;p74">
              <a:extLst>
                <a:ext uri="{FF2B5EF4-FFF2-40B4-BE49-F238E27FC236}">
                  <a16:creationId xmlns:a16="http://schemas.microsoft.com/office/drawing/2014/main" id="{FE4EA83A-E3AF-4527-F049-4AE19CAD6127}"/>
                </a:ext>
              </a:extLst>
            </p:cNvPr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8044;p74">
              <a:extLst>
                <a:ext uri="{FF2B5EF4-FFF2-40B4-BE49-F238E27FC236}">
                  <a16:creationId xmlns:a16="http://schemas.microsoft.com/office/drawing/2014/main" id="{5BF241D1-6DCF-5702-7923-0931B0113AFA}"/>
                </a:ext>
              </a:extLst>
            </p:cNvPr>
            <p:cNvSpPr/>
            <p:nvPr/>
          </p:nvSpPr>
          <p:spPr>
            <a:xfrm>
              <a:off x="1463550" y="2815350"/>
              <a:ext cx="56100" cy="357375"/>
            </a:xfrm>
            <a:custGeom>
              <a:avLst/>
              <a:gdLst/>
              <a:ahLst/>
              <a:cxnLst/>
              <a:rect l="l" t="t" r="r" b="b"/>
              <a:pathLst>
                <a:path w="2244" h="14295" extrusionOk="0">
                  <a:moveTo>
                    <a:pt x="955" y="0"/>
                  </a:moveTo>
                  <a:lnTo>
                    <a:pt x="955" y="0"/>
                  </a:lnTo>
                  <a:cubicBezTo>
                    <a:pt x="647" y="2202"/>
                    <a:pt x="349" y="4405"/>
                    <a:pt x="172" y="6621"/>
                  </a:cubicBezTo>
                  <a:cubicBezTo>
                    <a:pt x="70" y="7880"/>
                    <a:pt x="4" y="9145"/>
                    <a:pt x="0" y="10408"/>
                  </a:cubicBezTo>
                  <a:cubicBezTo>
                    <a:pt x="0" y="10936"/>
                    <a:pt x="9" y="11461"/>
                    <a:pt x="29" y="11988"/>
                  </a:cubicBezTo>
                  <a:cubicBezTo>
                    <a:pt x="50" y="12564"/>
                    <a:pt x="422" y="13774"/>
                    <a:pt x="237" y="14294"/>
                  </a:cubicBezTo>
                  <a:cubicBezTo>
                    <a:pt x="259" y="14236"/>
                    <a:pt x="310" y="14210"/>
                    <a:pt x="362" y="14210"/>
                  </a:cubicBezTo>
                  <a:cubicBezTo>
                    <a:pt x="393" y="14210"/>
                    <a:pt x="424" y="14220"/>
                    <a:pt x="449" y="14238"/>
                  </a:cubicBezTo>
                  <a:cubicBezTo>
                    <a:pt x="2243" y="9595"/>
                    <a:pt x="2066" y="4798"/>
                    <a:pt x="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045;p74">
              <a:extLst>
                <a:ext uri="{FF2B5EF4-FFF2-40B4-BE49-F238E27FC236}">
                  <a16:creationId xmlns:a16="http://schemas.microsoft.com/office/drawing/2014/main" id="{F832B49B-4FC2-4EB8-FE78-63AE3B6C23BA}"/>
                </a:ext>
              </a:extLst>
            </p:cNvPr>
            <p:cNvSpPr/>
            <p:nvPr/>
          </p:nvSpPr>
          <p:spPr>
            <a:xfrm>
              <a:off x="1531350" y="2891750"/>
              <a:ext cx="108950" cy="400300"/>
            </a:xfrm>
            <a:custGeom>
              <a:avLst/>
              <a:gdLst/>
              <a:ahLst/>
              <a:cxnLst/>
              <a:rect l="l" t="t" r="r" b="b"/>
              <a:pathLst>
                <a:path w="4358" h="16012" extrusionOk="0">
                  <a:moveTo>
                    <a:pt x="3402" y="0"/>
                  </a:moveTo>
                  <a:lnTo>
                    <a:pt x="3402" y="0"/>
                  </a:lnTo>
                  <a:cubicBezTo>
                    <a:pt x="2979" y="2359"/>
                    <a:pt x="2275" y="4614"/>
                    <a:pt x="1319" y="6832"/>
                  </a:cubicBezTo>
                  <a:cubicBezTo>
                    <a:pt x="14" y="9866"/>
                    <a:pt x="0" y="12730"/>
                    <a:pt x="243" y="15980"/>
                  </a:cubicBezTo>
                  <a:cubicBezTo>
                    <a:pt x="240" y="15992"/>
                    <a:pt x="237" y="16003"/>
                    <a:pt x="237" y="16012"/>
                  </a:cubicBezTo>
                  <a:cubicBezTo>
                    <a:pt x="3065" y="11045"/>
                    <a:pt x="4358" y="5671"/>
                    <a:pt x="3402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8046;p74">
              <a:extLst>
                <a:ext uri="{FF2B5EF4-FFF2-40B4-BE49-F238E27FC236}">
                  <a16:creationId xmlns:a16="http://schemas.microsoft.com/office/drawing/2014/main" id="{DB846387-94A6-932C-B898-FB5D677D930E}"/>
                </a:ext>
              </a:extLst>
            </p:cNvPr>
            <p:cNvSpPr/>
            <p:nvPr/>
          </p:nvSpPr>
          <p:spPr>
            <a:xfrm>
              <a:off x="1579550" y="3039800"/>
              <a:ext cx="139550" cy="367950"/>
            </a:xfrm>
            <a:custGeom>
              <a:avLst/>
              <a:gdLst/>
              <a:ahLst/>
              <a:cxnLst/>
              <a:rect l="l" t="t" r="r" b="b"/>
              <a:pathLst>
                <a:path w="5582" h="14718" extrusionOk="0">
                  <a:moveTo>
                    <a:pt x="5582" y="1"/>
                  </a:moveTo>
                  <a:lnTo>
                    <a:pt x="5582" y="1"/>
                  </a:lnTo>
                  <a:cubicBezTo>
                    <a:pt x="4285" y="2350"/>
                    <a:pt x="2611" y="4465"/>
                    <a:pt x="1646" y="7001"/>
                  </a:cubicBezTo>
                  <a:cubicBezTo>
                    <a:pt x="1054" y="8558"/>
                    <a:pt x="667" y="10194"/>
                    <a:pt x="505" y="11854"/>
                  </a:cubicBezTo>
                  <a:cubicBezTo>
                    <a:pt x="405" y="12867"/>
                    <a:pt x="510" y="13838"/>
                    <a:pt x="1" y="14718"/>
                  </a:cubicBezTo>
                  <a:cubicBezTo>
                    <a:pt x="4277" y="10823"/>
                    <a:pt x="5391" y="5579"/>
                    <a:pt x="5582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8047;p74">
              <a:extLst>
                <a:ext uri="{FF2B5EF4-FFF2-40B4-BE49-F238E27FC236}">
                  <a16:creationId xmlns:a16="http://schemas.microsoft.com/office/drawing/2014/main" id="{7F28DA94-A560-24F0-510F-43F29777C127}"/>
                </a:ext>
              </a:extLst>
            </p:cNvPr>
            <p:cNvSpPr/>
            <p:nvPr/>
          </p:nvSpPr>
          <p:spPr>
            <a:xfrm>
              <a:off x="1634675" y="3158250"/>
              <a:ext cx="195350" cy="426600"/>
            </a:xfrm>
            <a:custGeom>
              <a:avLst/>
              <a:gdLst/>
              <a:ahLst/>
              <a:cxnLst/>
              <a:rect l="l" t="t" r="r" b="b"/>
              <a:pathLst>
                <a:path w="7814" h="17064" extrusionOk="0">
                  <a:moveTo>
                    <a:pt x="7813" y="1"/>
                  </a:moveTo>
                  <a:cubicBezTo>
                    <a:pt x="6752" y="2300"/>
                    <a:pt x="5066" y="4209"/>
                    <a:pt x="3634" y="6306"/>
                  </a:cubicBezTo>
                  <a:cubicBezTo>
                    <a:pt x="1412" y="9550"/>
                    <a:pt x="621" y="13253"/>
                    <a:pt x="1" y="17064"/>
                  </a:cubicBezTo>
                  <a:cubicBezTo>
                    <a:pt x="5222" y="12817"/>
                    <a:pt x="7215" y="6511"/>
                    <a:pt x="7813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048;p74">
              <a:extLst>
                <a:ext uri="{FF2B5EF4-FFF2-40B4-BE49-F238E27FC236}">
                  <a16:creationId xmlns:a16="http://schemas.microsoft.com/office/drawing/2014/main" id="{A6A0A227-4A86-2A1E-F17C-100D07EB4AED}"/>
                </a:ext>
              </a:extLst>
            </p:cNvPr>
            <p:cNvSpPr/>
            <p:nvPr/>
          </p:nvSpPr>
          <p:spPr>
            <a:xfrm>
              <a:off x="1676375" y="3329725"/>
              <a:ext cx="223875" cy="447750"/>
            </a:xfrm>
            <a:custGeom>
              <a:avLst/>
              <a:gdLst/>
              <a:ahLst/>
              <a:cxnLst/>
              <a:rect l="l" t="t" r="r" b="b"/>
              <a:pathLst>
                <a:path w="8955" h="17910" extrusionOk="0">
                  <a:moveTo>
                    <a:pt x="8955" y="0"/>
                  </a:moveTo>
                  <a:lnTo>
                    <a:pt x="8955" y="0"/>
                  </a:lnTo>
                  <a:cubicBezTo>
                    <a:pt x="6008" y="5960"/>
                    <a:pt x="1167" y="11061"/>
                    <a:pt x="59" y="17791"/>
                  </a:cubicBezTo>
                  <a:cubicBezTo>
                    <a:pt x="52" y="17839"/>
                    <a:pt x="29" y="17876"/>
                    <a:pt x="0" y="17909"/>
                  </a:cubicBezTo>
                  <a:cubicBezTo>
                    <a:pt x="5482" y="13265"/>
                    <a:pt x="7754" y="6851"/>
                    <a:pt x="8955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049;p74">
              <a:extLst>
                <a:ext uri="{FF2B5EF4-FFF2-40B4-BE49-F238E27FC236}">
                  <a16:creationId xmlns:a16="http://schemas.microsoft.com/office/drawing/2014/main" id="{77F449EB-E8FB-549D-E37A-7E68875F80AC}"/>
                </a:ext>
              </a:extLst>
            </p:cNvPr>
            <p:cNvSpPr/>
            <p:nvPr/>
          </p:nvSpPr>
          <p:spPr>
            <a:xfrm>
              <a:off x="1711125" y="3618700"/>
              <a:ext cx="330400" cy="479675"/>
            </a:xfrm>
            <a:custGeom>
              <a:avLst/>
              <a:gdLst/>
              <a:ahLst/>
              <a:cxnLst/>
              <a:rect l="l" t="t" r="r" b="b"/>
              <a:pathLst>
                <a:path w="13216" h="19187" extrusionOk="0">
                  <a:moveTo>
                    <a:pt x="13216" y="0"/>
                  </a:moveTo>
                  <a:lnTo>
                    <a:pt x="13216" y="0"/>
                  </a:lnTo>
                  <a:cubicBezTo>
                    <a:pt x="8452" y="6107"/>
                    <a:pt x="4052" y="12483"/>
                    <a:pt x="47" y="19112"/>
                  </a:cubicBezTo>
                  <a:cubicBezTo>
                    <a:pt x="36" y="19137"/>
                    <a:pt x="19" y="19147"/>
                    <a:pt x="0" y="19162"/>
                  </a:cubicBezTo>
                  <a:cubicBezTo>
                    <a:pt x="5" y="19170"/>
                    <a:pt x="2" y="19175"/>
                    <a:pt x="2" y="19187"/>
                  </a:cubicBezTo>
                  <a:cubicBezTo>
                    <a:pt x="3621" y="17381"/>
                    <a:pt x="6654" y="15237"/>
                    <a:pt x="8979" y="11837"/>
                  </a:cubicBezTo>
                  <a:cubicBezTo>
                    <a:pt x="11385" y="8310"/>
                    <a:pt x="12667" y="4201"/>
                    <a:pt x="13216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050;p74">
              <a:extLst>
                <a:ext uri="{FF2B5EF4-FFF2-40B4-BE49-F238E27FC236}">
                  <a16:creationId xmlns:a16="http://schemas.microsoft.com/office/drawing/2014/main" id="{4455341D-769E-A1B6-A1CB-C2E57A58CB52}"/>
                </a:ext>
              </a:extLst>
            </p:cNvPr>
            <p:cNvSpPr/>
            <p:nvPr/>
          </p:nvSpPr>
          <p:spPr>
            <a:xfrm>
              <a:off x="1702450" y="3461325"/>
              <a:ext cx="252500" cy="489875"/>
            </a:xfrm>
            <a:custGeom>
              <a:avLst/>
              <a:gdLst/>
              <a:ahLst/>
              <a:cxnLst/>
              <a:rect l="l" t="t" r="r" b="b"/>
              <a:pathLst>
                <a:path w="10100" h="19595" extrusionOk="0">
                  <a:moveTo>
                    <a:pt x="10099" y="0"/>
                  </a:moveTo>
                  <a:cubicBezTo>
                    <a:pt x="7210" y="6788"/>
                    <a:pt x="1783" y="12315"/>
                    <a:pt x="0" y="19595"/>
                  </a:cubicBezTo>
                  <a:cubicBezTo>
                    <a:pt x="6613" y="15124"/>
                    <a:pt x="9446" y="7679"/>
                    <a:pt x="10099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051;p74">
              <a:extLst>
                <a:ext uri="{FF2B5EF4-FFF2-40B4-BE49-F238E27FC236}">
                  <a16:creationId xmlns:a16="http://schemas.microsoft.com/office/drawing/2014/main" id="{F09BE84C-E8CB-22C7-0D51-993B21C80491}"/>
                </a:ext>
              </a:extLst>
            </p:cNvPr>
            <p:cNvSpPr/>
            <p:nvPr/>
          </p:nvSpPr>
          <p:spPr>
            <a:xfrm>
              <a:off x="1076250" y="2667975"/>
              <a:ext cx="638425" cy="1682225"/>
            </a:xfrm>
            <a:custGeom>
              <a:avLst/>
              <a:gdLst/>
              <a:ahLst/>
              <a:cxnLst/>
              <a:rect l="l" t="t" r="r" b="b"/>
              <a:pathLst>
                <a:path w="25537" h="67289" extrusionOk="0">
                  <a:moveTo>
                    <a:pt x="2047" y="12713"/>
                  </a:moveTo>
                  <a:cubicBezTo>
                    <a:pt x="2333" y="12713"/>
                    <a:pt x="3096" y="13126"/>
                    <a:pt x="3376" y="13209"/>
                  </a:cubicBezTo>
                  <a:cubicBezTo>
                    <a:pt x="3904" y="13369"/>
                    <a:pt x="4426" y="13565"/>
                    <a:pt x="4930" y="13782"/>
                  </a:cubicBezTo>
                  <a:cubicBezTo>
                    <a:pt x="6280" y="14358"/>
                    <a:pt x="7552" y="15112"/>
                    <a:pt x="8767" y="15927"/>
                  </a:cubicBezTo>
                  <a:cubicBezTo>
                    <a:pt x="11100" y="17490"/>
                    <a:pt x="13186" y="19352"/>
                    <a:pt x="15155" y="21345"/>
                  </a:cubicBezTo>
                  <a:cubicBezTo>
                    <a:pt x="15172" y="21362"/>
                    <a:pt x="15189" y="21366"/>
                    <a:pt x="15208" y="21371"/>
                  </a:cubicBezTo>
                  <a:cubicBezTo>
                    <a:pt x="15234" y="21435"/>
                    <a:pt x="15261" y="21499"/>
                    <a:pt x="15285" y="21568"/>
                  </a:cubicBezTo>
                  <a:cubicBezTo>
                    <a:pt x="15269" y="21556"/>
                    <a:pt x="15256" y="21549"/>
                    <a:pt x="15239" y="21541"/>
                  </a:cubicBezTo>
                  <a:cubicBezTo>
                    <a:pt x="12639" y="20828"/>
                    <a:pt x="10267" y="19605"/>
                    <a:pt x="8068" y="18054"/>
                  </a:cubicBezTo>
                  <a:cubicBezTo>
                    <a:pt x="7025" y="17323"/>
                    <a:pt x="6028" y="16530"/>
                    <a:pt x="5056" y="15708"/>
                  </a:cubicBezTo>
                  <a:cubicBezTo>
                    <a:pt x="4102" y="14901"/>
                    <a:pt x="2683" y="14048"/>
                    <a:pt x="2025" y="13011"/>
                  </a:cubicBezTo>
                  <a:cubicBezTo>
                    <a:pt x="1889" y="12792"/>
                    <a:pt x="1923" y="12713"/>
                    <a:pt x="2047" y="12713"/>
                  </a:cubicBezTo>
                  <a:close/>
                  <a:moveTo>
                    <a:pt x="4339" y="18121"/>
                  </a:moveTo>
                  <a:cubicBezTo>
                    <a:pt x="4494" y="18121"/>
                    <a:pt x="4768" y="18197"/>
                    <a:pt x="5145" y="18289"/>
                  </a:cubicBezTo>
                  <a:cubicBezTo>
                    <a:pt x="5875" y="18469"/>
                    <a:pt x="6596" y="18690"/>
                    <a:pt x="7301" y="18955"/>
                  </a:cubicBezTo>
                  <a:cubicBezTo>
                    <a:pt x="8519" y="19412"/>
                    <a:pt x="9690" y="19992"/>
                    <a:pt x="10790" y="20685"/>
                  </a:cubicBezTo>
                  <a:cubicBezTo>
                    <a:pt x="12993" y="22075"/>
                    <a:pt x="14792" y="23931"/>
                    <a:pt x="16657" y="25726"/>
                  </a:cubicBezTo>
                  <a:cubicBezTo>
                    <a:pt x="11991" y="25231"/>
                    <a:pt x="7178" y="22860"/>
                    <a:pt x="4527" y="18877"/>
                  </a:cubicBezTo>
                  <a:cubicBezTo>
                    <a:pt x="4143" y="18301"/>
                    <a:pt x="4100" y="18121"/>
                    <a:pt x="4339" y="18121"/>
                  </a:cubicBezTo>
                  <a:close/>
                  <a:moveTo>
                    <a:pt x="5660" y="24754"/>
                  </a:moveTo>
                  <a:cubicBezTo>
                    <a:pt x="10434" y="25376"/>
                    <a:pt x="14663" y="27415"/>
                    <a:pt x="18398" y="30465"/>
                  </a:cubicBezTo>
                  <a:cubicBezTo>
                    <a:pt x="15514" y="30034"/>
                    <a:pt x="12374" y="29808"/>
                    <a:pt x="9740" y="28521"/>
                  </a:cubicBezTo>
                  <a:cubicBezTo>
                    <a:pt x="8414" y="27876"/>
                    <a:pt x="7554" y="26927"/>
                    <a:pt x="6652" y="25793"/>
                  </a:cubicBezTo>
                  <a:cubicBezTo>
                    <a:pt x="6333" y="25391"/>
                    <a:pt x="6023" y="25040"/>
                    <a:pt x="5660" y="24754"/>
                  </a:cubicBezTo>
                  <a:close/>
                  <a:moveTo>
                    <a:pt x="5236" y="29299"/>
                  </a:moveTo>
                  <a:lnTo>
                    <a:pt x="5236" y="29299"/>
                  </a:lnTo>
                  <a:cubicBezTo>
                    <a:pt x="8134" y="29519"/>
                    <a:pt x="10943" y="30322"/>
                    <a:pt x="13507" y="31734"/>
                  </a:cubicBezTo>
                  <a:cubicBezTo>
                    <a:pt x="16062" y="33147"/>
                    <a:pt x="18083" y="35129"/>
                    <a:pt x="20100" y="37188"/>
                  </a:cubicBezTo>
                  <a:cubicBezTo>
                    <a:pt x="17054" y="36445"/>
                    <a:pt x="14042" y="35466"/>
                    <a:pt x="11313" y="33894"/>
                  </a:cubicBezTo>
                  <a:cubicBezTo>
                    <a:pt x="9121" y="32636"/>
                    <a:pt x="7408" y="30548"/>
                    <a:pt x="5236" y="29299"/>
                  </a:cubicBezTo>
                  <a:close/>
                  <a:moveTo>
                    <a:pt x="6246" y="34493"/>
                  </a:moveTo>
                  <a:lnTo>
                    <a:pt x="6246" y="34493"/>
                  </a:lnTo>
                  <a:cubicBezTo>
                    <a:pt x="12997" y="35052"/>
                    <a:pt x="17863" y="39703"/>
                    <a:pt x="21886" y="44802"/>
                  </a:cubicBezTo>
                  <a:cubicBezTo>
                    <a:pt x="19170" y="43422"/>
                    <a:pt x="16074" y="42965"/>
                    <a:pt x="13425" y="41431"/>
                  </a:cubicBezTo>
                  <a:cubicBezTo>
                    <a:pt x="11707" y="40438"/>
                    <a:pt x="10538" y="38910"/>
                    <a:pt x="9242" y="37452"/>
                  </a:cubicBezTo>
                  <a:cubicBezTo>
                    <a:pt x="8309" y="36398"/>
                    <a:pt x="7299" y="35419"/>
                    <a:pt x="6246" y="34493"/>
                  </a:cubicBezTo>
                  <a:close/>
                  <a:moveTo>
                    <a:pt x="5613" y="41043"/>
                  </a:moveTo>
                  <a:lnTo>
                    <a:pt x="5613" y="41043"/>
                  </a:lnTo>
                  <a:cubicBezTo>
                    <a:pt x="9104" y="41674"/>
                    <a:pt x="12392" y="42314"/>
                    <a:pt x="15392" y="44461"/>
                  </a:cubicBezTo>
                  <a:cubicBezTo>
                    <a:pt x="18314" y="46550"/>
                    <a:pt x="20766" y="49107"/>
                    <a:pt x="23026" y="51876"/>
                  </a:cubicBezTo>
                  <a:cubicBezTo>
                    <a:pt x="18921" y="51312"/>
                    <a:pt x="15006" y="49757"/>
                    <a:pt x="11726" y="47195"/>
                  </a:cubicBezTo>
                  <a:cubicBezTo>
                    <a:pt x="9452" y="45422"/>
                    <a:pt x="7974" y="42675"/>
                    <a:pt x="5613" y="41043"/>
                  </a:cubicBezTo>
                  <a:close/>
                  <a:moveTo>
                    <a:pt x="1448" y="48467"/>
                  </a:moveTo>
                  <a:lnTo>
                    <a:pt x="1448" y="48467"/>
                  </a:lnTo>
                  <a:cubicBezTo>
                    <a:pt x="9775" y="48737"/>
                    <a:pt x="17355" y="52072"/>
                    <a:pt x="23602" y="57567"/>
                  </a:cubicBezTo>
                  <a:cubicBezTo>
                    <a:pt x="23633" y="57593"/>
                    <a:pt x="23667" y="57604"/>
                    <a:pt x="23699" y="57604"/>
                  </a:cubicBezTo>
                  <a:cubicBezTo>
                    <a:pt x="23738" y="57604"/>
                    <a:pt x="23776" y="57588"/>
                    <a:pt x="23806" y="57563"/>
                  </a:cubicBezTo>
                  <a:cubicBezTo>
                    <a:pt x="23809" y="57594"/>
                    <a:pt x="23812" y="57626"/>
                    <a:pt x="23815" y="57660"/>
                  </a:cubicBezTo>
                  <a:cubicBezTo>
                    <a:pt x="21599" y="57547"/>
                    <a:pt x="19486" y="57339"/>
                    <a:pt x="17360" y="56626"/>
                  </a:cubicBezTo>
                  <a:cubicBezTo>
                    <a:pt x="15332" y="55947"/>
                    <a:pt x="13457" y="54912"/>
                    <a:pt x="11579" y="53904"/>
                  </a:cubicBezTo>
                  <a:cubicBezTo>
                    <a:pt x="8201" y="52089"/>
                    <a:pt x="4829" y="50274"/>
                    <a:pt x="1448" y="48467"/>
                  </a:cubicBezTo>
                  <a:close/>
                  <a:moveTo>
                    <a:pt x="6512" y="1817"/>
                  </a:moveTo>
                  <a:lnTo>
                    <a:pt x="6512" y="1817"/>
                  </a:lnTo>
                  <a:cubicBezTo>
                    <a:pt x="6683" y="2070"/>
                    <a:pt x="6852" y="2320"/>
                    <a:pt x="7019" y="2572"/>
                  </a:cubicBezTo>
                  <a:cubicBezTo>
                    <a:pt x="7528" y="3345"/>
                    <a:pt x="8024" y="4131"/>
                    <a:pt x="8498" y="4926"/>
                  </a:cubicBezTo>
                  <a:cubicBezTo>
                    <a:pt x="9361" y="6369"/>
                    <a:pt x="10155" y="7854"/>
                    <a:pt x="10896" y="9367"/>
                  </a:cubicBezTo>
                  <a:cubicBezTo>
                    <a:pt x="12450" y="12559"/>
                    <a:pt x="13648" y="15878"/>
                    <a:pt x="14742" y="19253"/>
                  </a:cubicBezTo>
                  <a:cubicBezTo>
                    <a:pt x="14753" y="19286"/>
                    <a:pt x="14778" y="19309"/>
                    <a:pt x="14806" y="19318"/>
                  </a:cubicBezTo>
                  <a:cubicBezTo>
                    <a:pt x="18275" y="26663"/>
                    <a:pt x="21320" y="33936"/>
                    <a:pt x="23062" y="41920"/>
                  </a:cubicBezTo>
                  <a:cubicBezTo>
                    <a:pt x="24778" y="49796"/>
                    <a:pt x="25222" y="57709"/>
                    <a:pt x="24941" y="65742"/>
                  </a:cubicBezTo>
                  <a:cubicBezTo>
                    <a:pt x="24915" y="65760"/>
                    <a:pt x="24901" y="65789"/>
                    <a:pt x="24898" y="65824"/>
                  </a:cubicBezTo>
                  <a:cubicBezTo>
                    <a:pt x="24871" y="66254"/>
                    <a:pt x="24667" y="66606"/>
                    <a:pt x="24327" y="66827"/>
                  </a:cubicBezTo>
                  <a:cubicBezTo>
                    <a:pt x="24437" y="62039"/>
                    <a:pt x="24251" y="57169"/>
                    <a:pt x="23745" y="52308"/>
                  </a:cubicBezTo>
                  <a:cubicBezTo>
                    <a:pt x="23781" y="52225"/>
                    <a:pt x="23772" y="52119"/>
                    <a:pt x="23719" y="52043"/>
                  </a:cubicBezTo>
                  <a:cubicBezTo>
                    <a:pt x="22522" y="40743"/>
                    <a:pt x="19597" y="29504"/>
                    <a:pt x="14633" y="19453"/>
                  </a:cubicBezTo>
                  <a:cubicBezTo>
                    <a:pt x="14642" y="19428"/>
                    <a:pt x="14641" y="19395"/>
                    <a:pt x="14629" y="19368"/>
                  </a:cubicBezTo>
                  <a:cubicBezTo>
                    <a:pt x="14621" y="19348"/>
                    <a:pt x="14611" y="19326"/>
                    <a:pt x="14592" y="19309"/>
                  </a:cubicBezTo>
                  <a:cubicBezTo>
                    <a:pt x="12127" y="16807"/>
                    <a:pt x="10570" y="13705"/>
                    <a:pt x="9378" y="10432"/>
                  </a:cubicBezTo>
                  <a:cubicBezTo>
                    <a:pt x="8707" y="8591"/>
                    <a:pt x="8141" y="6718"/>
                    <a:pt x="7524" y="4861"/>
                  </a:cubicBezTo>
                  <a:cubicBezTo>
                    <a:pt x="7298" y="4188"/>
                    <a:pt x="7071" y="3518"/>
                    <a:pt x="6825" y="2856"/>
                  </a:cubicBezTo>
                  <a:cubicBezTo>
                    <a:pt x="6735" y="2612"/>
                    <a:pt x="6638" y="2217"/>
                    <a:pt x="6512" y="1817"/>
                  </a:cubicBezTo>
                  <a:close/>
                  <a:moveTo>
                    <a:pt x="5556" y="1"/>
                  </a:moveTo>
                  <a:cubicBezTo>
                    <a:pt x="5450" y="1"/>
                    <a:pt x="5344" y="123"/>
                    <a:pt x="5395" y="240"/>
                  </a:cubicBezTo>
                  <a:cubicBezTo>
                    <a:pt x="8252" y="6695"/>
                    <a:pt x="9110" y="14341"/>
                    <a:pt x="14308" y="19529"/>
                  </a:cubicBezTo>
                  <a:cubicBezTo>
                    <a:pt x="14346" y="19565"/>
                    <a:pt x="14389" y="19581"/>
                    <a:pt x="14430" y="19581"/>
                  </a:cubicBezTo>
                  <a:cubicBezTo>
                    <a:pt x="14446" y="19581"/>
                    <a:pt x="14461" y="19579"/>
                    <a:pt x="14476" y="19575"/>
                  </a:cubicBezTo>
                  <a:cubicBezTo>
                    <a:pt x="14662" y="20028"/>
                    <a:pt x="14843" y="20478"/>
                    <a:pt x="15026" y="20932"/>
                  </a:cubicBezTo>
                  <a:cubicBezTo>
                    <a:pt x="11529" y="16946"/>
                    <a:pt x="6638" y="13126"/>
                    <a:pt x="1287" y="12376"/>
                  </a:cubicBezTo>
                  <a:cubicBezTo>
                    <a:pt x="1280" y="12375"/>
                    <a:pt x="1273" y="12375"/>
                    <a:pt x="1266" y="12375"/>
                  </a:cubicBezTo>
                  <a:cubicBezTo>
                    <a:pt x="1123" y="12375"/>
                    <a:pt x="1016" y="12580"/>
                    <a:pt x="1131" y="12685"/>
                  </a:cubicBezTo>
                  <a:cubicBezTo>
                    <a:pt x="3960" y="15311"/>
                    <a:pt x="6881" y="17963"/>
                    <a:pt x="10227" y="19858"/>
                  </a:cubicBezTo>
                  <a:cubicBezTo>
                    <a:pt x="11750" y="20721"/>
                    <a:pt x="13356" y="21428"/>
                    <a:pt x="15089" y="21904"/>
                  </a:cubicBezTo>
                  <a:cubicBezTo>
                    <a:pt x="15118" y="21914"/>
                    <a:pt x="15145" y="21919"/>
                    <a:pt x="15169" y="21919"/>
                  </a:cubicBezTo>
                  <a:cubicBezTo>
                    <a:pt x="15272" y="21919"/>
                    <a:pt x="15341" y="21839"/>
                    <a:pt x="15361" y="21757"/>
                  </a:cubicBezTo>
                  <a:cubicBezTo>
                    <a:pt x="15861" y="23005"/>
                    <a:pt x="16342" y="24260"/>
                    <a:pt x="16811" y="25514"/>
                  </a:cubicBezTo>
                  <a:cubicBezTo>
                    <a:pt x="14815" y="23315"/>
                    <a:pt x="12640" y="21404"/>
                    <a:pt x="10178" y="19976"/>
                  </a:cubicBezTo>
                  <a:cubicBezTo>
                    <a:pt x="8184" y="18817"/>
                    <a:pt x="5999" y="17979"/>
                    <a:pt x="3567" y="17569"/>
                  </a:cubicBezTo>
                  <a:cubicBezTo>
                    <a:pt x="3558" y="17567"/>
                    <a:pt x="3549" y="17566"/>
                    <a:pt x="3540" y="17566"/>
                  </a:cubicBezTo>
                  <a:cubicBezTo>
                    <a:pt x="3405" y="17566"/>
                    <a:pt x="3296" y="17740"/>
                    <a:pt x="3370" y="17860"/>
                  </a:cubicBezTo>
                  <a:cubicBezTo>
                    <a:pt x="5396" y="21136"/>
                    <a:pt x="8421" y="23654"/>
                    <a:pt x="11934" y="25049"/>
                  </a:cubicBezTo>
                  <a:cubicBezTo>
                    <a:pt x="13532" y="25680"/>
                    <a:pt x="15229" y="26083"/>
                    <a:pt x="16980" y="26219"/>
                  </a:cubicBezTo>
                  <a:cubicBezTo>
                    <a:pt x="16984" y="26219"/>
                    <a:pt x="16988" y="26219"/>
                    <a:pt x="16992" y="26219"/>
                  </a:cubicBezTo>
                  <a:cubicBezTo>
                    <a:pt x="17019" y="26219"/>
                    <a:pt x="17043" y="26215"/>
                    <a:pt x="17065" y="26207"/>
                  </a:cubicBezTo>
                  <a:cubicBezTo>
                    <a:pt x="17542" y="27500"/>
                    <a:pt x="18001" y="28801"/>
                    <a:pt x="18441" y="30108"/>
                  </a:cubicBezTo>
                  <a:cubicBezTo>
                    <a:pt x="16455" y="28262"/>
                    <a:pt x="14122" y="26835"/>
                    <a:pt x="11611" y="25837"/>
                  </a:cubicBezTo>
                  <a:cubicBezTo>
                    <a:pt x="9362" y="24940"/>
                    <a:pt x="6969" y="24387"/>
                    <a:pt x="4559" y="24176"/>
                  </a:cubicBezTo>
                  <a:cubicBezTo>
                    <a:pt x="4551" y="24175"/>
                    <a:pt x="4543" y="24174"/>
                    <a:pt x="4536" y="24174"/>
                  </a:cubicBezTo>
                  <a:cubicBezTo>
                    <a:pt x="4297" y="24174"/>
                    <a:pt x="4226" y="24538"/>
                    <a:pt x="4462" y="24618"/>
                  </a:cubicBezTo>
                  <a:cubicBezTo>
                    <a:pt x="5942" y="25119"/>
                    <a:pt x="6538" y="26669"/>
                    <a:pt x="7616" y="27672"/>
                  </a:cubicBezTo>
                  <a:cubicBezTo>
                    <a:pt x="8369" y="28376"/>
                    <a:pt x="9274" y="28884"/>
                    <a:pt x="10225" y="29266"/>
                  </a:cubicBezTo>
                  <a:cubicBezTo>
                    <a:pt x="10391" y="29331"/>
                    <a:pt x="10560" y="29398"/>
                    <a:pt x="10728" y="29456"/>
                  </a:cubicBezTo>
                  <a:cubicBezTo>
                    <a:pt x="11914" y="29881"/>
                    <a:pt x="13163" y="30152"/>
                    <a:pt x="14426" y="30367"/>
                  </a:cubicBezTo>
                  <a:cubicBezTo>
                    <a:pt x="15868" y="30610"/>
                    <a:pt x="17328" y="30778"/>
                    <a:pt x="18733" y="31001"/>
                  </a:cubicBezTo>
                  <a:cubicBezTo>
                    <a:pt x="19414" y="33074"/>
                    <a:pt x="20042" y="35166"/>
                    <a:pt x="20602" y="37282"/>
                  </a:cubicBezTo>
                  <a:cubicBezTo>
                    <a:pt x="17733" y="33980"/>
                    <a:pt x="14418" y="31400"/>
                    <a:pt x="10541" y="29978"/>
                  </a:cubicBezTo>
                  <a:cubicBezTo>
                    <a:pt x="8542" y="29242"/>
                    <a:pt x="6395" y="28813"/>
                    <a:pt x="4084" y="28756"/>
                  </a:cubicBezTo>
                  <a:cubicBezTo>
                    <a:pt x="4082" y="28756"/>
                    <a:pt x="4079" y="28756"/>
                    <a:pt x="4077" y="28756"/>
                  </a:cubicBezTo>
                  <a:cubicBezTo>
                    <a:pt x="3804" y="28756"/>
                    <a:pt x="3728" y="29127"/>
                    <a:pt x="3983" y="29228"/>
                  </a:cubicBezTo>
                  <a:cubicBezTo>
                    <a:pt x="5642" y="29898"/>
                    <a:pt x="6785" y="31212"/>
                    <a:pt x="8135" y="32328"/>
                  </a:cubicBezTo>
                  <a:cubicBezTo>
                    <a:pt x="9314" y="33303"/>
                    <a:pt x="10611" y="34130"/>
                    <a:pt x="11969" y="34836"/>
                  </a:cubicBezTo>
                  <a:cubicBezTo>
                    <a:pt x="12136" y="34923"/>
                    <a:pt x="12303" y="35009"/>
                    <a:pt x="12474" y="35092"/>
                  </a:cubicBezTo>
                  <a:cubicBezTo>
                    <a:pt x="15013" y="36346"/>
                    <a:pt x="17727" y="37175"/>
                    <a:pt x="20479" y="37821"/>
                  </a:cubicBezTo>
                  <a:cubicBezTo>
                    <a:pt x="20501" y="37826"/>
                    <a:pt x="20522" y="37828"/>
                    <a:pt x="20542" y="37828"/>
                  </a:cubicBezTo>
                  <a:cubicBezTo>
                    <a:pt x="20615" y="37828"/>
                    <a:pt x="20677" y="37798"/>
                    <a:pt x="20727" y="37754"/>
                  </a:cubicBezTo>
                  <a:cubicBezTo>
                    <a:pt x="21150" y="39394"/>
                    <a:pt x="21540" y="41047"/>
                    <a:pt x="21876" y="42723"/>
                  </a:cubicBezTo>
                  <a:cubicBezTo>
                    <a:pt x="22016" y="43419"/>
                    <a:pt x="22148" y="44118"/>
                    <a:pt x="22276" y="44816"/>
                  </a:cubicBezTo>
                  <a:cubicBezTo>
                    <a:pt x="19714" y="41030"/>
                    <a:pt x="16304" y="37595"/>
                    <a:pt x="12203" y="35639"/>
                  </a:cubicBezTo>
                  <a:cubicBezTo>
                    <a:pt x="10154" y="34665"/>
                    <a:pt x="7935" y="34057"/>
                    <a:pt x="5563" y="33959"/>
                  </a:cubicBezTo>
                  <a:cubicBezTo>
                    <a:pt x="5560" y="33959"/>
                    <a:pt x="5556" y="33959"/>
                    <a:pt x="5553" y="33959"/>
                  </a:cubicBezTo>
                  <a:cubicBezTo>
                    <a:pt x="5307" y="33959"/>
                    <a:pt x="5233" y="34254"/>
                    <a:pt x="5409" y="34403"/>
                  </a:cubicBezTo>
                  <a:cubicBezTo>
                    <a:pt x="7011" y="35775"/>
                    <a:pt x="8428" y="37274"/>
                    <a:pt x="9803" y="38867"/>
                  </a:cubicBezTo>
                  <a:cubicBezTo>
                    <a:pt x="10793" y="40021"/>
                    <a:pt x="11810" y="41076"/>
                    <a:pt x="13136" y="41846"/>
                  </a:cubicBezTo>
                  <a:cubicBezTo>
                    <a:pt x="13406" y="42004"/>
                    <a:pt x="13685" y="42150"/>
                    <a:pt x="13965" y="42286"/>
                  </a:cubicBezTo>
                  <a:cubicBezTo>
                    <a:pt x="16672" y="43612"/>
                    <a:pt x="19737" y="44083"/>
                    <a:pt x="22358" y="45634"/>
                  </a:cubicBezTo>
                  <a:cubicBezTo>
                    <a:pt x="22383" y="45648"/>
                    <a:pt x="22406" y="45651"/>
                    <a:pt x="22428" y="45659"/>
                  </a:cubicBezTo>
                  <a:cubicBezTo>
                    <a:pt x="22779" y="47690"/>
                    <a:pt x="23063" y="49733"/>
                    <a:pt x="23299" y="51778"/>
                  </a:cubicBezTo>
                  <a:cubicBezTo>
                    <a:pt x="21147" y="48648"/>
                    <a:pt x="18327" y="45918"/>
                    <a:pt x="15208" y="43762"/>
                  </a:cubicBezTo>
                  <a:cubicBezTo>
                    <a:pt x="14703" y="43416"/>
                    <a:pt x="14192" y="43109"/>
                    <a:pt x="13668" y="42839"/>
                  </a:cubicBezTo>
                  <a:cubicBezTo>
                    <a:pt x="10734" y="41317"/>
                    <a:pt x="7511" y="40896"/>
                    <a:pt x="4212" y="40278"/>
                  </a:cubicBezTo>
                  <a:cubicBezTo>
                    <a:pt x="4194" y="40275"/>
                    <a:pt x="4177" y="40273"/>
                    <a:pt x="4161" y="40273"/>
                  </a:cubicBezTo>
                  <a:cubicBezTo>
                    <a:pt x="3912" y="40273"/>
                    <a:pt x="3880" y="40665"/>
                    <a:pt x="4110" y="40766"/>
                  </a:cubicBezTo>
                  <a:cubicBezTo>
                    <a:pt x="6096" y="41621"/>
                    <a:pt x="7339" y="43319"/>
                    <a:pt x="8685" y="44929"/>
                  </a:cubicBezTo>
                  <a:cubicBezTo>
                    <a:pt x="9883" y="46361"/>
                    <a:pt x="11241" y="47563"/>
                    <a:pt x="12797" y="48601"/>
                  </a:cubicBezTo>
                  <a:cubicBezTo>
                    <a:pt x="15968" y="50712"/>
                    <a:pt x="19594" y="51988"/>
                    <a:pt x="23366" y="52426"/>
                  </a:cubicBezTo>
                  <a:cubicBezTo>
                    <a:pt x="23541" y="54028"/>
                    <a:pt x="23678" y="55635"/>
                    <a:pt x="23784" y="57241"/>
                  </a:cubicBezTo>
                  <a:cubicBezTo>
                    <a:pt x="17663" y="51196"/>
                    <a:pt x="8947" y="47961"/>
                    <a:pt x="409" y="47931"/>
                  </a:cubicBezTo>
                  <a:cubicBezTo>
                    <a:pt x="182" y="47931"/>
                    <a:pt x="1" y="48267"/>
                    <a:pt x="244" y="48401"/>
                  </a:cubicBezTo>
                  <a:cubicBezTo>
                    <a:pt x="4284" y="50580"/>
                    <a:pt x="8321" y="52769"/>
                    <a:pt x="12374" y="54927"/>
                  </a:cubicBezTo>
                  <a:cubicBezTo>
                    <a:pt x="15709" y="56698"/>
                    <a:pt x="19254" y="58149"/>
                    <a:pt x="23067" y="58149"/>
                  </a:cubicBezTo>
                  <a:cubicBezTo>
                    <a:pt x="23323" y="58149"/>
                    <a:pt x="23580" y="58142"/>
                    <a:pt x="23838" y="58129"/>
                  </a:cubicBezTo>
                  <a:cubicBezTo>
                    <a:pt x="24008" y="61121"/>
                    <a:pt x="24058" y="64118"/>
                    <a:pt x="23981" y="67113"/>
                  </a:cubicBezTo>
                  <a:cubicBezTo>
                    <a:pt x="23978" y="67228"/>
                    <a:pt x="24071" y="67289"/>
                    <a:pt x="24159" y="67289"/>
                  </a:cubicBezTo>
                  <a:cubicBezTo>
                    <a:pt x="24229" y="67289"/>
                    <a:pt x="24297" y="67250"/>
                    <a:pt x="24312" y="67169"/>
                  </a:cubicBezTo>
                  <a:cubicBezTo>
                    <a:pt x="24722" y="66983"/>
                    <a:pt x="25022" y="66613"/>
                    <a:pt x="25120" y="66179"/>
                  </a:cubicBezTo>
                  <a:cubicBezTo>
                    <a:pt x="25177" y="66167"/>
                    <a:pt x="25228" y="66126"/>
                    <a:pt x="25234" y="66047"/>
                  </a:cubicBezTo>
                  <a:cubicBezTo>
                    <a:pt x="25464" y="63220"/>
                    <a:pt x="25510" y="60359"/>
                    <a:pt x="25401" y="57499"/>
                  </a:cubicBezTo>
                  <a:cubicBezTo>
                    <a:pt x="25448" y="57487"/>
                    <a:pt x="25492" y="57470"/>
                    <a:pt x="25537" y="57456"/>
                  </a:cubicBezTo>
                  <a:lnTo>
                    <a:pt x="25505" y="57156"/>
                  </a:lnTo>
                  <a:cubicBezTo>
                    <a:pt x="25467" y="57176"/>
                    <a:pt x="25431" y="57194"/>
                    <a:pt x="25394" y="57213"/>
                  </a:cubicBezTo>
                  <a:cubicBezTo>
                    <a:pt x="25394" y="57204"/>
                    <a:pt x="25395" y="57197"/>
                    <a:pt x="25392" y="57190"/>
                  </a:cubicBezTo>
                  <a:cubicBezTo>
                    <a:pt x="25410" y="57176"/>
                    <a:pt x="25428" y="57163"/>
                    <a:pt x="25438" y="57141"/>
                  </a:cubicBezTo>
                  <a:cubicBezTo>
                    <a:pt x="25457" y="57111"/>
                    <a:pt x="25477" y="57083"/>
                    <a:pt x="25494" y="57053"/>
                  </a:cubicBezTo>
                  <a:cubicBezTo>
                    <a:pt x="25470" y="56811"/>
                    <a:pt x="25441" y="56568"/>
                    <a:pt x="25420" y="56327"/>
                  </a:cubicBezTo>
                  <a:cubicBezTo>
                    <a:pt x="25398" y="56361"/>
                    <a:pt x="25377" y="56396"/>
                    <a:pt x="25355" y="56431"/>
                  </a:cubicBezTo>
                  <a:cubicBezTo>
                    <a:pt x="25274" y="54844"/>
                    <a:pt x="25152" y="53255"/>
                    <a:pt x="24980" y="51675"/>
                  </a:cubicBezTo>
                  <a:cubicBezTo>
                    <a:pt x="24995" y="51673"/>
                    <a:pt x="25010" y="51672"/>
                    <a:pt x="25027" y="51662"/>
                  </a:cubicBezTo>
                  <a:cubicBezTo>
                    <a:pt x="25055" y="51646"/>
                    <a:pt x="25081" y="51626"/>
                    <a:pt x="25110" y="51609"/>
                  </a:cubicBezTo>
                  <a:cubicBezTo>
                    <a:pt x="25105" y="51502"/>
                    <a:pt x="25100" y="51396"/>
                    <a:pt x="25094" y="51289"/>
                  </a:cubicBezTo>
                  <a:cubicBezTo>
                    <a:pt x="25077" y="51302"/>
                    <a:pt x="25058" y="51316"/>
                    <a:pt x="25041" y="51326"/>
                  </a:cubicBezTo>
                  <a:cubicBezTo>
                    <a:pt x="25055" y="51268"/>
                    <a:pt x="25072" y="51209"/>
                    <a:pt x="25087" y="51150"/>
                  </a:cubicBezTo>
                  <a:cubicBezTo>
                    <a:pt x="25064" y="50689"/>
                    <a:pt x="25041" y="50229"/>
                    <a:pt x="25015" y="49767"/>
                  </a:cubicBezTo>
                  <a:cubicBezTo>
                    <a:pt x="24951" y="49973"/>
                    <a:pt x="24888" y="50180"/>
                    <a:pt x="24831" y="50389"/>
                  </a:cubicBezTo>
                  <a:cubicBezTo>
                    <a:pt x="24598" y="48494"/>
                    <a:pt x="24308" y="46610"/>
                    <a:pt x="23959" y="44745"/>
                  </a:cubicBezTo>
                  <a:cubicBezTo>
                    <a:pt x="23971" y="44739"/>
                    <a:pt x="23979" y="44736"/>
                    <a:pt x="23987" y="44731"/>
                  </a:cubicBezTo>
                  <a:cubicBezTo>
                    <a:pt x="24181" y="44599"/>
                    <a:pt x="24371" y="44463"/>
                    <a:pt x="24557" y="44325"/>
                  </a:cubicBezTo>
                  <a:cubicBezTo>
                    <a:pt x="24538" y="44195"/>
                    <a:pt x="24519" y="44065"/>
                    <a:pt x="24501" y="43935"/>
                  </a:cubicBezTo>
                  <a:cubicBezTo>
                    <a:pt x="24335" y="44085"/>
                    <a:pt x="24169" y="44231"/>
                    <a:pt x="23995" y="44378"/>
                  </a:cubicBezTo>
                  <a:cubicBezTo>
                    <a:pt x="23967" y="44403"/>
                    <a:pt x="23934" y="44435"/>
                    <a:pt x="23901" y="44461"/>
                  </a:cubicBezTo>
                  <a:cubicBezTo>
                    <a:pt x="23901" y="44452"/>
                    <a:pt x="23899" y="44445"/>
                    <a:pt x="23895" y="44435"/>
                  </a:cubicBezTo>
                  <a:cubicBezTo>
                    <a:pt x="23934" y="44423"/>
                    <a:pt x="23967" y="44403"/>
                    <a:pt x="23995" y="44375"/>
                  </a:cubicBezTo>
                  <a:cubicBezTo>
                    <a:pt x="24024" y="44345"/>
                    <a:pt x="24048" y="44308"/>
                    <a:pt x="24055" y="44258"/>
                  </a:cubicBezTo>
                  <a:cubicBezTo>
                    <a:pt x="24131" y="43788"/>
                    <a:pt x="24228" y="43329"/>
                    <a:pt x="24341" y="42873"/>
                  </a:cubicBezTo>
                  <a:cubicBezTo>
                    <a:pt x="24285" y="42535"/>
                    <a:pt x="24228" y="42194"/>
                    <a:pt x="24165" y="41856"/>
                  </a:cubicBezTo>
                  <a:cubicBezTo>
                    <a:pt x="23998" y="42429"/>
                    <a:pt x="23852" y="43010"/>
                    <a:pt x="23741" y="43606"/>
                  </a:cubicBezTo>
                  <a:cubicBezTo>
                    <a:pt x="23621" y="43020"/>
                    <a:pt x="23501" y="42436"/>
                    <a:pt x="23374" y="41852"/>
                  </a:cubicBezTo>
                  <a:cubicBezTo>
                    <a:pt x="23031" y="40274"/>
                    <a:pt x="22648" y="38684"/>
                    <a:pt x="22219" y="37092"/>
                  </a:cubicBezTo>
                  <a:cubicBezTo>
                    <a:pt x="22463" y="36926"/>
                    <a:pt x="22699" y="36751"/>
                    <a:pt x="22929" y="36573"/>
                  </a:cubicBezTo>
                  <a:cubicBezTo>
                    <a:pt x="22898" y="36462"/>
                    <a:pt x="22866" y="36348"/>
                    <a:pt x="22836" y="36235"/>
                  </a:cubicBezTo>
                  <a:cubicBezTo>
                    <a:pt x="22671" y="36381"/>
                    <a:pt x="22505" y="36529"/>
                    <a:pt x="22329" y="36671"/>
                  </a:cubicBezTo>
                  <a:cubicBezTo>
                    <a:pt x="22405" y="36213"/>
                    <a:pt x="22485" y="35759"/>
                    <a:pt x="22566" y="35308"/>
                  </a:cubicBezTo>
                  <a:cubicBezTo>
                    <a:pt x="22499" y="35077"/>
                    <a:pt x="22433" y="34847"/>
                    <a:pt x="22363" y="34619"/>
                  </a:cubicBezTo>
                  <a:cubicBezTo>
                    <a:pt x="22342" y="34549"/>
                    <a:pt x="22319" y="34480"/>
                    <a:pt x="22298" y="34412"/>
                  </a:cubicBezTo>
                  <a:cubicBezTo>
                    <a:pt x="22185" y="35015"/>
                    <a:pt x="22079" y="35620"/>
                    <a:pt x="21983" y="36223"/>
                  </a:cubicBezTo>
                  <a:cubicBezTo>
                    <a:pt x="21407" y="34156"/>
                    <a:pt x="20762" y="32090"/>
                    <a:pt x="20033" y="30058"/>
                  </a:cubicBezTo>
                  <a:lnTo>
                    <a:pt x="20036" y="30055"/>
                  </a:lnTo>
                  <a:cubicBezTo>
                    <a:pt x="20242" y="29919"/>
                    <a:pt x="20436" y="29777"/>
                    <a:pt x="20627" y="29629"/>
                  </a:cubicBezTo>
                  <a:cubicBezTo>
                    <a:pt x="20577" y="29504"/>
                    <a:pt x="20526" y="29378"/>
                    <a:pt x="20476" y="29251"/>
                  </a:cubicBezTo>
                  <a:cubicBezTo>
                    <a:pt x="20362" y="29362"/>
                    <a:pt x="20243" y="29472"/>
                    <a:pt x="20123" y="29582"/>
                  </a:cubicBezTo>
                  <a:cubicBezTo>
                    <a:pt x="20234" y="29391"/>
                    <a:pt x="20312" y="29196"/>
                    <a:pt x="20372" y="28996"/>
                  </a:cubicBezTo>
                  <a:cubicBezTo>
                    <a:pt x="20293" y="28803"/>
                    <a:pt x="20214" y="28608"/>
                    <a:pt x="20134" y="28415"/>
                  </a:cubicBezTo>
                  <a:cubicBezTo>
                    <a:pt x="20052" y="28762"/>
                    <a:pt x="19941" y="29084"/>
                    <a:pt x="19780" y="29361"/>
                  </a:cubicBezTo>
                  <a:cubicBezTo>
                    <a:pt x="19309" y="28085"/>
                    <a:pt x="18806" y="26822"/>
                    <a:pt x="18265" y="25581"/>
                  </a:cubicBezTo>
                  <a:cubicBezTo>
                    <a:pt x="18416" y="25377"/>
                    <a:pt x="18563" y="25171"/>
                    <a:pt x="18704" y="24963"/>
                  </a:cubicBezTo>
                  <a:cubicBezTo>
                    <a:pt x="18664" y="24867"/>
                    <a:pt x="18623" y="24770"/>
                    <a:pt x="18584" y="24676"/>
                  </a:cubicBezTo>
                  <a:cubicBezTo>
                    <a:pt x="18533" y="24768"/>
                    <a:pt x="18484" y="24861"/>
                    <a:pt x="18433" y="24954"/>
                  </a:cubicBezTo>
                  <a:cubicBezTo>
                    <a:pt x="18433" y="24944"/>
                    <a:pt x="18437" y="24934"/>
                    <a:pt x="18437" y="24921"/>
                  </a:cubicBezTo>
                  <a:cubicBezTo>
                    <a:pt x="18420" y="24683"/>
                    <a:pt x="18404" y="24444"/>
                    <a:pt x="18390" y="24208"/>
                  </a:cubicBezTo>
                  <a:cubicBezTo>
                    <a:pt x="18250" y="23873"/>
                    <a:pt x="18108" y="23540"/>
                    <a:pt x="17970" y="23204"/>
                  </a:cubicBezTo>
                  <a:lnTo>
                    <a:pt x="17970" y="23204"/>
                  </a:lnTo>
                  <a:cubicBezTo>
                    <a:pt x="18000" y="23800"/>
                    <a:pt x="18044" y="24397"/>
                    <a:pt x="18087" y="24987"/>
                  </a:cubicBezTo>
                  <a:cubicBezTo>
                    <a:pt x="18090" y="25047"/>
                    <a:pt x="18123" y="25083"/>
                    <a:pt x="18161" y="25101"/>
                  </a:cubicBezTo>
                  <a:cubicBezTo>
                    <a:pt x="18130" y="25156"/>
                    <a:pt x="18128" y="25219"/>
                    <a:pt x="18184" y="25261"/>
                  </a:cubicBezTo>
                  <a:cubicBezTo>
                    <a:pt x="18198" y="25271"/>
                    <a:pt x="18211" y="25273"/>
                    <a:pt x="18224" y="25273"/>
                  </a:cubicBezTo>
                  <a:cubicBezTo>
                    <a:pt x="18232" y="25273"/>
                    <a:pt x="18240" y="25272"/>
                    <a:pt x="18248" y="25271"/>
                  </a:cubicBezTo>
                  <a:lnTo>
                    <a:pt x="18248" y="25271"/>
                  </a:lnTo>
                  <a:cubicBezTo>
                    <a:pt x="18225" y="25309"/>
                    <a:pt x="18204" y="25350"/>
                    <a:pt x="18180" y="25387"/>
                  </a:cubicBezTo>
                  <a:cubicBezTo>
                    <a:pt x="17490" y="23813"/>
                    <a:pt x="16739" y="22272"/>
                    <a:pt x="15928" y="20778"/>
                  </a:cubicBezTo>
                  <a:cubicBezTo>
                    <a:pt x="16132" y="20382"/>
                    <a:pt x="16308" y="19976"/>
                    <a:pt x="16471" y="19569"/>
                  </a:cubicBezTo>
                  <a:cubicBezTo>
                    <a:pt x="16464" y="19550"/>
                    <a:pt x="16457" y="19535"/>
                    <a:pt x="16449" y="19518"/>
                  </a:cubicBezTo>
                  <a:cubicBezTo>
                    <a:pt x="16389" y="19399"/>
                    <a:pt x="16328" y="19282"/>
                    <a:pt x="16265" y="19163"/>
                  </a:cubicBezTo>
                  <a:cubicBezTo>
                    <a:pt x="16161" y="19483"/>
                    <a:pt x="16049" y="19803"/>
                    <a:pt x="15926" y="20122"/>
                  </a:cubicBezTo>
                  <a:cubicBezTo>
                    <a:pt x="15902" y="20104"/>
                    <a:pt x="15870" y="20095"/>
                    <a:pt x="15839" y="20095"/>
                  </a:cubicBezTo>
                  <a:cubicBezTo>
                    <a:pt x="15787" y="20095"/>
                    <a:pt x="15736" y="20121"/>
                    <a:pt x="15715" y="20178"/>
                  </a:cubicBezTo>
                  <a:cubicBezTo>
                    <a:pt x="15899" y="19656"/>
                    <a:pt x="15528" y="18447"/>
                    <a:pt x="15506" y="17872"/>
                  </a:cubicBezTo>
                  <a:cubicBezTo>
                    <a:pt x="15505" y="17812"/>
                    <a:pt x="15505" y="17753"/>
                    <a:pt x="15504" y="17692"/>
                  </a:cubicBezTo>
                  <a:cubicBezTo>
                    <a:pt x="15384" y="17460"/>
                    <a:pt x="15264" y="17227"/>
                    <a:pt x="15146" y="16993"/>
                  </a:cubicBezTo>
                  <a:lnTo>
                    <a:pt x="15146" y="16993"/>
                  </a:lnTo>
                  <a:cubicBezTo>
                    <a:pt x="15153" y="17397"/>
                    <a:pt x="15165" y="17800"/>
                    <a:pt x="15185" y="18206"/>
                  </a:cubicBezTo>
                  <a:cubicBezTo>
                    <a:pt x="15206" y="18585"/>
                    <a:pt x="15171" y="19055"/>
                    <a:pt x="15205" y="19498"/>
                  </a:cubicBezTo>
                  <a:cubicBezTo>
                    <a:pt x="15126" y="19360"/>
                    <a:pt x="15048" y="19222"/>
                    <a:pt x="14971" y="19089"/>
                  </a:cubicBezTo>
                  <a:cubicBezTo>
                    <a:pt x="14943" y="19043"/>
                    <a:pt x="14906" y="19027"/>
                    <a:pt x="14868" y="19025"/>
                  </a:cubicBezTo>
                  <a:cubicBezTo>
                    <a:pt x="13112" y="12188"/>
                    <a:pt x="9761" y="5775"/>
                    <a:pt x="5667" y="61"/>
                  </a:cubicBezTo>
                  <a:cubicBezTo>
                    <a:pt x="5636" y="19"/>
                    <a:pt x="5596" y="1"/>
                    <a:pt x="5556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052;p74">
              <a:extLst>
                <a:ext uri="{FF2B5EF4-FFF2-40B4-BE49-F238E27FC236}">
                  <a16:creationId xmlns:a16="http://schemas.microsoft.com/office/drawing/2014/main" id="{6F46BA46-1F66-2612-EB20-F493BA01EB6D}"/>
                </a:ext>
              </a:extLst>
            </p:cNvPr>
            <p:cNvSpPr/>
            <p:nvPr/>
          </p:nvSpPr>
          <p:spPr>
            <a:xfrm>
              <a:off x="1123450" y="2985750"/>
              <a:ext cx="334925" cy="221425"/>
            </a:xfrm>
            <a:custGeom>
              <a:avLst/>
              <a:gdLst/>
              <a:ahLst/>
              <a:cxnLst/>
              <a:rect l="l" t="t" r="r" b="b"/>
              <a:pathLst>
                <a:path w="13397" h="8857" extrusionOk="0">
                  <a:moveTo>
                    <a:pt x="159" y="1"/>
                  </a:moveTo>
                  <a:cubicBezTo>
                    <a:pt x="35" y="1"/>
                    <a:pt x="1" y="79"/>
                    <a:pt x="137" y="298"/>
                  </a:cubicBezTo>
                  <a:cubicBezTo>
                    <a:pt x="795" y="1336"/>
                    <a:pt x="2214" y="2187"/>
                    <a:pt x="3168" y="2994"/>
                  </a:cubicBezTo>
                  <a:cubicBezTo>
                    <a:pt x="4140" y="3816"/>
                    <a:pt x="5137" y="4612"/>
                    <a:pt x="6180" y="5343"/>
                  </a:cubicBezTo>
                  <a:cubicBezTo>
                    <a:pt x="8379" y="6895"/>
                    <a:pt x="10751" y="8117"/>
                    <a:pt x="13351" y="8830"/>
                  </a:cubicBezTo>
                  <a:cubicBezTo>
                    <a:pt x="13370" y="8837"/>
                    <a:pt x="13383" y="8845"/>
                    <a:pt x="13397" y="8857"/>
                  </a:cubicBezTo>
                  <a:cubicBezTo>
                    <a:pt x="13373" y="8788"/>
                    <a:pt x="13346" y="8724"/>
                    <a:pt x="13320" y="8660"/>
                  </a:cubicBezTo>
                  <a:cubicBezTo>
                    <a:pt x="13301" y="8655"/>
                    <a:pt x="13284" y="8651"/>
                    <a:pt x="13267" y="8634"/>
                  </a:cubicBezTo>
                  <a:cubicBezTo>
                    <a:pt x="11298" y="6639"/>
                    <a:pt x="9210" y="4779"/>
                    <a:pt x="6879" y="3214"/>
                  </a:cubicBezTo>
                  <a:cubicBezTo>
                    <a:pt x="5664" y="2400"/>
                    <a:pt x="4392" y="1644"/>
                    <a:pt x="3042" y="1070"/>
                  </a:cubicBezTo>
                  <a:cubicBezTo>
                    <a:pt x="2538" y="851"/>
                    <a:pt x="2016" y="657"/>
                    <a:pt x="1488" y="497"/>
                  </a:cubicBezTo>
                  <a:cubicBezTo>
                    <a:pt x="1208" y="413"/>
                    <a:pt x="445" y="1"/>
                    <a:pt x="159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053;p74">
              <a:extLst>
                <a:ext uri="{FF2B5EF4-FFF2-40B4-BE49-F238E27FC236}">
                  <a16:creationId xmlns:a16="http://schemas.microsoft.com/office/drawing/2014/main" id="{DEC791AE-7423-C2D8-86E8-ACDEA878CEEA}"/>
                </a:ext>
              </a:extLst>
            </p:cNvPr>
            <p:cNvSpPr/>
            <p:nvPr/>
          </p:nvSpPr>
          <p:spPr>
            <a:xfrm>
              <a:off x="1178750" y="3121000"/>
              <a:ext cx="313925" cy="190125"/>
            </a:xfrm>
            <a:custGeom>
              <a:avLst/>
              <a:gdLst/>
              <a:ahLst/>
              <a:cxnLst/>
              <a:rect l="l" t="t" r="r" b="b"/>
              <a:pathLst>
                <a:path w="12557" h="7605" extrusionOk="0">
                  <a:moveTo>
                    <a:pt x="240" y="0"/>
                  </a:moveTo>
                  <a:cubicBezTo>
                    <a:pt x="1" y="0"/>
                    <a:pt x="44" y="180"/>
                    <a:pt x="427" y="756"/>
                  </a:cubicBezTo>
                  <a:cubicBezTo>
                    <a:pt x="3078" y="4739"/>
                    <a:pt x="7893" y="7110"/>
                    <a:pt x="12557" y="7605"/>
                  </a:cubicBezTo>
                  <a:cubicBezTo>
                    <a:pt x="10692" y="5810"/>
                    <a:pt x="8893" y="3954"/>
                    <a:pt x="6688" y="2562"/>
                  </a:cubicBezTo>
                  <a:cubicBezTo>
                    <a:pt x="5590" y="1869"/>
                    <a:pt x="4419" y="1288"/>
                    <a:pt x="3199" y="832"/>
                  </a:cubicBezTo>
                  <a:cubicBezTo>
                    <a:pt x="2496" y="569"/>
                    <a:pt x="1775" y="348"/>
                    <a:pt x="1045" y="168"/>
                  </a:cubicBezTo>
                  <a:cubicBezTo>
                    <a:pt x="668" y="76"/>
                    <a:pt x="395" y="0"/>
                    <a:pt x="24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054;p74">
              <a:extLst>
                <a:ext uri="{FF2B5EF4-FFF2-40B4-BE49-F238E27FC236}">
                  <a16:creationId xmlns:a16="http://schemas.microsoft.com/office/drawing/2014/main" id="{87D98D43-4B81-C68F-8244-11D58302542D}"/>
                </a:ext>
              </a:extLst>
            </p:cNvPr>
            <p:cNvSpPr/>
            <p:nvPr/>
          </p:nvSpPr>
          <p:spPr>
            <a:xfrm>
              <a:off x="1112450" y="3879650"/>
              <a:ext cx="559200" cy="229850"/>
            </a:xfrm>
            <a:custGeom>
              <a:avLst/>
              <a:gdLst/>
              <a:ahLst/>
              <a:cxnLst/>
              <a:rect l="l" t="t" r="r" b="b"/>
              <a:pathLst>
                <a:path w="22368" h="9194" extrusionOk="0">
                  <a:moveTo>
                    <a:pt x="0" y="0"/>
                  </a:moveTo>
                  <a:lnTo>
                    <a:pt x="0" y="0"/>
                  </a:lnTo>
                  <a:cubicBezTo>
                    <a:pt x="3381" y="1807"/>
                    <a:pt x="6754" y="3622"/>
                    <a:pt x="10131" y="5437"/>
                  </a:cubicBezTo>
                  <a:cubicBezTo>
                    <a:pt x="12009" y="6445"/>
                    <a:pt x="13884" y="7480"/>
                    <a:pt x="15913" y="8159"/>
                  </a:cubicBezTo>
                  <a:cubicBezTo>
                    <a:pt x="18038" y="8872"/>
                    <a:pt x="20151" y="9080"/>
                    <a:pt x="22367" y="9193"/>
                  </a:cubicBezTo>
                  <a:cubicBezTo>
                    <a:pt x="22364" y="9159"/>
                    <a:pt x="22361" y="9126"/>
                    <a:pt x="22358" y="9096"/>
                  </a:cubicBezTo>
                  <a:cubicBezTo>
                    <a:pt x="22328" y="9121"/>
                    <a:pt x="22290" y="9137"/>
                    <a:pt x="22251" y="9137"/>
                  </a:cubicBezTo>
                  <a:cubicBezTo>
                    <a:pt x="22219" y="9137"/>
                    <a:pt x="22185" y="9126"/>
                    <a:pt x="22154" y="9100"/>
                  </a:cubicBezTo>
                  <a:cubicBezTo>
                    <a:pt x="15907" y="3602"/>
                    <a:pt x="8327" y="270"/>
                    <a:pt x="0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055;p74">
              <a:extLst>
                <a:ext uri="{FF2B5EF4-FFF2-40B4-BE49-F238E27FC236}">
                  <a16:creationId xmlns:a16="http://schemas.microsoft.com/office/drawing/2014/main" id="{526AAFC3-6A72-AFEB-A304-12A7DE861269}"/>
                </a:ext>
              </a:extLst>
            </p:cNvPr>
            <p:cNvSpPr/>
            <p:nvPr/>
          </p:nvSpPr>
          <p:spPr>
            <a:xfrm>
              <a:off x="1239025" y="2713475"/>
              <a:ext cx="207400" cy="438725"/>
            </a:xfrm>
            <a:custGeom>
              <a:avLst/>
              <a:gdLst/>
              <a:ahLst/>
              <a:cxnLst/>
              <a:rect l="l" t="t" r="r" b="b"/>
              <a:pathLst>
                <a:path w="8296" h="17549" extrusionOk="0">
                  <a:moveTo>
                    <a:pt x="1" y="0"/>
                  </a:moveTo>
                  <a:cubicBezTo>
                    <a:pt x="124" y="399"/>
                    <a:pt x="222" y="795"/>
                    <a:pt x="314" y="1037"/>
                  </a:cubicBezTo>
                  <a:cubicBezTo>
                    <a:pt x="558" y="1698"/>
                    <a:pt x="787" y="2369"/>
                    <a:pt x="1013" y="3043"/>
                  </a:cubicBezTo>
                  <a:cubicBezTo>
                    <a:pt x="1630" y="4901"/>
                    <a:pt x="2196" y="6774"/>
                    <a:pt x="2867" y="8613"/>
                  </a:cubicBezTo>
                  <a:cubicBezTo>
                    <a:pt x="4060" y="11888"/>
                    <a:pt x="5616" y="14990"/>
                    <a:pt x="8081" y="17490"/>
                  </a:cubicBezTo>
                  <a:cubicBezTo>
                    <a:pt x="8100" y="17508"/>
                    <a:pt x="8111" y="17528"/>
                    <a:pt x="8118" y="17549"/>
                  </a:cubicBezTo>
                  <a:lnTo>
                    <a:pt x="8295" y="17500"/>
                  </a:lnTo>
                  <a:cubicBezTo>
                    <a:pt x="8267" y="17492"/>
                    <a:pt x="8242" y="17470"/>
                    <a:pt x="8231" y="17436"/>
                  </a:cubicBezTo>
                  <a:cubicBezTo>
                    <a:pt x="7135" y="14063"/>
                    <a:pt x="5939" y="10742"/>
                    <a:pt x="4385" y="7551"/>
                  </a:cubicBezTo>
                  <a:cubicBezTo>
                    <a:pt x="3646" y="6038"/>
                    <a:pt x="2850" y="4554"/>
                    <a:pt x="1987" y="3111"/>
                  </a:cubicBezTo>
                  <a:cubicBezTo>
                    <a:pt x="1513" y="2312"/>
                    <a:pt x="1017" y="1526"/>
                    <a:pt x="508" y="753"/>
                  </a:cubicBezTo>
                  <a:cubicBezTo>
                    <a:pt x="341" y="502"/>
                    <a:pt x="172" y="252"/>
                    <a:pt x="1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056;p74">
              <a:extLst>
                <a:ext uri="{FF2B5EF4-FFF2-40B4-BE49-F238E27FC236}">
                  <a16:creationId xmlns:a16="http://schemas.microsoft.com/office/drawing/2014/main" id="{86211410-3E59-F15F-A582-547412C665FD}"/>
                </a:ext>
              </a:extLst>
            </p:cNvPr>
            <p:cNvSpPr/>
            <p:nvPr/>
          </p:nvSpPr>
          <p:spPr>
            <a:xfrm>
              <a:off x="1217750" y="3286775"/>
              <a:ext cx="318475" cy="142800"/>
            </a:xfrm>
            <a:custGeom>
              <a:avLst/>
              <a:gdLst/>
              <a:ahLst/>
              <a:cxnLst/>
              <a:rect l="l" t="t" r="r" b="b"/>
              <a:pathLst>
                <a:path w="12739" h="5712" extrusionOk="0">
                  <a:moveTo>
                    <a:pt x="0" y="1"/>
                  </a:moveTo>
                  <a:lnTo>
                    <a:pt x="0" y="1"/>
                  </a:lnTo>
                  <a:cubicBezTo>
                    <a:pt x="363" y="287"/>
                    <a:pt x="673" y="638"/>
                    <a:pt x="992" y="1040"/>
                  </a:cubicBezTo>
                  <a:cubicBezTo>
                    <a:pt x="1894" y="2174"/>
                    <a:pt x="2752" y="3123"/>
                    <a:pt x="4080" y="3767"/>
                  </a:cubicBezTo>
                  <a:cubicBezTo>
                    <a:pt x="6716" y="5056"/>
                    <a:pt x="9854" y="5282"/>
                    <a:pt x="12738" y="5712"/>
                  </a:cubicBezTo>
                  <a:cubicBezTo>
                    <a:pt x="9003" y="2663"/>
                    <a:pt x="4774" y="624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057;p74">
              <a:extLst>
                <a:ext uri="{FF2B5EF4-FFF2-40B4-BE49-F238E27FC236}">
                  <a16:creationId xmlns:a16="http://schemas.microsoft.com/office/drawing/2014/main" id="{E2C5D8C5-4718-A8B6-DC2F-C9E8963E4291}"/>
                </a:ext>
              </a:extLst>
            </p:cNvPr>
            <p:cNvSpPr/>
            <p:nvPr/>
          </p:nvSpPr>
          <p:spPr>
            <a:xfrm>
              <a:off x="1207175" y="3400475"/>
              <a:ext cx="371600" cy="197200"/>
            </a:xfrm>
            <a:custGeom>
              <a:avLst/>
              <a:gdLst/>
              <a:ahLst/>
              <a:cxnLst/>
              <a:rect l="l" t="t" r="r" b="b"/>
              <a:pathLst>
                <a:path w="14864" h="7888" extrusionOk="0">
                  <a:moveTo>
                    <a:pt x="0" y="1"/>
                  </a:moveTo>
                  <a:cubicBezTo>
                    <a:pt x="2174" y="1248"/>
                    <a:pt x="3884" y="3337"/>
                    <a:pt x="6076" y="4594"/>
                  </a:cubicBezTo>
                  <a:cubicBezTo>
                    <a:pt x="8805" y="6166"/>
                    <a:pt x="11814" y="7145"/>
                    <a:pt x="14863" y="7888"/>
                  </a:cubicBezTo>
                  <a:cubicBezTo>
                    <a:pt x="12843" y="5829"/>
                    <a:pt x="10825" y="3844"/>
                    <a:pt x="8270" y="2434"/>
                  </a:cubicBezTo>
                  <a:cubicBezTo>
                    <a:pt x="5709" y="1022"/>
                    <a:pt x="2897" y="219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058;p74">
              <a:extLst>
                <a:ext uri="{FF2B5EF4-FFF2-40B4-BE49-F238E27FC236}">
                  <a16:creationId xmlns:a16="http://schemas.microsoft.com/office/drawing/2014/main" id="{715BDB80-1AFC-194D-5E53-611B8872AF86}"/>
                </a:ext>
              </a:extLst>
            </p:cNvPr>
            <p:cNvSpPr/>
            <p:nvPr/>
          </p:nvSpPr>
          <p:spPr>
            <a:xfrm>
              <a:off x="1232400" y="3530250"/>
              <a:ext cx="391025" cy="257750"/>
            </a:xfrm>
            <a:custGeom>
              <a:avLst/>
              <a:gdLst/>
              <a:ahLst/>
              <a:cxnLst/>
              <a:rect l="l" t="t" r="r" b="b"/>
              <a:pathLst>
                <a:path w="15641" h="10310" extrusionOk="0">
                  <a:moveTo>
                    <a:pt x="0" y="1"/>
                  </a:moveTo>
                  <a:cubicBezTo>
                    <a:pt x="1056" y="928"/>
                    <a:pt x="2065" y="1907"/>
                    <a:pt x="2996" y="2960"/>
                  </a:cubicBezTo>
                  <a:cubicBezTo>
                    <a:pt x="4290" y="4416"/>
                    <a:pt x="5461" y="5946"/>
                    <a:pt x="7179" y="6939"/>
                  </a:cubicBezTo>
                  <a:cubicBezTo>
                    <a:pt x="9829" y="8472"/>
                    <a:pt x="12924" y="8931"/>
                    <a:pt x="15640" y="10310"/>
                  </a:cubicBezTo>
                  <a:cubicBezTo>
                    <a:pt x="11617" y="5212"/>
                    <a:pt x="6751" y="561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059;p74">
              <a:extLst>
                <a:ext uri="{FF2B5EF4-FFF2-40B4-BE49-F238E27FC236}">
                  <a16:creationId xmlns:a16="http://schemas.microsoft.com/office/drawing/2014/main" id="{42274A19-B9B2-D40D-01DE-46DF1B903618}"/>
                </a:ext>
              </a:extLst>
            </p:cNvPr>
            <p:cNvSpPr/>
            <p:nvPr/>
          </p:nvSpPr>
          <p:spPr>
            <a:xfrm>
              <a:off x="1216575" y="3694025"/>
              <a:ext cx="435350" cy="270875"/>
            </a:xfrm>
            <a:custGeom>
              <a:avLst/>
              <a:gdLst/>
              <a:ahLst/>
              <a:cxnLst/>
              <a:rect l="l" t="t" r="r" b="b"/>
              <a:pathLst>
                <a:path w="17414" h="10835" extrusionOk="0">
                  <a:moveTo>
                    <a:pt x="0" y="1"/>
                  </a:moveTo>
                  <a:cubicBezTo>
                    <a:pt x="2361" y="1633"/>
                    <a:pt x="3839" y="4380"/>
                    <a:pt x="6113" y="6153"/>
                  </a:cubicBezTo>
                  <a:cubicBezTo>
                    <a:pt x="9393" y="8715"/>
                    <a:pt x="13308" y="10273"/>
                    <a:pt x="17413" y="10834"/>
                  </a:cubicBezTo>
                  <a:cubicBezTo>
                    <a:pt x="15152" y="8065"/>
                    <a:pt x="12701" y="5508"/>
                    <a:pt x="9779" y="3419"/>
                  </a:cubicBezTo>
                  <a:cubicBezTo>
                    <a:pt x="6779" y="1272"/>
                    <a:pt x="3491" y="632"/>
                    <a:pt x="0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060;p74">
              <a:extLst>
                <a:ext uri="{FF2B5EF4-FFF2-40B4-BE49-F238E27FC236}">
                  <a16:creationId xmlns:a16="http://schemas.microsoft.com/office/drawing/2014/main" id="{A8E39F8E-7A2D-9D67-F638-EAE0242191A7}"/>
                </a:ext>
              </a:extLst>
            </p:cNvPr>
            <p:cNvSpPr/>
            <p:nvPr/>
          </p:nvSpPr>
          <p:spPr>
            <a:xfrm>
              <a:off x="1441975" y="3150925"/>
              <a:ext cx="264875" cy="1187775"/>
            </a:xfrm>
            <a:custGeom>
              <a:avLst/>
              <a:gdLst/>
              <a:ahLst/>
              <a:cxnLst/>
              <a:rect l="l" t="t" r="r" b="b"/>
              <a:pathLst>
                <a:path w="10595" h="47511" extrusionOk="0">
                  <a:moveTo>
                    <a:pt x="177" y="1"/>
                  </a:moveTo>
                  <a:lnTo>
                    <a:pt x="0" y="50"/>
                  </a:lnTo>
                  <a:cubicBezTo>
                    <a:pt x="12" y="77"/>
                    <a:pt x="13" y="110"/>
                    <a:pt x="4" y="135"/>
                  </a:cubicBezTo>
                  <a:cubicBezTo>
                    <a:pt x="4968" y="10183"/>
                    <a:pt x="7893" y="21423"/>
                    <a:pt x="9093" y="32727"/>
                  </a:cubicBezTo>
                  <a:cubicBezTo>
                    <a:pt x="9147" y="32804"/>
                    <a:pt x="9156" y="32908"/>
                    <a:pt x="9120" y="32991"/>
                  </a:cubicBezTo>
                  <a:cubicBezTo>
                    <a:pt x="9623" y="37852"/>
                    <a:pt x="9809" y="42723"/>
                    <a:pt x="9700" y="47511"/>
                  </a:cubicBezTo>
                  <a:cubicBezTo>
                    <a:pt x="10042" y="47292"/>
                    <a:pt x="10245" y="46939"/>
                    <a:pt x="10272" y="46508"/>
                  </a:cubicBezTo>
                  <a:cubicBezTo>
                    <a:pt x="10276" y="46472"/>
                    <a:pt x="10291" y="46444"/>
                    <a:pt x="10315" y="46425"/>
                  </a:cubicBezTo>
                  <a:cubicBezTo>
                    <a:pt x="10595" y="38392"/>
                    <a:pt x="10152" y="30479"/>
                    <a:pt x="8436" y="22604"/>
                  </a:cubicBezTo>
                  <a:cubicBezTo>
                    <a:pt x="6693" y="14619"/>
                    <a:pt x="3648" y="7349"/>
                    <a:pt x="177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061;p74">
              <a:extLst>
                <a:ext uri="{FF2B5EF4-FFF2-40B4-BE49-F238E27FC236}">
                  <a16:creationId xmlns:a16="http://schemas.microsoft.com/office/drawing/2014/main" id="{B4E1D2FF-2956-2FE9-7473-FA6CB50E431D}"/>
                </a:ext>
              </a:extLst>
            </p:cNvPr>
            <p:cNvSpPr/>
            <p:nvPr/>
          </p:nvSpPr>
          <p:spPr>
            <a:xfrm>
              <a:off x="1464100" y="3110525"/>
              <a:ext cx="19100" cy="62200"/>
            </a:xfrm>
            <a:custGeom>
              <a:avLst/>
              <a:gdLst/>
              <a:ahLst/>
              <a:cxnLst/>
              <a:rect l="l" t="t" r="r" b="b"/>
              <a:pathLst>
                <a:path w="764" h="2488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61"/>
                    <a:pt x="4" y="122"/>
                    <a:pt x="5" y="181"/>
                  </a:cubicBezTo>
                  <a:cubicBezTo>
                    <a:pt x="27" y="757"/>
                    <a:pt x="398" y="1966"/>
                    <a:pt x="214" y="2487"/>
                  </a:cubicBezTo>
                  <a:cubicBezTo>
                    <a:pt x="234" y="2430"/>
                    <a:pt x="286" y="2404"/>
                    <a:pt x="337" y="2404"/>
                  </a:cubicBezTo>
                  <a:cubicBezTo>
                    <a:pt x="369" y="2404"/>
                    <a:pt x="400" y="2413"/>
                    <a:pt x="425" y="2431"/>
                  </a:cubicBezTo>
                  <a:cubicBezTo>
                    <a:pt x="548" y="2111"/>
                    <a:pt x="658" y="1791"/>
                    <a:pt x="764" y="1473"/>
                  </a:cubicBezTo>
                  <a:cubicBezTo>
                    <a:pt x="508" y="981"/>
                    <a:pt x="255" y="492"/>
                    <a:pt x="1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062;p74">
              <a:extLst>
                <a:ext uri="{FF2B5EF4-FFF2-40B4-BE49-F238E27FC236}">
                  <a16:creationId xmlns:a16="http://schemas.microsoft.com/office/drawing/2014/main" id="{0E1B73C1-D1EE-7898-8BF8-2769010CD8B5}"/>
                </a:ext>
              </a:extLst>
            </p:cNvPr>
            <p:cNvSpPr/>
            <p:nvPr/>
          </p:nvSpPr>
          <p:spPr>
            <a:xfrm>
              <a:off x="1634675" y="3550800"/>
              <a:ext cx="12700" cy="34050"/>
            </a:xfrm>
            <a:custGeom>
              <a:avLst/>
              <a:gdLst/>
              <a:ahLst/>
              <a:cxnLst/>
              <a:rect l="l" t="t" r="r" b="b"/>
              <a:pathLst>
                <a:path w="508" h="1362" extrusionOk="0">
                  <a:moveTo>
                    <a:pt x="238" y="0"/>
                  </a:moveTo>
                  <a:cubicBezTo>
                    <a:pt x="156" y="452"/>
                    <a:pt x="76" y="905"/>
                    <a:pt x="1" y="1362"/>
                  </a:cubicBezTo>
                  <a:cubicBezTo>
                    <a:pt x="176" y="1222"/>
                    <a:pt x="342" y="1073"/>
                    <a:pt x="508" y="928"/>
                  </a:cubicBezTo>
                  <a:cubicBezTo>
                    <a:pt x="421" y="616"/>
                    <a:pt x="329" y="309"/>
                    <a:pt x="238" y="0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8063;p74">
              <a:extLst>
                <a:ext uri="{FF2B5EF4-FFF2-40B4-BE49-F238E27FC236}">
                  <a16:creationId xmlns:a16="http://schemas.microsoft.com/office/drawing/2014/main" id="{1CE0BBE2-BF81-0768-ECC8-0B89922CC650}"/>
                </a:ext>
              </a:extLst>
            </p:cNvPr>
            <p:cNvSpPr/>
            <p:nvPr/>
          </p:nvSpPr>
          <p:spPr>
            <a:xfrm>
              <a:off x="1676375" y="3739925"/>
              <a:ext cx="12625" cy="37550"/>
            </a:xfrm>
            <a:custGeom>
              <a:avLst/>
              <a:gdLst/>
              <a:ahLst/>
              <a:cxnLst/>
              <a:rect l="l" t="t" r="r" b="b"/>
              <a:pathLst>
                <a:path w="505" h="1502" extrusionOk="0">
                  <a:moveTo>
                    <a:pt x="344" y="1"/>
                  </a:moveTo>
                  <a:cubicBezTo>
                    <a:pt x="232" y="454"/>
                    <a:pt x="136" y="915"/>
                    <a:pt x="59" y="1383"/>
                  </a:cubicBezTo>
                  <a:cubicBezTo>
                    <a:pt x="52" y="1433"/>
                    <a:pt x="29" y="1471"/>
                    <a:pt x="0" y="1501"/>
                  </a:cubicBezTo>
                  <a:cubicBezTo>
                    <a:pt x="173" y="1354"/>
                    <a:pt x="339" y="1208"/>
                    <a:pt x="504" y="1058"/>
                  </a:cubicBezTo>
                  <a:cubicBezTo>
                    <a:pt x="454" y="704"/>
                    <a:pt x="402" y="352"/>
                    <a:pt x="344" y="1"/>
                  </a:cubicBezTo>
                  <a:close/>
                </a:path>
              </a:pathLst>
            </a:custGeom>
            <a:solidFill>
              <a:srgbClr val="27D0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8064;p74">
              <a:extLst>
                <a:ext uri="{FF2B5EF4-FFF2-40B4-BE49-F238E27FC236}">
                  <a16:creationId xmlns:a16="http://schemas.microsoft.com/office/drawing/2014/main" id="{E0D86EAF-00DB-52B9-1AF3-CB62DE6E50A4}"/>
                </a:ext>
              </a:extLst>
            </p:cNvPr>
            <p:cNvSpPr/>
            <p:nvPr/>
          </p:nvSpPr>
          <p:spPr>
            <a:xfrm>
              <a:off x="1721675" y="3803175"/>
              <a:ext cx="233425" cy="296050"/>
            </a:xfrm>
            <a:custGeom>
              <a:avLst/>
              <a:gdLst/>
              <a:ahLst/>
              <a:cxnLst/>
              <a:rect l="l" t="t" r="r" b="b"/>
              <a:pathLst>
                <a:path w="9337" h="11842" extrusionOk="0">
                  <a:moveTo>
                    <a:pt x="9246" y="1"/>
                  </a:moveTo>
                  <a:cubicBezTo>
                    <a:pt x="9227" y="1"/>
                    <a:pt x="9209" y="9"/>
                    <a:pt x="9194" y="28"/>
                  </a:cubicBezTo>
                  <a:cubicBezTo>
                    <a:pt x="6301" y="4015"/>
                    <a:pt x="3253" y="7861"/>
                    <a:pt x="84" y="11632"/>
                  </a:cubicBezTo>
                  <a:cubicBezTo>
                    <a:pt x="0" y="11734"/>
                    <a:pt x="98" y="11841"/>
                    <a:pt x="202" y="11841"/>
                  </a:cubicBezTo>
                  <a:cubicBezTo>
                    <a:pt x="241" y="11841"/>
                    <a:pt x="281" y="11826"/>
                    <a:pt x="313" y="11789"/>
                  </a:cubicBezTo>
                  <a:cubicBezTo>
                    <a:pt x="3563" y="8103"/>
                    <a:pt x="6555" y="4178"/>
                    <a:pt x="9302" y="103"/>
                  </a:cubicBezTo>
                  <a:cubicBezTo>
                    <a:pt x="9336" y="52"/>
                    <a:pt x="9292" y="1"/>
                    <a:pt x="924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8065;p74">
              <a:extLst>
                <a:ext uri="{FF2B5EF4-FFF2-40B4-BE49-F238E27FC236}">
                  <a16:creationId xmlns:a16="http://schemas.microsoft.com/office/drawing/2014/main" id="{ABEB1871-385A-F045-9357-C865C8C2B3CB}"/>
                </a:ext>
              </a:extLst>
            </p:cNvPr>
            <p:cNvSpPr/>
            <p:nvPr/>
          </p:nvSpPr>
          <p:spPr>
            <a:xfrm>
              <a:off x="1698800" y="3583225"/>
              <a:ext cx="224225" cy="371950"/>
            </a:xfrm>
            <a:custGeom>
              <a:avLst/>
              <a:gdLst/>
              <a:ahLst/>
              <a:cxnLst/>
              <a:rect l="l" t="t" r="r" b="b"/>
              <a:pathLst>
                <a:path w="8969" h="14878" extrusionOk="0">
                  <a:moveTo>
                    <a:pt x="8897" y="0"/>
                  </a:moveTo>
                  <a:cubicBezTo>
                    <a:pt x="8876" y="0"/>
                    <a:pt x="8854" y="11"/>
                    <a:pt x="8842" y="35"/>
                  </a:cubicBezTo>
                  <a:cubicBezTo>
                    <a:pt x="7527" y="2627"/>
                    <a:pt x="6226" y="5219"/>
                    <a:pt x="4734" y="7715"/>
                  </a:cubicBezTo>
                  <a:cubicBezTo>
                    <a:pt x="4064" y="8835"/>
                    <a:pt x="3375" y="9947"/>
                    <a:pt x="2658" y="11037"/>
                  </a:cubicBezTo>
                  <a:cubicBezTo>
                    <a:pt x="2327" y="11541"/>
                    <a:pt x="1991" y="12041"/>
                    <a:pt x="1649" y="12537"/>
                  </a:cubicBezTo>
                  <a:cubicBezTo>
                    <a:pt x="1422" y="12869"/>
                    <a:pt x="1193" y="13199"/>
                    <a:pt x="962" y="13527"/>
                  </a:cubicBezTo>
                  <a:cubicBezTo>
                    <a:pt x="698" y="13845"/>
                    <a:pt x="492" y="14197"/>
                    <a:pt x="340" y="14580"/>
                  </a:cubicBezTo>
                  <a:cubicBezTo>
                    <a:pt x="330" y="14523"/>
                    <a:pt x="282" y="14467"/>
                    <a:pt x="222" y="14467"/>
                  </a:cubicBezTo>
                  <a:cubicBezTo>
                    <a:pt x="213" y="14467"/>
                    <a:pt x="205" y="14468"/>
                    <a:pt x="196" y="14470"/>
                  </a:cubicBezTo>
                  <a:cubicBezTo>
                    <a:pt x="170" y="14476"/>
                    <a:pt x="146" y="14483"/>
                    <a:pt x="120" y="14487"/>
                  </a:cubicBezTo>
                  <a:cubicBezTo>
                    <a:pt x="48" y="14506"/>
                    <a:pt x="0" y="14573"/>
                    <a:pt x="12" y="14650"/>
                  </a:cubicBezTo>
                  <a:cubicBezTo>
                    <a:pt x="19" y="14685"/>
                    <a:pt x="25" y="14719"/>
                    <a:pt x="29" y="14752"/>
                  </a:cubicBezTo>
                  <a:cubicBezTo>
                    <a:pt x="40" y="14823"/>
                    <a:pt x="113" y="14878"/>
                    <a:pt x="184" y="14878"/>
                  </a:cubicBezTo>
                  <a:cubicBezTo>
                    <a:pt x="206" y="14878"/>
                    <a:pt x="228" y="14873"/>
                    <a:pt x="248" y="14862"/>
                  </a:cubicBezTo>
                  <a:cubicBezTo>
                    <a:pt x="1112" y="14365"/>
                    <a:pt x="1705" y="13034"/>
                    <a:pt x="2254" y="12223"/>
                  </a:cubicBezTo>
                  <a:cubicBezTo>
                    <a:pt x="3154" y="10891"/>
                    <a:pt x="4014" y="9534"/>
                    <a:pt x="4830" y="8148"/>
                  </a:cubicBezTo>
                  <a:cubicBezTo>
                    <a:pt x="6362" y="5549"/>
                    <a:pt x="7793" y="2863"/>
                    <a:pt x="8951" y="75"/>
                  </a:cubicBezTo>
                  <a:cubicBezTo>
                    <a:pt x="8968" y="30"/>
                    <a:pt x="8934" y="0"/>
                    <a:pt x="889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8066;p74">
              <a:extLst>
                <a:ext uri="{FF2B5EF4-FFF2-40B4-BE49-F238E27FC236}">
                  <a16:creationId xmlns:a16="http://schemas.microsoft.com/office/drawing/2014/main" id="{2B99AE22-E4F2-2D18-83E8-D89C2D9CC36D}"/>
                </a:ext>
              </a:extLst>
            </p:cNvPr>
            <p:cNvSpPr/>
            <p:nvPr/>
          </p:nvSpPr>
          <p:spPr>
            <a:xfrm>
              <a:off x="1684525" y="3428975"/>
              <a:ext cx="187700" cy="336325"/>
            </a:xfrm>
            <a:custGeom>
              <a:avLst/>
              <a:gdLst/>
              <a:ahLst/>
              <a:cxnLst/>
              <a:rect l="l" t="t" r="r" b="b"/>
              <a:pathLst>
                <a:path w="7508" h="13453" extrusionOk="0">
                  <a:moveTo>
                    <a:pt x="7492" y="1"/>
                  </a:moveTo>
                  <a:cubicBezTo>
                    <a:pt x="7489" y="1"/>
                    <a:pt x="7486" y="2"/>
                    <a:pt x="7484" y="5"/>
                  </a:cubicBezTo>
                  <a:cubicBezTo>
                    <a:pt x="6178" y="2173"/>
                    <a:pt x="5048" y="4446"/>
                    <a:pt x="3811" y="6652"/>
                  </a:cubicBezTo>
                  <a:cubicBezTo>
                    <a:pt x="2570" y="8860"/>
                    <a:pt x="1213" y="11019"/>
                    <a:pt x="48" y="13266"/>
                  </a:cubicBezTo>
                  <a:cubicBezTo>
                    <a:pt x="1" y="13358"/>
                    <a:pt x="75" y="13453"/>
                    <a:pt x="153" y="13453"/>
                  </a:cubicBezTo>
                  <a:cubicBezTo>
                    <a:pt x="186" y="13453"/>
                    <a:pt x="218" y="13437"/>
                    <a:pt x="244" y="13399"/>
                  </a:cubicBezTo>
                  <a:cubicBezTo>
                    <a:pt x="3013" y="9270"/>
                    <a:pt x="5542" y="4587"/>
                    <a:pt x="7504" y="17"/>
                  </a:cubicBezTo>
                  <a:cubicBezTo>
                    <a:pt x="7507" y="8"/>
                    <a:pt x="7500" y="1"/>
                    <a:pt x="749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8067;p74">
              <a:extLst>
                <a:ext uri="{FF2B5EF4-FFF2-40B4-BE49-F238E27FC236}">
                  <a16:creationId xmlns:a16="http://schemas.microsoft.com/office/drawing/2014/main" id="{E051DEED-7F7C-58A0-BD37-646C478947A3}"/>
                </a:ext>
              </a:extLst>
            </p:cNvPr>
            <p:cNvSpPr/>
            <p:nvPr/>
          </p:nvSpPr>
          <p:spPr>
            <a:xfrm>
              <a:off x="1644100" y="3257000"/>
              <a:ext cx="141325" cy="320675"/>
            </a:xfrm>
            <a:custGeom>
              <a:avLst/>
              <a:gdLst/>
              <a:ahLst/>
              <a:cxnLst/>
              <a:rect l="l" t="t" r="r" b="b"/>
              <a:pathLst>
                <a:path w="5653" h="12827" extrusionOk="0">
                  <a:moveTo>
                    <a:pt x="5568" y="0"/>
                  </a:moveTo>
                  <a:cubicBezTo>
                    <a:pt x="5544" y="0"/>
                    <a:pt x="5520" y="13"/>
                    <a:pt x="5510" y="44"/>
                  </a:cubicBezTo>
                  <a:cubicBezTo>
                    <a:pt x="4094" y="4489"/>
                    <a:pt x="2106" y="8497"/>
                    <a:pt x="44" y="12662"/>
                  </a:cubicBezTo>
                  <a:cubicBezTo>
                    <a:pt x="0" y="12751"/>
                    <a:pt x="86" y="12826"/>
                    <a:pt x="168" y="12826"/>
                  </a:cubicBezTo>
                  <a:cubicBezTo>
                    <a:pt x="205" y="12826"/>
                    <a:pt x="240" y="12811"/>
                    <a:pt x="264" y="12777"/>
                  </a:cubicBezTo>
                  <a:cubicBezTo>
                    <a:pt x="2786" y="9003"/>
                    <a:pt x="4467" y="4447"/>
                    <a:pt x="5639" y="92"/>
                  </a:cubicBezTo>
                  <a:cubicBezTo>
                    <a:pt x="5653" y="38"/>
                    <a:pt x="5609" y="0"/>
                    <a:pt x="556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8068;p74">
              <a:extLst>
                <a:ext uri="{FF2B5EF4-FFF2-40B4-BE49-F238E27FC236}">
                  <a16:creationId xmlns:a16="http://schemas.microsoft.com/office/drawing/2014/main" id="{61212560-9CD2-7BB2-23BC-35C7C0F93D59}"/>
                </a:ext>
              </a:extLst>
            </p:cNvPr>
            <p:cNvSpPr/>
            <p:nvPr/>
          </p:nvSpPr>
          <p:spPr>
            <a:xfrm>
              <a:off x="1587325" y="3133700"/>
              <a:ext cx="102225" cy="261425"/>
            </a:xfrm>
            <a:custGeom>
              <a:avLst/>
              <a:gdLst/>
              <a:ahLst/>
              <a:cxnLst/>
              <a:rect l="l" t="t" r="r" b="b"/>
              <a:pathLst>
                <a:path w="4089" h="10457" extrusionOk="0">
                  <a:moveTo>
                    <a:pt x="4006" y="1"/>
                  </a:moveTo>
                  <a:cubicBezTo>
                    <a:pt x="3983" y="1"/>
                    <a:pt x="3961" y="13"/>
                    <a:pt x="3952" y="44"/>
                  </a:cubicBezTo>
                  <a:cubicBezTo>
                    <a:pt x="3451" y="1756"/>
                    <a:pt x="2908" y="3460"/>
                    <a:pt x="2295" y="5138"/>
                  </a:cubicBezTo>
                  <a:cubicBezTo>
                    <a:pt x="1990" y="5977"/>
                    <a:pt x="1663" y="6807"/>
                    <a:pt x="1322" y="7634"/>
                  </a:cubicBezTo>
                  <a:cubicBezTo>
                    <a:pt x="1019" y="8371"/>
                    <a:pt x="763" y="9611"/>
                    <a:pt x="280" y="10223"/>
                  </a:cubicBezTo>
                  <a:lnTo>
                    <a:pt x="280" y="10223"/>
                  </a:lnTo>
                  <a:cubicBezTo>
                    <a:pt x="341" y="10145"/>
                    <a:pt x="265" y="10065"/>
                    <a:pt x="187" y="10065"/>
                  </a:cubicBezTo>
                  <a:cubicBezTo>
                    <a:pt x="166" y="10065"/>
                    <a:pt x="145" y="10071"/>
                    <a:pt x="126" y="10084"/>
                  </a:cubicBezTo>
                  <a:cubicBezTo>
                    <a:pt x="101" y="10103"/>
                    <a:pt x="77" y="10119"/>
                    <a:pt x="51" y="10136"/>
                  </a:cubicBezTo>
                  <a:cubicBezTo>
                    <a:pt x="11" y="10167"/>
                    <a:pt x="0" y="10236"/>
                    <a:pt x="20" y="10279"/>
                  </a:cubicBezTo>
                  <a:lnTo>
                    <a:pt x="73" y="10382"/>
                  </a:lnTo>
                  <a:cubicBezTo>
                    <a:pt x="99" y="10429"/>
                    <a:pt x="147" y="10456"/>
                    <a:pt x="197" y="10456"/>
                  </a:cubicBezTo>
                  <a:cubicBezTo>
                    <a:pt x="227" y="10456"/>
                    <a:pt x="257" y="10446"/>
                    <a:pt x="283" y="10425"/>
                  </a:cubicBezTo>
                  <a:cubicBezTo>
                    <a:pt x="1309" y="9540"/>
                    <a:pt x="1772" y="7317"/>
                    <a:pt x="2235" y="6067"/>
                  </a:cubicBezTo>
                  <a:cubicBezTo>
                    <a:pt x="2962" y="4106"/>
                    <a:pt x="3572" y="2116"/>
                    <a:pt x="4076" y="88"/>
                  </a:cubicBezTo>
                  <a:cubicBezTo>
                    <a:pt x="4088" y="38"/>
                    <a:pt x="4045" y="1"/>
                    <a:pt x="400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8069;p74">
              <a:extLst>
                <a:ext uri="{FF2B5EF4-FFF2-40B4-BE49-F238E27FC236}">
                  <a16:creationId xmlns:a16="http://schemas.microsoft.com/office/drawing/2014/main" id="{94DCD948-CC12-0C87-BDC5-813BE9FE3B51}"/>
                </a:ext>
              </a:extLst>
            </p:cNvPr>
            <p:cNvSpPr/>
            <p:nvPr/>
          </p:nvSpPr>
          <p:spPr>
            <a:xfrm>
              <a:off x="1533100" y="3044875"/>
              <a:ext cx="64875" cy="227175"/>
            </a:xfrm>
            <a:custGeom>
              <a:avLst/>
              <a:gdLst/>
              <a:ahLst/>
              <a:cxnLst/>
              <a:rect l="l" t="t" r="r" b="b"/>
              <a:pathLst>
                <a:path w="2595" h="9087" extrusionOk="0">
                  <a:moveTo>
                    <a:pt x="2502" y="1"/>
                  </a:moveTo>
                  <a:cubicBezTo>
                    <a:pt x="2475" y="1"/>
                    <a:pt x="2450" y="15"/>
                    <a:pt x="2440" y="49"/>
                  </a:cubicBezTo>
                  <a:cubicBezTo>
                    <a:pt x="1637" y="3011"/>
                    <a:pt x="783" y="5963"/>
                    <a:pt x="23" y="8935"/>
                  </a:cubicBezTo>
                  <a:cubicBezTo>
                    <a:pt x="0" y="9023"/>
                    <a:pt x="75" y="9086"/>
                    <a:pt x="143" y="9086"/>
                  </a:cubicBezTo>
                  <a:cubicBezTo>
                    <a:pt x="183" y="9086"/>
                    <a:pt x="220" y="9064"/>
                    <a:pt x="234" y="9012"/>
                  </a:cubicBezTo>
                  <a:cubicBezTo>
                    <a:pt x="1062" y="6055"/>
                    <a:pt x="1798" y="3070"/>
                    <a:pt x="2581" y="99"/>
                  </a:cubicBezTo>
                  <a:cubicBezTo>
                    <a:pt x="2595" y="42"/>
                    <a:pt x="2546" y="1"/>
                    <a:pt x="25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8070;p74">
              <a:extLst>
                <a:ext uri="{FF2B5EF4-FFF2-40B4-BE49-F238E27FC236}">
                  <a16:creationId xmlns:a16="http://schemas.microsoft.com/office/drawing/2014/main" id="{5CE623C0-E8E6-CEBC-0EC6-36FC3B862A16}"/>
                </a:ext>
              </a:extLst>
            </p:cNvPr>
            <p:cNvSpPr/>
            <p:nvPr/>
          </p:nvSpPr>
          <p:spPr>
            <a:xfrm>
              <a:off x="1470075" y="2926750"/>
              <a:ext cx="30975" cy="234300"/>
            </a:xfrm>
            <a:custGeom>
              <a:avLst/>
              <a:gdLst/>
              <a:ahLst/>
              <a:cxnLst/>
              <a:rect l="l" t="t" r="r" b="b"/>
              <a:pathLst>
                <a:path w="1239" h="9372" extrusionOk="0">
                  <a:moveTo>
                    <a:pt x="1202" y="1"/>
                  </a:moveTo>
                  <a:cubicBezTo>
                    <a:pt x="1186" y="1"/>
                    <a:pt x="1168" y="11"/>
                    <a:pt x="1165" y="32"/>
                  </a:cubicBezTo>
                  <a:cubicBezTo>
                    <a:pt x="666" y="3081"/>
                    <a:pt x="345" y="6180"/>
                    <a:pt x="9" y="9248"/>
                  </a:cubicBezTo>
                  <a:cubicBezTo>
                    <a:pt x="1" y="9329"/>
                    <a:pt x="62" y="9371"/>
                    <a:pt x="123" y="9371"/>
                  </a:cubicBezTo>
                  <a:cubicBezTo>
                    <a:pt x="179" y="9371"/>
                    <a:pt x="235" y="9337"/>
                    <a:pt x="244" y="9267"/>
                  </a:cubicBezTo>
                  <a:cubicBezTo>
                    <a:pt x="622" y="6203"/>
                    <a:pt x="1022" y="3117"/>
                    <a:pt x="1237" y="38"/>
                  </a:cubicBezTo>
                  <a:cubicBezTo>
                    <a:pt x="1238" y="13"/>
                    <a:pt x="1220" y="1"/>
                    <a:pt x="1202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8071;p74">
              <a:extLst>
                <a:ext uri="{FF2B5EF4-FFF2-40B4-BE49-F238E27FC236}">
                  <a16:creationId xmlns:a16="http://schemas.microsoft.com/office/drawing/2014/main" id="{89618A8D-2C52-A5BC-9D53-0508BB8FF16F}"/>
                </a:ext>
              </a:extLst>
            </p:cNvPr>
            <p:cNvSpPr/>
            <p:nvPr/>
          </p:nvSpPr>
          <p:spPr>
            <a:xfrm>
              <a:off x="1305100" y="2863600"/>
              <a:ext cx="130750" cy="275225"/>
            </a:xfrm>
            <a:custGeom>
              <a:avLst/>
              <a:gdLst/>
              <a:ahLst/>
              <a:cxnLst/>
              <a:rect l="l" t="t" r="r" b="b"/>
              <a:pathLst>
                <a:path w="5230" h="11009" extrusionOk="0">
                  <a:moveTo>
                    <a:pt x="66" y="1"/>
                  </a:moveTo>
                  <a:cubicBezTo>
                    <a:pt x="35" y="1"/>
                    <a:pt x="1" y="26"/>
                    <a:pt x="13" y="62"/>
                  </a:cubicBezTo>
                  <a:cubicBezTo>
                    <a:pt x="1093" y="3868"/>
                    <a:pt x="2693" y="7728"/>
                    <a:pt x="4994" y="10967"/>
                  </a:cubicBezTo>
                  <a:cubicBezTo>
                    <a:pt x="5015" y="10996"/>
                    <a:pt x="5044" y="11009"/>
                    <a:pt x="5073" y="11009"/>
                  </a:cubicBezTo>
                  <a:cubicBezTo>
                    <a:pt x="5150" y="11009"/>
                    <a:pt x="5230" y="10924"/>
                    <a:pt x="5185" y="10842"/>
                  </a:cubicBezTo>
                  <a:cubicBezTo>
                    <a:pt x="3210" y="7319"/>
                    <a:pt x="1420" y="3865"/>
                    <a:pt x="108" y="29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8072;p74">
              <a:extLst>
                <a:ext uri="{FF2B5EF4-FFF2-40B4-BE49-F238E27FC236}">
                  <a16:creationId xmlns:a16="http://schemas.microsoft.com/office/drawing/2014/main" id="{19D5108D-B89D-ADBA-4DC6-EC832E179E1B}"/>
                </a:ext>
              </a:extLst>
            </p:cNvPr>
            <p:cNvSpPr/>
            <p:nvPr/>
          </p:nvSpPr>
          <p:spPr>
            <a:xfrm>
              <a:off x="1192000" y="3028125"/>
              <a:ext cx="256125" cy="172525"/>
            </a:xfrm>
            <a:custGeom>
              <a:avLst/>
              <a:gdLst/>
              <a:ahLst/>
              <a:cxnLst/>
              <a:rect l="l" t="t" r="r" b="b"/>
              <a:pathLst>
                <a:path w="10245" h="6901" extrusionOk="0">
                  <a:moveTo>
                    <a:pt x="67" y="1"/>
                  </a:moveTo>
                  <a:cubicBezTo>
                    <a:pt x="25" y="1"/>
                    <a:pt x="0" y="66"/>
                    <a:pt x="40" y="91"/>
                  </a:cubicBezTo>
                  <a:cubicBezTo>
                    <a:pt x="3422" y="2255"/>
                    <a:pt x="6777" y="4279"/>
                    <a:pt x="9875" y="6858"/>
                  </a:cubicBezTo>
                  <a:cubicBezTo>
                    <a:pt x="9911" y="6887"/>
                    <a:pt x="9949" y="6900"/>
                    <a:pt x="9984" y="6900"/>
                  </a:cubicBezTo>
                  <a:cubicBezTo>
                    <a:pt x="10133" y="6900"/>
                    <a:pt x="10245" y="6669"/>
                    <a:pt x="10092" y="6543"/>
                  </a:cubicBezTo>
                  <a:cubicBezTo>
                    <a:pt x="7070" y="4018"/>
                    <a:pt x="3727" y="1561"/>
                    <a:pt x="86" y="5"/>
                  </a:cubicBezTo>
                  <a:cubicBezTo>
                    <a:pt x="79" y="2"/>
                    <a:pt x="73" y="1"/>
                    <a:pt x="67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8073;p74">
              <a:extLst>
                <a:ext uri="{FF2B5EF4-FFF2-40B4-BE49-F238E27FC236}">
                  <a16:creationId xmlns:a16="http://schemas.microsoft.com/office/drawing/2014/main" id="{D9140F7C-F32D-77E4-06BA-491F4C50CCE2}"/>
                </a:ext>
              </a:extLst>
            </p:cNvPr>
            <p:cNvSpPr/>
            <p:nvPr/>
          </p:nvSpPr>
          <p:spPr>
            <a:xfrm>
              <a:off x="1237450" y="3169925"/>
              <a:ext cx="243625" cy="137025"/>
            </a:xfrm>
            <a:custGeom>
              <a:avLst/>
              <a:gdLst/>
              <a:ahLst/>
              <a:cxnLst/>
              <a:rect l="l" t="t" r="r" b="b"/>
              <a:pathLst>
                <a:path w="9745" h="5481" extrusionOk="0">
                  <a:moveTo>
                    <a:pt x="98" y="1"/>
                  </a:moveTo>
                  <a:cubicBezTo>
                    <a:pt x="40" y="1"/>
                    <a:pt x="0" y="89"/>
                    <a:pt x="63" y="121"/>
                  </a:cubicBezTo>
                  <a:cubicBezTo>
                    <a:pt x="3200" y="1856"/>
                    <a:pt x="6358" y="3456"/>
                    <a:pt x="9350" y="5446"/>
                  </a:cubicBezTo>
                  <a:cubicBezTo>
                    <a:pt x="9386" y="5470"/>
                    <a:pt x="9422" y="5480"/>
                    <a:pt x="9456" y="5480"/>
                  </a:cubicBezTo>
                  <a:cubicBezTo>
                    <a:pt x="9622" y="5480"/>
                    <a:pt x="9744" y="5240"/>
                    <a:pt x="9571" y="5125"/>
                  </a:cubicBezTo>
                  <a:cubicBezTo>
                    <a:pt x="6615" y="3154"/>
                    <a:pt x="3465" y="1241"/>
                    <a:pt x="121" y="5"/>
                  </a:cubicBezTo>
                  <a:cubicBezTo>
                    <a:pt x="113" y="2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8074;p74">
              <a:extLst>
                <a:ext uri="{FF2B5EF4-FFF2-40B4-BE49-F238E27FC236}">
                  <a16:creationId xmlns:a16="http://schemas.microsoft.com/office/drawing/2014/main" id="{D2184550-5DAD-1FE6-FF4E-B254C85F60D8}"/>
                </a:ext>
              </a:extLst>
            </p:cNvPr>
            <p:cNvSpPr/>
            <p:nvPr/>
          </p:nvSpPr>
          <p:spPr>
            <a:xfrm>
              <a:off x="1270325" y="3315950"/>
              <a:ext cx="254075" cy="97875"/>
            </a:xfrm>
            <a:custGeom>
              <a:avLst/>
              <a:gdLst/>
              <a:ahLst/>
              <a:cxnLst/>
              <a:rect l="l" t="t" r="r" b="b"/>
              <a:pathLst>
                <a:path w="10163" h="3915" extrusionOk="0">
                  <a:moveTo>
                    <a:pt x="116" y="0"/>
                  </a:moveTo>
                  <a:cubicBezTo>
                    <a:pt x="37" y="0"/>
                    <a:pt x="1" y="110"/>
                    <a:pt x="86" y="144"/>
                  </a:cubicBezTo>
                  <a:cubicBezTo>
                    <a:pt x="3315" y="1456"/>
                    <a:pt x="6627" y="2744"/>
                    <a:pt x="9914" y="3903"/>
                  </a:cubicBezTo>
                  <a:cubicBezTo>
                    <a:pt x="9935" y="3911"/>
                    <a:pt x="9954" y="3914"/>
                    <a:pt x="9972" y="3914"/>
                  </a:cubicBezTo>
                  <a:cubicBezTo>
                    <a:pt x="10116" y="3914"/>
                    <a:pt x="10163" y="3697"/>
                    <a:pt x="10015" y="3622"/>
                  </a:cubicBezTo>
                  <a:cubicBezTo>
                    <a:pt x="6956" y="2071"/>
                    <a:pt x="3465" y="816"/>
                    <a:pt x="136" y="3"/>
                  </a:cubicBezTo>
                  <a:cubicBezTo>
                    <a:pt x="129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8075;p74">
              <a:extLst>
                <a:ext uri="{FF2B5EF4-FFF2-40B4-BE49-F238E27FC236}">
                  <a16:creationId xmlns:a16="http://schemas.microsoft.com/office/drawing/2014/main" id="{F07BAC4C-BE4F-4C52-3EF9-4E8DA7633D8B}"/>
                </a:ext>
              </a:extLst>
            </p:cNvPr>
            <p:cNvSpPr/>
            <p:nvPr/>
          </p:nvSpPr>
          <p:spPr>
            <a:xfrm>
              <a:off x="1294775" y="3436200"/>
              <a:ext cx="298300" cy="160400"/>
            </a:xfrm>
            <a:custGeom>
              <a:avLst/>
              <a:gdLst/>
              <a:ahLst/>
              <a:cxnLst/>
              <a:rect l="l" t="t" r="r" b="b"/>
              <a:pathLst>
                <a:path w="11932" h="6416" extrusionOk="0">
                  <a:moveTo>
                    <a:pt x="110" y="0"/>
                  </a:moveTo>
                  <a:cubicBezTo>
                    <a:pt x="34" y="0"/>
                    <a:pt x="1" y="113"/>
                    <a:pt x="83" y="142"/>
                  </a:cubicBezTo>
                  <a:cubicBezTo>
                    <a:pt x="4302" y="1641"/>
                    <a:pt x="7708" y="4566"/>
                    <a:pt x="11735" y="6405"/>
                  </a:cubicBezTo>
                  <a:cubicBezTo>
                    <a:pt x="11752" y="6412"/>
                    <a:pt x="11768" y="6416"/>
                    <a:pt x="11783" y="6416"/>
                  </a:cubicBezTo>
                  <a:cubicBezTo>
                    <a:pt x="11883" y="6416"/>
                    <a:pt x="11932" y="6260"/>
                    <a:pt x="11843" y="6192"/>
                  </a:cubicBezTo>
                  <a:cubicBezTo>
                    <a:pt x="9975" y="4734"/>
                    <a:pt x="7721" y="3628"/>
                    <a:pt x="5659" y="2458"/>
                  </a:cubicBezTo>
                  <a:cubicBezTo>
                    <a:pt x="3892" y="1455"/>
                    <a:pt x="2097" y="556"/>
                    <a:pt x="133" y="3"/>
                  </a:cubicBezTo>
                  <a:cubicBezTo>
                    <a:pt x="125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8076;p74">
              <a:extLst>
                <a:ext uri="{FF2B5EF4-FFF2-40B4-BE49-F238E27FC236}">
                  <a16:creationId xmlns:a16="http://schemas.microsoft.com/office/drawing/2014/main" id="{FFA36856-84D0-C857-6ED7-214226DAAB66}"/>
                </a:ext>
              </a:extLst>
            </p:cNvPr>
            <p:cNvSpPr/>
            <p:nvPr/>
          </p:nvSpPr>
          <p:spPr>
            <a:xfrm>
              <a:off x="1300700" y="3556450"/>
              <a:ext cx="335100" cy="233800"/>
            </a:xfrm>
            <a:custGeom>
              <a:avLst/>
              <a:gdLst/>
              <a:ahLst/>
              <a:cxnLst/>
              <a:rect l="l" t="t" r="r" b="b"/>
              <a:pathLst>
                <a:path w="13404" h="9352" extrusionOk="0">
                  <a:moveTo>
                    <a:pt x="90" y="0"/>
                  </a:moveTo>
                  <a:cubicBezTo>
                    <a:pt x="36" y="0"/>
                    <a:pt x="0" y="76"/>
                    <a:pt x="54" y="116"/>
                  </a:cubicBezTo>
                  <a:cubicBezTo>
                    <a:pt x="4275" y="3296"/>
                    <a:pt x="8602" y="6498"/>
                    <a:pt x="13071" y="9322"/>
                  </a:cubicBezTo>
                  <a:cubicBezTo>
                    <a:pt x="13103" y="9342"/>
                    <a:pt x="13135" y="9351"/>
                    <a:pt x="13166" y="9351"/>
                  </a:cubicBezTo>
                  <a:cubicBezTo>
                    <a:pt x="13307" y="9351"/>
                    <a:pt x="13404" y="9154"/>
                    <a:pt x="13262" y="9046"/>
                  </a:cubicBezTo>
                  <a:cubicBezTo>
                    <a:pt x="9069" y="5828"/>
                    <a:pt x="4568" y="2873"/>
                    <a:pt x="126" y="11"/>
                  </a:cubicBezTo>
                  <a:cubicBezTo>
                    <a:pt x="114" y="4"/>
                    <a:pt x="102" y="0"/>
                    <a:pt x="90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8077;p74">
              <a:extLst>
                <a:ext uri="{FF2B5EF4-FFF2-40B4-BE49-F238E27FC236}">
                  <a16:creationId xmlns:a16="http://schemas.microsoft.com/office/drawing/2014/main" id="{7D9FAEEB-1921-8339-2EB7-67B6BA2BE16F}"/>
                </a:ext>
              </a:extLst>
            </p:cNvPr>
            <p:cNvSpPr/>
            <p:nvPr/>
          </p:nvSpPr>
          <p:spPr>
            <a:xfrm>
              <a:off x="1306225" y="3739500"/>
              <a:ext cx="355575" cy="222125"/>
            </a:xfrm>
            <a:custGeom>
              <a:avLst/>
              <a:gdLst/>
              <a:ahLst/>
              <a:cxnLst/>
              <a:rect l="l" t="t" r="r" b="b"/>
              <a:pathLst>
                <a:path w="14223" h="8885" extrusionOk="0">
                  <a:moveTo>
                    <a:pt x="98" y="0"/>
                  </a:moveTo>
                  <a:cubicBezTo>
                    <a:pt x="27" y="0"/>
                    <a:pt x="1" y="108"/>
                    <a:pt x="76" y="141"/>
                  </a:cubicBezTo>
                  <a:cubicBezTo>
                    <a:pt x="5066" y="2481"/>
                    <a:pt x="8972" y="6569"/>
                    <a:pt x="13943" y="8871"/>
                  </a:cubicBezTo>
                  <a:cubicBezTo>
                    <a:pt x="13963" y="8880"/>
                    <a:pt x="13983" y="8885"/>
                    <a:pt x="14002" y="8885"/>
                  </a:cubicBezTo>
                  <a:cubicBezTo>
                    <a:pt x="14137" y="8885"/>
                    <a:pt x="14223" y="8668"/>
                    <a:pt x="14087" y="8589"/>
                  </a:cubicBezTo>
                  <a:cubicBezTo>
                    <a:pt x="9472" y="5827"/>
                    <a:pt x="5236" y="1815"/>
                    <a:pt x="125" y="5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8078;p74">
              <a:extLst>
                <a:ext uri="{FF2B5EF4-FFF2-40B4-BE49-F238E27FC236}">
                  <a16:creationId xmlns:a16="http://schemas.microsoft.com/office/drawing/2014/main" id="{869ACC29-6CB7-EF0F-8521-3228938DADB2}"/>
                </a:ext>
              </a:extLst>
            </p:cNvPr>
            <p:cNvSpPr/>
            <p:nvPr/>
          </p:nvSpPr>
          <p:spPr>
            <a:xfrm>
              <a:off x="1202600" y="3904025"/>
              <a:ext cx="470500" cy="200900"/>
            </a:xfrm>
            <a:custGeom>
              <a:avLst/>
              <a:gdLst/>
              <a:ahLst/>
              <a:cxnLst/>
              <a:rect l="l" t="t" r="r" b="b"/>
              <a:pathLst>
                <a:path w="18820" h="8036" extrusionOk="0">
                  <a:moveTo>
                    <a:pt x="877" y="0"/>
                  </a:moveTo>
                  <a:cubicBezTo>
                    <a:pt x="613" y="0"/>
                    <a:pt x="341" y="34"/>
                    <a:pt x="58" y="112"/>
                  </a:cubicBezTo>
                  <a:cubicBezTo>
                    <a:pt x="0" y="129"/>
                    <a:pt x="12" y="209"/>
                    <a:pt x="65" y="209"/>
                  </a:cubicBezTo>
                  <a:cubicBezTo>
                    <a:pt x="68" y="209"/>
                    <a:pt x="71" y="208"/>
                    <a:pt x="73" y="208"/>
                  </a:cubicBezTo>
                  <a:cubicBezTo>
                    <a:pt x="224" y="186"/>
                    <a:pt x="376" y="176"/>
                    <a:pt x="531" y="176"/>
                  </a:cubicBezTo>
                  <a:cubicBezTo>
                    <a:pt x="2341" y="176"/>
                    <a:pt x="4450" y="1575"/>
                    <a:pt x="5980" y="2274"/>
                  </a:cubicBezTo>
                  <a:cubicBezTo>
                    <a:pt x="7500" y="2969"/>
                    <a:pt x="9016" y="3673"/>
                    <a:pt x="10530" y="4385"/>
                  </a:cubicBezTo>
                  <a:cubicBezTo>
                    <a:pt x="12134" y="5142"/>
                    <a:pt x="13734" y="5912"/>
                    <a:pt x="15330" y="6695"/>
                  </a:cubicBezTo>
                  <a:cubicBezTo>
                    <a:pt x="16154" y="7099"/>
                    <a:pt x="17292" y="8035"/>
                    <a:pt x="18280" y="8035"/>
                  </a:cubicBezTo>
                  <a:cubicBezTo>
                    <a:pt x="18409" y="8035"/>
                    <a:pt x="18536" y="8019"/>
                    <a:pt x="18660" y="7984"/>
                  </a:cubicBezTo>
                  <a:cubicBezTo>
                    <a:pt x="18740" y="7961"/>
                    <a:pt x="18820" y="7897"/>
                    <a:pt x="18820" y="7804"/>
                  </a:cubicBezTo>
                  <a:lnTo>
                    <a:pt x="18820" y="7605"/>
                  </a:lnTo>
                  <a:cubicBezTo>
                    <a:pt x="18820" y="7542"/>
                    <a:pt x="18798" y="7468"/>
                    <a:pt x="18738" y="7434"/>
                  </a:cubicBezTo>
                  <a:cubicBezTo>
                    <a:pt x="18675" y="7398"/>
                    <a:pt x="18615" y="7364"/>
                    <a:pt x="18552" y="7328"/>
                  </a:cubicBezTo>
                  <a:cubicBezTo>
                    <a:pt x="18524" y="7312"/>
                    <a:pt x="18487" y="7301"/>
                    <a:pt x="18451" y="7301"/>
                  </a:cubicBezTo>
                  <a:cubicBezTo>
                    <a:pt x="18416" y="7301"/>
                    <a:pt x="18381" y="7312"/>
                    <a:pt x="18355" y="7339"/>
                  </a:cubicBezTo>
                  <a:lnTo>
                    <a:pt x="18254" y="7447"/>
                  </a:lnTo>
                  <a:cubicBezTo>
                    <a:pt x="18168" y="7538"/>
                    <a:pt x="18231" y="7689"/>
                    <a:pt x="18340" y="7689"/>
                  </a:cubicBezTo>
                  <a:cubicBezTo>
                    <a:pt x="18324" y="7692"/>
                    <a:pt x="18307" y="7693"/>
                    <a:pt x="18289" y="7693"/>
                  </a:cubicBezTo>
                  <a:cubicBezTo>
                    <a:pt x="17736" y="7693"/>
                    <a:pt x="16092" y="6625"/>
                    <a:pt x="15749" y="6456"/>
                  </a:cubicBezTo>
                  <a:cubicBezTo>
                    <a:pt x="14999" y="6089"/>
                    <a:pt x="14247" y="5725"/>
                    <a:pt x="13494" y="5362"/>
                  </a:cubicBezTo>
                  <a:cubicBezTo>
                    <a:pt x="11894" y="4592"/>
                    <a:pt x="10288" y="3834"/>
                    <a:pt x="8675" y="3091"/>
                  </a:cubicBezTo>
                  <a:cubicBezTo>
                    <a:pt x="6969" y="2304"/>
                    <a:pt x="5253" y="1537"/>
                    <a:pt x="3525" y="795"/>
                  </a:cubicBezTo>
                  <a:cubicBezTo>
                    <a:pt x="2628" y="409"/>
                    <a:pt x="1796" y="0"/>
                    <a:pt x="877" y="0"/>
                  </a:cubicBezTo>
                  <a:close/>
                </a:path>
              </a:pathLst>
            </a:custGeom>
            <a:solidFill>
              <a:srgbClr val="8E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8079;p74">
              <a:extLst>
                <a:ext uri="{FF2B5EF4-FFF2-40B4-BE49-F238E27FC236}">
                  <a16:creationId xmlns:a16="http://schemas.microsoft.com/office/drawing/2014/main" id="{8D3277B0-9B4D-82FC-B749-75CC84B3F657}"/>
                </a:ext>
              </a:extLst>
            </p:cNvPr>
            <p:cNvSpPr/>
            <p:nvPr/>
          </p:nvSpPr>
          <p:spPr>
            <a:xfrm>
              <a:off x="1076400" y="2668275"/>
              <a:ext cx="979025" cy="1682050"/>
            </a:xfrm>
            <a:custGeom>
              <a:avLst/>
              <a:gdLst/>
              <a:ahLst/>
              <a:cxnLst/>
              <a:rect l="l" t="t" r="r" b="b"/>
              <a:pathLst>
                <a:path w="39161" h="67282" extrusionOk="0">
                  <a:moveTo>
                    <a:pt x="16438" y="5883"/>
                  </a:moveTo>
                  <a:lnTo>
                    <a:pt x="16438" y="5883"/>
                  </a:lnTo>
                  <a:cubicBezTo>
                    <a:pt x="17551" y="10681"/>
                    <a:pt x="17728" y="15478"/>
                    <a:pt x="15933" y="20121"/>
                  </a:cubicBezTo>
                  <a:cubicBezTo>
                    <a:pt x="15909" y="20103"/>
                    <a:pt x="15878" y="20093"/>
                    <a:pt x="15846" y="20093"/>
                  </a:cubicBezTo>
                  <a:cubicBezTo>
                    <a:pt x="15795" y="20093"/>
                    <a:pt x="15743" y="20119"/>
                    <a:pt x="15722" y="20177"/>
                  </a:cubicBezTo>
                  <a:cubicBezTo>
                    <a:pt x="15906" y="19657"/>
                    <a:pt x="15535" y="18447"/>
                    <a:pt x="15513" y="17871"/>
                  </a:cubicBezTo>
                  <a:cubicBezTo>
                    <a:pt x="15493" y="17347"/>
                    <a:pt x="15485" y="16819"/>
                    <a:pt x="15486" y="16291"/>
                  </a:cubicBezTo>
                  <a:cubicBezTo>
                    <a:pt x="15489" y="15028"/>
                    <a:pt x="15556" y="13763"/>
                    <a:pt x="15658" y="12504"/>
                  </a:cubicBezTo>
                  <a:cubicBezTo>
                    <a:pt x="15836" y="10288"/>
                    <a:pt x="16133" y="8085"/>
                    <a:pt x="16438" y="5883"/>
                  </a:cubicBezTo>
                  <a:close/>
                  <a:moveTo>
                    <a:pt x="2042" y="12700"/>
                  </a:moveTo>
                  <a:cubicBezTo>
                    <a:pt x="2328" y="12700"/>
                    <a:pt x="3090" y="13112"/>
                    <a:pt x="3370" y="13194"/>
                  </a:cubicBezTo>
                  <a:cubicBezTo>
                    <a:pt x="3898" y="13356"/>
                    <a:pt x="4418" y="13550"/>
                    <a:pt x="4924" y="13769"/>
                  </a:cubicBezTo>
                  <a:cubicBezTo>
                    <a:pt x="6274" y="14343"/>
                    <a:pt x="7546" y="15099"/>
                    <a:pt x="8761" y="15913"/>
                  </a:cubicBezTo>
                  <a:cubicBezTo>
                    <a:pt x="11092" y="17478"/>
                    <a:pt x="13180" y="19338"/>
                    <a:pt x="15149" y="21333"/>
                  </a:cubicBezTo>
                  <a:cubicBezTo>
                    <a:pt x="15166" y="21350"/>
                    <a:pt x="15183" y="21354"/>
                    <a:pt x="15202" y="21359"/>
                  </a:cubicBezTo>
                  <a:cubicBezTo>
                    <a:pt x="15228" y="21423"/>
                    <a:pt x="15255" y="21487"/>
                    <a:pt x="15279" y="21556"/>
                  </a:cubicBezTo>
                  <a:cubicBezTo>
                    <a:pt x="15265" y="21544"/>
                    <a:pt x="15252" y="21536"/>
                    <a:pt x="15233" y="21529"/>
                  </a:cubicBezTo>
                  <a:cubicBezTo>
                    <a:pt x="12633" y="20816"/>
                    <a:pt x="10261" y="19594"/>
                    <a:pt x="8062" y="18042"/>
                  </a:cubicBezTo>
                  <a:cubicBezTo>
                    <a:pt x="7019" y="17311"/>
                    <a:pt x="6022" y="16515"/>
                    <a:pt x="5050" y="15693"/>
                  </a:cubicBezTo>
                  <a:cubicBezTo>
                    <a:pt x="4096" y="14886"/>
                    <a:pt x="2677" y="14035"/>
                    <a:pt x="2019" y="12997"/>
                  </a:cubicBezTo>
                  <a:cubicBezTo>
                    <a:pt x="1883" y="12778"/>
                    <a:pt x="1917" y="12700"/>
                    <a:pt x="2042" y="12700"/>
                  </a:cubicBezTo>
                  <a:close/>
                  <a:moveTo>
                    <a:pt x="21600" y="8939"/>
                  </a:moveTo>
                  <a:lnTo>
                    <a:pt x="21600" y="8939"/>
                  </a:lnTo>
                  <a:cubicBezTo>
                    <a:pt x="22556" y="14610"/>
                    <a:pt x="21263" y="19984"/>
                    <a:pt x="18435" y="24951"/>
                  </a:cubicBezTo>
                  <a:cubicBezTo>
                    <a:pt x="18437" y="24941"/>
                    <a:pt x="18441" y="24931"/>
                    <a:pt x="18441" y="24919"/>
                  </a:cubicBezTo>
                  <a:cubicBezTo>
                    <a:pt x="18198" y="21669"/>
                    <a:pt x="18212" y="18805"/>
                    <a:pt x="19517" y="15771"/>
                  </a:cubicBezTo>
                  <a:cubicBezTo>
                    <a:pt x="20473" y="13553"/>
                    <a:pt x="21174" y="11298"/>
                    <a:pt x="21600" y="8939"/>
                  </a:cubicBezTo>
                  <a:close/>
                  <a:moveTo>
                    <a:pt x="4331" y="18108"/>
                  </a:moveTo>
                  <a:cubicBezTo>
                    <a:pt x="4486" y="18108"/>
                    <a:pt x="4759" y="18183"/>
                    <a:pt x="5136" y="18275"/>
                  </a:cubicBezTo>
                  <a:cubicBezTo>
                    <a:pt x="5866" y="18455"/>
                    <a:pt x="6587" y="18677"/>
                    <a:pt x="7293" y="18941"/>
                  </a:cubicBezTo>
                  <a:cubicBezTo>
                    <a:pt x="8513" y="19397"/>
                    <a:pt x="9684" y="19978"/>
                    <a:pt x="10781" y="20671"/>
                  </a:cubicBezTo>
                  <a:cubicBezTo>
                    <a:pt x="12987" y="22063"/>
                    <a:pt x="14786" y="23919"/>
                    <a:pt x="16651" y="25714"/>
                  </a:cubicBezTo>
                  <a:cubicBezTo>
                    <a:pt x="11987" y="25221"/>
                    <a:pt x="7175" y="22848"/>
                    <a:pt x="4520" y="18864"/>
                  </a:cubicBezTo>
                  <a:cubicBezTo>
                    <a:pt x="4137" y="18287"/>
                    <a:pt x="4093" y="18108"/>
                    <a:pt x="4331" y="18108"/>
                  </a:cubicBezTo>
                  <a:close/>
                  <a:moveTo>
                    <a:pt x="25707" y="14862"/>
                  </a:moveTo>
                  <a:lnTo>
                    <a:pt x="25707" y="14862"/>
                  </a:lnTo>
                  <a:cubicBezTo>
                    <a:pt x="25517" y="20437"/>
                    <a:pt x="24403" y="25681"/>
                    <a:pt x="20124" y="29579"/>
                  </a:cubicBezTo>
                  <a:cubicBezTo>
                    <a:pt x="20634" y="28699"/>
                    <a:pt x="20530" y="27728"/>
                    <a:pt x="20630" y="26715"/>
                  </a:cubicBezTo>
                  <a:cubicBezTo>
                    <a:pt x="20793" y="25055"/>
                    <a:pt x="21179" y="23421"/>
                    <a:pt x="21770" y="21862"/>
                  </a:cubicBezTo>
                  <a:cubicBezTo>
                    <a:pt x="22736" y="19326"/>
                    <a:pt x="24409" y="17211"/>
                    <a:pt x="25707" y="14862"/>
                  </a:cubicBezTo>
                  <a:close/>
                  <a:moveTo>
                    <a:pt x="5654" y="24738"/>
                  </a:moveTo>
                  <a:lnTo>
                    <a:pt x="5654" y="24738"/>
                  </a:lnTo>
                  <a:cubicBezTo>
                    <a:pt x="10428" y="25364"/>
                    <a:pt x="14656" y="27403"/>
                    <a:pt x="18392" y="30452"/>
                  </a:cubicBezTo>
                  <a:cubicBezTo>
                    <a:pt x="15508" y="30022"/>
                    <a:pt x="12370" y="29796"/>
                    <a:pt x="9734" y="28507"/>
                  </a:cubicBezTo>
                  <a:cubicBezTo>
                    <a:pt x="8408" y="27863"/>
                    <a:pt x="7548" y="26914"/>
                    <a:pt x="6645" y="25778"/>
                  </a:cubicBezTo>
                  <a:cubicBezTo>
                    <a:pt x="6327" y="25377"/>
                    <a:pt x="6016" y="25024"/>
                    <a:pt x="5654" y="24738"/>
                  </a:cubicBezTo>
                  <a:close/>
                  <a:moveTo>
                    <a:pt x="30144" y="19600"/>
                  </a:moveTo>
                  <a:lnTo>
                    <a:pt x="30144" y="19600"/>
                  </a:lnTo>
                  <a:cubicBezTo>
                    <a:pt x="29546" y="26110"/>
                    <a:pt x="27553" y="32416"/>
                    <a:pt x="22332" y="36663"/>
                  </a:cubicBezTo>
                  <a:cubicBezTo>
                    <a:pt x="22952" y="32852"/>
                    <a:pt x="23743" y="29149"/>
                    <a:pt x="25965" y="25905"/>
                  </a:cubicBezTo>
                  <a:cubicBezTo>
                    <a:pt x="27397" y="23808"/>
                    <a:pt x="29083" y="21899"/>
                    <a:pt x="30144" y="19600"/>
                  </a:cubicBezTo>
                  <a:close/>
                  <a:moveTo>
                    <a:pt x="5231" y="29287"/>
                  </a:moveTo>
                  <a:lnTo>
                    <a:pt x="5231" y="29287"/>
                  </a:lnTo>
                  <a:cubicBezTo>
                    <a:pt x="8128" y="29507"/>
                    <a:pt x="10940" y="30310"/>
                    <a:pt x="13501" y="31722"/>
                  </a:cubicBezTo>
                  <a:cubicBezTo>
                    <a:pt x="16056" y="33132"/>
                    <a:pt x="18074" y="35117"/>
                    <a:pt x="20094" y="37176"/>
                  </a:cubicBezTo>
                  <a:cubicBezTo>
                    <a:pt x="17048" y="36433"/>
                    <a:pt x="14036" y="35454"/>
                    <a:pt x="11307" y="33881"/>
                  </a:cubicBezTo>
                  <a:cubicBezTo>
                    <a:pt x="9115" y="32624"/>
                    <a:pt x="7405" y="30535"/>
                    <a:pt x="5231" y="29287"/>
                  </a:cubicBezTo>
                  <a:close/>
                  <a:moveTo>
                    <a:pt x="32954" y="26458"/>
                  </a:moveTo>
                  <a:lnTo>
                    <a:pt x="32954" y="26458"/>
                  </a:lnTo>
                  <a:cubicBezTo>
                    <a:pt x="31753" y="33309"/>
                    <a:pt x="29481" y="39723"/>
                    <a:pt x="23999" y="44367"/>
                  </a:cubicBezTo>
                  <a:cubicBezTo>
                    <a:pt x="24028" y="44334"/>
                    <a:pt x="24051" y="44297"/>
                    <a:pt x="24056" y="44251"/>
                  </a:cubicBezTo>
                  <a:cubicBezTo>
                    <a:pt x="25166" y="37519"/>
                    <a:pt x="30004" y="32421"/>
                    <a:pt x="32954" y="26458"/>
                  </a:cubicBezTo>
                  <a:close/>
                  <a:moveTo>
                    <a:pt x="23999" y="44367"/>
                  </a:moveTo>
                  <a:cubicBezTo>
                    <a:pt x="23970" y="44394"/>
                    <a:pt x="23936" y="44424"/>
                    <a:pt x="23903" y="44453"/>
                  </a:cubicBezTo>
                  <a:cubicBezTo>
                    <a:pt x="23903" y="44441"/>
                    <a:pt x="23900" y="44437"/>
                    <a:pt x="23899" y="44426"/>
                  </a:cubicBezTo>
                  <a:cubicBezTo>
                    <a:pt x="23936" y="44416"/>
                    <a:pt x="23970" y="44394"/>
                    <a:pt x="23999" y="44367"/>
                  </a:cubicBezTo>
                  <a:close/>
                  <a:moveTo>
                    <a:pt x="6240" y="34480"/>
                  </a:moveTo>
                  <a:lnTo>
                    <a:pt x="6240" y="34480"/>
                  </a:lnTo>
                  <a:cubicBezTo>
                    <a:pt x="12993" y="35040"/>
                    <a:pt x="17857" y="39689"/>
                    <a:pt x="21880" y="44789"/>
                  </a:cubicBezTo>
                  <a:cubicBezTo>
                    <a:pt x="19164" y="43410"/>
                    <a:pt x="16069" y="42951"/>
                    <a:pt x="13419" y="41418"/>
                  </a:cubicBezTo>
                  <a:cubicBezTo>
                    <a:pt x="11701" y="40425"/>
                    <a:pt x="10532" y="38896"/>
                    <a:pt x="9236" y="37439"/>
                  </a:cubicBezTo>
                  <a:cubicBezTo>
                    <a:pt x="8305" y="36386"/>
                    <a:pt x="7295" y="35407"/>
                    <a:pt x="6240" y="34480"/>
                  </a:cubicBezTo>
                  <a:close/>
                  <a:moveTo>
                    <a:pt x="35141" y="31722"/>
                  </a:moveTo>
                  <a:lnTo>
                    <a:pt x="35141" y="31722"/>
                  </a:lnTo>
                  <a:cubicBezTo>
                    <a:pt x="34488" y="39401"/>
                    <a:pt x="31655" y="46846"/>
                    <a:pt x="25042" y="51317"/>
                  </a:cubicBezTo>
                  <a:cubicBezTo>
                    <a:pt x="26825" y="44037"/>
                    <a:pt x="32252" y="38510"/>
                    <a:pt x="35141" y="31722"/>
                  </a:cubicBezTo>
                  <a:close/>
                  <a:moveTo>
                    <a:pt x="5607" y="41031"/>
                  </a:moveTo>
                  <a:lnTo>
                    <a:pt x="5607" y="41031"/>
                  </a:lnTo>
                  <a:cubicBezTo>
                    <a:pt x="9098" y="41662"/>
                    <a:pt x="12386" y="42302"/>
                    <a:pt x="15386" y="44449"/>
                  </a:cubicBezTo>
                  <a:cubicBezTo>
                    <a:pt x="18308" y="46538"/>
                    <a:pt x="20759" y="49094"/>
                    <a:pt x="23020" y="51864"/>
                  </a:cubicBezTo>
                  <a:cubicBezTo>
                    <a:pt x="18915" y="51303"/>
                    <a:pt x="15002" y="49745"/>
                    <a:pt x="11720" y="47183"/>
                  </a:cubicBezTo>
                  <a:cubicBezTo>
                    <a:pt x="9446" y="45410"/>
                    <a:pt x="7968" y="42663"/>
                    <a:pt x="5607" y="41031"/>
                  </a:cubicBezTo>
                  <a:close/>
                  <a:moveTo>
                    <a:pt x="38605" y="38017"/>
                  </a:moveTo>
                  <a:lnTo>
                    <a:pt x="38605" y="38017"/>
                  </a:lnTo>
                  <a:cubicBezTo>
                    <a:pt x="38056" y="42218"/>
                    <a:pt x="36774" y="46327"/>
                    <a:pt x="34368" y="49854"/>
                  </a:cubicBezTo>
                  <a:cubicBezTo>
                    <a:pt x="32043" y="53254"/>
                    <a:pt x="29010" y="55396"/>
                    <a:pt x="25392" y="57201"/>
                  </a:cubicBezTo>
                  <a:cubicBezTo>
                    <a:pt x="25392" y="57191"/>
                    <a:pt x="25394" y="57185"/>
                    <a:pt x="25389" y="57178"/>
                  </a:cubicBezTo>
                  <a:cubicBezTo>
                    <a:pt x="25408" y="57164"/>
                    <a:pt x="25425" y="57151"/>
                    <a:pt x="25436" y="57129"/>
                  </a:cubicBezTo>
                  <a:cubicBezTo>
                    <a:pt x="29443" y="50500"/>
                    <a:pt x="33841" y="44124"/>
                    <a:pt x="38605" y="38017"/>
                  </a:cubicBezTo>
                  <a:close/>
                  <a:moveTo>
                    <a:pt x="1442" y="48455"/>
                  </a:moveTo>
                  <a:lnTo>
                    <a:pt x="1442" y="48455"/>
                  </a:lnTo>
                  <a:cubicBezTo>
                    <a:pt x="9769" y="48725"/>
                    <a:pt x="17349" y="52057"/>
                    <a:pt x="23596" y="57555"/>
                  </a:cubicBezTo>
                  <a:cubicBezTo>
                    <a:pt x="23627" y="57581"/>
                    <a:pt x="23660" y="57592"/>
                    <a:pt x="23692" y="57592"/>
                  </a:cubicBezTo>
                  <a:cubicBezTo>
                    <a:pt x="23731" y="57592"/>
                    <a:pt x="23770" y="57575"/>
                    <a:pt x="23800" y="57551"/>
                  </a:cubicBezTo>
                  <a:cubicBezTo>
                    <a:pt x="23803" y="57581"/>
                    <a:pt x="23806" y="57614"/>
                    <a:pt x="23809" y="57648"/>
                  </a:cubicBezTo>
                  <a:cubicBezTo>
                    <a:pt x="21593" y="57535"/>
                    <a:pt x="19480" y="57327"/>
                    <a:pt x="17355" y="56614"/>
                  </a:cubicBezTo>
                  <a:cubicBezTo>
                    <a:pt x="15326" y="55935"/>
                    <a:pt x="13451" y="54900"/>
                    <a:pt x="11573" y="53892"/>
                  </a:cubicBezTo>
                  <a:cubicBezTo>
                    <a:pt x="8198" y="52077"/>
                    <a:pt x="4824" y="50262"/>
                    <a:pt x="1442" y="48455"/>
                  </a:cubicBezTo>
                  <a:close/>
                  <a:moveTo>
                    <a:pt x="6509" y="1810"/>
                  </a:moveTo>
                  <a:lnTo>
                    <a:pt x="6509" y="1810"/>
                  </a:lnTo>
                  <a:cubicBezTo>
                    <a:pt x="6680" y="2061"/>
                    <a:pt x="6849" y="2311"/>
                    <a:pt x="7016" y="2563"/>
                  </a:cubicBezTo>
                  <a:cubicBezTo>
                    <a:pt x="7526" y="3336"/>
                    <a:pt x="8020" y="4121"/>
                    <a:pt x="8495" y="4919"/>
                  </a:cubicBezTo>
                  <a:cubicBezTo>
                    <a:pt x="9358" y="6362"/>
                    <a:pt x="10155" y="7846"/>
                    <a:pt x="10892" y="9359"/>
                  </a:cubicBezTo>
                  <a:cubicBezTo>
                    <a:pt x="12448" y="12550"/>
                    <a:pt x="13643" y="15871"/>
                    <a:pt x="14739" y="19244"/>
                  </a:cubicBezTo>
                  <a:cubicBezTo>
                    <a:pt x="14750" y="19278"/>
                    <a:pt x="14775" y="19300"/>
                    <a:pt x="14803" y="19308"/>
                  </a:cubicBezTo>
                  <a:cubicBezTo>
                    <a:pt x="18272" y="26655"/>
                    <a:pt x="21317" y="33928"/>
                    <a:pt x="23059" y="41911"/>
                  </a:cubicBezTo>
                  <a:cubicBezTo>
                    <a:pt x="24775" y="49788"/>
                    <a:pt x="25218" y="57700"/>
                    <a:pt x="24938" y="65734"/>
                  </a:cubicBezTo>
                  <a:cubicBezTo>
                    <a:pt x="24912" y="65751"/>
                    <a:pt x="24898" y="65780"/>
                    <a:pt x="24895" y="65815"/>
                  </a:cubicBezTo>
                  <a:cubicBezTo>
                    <a:pt x="24868" y="66248"/>
                    <a:pt x="24665" y="66600"/>
                    <a:pt x="24323" y="66820"/>
                  </a:cubicBezTo>
                  <a:cubicBezTo>
                    <a:pt x="24432" y="62030"/>
                    <a:pt x="24246" y="57161"/>
                    <a:pt x="23743" y="52299"/>
                  </a:cubicBezTo>
                  <a:cubicBezTo>
                    <a:pt x="23779" y="52217"/>
                    <a:pt x="23769" y="52111"/>
                    <a:pt x="23716" y="52034"/>
                  </a:cubicBezTo>
                  <a:cubicBezTo>
                    <a:pt x="22516" y="40731"/>
                    <a:pt x="19590" y="29492"/>
                    <a:pt x="14627" y="19443"/>
                  </a:cubicBezTo>
                  <a:cubicBezTo>
                    <a:pt x="14636" y="19418"/>
                    <a:pt x="14635" y="19384"/>
                    <a:pt x="14623" y="19357"/>
                  </a:cubicBezTo>
                  <a:cubicBezTo>
                    <a:pt x="14616" y="19336"/>
                    <a:pt x="14603" y="19316"/>
                    <a:pt x="14586" y="19298"/>
                  </a:cubicBezTo>
                  <a:cubicBezTo>
                    <a:pt x="12121" y="16798"/>
                    <a:pt x="10565" y="13696"/>
                    <a:pt x="9372" y="10421"/>
                  </a:cubicBezTo>
                  <a:cubicBezTo>
                    <a:pt x="8701" y="8582"/>
                    <a:pt x="8135" y="6709"/>
                    <a:pt x="7518" y="4851"/>
                  </a:cubicBezTo>
                  <a:cubicBezTo>
                    <a:pt x="7292" y="4177"/>
                    <a:pt x="7063" y="3506"/>
                    <a:pt x="6819" y="2845"/>
                  </a:cubicBezTo>
                  <a:cubicBezTo>
                    <a:pt x="6729" y="2603"/>
                    <a:pt x="6632" y="2208"/>
                    <a:pt x="6509" y="1810"/>
                  </a:cubicBezTo>
                  <a:close/>
                  <a:moveTo>
                    <a:pt x="5564" y="0"/>
                  </a:moveTo>
                  <a:cubicBezTo>
                    <a:pt x="5458" y="0"/>
                    <a:pt x="5352" y="123"/>
                    <a:pt x="5403" y="241"/>
                  </a:cubicBezTo>
                  <a:cubicBezTo>
                    <a:pt x="8261" y="6695"/>
                    <a:pt x="9118" y="14342"/>
                    <a:pt x="14314" y="19530"/>
                  </a:cubicBezTo>
                  <a:cubicBezTo>
                    <a:pt x="14354" y="19565"/>
                    <a:pt x="14397" y="19582"/>
                    <a:pt x="14439" y="19582"/>
                  </a:cubicBezTo>
                  <a:cubicBezTo>
                    <a:pt x="14454" y="19582"/>
                    <a:pt x="14469" y="19580"/>
                    <a:pt x="14483" y="19576"/>
                  </a:cubicBezTo>
                  <a:cubicBezTo>
                    <a:pt x="14669" y="20028"/>
                    <a:pt x="14850" y="20479"/>
                    <a:pt x="15033" y="20933"/>
                  </a:cubicBezTo>
                  <a:cubicBezTo>
                    <a:pt x="11534" y="16947"/>
                    <a:pt x="6643" y="13127"/>
                    <a:pt x="1301" y="12383"/>
                  </a:cubicBezTo>
                  <a:cubicBezTo>
                    <a:pt x="1294" y="12382"/>
                    <a:pt x="1287" y="12381"/>
                    <a:pt x="1280" y="12381"/>
                  </a:cubicBezTo>
                  <a:cubicBezTo>
                    <a:pt x="1137" y="12381"/>
                    <a:pt x="1032" y="12586"/>
                    <a:pt x="1146" y="12691"/>
                  </a:cubicBezTo>
                  <a:cubicBezTo>
                    <a:pt x="3975" y="15318"/>
                    <a:pt x="6895" y="17970"/>
                    <a:pt x="10242" y="19864"/>
                  </a:cubicBezTo>
                  <a:cubicBezTo>
                    <a:pt x="11764" y="20727"/>
                    <a:pt x="13371" y="21434"/>
                    <a:pt x="15103" y="21909"/>
                  </a:cubicBezTo>
                  <a:cubicBezTo>
                    <a:pt x="15125" y="21915"/>
                    <a:pt x="15145" y="21918"/>
                    <a:pt x="15165" y="21918"/>
                  </a:cubicBezTo>
                  <a:cubicBezTo>
                    <a:pt x="15268" y="21918"/>
                    <a:pt x="15342" y="21835"/>
                    <a:pt x="15363" y="21749"/>
                  </a:cubicBezTo>
                  <a:cubicBezTo>
                    <a:pt x="15860" y="22998"/>
                    <a:pt x="16343" y="24251"/>
                    <a:pt x="16814" y="25507"/>
                  </a:cubicBezTo>
                  <a:cubicBezTo>
                    <a:pt x="14817" y="23308"/>
                    <a:pt x="12643" y="21394"/>
                    <a:pt x="10181" y="19968"/>
                  </a:cubicBezTo>
                  <a:cubicBezTo>
                    <a:pt x="8186" y="18808"/>
                    <a:pt x="6002" y="17971"/>
                    <a:pt x="3570" y="17561"/>
                  </a:cubicBezTo>
                  <a:cubicBezTo>
                    <a:pt x="3561" y="17559"/>
                    <a:pt x="3552" y="17559"/>
                    <a:pt x="3544" y="17559"/>
                  </a:cubicBezTo>
                  <a:cubicBezTo>
                    <a:pt x="3408" y="17559"/>
                    <a:pt x="3299" y="17733"/>
                    <a:pt x="3373" y="17851"/>
                  </a:cubicBezTo>
                  <a:cubicBezTo>
                    <a:pt x="5399" y="21129"/>
                    <a:pt x="8423" y="23645"/>
                    <a:pt x="11937" y="25041"/>
                  </a:cubicBezTo>
                  <a:cubicBezTo>
                    <a:pt x="13531" y="25672"/>
                    <a:pt x="15230" y="26074"/>
                    <a:pt x="16982" y="26210"/>
                  </a:cubicBezTo>
                  <a:cubicBezTo>
                    <a:pt x="16988" y="26210"/>
                    <a:pt x="16994" y="26210"/>
                    <a:pt x="16999" y="26210"/>
                  </a:cubicBezTo>
                  <a:cubicBezTo>
                    <a:pt x="17025" y="26210"/>
                    <a:pt x="17047" y="26205"/>
                    <a:pt x="17068" y="26200"/>
                  </a:cubicBezTo>
                  <a:cubicBezTo>
                    <a:pt x="17545" y="27493"/>
                    <a:pt x="18004" y="28794"/>
                    <a:pt x="18444" y="30100"/>
                  </a:cubicBezTo>
                  <a:cubicBezTo>
                    <a:pt x="16458" y="28253"/>
                    <a:pt x="14123" y="26827"/>
                    <a:pt x="11614" y="25830"/>
                  </a:cubicBezTo>
                  <a:cubicBezTo>
                    <a:pt x="9365" y="24931"/>
                    <a:pt x="6972" y="24379"/>
                    <a:pt x="4561" y="24166"/>
                  </a:cubicBezTo>
                  <a:cubicBezTo>
                    <a:pt x="4554" y="24166"/>
                    <a:pt x="4547" y="24166"/>
                    <a:pt x="4541" y="24166"/>
                  </a:cubicBezTo>
                  <a:cubicBezTo>
                    <a:pt x="4297" y="24166"/>
                    <a:pt x="4228" y="24531"/>
                    <a:pt x="4464" y="24609"/>
                  </a:cubicBezTo>
                  <a:cubicBezTo>
                    <a:pt x="5944" y="25109"/>
                    <a:pt x="6540" y="26660"/>
                    <a:pt x="7619" y="27664"/>
                  </a:cubicBezTo>
                  <a:cubicBezTo>
                    <a:pt x="8372" y="28367"/>
                    <a:pt x="9276" y="28874"/>
                    <a:pt x="10228" y="29259"/>
                  </a:cubicBezTo>
                  <a:cubicBezTo>
                    <a:pt x="10394" y="29324"/>
                    <a:pt x="10562" y="29389"/>
                    <a:pt x="10731" y="29449"/>
                  </a:cubicBezTo>
                  <a:cubicBezTo>
                    <a:pt x="11915" y="29873"/>
                    <a:pt x="13166" y="30145"/>
                    <a:pt x="14429" y="30359"/>
                  </a:cubicBezTo>
                  <a:cubicBezTo>
                    <a:pt x="15870" y="30602"/>
                    <a:pt x="17331" y="30768"/>
                    <a:pt x="18735" y="30993"/>
                  </a:cubicBezTo>
                  <a:cubicBezTo>
                    <a:pt x="19417" y="33067"/>
                    <a:pt x="20044" y="35158"/>
                    <a:pt x="20604" y="37274"/>
                  </a:cubicBezTo>
                  <a:cubicBezTo>
                    <a:pt x="17735" y="33972"/>
                    <a:pt x="14420" y="31392"/>
                    <a:pt x="10544" y="29970"/>
                  </a:cubicBezTo>
                  <a:cubicBezTo>
                    <a:pt x="8545" y="29234"/>
                    <a:pt x="6397" y="28806"/>
                    <a:pt x="4087" y="28749"/>
                  </a:cubicBezTo>
                  <a:cubicBezTo>
                    <a:pt x="4084" y="28749"/>
                    <a:pt x="4082" y="28749"/>
                    <a:pt x="4079" y="28749"/>
                  </a:cubicBezTo>
                  <a:cubicBezTo>
                    <a:pt x="3807" y="28749"/>
                    <a:pt x="3731" y="29118"/>
                    <a:pt x="3985" y="29220"/>
                  </a:cubicBezTo>
                  <a:cubicBezTo>
                    <a:pt x="5644" y="29889"/>
                    <a:pt x="6790" y="31203"/>
                    <a:pt x="8138" y="32321"/>
                  </a:cubicBezTo>
                  <a:cubicBezTo>
                    <a:pt x="9319" y="33295"/>
                    <a:pt x="10614" y="34121"/>
                    <a:pt x="11971" y="34828"/>
                  </a:cubicBezTo>
                  <a:cubicBezTo>
                    <a:pt x="12138" y="34917"/>
                    <a:pt x="12306" y="35001"/>
                    <a:pt x="12477" y="35083"/>
                  </a:cubicBezTo>
                  <a:cubicBezTo>
                    <a:pt x="15015" y="36339"/>
                    <a:pt x="17728" y="37167"/>
                    <a:pt x="20481" y="37812"/>
                  </a:cubicBezTo>
                  <a:cubicBezTo>
                    <a:pt x="20504" y="37818"/>
                    <a:pt x="20527" y="37820"/>
                    <a:pt x="20548" y="37820"/>
                  </a:cubicBezTo>
                  <a:cubicBezTo>
                    <a:pt x="20619" y="37820"/>
                    <a:pt x="20680" y="37790"/>
                    <a:pt x="20730" y="37746"/>
                  </a:cubicBezTo>
                  <a:cubicBezTo>
                    <a:pt x="21153" y="39386"/>
                    <a:pt x="21543" y="41039"/>
                    <a:pt x="21879" y="42715"/>
                  </a:cubicBezTo>
                  <a:cubicBezTo>
                    <a:pt x="22017" y="43410"/>
                    <a:pt x="22150" y="44110"/>
                    <a:pt x="22276" y="44809"/>
                  </a:cubicBezTo>
                  <a:cubicBezTo>
                    <a:pt x="19715" y="41019"/>
                    <a:pt x="16303" y="37586"/>
                    <a:pt x="12203" y="35631"/>
                  </a:cubicBezTo>
                  <a:cubicBezTo>
                    <a:pt x="10155" y="34657"/>
                    <a:pt x="7936" y="34050"/>
                    <a:pt x="5564" y="33951"/>
                  </a:cubicBezTo>
                  <a:cubicBezTo>
                    <a:pt x="5561" y="33951"/>
                    <a:pt x="5557" y="33951"/>
                    <a:pt x="5554" y="33951"/>
                  </a:cubicBezTo>
                  <a:cubicBezTo>
                    <a:pt x="5306" y="33951"/>
                    <a:pt x="5232" y="34246"/>
                    <a:pt x="5409" y="34395"/>
                  </a:cubicBezTo>
                  <a:cubicBezTo>
                    <a:pt x="7012" y="35767"/>
                    <a:pt x="8431" y="37266"/>
                    <a:pt x="9802" y="38859"/>
                  </a:cubicBezTo>
                  <a:cubicBezTo>
                    <a:pt x="10795" y="40012"/>
                    <a:pt x="11810" y="41068"/>
                    <a:pt x="13137" y="41838"/>
                  </a:cubicBezTo>
                  <a:cubicBezTo>
                    <a:pt x="13407" y="41995"/>
                    <a:pt x="13684" y="42141"/>
                    <a:pt x="13966" y="42277"/>
                  </a:cubicBezTo>
                  <a:cubicBezTo>
                    <a:pt x="16675" y="43604"/>
                    <a:pt x="19740" y="44076"/>
                    <a:pt x="22359" y="45626"/>
                  </a:cubicBezTo>
                  <a:cubicBezTo>
                    <a:pt x="22383" y="45640"/>
                    <a:pt x="22405" y="45642"/>
                    <a:pt x="22429" y="45652"/>
                  </a:cubicBezTo>
                  <a:cubicBezTo>
                    <a:pt x="22780" y="47682"/>
                    <a:pt x="23065" y="49725"/>
                    <a:pt x="23300" y="51770"/>
                  </a:cubicBezTo>
                  <a:cubicBezTo>
                    <a:pt x="21147" y="48641"/>
                    <a:pt x="18328" y="45910"/>
                    <a:pt x="15209" y="43754"/>
                  </a:cubicBezTo>
                  <a:cubicBezTo>
                    <a:pt x="14703" y="43408"/>
                    <a:pt x="14193" y="43101"/>
                    <a:pt x="13667" y="42831"/>
                  </a:cubicBezTo>
                  <a:cubicBezTo>
                    <a:pt x="10735" y="41309"/>
                    <a:pt x="7513" y="40888"/>
                    <a:pt x="4213" y="40269"/>
                  </a:cubicBezTo>
                  <a:cubicBezTo>
                    <a:pt x="4196" y="40266"/>
                    <a:pt x="4179" y="40265"/>
                    <a:pt x="4164" y="40265"/>
                  </a:cubicBezTo>
                  <a:cubicBezTo>
                    <a:pt x="3914" y="40265"/>
                    <a:pt x="3880" y="40657"/>
                    <a:pt x="4111" y="40758"/>
                  </a:cubicBezTo>
                  <a:cubicBezTo>
                    <a:pt x="6094" y="41615"/>
                    <a:pt x="7338" y="43313"/>
                    <a:pt x="8686" y="44920"/>
                  </a:cubicBezTo>
                  <a:cubicBezTo>
                    <a:pt x="9884" y="46355"/>
                    <a:pt x="11243" y="47556"/>
                    <a:pt x="12798" y="48592"/>
                  </a:cubicBezTo>
                  <a:cubicBezTo>
                    <a:pt x="15968" y="50703"/>
                    <a:pt x="19595" y="51978"/>
                    <a:pt x="23368" y="52419"/>
                  </a:cubicBezTo>
                  <a:cubicBezTo>
                    <a:pt x="23540" y="54019"/>
                    <a:pt x="23679" y="55628"/>
                    <a:pt x="23783" y="57234"/>
                  </a:cubicBezTo>
                  <a:cubicBezTo>
                    <a:pt x="17664" y="51190"/>
                    <a:pt x="8949" y="47953"/>
                    <a:pt x="411" y="47923"/>
                  </a:cubicBezTo>
                  <a:cubicBezTo>
                    <a:pt x="185" y="47923"/>
                    <a:pt x="0" y="48259"/>
                    <a:pt x="243" y="48392"/>
                  </a:cubicBezTo>
                  <a:cubicBezTo>
                    <a:pt x="4284" y="50571"/>
                    <a:pt x="8322" y="52761"/>
                    <a:pt x="12374" y="54919"/>
                  </a:cubicBezTo>
                  <a:cubicBezTo>
                    <a:pt x="15707" y="56691"/>
                    <a:pt x="19252" y="58141"/>
                    <a:pt x="23064" y="58141"/>
                  </a:cubicBezTo>
                  <a:cubicBezTo>
                    <a:pt x="23321" y="58141"/>
                    <a:pt x="23579" y="58135"/>
                    <a:pt x="23839" y="58121"/>
                  </a:cubicBezTo>
                  <a:cubicBezTo>
                    <a:pt x="24009" y="61113"/>
                    <a:pt x="24059" y="64108"/>
                    <a:pt x="23982" y="67105"/>
                  </a:cubicBezTo>
                  <a:cubicBezTo>
                    <a:pt x="23979" y="67220"/>
                    <a:pt x="24070" y="67281"/>
                    <a:pt x="24158" y="67281"/>
                  </a:cubicBezTo>
                  <a:cubicBezTo>
                    <a:pt x="24229" y="67281"/>
                    <a:pt x="24297" y="67242"/>
                    <a:pt x="24312" y="67160"/>
                  </a:cubicBezTo>
                  <a:cubicBezTo>
                    <a:pt x="24725" y="66974"/>
                    <a:pt x="25025" y="66603"/>
                    <a:pt x="25119" y="66171"/>
                  </a:cubicBezTo>
                  <a:cubicBezTo>
                    <a:pt x="25175" y="66158"/>
                    <a:pt x="25229" y="66117"/>
                    <a:pt x="25234" y="66038"/>
                  </a:cubicBezTo>
                  <a:cubicBezTo>
                    <a:pt x="25465" y="63212"/>
                    <a:pt x="25511" y="60350"/>
                    <a:pt x="25402" y="57491"/>
                  </a:cubicBezTo>
                  <a:cubicBezTo>
                    <a:pt x="33947" y="55070"/>
                    <a:pt x="38272" y="45316"/>
                    <a:pt x="39145" y="37267"/>
                  </a:cubicBezTo>
                  <a:cubicBezTo>
                    <a:pt x="39160" y="37120"/>
                    <a:pt x="39045" y="37036"/>
                    <a:pt x="38926" y="37036"/>
                  </a:cubicBezTo>
                  <a:cubicBezTo>
                    <a:pt x="38858" y="37036"/>
                    <a:pt x="38788" y="37064"/>
                    <a:pt x="38742" y="37124"/>
                  </a:cubicBezTo>
                  <a:cubicBezTo>
                    <a:pt x="36320" y="40202"/>
                    <a:pt x="33991" y="43353"/>
                    <a:pt x="31759" y="46573"/>
                  </a:cubicBezTo>
                  <a:cubicBezTo>
                    <a:pt x="29526" y="49790"/>
                    <a:pt x="27391" y="53072"/>
                    <a:pt x="25356" y="56419"/>
                  </a:cubicBezTo>
                  <a:cubicBezTo>
                    <a:pt x="25275" y="54832"/>
                    <a:pt x="25152" y="53243"/>
                    <a:pt x="24981" y="51663"/>
                  </a:cubicBezTo>
                  <a:cubicBezTo>
                    <a:pt x="24996" y="51661"/>
                    <a:pt x="25009" y="51660"/>
                    <a:pt x="25028" y="51650"/>
                  </a:cubicBezTo>
                  <a:cubicBezTo>
                    <a:pt x="27481" y="50217"/>
                    <a:pt x="29430" y="48304"/>
                    <a:pt x="30953" y="46092"/>
                  </a:cubicBezTo>
                  <a:cubicBezTo>
                    <a:pt x="34065" y="41579"/>
                    <a:pt x="35405" y="35817"/>
                    <a:pt x="35684" y="30323"/>
                  </a:cubicBezTo>
                  <a:cubicBezTo>
                    <a:pt x="35692" y="30178"/>
                    <a:pt x="35572" y="30090"/>
                    <a:pt x="35454" y="30090"/>
                  </a:cubicBezTo>
                  <a:cubicBezTo>
                    <a:pt x="35371" y="30090"/>
                    <a:pt x="35289" y="30134"/>
                    <a:pt x="35253" y="30232"/>
                  </a:cubicBezTo>
                  <a:cubicBezTo>
                    <a:pt x="32653" y="37387"/>
                    <a:pt x="26875" y="43004"/>
                    <a:pt x="24835" y="50378"/>
                  </a:cubicBezTo>
                  <a:cubicBezTo>
                    <a:pt x="24601" y="48484"/>
                    <a:pt x="24311" y="46599"/>
                    <a:pt x="23963" y="44734"/>
                  </a:cubicBezTo>
                  <a:cubicBezTo>
                    <a:pt x="23972" y="44730"/>
                    <a:pt x="23982" y="44726"/>
                    <a:pt x="23989" y="44720"/>
                  </a:cubicBezTo>
                  <a:cubicBezTo>
                    <a:pt x="30405" y="40382"/>
                    <a:pt x="32531" y="32165"/>
                    <a:pt x="33634" y="24964"/>
                  </a:cubicBezTo>
                  <a:cubicBezTo>
                    <a:pt x="33657" y="24818"/>
                    <a:pt x="33547" y="24741"/>
                    <a:pt x="33431" y="24741"/>
                  </a:cubicBezTo>
                  <a:cubicBezTo>
                    <a:pt x="33346" y="24741"/>
                    <a:pt x="33257" y="24783"/>
                    <a:pt x="33218" y="24872"/>
                  </a:cubicBezTo>
                  <a:cubicBezTo>
                    <a:pt x="30463" y="31306"/>
                    <a:pt x="25066" y="36586"/>
                    <a:pt x="23745" y="43598"/>
                  </a:cubicBezTo>
                  <a:cubicBezTo>
                    <a:pt x="23625" y="43011"/>
                    <a:pt x="23506" y="42430"/>
                    <a:pt x="23379" y="41845"/>
                  </a:cubicBezTo>
                  <a:cubicBezTo>
                    <a:pt x="23036" y="40268"/>
                    <a:pt x="22650" y="38676"/>
                    <a:pt x="22223" y="37086"/>
                  </a:cubicBezTo>
                  <a:cubicBezTo>
                    <a:pt x="28347" y="32944"/>
                    <a:pt x="30224" y="25237"/>
                    <a:pt x="30667" y="18262"/>
                  </a:cubicBezTo>
                  <a:cubicBezTo>
                    <a:pt x="30676" y="18127"/>
                    <a:pt x="30560" y="18042"/>
                    <a:pt x="30448" y="18042"/>
                  </a:cubicBezTo>
                  <a:cubicBezTo>
                    <a:pt x="30370" y="18042"/>
                    <a:pt x="30294" y="18083"/>
                    <a:pt x="30264" y="18177"/>
                  </a:cubicBezTo>
                  <a:cubicBezTo>
                    <a:pt x="29166" y="21542"/>
                    <a:pt x="26540" y="23958"/>
                    <a:pt x="24801" y="26963"/>
                  </a:cubicBezTo>
                  <a:cubicBezTo>
                    <a:pt x="23165" y="29792"/>
                    <a:pt x="22495" y="33017"/>
                    <a:pt x="21986" y="36217"/>
                  </a:cubicBezTo>
                  <a:cubicBezTo>
                    <a:pt x="21410" y="34150"/>
                    <a:pt x="20764" y="32082"/>
                    <a:pt x="20036" y="30052"/>
                  </a:cubicBezTo>
                  <a:lnTo>
                    <a:pt x="20038" y="30049"/>
                  </a:lnTo>
                  <a:cubicBezTo>
                    <a:pt x="25196" y="26634"/>
                    <a:pt x="26047" y="19644"/>
                    <a:pt x="26144" y="14005"/>
                  </a:cubicBezTo>
                  <a:cubicBezTo>
                    <a:pt x="26147" y="13865"/>
                    <a:pt x="26048" y="13789"/>
                    <a:pt x="25944" y="13789"/>
                  </a:cubicBezTo>
                  <a:cubicBezTo>
                    <a:pt x="25867" y="13789"/>
                    <a:pt x="25786" y="13831"/>
                    <a:pt x="25744" y="13919"/>
                  </a:cubicBezTo>
                  <a:cubicBezTo>
                    <a:pt x="24516" y="16389"/>
                    <a:pt x="22730" y="18525"/>
                    <a:pt x="21652" y="21077"/>
                  </a:cubicBezTo>
                  <a:cubicBezTo>
                    <a:pt x="21632" y="21119"/>
                    <a:pt x="21613" y="21159"/>
                    <a:pt x="21596" y="21200"/>
                  </a:cubicBezTo>
                  <a:cubicBezTo>
                    <a:pt x="21159" y="22257"/>
                    <a:pt x="20821" y="23351"/>
                    <a:pt x="20578" y="24466"/>
                  </a:cubicBezTo>
                  <a:cubicBezTo>
                    <a:pt x="20271" y="25874"/>
                    <a:pt x="20523" y="28081"/>
                    <a:pt x="19787" y="29359"/>
                  </a:cubicBezTo>
                  <a:cubicBezTo>
                    <a:pt x="19317" y="28084"/>
                    <a:pt x="18812" y="26821"/>
                    <a:pt x="18272" y="25579"/>
                  </a:cubicBezTo>
                  <a:cubicBezTo>
                    <a:pt x="19373" y="24101"/>
                    <a:pt x="20237" y="22469"/>
                    <a:pt x="20880" y="20741"/>
                  </a:cubicBezTo>
                  <a:cubicBezTo>
                    <a:pt x="22386" y="16668"/>
                    <a:pt x="22637" y="12093"/>
                    <a:pt x="21760" y="7899"/>
                  </a:cubicBezTo>
                  <a:cubicBezTo>
                    <a:pt x="21741" y="7806"/>
                    <a:pt x="21672" y="7763"/>
                    <a:pt x="21600" y="7763"/>
                  </a:cubicBezTo>
                  <a:cubicBezTo>
                    <a:pt x="21517" y="7763"/>
                    <a:pt x="21432" y="7819"/>
                    <a:pt x="21417" y="7919"/>
                  </a:cubicBezTo>
                  <a:cubicBezTo>
                    <a:pt x="20934" y="11221"/>
                    <a:pt x="19671" y="14000"/>
                    <a:pt x="18592" y="17105"/>
                  </a:cubicBezTo>
                  <a:cubicBezTo>
                    <a:pt x="17711" y="19648"/>
                    <a:pt x="17898" y="22352"/>
                    <a:pt x="18094" y="24988"/>
                  </a:cubicBezTo>
                  <a:cubicBezTo>
                    <a:pt x="18095" y="25048"/>
                    <a:pt x="18129" y="25084"/>
                    <a:pt x="18167" y="25102"/>
                  </a:cubicBezTo>
                  <a:cubicBezTo>
                    <a:pt x="18137" y="25157"/>
                    <a:pt x="18135" y="25219"/>
                    <a:pt x="18189" y="25262"/>
                  </a:cubicBezTo>
                  <a:cubicBezTo>
                    <a:pt x="18203" y="25271"/>
                    <a:pt x="18216" y="25274"/>
                    <a:pt x="18230" y="25274"/>
                  </a:cubicBezTo>
                  <a:cubicBezTo>
                    <a:pt x="18237" y="25274"/>
                    <a:pt x="18245" y="25273"/>
                    <a:pt x="18254" y="25272"/>
                  </a:cubicBezTo>
                  <a:lnTo>
                    <a:pt x="18254" y="25272"/>
                  </a:lnTo>
                  <a:cubicBezTo>
                    <a:pt x="18231" y="25309"/>
                    <a:pt x="18209" y="25351"/>
                    <a:pt x="18187" y="25388"/>
                  </a:cubicBezTo>
                  <a:cubicBezTo>
                    <a:pt x="17495" y="23813"/>
                    <a:pt x="16746" y="22273"/>
                    <a:pt x="15935" y="20779"/>
                  </a:cubicBezTo>
                  <a:cubicBezTo>
                    <a:pt x="18448" y="15879"/>
                    <a:pt x="17857" y="10057"/>
                    <a:pt x="16563" y="4899"/>
                  </a:cubicBezTo>
                  <a:cubicBezTo>
                    <a:pt x="16541" y="4806"/>
                    <a:pt x="16468" y="4762"/>
                    <a:pt x="16394" y="4762"/>
                  </a:cubicBezTo>
                  <a:cubicBezTo>
                    <a:pt x="16312" y="4762"/>
                    <a:pt x="16229" y="4818"/>
                    <a:pt x="16213" y="4923"/>
                  </a:cubicBezTo>
                  <a:cubicBezTo>
                    <a:pt x="15770" y="7953"/>
                    <a:pt x="15349" y="10997"/>
                    <a:pt x="15199" y="14056"/>
                  </a:cubicBezTo>
                  <a:cubicBezTo>
                    <a:pt x="15135" y="15441"/>
                    <a:pt x="15120" y="16822"/>
                    <a:pt x="15193" y="18207"/>
                  </a:cubicBezTo>
                  <a:cubicBezTo>
                    <a:pt x="15213" y="18585"/>
                    <a:pt x="15177" y="19055"/>
                    <a:pt x="15213" y="19498"/>
                  </a:cubicBezTo>
                  <a:cubicBezTo>
                    <a:pt x="15136" y="19361"/>
                    <a:pt x="15057" y="19223"/>
                    <a:pt x="14979" y="19090"/>
                  </a:cubicBezTo>
                  <a:cubicBezTo>
                    <a:pt x="14952" y="19044"/>
                    <a:pt x="14915" y="19028"/>
                    <a:pt x="14876" y="19025"/>
                  </a:cubicBezTo>
                  <a:cubicBezTo>
                    <a:pt x="13120" y="12190"/>
                    <a:pt x="9771" y="5776"/>
                    <a:pt x="5676" y="62"/>
                  </a:cubicBezTo>
                  <a:cubicBezTo>
                    <a:pt x="5644" y="18"/>
                    <a:pt x="5604" y="0"/>
                    <a:pt x="5564" y="0"/>
                  </a:cubicBezTo>
                  <a:close/>
                </a:path>
              </a:pathLst>
            </a:custGeom>
            <a:solidFill>
              <a:srgbClr val="101C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2" name="Google Shape;7132;p52"/>
          <p:cNvGrpSpPr/>
          <p:nvPr/>
        </p:nvGrpSpPr>
        <p:grpSpPr>
          <a:xfrm flipH="1">
            <a:off x="7406644" y="272930"/>
            <a:ext cx="731513" cy="533144"/>
            <a:chOff x="5165350" y="2018400"/>
            <a:chExt cx="244825" cy="180525"/>
          </a:xfrm>
        </p:grpSpPr>
        <p:sp>
          <p:nvSpPr>
            <p:cNvPr id="7133" name="Google Shape;7133;p52"/>
            <p:cNvSpPr/>
            <p:nvPr/>
          </p:nvSpPr>
          <p:spPr>
            <a:xfrm>
              <a:off x="5172850" y="2023325"/>
              <a:ext cx="231700" cy="170100"/>
            </a:xfrm>
            <a:custGeom>
              <a:avLst/>
              <a:gdLst/>
              <a:ahLst/>
              <a:cxnLst/>
              <a:rect l="l" t="t" r="r" b="b"/>
              <a:pathLst>
                <a:path w="9268" h="6804" extrusionOk="0">
                  <a:moveTo>
                    <a:pt x="2039" y="4015"/>
                  </a:moveTo>
                  <a:lnTo>
                    <a:pt x="2039" y="4015"/>
                  </a:lnTo>
                  <a:cubicBezTo>
                    <a:pt x="2044" y="4019"/>
                    <a:pt x="2048" y="4022"/>
                    <a:pt x="2053" y="4026"/>
                  </a:cubicBezTo>
                  <a:lnTo>
                    <a:pt x="2053" y="4026"/>
                  </a:lnTo>
                  <a:cubicBezTo>
                    <a:pt x="2049" y="4022"/>
                    <a:pt x="2044" y="4018"/>
                    <a:pt x="2039" y="4015"/>
                  </a:cubicBezTo>
                  <a:close/>
                  <a:moveTo>
                    <a:pt x="5180" y="1"/>
                  </a:moveTo>
                  <a:cubicBezTo>
                    <a:pt x="4553" y="1"/>
                    <a:pt x="4009" y="293"/>
                    <a:pt x="4082" y="877"/>
                  </a:cubicBezTo>
                  <a:cubicBezTo>
                    <a:pt x="4090" y="933"/>
                    <a:pt x="4047" y="961"/>
                    <a:pt x="4001" y="961"/>
                  </a:cubicBezTo>
                  <a:cubicBezTo>
                    <a:pt x="3963" y="961"/>
                    <a:pt x="3923" y="941"/>
                    <a:pt x="3910" y="901"/>
                  </a:cubicBezTo>
                  <a:cubicBezTo>
                    <a:pt x="3797" y="532"/>
                    <a:pt x="3487" y="350"/>
                    <a:pt x="3171" y="350"/>
                  </a:cubicBezTo>
                  <a:cubicBezTo>
                    <a:pt x="2850" y="350"/>
                    <a:pt x="2523" y="539"/>
                    <a:pt x="2392" y="912"/>
                  </a:cubicBezTo>
                  <a:cubicBezTo>
                    <a:pt x="2264" y="1283"/>
                    <a:pt x="2397" y="1645"/>
                    <a:pt x="2576" y="1967"/>
                  </a:cubicBezTo>
                  <a:cubicBezTo>
                    <a:pt x="2622" y="1900"/>
                    <a:pt x="2670" y="1827"/>
                    <a:pt x="2750" y="1806"/>
                  </a:cubicBezTo>
                  <a:cubicBezTo>
                    <a:pt x="2754" y="1805"/>
                    <a:pt x="2758" y="1804"/>
                    <a:pt x="2762" y="1804"/>
                  </a:cubicBezTo>
                  <a:cubicBezTo>
                    <a:pt x="2788" y="1804"/>
                    <a:pt x="2814" y="1826"/>
                    <a:pt x="2813" y="1855"/>
                  </a:cubicBezTo>
                  <a:cubicBezTo>
                    <a:pt x="2807" y="1948"/>
                    <a:pt x="2731" y="2013"/>
                    <a:pt x="2675" y="2082"/>
                  </a:cubicBezTo>
                  <a:cubicBezTo>
                    <a:pt x="2604" y="2167"/>
                    <a:pt x="2534" y="2250"/>
                    <a:pt x="2462" y="2330"/>
                  </a:cubicBezTo>
                  <a:cubicBezTo>
                    <a:pt x="2450" y="2343"/>
                    <a:pt x="2435" y="2349"/>
                    <a:pt x="2420" y="2349"/>
                  </a:cubicBezTo>
                  <a:cubicBezTo>
                    <a:pt x="2376" y="2349"/>
                    <a:pt x="2332" y="2298"/>
                    <a:pt x="2363" y="2253"/>
                  </a:cubicBezTo>
                  <a:cubicBezTo>
                    <a:pt x="2402" y="2197"/>
                    <a:pt x="2442" y="2146"/>
                    <a:pt x="2483" y="2091"/>
                  </a:cubicBezTo>
                  <a:lnTo>
                    <a:pt x="2483" y="2091"/>
                  </a:lnTo>
                  <a:cubicBezTo>
                    <a:pt x="2476" y="2095"/>
                    <a:pt x="2468" y="2097"/>
                    <a:pt x="2459" y="2097"/>
                  </a:cubicBezTo>
                  <a:cubicBezTo>
                    <a:pt x="2452" y="2097"/>
                    <a:pt x="2444" y="2095"/>
                    <a:pt x="2435" y="2091"/>
                  </a:cubicBezTo>
                  <a:cubicBezTo>
                    <a:pt x="2130" y="1931"/>
                    <a:pt x="1739" y="1833"/>
                    <a:pt x="1363" y="1833"/>
                  </a:cubicBezTo>
                  <a:cubicBezTo>
                    <a:pt x="702" y="1833"/>
                    <a:pt x="83" y="2135"/>
                    <a:pt x="44" y="2930"/>
                  </a:cubicBezTo>
                  <a:cubicBezTo>
                    <a:pt x="1" y="3801"/>
                    <a:pt x="870" y="4001"/>
                    <a:pt x="1577" y="4001"/>
                  </a:cubicBezTo>
                  <a:cubicBezTo>
                    <a:pt x="1691" y="4001"/>
                    <a:pt x="1801" y="3995"/>
                    <a:pt x="1902" y="3987"/>
                  </a:cubicBezTo>
                  <a:cubicBezTo>
                    <a:pt x="1904" y="3987"/>
                    <a:pt x="1906" y="3987"/>
                    <a:pt x="1908" y="3987"/>
                  </a:cubicBezTo>
                  <a:cubicBezTo>
                    <a:pt x="1926" y="3987"/>
                    <a:pt x="1942" y="3994"/>
                    <a:pt x="1953" y="4003"/>
                  </a:cubicBezTo>
                  <a:cubicBezTo>
                    <a:pt x="1962" y="4000"/>
                    <a:pt x="1971" y="3999"/>
                    <a:pt x="1981" y="3999"/>
                  </a:cubicBezTo>
                  <a:cubicBezTo>
                    <a:pt x="2000" y="3999"/>
                    <a:pt x="2019" y="4004"/>
                    <a:pt x="2037" y="4014"/>
                  </a:cubicBezTo>
                  <a:cubicBezTo>
                    <a:pt x="1917" y="3916"/>
                    <a:pt x="1799" y="3816"/>
                    <a:pt x="1682" y="3720"/>
                  </a:cubicBezTo>
                  <a:cubicBezTo>
                    <a:pt x="1651" y="3694"/>
                    <a:pt x="1680" y="3644"/>
                    <a:pt x="1713" y="3644"/>
                  </a:cubicBezTo>
                  <a:cubicBezTo>
                    <a:pt x="1720" y="3644"/>
                    <a:pt x="1728" y="3646"/>
                    <a:pt x="1734" y="3651"/>
                  </a:cubicBezTo>
                  <a:cubicBezTo>
                    <a:pt x="1946" y="3811"/>
                    <a:pt x="2178" y="3962"/>
                    <a:pt x="2368" y="4145"/>
                  </a:cubicBezTo>
                  <a:cubicBezTo>
                    <a:pt x="2398" y="4174"/>
                    <a:pt x="2370" y="4222"/>
                    <a:pt x="2336" y="4222"/>
                  </a:cubicBezTo>
                  <a:cubicBezTo>
                    <a:pt x="2329" y="4222"/>
                    <a:pt x="2322" y="4220"/>
                    <a:pt x="2315" y="4216"/>
                  </a:cubicBezTo>
                  <a:cubicBezTo>
                    <a:pt x="2225" y="4158"/>
                    <a:pt x="2138" y="4093"/>
                    <a:pt x="2053" y="4026"/>
                  </a:cubicBezTo>
                  <a:lnTo>
                    <a:pt x="2053" y="4026"/>
                  </a:lnTo>
                  <a:cubicBezTo>
                    <a:pt x="2069" y="4041"/>
                    <a:pt x="2078" y="4064"/>
                    <a:pt x="2076" y="4093"/>
                  </a:cubicBezTo>
                  <a:cubicBezTo>
                    <a:pt x="2028" y="5378"/>
                    <a:pt x="2918" y="6630"/>
                    <a:pt x="4242" y="6788"/>
                  </a:cubicBezTo>
                  <a:cubicBezTo>
                    <a:pt x="4332" y="6799"/>
                    <a:pt x="4422" y="6804"/>
                    <a:pt x="4511" y="6804"/>
                  </a:cubicBezTo>
                  <a:cubicBezTo>
                    <a:pt x="5718" y="6804"/>
                    <a:pt x="6750" y="5848"/>
                    <a:pt x="6960" y="4666"/>
                  </a:cubicBezTo>
                  <a:cubicBezTo>
                    <a:pt x="6970" y="4611"/>
                    <a:pt x="7014" y="4588"/>
                    <a:pt x="7060" y="4588"/>
                  </a:cubicBezTo>
                  <a:cubicBezTo>
                    <a:pt x="7092" y="4588"/>
                    <a:pt x="7125" y="4598"/>
                    <a:pt x="7149" y="4617"/>
                  </a:cubicBezTo>
                  <a:cubicBezTo>
                    <a:pt x="7401" y="4813"/>
                    <a:pt x="7652" y="4897"/>
                    <a:pt x="7887" y="4897"/>
                  </a:cubicBezTo>
                  <a:cubicBezTo>
                    <a:pt x="8661" y="4897"/>
                    <a:pt x="9267" y="3983"/>
                    <a:pt x="9233" y="3167"/>
                  </a:cubicBezTo>
                  <a:cubicBezTo>
                    <a:pt x="9200" y="2417"/>
                    <a:pt x="8639" y="1483"/>
                    <a:pt x="7904" y="1483"/>
                  </a:cubicBezTo>
                  <a:cubicBezTo>
                    <a:pt x="7689" y="1483"/>
                    <a:pt x="7459" y="1563"/>
                    <a:pt x="7224" y="1751"/>
                  </a:cubicBezTo>
                  <a:cubicBezTo>
                    <a:pt x="7208" y="1764"/>
                    <a:pt x="7190" y="1769"/>
                    <a:pt x="7174" y="1769"/>
                  </a:cubicBezTo>
                  <a:cubicBezTo>
                    <a:pt x="7129" y="1769"/>
                    <a:pt x="7089" y="1728"/>
                    <a:pt x="7098" y="1686"/>
                  </a:cubicBezTo>
                  <a:lnTo>
                    <a:pt x="7049" y="1679"/>
                  </a:lnTo>
                  <a:cubicBezTo>
                    <a:pt x="7049" y="1686"/>
                    <a:pt x="7047" y="1694"/>
                    <a:pt x="7044" y="1701"/>
                  </a:cubicBezTo>
                  <a:cubicBezTo>
                    <a:pt x="7041" y="1730"/>
                    <a:pt x="7027" y="1748"/>
                    <a:pt x="7008" y="1759"/>
                  </a:cubicBezTo>
                  <a:cubicBezTo>
                    <a:pt x="7051" y="1794"/>
                    <a:pt x="7094" y="1835"/>
                    <a:pt x="7132" y="1882"/>
                  </a:cubicBezTo>
                  <a:cubicBezTo>
                    <a:pt x="7187" y="1947"/>
                    <a:pt x="7128" y="2034"/>
                    <a:pt x="7065" y="2034"/>
                  </a:cubicBezTo>
                  <a:cubicBezTo>
                    <a:pt x="7045" y="2034"/>
                    <a:pt x="7025" y="2025"/>
                    <a:pt x="7008" y="2005"/>
                  </a:cubicBezTo>
                  <a:cubicBezTo>
                    <a:pt x="6859" y="1830"/>
                    <a:pt x="6673" y="1713"/>
                    <a:pt x="6451" y="1650"/>
                  </a:cubicBezTo>
                  <a:cubicBezTo>
                    <a:pt x="6405" y="1636"/>
                    <a:pt x="6415" y="1561"/>
                    <a:pt x="6464" y="1561"/>
                  </a:cubicBezTo>
                  <a:cubicBezTo>
                    <a:pt x="6604" y="1561"/>
                    <a:pt x="6737" y="1597"/>
                    <a:pt x="6858" y="1659"/>
                  </a:cubicBezTo>
                  <a:cubicBezTo>
                    <a:pt x="6858" y="1653"/>
                    <a:pt x="6857" y="1650"/>
                    <a:pt x="6858" y="1646"/>
                  </a:cubicBezTo>
                  <a:cubicBezTo>
                    <a:pt x="7049" y="547"/>
                    <a:pt x="6036" y="1"/>
                    <a:pt x="5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2"/>
            <p:cNvSpPr/>
            <p:nvPr/>
          </p:nvSpPr>
          <p:spPr>
            <a:xfrm>
              <a:off x="5294225" y="2018450"/>
              <a:ext cx="59600" cy="51150"/>
            </a:xfrm>
            <a:custGeom>
              <a:avLst/>
              <a:gdLst/>
              <a:ahLst/>
              <a:cxnLst/>
              <a:rect l="l" t="t" r="r" b="b"/>
              <a:pathLst>
                <a:path w="2384" h="2046" extrusionOk="0">
                  <a:moveTo>
                    <a:pt x="247" y="1"/>
                  </a:moveTo>
                  <a:cubicBezTo>
                    <a:pt x="163" y="1"/>
                    <a:pt x="81" y="6"/>
                    <a:pt x="1" y="16"/>
                  </a:cubicBezTo>
                  <a:cubicBezTo>
                    <a:pt x="81" y="68"/>
                    <a:pt x="155" y="131"/>
                    <a:pt x="227" y="199"/>
                  </a:cubicBezTo>
                  <a:cubicBezTo>
                    <a:pt x="259" y="198"/>
                    <a:pt x="292" y="197"/>
                    <a:pt x="325" y="197"/>
                  </a:cubicBezTo>
                  <a:cubicBezTo>
                    <a:pt x="1182" y="197"/>
                    <a:pt x="2193" y="744"/>
                    <a:pt x="2003" y="1843"/>
                  </a:cubicBezTo>
                  <a:cubicBezTo>
                    <a:pt x="2002" y="1845"/>
                    <a:pt x="2003" y="1850"/>
                    <a:pt x="2003" y="1854"/>
                  </a:cubicBezTo>
                  <a:cubicBezTo>
                    <a:pt x="1882" y="1790"/>
                    <a:pt x="1749" y="1756"/>
                    <a:pt x="1609" y="1756"/>
                  </a:cubicBezTo>
                  <a:cubicBezTo>
                    <a:pt x="1560" y="1756"/>
                    <a:pt x="1550" y="1831"/>
                    <a:pt x="1596" y="1845"/>
                  </a:cubicBezTo>
                  <a:cubicBezTo>
                    <a:pt x="1736" y="1884"/>
                    <a:pt x="1860" y="1949"/>
                    <a:pt x="1970" y="2030"/>
                  </a:cubicBezTo>
                  <a:cubicBezTo>
                    <a:pt x="2065" y="2032"/>
                    <a:pt x="2158" y="2037"/>
                    <a:pt x="2250" y="2046"/>
                  </a:cubicBezTo>
                  <a:cubicBezTo>
                    <a:pt x="2220" y="2013"/>
                    <a:pt x="2188" y="1984"/>
                    <a:pt x="2153" y="1956"/>
                  </a:cubicBezTo>
                  <a:cubicBezTo>
                    <a:pt x="2172" y="1943"/>
                    <a:pt x="2186" y="1925"/>
                    <a:pt x="2189" y="1896"/>
                  </a:cubicBezTo>
                  <a:cubicBezTo>
                    <a:pt x="2192" y="1889"/>
                    <a:pt x="2194" y="1881"/>
                    <a:pt x="2194" y="1874"/>
                  </a:cubicBezTo>
                  <a:cubicBezTo>
                    <a:pt x="2383" y="664"/>
                    <a:pt x="1214" y="1"/>
                    <a:pt x="2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2"/>
            <p:cNvSpPr/>
            <p:nvPr/>
          </p:nvSpPr>
          <p:spPr>
            <a:xfrm>
              <a:off x="5296875" y="2055400"/>
              <a:ext cx="113300" cy="142400"/>
            </a:xfrm>
            <a:custGeom>
              <a:avLst/>
              <a:gdLst/>
              <a:ahLst/>
              <a:cxnLst/>
              <a:rect l="l" t="t" r="r" b="b"/>
              <a:pathLst>
                <a:path w="4532" h="5696" extrusionOk="0">
                  <a:moveTo>
                    <a:pt x="2945" y="0"/>
                  </a:moveTo>
                  <a:cubicBezTo>
                    <a:pt x="2687" y="0"/>
                    <a:pt x="2419" y="107"/>
                    <a:pt x="2158" y="362"/>
                  </a:cubicBezTo>
                  <a:cubicBezTo>
                    <a:pt x="2145" y="375"/>
                    <a:pt x="2138" y="387"/>
                    <a:pt x="2137" y="400"/>
                  </a:cubicBezTo>
                  <a:cubicBezTo>
                    <a:pt x="2128" y="442"/>
                    <a:pt x="2168" y="483"/>
                    <a:pt x="2213" y="483"/>
                  </a:cubicBezTo>
                  <a:cubicBezTo>
                    <a:pt x="2229" y="483"/>
                    <a:pt x="2247" y="478"/>
                    <a:pt x="2263" y="465"/>
                  </a:cubicBezTo>
                  <a:cubicBezTo>
                    <a:pt x="2499" y="277"/>
                    <a:pt x="2729" y="197"/>
                    <a:pt x="2944" y="197"/>
                  </a:cubicBezTo>
                  <a:cubicBezTo>
                    <a:pt x="3680" y="197"/>
                    <a:pt x="4241" y="1132"/>
                    <a:pt x="4272" y="1882"/>
                  </a:cubicBezTo>
                  <a:cubicBezTo>
                    <a:pt x="4305" y="2698"/>
                    <a:pt x="3700" y="3613"/>
                    <a:pt x="2925" y="3613"/>
                  </a:cubicBezTo>
                  <a:cubicBezTo>
                    <a:pt x="2691" y="3613"/>
                    <a:pt x="2440" y="3529"/>
                    <a:pt x="2188" y="3332"/>
                  </a:cubicBezTo>
                  <a:cubicBezTo>
                    <a:pt x="2163" y="3313"/>
                    <a:pt x="2130" y="3303"/>
                    <a:pt x="2099" y="3303"/>
                  </a:cubicBezTo>
                  <a:cubicBezTo>
                    <a:pt x="2052" y="3303"/>
                    <a:pt x="2009" y="3326"/>
                    <a:pt x="1999" y="3382"/>
                  </a:cubicBezTo>
                  <a:cubicBezTo>
                    <a:pt x="1833" y="4319"/>
                    <a:pt x="1149" y="5113"/>
                    <a:pt x="269" y="5402"/>
                  </a:cubicBezTo>
                  <a:cubicBezTo>
                    <a:pt x="189" y="5508"/>
                    <a:pt x="98" y="5607"/>
                    <a:pt x="1" y="5696"/>
                  </a:cubicBezTo>
                  <a:cubicBezTo>
                    <a:pt x="1047" y="5498"/>
                    <a:pt x="1922" y="4642"/>
                    <a:pt x="2181" y="3598"/>
                  </a:cubicBezTo>
                  <a:cubicBezTo>
                    <a:pt x="2426" y="3753"/>
                    <a:pt x="2674" y="3821"/>
                    <a:pt x="2911" y="3821"/>
                  </a:cubicBezTo>
                  <a:cubicBezTo>
                    <a:pt x="3793" y="3821"/>
                    <a:pt x="4532" y="2871"/>
                    <a:pt x="4490" y="1884"/>
                  </a:cubicBezTo>
                  <a:cubicBezTo>
                    <a:pt x="4456" y="1054"/>
                    <a:pt x="3753" y="0"/>
                    <a:pt x="2945" y="0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2"/>
            <p:cNvSpPr/>
            <p:nvPr/>
          </p:nvSpPr>
          <p:spPr>
            <a:xfrm>
              <a:off x="5165350" y="2018400"/>
              <a:ext cx="244825" cy="180525"/>
            </a:xfrm>
            <a:custGeom>
              <a:avLst/>
              <a:gdLst/>
              <a:ahLst/>
              <a:cxnLst/>
              <a:rect l="l" t="t" r="r" b="b"/>
              <a:pathLst>
                <a:path w="9793" h="7221" extrusionOk="0">
                  <a:moveTo>
                    <a:pt x="5395" y="1"/>
                  </a:moveTo>
                  <a:cubicBezTo>
                    <a:pt x="4812" y="1"/>
                    <a:pt x="4303" y="242"/>
                    <a:pt x="4210" y="749"/>
                  </a:cubicBezTo>
                  <a:cubicBezTo>
                    <a:pt x="4023" y="517"/>
                    <a:pt x="3736" y="382"/>
                    <a:pt x="3443" y="382"/>
                  </a:cubicBezTo>
                  <a:cubicBezTo>
                    <a:pt x="3262" y="382"/>
                    <a:pt x="3079" y="433"/>
                    <a:pt x="2915" y="544"/>
                  </a:cubicBezTo>
                  <a:cubicBezTo>
                    <a:pt x="2372" y="911"/>
                    <a:pt x="2380" y="1712"/>
                    <a:pt x="2760" y="2186"/>
                  </a:cubicBezTo>
                  <a:cubicBezTo>
                    <a:pt x="2420" y="1962"/>
                    <a:pt x="1998" y="1838"/>
                    <a:pt x="1592" y="1838"/>
                  </a:cubicBezTo>
                  <a:cubicBezTo>
                    <a:pt x="914" y="1838"/>
                    <a:pt x="281" y="2185"/>
                    <a:pt x="155" y="2992"/>
                  </a:cubicBezTo>
                  <a:cubicBezTo>
                    <a:pt x="0" y="3979"/>
                    <a:pt x="953" y="4397"/>
                    <a:pt x="1793" y="4397"/>
                  </a:cubicBezTo>
                  <a:cubicBezTo>
                    <a:pt x="1925" y="4397"/>
                    <a:pt x="2055" y="4386"/>
                    <a:pt x="2177" y="4366"/>
                  </a:cubicBezTo>
                  <a:lnTo>
                    <a:pt x="2177" y="4366"/>
                  </a:lnTo>
                  <a:cubicBezTo>
                    <a:pt x="2112" y="5721"/>
                    <a:pt x="3134" y="7039"/>
                    <a:pt x="4511" y="7204"/>
                  </a:cubicBezTo>
                  <a:cubicBezTo>
                    <a:pt x="4607" y="7215"/>
                    <a:pt x="4702" y="7221"/>
                    <a:pt x="4797" y="7221"/>
                  </a:cubicBezTo>
                  <a:cubicBezTo>
                    <a:pt x="6039" y="7221"/>
                    <a:pt x="7145" y="6274"/>
                    <a:pt x="7440" y="5079"/>
                  </a:cubicBezTo>
                  <a:cubicBezTo>
                    <a:pt x="7686" y="5233"/>
                    <a:pt x="7933" y="5302"/>
                    <a:pt x="8170" y="5302"/>
                  </a:cubicBezTo>
                  <a:cubicBezTo>
                    <a:pt x="9053" y="5302"/>
                    <a:pt x="9793" y="4351"/>
                    <a:pt x="9751" y="3364"/>
                  </a:cubicBezTo>
                  <a:cubicBezTo>
                    <a:pt x="9718" y="2534"/>
                    <a:pt x="9016" y="1482"/>
                    <a:pt x="8205" y="1482"/>
                  </a:cubicBezTo>
                  <a:cubicBezTo>
                    <a:pt x="7947" y="1482"/>
                    <a:pt x="7677" y="1589"/>
                    <a:pt x="7415" y="1845"/>
                  </a:cubicBezTo>
                  <a:cubicBezTo>
                    <a:pt x="7405" y="1855"/>
                    <a:pt x="7398" y="1869"/>
                    <a:pt x="7394" y="1881"/>
                  </a:cubicBezTo>
                  <a:cubicBezTo>
                    <a:pt x="7385" y="1924"/>
                    <a:pt x="7426" y="1965"/>
                    <a:pt x="7470" y="1965"/>
                  </a:cubicBezTo>
                  <a:cubicBezTo>
                    <a:pt x="7487" y="1965"/>
                    <a:pt x="7504" y="1959"/>
                    <a:pt x="7519" y="1946"/>
                  </a:cubicBezTo>
                  <a:cubicBezTo>
                    <a:pt x="7755" y="1759"/>
                    <a:pt x="7985" y="1679"/>
                    <a:pt x="8200" y="1679"/>
                  </a:cubicBezTo>
                  <a:cubicBezTo>
                    <a:pt x="8937" y="1679"/>
                    <a:pt x="9498" y="2614"/>
                    <a:pt x="9530" y="3364"/>
                  </a:cubicBezTo>
                  <a:cubicBezTo>
                    <a:pt x="9563" y="4179"/>
                    <a:pt x="8957" y="5094"/>
                    <a:pt x="8182" y="5094"/>
                  </a:cubicBezTo>
                  <a:cubicBezTo>
                    <a:pt x="7947" y="5094"/>
                    <a:pt x="7697" y="5010"/>
                    <a:pt x="7445" y="4814"/>
                  </a:cubicBezTo>
                  <a:cubicBezTo>
                    <a:pt x="7420" y="4795"/>
                    <a:pt x="7388" y="4785"/>
                    <a:pt x="7356" y="4785"/>
                  </a:cubicBezTo>
                  <a:cubicBezTo>
                    <a:pt x="7310" y="4785"/>
                    <a:pt x="7266" y="4808"/>
                    <a:pt x="7257" y="4863"/>
                  </a:cubicBezTo>
                  <a:cubicBezTo>
                    <a:pt x="7048" y="6045"/>
                    <a:pt x="6017" y="7001"/>
                    <a:pt x="4808" y="7001"/>
                  </a:cubicBezTo>
                  <a:cubicBezTo>
                    <a:pt x="4720" y="7001"/>
                    <a:pt x="4630" y="6996"/>
                    <a:pt x="4539" y="6985"/>
                  </a:cubicBezTo>
                  <a:cubicBezTo>
                    <a:pt x="3212" y="6828"/>
                    <a:pt x="2324" y="5575"/>
                    <a:pt x="2373" y="4290"/>
                  </a:cubicBezTo>
                  <a:cubicBezTo>
                    <a:pt x="2373" y="4253"/>
                    <a:pt x="2358" y="4226"/>
                    <a:pt x="2337" y="4212"/>
                  </a:cubicBezTo>
                  <a:lnTo>
                    <a:pt x="2332" y="4211"/>
                  </a:lnTo>
                  <a:cubicBezTo>
                    <a:pt x="2316" y="4201"/>
                    <a:pt x="2296" y="4196"/>
                    <a:pt x="2277" y="4196"/>
                  </a:cubicBezTo>
                  <a:cubicBezTo>
                    <a:pt x="2267" y="4196"/>
                    <a:pt x="2258" y="4197"/>
                    <a:pt x="2249" y="4200"/>
                  </a:cubicBezTo>
                  <a:cubicBezTo>
                    <a:pt x="2236" y="4191"/>
                    <a:pt x="2222" y="4184"/>
                    <a:pt x="2204" y="4184"/>
                  </a:cubicBezTo>
                  <a:cubicBezTo>
                    <a:pt x="2202" y="4184"/>
                    <a:pt x="2200" y="4184"/>
                    <a:pt x="2198" y="4184"/>
                  </a:cubicBezTo>
                  <a:cubicBezTo>
                    <a:pt x="2097" y="4192"/>
                    <a:pt x="1986" y="4198"/>
                    <a:pt x="1871" y="4198"/>
                  </a:cubicBezTo>
                  <a:cubicBezTo>
                    <a:pt x="1165" y="4198"/>
                    <a:pt x="298" y="3999"/>
                    <a:pt x="340" y="3127"/>
                  </a:cubicBezTo>
                  <a:cubicBezTo>
                    <a:pt x="380" y="2333"/>
                    <a:pt x="997" y="2031"/>
                    <a:pt x="1659" y="2031"/>
                  </a:cubicBezTo>
                  <a:cubicBezTo>
                    <a:pt x="2035" y="2031"/>
                    <a:pt x="2426" y="2129"/>
                    <a:pt x="2732" y="2289"/>
                  </a:cubicBezTo>
                  <a:cubicBezTo>
                    <a:pt x="2740" y="2293"/>
                    <a:pt x="2748" y="2295"/>
                    <a:pt x="2756" y="2295"/>
                  </a:cubicBezTo>
                  <a:cubicBezTo>
                    <a:pt x="2765" y="2295"/>
                    <a:pt x="2773" y="2293"/>
                    <a:pt x="2778" y="2289"/>
                  </a:cubicBezTo>
                  <a:lnTo>
                    <a:pt x="2778" y="2289"/>
                  </a:lnTo>
                  <a:cubicBezTo>
                    <a:pt x="2739" y="2342"/>
                    <a:pt x="2697" y="2395"/>
                    <a:pt x="2658" y="2452"/>
                  </a:cubicBezTo>
                  <a:cubicBezTo>
                    <a:pt x="2629" y="2495"/>
                    <a:pt x="2673" y="2546"/>
                    <a:pt x="2717" y="2546"/>
                  </a:cubicBezTo>
                  <a:cubicBezTo>
                    <a:pt x="2731" y="2546"/>
                    <a:pt x="2746" y="2540"/>
                    <a:pt x="2757" y="2527"/>
                  </a:cubicBezTo>
                  <a:cubicBezTo>
                    <a:pt x="2832" y="2447"/>
                    <a:pt x="2901" y="2364"/>
                    <a:pt x="2972" y="2279"/>
                  </a:cubicBezTo>
                  <a:cubicBezTo>
                    <a:pt x="3030" y="2212"/>
                    <a:pt x="3106" y="2145"/>
                    <a:pt x="3109" y="2052"/>
                  </a:cubicBezTo>
                  <a:cubicBezTo>
                    <a:pt x="3110" y="2023"/>
                    <a:pt x="3084" y="2001"/>
                    <a:pt x="3058" y="2001"/>
                  </a:cubicBezTo>
                  <a:cubicBezTo>
                    <a:pt x="3054" y="2001"/>
                    <a:pt x="3049" y="2002"/>
                    <a:pt x="3045" y="2003"/>
                  </a:cubicBezTo>
                  <a:cubicBezTo>
                    <a:pt x="2966" y="2025"/>
                    <a:pt x="2918" y="2099"/>
                    <a:pt x="2873" y="2164"/>
                  </a:cubicBezTo>
                  <a:cubicBezTo>
                    <a:pt x="2692" y="1842"/>
                    <a:pt x="2560" y="1480"/>
                    <a:pt x="2690" y="1110"/>
                  </a:cubicBezTo>
                  <a:cubicBezTo>
                    <a:pt x="2819" y="736"/>
                    <a:pt x="3146" y="547"/>
                    <a:pt x="3468" y="547"/>
                  </a:cubicBezTo>
                  <a:cubicBezTo>
                    <a:pt x="3783" y="547"/>
                    <a:pt x="4093" y="729"/>
                    <a:pt x="4207" y="1098"/>
                  </a:cubicBezTo>
                  <a:cubicBezTo>
                    <a:pt x="4219" y="1139"/>
                    <a:pt x="4258" y="1160"/>
                    <a:pt x="4297" y="1160"/>
                  </a:cubicBezTo>
                  <a:cubicBezTo>
                    <a:pt x="4342" y="1160"/>
                    <a:pt x="4385" y="1131"/>
                    <a:pt x="4378" y="1075"/>
                  </a:cubicBezTo>
                  <a:cubicBezTo>
                    <a:pt x="4306" y="491"/>
                    <a:pt x="4849" y="198"/>
                    <a:pt x="5476" y="198"/>
                  </a:cubicBezTo>
                  <a:cubicBezTo>
                    <a:pt x="6333" y="198"/>
                    <a:pt x="7344" y="745"/>
                    <a:pt x="7154" y="1845"/>
                  </a:cubicBezTo>
                  <a:cubicBezTo>
                    <a:pt x="7152" y="1849"/>
                    <a:pt x="7154" y="1853"/>
                    <a:pt x="7154" y="1856"/>
                  </a:cubicBezTo>
                  <a:cubicBezTo>
                    <a:pt x="7032" y="1795"/>
                    <a:pt x="6900" y="1760"/>
                    <a:pt x="6760" y="1760"/>
                  </a:cubicBezTo>
                  <a:cubicBezTo>
                    <a:pt x="6710" y="1760"/>
                    <a:pt x="6700" y="1835"/>
                    <a:pt x="6748" y="1847"/>
                  </a:cubicBezTo>
                  <a:cubicBezTo>
                    <a:pt x="6970" y="1908"/>
                    <a:pt x="7158" y="2025"/>
                    <a:pt x="7303" y="2202"/>
                  </a:cubicBezTo>
                  <a:cubicBezTo>
                    <a:pt x="7321" y="2223"/>
                    <a:pt x="7341" y="2232"/>
                    <a:pt x="7361" y="2232"/>
                  </a:cubicBezTo>
                  <a:cubicBezTo>
                    <a:pt x="7424" y="2232"/>
                    <a:pt x="7481" y="2144"/>
                    <a:pt x="7428" y="2079"/>
                  </a:cubicBezTo>
                  <a:cubicBezTo>
                    <a:pt x="7392" y="2035"/>
                    <a:pt x="7350" y="1994"/>
                    <a:pt x="7303" y="1958"/>
                  </a:cubicBezTo>
                  <a:cubicBezTo>
                    <a:pt x="7322" y="1945"/>
                    <a:pt x="7337" y="1927"/>
                    <a:pt x="7341" y="1898"/>
                  </a:cubicBezTo>
                  <a:cubicBezTo>
                    <a:pt x="7343" y="1891"/>
                    <a:pt x="7344" y="1883"/>
                    <a:pt x="7344" y="1876"/>
                  </a:cubicBezTo>
                  <a:cubicBezTo>
                    <a:pt x="7535" y="665"/>
                    <a:pt x="6363" y="1"/>
                    <a:pt x="5395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2"/>
            <p:cNvSpPr/>
            <p:nvPr/>
          </p:nvSpPr>
          <p:spPr>
            <a:xfrm>
              <a:off x="5214050" y="2114400"/>
              <a:ext cx="18750" cy="14475"/>
            </a:xfrm>
            <a:custGeom>
              <a:avLst/>
              <a:gdLst/>
              <a:ahLst/>
              <a:cxnLst/>
              <a:rect l="l" t="t" r="r" b="b"/>
              <a:pathLst>
                <a:path w="750" h="579" extrusionOk="0">
                  <a:moveTo>
                    <a:pt x="64" y="1"/>
                  </a:moveTo>
                  <a:cubicBezTo>
                    <a:pt x="30" y="1"/>
                    <a:pt x="1" y="51"/>
                    <a:pt x="31" y="77"/>
                  </a:cubicBezTo>
                  <a:cubicBezTo>
                    <a:pt x="149" y="173"/>
                    <a:pt x="264" y="273"/>
                    <a:pt x="387" y="371"/>
                  </a:cubicBezTo>
                  <a:lnTo>
                    <a:pt x="390" y="372"/>
                  </a:lnTo>
                  <a:cubicBezTo>
                    <a:pt x="479" y="444"/>
                    <a:pt x="571" y="512"/>
                    <a:pt x="665" y="573"/>
                  </a:cubicBezTo>
                  <a:cubicBezTo>
                    <a:pt x="672" y="577"/>
                    <a:pt x="679" y="579"/>
                    <a:pt x="686" y="579"/>
                  </a:cubicBezTo>
                  <a:cubicBezTo>
                    <a:pt x="721" y="579"/>
                    <a:pt x="750" y="532"/>
                    <a:pt x="719" y="502"/>
                  </a:cubicBezTo>
                  <a:cubicBezTo>
                    <a:pt x="528" y="320"/>
                    <a:pt x="297" y="169"/>
                    <a:pt x="85" y="8"/>
                  </a:cubicBezTo>
                  <a:cubicBezTo>
                    <a:pt x="78" y="3"/>
                    <a:pt x="71" y="1"/>
                    <a:pt x="64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صورة 1">
            <a:extLst>
              <a:ext uri="{FF2B5EF4-FFF2-40B4-BE49-F238E27FC236}">
                <a16:creationId xmlns:a16="http://schemas.microsoft.com/office/drawing/2014/main" id="{D8AAADDD-6BF9-0DD4-ACC5-3EDAE035A5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49" t="5821" r="7207" b="8279"/>
          <a:stretch/>
        </p:blipFill>
        <p:spPr>
          <a:xfrm>
            <a:off x="4798577" y="914400"/>
            <a:ext cx="3261090" cy="3228722"/>
          </a:xfrm>
          <a:prstGeom prst="ellipse">
            <a:avLst/>
          </a:prstGeom>
          <a:ln w="63500" cap="rnd">
            <a:solidFill>
              <a:srgbClr val="FF7C09"/>
            </a:solidFill>
          </a:ln>
          <a:effectLst>
            <a:glow rad="228600">
              <a:srgbClr val="92D050">
                <a:alpha val="40000"/>
              </a:srgbClr>
            </a:glow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8EFEA"/>
        </a:solidFill>
        <a:effectLst/>
      </p:bgPr>
    </p:bg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3" name="Google Shape;6823;p43"/>
          <p:cNvGrpSpPr/>
          <p:nvPr/>
        </p:nvGrpSpPr>
        <p:grpSpPr>
          <a:xfrm>
            <a:off x="6313313" y="539501"/>
            <a:ext cx="914403" cy="657223"/>
            <a:chOff x="4797000" y="1750925"/>
            <a:chExt cx="342550" cy="246400"/>
          </a:xfrm>
        </p:grpSpPr>
        <p:sp>
          <p:nvSpPr>
            <p:cNvPr id="6824" name="Google Shape;6824;p43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43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43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43"/>
          <p:cNvGrpSpPr/>
          <p:nvPr/>
        </p:nvGrpSpPr>
        <p:grpSpPr>
          <a:xfrm flipH="1">
            <a:off x="8304664" y="180785"/>
            <a:ext cx="667548" cy="651582"/>
            <a:chOff x="271054" y="174557"/>
            <a:chExt cx="667548" cy="651582"/>
          </a:xfrm>
        </p:grpSpPr>
        <p:sp>
          <p:nvSpPr>
            <p:cNvPr id="6828" name="Google Shape;6828;p43"/>
            <p:cNvSpPr/>
            <p:nvPr/>
          </p:nvSpPr>
          <p:spPr>
            <a:xfrm>
              <a:off x="791904" y="261929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43"/>
            <p:cNvSpPr/>
            <p:nvPr/>
          </p:nvSpPr>
          <p:spPr>
            <a:xfrm>
              <a:off x="855082" y="310469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43"/>
            <p:cNvSpPr/>
            <p:nvPr/>
          </p:nvSpPr>
          <p:spPr>
            <a:xfrm>
              <a:off x="851836" y="301846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43"/>
            <p:cNvSpPr/>
            <p:nvPr/>
          </p:nvSpPr>
          <p:spPr>
            <a:xfrm>
              <a:off x="772139" y="246283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43"/>
            <p:cNvSpPr/>
            <p:nvPr/>
          </p:nvSpPr>
          <p:spPr>
            <a:xfrm>
              <a:off x="827666" y="294822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43"/>
            <p:cNvSpPr/>
            <p:nvPr/>
          </p:nvSpPr>
          <p:spPr>
            <a:xfrm>
              <a:off x="304613" y="210247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43"/>
            <p:cNvSpPr/>
            <p:nvPr/>
          </p:nvSpPr>
          <p:spPr>
            <a:xfrm>
              <a:off x="428998" y="288367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43"/>
            <p:cNvSpPr/>
            <p:nvPr/>
          </p:nvSpPr>
          <p:spPr>
            <a:xfrm>
              <a:off x="425520" y="278202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43"/>
            <p:cNvSpPr/>
            <p:nvPr/>
          </p:nvSpPr>
          <p:spPr>
            <a:xfrm>
              <a:off x="271054" y="174557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43"/>
            <p:cNvSpPr/>
            <p:nvPr/>
          </p:nvSpPr>
          <p:spPr>
            <a:xfrm>
              <a:off x="371906" y="271292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43"/>
            <p:cNvSpPr/>
            <p:nvPr/>
          </p:nvSpPr>
          <p:spPr>
            <a:xfrm>
              <a:off x="566529" y="652254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43"/>
            <p:cNvSpPr/>
            <p:nvPr/>
          </p:nvSpPr>
          <p:spPr>
            <a:xfrm>
              <a:off x="629707" y="700794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43"/>
            <p:cNvSpPr/>
            <p:nvPr/>
          </p:nvSpPr>
          <p:spPr>
            <a:xfrm>
              <a:off x="626461" y="692171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43"/>
            <p:cNvSpPr/>
            <p:nvPr/>
          </p:nvSpPr>
          <p:spPr>
            <a:xfrm>
              <a:off x="546764" y="636608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3"/>
            <p:cNvSpPr/>
            <p:nvPr/>
          </p:nvSpPr>
          <p:spPr>
            <a:xfrm>
              <a:off x="602291" y="685147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" name="صورة 8">
            <a:extLst>
              <a:ext uri="{FF2B5EF4-FFF2-40B4-BE49-F238E27FC236}">
                <a16:creationId xmlns:a16="http://schemas.microsoft.com/office/drawing/2014/main" id="{DCDD0750-1879-7252-FD86-1987F32E6E7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403" t="54022" r="42374" b="15201"/>
          <a:stretch/>
        </p:blipFill>
        <p:spPr>
          <a:xfrm>
            <a:off x="1602223" y="980905"/>
            <a:ext cx="3844594" cy="17413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8" name="صورة 7">
            <a:extLst>
              <a:ext uri="{FF2B5EF4-FFF2-40B4-BE49-F238E27FC236}">
                <a16:creationId xmlns:a16="http://schemas.microsoft.com/office/drawing/2014/main" id="{EBEFF585-CE92-72A2-4068-55E5E06E07B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9558" t="16834" r="14248" b="38800"/>
          <a:stretch/>
        </p:blipFill>
        <p:spPr>
          <a:xfrm>
            <a:off x="4511243" y="133286"/>
            <a:ext cx="2735242" cy="188591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22AF00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" name="صورة 9">
            <a:extLst>
              <a:ext uri="{FF2B5EF4-FFF2-40B4-BE49-F238E27FC236}">
                <a16:creationId xmlns:a16="http://schemas.microsoft.com/office/drawing/2014/main" id="{72DBBB9C-D528-60F7-82B7-BB42E9CFD5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5946" y="3282044"/>
            <a:ext cx="1418054" cy="2071849"/>
          </a:xfrm>
          <a:prstGeom prst="rect">
            <a:avLst/>
          </a:prstGeom>
        </p:spPr>
      </p:pic>
      <p:sp>
        <p:nvSpPr>
          <p:cNvPr id="11" name="فقاعة التفكير: على شكل سحابة 10">
            <a:extLst>
              <a:ext uri="{FF2B5EF4-FFF2-40B4-BE49-F238E27FC236}">
                <a16:creationId xmlns:a16="http://schemas.microsoft.com/office/drawing/2014/main" id="{A320E882-7497-2035-E2DF-A988080E8B21}"/>
              </a:ext>
            </a:extLst>
          </p:cNvPr>
          <p:cNvSpPr/>
          <p:nvPr/>
        </p:nvSpPr>
        <p:spPr>
          <a:xfrm>
            <a:off x="5615875" y="2152266"/>
            <a:ext cx="3374378" cy="1418525"/>
          </a:xfrm>
          <a:prstGeom prst="cloudCallout">
            <a:avLst>
              <a:gd name="adj1" fmla="val 16162"/>
              <a:gd name="adj2" fmla="val 74924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Look at the title &amp; the photo. 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  <a:latin typeface="Aptos ExtraBold" panose="020B0004020202020204" pitchFamily="34" charset="0"/>
              </a:rPr>
              <a:t>What do you think this reading will be about?</a:t>
            </a: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B6CF0C8B-5555-98D5-EA7B-FB58A95135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8169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BBA86EC1-955E-5F57-C19F-4F652DD48DDB}"/>
              </a:ext>
            </a:extLst>
          </p:cNvPr>
          <p:cNvSpPr/>
          <p:nvPr/>
        </p:nvSpPr>
        <p:spPr>
          <a:xfrm>
            <a:off x="2521312" y="3386958"/>
            <a:ext cx="3054100" cy="772348"/>
          </a:xfrm>
          <a:prstGeom prst="wedgeRoundRectCallout">
            <a:avLst>
              <a:gd name="adj1" fmla="val -62408"/>
              <a:gd name="adj2" fmla="val 30706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solidFill>
                  <a:schemeClr val="accent5"/>
                </a:solidFill>
              </a:rPr>
              <a:t>It will be about survival in dangerous situations. </a:t>
            </a:r>
            <a:endParaRPr lang="ar-SA" sz="1600" dirty="0">
              <a:solidFill>
                <a:schemeClr val="accent5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6" name="Google Shape;6806;p42"/>
          <p:cNvSpPr txBox="1">
            <a:spLocks noGrp="1"/>
          </p:cNvSpPr>
          <p:nvPr>
            <p:ph type="title"/>
          </p:nvPr>
        </p:nvSpPr>
        <p:spPr>
          <a:xfrm>
            <a:off x="566442" y="2184887"/>
            <a:ext cx="8027299" cy="12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/>
              <a:t>READING STRATEGY</a:t>
            </a:r>
            <a:br>
              <a:rPr lang="en-US" sz="6000" dirty="0"/>
            </a:br>
            <a:br>
              <a:rPr lang="en-US" sz="1050" dirty="0"/>
            </a:br>
            <a:r>
              <a:rPr lang="en-US" sz="6000" dirty="0"/>
              <a:t> </a:t>
            </a:r>
            <a:r>
              <a:rPr lang="en-US" sz="4800" dirty="0">
                <a:solidFill>
                  <a:schemeClr val="bg1">
                    <a:lumMod val="75000"/>
                  </a:schemeClr>
                </a:solidFill>
              </a:rPr>
              <a:t>Summarizing</a:t>
            </a:r>
            <a:r>
              <a:rPr lang="en" sz="4800" dirty="0">
                <a:solidFill>
                  <a:schemeClr val="bg1">
                    <a:lumMod val="75000"/>
                  </a:schemeClr>
                </a:solidFill>
              </a:rPr>
              <a:t>!</a:t>
            </a:r>
            <a:endParaRPr sz="36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6808" name="Google Shape;6808;p42"/>
          <p:cNvGrpSpPr/>
          <p:nvPr/>
        </p:nvGrpSpPr>
        <p:grpSpPr>
          <a:xfrm>
            <a:off x="7825459" y="878981"/>
            <a:ext cx="914403" cy="655325"/>
            <a:chOff x="4797000" y="1750925"/>
            <a:chExt cx="342550" cy="246400"/>
          </a:xfrm>
        </p:grpSpPr>
        <p:sp>
          <p:nvSpPr>
            <p:cNvPr id="6809" name="Google Shape;6809;p4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4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4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2" name="Google Shape;6812;p42"/>
          <p:cNvGrpSpPr/>
          <p:nvPr/>
        </p:nvGrpSpPr>
        <p:grpSpPr>
          <a:xfrm flipH="1">
            <a:off x="403541" y="875302"/>
            <a:ext cx="914403" cy="655325"/>
            <a:chOff x="4797000" y="1750925"/>
            <a:chExt cx="342550" cy="246400"/>
          </a:xfrm>
        </p:grpSpPr>
        <p:sp>
          <p:nvSpPr>
            <p:cNvPr id="6813" name="Google Shape;6813;p42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42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42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صورة 5">
            <a:extLst>
              <a:ext uri="{FF2B5EF4-FFF2-40B4-BE49-F238E27FC236}">
                <a16:creationId xmlns:a16="http://schemas.microsoft.com/office/drawing/2014/main" id="{703D986A-4F83-C031-9938-7A5657E14DD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646" t="38729" r="14690" b="40215"/>
          <a:stretch/>
        </p:blipFill>
        <p:spPr>
          <a:xfrm>
            <a:off x="202563" y="1681934"/>
            <a:ext cx="7991710" cy="144145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22AF00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3078A04A-9594-A491-DCD7-89F7DC014BD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6194" t="20610" r="14690" b="58780"/>
          <a:stretch/>
        </p:blipFill>
        <p:spPr>
          <a:xfrm>
            <a:off x="397204" y="336640"/>
            <a:ext cx="3898092" cy="15520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186C6CF4-B63F-5CE9-5478-65B97792921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7919596" y="1474591"/>
            <a:ext cx="1289140" cy="1883499"/>
          </a:xfrm>
          <a:prstGeom prst="rect">
            <a:avLst/>
          </a:prstGeom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A6569B39-7B4A-C5B3-86DF-574B9954C8FF}"/>
              </a:ext>
            </a:extLst>
          </p:cNvPr>
          <p:cNvSpPr/>
          <p:nvPr/>
        </p:nvSpPr>
        <p:spPr>
          <a:xfrm>
            <a:off x="5988106" y="250852"/>
            <a:ext cx="3066884" cy="1102720"/>
          </a:xfrm>
          <a:prstGeom prst="cloudCallout">
            <a:avLst>
              <a:gd name="adj1" fmla="val 12683"/>
              <a:gd name="adj2" fmla="val 66118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F7ABD424-7F4F-231B-7C37-91CF310A26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332311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فقاعة الكلام: مستطيلة مستديرة الزوايا 9">
            <a:extLst>
              <a:ext uri="{FF2B5EF4-FFF2-40B4-BE49-F238E27FC236}">
                <a16:creationId xmlns:a16="http://schemas.microsoft.com/office/drawing/2014/main" id="{F08E2161-7854-42CF-A39C-E8E934B5C45A}"/>
              </a:ext>
            </a:extLst>
          </p:cNvPr>
          <p:cNvSpPr/>
          <p:nvPr/>
        </p:nvSpPr>
        <p:spPr>
          <a:xfrm>
            <a:off x="2836901" y="3451693"/>
            <a:ext cx="4672508" cy="901821"/>
          </a:xfrm>
          <a:prstGeom prst="wedgeRoundRectCallout">
            <a:avLst>
              <a:gd name="adj1" fmla="val -62408"/>
              <a:gd name="adj2" fmla="val 30706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solidFill>
                  <a:schemeClr val="accent5"/>
                </a:solidFill>
              </a:rPr>
              <a:t>After the storm, Ashcraft was injured and lost. </a:t>
            </a:r>
          </a:p>
          <a:p>
            <a:pPr algn="ctr"/>
            <a:r>
              <a:rPr lang="en-US" sz="1600" dirty="0">
                <a:solidFill>
                  <a:schemeClr val="accent5"/>
                </a:solidFill>
              </a:rPr>
              <a:t>She didn’t know where she was.</a:t>
            </a:r>
            <a:endParaRPr lang="ar-SA" sz="1600" dirty="0">
              <a:solidFill>
                <a:schemeClr val="accent5"/>
              </a:solidFill>
            </a:endParaRPr>
          </a:p>
        </p:txBody>
      </p:sp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C873301D-19FC-6226-B65D-D2F0566BC18A}"/>
              </a:ext>
            </a:extLst>
          </p:cNvPr>
          <p:cNvSpPr/>
          <p:nvPr/>
        </p:nvSpPr>
        <p:spPr>
          <a:xfrm>
            <a:off x="448405" y="221623"/>
            <a:ext cx="2966434" cy="636133"/>
          </a:xfrm>
          <a:prstGeom prst="wedgeRoundRectCallout">
            <a:avLst>
              <a:gd name="adj1" fmla="val -62408"/>
              <a:gd name="adj2" fmla="val 30706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/>
            <a:r>
              <a:rPr lang="en-US" sz="1600" dirty="0">
                <a:solidFill>
                  <a:schemeClr val="bg1">
                    <a:lumMod val="75000"/>
                  </a:schemeClr>
                </a:solidFill>
              </a:rPr>
              <a:t>Beating the odds to survive can be an exciting experience</a:t>
            </a:r>
            <a:endParaRPr lang="ar-SA" sz="16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شكل بيضاوي 13">
            <a:extLst>
              <a:ext uri="{FF2B5EF4-FFF2-40B4-BE49-F238E27FC236}">
                <a16:creationId xmlns:a16="http://schemas.microsoft.com/office/drawing/2014/main" id="{4E453FAC-8DE4-C19F-0589-81F6286C7B47}"/>
              </a:ext>
            </a:extLst>
          </p:cNvPr>
          <p:cNvSpPr/>
          <p:nvPr/>
        </p:nvSpPr>
        <p:spPr>
          <a:xfrm>
            <a:off x="3744525" y="402556"/>
            <a:ext cx="399642" cy="3996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1</a:t>
            </a:r>
            <a:endParaRPr lang="ar-SA" b="1" dirty="0">
              <a:solidFill>
                <a:schemeClr val="bg1"/>
              </a:solidFill>
            </a:endParaRPr>
          </a:p>
        </p:txBody>
      </p:sp>
      <p:sp>
        <p:nvSpPr>
          <p:cNvPr id="15" name="شكل بيضاوي 14">
            <a:extLst>
              <a:ext uri="{FF2B5EF4-FFF2-40B4-BE49-F238E27FC236}">
                <a16:creationId xmlns:a16="http://schemas.microsoft.com/office/drawing/2014/main" id="{9CF726C1-4A7E-D725-D30D-80E36A620E0A}"/>
              </a:ext>
            </a:extLst>
          </p:cNvPr>
          <p:cNvSpPr/>
          <p:nvPr/>
        </p:nvSpPr>
        <p:spPr>
          <a:xfrm>
            <a:off x="4414816" y="1623103"/>
            <a:ext cx="399642" cy="399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2</a:t>
            </a:r>
            <a:endParaRPr lang="ar-SA" sz="1600" b="1" dirty="0">
              <a:solidFill>
                <a:schemeClr val="bg1"/>
              </a:solidFill>
            </a:endParaRPr>
          </a:p>
        </p:txBody>
      </p:sp>
      <p:pic>
        <p:nvPicPr>
          <p:cNvPr id="16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3C39E123-C402-5CA7-AE64-A0BCFB893F7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338838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565807" y="485905"/>
            <a:ext cx="595010" cy="595010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70916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8" grpId="0" animBg="1"/>
      <p:bldP spid="10" grpId="0" animBg="1"/>
      <p:bldP spid="1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5" name="Google Shape;7725;p65"/>
          <p:cNvGrpSpPr/>
          <p:nvPr/>
        </p:nvGrpSpPr>
        <p:grpSpPr>
          <a:xfrm>
            <a:off x="7825459" y="878981"/>
            <a:ext cx="914403" cy="655325"/>
            <a:chOff x="4797000" y="1750925"/>
            <a:chExt cx="342550" cy="246400"/>
          </a:xfrm>
        </p:grpSpPr>
        <p:sp>
          <p:nvSpPr>
            <p:cNvPr id="7726" name="Google Shape;7726;p65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5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5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9" name="Google Shape;7729;p65"/>
          <p:cNvGrpSpPr/>
          <p:nvPr/>
        </p:nvGrpSpPr>
        <p:grpSpPr>
          <a:xfrm flipH="1">
            <a:off x="403541" y="875302"/>
            <a:ext cx="914403" cy="655325"/>
            <a:chOff x="4797000" y="1750925"/>
            <a:chExt cx="342550" cy="246400"/>
          </a:xfrm>
        </p:grpSpPr>
        <p:sp>
          <p:nvSpPr>
            <p:cNvPr id="7730" name="Google Shape;7730;p65"/>
            <p:cNvSpPr/>
            <p:nvPr/>
          </p:nvSpPr>
          <p:spPr>
            <a:xfrm>
              <a:off x="4807725" y="1756900"/>
              <a:ext cx="328000" cy="235125"/>
            </a:xfrm>
            <a:custGeom>
              <a:avLst/>
              <a:gdLst/>
              <a:ahLst/>
              <a:cxnLst/>
              <a:rect l="l" t="t" r="r" b="b"/>
              <a:pathLst>
                <a:path w="13120" h="9405" extrusionOk="0">
                  <a:moveTo>
                    <a:pt x="5514" y="0"/>
                  </a:moveTo>
                  <a:cubicBezTo>
                    <a:pt x="5280" y="0"/>
                    <a:pt x="5042" y="26"/>
                    <a:pt x="4806" y="80"/>
                  </a:cubicBezTo>
                  <a:cubicBezTo>
                    <a:pt x="3897" y="287"/>
                    <a:pt x="3113" y="866"/>
                    <a:pt x="2588" y="1628"/>
                  </a:cubicBezTo>
                  <a:cubicBezTo>
                    <a:pt x="2220" y="2164"/>
                    <a:pt x="1439" y="3584"/>
                    <a:pt x="2223" y="4113"/>
                  </a:cubicBezTo>
                  <a:cubicBezTo>
                    <a:pt x="2255" y="4084"/>
                    <a:pt x="2290" y="4053"/>
                    <a:pt x="2328" y="4029"/>
                  </a:cubicBezTo>
                  <a:cubicBezTo>
                    <a:pt x="2337" y="4023"/>
                    <a:pt x="2346" y="4021"/>
                    <a:pt x="2354" y="4021"/>
                  </a:cubicBezTo>
                  <a:cubicBezTo>
                    <a:pt x="2387" y="4021"/>
                    <a:pt x="2413" y="4062"/>
                    <a:pt x="2396" y="4095"/>
                  </a:cubicBezTo>
                  <a:cubicBezTo>
                    <a:pt x="2372" y="4137"/>
                    <a:pt x="2347" y="4174"/>
                    <a:pt x="2316" y="4211"/>
                  </a:cubicBezTo>
                  <a:cubicBezTo>
                    <a:pt x="2321" y="4261"/>
                    <a:pt x="2279" y="4315"/>
                    <a:pt x="2223" y="4318"/>
                  </a:cubicBezTo>
                  <a:cubicBezTo>
                    <a:pt x="2189" y="4350"/>
                    <a:pt x="2158" y="4381"/>
                    <a:pt x="2128" y="4414"/>
                  </a:cubicBezTo>
                  <a:cubicBezTo>
                    <a:pt x="2022" y="4523"/>
                    <a:pt x="1913" y="4627"/>
                    <a:pt x="1803" y="4730"/>
                  </a:cubicBezTo>
                  <a:cubicBezTo>
                    <a:pt x="1794" y="4739"/>
                    <a:pt x="1784" y="4742"/>
                    <a:pt x="1775" y="4742"/>
                  </a:cubicBezTo>
                  <a:cubicBezTo>
                    <a:pt x="1743" y="4742"/>
                    <a:pt x="1719" y="4702"/>
                    <a:pt x="1743" y="4669"/>
                  </a:cubicBezTo>
                  <a:cubicBezTo>
                    <a:pt x="1822" y="4569"/>
                    <a:pt x="1902" y="4470"/>
                    <a:pt x="1984" y="4374"/>
                  </a:cubicBezTo>
                  <a:cubicBezTo>
                    <a:pt x="1981" y="4372"/>
                    <a:pt x="1980" y="4370"/>
                    <a:pt x="1977" y="4366"/>
                  </a:cubicBezTo>
                  <a:cubicBezTo>
                    <a:pt x="1758" y="4020"/>
                    <a:pt x="1438" y="3871"/>
                    <a:pt x="1121" y="3871"/>
                  </a:cubicBezTo>
                  <a:cubicBezTo>
                    <a:pt x="557" y="3871"/>
                    <a:pt x="0" y="4341"/>
                    <a:pt x="20" y="5015"/>
                  </a:cubicBezTo>
                  <a:cubicBezTo>
                    <a:pt x="46" y="5853"/>
                    <a:pt x="781" y="6279"/>
                    <a:pt x="1518" y="6279"/>
                  </a:cubicBezTo>
                  <a:cubicBezTo>
                    <a:pt x="1633" y="6279"/>
                    <a:pt x="1748" y="6269"/>
                    <a:pt x="1861" y="6248"/>
                  </a:cubicBezTo>
                  <a:cubicBezTo>
                    <a:pt x="1868" y="6247"/>
                    <a:pt x="1875" y="6246"/>
                    <a:pt x="1881" y="6246"/>
                  </a:cubicBezTo>
                  <a:cubicBezTo>
                    <a:pt x="1947" y="6246"/>
                    <a:pt x="2009" y="6300"/>
                    <a:pt x="1987" y="6372"/>
                  </a:cubicBezTo>
                  <a:cubicBezTo>
                    <a:pt x="1733" y="7198"/>
                    <a:pt x="2062" y="8116"/>
                    <a:pt x="2859" y="8500"/>
                  </a:cubicBezTo>
                  <a:cubicBezTo>
                    <a:pt x="3076" y="8603"/>
                    <a:pt x="3302" y="8651"/>
                    <a:pt x="3527" y="8651"/>
                  </a:cubicBezTo>
                  <a:cubicBezTo>
                    <a:pt x="4130" y="8651"/>
                    <a:pt x="4717" y="8310"/>
                    <a:pt x="5046" y="7791"/>
                  </a:cubicBezTo>
                  <a:cubicBezTo>
                    <a:pt x="5066" y="7760"/>
                    <a:pt x="5104" y="7743"/>
                    <a:pt x="5142" y="7743"/>
                  </a:cubicBezTo>
                  <a:cubicBezTo>
                    <a:pt x="5186" y="7743"/>
                    <a:pt x="5228" y="7766"/>
                    <a:pt x="5235" y="7816"/>
                  </a:cubicBezTo>
                  <a:cubicBezTo>
                    <a:pt x="5379" y="8717"/>
                    <a:pt x="6169" y="9404"/>
                    <a:pt x="7090" y="9404"/>
                  </a:cubicBezTo>
                  <a:cubicBezTo>
                    <a:pt x="7110" y="9404"/>
                    <a:pt x="7129" y="9404"/>
                    <a:pt x="7148" y="9403"/>
                  </a:cubicBezTo>
                  <a:cubicBezTo>
                    <a:pt x="8243" y="9365"/>
                    <a:pt x="8980" y="8330"/>
                    <a:pt x="9063" y="7324"/>
                  </a:cubicBezTo>
                  <a:cubicBezTo>
                    <a:pt x="9063" y="7317"/>
                    <a:pt x="9064" y="7311"/>
                    <a:pt x="9067" y="7307"/>
                  </a:cubicBezTo>
                  <a:cubicBezTo>
                    <a:pt x="8934" y="7303"/>
                    <a:pt x="8806" y="7279"/>
                    <a:pt x="8680" y="7229"/>
                  </a:cubicBezTo>
                  <a:cubicBezTo>
                    <a:pt x="8615" y="7201"/>
                    <a:pt x="8629" y="7103"/>
                    <a:pt x="8692" y="7103"/>
                  </a:cubicBezTo>
                  <a:cubicBezTo>
                    <a:pt x="8698" y="7103"/>
                    <a:pt x="8704" y="7104"/>
                    <a:pt x="8711" y="7106"/>
                  </a:cubicBezTo>
                  <a:cubicBezTo>
                    <a:pt x="8820" y="7138"/>
                    <a:pt x="8927" y="7154"/>
                    <a:pt x="9031" y="7154"/>
                  </a:cubicBezTo>
                  <a:cubicBezTo>
                    <a:pt x="9271" y="7154"/>
                    <a:pt x="9496" y="7071"/>
                    <a:pt x="9702" y="6916"/>
                  </a:cubicBezTo>
                  <a:cubicBezTo>
                    <a:pt x="9716" y="6906"/>
                    <a:pt x="9730" y="6901"/>
                    <a:pt x="9744" y="6901"/>
                  </a:cubicBezTo>
                  <a:cubicBezTo>
                    <a:pt x="9809" y="6901"/>
                    <a:pt x="9866" y="7000"/>
                    <a:pt x="9806" y="7050"/>
                  </a:cubicBezTo>
                  <a:cubicBezTo>
                    <a:pt x="9673" y="7161"/>
                    <a:pt x="9515" y="7236"/>
                    <a:pt x="9351" y="7274"/>
                  </a:cubicBezTo>
                  <a:cubicBezTo>
                    <a:pt x="9602" y="7714"/>
                    <a:pt x="10116" y="8009"/>
                    <a:pt x="10618" y="8009"/>
                  </a:cubicBezTo>
                  <a:cubicBezTo>
                    <a:pt x="10906" y="8009"/>
                    <a:pt x="11189" y="7913"/>
                    <a:pt x="11418" y="7691"/>
                  </a:cubicBezTo>
                  <a:cubicBezTo>
                    <a:pt x="12040" y="7084"/>
                    <a:pt x="11738" y="6005"/>
                    <a:pt x="11030" y="5634"/>
                  </a:cubicBezTo>
                  <a:cubicBezTo>
                    <a:pt x="10938" y="5586"/>
                    <a:pt x="10974" y="5467"/>
                    <a:pt x="11054" y="5436"/>
                  </a:cubicBezTo>
                  <a:cubicBezTo>
                    <a:pt x="12247" y="4942"/>
                    <a:pt x="13119" y="3296"/>
                    <a:pt x="11858" y="2351"/>
                  </a:cubicBezTo>
                  <a:cubicBezTo>
                    <a:pt x="11509" y="2089"/>
                    <a:pt x="11138" y="1976"/>
                    <a:pt x="10773" y="1976"/>
                  </a:cubicBezTo>
                  <a:cubicBezTo>
                    <a:pt x="9943" y="1976"/>
                    <a:pt x="9144" y="2561"/>
                    <a:pt x="8696" y="3311"/>
                  </a:cubicBezTo>
                  <a:cubicBezTo>
                    <a:pt x="8673" y="3349"/>
                    <a:pt x="8640" y="3365"/>
                    <a:pt x="8608" y="3365"/>
                  </a:cubicBezTo>
                  <a:cubicBezTo>
                    <a:pt x="8546" y="3365"/>
                    <a:pt x="8485" y="3303"/>
                    <a:pt x="8497" y="3227"/>
                  </a:cubicBezTo>
                  <a:cubicBezTo>
                    <a:pt x="8770" y="1377"/>
                    <a:pt x="7228" y="0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5"/>
            <p:cNvSpPr/>
            <p:nvPr/>
          </p:nvSpPr>
          <p:spPr>
            <a:xfrm>
              <a:off x="4911925" y="1750950"/>
              <a:ext cx="227625" cy="246375"/>
            </a:xfrm>
            <a:custGeom>
              <a:avLst/>
              <a:gdLst/>
              <a:ahLst/>
              <a:cxnLst/>
              <a:rect l="l" t="t" r="r" b="b"/>
              <a:pathLst>
                <a:path w="9105" h="9855" extrusionOk="0">
                  <a:moveTo>
                    <a:pt x="1321" y="1"/>
                  </a:moveTo>
                  <a:cubicBezTo>
                    <a:pt x="1000" y="1"/>
                    <a:pt x="672" y="46"/>
                    <a:pt x="347" y="141"/>
                  </a:cubicBezTo>
                  <a:cubicBezTo>
                    <a:pt x="229" y="176"/>
                    <a:pt x="113" y="216"/>
                    <a:pt x="0" y="264"/>
                  </a:cubicBezTo>
                  <a:cubicBezTo>
                    <a:pt x="141" y="295"/>
                    <a:pt x="280" y="332"/>
                    <a:pt x="414" y="376"/>
                  </a:cubicBezTo>
                  <a:cubicBezTo>
                    <a:pt x="487" y="354"/>
                    <a:pt x="561" y="333"/>
                    <a:pt x="635" y="315"/>
                  </a:cubicBezTo>
                  <a:cubicBezTo>
                    <a:pt x="871" y="261"/>
                    <a:pt x="1108" y="236"/>
                    <a:pt x="1342" y="236"/>
                  </a:cubicBezTo>
                  <a:cubicBezTo>
                    <a:pt x="3056" y="236"/>
                    <a:pt x="4599" y="1612"/>
                    <a:pt x="4325" y="3462"/>
                  </a:cubicBezTo>
                  <a:cubicBezTo>
                    <a:pt x="4313" y="3539"/>
                    <a:pt x="4374" y="3601"/>
                    <a:pt x="4437" y="3601"/>
                  </a:cubicBezTo>
                  <a:cubicBezTo>
                    <a:pt x="4469" y="3601"/>
                    <a:pt x="4502" y="3585"/>
                    <a:pt x="4525" y="3546"/>
                  </a:cubicBezTo>
                  <a:cubicBezTo>
                    <a:pt x="4974" y="2798"/>
                    <a:pt x="5773" y="2214"/>
                    <a:pt x="6603" y="2214"/>
                  </a:cubicBezTo>
                  <a:cubicBezTo>
                    <a:pt x="6969" y="2214"/>
                    <a:pt x="7340" y="2328"/>
                    <a:pt x="7690" y="2591"/>
                  </a:cubicBezTo>
                  <a:cubicBezTo>
                    <a:pt x="8951" y="3537"/>
                    <a:pt x="8079" y="5181"/>
                    <a:pt x="6886" y="5676"/>
                  </a:cubicBezTo>
                  <a:cubicBezTo>
                    <a:pt x="6806" y="5707"/>
                    <a:pt x="6770" y="5825"/>
                    <a:pt x="6862" y="5873"/>
                  </a:cubicBezTo>
                  <a:cubicBezTo>
                    <a:pt x="7570" y="6244"/>
                    <a:pt x="7872" y="7323"/>
                    <a:pt x="7250" y="7930"/>
                  </a:cubicBezTo>
                  <a:cubicBezTo>
                    <a:pt x="7021" y="8153"/>
                    <a:pt x="6738" y="8249"/>
                    <a:pt x="6450" y="8249"/>
                  </a:cubicBezTo>
                  <a:cubicBezTo>
                    <a:pt x="5948" y="8249"/>
                    <a:pt x="5434" y="7953"/>
                    <a:pt x="5183" y="7514"/>
                  </a:cubicBezTo>
                  <a:cubicBezTo>
                    <a:pt x="5347" y="7476"/>
                    <a:pt x="5503" y="7401"/>
                    <a:pt x="5638" y="7289"/>
                  </a:cubicBezTo>
                  <a:cubicBezTo>
                    <a:pt x="5698" y="7239"/>
                    <a:pt x="5641" y="7141"/>
                    <a:pt x="5576" y="7141"/>
                  </a:cubicBezTo>
                  <a:cubicBezTo>
                    <a:pt x="5562" y="7141"/>
                    <a:pt x="5548" y="7145"/>
                    <a:pt x="5534" y="7155"/>
                  </a:cubicBezTo>
                  <a:cubicBezTo>
                    <a:pt x="5328" y="7311"/>
                    <a:pt x="5103" y="7393"/>
                    <a:pt x="4863" y="7393"/>
                  </a:cubicBezTo>
                  <a:cubicBezTo>
                    <a:pt x="4759" y="7393"/>
                    <a:pt x="4652" y="7378"/>
                    <a:pt x="4543" y="7346"/>
                  </a:cubicBezTo>
                  <a:cubicBezTo>
                    <a:pt x="4536" y="7344"/>
                    <a:pt x="4530" y="7343"/>
                    <a:pt x="4524" y="7343"/>
                  </a:cubicBezTo>
                  <a:cubicBezTo>
                    <a:pt x="4461" y="7343"/>
                    <a:pt x="4447" y="7440"/>
                    <a:pt x="4512" y="7469"/>
                  </a:cubicBezTo>
                  <a:cubicBezTo>
                    <a:pt x="4638" y="7518"/>
                    <a:pt x="4766" y="7542"/>
                    <a:pt x="4899" y="7546"/>
                  </a:cubicBezTo>
                  <a:cubicBezTo>
                    <a:pt x="4896" y="7552"/>
                    <a:pt x="4895" y="7556"/>
                    <a:pt x="4895" y="7563"/>
                  </a:cubicBezTo>
                  <a:cubicBezTo>
                    <a:pt x="4812" y="8570"/>
                    <a:pt x="4075" y="9605"/>
                    <a:pt x="2980" y="9643"/>
                  </a:cubicBezTo>
                  <a:cubicBezTo>
                    <a:pt x="2961" y="9643"/>
                    <a:pt x="2941" y="9644"/>
                    <a:pt x="2921" y="9644"/>
                  </a:cubicBezTo>
                  <a:cubicBezTo>
                    <a:pt x="2332" y="9644"/>
                    <a:pt x="1797" y="9360"/>
                    <a:pt x="1450" y="8921"/>
                  </a:cubicBezTo>
                  <a:cubicBezTo>
                    <a:pt x="1399" y="8910"/>
                    <a:pt x="1348" y="8900"/>
                    <a:pt x="1296" y="8886"/>
                  </a:cubicBezTo>
                  <a:cubicBezTo>
                    <a:pt x="1230" y="8866"/>
                    <a:pt x="1173" y="8839"/>
                    <a:pt x="1122" y="8810"/>
                  </a:cubicBezTo>
                  <a:lnTo>
                    <a:pt x="1122" y="8810"/>
                  </a:lnTo>
                  <a:cubicBezTo>
                    <a:pt x="1484" y="9431"/>
                    <a:pt x="2162" y="9855"/>
                    <a:pt x="2898" y="9855"/>
                  </a:cubicBezTo>
                  <a:cubicBezTo>
                    <a:pt x="2989" y="9855"/>
                    <a:pt x="3080" y="9848"/>
                    <a:pt x="3172" y="9835"/>
                  </a:cubicBezTo>
                  <a:cubicBezTo>
                    <a:pt x="4254" y="9678"/>
                    <a:pt x="4998" y="8695"/>
                    <a:pt x="5093" y="7649"/>
                  </a:cubicBezTo>
                  <a:cubicBezTo>
                    <a:pt x="5348" y="8152"/>
                    <a:pt x="5907" y="8453"/>
                    <a:pt x="6458" y="8453"/>
                  </a:cubicBezTo>
                  <a:cubicBezTo>
                    <a:pt x="6800" y="8453"/>
                    <a:pt x="7139" y="8337"/>
                    <a:pt x="7401" y="8083"/>
                  </a:cubicBezTo>
                  <a:cubicBezTo>
                    <a:pt x="8073" y="7430"/>
                    <a:pt x="7850" y="6301"/>
                    <a:pt x="7141" y="5791"/>
                  </a:cubicBezTo>
                  <a:cubicBezTo>
                    <a:pt x="8280" y="5197"/>
                    <a:pt x="9105" y="3683"/>
                    <a:pt x="8053" y="2598"/>
                  </a:cubicBezTo>
                  <a:cubicBezTo>
                    <a:pt x="7636" y="2169"/>
                    <a:pt x="7149" y="1988"/>
                    <a:pt x="6659" y="1988"/>
                  </a:cubicBezTo>
                  <a:cubicBezTo>
                    <a:pt x="5876" y="1988"/>
                    <a:pt x="5088" y="2449"/>
                    <a:pt x="4569" y="3100"/>
                  </a:cubicBezTo>
                  <a:cubicBezTo>
                    <a:pt x="4594" y="1296"/>
                    <a:pt x="3045" y="1"/>
                    <a:pt x="13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5"/>
            <p:cNvSpPr/>
            <p:nvPr/>
          </p:nvSpPr>
          <p:spPr>
            <a:xfrm>
              <a:off x="4797000" y="1750925"/>
              <a:ext cx="342550" cy="246375"/>
            </a:xfrm>
            <a:custGeom>
              <a:avLst/>
              <a:gdLst/>
              <a:ahLst/>
              <a:cxnLst/>
              <a:rect l="l" t="t" r="r" b="b"/>
              <a:pathLst>
                <a:path w="13702" h="9855" extrusionOk="0">
                  <a:moveTo>
                    <a:pt x="5941" y="238"/>
                  </a:moveTo>
                  <a:cubicBezTo>
                    <a:pt x="7654" y="238"/>
                    <a:pt x="9196" y="1615"/>
                    <a:pt x="8923" y="3463"/>
                  </a:cubicBezTo>
                  <a:cubicBezTo>
                    <a:pt x="8911" y="3540"/>
                    <a:pt x="8972" y="3602"/>
                    <a:pt x="9034" y="3602"/>
                  </a:cubicBezTo>
                  <a:cubicBezTo>
                    <a:pt x="9066" y="3602"/>
                    <a:pt x="9099" y="3586"/>
                    <a:pt x="9122" y="3547"/>
                  </a:cubicBezTo>
                  <a:cubicBezTo>
                    <a:pt x="9573" y="2800"/>
                    <a:pt x="10372" y="2216"/>
                    <a:pt x="11201" y="2216"/>
                  </a:cubicBezTo>
                  <a:cubicBezTo>
                    <a:pt x="11566" y="2216"/>
                    <a:pt x="11938" y="2329"/>
                    <a:pt x="12287" y="2592"/>
                  </a:cubicBezTo>
                  <a:cubicBezTo>
                    <a:pt x="13548" y="3536"/>
                    <a:pt x="12674" y="5181"/>
                    <a:pt x="11483" y="5677"/>
                  </a:cubicBezTo>
                  <a:cubicBezTo>
                    <a:pt x="11405" y="5708"/>
                    <a:pt x="11367" y="5826"/>
                    <a:pt x="11454" y="5870"/>
                  </a:cubicBezTo>
                  <a:cubicBezTo>
                    <a:pt x="12164" y="6241"/>
                    <a:pt x="12467" y="7321"/>
                    <a:pt x="11843" y="7928"/>
                  </a:cubicBezTo>
                  <a:cubicBezTo>
                    <a:pt x="11615" y="8150"/>
                    <a:pt x="11332" y="8247"/>
                    <a:pt x="11045" y="8247"/>
                  </a:cubicBezTo>
                  <a:cubicBezTo>
                    <a:pt x="10542" y="8247"/>
                    <a:pt x="10027" y="7950"/>
                    <a:pt x="9777" y="7512"/>
                  </a:cubicBezTo>
                  <a:cubicBezTo>
                    <a:pt x="9941" y="7472"/>
                    <a:pt x="10098" y="7400"/>
                    <a:pt x="10232" y="7287"/>
                  </a:cubicBezTo>
                  <a:cubicBezTo>
                    <a:pt x="10291" y="7236"/>
                    <a:pt x="10234" y="7139"/>
                    <a:pt x="10169" y="7139"/>
                  </a:cubicBezTo>
                  <a:cubicBezTo>
                    <a:pt x="10155" y="7139"/>
                    <a:pt x="10141" y="7143"/>
                    <a:pt x="10127" y="7153"/>
                  </a:cubicBezTo>
                  <a:cubicBezTo>
                    <a:pt x="9922" y="7309"/>
                    <a:pt x="9697" y="7392"/>
                    <a:pt x="9458" y="7392"/>
                  </a:cubicBezTo>
                  <a:cubicBezTo>
                    <a:pt x="9353" y="7392"/>
                    <a:pt x="9247" y="7376"/>
                    <a:pt x="9138" y="7344"/>
                  </a:cubicBezTo>
                  <a:cubicBezTo>
                    <a:pt x="9131" y="7342"/>
                    <a:pt x="9124" y="7341"/>
                    <a:pt x="9118" y="7341"/>
                  </a:cubicBezTo>
                  <a:cubicBezTo>
                    <a:pt x="9056" y="7341"/>
                    <a:pt x="9040" y="7438"/>
                    <a:pt x="9106" y="7465"/>
                  </a:cubicBezTo>
                  <a:cubicBezTo>
                    <a:pt x="9231" y="7515"/>
                    <a:pt x="9362" y="7540"/>
                    <a:pt x="9492" y="7543"/>
                  </a:cubicBezTo>
                  <a:cubicBezTo>
                    <a:pt x="9492" y="7549"/>
                    <a:pt x="9489" y="7554"/>
                    <a:pt x="9489" y="7561"/>
                  </a:cubicBezTo>
                  <a:cubicBezTo>
                    <a:pt x="9406" y="8567"/>
                    <a:pt x="8669" y="9603"/>
                    <a:pt x="7575" y="9640"/>
                  </a:cubicBezTo>
                  <a:cubicBezTo>
                    <a:pt x="7554" y="9640"/>
                    <a:pt x="7534" y="9640"/>
                    <a:pt x="7514" y="9640"/>
                  </a:cubicBezTo>
                  <a:cubicBezTo>
                    <a:pt x="6594" y="9640"/>
                    <a:pt x="5804" y="8953"/>
                    <a:pt x="5662" y="8054"/>
                  </a:cubicBezTo>
                  <a:cubicBezTo>
                    <a:pt x="5654" y="8003"/>
                    <a:pt x="5612" y="7980"/>
                    <a:pt x="5569" y="7980"/>
                  </a:cubicBezTo>
                  <a:cubicBezTo>
                    <a:pt x="5531" y="7980"/>
                    <a:pt x="5493" y="7997"/>
                    <a:pt x="5472" y="8029"/>
                  </a:cubicBezTo>
                  <a:cubicBezTo>
                    <a:pt x="5144" y="8547"/>
                    <a:pt x="4556" y="8887"/>
                    <a:pt x="3955" y="8887"/>
                  </a:cubicBezTo>
                  <a:cubicBezTo>
                    <a:pt x="3729" y="8887"/>
                    <a:pt x="3502" y="8840"/>
                    <a:pt x="3286" y="8736"/>
                  </a:cubicBezTo>
                  <a:cubicBezTo>
                    <a:pt x="2489" y="8353"/>
                    <a:pt x="2157" y="7436"/>
                    <a:pt x="2412" y="6610"/>
                  </a:cubicBezTo>
                  <a:cubicBezTo>
                    <a:pt x="2435" y="6537"/>
                    <a:pt x="2372" y="6483"/>
                    <a:pt x="2306" y="6483"/>
                  </a:cubicBezTo>
                  <a:cubicBezTo>
                    <a:pt x="2300" y="6483"/>
                    <a:pt x="2293" y="6483"/>
                    <a:pt x="2287" y="6484"/>
                  </a:cubicBezTo>
                  <a:cubicBezTo>
                    <a:pt x="2174" y="6505"/>
                    <a:pt x="2058" y="6516"/>
                    <a:pt x="1941" y="6516"/>
                  </a:cubicBezTo>
                  <a:cubicBezTo>
                    <a:pt x="1206" y="6516"/>
                    <a:pt x="472" y="6089"/>
                    <a:pt x="446" y="5253"/>
                  </a:cubicBezTo>
                  <a:cubicBezTo>
                    <a:pt x="425" y="4578"/>
                    <a:pt x="982" y="4109"/>
                    <a:pt x="1546" y="4109"/>
                  </a:cubicBezTo>
                  <a:cubicBezTo>
                    <a:pt x="1864" y="4109"/>
                    <a:pt x="2184" y="4258"/>
                    <a:pt x="2403" y="4604"/>
                  </a:cubicBezTo>
                  <a:cubicBezTo>
                    <a:pt x="2405" y="4606"/>
                    <a:pt x="2407" y="4609"/>
                    <a:pt x="2410" y="4612"/>
                  </a:cubicBezTo>
                  <a:cubicBezTo>
                    <a:pt x="2327" y="4709"/>
                    <a:pt x="2248" y="4807"/>
                    <a:pt x="2169" y="4907"/>
                  </a:cubicBezTo>
                  <a:cubicBezTo>
                    <a:pt x="2144" y="4939"/>
                    <a:pt x="2169" y="4979"/>
                    <a:pt x="2199" y="4979"/>
                  </a:cubicBezTo>
                  <a:cubicBezTo>
                    <a:pt x="2209" y="4979"/>
                    <a:pt x="2219" y="4975"/>
                    <a:pt x="2228" y="4966"/>
                  </a:cubicBezTo>
                  <a:cubicBezTo>
                    <a:pt x="2340" y="4865"/>
                    <a:pt x="2447" y="4760"/>
                    <a:pt x="2553" y="4652"/>
                  </a:cubicBezTo>
                  <a:lnTo>
                    <a:pt x="2649" y="4556"/>
                  </a:lnTo>
                  <a:cubicBezTo>
                    <a:pt x="2705" y="4553"/>
                    <a:pt x="2748" y="4499"/>
                    <a:pt x="2742" y="4448"/>
                  </a:cubicBezTo>
                  <a:cubicBezTo>
                    <a:pt x="2772" y="4412"/>
                    <a:pt x="2800" y="4373"/>
                    <a:pt x="2821" y="4331"/>
                  </a:cubicBezTo>
                  <a:cubicBezTo>
                    <a:pt x="2838" y="4299"/>
                    <a:pt x="2813" y="4258"/>
                    <a:pt x="2780" y="4258"/>
                  </a:cubicBezTo>
                  <a:cubicBezTo>
                    <a:pt x="2772" y="4258"/>
                    <a:pt x="2763" y="4261"/>
                    <a:pt x="2755" y="4266"/>
                  </a:cubicBezTo>
                  <a:cubicBezTo>
                    <a:pt x="2715" y="4289"/>
                    <a:pt x="2680" y="4321"/>
                    <a:pt x="2649" y="4351"/>
                  </a:cubicBezTo>
                  <a:cubicBezTo>
                    <a:pt x="1865" y="3823"/>
                    <a:pt x="2643" y="2403"/>
                    <a:pt x="3014" y="1866"/>
                  </a:cubicBezTo>
                  <a:cubicBezTo>
                    <a:pt x="3540" y="1104"/>
                    <a:pt x="4323" y="523"/>
                    <a:pt x="5232" y="317"/>
                  </a:cubicBezTo>
                  <a:cubicBezTo>
                    <a:pt x="5469" y="263"/>
                    <a:pt x="5706" y="238"/>
                    <a:pt x="5941" y="238"/>
                  </a:cubicBezTo>
                  <a:close/>
                  <a:moveTo>
                    <a:pt x="5919" y="1"/>
                  </a:moveTo>
                  <a:cubicBezTo>
                    <a:pt x="5597" y="1"/>
                    <a:pt x="5269" y="46"/>
                    <a:pt x="4944" y="141"/>
                  </a:cubicBezTo>
                  <a:cubicBezTo>
                    <a:pt x="3856" y="460"/>
                    <a:pt x="2972" y="1294"/>
                    <a:pt x="2481" y="2305"/>
                  </a:cubicBezTo>
                  <a:cubicBezTo>
                    <a:pt x="2238" y="2805"/>
                    <a:pt x="1910" y="3696"/>
                    <a:pt x="2235" y="4229"/>
                  </a:cubicBezTo>
                  <a:cubicBezTo>
                    <a:pt x="2015" y="4027"/>
                    <a:pt x="1736" y="3929"/>
                    <a:pt x="1458" y="3929"/>
                  </a:cubicBezTo>
                  <a:cubicBezTo>
                    <a:pt x="953" y="3929"/>
                    <a:pt x="448" y="4249"/>
                    <a:pt x="294" y="4844"/>
                  </a:cubicBezTo>
                  <a:cubicBezTo>
                    <a:pt x="0" y="5974"/>
                    <a:pt x="975" y="6716"/>
                    <a:pt x="1980" y="6716"/>
                  </a:cubicBezTo>
                  <a:cubicBezTo>
                    <a:pt x="2047" y="6716"/>
                    <a:pt x="2115" y="6712"/>
                    <a:pt x="2181" y="6706"/>
                  </a:cubicBezTo>
                  <a:lnTo>
                    <a:pt x="2181" y="6706"/>
                  </a:lnTo>
                  <a:cubicBezTo>
                    <a:pt x="1857" y="8066"/>
                    <a:pt x="2935" y="9055"/>
                    <a:pt x="4052" y="9055"/>
                  </a:cubicBezTo>
                  <a:cubicBezTo>
                    <a:pt x="4579" y="9055"/>
                    <a:pt x="5114" y="8835"/>
                    <a:pt x="5515" y="8331"/>
                  </a:cubicBezTo>
                  <a:cubicBezTo>
                    <a:pt x="5758" y="9203"/>
                    <a:pt x="6582" y="9854"/>
                    <a:pt x="7494" y="9854"/>
                  </a:cubicBezTo>
                  <a:cubicBezTo>
                    <a:pt x="7585" y="9854"/>
                    <a:pt x="7676" y="9848"/>
                    <a:pt x="7768" y="9834"/>
                  </a:cubicBezTo>
                  <a:cubicBezTo>
                    <a:pt x="8850" y="9678"/>
                    <a:pt x="9594" y="8694"/>
                    <a:pt x="9688" y="7649"/>
                  </a:cubicBezTo>
                  <a:cubicBezTo>
                    <a:pt x="9944" y="8150"/>
                    <a:pt x="10503" y="8452"/>
                    <a:pt x="11055" y="8452"/>
                  </a:cubicBezTo>
                  <a:cubicBezTo>
                    <a:pt x="11396" y="8452"/>
                    <a:pt x="11734" y="8336"/>
                    <a:pt x="11996" y="8082"/>
                  </a:cubicBezTo>
                  <a:cubicBezTo>
                    <a:pt x="12667" y="7430"/>
                    <a:pt x="12445" y="6301"/>
                    <a:pt x="11737" y="5791"/>
                  </a:cubicBezTo>
                  <a:cubicBezTo>
                    <a:pt x="12879" y="5198"/>
                    <a:pt x="13702" y="3682"/>
                    <a:pt x="12650" y="2599"/>
                  </a:cubicBezTo>
                  <a:cubicBezTo>
                    <a:pt x="12233" y="2171"/>
                    <a:pt x="11745" y="1990"/>
                    <a:pt x="11255" y="1990"/>
                  </a:cubicBezTo>
                  <a:cubicBezTo>
                    <a:pt x="10473" y="1990"/>
                    <a:pt x="9685" y="2450"/>
                    <a:pt x="9166" y="3100"/>
                  </a:cubicBezTo>
                  <a:cubicBezTo>
                    <a:pt x="9191" y="1296"/>
                    <a:pt x="7643" y="1"/>
                    <a:pt x="5919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3" name="Google Shape;7733;p65"/>
          <p:cNvGrpSpPr/>
          <p:nvPr/>
        </p:nvGrpSpPr>
        <p:grpSpPr>
          <a:xfrm>
            <a:off x="492129" y="3484057"/>
            <a:ext cx="442173" cy="651582"/>
            <a:chOff x="2569479" y="4470044"/>
            <a:chExt cx="442173" cy="651582"/>
          </a:xfrm>
        </p:grpSpPr>
        <p:sp>
          <p:nvSpPr>
            <p:cNvPr id="7734" name="Google Shape;7734;p65"/>
            <p:cNvSpPr/>
            <p:nvPr/>
          </p:nvSpPr>
          <p:spPr>
            <a:xfrm>
              <a:off x="2603038" y="4505735"/>
              <a:ext cx="270152" cy="285925"/>
            </a:xfrm>
            <a:custGeom>
              <a:avLst/>
              <a:gdLst/>
              <a:ahLst/>
              <a:cxnLst/>
              <a:rect l="l" t="t" r="r" b="b"/>
              <a:pathLst>
                <a:path w="4661" h="5007" extrusionOk="0">
                  <a:moveTo>
                    <a:pt x="2098" y="1"/>
                  </a:moveTo>
                  <a:cubicBezTo>
                    <a:pt x="1998" y="1211"/>
                    <a:pt x="1173" y="2221"/>
                    <a:pt x="0" y="2564"/>
                  </a:cubicBezTo>
                  <a:cubicBezTo>
                    <a:pt x="586" y="2656"/>
                    <a:pt x="1176" y="2802"/>
                    <a:pt x="1649" y="3169"/>
                  </a:cubicBezTo>
                  <a:cubicBezTo>
                    <a:pt x="2221" y="3615"/>
                    <a:pt x="2503" y="4322"/>
                    <a:pt x="2690" y="5007"/>
                  </a:cubicBezTo>
                  <a:cubicBezTo>
                    <a:pt x="2582" y="3660"/>
                    <a:pt x="3423" y="2375"/>
                    <a:pt x="4661" y="1885"/>
                  </a:cubicBezTo>
                  <a:cubicBezTo>
                    <a:pt x="4100" y="1836"/>
                    <a:pt x="3531" y="1739"/>
                    <a:pt x="3062" y="1418"/>
                  </a:cubicBezTo>
                  <a:cubicBezTo>
                    <a:pt x="2568" y="1081"/>
                    <a:pt x="2292" y="553"/>
                    <a:pt x="2098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5"/>
            <p:cNvSpPr/>
            <p:nvPr/>
          </p:nvSpPr>
          <p:spPr>
            <a:xfrm>
              <a:off x="2727423" y="4583854"/>
              <a:ext cx="145769" cy="207805"/>
            </a:xfrm>
            <a:custGeom>
              <a:avLst/>
              <a:gdLst/>
              <a:ahLst/>
              <a:cxnLst/>
              <a:rect l="l" t="t" r="r" b="b"/>
              <a:pathLst>
                <a:path w="2515" h="3639" extrusionOk="0">
                  <a:moveTo>
                    <a:pt x="847" y="1"/>
                  </a:moveTo>
                  <a:cubicBezTo>
                    <a:pt x="654" y="781"/>
                    <a:pt x="256" y="1571"/>
                    <a:pt x="0" y="2347"/>
                  </a:cubicBezTo>
                  <a:cubicBezTo>
                    <a:pt x="259" y="2735"/>
                    <a:pt x="422" y="3193"/>
                    <a:pt x="544" y="3639"/>
                  </a:cubicBezTo>
                  <a:cubicBezTo>
                    <a:pt x="436" y="2291"/>
                    <a:pt x="1277" y="1007"/>
                    <a:pt x="2515" y="516"/>
                  </a:cubicBezTo>
                  <a:cubicBezTo>
                    <a:pt x="1954" y="468"/>
                    <a:pt x="1385" y="371"/>
                    <a:pt x="916" y="50"/>
                  </a:cubicBezTo>
                  <a:cubicBezTo>
                    <a:pt x="894" y="33"/>
                    <a:pt x="870" y="16"/>
                    <a:pt x="84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5"/>
            <p:cNvSpPr/>
            <p:nvPr/>
          </p:nvSpPr>
          <p:spPr>
            <a:xfrm>
              <a:off x="2723945" y="4573690"/>
              <a:ext cx="180661" cy="230019"/>
            </a:xfrm>
            <a:custGeom>
              <a:avLst/>
              <a:gdLst/>
              <a:ahLst/>
              <a:cxnLst/>
              <a:rect l="l" t="t" r="r" b="b"/>
              <a:pathLst>
                <a:path w="3117" h="4028" extrusionOk="0">
                  <a:moveTo>
                    <a:pt x="947" y="1"/>
                  </a:moveTo>
                  <a:cubicBezTo>
                    <a:pt x="934" y="60"/>
                    <a:pt x="920" y="119"/>
                    <a:pt x="906" y="177"/>
                  </a:cubicBezTo>
                  <a:cubicBezTo>
                    <a:pt x="928" y="196"/>
                    <a:pt x="951" y="211"/>
                    <a:pt x="975" y="227"/>
                  </a:cubicBezTo>
                  <a:cubicBezTo>
                    <a:pt x="1444" y="549"/>
                    <a:pt x="2011" y="646"/>
                    <a:pt x="2575" y="693"/>
                  </a:cubicBezTo>
                  <a:cubicBezTo>
                    <a:pt x="1337" y="1184"/>
                    <a:pt x="496" y="2469"/>
                    <a:pt x="604" y="3817"/>
                  </a:cubicBezTo>
                  <a:cubicBezTo>
                    <a:pt x="482" y="3371"/>
                    <a:pt x="317" y="2913"/>
                    <a:pt x="60" y="2525"/>
                  </a:cubicBezTo>
                  <a:cubicBezTo>
                    <a:pt x="39" y="2589"/>
                    <a:pt x="19" y="2652"/>
                    <a:pt x="1" y="2716"/>
                  </a:cubicBezTo>
                  <a:cubicBezTo>
                    <a:pt x="241" y="3110"/>
                    <a:pt x="389" y="3564"/>
                    <a:pt x="554" y="3999"/>
                  </a:cubicBezTo>
                  <a:cubicBezTo>
                    <a:pt x="562" y="4018"/>
                    <a:pt x="579" y="4026"/>
                    <a:pt x="597" y="4026"/>
                  </a:cubicBezTo>
                  <a:cubicBezTo>
                    <a:pt x="614" y="4026"/>
                    <a:pt x="631" y="4019"/>
                    <a:pt x="639" y="4006"/>
                  </a:cubicBezTo>
                  <a:cubicBezTo>
                    <a:pt x="653" y="4020"/>
                    <a:pt x="673" y="4027"/>
                    <a:pt x="693" y="4027"/>
                  </a:cubicBezTo>
                  <a:cubicBezTo>
                    <a:pt x="735" y="4027"/>
                    <a:pt x="777" y="3997"/>
                    <a:pt x="770" y="3944"/>
                  </a:cubicBezTo>
                  <a:cubicBezTo>
                    <a:pt x="602" y="2488"/>
                    <a:pt x="1579" y="1060"/>
                    <a:pt x="3015" y="725"/>
                  </a:cubicBezTo>
                  <a:cubicBezTo>
                    <a:pt x="3100" y="705"/>
                    <a:pt x="3117" y="570"/>
                    <a:pt x="3017" y="563"/>
                  </a:cubicBezTo>
                  <a:cubicBezTo>
                    <a:pt x="2360" y="522"/>
                    <a:pt x="1633" y="482"/>
                    <a:pt x="1074" y="97"/>
                  </a:cubicBezTo>
                  <a:cubicBezTo>
                    <a:pt x="1029" y="67"/>
                    <a:pt x="986" y="35"/>
                    <a:pt x="947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5"/>
            <p:cNvSpPr/>
            <p:nvPr/>
          </p:nvSpPr>
          <p:spPr>
            <a:xfrm>
              <a:off x="2569479" y="4470044"/>
              <a:ext cx="335125" cy="333550"/>
            </a:xfrm>
            <a:custGeom>
              <a:avLst/>
              <a:gdLst/>
              <a:ahLst/>
              <a:cxnLst/>
              <a:rect l="l" t="t" r="r" b="b"/>
              <a:pathLst>
                <a:path w="5782" h="5841" extrusionOk="0">
                  <a:moveTo>
                    <a:pt x="2676" y="627"/>
                  </a:moveTo>
                  <a:cubicBezTo>
                    <a:pt x="2868" y="1179"/>
                    <a:pt x="3146" y="1706"/>
                    <a:pt x="3640" y="2044"/>
                  </a:cubicBezTo>
                  <a:cubicBezTo>
                    <a:pt x="4110" y="2364"/>
                    <a:pt x="4679" y="2461"/>
                    <a:pt x="5240" y="2510"/>
                  </a:cubicBezTo>
                  <a:cubicBezTo>
                    <a:pt x="4002" y="3000"/>
                    <a:pt x="3161" y="4284"/>
                    <a:pt x="3269" y="5632"/>
                  </a:cubicBezTo>
                  <a:cubicBezTo>
                    <a:pt x="3082" y="4949"/>
                    <a:pt x="2800" y="4240"/>
                    <a:pt x="2225" y="3795"/>
                  </a:cubicBezTo>
                  <a:cubicBezTo>
                    <a:pt x="1755" y="3428"/>
                    <a:pt x="1164" y="3283"/>
                    <a:pt x="578" y="3191"/>
                  </a:cubicBezTo>
                  <a:cubicBezTo>
                    <a:pt x="1751" y="2849"/>
                    <a:pt x="2576" y="1837"/>
                    <a:pt x="2676" y="627"/>
                  </a:cubicBezTo>
                  <a:close/>
                  <a:moveTo>
                    <a:pt x="2601" y="0"/>
                  </a:moveTo>
                  <a:cubicBezTo>
                    <a:pt x="2555" y="0"/>
                    <a:pt x="2505" y="38"/>
                    <a:pt x="2511" y="92"/>
                  </a:cubicBezTo>
                  <a:cubicBezTo>
                    <a:pt x="2656" y="1610"/>
                    <a:pt x="1607" y="2925"/>
                    <a:pt x="94" y="3125"/>
                  </a:cubicBezTo>
                  <a:cubicBezTo>
                    <a:pt x="2" y="3137"/>
                    <a:pt x="0" y="3274"/>
                    <a:pt x="94" y="3287"/>
                  </a:cubicBezTo>
                  <a:cubicBezTo>
                    <a:pt x="775" y="3374"/>
                    <a:pt x="1505" y="3469"/>
                    <a:pt x="2077" y="3878"/>
                  </a:cubicBezTo>
                  <a:cubicBezTo>
                    <a:pt x="2725" y="4340"/>
                    <a:pt x="2950" y="5105"/>
                    <a:pt x="3221" y="5811"/>
                  </a:cubicBezTo>
                  <a:cubicBezTo>
                    <a:pt x="3228" y="5831"/>
                    <a:pt x="3246" y="5839"/>
                    <a:pt x="3264" y="5839"/>
                  </a:cubicBezTo>
                  <a:cubicBezTo>
                    <a:pt x="3281" y="5839"/>
                    <a:pt x="3297" y="5832"/>
                    <a:pt x="3305" y="5820"/>
                  </a:cubicBezTo>
                  <a:cubicBezTo>
                    <a:pt x="3320" y="5834"/>
                    <a:pt x="3340" y="5841"/>
                    <a:pt x="3360" y="5841"/>
                  </a:cubicBezTo>
                  <a:cubicBezTo>
                    <a:pt x="3401" y="5841"/>
                    <a:pt x="3443" y="5811"/>
                    <a:pt x="3437" y="5758"/>
                  </a:cubicBezTo>
                  <a:cubicBezTo>
                    <a:pt x="3270" y="4303"/>
                    <a:pt x="4249" y="2875"/>
                    <a:pt x="5682" y="2539"/>
                  </a:cubicBezTo>
                  <a:cubicBezTo>
                    <a:pt x="5762" y="2519"/>
                    <a:pt x="5782" y="2383"/>
                    <a:pt x="5682" y="2378"/>
                  </a:cubicBezTo>
                  <a:cubicBezTo>
                    <a:pt x="5025" y="2337"/>
                    <a:pt x="4298" y="2299"/>
                    <a:pt x="3739" y="1912"/>
                  </a:cubicBezTo>
                  <a:cubicBezTo>
                    <a:pt x="3115" y="1483"/>
                    <a:pt x="2864" y="746"/>
                    <a:pt x="2667" y="50"/>
                  </a:cubicBezTo>
                  <a:cubicBezTo>
                    <a:pt x="2657" y="15"/>
                    <a:pt x="2630" y="0"/>
                    <a:pt x="2601" y="0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5"/>
            <p:cNvSpPr/>
            <p:nvPr/>
          </p:nvSpPr>
          <p:spPr>
            <a:xfrm>
              <a:off x="2670331" y="4566780"/>
              <a:ext cx="69262" cy="89940"/>
            </a:xfrm>
            <a:custGeom>
              <a:avLst/>
              <a:gdLst/>
              <a:ahLst/>
              <a:cxnLst/>
              <a:rect l="l" t="t" r="r" b="b"/>
              <a:pathLst>
                <a:path w="1195" h="1575" extrusionOk="0">
                  <a:moveTo>
                    <a:pt x="1007" y="1"/>
                  </a:moveTo>
                  <a:cubicBezTo>
                    <a:pt x="982" y="1"/>
                    <a:pt x="960" y="13"/>
                    <a:pt x="951" y="43"/>
                  </a:cubicBezTo>
                  <a:cubicBezTo>
                    <a:pt x="865" y="338"/>
                    <a:pt x="841" y="617"/>
                    <a:pt x="672" y="886"/>
                  </a:cubicBezTo>
                  <a:cubicBezTo>
                    <a:pt x="504" y="1150"/>
                    <a:pt x="279" y="1323"/>
                    <a:pt x="34" y="1508"/>
                  </a:cubicBezTo>
                  <a:cubicBezTo>
                    <a:pt x="1" y="1532"/>
                    <a:pt x="26" y="1575"/>
                    <a:pt x="61" y="1575"/>
                  </a:cubicBezTo>
                  <a:cubicBezTo>
                    <a:pt x="65" y="1575"/>
                    <a:pt x="69" y="1574"/>
                    <a:pt x="73" y="1573"/>
                  </a:cubicBezTo>
                  <a:cubicBezTo>
                    <a:pt x="629" y="1408"/>
                    <a:pt x="1194" y="657"/>
                    <a:pt x="1088" y="62"/>
                  </a:cubicBezTo>
                  <a:cubicBezTo>
                    <a:pt x="1080" y="25"/>
                    <a:pt x="1042" y="1"/>
                    <a:pt x="10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5"/>
            <p:cNvSpPr/>
            <p:nvPr/>
          </p:nvSpPr>
          <p:spPr>
            <a:xfrm>
              <a:off x="2864954" y="4947742"/>
              <a:ext cx="130410" cy="158923"/>
            </a:xfrm>
            <a:custGeom>
              <a:avLst/>
              <a:gdLst/>
              <a:ahLst/>
              <a:cxnLst/>
              <a:rect l="l" t="t" r="r" b="b"/>
              <a:pathLst>
                <a:path w="2250" h="2783" extrusionOk="0">
                  <a:moveTo>
                    <a:pt x="921" y="1"/>
                  </a:moveTo>
                  <a:cubicBezTo>
                    <a:pt x="794" y="653"/>
                    <a:pt x="539" y="1276"/>
                    <a:pt x="1" y="1677"/>
                  </a:cubicBezTo>
                  <a:cubicBezTo>
                    <a:pt x="647" y="1787"/>
                    <a:pt x="1166" y="2184"/>
                    <a:pt x="1437" y="2782"/>
                  </a:cubicBezTo>
                  <a:cubicBezTo>
                    <a:pt x="1410" y="2165"/>
                    <a:pt x="1713" y="1593"/>
                    <a:pt x="2250" y="1281"/>
                  </a:cubicBezTo>
                  <a:cubicBezTo>
                    <a:pt x="1636" y="1057"/>
                    <a:pt x="1171" y="601"/>
                    <a:pt x="921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5"/>
            <p:cNvSpPr/>
            <p:nvPr/>
          </p:nvSpPr>
          <p:spPr>
            <a:xfrm>
              <a:off x="2928132" y="4996281"/>
              <a:ext cx="67350" cy="110384"/>
            </a:xfrm>
            <a:custGeom>
              <a:avLst/>
              <a:gdLst/>
              <a:ahLst/>
              <a:cxnLst/>
              <a:rect l="l" t="t" r="r" b="b"/>
              <a:pathLst>
                <a:path w="1162" h="1933" extrusionOk="0">
                  <a:moveTo>
                    <a:pt x="437" y="1"/>
                  </a:moveTo>
                  <a:cubicBezTo>
                    <a:pt x="340" y="482"/>
                    <a:pt x="197" y="954"/>
                    <a:pt x="1" y="1404"/>
                  </a:cubicBezTo>
                  <a:cubicBezTo>
                    <a:pt x="142" y="1555"/>
                    <a:pt x="260" y="1732"/>
                    <a:pt x="349" y="1932"/>
                  </a:cubicBezTo>
                  <a:cubicBezTo>
                    <a:pt x="321" y="1315"/>
                    <a:pt x="623" y="743"/>
                    <a:pt x="1161" y="431"/>
                  </a:cubicBezTo>
                  <a:cubicBezTo>
                    <a:pt x="889" y="331"/>
                    <a:pt x="644" y="186"/>
                    <a:pt x="437" y="1"/>
                  </a:cubicBezTo>
                  <a:close/>
                </a:path>
              </a:pathLst>
            </a:custGeom>
            <a:solidFill>
              <a:srgbClr val="FFE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5"/>
            <p:cNvSpPr/>
            <p:nvPr/>
          </p:nvSpPr>
          <p:spPr>
            <a:xfrm>
              <a:off x="2924886" y="4987658"/>
              <a:ext cx="86766" cy="133968"/>
            </a:xfrm>
            <a:custGeom>
              <a:avLst/>
              <a:gdLst/>
              <a:ahLst/>
              <a:cxnLst/>
              <a:rect l="l" t="t" r="r" b="b"/>
              <a:pathLst>
                <a:path w="1497" h="2346" extrusionOk="0">
                  <a:moveTo>
                    <a:pt x="521" y="1"/>
                  </a:moveTo>
                  <a:cubicBezTo>
                    <a:pt x="511" y="52"/>
                    <a:pt x="503" y="102"/>
                    <a:pt x="493" y="153"/>
                  </a:cubicBezTo>
                  <a:cubicBezTo>
                    <a:pt x="700" y="337"/>
                    <a:pt x="945" y="484"/>
                    <a:pt x="1217" y="584"/>
                  </a:cubicBezTo>
                  <a:cubicBezTo>
                    <a:pt x="681" y="897"/>
                    <a:pt x="377" y="1469"/>
                    <a:pt x="404" y="2085"/>
                  </a:cubicBezTo>
                  <a:cubicBezTo>
                    <a:pt x="314" y="1886"/>
                    <a:pt x="196" y="1709"/>
                    <a:pt x="55" y="1557"/>
                  </a:cubicBezTo>
                  <a:cubicBezTo>
                    <a:pt x="37" y="1597"/>
                    <a:pt x="20" y="1638"/>
                    <a:pt x="0" y="1678"/>
                  </a:cubicBezTo>
                  <a:cubicBezTo>
                    <a:pt x="175" y="1852"/>
                    <a:pt x="319" y="2058"/>
                    <a:pt x="424" y="2289"/>
                  </a:cubicBezTo>
                  <a:cubicBezTo>
                    <a:pt x="425" y="2295"/>
                    <a:pt x="425" y="2298"/>
                    <a:pt x="425" y="2302"/>
                  </a:cubicBezTo>
                  <a:cubicBezTo>
                    <a:pt x="431" y="2333"/>
                    <a:pt x="452" y="2346"/>
                    <a:pt x="475" y="2346"/>
                  </a:cubicBezTo>
                  <a:cubicBezTo>
                    <a:pt x="510" y="2346"/>
                    <a:pt x="550" y="2315"/>
                    <a:pt x="544" y="2268"/>
                  </a:cubicBezTo>
                  <a:cubicBezTo>
                    <a:pt x="438" y="1575"/>
                    <a:pt x="805" y="920"/>
                    <a:pt x="1439" y="630"/>
                  </a:cubicBezTo>
                  <a:cubicBezTo>
                    <a:pt x="1497" y="602"/>
                    <a:pt x="1476" y="516"/>
                    <a:pt x="1421" y="498"/>
                  </a:cubicBezTo>
                  <a:cubicBezTo>
                    <a:pt x="1076" y="399"/>
                    <a:pt x="771" y="228"/>
                    <a:pt x="521" y="1"/>
                  </a:cubicBezTo>
                  <a:close/>
                </a:path>
              </a:pathLst>
            </a:custGeom>
            <a:solidFill>
              <a:srgbClr val="E400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5"/>
            <p:cNvSpPr/>
            <p:nvPr/>
          </p:nvSpPr>
          <p:spPr>
            <a:xfrm>
              <a:off x="2845189" y="4932095"/>
              <a:ext cx="166461" cy="189474"/>
            </a:xfrm>
            <a:custGeom>
              <a:avLst/>
              <a:gdLst/>
              <a:ahLst/>
              <a:cxnLst/>
              <a:rect l="l" t="t" r="r" b="b"/>
              <a:pathLst>
                <a:path w="2872" h="3318" extrusionOk="0">
                  <a:moveTo>
                    <a:pt x="1264" y="275"/>
                  </a:moveTo>
                  <a:cubicBezTo>
                    <a:pt x="1515" y="875"/>
                    <a:pt x="1978" y="1331"/>
                    <a:pt x="2592" y="1555"/>
                  </a:cubicBezTo>
                  <a:cubicBezTo>
                    <a:pt x="2054" y="1867"/>
                    <a:pt x="1752" y="2439"/>
                    <a:pt x="1779" y="3056"/>
                  </a:cubicBezTo>
                  <a:cubicBezTo>
                    <a:pt x="1509" y="2458"/>
                    <a:pt x="990" y="2061"/>
                    <a:pt x="345" y="1951"/>
                  </a:cubicBezTo>
                  <a:cubicBezTo>
                    <a:pt x="881" y="1550"/>
                    <a:pt x="1135" y="926"/>
                    <a:pt x="1264" y="275"/>
                  </a:cubicBezTo>
                  <a:close/>
                  <a:moveTo>
                    <a:pt x="1238" y="1"/>
                  </a:moveTo>
                  <a:cubicBezTo>
                    <a:pt x="1214" y="1"/>
                    <a:pt x="1191" y="14"/>
                    <a:pt x="1186" y="43"/>
                  </a:cubicBezTo>
                  <a:cubicBezTo>
                    <a:pt x="1056" y="789"/>
                    <a:pt x="768" y="1544"/>
                    <a:pt x="75" y="1935"/>
                  </a:cubicBezTo>
                  <a:cubicBezTo>
                    <a:pt x="0" y="1976"/>
                    <a:pt x="37" y="2082"/>
                    <a:pt x="114" y="2086"/>
                  </a:cubicBezTo>
                  <a:cubicBezTo>
                    <a:pt x="853" y="2129"/>
                    <a:pt x="1499" y="2587"/>
                    <a:pt x="1799" y="3262"/>
                  </a:cubicBezTo>
                  <a:cubicBezTo>
                    <a:pt x="1799" y="3265"/>
                    <a:pt x="1799" y="3269"/>
                    <a:pt x="1800" y="3275"/>
                  </a:cubicBezTo>
                  <a:cubicBezTo>
                    <a:pt x="1806" y="3305"/>
                    <a:pt x="1828" y="3318"/>
                    <a:pt x="1851" y="3318"/>
                  </a:cubicBezTo>
                  <a:cubicBezTo>
                    <a:pt x="1887" y="3318"/>
                    <a:pt x="1926" y="3288"/>
                    <a:pt x="1919" y="3241"/>
                  </a:cubicBezTo>
                  <a:cubicBezTo>
                    <a:pt x="1813" y="2548"/>
                    <a:pt x="2180" y="1893"/>
                    <a:pt x="2814" y="1603"/>
                  </a:cubicBezTo>
                  <a:cubicBezTo>
                    <a:pt x="2872" y="1575"/>
                    <a:pt x="2851" y="1486"/>
                    <a:pt x="2796" y="1471"/>
                  </a:cubicBezTo>
                  <a:cubicBezTo>
                    <a:pt x="2081" y="1266"/>
                    <a:pt x="1529" y="752"/>
                    <a:pt x="1299" y="43"/>
                  </a:cubicBezTo>
                  <a:cubicBezTo>
                    <a:pt x="1291" y="16"/>
                    <a:pt x="1264" y="1"/>
                    <a:pt x="1238" y="1"/>
                  </a:cubicBezTo>
                  <a:close/>
                </a:path>
              </a:pathLst>
            </a:custGeom>
            <a:solidFill>
              <a:srgbClr val="101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5"/>
            <p:cNvSpPr/>
            <p:nvPr/>
          </p:nvSpPr>
          <p:spPr>
            <a:xfrm>
              <a:off x="2900716" y="4980634"/>
              <a:ext cx="27995" cy="63272"/>
            </a:xfrm>
            <a:custGeom>
              <a:avLst/>
              <a:gdLst/>
              <a:ahLst/>
              <a:cxnLst/>
              <a:rect l="l" t="t" r="r" b="b"/>
              <a:pathLst>
                <a:path w="483" h="1108" extrusionOk="0">
                  <a:moveTo>
                    <a:pt x="409" y="0"/>
                  </a:moveTo>
                  <a:cubicBezTo>
                    <a:pt x="371" y="0"/>
                    <a:pt x="332" y="25"/>
                    <a:pt x="328" y="74"/>
                  </a:cubicBezTo>
                  <a:cubicBezTo>
                    <a:pt x="304" y="432"/>
                    <a:pt x="201" y="745"/>
                    <a:pt x="16" y="1051"/>
                  </a:cubicBezTo>
                  <a:cubicBezTo>
                    <a:pt x="1" y="1077"/>
                    <a:pt x="24" y="1107"/>
                    <a:pt x="49" y="1107"/>
                  </a:cubicBezTo>
                  <a:cubicBezTo>
                    <a:pt x="58" y="1107"/>
                    <a:pt x="67" y="1104"/>
                    <a:pt x="74" y="1095"/>
                  </a:cubicBezTo>
                  <a:cubicBezTo>
                    <a:pt x="325" y="813"/>
                    <a:pt x="468" y="450"/>
                    <a:pt x="481" y="71"/>
                  </a:cubicBezTo>
                  <a:cubicBezTo>
                    <a:pt x="482" y="24"/>
                    <a:pt x="44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" name="صورة 8">
            <a:extLst>
              <a:ext uri="{FF2B5EF4-FFF2-40B4-BE49-F238E27FC236}">
                <a16:creationId xmlns:a16="http://schemas.microsoft.com/office/drawing/2014/main" id="{3F855634-C23A-B811-0BBE-C359BAEEB30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0974" t="57109" r="15753" b="25113"/>
          <a:stretch/>
        </p:blipFill>
        <p:spPr>
          <a:xfrm>
            <a:off x="348637" y="847869"/>
            <a:ext cx="8471000" cy="133877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0" name="شكل بيضاوي 9">
            <a:extLst>
              <a:ext uri="{FF2B5EF4-FFF2-40B4-BE49-F238E27FC236}">
                <a16:creationId xmlns:a16="http://schemas.microsoft.com/office/drawing/2014/main" id="{9662B3A3-79D6-DA99-DC13-7C75143BC100}"/>
              </a:ext>
            </a:extLst>
          </p:cNvPr>
          <p:cNvSpPr/>
          <p:nvPr/>
        </p:nvSpPr>
        <p:spPr>
          <a:xfrm>
            <a:off x="483435" y="459201"/>
            <a:ext cx="399642" cy="399600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3</a:t>
            </a:r>
            <a:endParaRPr lang="ar-SA" b="1" dirty="0">
              <a:solidFill>
                <a:schemeClr val="bg1"/>
              </a:solidFill>
            </a:endParaRPr>
          </a:p>
        </p:txBody>
      </p:sp>
      <p:pic>
        <p:nvPicPr>
          <p:cNvPr id="11" name="صورة 10">
            <a:extLst>
              <a:ext uri="{FF2B5EF4-FFF2-40B4-BE49-F238E27FC236}">
                <a16:creationId xmlns:a16="http://schemas.microsoft.com/office/drawing/2014/main" id="{94B0DC75-F13A-CBA2-A304-EE5257FD2F0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5953511" y="3282045"/>
            <a:ext cx="1418054" cy="2071849"/>
          </a:xfrm>
          <a:prstGeom prst="rect">
            <a:avLst/>
          </a:prstGeom>
        </p:spPr>
      </p:pic>
      <p:sp>
        <p:nvSpPr>
          <p:cNvPr id="12" name="فقاعة التفكير: على شكل سحابة 11">
            <a:extLst>
              <a:ext uri="{FF2B5EF4-FFF2-40B4-BE49-F238E27FC236}">
                <a16:creationId xmlns:a16="http://schemas.microsoft.com/office/drawing/2014/main" id="{79F23E21-7FCC-DE35-855A-1962B3534898}"/>
              </a:ext>
            </a:extLst>
          </p:cNvPr>
          <p:cNvSpPr/>
          <p:nvPr/>
        </p:nvSpPr>
        <p:spPr>
          <a:xfrm>
            <a:off x="6109486" y="2281953"/>
            <a:ext cx="2905043" cy="1102720"/>
          </a:xfrm>
          <a:prstGeom prst="cloudCallout">
            <a:avLst>
              <a:gd name="adj1" fmla="val -10536"/>
              <a:gd name="adj2" fmla="val 70521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13" name="Picture 4">
            <a:extLst>
              <a:ext uri="{FF2B5EF4-FFF2-40B4-BE49-F238E27FC236}">
                <a16:creationId xmlns:a16="http://schemas.microsoft.com/office/drawing/2014/main" id="{AB51F840-397D-AF95-8D42-CEECE8B625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0346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فقاعة الكلام: مستطيلة مستديرة الزوايا 13">
            <a:extLst>
              <a:ext uri="{FF2B5EF4-FFF2-40B4-BE49-F238E27FC236}">
                <a16:creationId xmlns:a16="http://schemas.microsoft.com/office/drawing/2014/main" id="{B09E40D1-2195-58FE-EF52-75618AD17994}"/>
              </a:ext>
            </a:extLst>
          </p:cNvPr>
          <p:cNvSpPr/>
          <p:nvPr/>
        </p:nvSpPr>
        <p:spPr>
          <a:xfrm>
            <a:off x="538763" y="2407821"/>
            <a:ext cx="5400791" cy="1063663"/>
          </a:xfrm>
          <a:prstGeom prst="wedgeRoundRectCallout">
            <a:avLst>
              <a:gd name="adj1" fmla="val -33105"/>
              <a:gd name="adj2" fmla="val 83471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dirty="0">
                <a:solidFill>
                  <a:schemeClr val="accent5"/>
                </a:solidFill>
              </a:rPr>
              <a:t>Ashcraft  survived by creating a sail. Ashcraft looked tired  when she arrived in Hawaii since she had lost so much weight . She was grateful to have survived and shared her story in a book</a:t>
            </a:r>
            <a:endParaRPr lang="ar-SA" dirty="0">
              <a:solidFill>
                <a:schemeClr val="accent5"/>
              </a:solidFill>
            </a:endParaRPr>
          </a:p>
        </p:txBody>
      </p:sp>
      <p:pic>
        <p:nvPicPr>
          <p:cNvPr id="15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9EC6F7B8-4F39-6556-06AF-A5B1E45477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1570" end="293225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521293" y="140718"/>
            <a:ext cx="540918" cy="540918"/>
          </a:xfrm>
          <a:prstGeom prst="rect">
            <a:avLst/>
          </a:prstGeom>
          <a:effectLst>
            <a:glow rad="63500">
              <a:schemeClr val="accent3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2" grpId="0" animBg="1"/>
      <p:bldP spid="1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صورة 3">
            <a:extLst>
              <a:ext uri="{FF2B5EF4-FFF2-40B4-BE49-F238E27FC236}">
                <a16:creationId xmlns:a16="http://schemas.microsoft.com/office/drawing/2014/main" id="{DA967FB2-83B9-98C5-6BBC-1F0BEF2526A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0708" t="72212" r="16460" b="12370"/>
          <a:stretch/>
        </p:blipFill>
        <p:spPr>
          <a:xfrm>
            <a:off x="309475" y="859852"/>
            <a:ext cx="8411761" cy="116106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7C09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شكل بيضاوي 4">
            <a:extLst>
              <a:ext uri="{FF2B5EF4-FFF2-40B4-BE49-F238E27FC236}">
                <a16:creationId xmlns:a16="http://schemas.microsoft.com/office/drawing/2014/main" id="{ADD50BE7-56B8-3384-70D2-910276110EAE}"/>
              </a:ext>
            </a:extLst>
          </p:cNvPr>
          <p:cNvSpPr/>
          <p:nvPr/>
        </p:nvSpPr>
        <p:spPr>
          <a:xfrm>
            <a:off x="1056621" y="522585"/>
            <a:ext cx="399642" cy="399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4</a:t>
            </a:r>
            <a:endParaRPr lang="ar-SA" sz="1600" b="1" dirty="0">
              <a:solidFill>
                <a:schemeClr val="bg1"/>
              </a:solidFill>
            </a:endParaRPr>
          </a:p>
        </p:txBody>
      </p:sp>
      <p:pic>
        <p:nvPicPr>
          <p:cNvPr id="6" name="صورة 5">
            <a:extLst>
              <a:ext uri="{FF2B5EF4-FFF2-40B4-BE49-F238E27FC236}">
                <a16:creationId xmlns:a16="http://schemas.microsoft.com/office/drawing/2014/main" id="{4FD4FC9E-993C-2D72-AA60-8D92CAA1C4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74297" y="3282045"/>
            <a:ext cx="1418054" cy="2071849"/>
          </a:xfrm>
          <a:prstGeom prst="rect">
            <a:avLst/>
          </a:prstGeom>
        </p:spPr>
      </p:pic>
      <p:sp>
        <p:nvSpPr>
          <p:cNvPr id="7" name="فقاعة التفكير: على شكل سحابة 6">
            <a:extLst>
              <a:ext uri="{FF2B5EF4-FFF2-40B4-BE49-F238E27FC236}">
                <a16:creationId xmlns:a16="http://schemas.microsoft.com/office/drawing/2014/main" id="{36F68184-6E91-7FCD-C1F9-F0884C11139D}"/>
              </a:ext>
            </a:extLst>
          </p:cNvPr>
          <p:cNvSpPr/>
          <p:nvPr/>
        </p:nvSpPr>
        <p:spPr>
          <a:xfrm>
            <a:off x="5308376" y="2128203"/>
            <a:ext cx="2937408" cy="1046075"/>
          </a:xfrm>
          <a:prstGeom prst="cloudCallout">
            <a:avLst>
              <a:gd name="adj1" fmla="val -4887"/>
              <a:gd name="adj2" fmla="val 95096"/>
            </a:avLst>
          </a:prstGeom>
          <a:solidFill>
            <a:srgbClr val="EFFBF9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>
                <a:latin typeface="Aptos ExtraBold" panose="020B0004020202020204" pitchFamily="34" charset="0"/>
              </a:rPr>
              <a:t>Read and make</a:t>
            </a:r>
          </a:p>
          <a:p>
            <a:pPr algn="ctr"/>
            <a:r>
              <a:rPr lang="en-US" sz="1600" dirty="0">
                <a:latin typeface="Aptos ExtraBold" panose="020B0004020202020204" pitchFamily="34" charset="0"/>
              </a:rPr>
              <a:t> a good summary?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38A2240C-697A-E9A8-02BC-D00E11DBE6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88361" y="3539144"/>
            <a:ext cx="1250876" cy="16043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فقاعة الكلام: مستطيلة مستديرة الزوايا 8">
            <a:extLst>
              <a:ext uri="{FF2B5EF4-FFF2-40B4-BE49-F238E27FC236}">
                <a16:creationId xmlns:a16="http://schemas.microsoft.com/office/drawing/2014/main" id="{9E3BC3DB-7DBF-877F-70F2-99D9147799AD}"/>
              </a:ext>
            </a:extLst>
          </p:cNvPr>
          <p:cNvSpPr/>
          <p:nvPr/>
        </p:nvSpPr>
        <p:spPr>
          <a:xfrm>
            <a:off x="619682" y="2270255"/>
            <a:ext cx="4373103" cy="1063663"/>
          </a:xfrm>
          <a:prstGeom prst="wedgeRoundRectCallout">
            <a:avLst>
              <a:gd name="adj1" fmla="val 387"/>
              <a:gd name="adj2" fmla="val 82710"/>
              <a:gd name="adj3" fmla="val 16667"/>
            </a:avLst>
          </a:prstGeom>
          <a:ln>
            <a:solidFill>
              <a:schemeClr val="accent4"/>
            </a:solidFill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u="sng" dirty="0">
                <a:solidFill>
                  <a:schemeClr val="accent5"/>
                </a:solidFill>
              </a:rPr>
              <a:t>Le Marque</a:t>
            </a:r>
            <a:r>
              <a:rPr lang="en-US" dirty="0">
                <a:solidFill>
                  <a:schemeClr val="accent5"/>
                </a:solidFill>
              </a:rPr>
              <a:t>, a hockey player for the French national Olympic team, went snowboarding in the Mountains and soon  found himself in a life-or-death situation.</a:t>
            </a:r>
            <a:endParaRPr lang="ar-SA" dirty="0">
              <a:solidFill>
                <a:schemeClr val="accent5"/>
              </a:solidFill>
            </a:endParaRPr>
          </a:p>
        </p:txBody>
      </p:sp>
      <p:pic>
        <p:nvPicPr>
          <p:cNvPr id="2" name="MG Bk 3 F-SA_2023_2-24">
            <a:hlinkClick r:id="" action="ppaction://media"/>
            <a:extLst>
              <a:ext uri="{FF2B5EF4-FFF2-40B4-BE49-F238E27FC236}">
                <a16:creationId xmlns:a16="http://schemas.microsoft.com/office/drawing/2014/main" id="{AE2024A8-B7CA-284D-6413-F91518F23EB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5255" end="264613.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718025" y="159424"/>
            <a:ext cx="406400" cy="406400"/>
          </a:xfrm>
          <a:prstGeom prst="rect">
            <a:avLst/>
          </a:prstGeom>
          <a:effectLst>
            <a:glow rad="101600">
              <a:srgbClr val="22AF00">
                <a:alpha val="60000"/>
              </a:srgb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 animBg="1"/>
      <p:bldP spid="9" grpId="0" animBg="1"/>
    </p:bldLst>
  </p:timing>
</p:sld>
</file>

<file path=ppt/theme/theme1.xml><?xml version="1.0" encoding="utf-8"?>
<a:theme xmlns:a="http://schemas.openxmlformats.org/drawingml/2006/main" name="Latam Maps Theme for Elementary by Slidesgo">
  <a:themeElements>
    <a:clrScheme name="Simple Light">
      <a:dk1>
        <a:srgbClr val="191919"/>
      </a:dk1>
      <a:lt1>
        <a:srgbClr val="22AF00"/>
      </a:lt1>
      <a:dk2>
        <a:srgbClr val="8ED800"/>
      </a:dk2>
      <a:lt2>
        <a:srgbClr val="BEEF44"/>
      </a:lt2>
      <a:accent1>
        <a:srgbClr val="FFE114"/>
      </a:accent1>
      <a:accent2>
        <a:srgbClr val="FFBF00"/>
      </a:accent2>
      <a:accent3>
        <a:srgbClr val="FF7C09"/>
      </a:accent3>
      <a:accent4>
        <a:srgbClr val="75D8CA"/>
      </a:accent4>
      <a:accent5>
        <a:srgbClr val="C8EFEA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483</TotalTime>
  <Words>571</Words>
  <Application>Microsoft Office PowerPoint</Application>
  <PresentationFormat>عرض على الشاشة (16:9)</PresentationFormat>
  <Paragraphs>79</Paragraphs>
  <Slides>22</Slides>
  <Notes>22</Notes>
  <HiddenSlides>1</HiddenSlides>
  <MMClips>8</MMClips>
  <ScaleCrop>false</ScaleCrop>
  <HeadingPairs>
    <vt:vector size="6" baseType="variant">
      <vt:variant>
        <vt:lpstr>الخطوط المستخدمة</vt:lpstr>
      </vt:variant>
      <vt:variant>
        <vt:i4>8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22</vt:i4>
      </vt:variant>
    </vt:vector>
  </HeadingPairs>
  <TitlesOfParts>
    <vt:vector size="31" baseType="lpstr">
      <vt:lpstr>Arial</vt:lpstr>
      <vt:lpstr>Titan One</vt:lpstr>
      <vt:lpstr>PT Sans</vt:lpstr>
      <vt:lpstr>Poppins</vt:lpstr>
      <vt:lpstr>Bebas Neue</vt:lpstr>
      <vt:lpstr>Aptos ExtraBold</vt:lpstr>
      <vt:lpstr>Anaheim</vt:lpstr>
      <vt:lpstr>Amasis MT Pro Medium</vt:lpstr>
      <vt:lpstr>Latam Maps Theme for Elementary by Slidesgo</vt:lpstr>
      <vt:lpstr>Unit 8 Survival Against the Odds   Reading</vt:lpstr>
      <vt:lpstr>Lesson Objectives</vt:lpstr>
      <vt:lpstr>عرض تقديمي في PowerPoint</vt:lpstr>
      <vt:lpstr>Open</vt:lpstr>
      <vt:lpstr>عرض تقديمي في PowerPoint</vt:lpstr>
      <vt:lpstr>READING STRATEGY   Summarizing!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  Open</vt:lpstr>
      <vt:lpstr>عرض تقديمي في PowerPoint</vt:lpstr>
      <vt:lpstr>عرض تقديمي في PowerPoint</vt:lpstr>
      <vt:lpstr>عرض تقديمي في PowerPoint</vt:lpstr>
      <vt:lpstr>Survival  in the  Holy Quran</vt:lpstr>
      <vt:lpstr>Open</vt:lpstr>
      <vt:lpstr>THANKS!</vt:lpstr>
      <vt:lpstr>ALTERNATIVE RESOURCES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8 Survival Against the Odds   Reading</dc:title>
  <dc:creator>ام الوليد</dc:creator>
  <cp:lastModifiedBy>Khalid Alabudilah (HRSD)</cp:lastModifiedBy>
  <cp:revision>7</cp:revision>
  <dcterms:modified xsi:type="dcterms:W3CDTF">2024-01-24T10:17:58Z</dcterms:modified>
</cp:coreProperties>
</file>