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598" r:id="rId9"/>
    <p:sldId id="261" r:id="rId10"/>
    <p:sldId id="260" r:id="rId11"/>
    <p:sldId id="601" r:id="rId12"/>
    <p:sldId id="605" r:id="rId13"/>
    <p:sldId id="599" r:id="rId14"/>
    <p:sldId id="6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37"/>
    <a:srgbClr val="932D80"/>
    <a:srgbClr val="B0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3:31.3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82 5983 0 0,'2'-1'3642'0'0,"10"-5"-3256"0"0,0 0 0 0 0,1 1 0 0 0,-1 1 1 0 0,16-4-1 0 0,57-9-330 0 0,-74 15 123 0 0,55-4 596 0 0,-12 1-326 0 0,-47 5-428 0 0,0-1-1 0 0,-1 2 1 0 0,1-1 0 0 0,8 2-1 0 0,19 0 1440 0 0,62-8 3388 0 0,-30 8-5331 0 0,-19-3 1019 0 0,56 6 0 0 0,-64 0-152 0 0,50 14-1 0 0,30 4-214 0 0,-105-22-52 0 0,1 1 0 0 0,-1 1 0 0 0,0 0-1 0 0,19 8 1 0 0,-18-6 35 0 0,30 6-1 0 0,-28-7-94 0 0,-13-4-47 0 0,-1 1-1 0 0,1-1 1 0 0,0 0 0 0 0,-1 0-1 0 0,1-1 1 0 0,0 1 0 0 0,-1-1-1 0 0,1 0 1 0 0,5-1 0 0 0,-5 0-1 0 0,0 1 0 0 0,0 0 0 0 0,1 0 0 0 0,-1 1 0 0 0,0-1 0 0 0,9 1 0 0 0,9 3 7 0 0,19 2 44 0 0,-32-5-34 0 0,0 1-1 0 0,0 0 0 0 0,10 3 1 0 0,-11-2-4 0 0,0 0 1 0 0,0-1-1 0 0,0 0 0 0 0,14-1 0 0 0,122 2 215 0 0,-47 2-104 0 0,28-8-45 0 0,-101 2-42 0 0,-6 2-42 0 0,32-7-1 0 0,-28 3-5 0 0,28-2-1 0 0,0 1 61 0 0,-39 4-55 0 0,0 0 0 0 0,0 1-1 0 0,20 2 1 0 0,-24-2-3 0 0,0 0 0 0 0,0-1 0 0 0,11-1 0 0 0,18-1 0 0 0,110 3 0 0 0,-132-1 0 0 0,-1 0 0 0 0,0 0 0 0 0,0-1 0 0 0,0-1 0 0 0,0 0 0 0 0,0-1 0 0 0,-1 0 0 0 0,22-11 0 0 0,-28 12-61 0 0,1-1-1 0 0,-1 0 1 0 0,0 0-1 0 0,5-6 1 0 0,-5 5-741 0 0,-5 4 601 0 0,1 0 1 0 0,0 0 0 0 0,-1 0-1 0 0,1 1 1 0 0,3-2-1 0 0,49-17-7359 0 0,-36 14 5872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4:29.1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0 219 4287 0 0,'0'0'198'0'0,"2"-1"-17"0"0,2-1-174 0 0,-1 0-1 0 0,0 1 1 0 0,1-1-1 0 0,-1 1 1 0 0,8-2-1 0 0,-10 3 4 0 0,0 0-1 0 0,0-1 1 0 0,0 1 0 0 0,0 0-1 0 0,0-1 1 0 0,0 1-1 0 0,0-1 1 0 0,0 1-1 0 0,0-1 1 0 0,-1 1-1 0 0,1-1 1 0 0,0 0-1 0 0,0 1 1 0 0,0-1-1 0 0,-1 0 1 0 0,1 0-1 0 0,1-1 1 0 0,15-19 312 0 0,-4 9-135 0 0,-8 11-177 0 0,-1 0 7 0 0,14-11 7 0 0,-16 10 40 0 0,5-7 18 0 0,21-17 3102 0 0,-26 28-2954 0 0,50 41 1252 0 0,-46-40-1404 0 0,-1-1-1 0 0,0 1 0 0 0,1-1 0 0 0,-1-1 0 0 0,1 1 0 0 0,0-1 0 0 0,0 0 1 0 0,-1 0-1 0 0,1 0 0 0 0,0-1 0 0 0,10-1 0 0 0,11 2 197 0 0,-8 0-5 0 0,32-3-1 0 0,14 0 75 0 0,-28 3-121 0 0,0-1-1 0 0,54-7 0 0 0,-32-4 256 0 0,113-36 0 0 0,-124 32-519 0 0,-40 13 42 0 0,0 0 0 0 0,-1 0 0 0 0,1 1 0 0 0,0 1 0 0 0,0-1 0 0 0,0 1 0 0 0,0 1 0 0 0,10 0 0 0 0,2 0 140 0 0,0-1-1 0 0,0 0 0 0 0,27-6 1 0 0,-25 3 63 0 0,0 1 0 0 0,32 1 0 0 0,69 12-98 0 0,-93-8-75 0 0,53 12 0 0 0,-42-6-26 0 0,-5-2-17 0 0,117 17 109 0 0,-59-16-52 0 0,71 8 29 0 0,-56-6 23 0 0,119-5 0 0 0,-221-5-96 0 0,75 6 57 0 0,-19 1-50 0 0,33-2 52 0 0,193-14 0 0 0,-125-3 85 0 0,24 3-70 0 0,-133 7 6 0 0,70-11 0 0 0,-93 9-56 0 0,1 2-1 0 0,39 3 0 0 0,-19 0-13 0 0,81 8 12 0 0,-26-1 10 0 0,-6-1 20 0 0,-56-3-5 0 0,91-3 0 0 0,-97-5-37 0 0,81-8 44 0 0,-66 6-22 0 0,69 0 0 0 0,-39 1-32 0 0,2 0 0 0 0,-20 3 25 0 0,22 0 14 0 0,-75 2-39 0 0,-1-2 0 0 0,1 0 1 0 0,-1 0-1 0 0,0-1 0 0 0,0-1 0 0 0,15-5 0 0 0,0-1 10 0 0,-25 10-4 0 0,7-4 2 0 0,1 1 0 0 0,0 1 0 0 0,0-1 0 0 0,0 2-1 0 0,12-1 1 0 0,35 0 900 0 0,107-16-1 0 0,-101 4-1395 0 0,-34 6-140 0 0,35-3 1 0 0,-51 9 656 0 0,1-1 0 0 0,17-6 0 0 0,20-4 1164 0 0,-13 5-633 0 0,-22 5-1834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4:44.2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1 113 4607 0 0,'2'1'5207'0'0,"-2"0"-5206"0"0,0-1 1 0 0,0 0-1 0 0,1 1 0 0 0,-1-1 0 0 0,0 0 1 0 0,1 1-1 0 0,-1-1 0 0 0,1 0 0 0 0,-1 0 1 0 0,0 0-1 0 0,1 1 0 0 0,-1-1 0 0 0,1 0 1 0 0,-1 0-1 0 0,0 0 0 0 0,1 0 1 0 0,-1 0-1 0 0,1 0 0 0 0,-1 1 0 0 0,1-1 1 0 0,-1 0-1 0 0,1 0 0 0 0,-1-1 0 0 0,0 1 1 0 0,1 0-1 0 0,0 0 0 0 0,14-10-47 0 0,8-7 19 0 0,-15 12 42 0 0,-1 3 254 0 0,0-1 0 0 0,1 1-1 0 0,-1 0 1 0 0,1 1 0 0 0,-1 0-1 0 0,1 0 1 0 0,-1 1 0 0 0,10 0 0 0 0,10-1 116 0 0,101-2 760 0 0,15-2-1133 0 0,-61-7 1783 0 0,-51 7-1423 0 0,0 1 1 0 0,56-1-1 0 0,115 6 239 0 0,-32-2-320 0 0,-24-6-11 0 0,-17 0-138 0 0,351-8-130 0 0,-325 5 106 0 0,12 14-50 0 0,-122-2-62 0 0,331 16 48 0 0,-252-8-32 0 0,115 3 214 0 0,-203-11-211 0 0,77 0 50 0 0,-10-1-15 0 0,-26 2-60 0 0,-35-1 0 0 0,122 10 15 0 0,18 1 17 0 0,-141-12-26 0 0,0-3-1 0 0,57-8 1 0 0,-65 7-682 0 0,-1 1 1 0 0,43 2-1 0 0,-27 1-118 0 0,-30-1-369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4:49.71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55 12151 0 0,'0'0'1279'0'0,"3"-2"-1379"0"0,5-7 257 0 0,-6 8 83 0 0,0 0-1 0 0,-1 0 1 0 0,1 1-1 0 0,0-1 0 0 0,0 0 1 0 0,0 1-1 0 0,0-1 1 0 0,0 1-1 0 0,0-1 1 0 0,0 1-1 0 0,0 0 1 0 0,0 0-1 0 0,0 0 0 0 0,0 0 1 0 0,0 0-1 0 0,3 1 1 0 0,0 0-261 0 0,65 4 746 0 0,-29 0-564 0 0,65-3-1 0 0,8-7 38 0 0,-70 3-125 0 0,63-4 344 0 0,-18-1-172 0 0,-47 5-180 0 0,139-5-52 0 0,31-3-16 0 0,-158 7-508 0 0,35-2-1366 0 0,-70 2 377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4:55.3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13 3279 0 0,'2'-1'1818'0'0,"-1"1"-1763"0"0,0-1 1 0 0,0 1-1 0 0,0-1 0 0 0,0 1 1 0 0,0 0-1 0 0,0-1 1 0 0,1 1-1 0 0,-1 0 0 0 0,0 0 1 0 0,0 0-1 0 0,0 0 1 0 0,0 0-1 0 0,0 0 1 0 0,1 0-1 0 0,1 1 0 0 0,1-2 179 0 0,2-4-80 0 0,-5 4-14 0 0,1 1 1 0 0,-1-1-1 0 0,0 1 0 0 0,0-1 0 0 0,0 1 0 0 0,1 0 0 0 0,-1 0 0 0 0,0 0 0 0 0,0-1 0 0 0,1 1 0 0 0,-1 0 0 0 0,0 1 0 0 0,0-1 0 0 0,1 0 1 0 0,1 1-1 0 0,16 4 780 0 0,43 25 978 0 0,-19-18-1074 0 0,-41-12-797 0 0,0 1 1 0 0,0-1-1 0 0,0 0 0 0 0,0 0 0 0 0,0 0 0 0 0,-1 0 0 0 0,1 0 0 0 0,0 0 1 0 0,0 0-1 0 0,3-2 0 0 0,-3 2 7 0 0,0-1-1 0 0,0 1 1 0 0,0 0 0 0 0,0-1-1 0 0,0 1 1 0 0,0 0 0 0 0,3 1-1 0 0,7 1 124 0 0,-6-1-108 0 0,0 0-1 0 0,0 0 1 0 0,0-1 0 0 0,8 0-1 0 0,-10 1-48 0 0,1-1 0 0 0,0 0 0 0 0,0 1 0 0 0,7 2 0 0 0,11 0 0 0 0,31-3 582 0 0,76-11-1 0 0,-90 7-158 0 0,0 1 0 0 0,0 3 1 0 0,0 1-1 0 0,58 9 0 0 0,-85-9-358 0 0,1 0 0 0 0,17-1 1 0 0,-20-1-27 0 0,0 1 0 0 0,1 1 1 0 0,19 3-1 0 0,43 9 843 0 0,-1-3-1 0 0,86 0 1 0 0,-52-4-1284 0 0,-55 0-149 0 0,-32-3 276 0 0,0-1 0 0 0,28 0 0 0 0,-14-5 264 0 0,-9 1 72 0 0,1 1-1 0 0,0 1 1 0 0,32 4 0 0 0,-38-1-13 0 0,0-2 1 0 0,23-1 0 0 0,-19 0-8 0 0,24 2 1 0 0,129 10 42 0 0,-117-6-30 0 0,-44-4-32 0 0,1 0 0 0 0,30-1 0 0 0,71-1 64 0 0,-52 1-77 0 0,-17-2 46 0 0,-24 0-52 0 0,-1 0 0 0 0,30 5 0 0 0,-29 0 10 0 0,-1-2 1 0 0,0 0-1 0 0,43-3 0 0 0,-33-3-13 0 0,82-5 0 0 0,-61 5 0 0 0,-38 2 0 0 0,0 1 0 0 0,27 2 0 0 0,-33-1 1 0 0,0 0-1 0 0,0-1 0 0 0,0 0 1 0 0,0 0-1 0 0,16-6 1 0 0,-13 4-6 0 0,0 0 1 0 0,24-1 0 0 0,52 3-131 0 0,-19 0-460 0 0,97-11-1 0 0,-87 4-1106 0 0,-45 7 252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5:10.0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1 183 12607 0 0,'0'0'290'0'0,"0"-6"39"0"0,0-5-201 0 0,1 1-1 0 0,0 0 1 0 0,0-1-1 0 0,2 1 1 0 0,2-11-1 0 0,-2 11-127 0 0,-1 4 0 0 0,0 1 0 0 0,0 0 0 0 0,0 0 0 0 0,0 0 0 0 0,5-5 0 0 0,2-7 0 0 0,0 1 0 0 0,16-3 597 0 0,-19 16-358 0 0,-6 2-191 0 0,1 1 0 0 0,-1 0 0 0 0,1 0 0 0 0,0-1 0 0 0,-1 1 0 0 0,1 0-1 0 0,0 0 1 0 0,-1 0 0 0 0,1 0 0 0 0,0 0 0 0 0,-1 0 0 0 0,1 0 0 0 0,0 0 0 0 0,-1 0 0 0 0,1 0-1 0 0,0 0 1 0 0,1 1 0 0 0,1 0 134 0 0,43 1 741 0 0,-1 3-1 0 0,0 2 0 0 0,81 22 1 0 0,-5 2-795 0 0,20 7-1738 0 0,-134-36 1623 0 0,0 0-1 0 0,1-1 0 0 0,-1 0 1 0 0,1 0-1 0 0,-1 0 0 0 0,1-1 1 0 0,-1 0-1 0 0,1-1 0 0 0,0 0 1 0 0,8-2-1 0 0,5 1 113 0 0,35 1-1 0 0,-4 0 27 0 0,-40 0-120 0 0,210-4 546 0 0,-195 6-425 0 0,1-2 0 0 0,51-6 0 0 0,30-1 246 0 0,-101 6-380 0 0,24-3 54 0 0,63-3 0 0 0,-9 7 5 0 0,79 2-74 0 0,58-3-268 0 0,-60-12-860 0 0,-111 11-158 0 0,3 0-364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5:11.6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24 6911 0 0,'6'0'581'0'0,"-5"0"-577"0"0,-1 0 0 0 0,0 0 0 0 0,1 0-1 0 0,-1 0 1 0 0,1 0 0 0 0,-1 0 0 0 0,0 0 0 0 0,1 0 0 0 0,-1 0 0 0 0,1 0 0 0 0,-1 0 0 0 0,0 0-1 0 0,1 0 1 0 0,-1 0 0 0 0,1 0 0 0 0,-1 0 0 0 0,0 0 0 0 0,1 1 0 0 0,-1-1 0 0 0,0 0 0 0 0,1 0-1 0 0,-1 0 1 0 0,0 1 0 0 0,1-1 0 0 0,-1 0 0 0 0,0 1 0 0 0,1-1 0 0 0,-1 0 0 0 0,0 0-1 0 0,0 1 1 0 0,1-1 0 0 0,-1 0 0 0 0,0 1 0 0 0,0-1 0 0 0,0 1 0 0 0,0-1 0 0 0,1 0 0 0 0,-1 1-1 0 0,0 0 1 0 0,-8 31 1672 0 0,21-37 62 0 0,-1 2-1638 0 0,0 1-1 0 0,0 0 1 0 0,22 0 0 0 0,-18 1-112 0 0,23-4-1 0 0,5-1-47 0 0,63-3 1892 0 0,-93 6-1729 0 0,-10 1-102 0 0,0 1 1 0 0,0-1 0 0 0,0 1-1 0 0,1 1 1 0 0,6-2-1 0 0,39-4-1 0 0,-18 1-21 0 0,-20 7 30 0 0,0 0 115 0 0,36-2 1451 0 0,21 2 40 0 0,268 3-581 0 0,-239-14-620 0 0,-65 4-339 0 0,0 2 1 0 0,46 2-1 0 0,171 12-50 0 0,-118-6-524 0 0,-62-1-1476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5:14.4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68 65 3511 0 0,'0'0'264'0'0,"-2"0"-184"0"0,-6 1-52 0 0,7-1 31 0 0,-55-35 7737 0 0,71 32-7399 0 0,0 2-177 0 0,1 0-1 0 0,0 1 0 0 0,19 3 1 0 0,-17-2-94 0 0,-1 0 0 0 0,28-2 0 0 0,16-2 217 0 0,-18 2-115 0 0,108 2-176 0 0,-41 1 760 0 0,143-14 907 0 0,-155 5 25 0 0,-58 3-969 0 0,14-1-409 0 0,-12 5-193 0 0,130 3-666 0 0,254 1-298 0 0,-401-4 761 0 0,1 1 0 0 0,-1 1 0 0 0,32 8 0 0 0,-2 2-5236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5:17.9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27 45 5815 0 0,'0'0'132'0'0,"-3"-5"18"0"0,-7-15 8 0 0,10 20-154 0 0,0 0 0 0 0,0 0-1 0 0,0-1 1 0 0,0 1-1 0 0,0 0 1 0 0,0 0 0 0 0,0 0-1 0 0,0-1 1 0 0,0 1-1 0 0,0 0 1 0 0,-1 0 0 0 0,1 0-1 0 0,0 0 1 0 0,0-1-1 0 0,0 1 1 0 0,0 0 0 0 0,0 0-1 0 0,0 0 1 0 0,0 0-1 0 0,-1 0 1 0 0,1-1 0 0 0,0 1-1 0 0,0 0 1 0 0,0 0-1 0 0,0 0 1 0 0,-1 0 0 0 0,1 0-1 0 0,0 0 1 0 0,0 0 0 0 0,0 0-1 0 0,0 0 1 0 0,-1-1-1 0 0,1 1 1 0 0,0 0 0 0 0,0 0-1 0 0,-1 0 1 0 0,-8 2 486 0 0,32 5-232 0 0,22-1 954 0 0,0-2 0 0 0,65-2 0 0 0,-38-9-867 0 0,-49 4-34 0 0,0 0-1 0 0,1 2 1 0 0,26 2 0 0 0,-26 0 37 0 0,1-1 0 0 0,38-5 0 0 0,-36 2-239 0 0,45 1 0 0 0,114 2-109 0 0,-99 1 0 0 0,-16 0 0 0 0,-32 0 0 0 0,-26-1 0 0 0,0 0 0 0 0,1 0 0 0 0,25-5 0 0 0,-18 1 0 0 0,1 1 0 0 0,42-1 0 0 0,48 8 0 0 0,-47 0 0 0 0,25 2-15 0 0,64 2 612 0 0,-88-12 859 0 0,15 1-806 0 0,7 2-500 0 0,16 1 203 0 0,-50 2-234 0 0,83-8-1 0 0,-121 4-77 0 0,0 2 0 0 0,0 0 0 0 0,1 1-1 0 0,22 4 1 0 0,6-2 36 0 0,-36-3-52 0 0,1 0 0 0 0,0 1-1 0 0,18 4 1 0 0,-17-2 1 0 0,1 0 0 0 0,0 0 0 0 0,0-1-1 0 0,0-1 1 0 0,17 1 0 0 0,201-3 159 0 0,-53 8-87 0 0,-107-2-24 0 0,-32 0 9 0 0,-26-3-34 0 0,0-1 0 0 0,18 0 0 0 0,-12 0 14 0 0,-1 0 0 0 0,29 5 0 0 0,18 2 36 0 0,88-3-35 0 0,69-3 122 0 0,-208-1-147 0 0,1 0 0 0 0,24 4 0 0 0,-26-2-18 0 0,0-1-1 0 0,0-1 0 0 0,1 0 1 0 0,11-1-1 0 0,-19 0-9 0 0,0 0 0 0 0,0 1-1 0 0,0-1 1 0 0,0 1 0 0 0,0 0 0 0 0,6 2 0 0 0,-6-1-3 0 0,1-1 0 0 0,0 0 1 0 0,0 0-1 0 0,7 0 0 0 0,4 0-94 0 0,0 0 0 0 0,0 0 0 0 0,21 6 0 0 0,-14-4-215 0 0,0 0 0 0 0,0-2 0 0 0,32-1 1 0 0,-20-1 797 0 0,14 1 150 0 0,-5-1-441 0 0,0 2-1 0 0,68 10 1 0 0,-97-9-179 0 0,0-1 0 0 0,23-1 0 0 0,-19 0-23 0 0,7-1 46 0 0,-20 0-50 0 0,0 0 1 0 0,0 1 0 0 0,0 0-1 0 0,10 2 1 0 0,-8-1 17 0 0,1-1-1 0 0,15 0 0 0 0,15 1-5 0 0,-7 2-12 0 0,35-2 0 0 0,18 1 0 0 0,50 13 0 0 0,-96-15 0 0 0,-32-1 0 0 0,1 1 0 0 0,-1 0 0 0 0,0 0 0 0 0,0 1 0 0 0,11 2 0 0 0,13 7 33 0 0,-27-7-23 0 0,1-1 1 0 0,-1 0 0 0 0,1 0-1 0 0,0 0 1 0 0,0-1-1 0 0,0 0 1 0 0,0 0 0 0 0,0-1-1 0 0,0 0 1 0 0,1 0 0 0 0,5 0-1 0 0,-2-2-21 0 0,-1 1-1 0 0,0 1 0 0 0,1 0 1 0 0,15 1-1 0 0,16 1-18 0 0,-16-1 30 0 0,-20 0 0 0 0,-1 0 0 0 0,1-1 0 0 0,-1 0 0 0 0,1 0 0 0 0,0 0 0 0 0,6-2 0 0 0,-3 0 0 0 0,1 0 0 0 0,0 1 0 0 0,-1-1 0 0 0,1 2 0 0 0,0-1 0 0 0,0 1 0 0 0,11 1 0 0 0,6 1 9 0 0,0-2 0 0 0,-1-1 0 0 0,1-1 1 0 0,42-8-1 0 0,26-3 9 0 0,-71 11-18 0 0,-7 2 0 0 0,30-7 0 0 0,-7 1 0 0 0,-6 3 0 0 0,4-7 0 0 0,-33 8 3 0 0,18-3-19 0 0,-15 4-20 0 0,-1 0-14 0 0,-1 0 0 0 0,0 0 1 0 0,0-1-1 0 0,0 1 0 0 0,0-1 0 0 0,0 0 0 0 0,8-5 0 0 0,-12 7 31 0 0,1-1 0 0 0,-1 0 1 0 0,0 1-1 0 0,0-1 0 0 0,1 1 0 0 0,-1 0 0 0 0,0-1 0 0 0,1 1 1 0 0,-1 0-1 0 0,0 0 0 0 0,1 0 0 0 0,-1 0 0 0 0,2 0 0 0 0,-2 0 16 0 0,-1 0 0 0 0,0 0 0 0 0,0 1 0 0 0,0-1 0 0 0,1 0 0 0 0,-1 0 0 0 0,0 0 0 0 0,0 0 0 0 0,0 0-1 0 0,1 0 1 0 0,-1 0 0 0 0,0 0 0 0 0,0 0 0 0 0,1 0 0 0 0,-1-1 0 0 0,0 1 0 0 0,0 0 0 0 0,0 0 0 0 0,1 0 0 0 0,-1 0 0 0 0,0 0 0 0 0,0 0-1 0 0,0 0 1 0 0,1-1 0 0 0,-1 1 0 0 0,0 0 0 0 0,0 0 0 0 0,0 0 0 0 0,0 0 0 0 0,1 0 0 0 0,-1-1 0 0 0,0 1 0 0 0,0 0 11 0 0,0-1 1 0 0,0 1 0 0 0,1 0 0 0 0,-1-1-1 0 0,0 1 1 0 0,0 0 0 0 0,1 0-1 0 0,-1 0 1 0 0,0-1 0 0 0,0 1-1 0 0,1 0 1 0 0,-1 0 0 0 0,0 0 0 0 0,1 0-1 0 0,-1-1 1 0 0,0 1 0 0 0,1 0-1 0 0,-1 0 1 0 0,0 0 0 0 0,1 0-1 0 0,-1 0 1 0 0,1 0 0 0 0,1 0-112 0 0,2-1-66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7:51.0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2 125 7999 0 0,'0'0'727'0'0,"-2"-21"-8"0"0,5 9 533 0 0,10 9 350 0 0,5-2-942 0 0,-16 5-660 0 0,-1-1-1 0 0,1 0 0 0 0,-1 1 1 0 0,1 0-1 0 0,-1-1 1 0 0,1 1-1 0 0,-1 0 0 0 0,1 0 1 0 0,0-1-1 0 0,-1 1 1 0 0,1 0-1 0 0,1 1 0 0 0,18-4 99 0 0,-5-1 573 0 0,0 1 1 0 0,0 1 0 0 0,31 1-1 0 0,28-7-343 0 0,17-1-20 0 0,-56 4-26 0 0,57 1 0 0 0,-70 3 783 0 0,45-6-1 0 0,-25 1-1230 0 0,-14 4-41 0 0,0 0 0 0 0,45 4 0 0 0,-61-2 242 0 0,0 0 0 0 0,-1-1 0 0 0,24-4 0 0 0,18-1 30 0 0,44 2 47 0 0,117-2 147 0 0,-142 4-89 0 0,31 1-82 0 0,77 1-88 0 0,60 4-628 0 0,-178-5-844 0 0,-30 1-228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7:59.09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31 3335 0 0,'0'0'1856'0'0,"2"1"-1576"0"0,2 3-114 0 0,3 0-56 0 0,23 4 646 0 0,-14-5-724 0 0,0-1-32 0 0,3-1 0 0 0,10-2 0 0 0,27-2 1728 0 0,-50 2-1367 0 0,1 1 1 0 0,0 0-1 0 0,11 1 1 0 0,-11-1-232 0 0,0 0 1 0 0,1 0 0 0 0,10-2 0 0 0,-2 0 52 0 0,243-21 1313 0 0,13 13-1368 0 0,-164 3-1652 0 0,-87 5 744 0 0,16-1-1720 0 0,-12 3-112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3:35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 5063 0 0,'0'0'6328'0'0,"2"2"-6232"0"0,-1-2-69 0 0,-1 0 0 0 0,1 1 0 0 0,0-1 0 0 0,0 0 0 0 0,0 0 0 0 0,0 0 0 0 0,0 0 0 0 0,0 0 0 0 0,0 0 0 0 0,0 0 0 0 0,0 0-1 0 0,0 0 1 0 0,0 0 0 0 0,0 0 0 0 0,0 0 0 0 0,-1-1 0 0 0,1 1 0 0 0,0 0 0 0 0,0-1 0 0 0,0 1 0 0 0,0-1 0 0 0,-1 1 0 0 0,1-1 0 0 0,0 1 0 0 0,0-1-1 0 0,0 0 1 0 0,14-8 694 0 0,-13 9-665 0 0,0 0-1 0 0,0-1 0 0 0,0 1 0 0 0,0 0 1 0 0,0 0-1 0 0,0 0 0 0 0,0 0 0 0 0,0 0 1 0 0,0 1-1 0 0,2 0 0 0 0,2 0 71 0 0,66 12 455 0 0,19 2-277 0 0,-74-14-113 0 0,166 6 1182 0 0,-128-7-1025 0 0,24-2 137 0 0,-45-1 485 0 0,-9 0-935 0 0,0 1 0 0 0,0 1 0 0 0,45 4 0 0 0,20 8 81 0 0,168-3 0 0 0,-207-8-29 0 0,-21 1-52 0 0,34-5 0 0 0,-43 3 56 0 0,40 1 1 0 0,-18 1 24 0 0,22 4 4 0 0,10-1-16 0 0,125 0 146 0 0,-175-3-200 0 0,26 4-1 0 0,11 2 8 0 0,31-3 57 0 0,-71-1-91 0 0,28 5 0 0 0,-27-3-9 0 0,24 1 0 0 0,218 10 234 0 0,-153-19-129 0 0,-74 1-91 0 0,32-4 89 0 0,138 7 179 0 0,-22-1-336 0 0,-151 0 40 0 0,-1-1 0 0 0,40-5 0 0 0,-7-1-656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00.10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13 919 0 0,'0'0'5392'0'0,"2"1"-5338"0"0,26 7 1281 0 0,-20-6-218 0 0,-5-2-820 0 0,2 2-195 0 0,7 1 156 0 0,1-1-1 0 0,0 0 1 0 0,14 0-1 0 0,140 3 664 0 0,-17-9-689 0 0,-122 3-185 0 0,0-1-1 0 0,34-7 0 0 0,27-2 7 0 0,4-1 69 0 0,-81 11-252 0 0,-1 1 0 0 0,1 1 0 0 0,0 0 0 0 0,19 5 0 0 0,-14-1-190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01.02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12 1375 0 0,'2'0'960'0'0,"33"-4"2321"0"0,49-3-2418 0 0,-53 7-714 0 0,1 1-106 0 0,80 4 2271 0 0,-42-1-1109 0 0,-24-2-1099 0 0,44 0 67 0 0,-54 1-105 0 0,-27-2-1 0 0,-1 0 0 0 0,1-1 1 0 0,13 0-1 0 0,56-1 291 0 0,-9 1-205 0 0,31 0-68 0 0,-3 1-24 0 0,-24-4-380 0 0,99-6-2723 0 0,-146 7-445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01.87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10 6047 0 0,'0'0'542'0'0,"4"1"-446"0"0,29 0-86 0 0,4-2-10 0 0,85 2 0 0 0,-17 3 1616 0 0,-69-1 26 0 0,-17-2-1304 0 0,-12 0-191 0 0,-1 0 0 0 0,0-1 0 0 0,12-1 0 0 0,2 0 277 0 0,29 1-1 0 0,-28 0-202 0 0,26-2-1 0 0,13-2-150 0 0,62 3 0 0 0,-4 1-18 0 0,-56 0-52 0 0,33-2 0 0 0,-47-2-157 0 0,35-2-1558 0 0,-66 6-2109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03.0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38 5407 0 0,'0'0'491'0'0,"4"0"-400"0"0,14-1-81 0 0,-1-1-10 0 0,-2 1 0 0 0,2-1 0 0 0,-1 2 0 0 0,159 6 4615 0 0,51-1-3566 0 0,-165-6-858 0 0,137-8 173 0 0,-45 3 161 0 0,-114 5-437 0 0,25-1-14 0 0,159-9 116 0 0,-160 3-202 0 0,120 3-1 0 0,-166 6-74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22.0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1 126 919 0 0,'1'-1'3176'0'0,"-1"0"-3017"0"0,1 1 0 0 0,0-1-1 0 0,0 0 1 0 0,-1 0-1 0 0,1 0 1 0 0,0 0-1 0 0,-1 1 1 0 0,1-1-1 0 0,-1 0 1 0 0,1 0-1 0 0,-1 0 1 0 0,0 0-1 0 0,1 0 1 0 0,-1 0-1 0 0,0-1 1 0 0,0 1 0 0 0,1 0-1 0 0,-1 0 1 0 0,0 0-1 0 0,0-2 1 0 0,0 0-111 0 0,0 1-1 0 0,0-1 1 0 0,0 0 0 0 0,1 0 0 0 0,-1 1 0 0 0,1-1 0 0 0,0 0 0 0 0,0 1 0 0 0,0-1 0 0 0,0 1 0 0 0,0-1-1 0 0,3-2 1 0 0,-1-2 13 0 0,-2 5-33 0 0,0 0 0 0 0,0 0-1 0 0,1 0 1 0 0,-1 0 0 0 0,1 0-1 0 0,-1 0 1 0 0,1 0 0 0 0,0 0-1 0 0,0 1 1 0 0,3-4 0 0 0,-2 4 199 0 0,0-1 0 0 0,1 1 0 0 0,-1-1 0 0 0,0 1 0 0 0,1 0 1 0 0,-1 0-1 0 0,0 0 0 0 0,1 1 0 0 0,-1-1 0 0 0,5 1 0 0 0,-6 0 1 0 0,0 0 16 0 0,4 1-46 0 0,-1-1-1 0 0,0 0 1 0 0,0-1-1 0 0,0 1 1 0 0,0-1-1 0 0,1 0 0 0 0,-1 0 1 0 0,8-3-1 0 0,30-8 205 0 0,-30 10-389 0 0,4 0-13 0 0,3 2 0 0 0,-5 0 0 0 0,-5 0 42 0 0,-1 0 1 0 0,1 0-1 0 0,0 1 0 0 0,15 2 0 0 0,-20-2 135 0 0,0 0 1 0 0,0 0-1 0 0,0-1 0 0 0,9 0 1 0 0,1 0 97 0 0,26 4 1 0 0,-27-3-276 0 0,23 1-1 0 0,-21-2 16 0 0,0 1 0 0 0,27 4 1 0 0,4 1 62 0 0,-5-3-51 0 0,-18 0-5 0 0,1-1 1 0 0,0-2 0 0 0,0 0 0 0 0,27-5-1 0 0,-39 4-22 0 0,1 5 0 0 0,-10-2 0 0 0,-1-1 0 0 0,1 0 0 0 0,0 0 0 0 0,0-1 0 0 0,0 1 0 0 0,0-1 0 0 0,0 0 0 0 0,7 0 0 0 0,-7 0 0 0 0,-1 0 0 0 0,15 5 0 0 0,49 10 0 0 0,-61-14 0 0 0,0 0 1 0 0,0-1-1 0 0,0 0 0 0 0,0 0 0 0 0,0 0 1 0 0,0-1-1 0 0,0 0 0 0 0,9-2 0 0 0,16-2-16 0 0,-9 3-74 0 0,1-1-10 0 0,32 2 0 0 0,-11 2-992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34.1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 8207 0 0,'0'0'4456'0'0,"3"0"-4282"0"0,9 0-140 0 0,0 1 94 0 0,14 3 2809 0 0,-16-2-2687 0 0,0-1 0 0 0,0-1 0 0 0,-1 1 0 0 0,16-3 0 0 0,32 8 22 0 0,224-9 349 0 0,-161-3-557 0 0,-85 2 153 0 0,-18 1-1008 0 0,30-2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35.5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 18 1375 0 0,'-51'-17'10956'0'0,"58"17"-11432"0"0,9 1 476 0 0,-2 3 0 0 0,10-2 0 0 0,-1-2 0 0 0,9 0 0 0 0,-16 0 0 0 0,153 4 5031 0 0,-98 1-4782 0 0,-23-1-130 0 0,40 2-3 0 0,-35-1 5 0 0,0-2 1 0 0,59-6 0 0 0,145-1 464 0 0,-102 5-294 0 0,54 5-95 0 0,-169-4-184 0 0,-17-2-13 0 0,24-1 0 0 0,-37 0 0 0 0,99 0 64 0 0,-51 4-64 0 0,63 2 0 0 0,-93-6 0 0 0,113-4 0 0 0,-90 2 70 0 0,83 6-1 0 0,-58 4 424 0 0,-62-5-493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36.9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 1375 0 0,'0'-27'8526'0'0,"15"23"-7268"0"0,-1 3-868 0 0,-1 0 1 0 0,1 1-1 0 0,-1 1 0 0 0,23 4 0 0 0,4 0-161 0 0,13 3-25 0 0,12 1 1234 0 0,-23-4-836 0 0,0-1-114 0 0,-35-3-410 0 0,-1 0-1 0 0,0-1 1 0 0,1 0 0 0 0,-1 0-1 0 0,0-1 1 0 0,1 1 0 0 0,-1-1-1 0 0,11-4 1 0 0,-10 3-39 0 0,-1 1-1 0 0,1-1 1 0 0,0 1 0 0 0,0 1-1 0 0,0-1 1 0 0,0 1 0 0 0,8 1-1 0 0,-5 0 5 0 0,-1-1 1 0 0,1 0-1 0 0,12-1 0 0 0,5 0 27 0 0,-5 0-28 0 0,-13 1-34 0 0,0-1 1 0 0,0 2-1 0 0,-1-1 1 0 0,1 1 0 0 0,9 2-1 0 0,7 3-8 0 0,0-1 0 0 0,42 3 0 0 0,52-6 0 0 0,-96-2 0 0 0,80 4 1799 0 0,-59-8-3180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38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 8575 0 0,'0'0'4544'0'0,"1"0"-4397"0"0,6 1-118 0 0,9-5-29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39.3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20 14023 0 0,'2'-1'1455'0'0,"26"0"-1314"0"0,0 0 0 0 0,0 2 0 0 0,29 4-1 0 0,39 1-119 0 0,187-14 2302 0 0,-84-4-3397 0 0,-101 11 1074 0 0,26-2 0 0 0,-54 4 42 0 0,-48 0-855 0 0,1-1 0 0 0,27-4 0 0 0,-34 2-294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3:37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93 5063 0 0,'0'0'390'0'0,"1"-1"-252"0"0,10-21 1522 0 0,-5 10-624 0 0,12-20 0 0 0,-16 29-946 0 0,0 1 0 0 0,0-1 0 0 0,0 1 0 0 0,1 0 0 0 0,-1-1 0 0 0,1 1 0 0 0,11-6 1772 0 0,-12 10-1454 0 0,7 4-281 0 0,0 0 0 0 0,-1 1 0 0 0,8 9 0 0 0,-8-9-147 0 0,1 2 374 0 0,1-1 0 0 0,16 11 0 0 0,-22-17-212 0 0,0 0 0 0 0,0 0 0 0 0,0 0-1 0 0,0 0 1 0 0,1-1 0 0 0,-1 1 0 0 0,0-1-1 0 0,1 0 1 0 0,-1-1 0 0 0,8 1 0 0 0,5 0 135 0 0,23 4 0 0 0,12 0 179 0 0,32 5 727 0 0,-5 0 393 0 0,152-1-2351 0 0,-192-10 935 0 0,-29 0-110 0 0,0 1-1 0 0,0 0 1 0 0,0 0 0 0 0,12 3-1 0 0,20 3 78 0 0,0-1-1 0 0,0-2 0 0 0,43-3 1 0 0,17 6 111 0 0,-68-3-102 0 0,53-1 0 0 0,26-4 142 0 0,-39 8-148 0 0,-10 0-47 0 0,4-3-28 0 0,54 1 18 0 0,-12-3 33 0 0,-5 1-23 0 0,183 2 141 0 0,-165 0-149 0 0,-71-2-25 0 0,29 0 7 0 0,-26-2-35 0 0,32-2 49 0 0,39-4-18 0 0,-109 5-49 0 0,0 1-1 0 0,0 1 0 0 0,-1 1 1 0 0,19 3-1 0 0,26 2 171 0 0,186-2 37 0 0,-229-5-205 0 0,56-2 16 0 0,-40 0 3 0 0,58 4 0 0 0,12 2-25 0 0,-20-3 0 0 0,63 0 0 0 0,-60-3 0 0 0,-27 2 0 0 0,153-5 0 0 0,-197 3 0 0 0,30 0 0 0 0,-37 1-287 0 0,-1 1-1 0 0,0-1 1 0 0,0 0-1 0 0,0 0 1 0 0,0-1-1 0 0,0 0 1 0 0,0-1-1 0 0,0 0 1 0 0,-1 0 0 0 0,1 0-1 0 0,-1-1 1 0 0,0 0-1 0 0,0-1 1 0 0,10-8-1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40.5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 4607 0 0,'0'0'354'0'0,"2"1"-233"0"0,1 0-113 0 0,0-1-3 0 0,17-10-5 0 0,-4 3 0 0 0,-1 5 0 0 0,110-4 11379 0 0,-83 8-11431 0 0,53 2 154 0 0,-32-3-83 0 0,242-2 149 0 0,-139 1 1053 0 0,-32 1 206 0 0,-88-2-1427 0 0,37 2-2 0 0,173-2-1876 0 0,-215 1 1861 0 0,-23 1 18 0 0,27-3-1 0 0,-27 1 0 0 0,0 0 0 0 0,0 2 0 0 0,22 2 0 0 0,30 1 0 0 0,134 2 47 0 0,-148-3-30 0 0,8-5-17 0 0,-45 0 0 0 0,35 3 0 0 0,-42 0 0 0 0,0-1 0 0 0,14-1 0 0 0,50 1 0 0 0,-60 1 0 0 0,2 0 0 0 0,0-1 0 0 0,34-3 0 0 0,-33-1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42.1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38 5063 0 0,'3'-1'6263'0'0,"8"-3"-6236"0"0,-9 3-97 0 0,25-1-8 0 0,-20 2 62 0 0,19 5 558 0 0,57 12-514 0 0,-75-15-28 0 0,0-1 0 0 0,0-1 0 0 0,16 1 0 0 0,-10-2 0 0 0,20 0 0 0 0,-15-1 0 0 0,38 3 0 0 0,-25 0 558 0 0,83 4 3660 0 0,-110-6-4194 0 0,19 5 98 0 0,6 1 559 0 0,1 0 0 0 0,46 0 1 0 0,63-8-1713 0 0,-70 0 1374 0 0,115-1-1093 0 0,-166 3 885 0 0,21-4 0 0 0,-25 3 439 0 0,1 1 0 0 0,23 0 0 0 0,-20 1-862 0 0,23-2 0 0 0,17 0-1096 0 0,84 1 1368 0 0,-55 0 16 0 0,-9-1 34 0 0,85-12-1 0 0,-137 11 673 0 0,-8 1-740 0 0,-1-1 0 0 0,19-5 0 0 0,-18 4-167 0 0,2 0-1 0 0,-1 2 1 0 0,33-1-1 0 0,-10 2-31 0 0,-3-3 228 0 0,1 3 0 0 0,46 4-1 0 0,-66 0 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51.5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69 10191 0 0,'-9'-14'777'0'0,"7"10"-634"0"0,0-1 23 0 0,2 3-165 0 0,0-1 1 0 0,0 1 0 0 0,0-1-1 0 0,0 1 1 0 0,1 0 0 0 0,-1-1-1 0 0,1 1 1 0 0,0-4 0 0 0,1 2-12 0 0,-2 2-57 0 0,2 1-79 0 0,0-2 120 0 0,-2 2 19 0 0,1 0 1 0 0,0 0-1 0 0,-1 1 1 0 0,1-1-1 0 0,0 0 1 0 0,0 0 0 0 0,0 1-1 0 0,0-1 1 0 0,0 1-1 0 0,0-1 1 0 0,-1 1-1 0 0,1-1 1 0 0,0 1-1 0 0,0-1 1 0 0,1 1-1 0 0,-1 0 1 0 0,0 0-1 0 0,0 0 1 0 0,0-1-1 0 0,0 1 1 0 0,0 0-1 0 0,0 0 1 0 0,2 1-1 0 0,3-1 104 0 0,1 2 0 0 0,0-1 0 0 0,-1 1 0 0 0,1 0 0 0 0,-1 0 0 0 0,0 1 0 0 0,1 0 0 0 0,5 4 0 0 0,12 5 222 0 0,5 1 90 0 0,-23-9-298 0 0,1 0 1 0 0,0-1 0 0 0,0 0 0 0 0,1-1 0 0 0,-1 1 0 0 0,11 1 0 0 0,176 34 626 0 0,-165-29-315 0 0,-22-7-298 0 0,0 1-1 0 0,0-1 1 0 0,0-1 0 0 0,1 1 0 0 0,-1-1-1 0 0,0-1 1 0 0,9 1 0 0 0,10-4 130 0 0,0 2-1 0 0,0 1 1 0 0,1 1 0 0 0,32 6-1 0 0,-37-4 29 0 0,38 0 0 0 0,6 1 3 0 0,-25 1-157 0 0,125 20 217 0 0,-107-17-246 0 0,-41-7-40 0 0,0 2 1 0 0,35 9-1 0 0,-36-7-4 0 0,0-1 0 0 0,1 0 0 0 0,0-2 0 0 0,19 2 0 0 0,73-4 268 0 0,-47-1-200 0 0,91-1-1 0 0,120 2 8 0 0,-216 5-99 0 0,-37-2-5 0 0,32 0 0 0 0,71 1 95 0 0,-48 1-66 0 0,25 3-6 0 0,-2 1-18 0 0,-43-6-19 0 0,-29-1 0 0 0,1 0 0 0 0,-1-2-1 0 0,28-4 1 0 0,-13 1-13 0 0,-1 1 0 0 0,1 2 0 0 0,65 9 0 0 0,-1-1 0 0 0,105-10 64 0 0,-152 4-64 0 0,-4 0 0 0 0,-22-1 0 0 0,-22 0 0 0 0,0-1 0 0 0,16-1 0 0 0,-3-1 0 0 0,1 1 0 0 0,-1 0 0 0 0,47 7 0 0 0,50 1 27 0 0,10 0 10 0 0,-114-5-38 0 0,1-2 1 0 0,0 0-1 0 0,27-3 0 0 0,52-15 25 0 0,-70 13 9 0 0,-9 2-29 0 0,-1 2 0 0 0,34 0 1 0 0,12 0-8 0 0,176-14 67 0 0,-125 10-64 0 0,25 1 0 0 0,-130 3 0 0 0,1 0 0 0 0,-1 0 0 0 0,0-1 0 0 0,1 0 0 0 0,-1-1 0 0 0,12-5 0 0 0,10-2 0 0 0,7 2 0 0 0,65-7 0 0 0,-15 4 0 0 0,-58 7 0 0 0,59-2 0 0 0,-75 5 0 0 0,1 0 0 0 0,0-2 0 0 0,25-7 0 0 0,2 1 0 0 0,12-5 0 0 0,-34 8 0 0 0,27-4 0 0 0,-42 10 0 0 0,1-1 0 0 0,-1 1 0 0 0,0 1 0 0 0,0-1 0 0 0,7 2 0 0 0,21 2 0 0 0,20-5-16 0 0,-19 1-18 0 0,41-6-1 0 0,56-6-91 0 0,10-1-76 0 0,-102 8 120 0 0,-20 3 7 0 0,23-5 0 0 0,8 0-280 0 0,-39 5 179 0 0,0 0 0 0 0,0 0-1 0 0,18 1 1 0 0,8-1-1139 0 0,-15 0 138 0 0,3 2-50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53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0 112 4143 0 0,'3'-9'4944'0'0,"43"39"-3638"0"0,15 6-269 0 0,-53-31-920 0 0,1-1 0 0 0,0-1 1 0 0,0 1-1 0 0,0-2 1 0 0,13 4-1 0 0,93 7 742 0 0,-24-3 138 0 0,-8-5-86 0 0,-18-3-399 0 0,139 10 363 0 0,-187-11-836 0 0,211 16 459 0 0,-183-13-418 0 0,-1-1 1 0 0,73-6 0 0 0,69-1 1329 0 0,-117 4-2344 0 0,239 10 918 0 0,-290-9 45 0 0,159 6 613 0 0,91 0-1249 0 0,14-8 846 0 0,-214-2 138 0 0,43 6 873 0 0,-41 0-2061 0 0,126 8 161 0 0,75 1 653 0 0,20-8 145 0 0,-227-2-114 0 0,6-1 33 0 0,86-8 0 0 0,-23-9 121 0 0,-99 13-103 0 0,59 3 0 0 0,-39 1-47 0 0,32-3 12 0 0,-1-4-1 0 0,156-30 0 0 0,-165 23 35 0 0,1 3 0 0 0,114 0 0 0 0,11-5-172 0 0,-152 9 88 0 0,85-17 0 0 0,-85 13 7 0 0,84-6 0 0 0,-83 12 18 0 0,83-18 0 0 0,-122 19-25 0 0,0-1 0 0 0,12-7 0 0 0,16-5 0 0 0,-32 13 0 0 0,1-1 0 0 0,-1 0 0 0 0,9-5 0 0 0,-10 4 13 0 0,0 1 0 0 0,0 1 0 0 0,1-1-1 0 0,12-3 1 0 0,-11 6-13 0 0,19-6 0 0 0,-24 5 0 0 0,19-3 0 0 0,7 1 0 0 0,-24 4-12 0 0,1 0 0 0 0,0 0 1 0 0,7 2-1 0 0,20 0-451 0 0,-29-3 80 0 0,0 0 1 0 0,-1 0 0 0 0,1 0 0 0 0,0 0 0 0 0,0-1-1 0 0,4-1 1 0 0,4-2-761 0 0,0 0-120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57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85 23 3999 0 0,'0'0'194'0'0,"-1"-1"-84"0"0,-6-3-16 0 0,-70-11 8444 0 0,96 22-8538 0 0,-1-2 0 0 0,24 4 0 0 0,-18-4 0 0 0,13 1 0 0 0,0-2 0 0 0,51-1 0 0 0,-24-2 0 0 0,258-7 3911 0 0,61-5-2155 0 0,-123 1-2255 0 0,-4 1 219 0 0,-194 9 163 0 0,134-4-832 0 0,-164 1 511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58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30 6447 0 0,'-42'-23'9503'0'0,"47"23"-9385"0"0,1-1 92 0 0,0 1 1 0 0,1 0 0 0 0,-1 1 0 0 0,1 0 0 0 0,-1 0-1 0 0,10 2 1 0 0,13 1 32 0 0,0-2 0 0 0,1-1-1 0 0,33-3 1 0 0,-15 0-40 0 0,225-9-177 0 0,-202 9-26 0 0,134 0 0 0 0,24 14 0 0 0,68-6-5612 0 0,-257-7-40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8:59.5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62 11519 0 0,'0'0'1040'0'0,"-1"-1"-853"0"0,-8-6-166 0 0,0-5-21 0 0,3-3 0 0 0,5 14 0 0 0,1 0 0 0 0,0 1 0 0 0,0-1 0 0 0,-1 0 0 0 0,1 0 0 0 0,0 0 0 0 0,0 0 0 0 0,0 0 0 0 0,0 1 0 0 0,0-1 0 0 0,0 0 0 0 0,0 0 0 0 0,0 0 0 0 0,0 0 0 0 0,1 0 0 0 0,-1 0 0 0 0,1 0 0 0 0,0 1 0 0 0,-1-1 0 0 0,1 0 0 0 0,0 1 0 0 0,0-1 0 0 0,-1 1 0 0 0,1-1 0 0 0,0 1 0 0 0,0 0 0 0 0,0-1 0 0 0,0 1 0 0 0,0 0 0 0 0,1-1 0 0 0,11-1 367 0 0,0 1 0 0 0,1 0 0 0 0,17 0 0 0 0,-21 1 380 0 0,150 13 1943 0 0,-105-7-2667 0 0,114 13 632 0 0,134 9 758 0 0,-3-20-2055 0 0,-91 2-6512 0 0,-110-2 2842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00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62 1375 0 0,'-5'-10'9160'0'0,"5"-2"-8457"0"0,6 0-670 0 0,-3 10 352 0 0,0 0 0 0 0,0 1 0 0 0,0-1 0 0 0,0 1 0 0 0,1 0 0 0 0,-1 0 0 0 0,1 0 0 0 0,-1 0 0 0 0,7 0 0 0 0,-8 1-176 0 0,49-7 645 0 0,82 1-1 0 0,-121 6-755 0 0,293-1-98 0 0,-85 9 0 0 0,-26 2 0 0 0,71-5 0 0 0,-116 3 0 0 0,-17 0 0 0 0,-37-6 0 0 0,199 1 0 0 0,37-19 0 0 0,-160 6 0 0 0,-126 7-896 0 0,-1 0-3536 0 0,-3-2-832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02.6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43 1839 0 0,'47'-3'7953'0'0,"-38"1"-7435"0"0,10-4-386 0 0,1 1 0 0 0,0 0 0 0 0,0 2 0 0 0,0 0 0 0 0,40 1 0 0 0,20-3 177 0 0,89-3 857 0 0,-123 11-615 0 0,-32-1-283 0 0,23 0-1 0 0,-32-2-235 0 0,0 0 0 0 0,0 0 0 0 0,0 1 0 0 0,1-1 0 0 0,-1 1 0 0 0,0 0 0 0 0,0 1 0 0 0,0-1 0 0 0,-1 1 0 0 0,1 0 0 0 0,0 1 0 0 0,-1-1 0 0 0,6 4 0 0 0,-5-3-32 0 0,0-1 0 0 0,0 0 0 0 0,1 0 0 0 0,-1 0 0 0 0,1-1 0 0 0,-1 0 0 0 0,1 0 0 0 0,6 0 0 0 0,8 2 0 0 0,-5 0 5 0 0,26 5 22 0 0,49 4 0 0 0,170 10 1542 0 0,-179-14-1325 0 0,-40-7-173 0 0,-27-1-57 0 0,0 1-1 0 0,25 3 1 0 0,-18-1 16 0 0,0 0 0 0 0,0-2 0 0 0,27-1 0 0 0,-13 1 72 0 0,1 2 0 0 0,45 9 0 0 0,9 2-37 0 0,-17-9-39 0 0,46 7 1 0 0,-106-10-33 0 0,0-1 0 0 0,16-1 0 0 0,-16 0 37 0 0,0 1 0 0 0,15 2 0 0 0,31 6 788 0 0,67 3 1 0 0,84-9-4826 0 0,-148-3-1374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03.5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264 46 3679 0 0,'-2'2'18'0'0,"-1"-1"-1"0"0,1 1 0 0 0,-1-1 0 0 0,0 1 0 0 0,1-1 0 0 0,-1 0 0 0 0,0 0 1 0 0,0 0-1 0 0,0 0 0 0 0,0-1 0 0 0,0 1 0 0 0,0-1 0 0 0,0 1 0 0 0,0-1 1 0 0,0 0-1 0 0,0-1 0 0 0,0 1 0 0 0,0 0 0 0 0,0-1 0 0 0,-5-1 0 0 0,-14-2 669 0 0,16 4-158 0 0,-1-1 0 0 0,1 0 0 0 0,0 0 0 0 0,0-1 0 0 0,0 0 0 0 0,0 0 0 0 0,0 0 0 0 0,1-1 0 0 0,-1 0 0 0 0,1 0 0 0 0,-7-5 0 0 0,11 7-509 0 0,0 0 0 0 0,1 1 0 0 0,-1-1 0 0 0,0 0 0 0 0,0 0 0 0 0,1 1 0 0 0,-1-1 0 0 0,0 1 0 0 0,0-1 0 0 0,0 1 0 0 0,0-1 0 0 0,0 1 0 0 0,0 0 0 0 0,0-1 0 0 0,0 1-1 0 0,0 0 1 0 0,0 0 0 0 0,0-1 0 0 0,0 1 0 0 0,0 0 0 0 0,0 0 0 0 0,0 0 0 0 0,0 0 0 0 0,0 1 0 0 0,0-1 0 0 0,0 0 0 0 0,0 0 0 0 0,0 1 0 0 0,0-1 0 0 0,0 0 0 0 0,0 1 0 0 0,-1 0 0 0 0,1-1-4 0 0,0 0 0 0 0,-1 0 0 0 0,1 0-1 0 0,0 0 1 0 0,0 0 0 0 0,-1 0 0 0 0,1-1-1 0 0,0 1 1 0 0,0-1 0 0 0,0 1 0 0 0,-1 0-1 0 0,1-1 1 0 0,0 0 0 0 0,0 1-1 0 0,0-1 1 0 0,0 0 0 0 0,0 1 0 0 0,0-1-1 0 0,-1-2 1 0 0,-7-3 148 0 0,-25 3 3506 0 0,34 4-3605 0 0,14 3 22 0 0,1 0 1 0 0,0-1-1 0 0,0-1 0 0 0,0 0 1 0 0,0-1-1 0 0,0 0 1 0 0,0-1-1 0 0,21-3 0 0 0,-20 2 275 0 0,0 1-1 0 0,0 0 1 0 0,30 6 0 0 0,-26-3-40 0 0,-1 0 0 0 0,21-1 0 0 0,11 1-916 0 0,-37-2 464 0 0,27 1-1 0 0,3-1 325 0 0,-32 0-114 0 0,1-1 0 0 0,19-1 0 0 0,331-23 231 0 0,-268 27-283 0 0,-32-1 10 0 0,-7 4-37 0 0,-39-3 0 0 0,32 1 0 0 0,37-7 6 0 0,-23 0-40 0 0,0 3 0 0 0,65 9 0 0 0,-67 1 326 0 0,87 25 0 0 0,-105-23-1041 0 0,83 9 0 0 0,43-7-4182 0 0,-109-10 1939 0 0,8 1-643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3:40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62 8951 0 0,'2'-1'407'0'0,"30"-7"66"0"0,62-6 0 0 0,-51 9 182 0 0,275-8 1351 0 0,-303 13-1884 0 0,2-1 10 0 0,0 0 0 0 0,0-1 0 0 0,25-6 0 0 0,-38 6-132 0 0,23-1 0 0 0,-1 1-14 0 0,-18 1 148 0 0,0 1 1 0 0,-1-1-1 0 0,1 1 0 0 0,0 0 1 0 0,10 3-1 0 0,-9-2 112 0 0,0 0 0 0 0,0-1 0 0 0,15-1 0 0 0,-14 1-163 0 0,0 0 0 0 0,17 2-1 0 0,-13-1 19 0 0,22 0-1 0 0,14 2 75 0 0,67 10 201 0 0,-97-12-282 0 0,-1 2 0 0 0,20 4-1 0 0,1 1 26 0 0,-14 0-23 0 0,-13-4-32 0 0,4-3 10 0 0,28-2 0 0 0,-14 0 26 0 0,-1 4 56 0 0,1 0 412 0 0,4-3-381 0 0,53 6 0 0 0,-2 1-502 0 0,76-1 388 0 0,-120-5-73 0 0,-29 1 0 0 0,0-2 0 0 0,1 0 0 0 0,-1-1 0 0 0,0 0 0 0 0,20-4 0 0 0,-6-1 2 0 0,57-4-1 0 0,-38 6-269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04.3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 4 3679 0 0,'-38'1'8856'0'0,"33"-5"-8438"0"0,90 12 2923 0 0,-41-6-2839 0 0,66 12 0 0 0,-47-5-279 0 0,86 19 382 0 0,-24-4 52 0 0,-67-13-399 0 0,23 3-52 0 0,410 38 352 0 0,-461-50-535 0 0,0-1 0 0 0,1-2 1 0 0,47-8-1 0 0,42 0 22 0 0,-77 9-45 0 0,61-1 0 0 0,-87 0 1 0 0,11-2-5 0 0,0 1 0 0 0,0 2 0 0 0,38 4 1 0 0,-40-2-105 0 0,0-1 1 0 0,27-2 0 0 0,7 0-149 0 0,-33 0 53 0 0,39-5 1 0 0,7-2-121 0 0,22 9 35 0 0,192 22-404 0 0,-189-21 72 0 0,-7 0-270 0 0,52 14-2741 0 0,-67-11 1528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05.2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35 1375 0 0,'1'16'10586'0'0,"2"-17"-10422"0"0,18-9-142 0 0,-15 2-23 0 0,-3 2-2 0 0,8-6 3 0 0,1 7 0 0 0,-11 4 109 0 0,1 0-1 0 0,-1 0 0 0 0,0 1 1 0 0,1-1-1 0 0,-1 0 0 0 0,1 1 1 0 0,-1-1-1 0 0,1 1 0 0 0,-1 0 1 0 0,1-1-1 0 0,-1 1 0 0 0,1 0 0 0 0,0 0 1 0 0,-1 0-1 0 0,1 0 0 0 0,-1 0 1 0 0,1 0-1 0 0,11 2 1584 0 0,34-6 2302 0 0,25 7-4761 0 0,-14 0 354 0 0,-38-2 259 0 0,11-2 152 0 0,-1 3-1 0 0,1 0 0 0 0,49 11 0 0 0,49 16 824 0 0,-115-25-660 0 0,1 0 0 0 0,-2 0 0 0 0,24 12 0 0 0,-21-9 36 0 0,33 11 0 0 0,14-5 84 0 0,93 8 0 0 0,-38-14-119 0 0,16 1-36 0 0,-65-3-47 0 0,10 1 2 0 0,-57-2-68 0 0,-3 0-12 0 0,0-1-1 0 0,1-1 1 0 0,26 0 0 0 0,-9-3 22 0 0,143-10-963 0 0,-70 0-6712 0 0,-61 7 3045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56 5239 0 0,'-10'-5'235'0'0,"-14"-3"-6"0"0,23 8-225 0 0,1-1-1 0 0,-1 1 0 0 0,1-1 1 0 0,-1 1-1 0 0,1-1 0 0 0,-1 1 1 0 0,1-1-1 0 0,0 1 0 0 0,-1-1 1 0 0,1 1-1 0 0,0-1 0 0 0,-1 1 1 0 0,1-1-1 0 0,0 1 0 0 0,0-1 1 0 0,-1 0-1 0 0,1 1 0 0 0,0-1 1 0 0,0 0-1 0 0,0 1 0 0 0,0-1 1 0 0,0-1-1 0 0,1-16 1035 0 0,1 7 486 0 0,4 39 2704 0 0,8 34-4127 0 0,1 65 474 0 0,-2-11-126 0 0,-7-74-293 0 0,-2-13-122 0 0,12 48 0 0 0,-11-52-30 0 0,0-1-1 0 0,-1 1 0 0 0,-1 33 1 0 0,3 10-248 0 0,-2-45-568 0 0,-4-21 334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8 184 455 0 0,'0'0'9322'0'0,"-4"-7"-8150"0"0,3 5-1108 0 0,0 0 1 0 0,1-1 0 0 0,-1 1-1 0 0,1-1 1 0 0,-1 0 0 0 0,1 1 0 0 0,0-1-1 0 0,0 1 1 0 0,0-1 0 0 0,1 1-1 0 0,-1-1 1 0 0,0 1 0 0 0,1-1 0 0 0,0 1-1 0 0,1-4 1 0 0,0 0 93 0 0,0 0 1 0 0,1 0-1 0 0,0 0 0 0 0,6-10 0 0 0,-3 8-125 0 0,0 1-1 0 0,0 0 1 0 0,1 1-1 0 0,0 0 0 0 0,0 0 1 0 0,0 0-1 0 0,0 1 1 0 0,1 0-1 0 0,0 0 0 0 0,0 1 1 0 0,1 0-1 0 0,-1 1 1 0 0,1-1-1 0 0,13-2 0 0 0,2 2 74 0 0,1 0 0 0 0,-1 2 0 0 0,0 0 0 0 0,31 3 0 0 0,-46 0-74 0 0,-1-1-1 0 0,0 1 1 0 0,0 1-1 0 0,0 0 1 0 0,-1 0-1 0 0,1 0 1 0 0,0 1-1 0 0,-1 0 1 0 0,0 1-1 0 0,1 0 0 0 0,-1 0 1 0 0,-1 0-1 0 0,1 1 1 0 0,-1 0-1 0 0,8 7 1 0 0,-9-7-8 0 0,0 0 0 0 0,-1 0 0 0 0,0 1 0 0 0,0-1 0 0 0,-1 1 0 0 0,0 0 0 0 0,0 0 1 0 0,0 0-1 0 0,0 1 0 0 0,-1-1 0 0 0,0 0 0 0 0,-1 1 0 0 0,1 0 0 0 0,-1-1 0 0 0,-1 1 0 0 0,1 0 0 0 0,-1-1 1 0 0,-1 13-1 0 0,0-6 48 0 0,0-4-8 0 0,0 0 0 0 0,0 0 0 0 0,-1 0-1 0 0,0 0 1 0 0,0 0 0 0 0,-1 0 0 0 0,0-1 0 0 0,-7 14-1 0 0,5-14-20 0 0,-1 0 0 0 0,0 0 0 0 0,0-1 0 0 0,0 0 0 0 0,-1 0 0 0 0,0-1 0 0 0,-1 0 0 0 0,1 0 0 0 0,-1-1 0 0 0,0 0 0 0 0,-10 5 1 0 0,6-4-78 0 0,0-1 1 0 0,0-1-1 0 0,-1 0 1 0 0,0 0 0 0 0,0-1-1 0 0,0-1 1 0 0,-20 2 0 0 0,5-5-880 0 0,15 0-3004 0 0,3 0-743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14 203 2759 0 0,'0'0'126'0'0,"-1"1"-5"0"0,0 4-96 0 0,-2 1 637 0 0,1 0-1 0 0,1 0 0 0 0,-1 1 0 0 0,1-1 0 0 0,0 0 0 0 0,0 1 0 0 0,1-1 0 0 0,0 1 0 0 0,0 0 0 0 0,1 7 0 0 0,6 4-170 0 0,-5-14-382 0 0,-1-2 515 0 0,0-1-481 0 0,1 1-111 0 0,-1-1 0 0 0,1 0 0 0 0,0 0 0 0 0,-1 0 0 0 0,1 0 0 0 0,0 0-1 0 0,0-1 1 0 0,-1 1 0 0 0,1 0 0 0 0,0-1 0 0 0,0 1 0 0 0,0-1 0 0 0,0 0 0 0 0,0 0 0 0 0,0 1 0 0 0,0-1 0 0 0,0 0 0 0 0,-1-1-1 0 0,1 1 1 0 0,0 0 0 0 0,0-1 0 0 0,0 1 0 0 0,0-1 0 0 0,0 1 0 0 0,0-1 0 0 0,-1 0 0 0 0,1 0 0 0 0,0 0 0 0 0,2-1 0 0 0,6-5 71 0 0,-1 1 1 0 0,1-1-1 0 0,13-14 1 0 0,-20 18-64 0 0,45-45 195 0 0,23-20 37 0 0,-64 63-244 0 0,-1 0 0 0 0,-1 0 1 0 0,1 0-1 0 0,-1-1 0 0 0,0 0 1 0 0,0 0-1 0 0,0-1 1 0 0,-1 0-1 0 0,0 1 0 0 0,5-14 1 0 0,-3 7 32 0 0,-5 9 23 0 0,1 1 0 0 0,-1 0 0 0 0,0 0 0 0 0,0 0 1 0 0,0-1-1 0 0,-1 1 0 0 0,1 0 0 0 0,-1-6 0 0 0,-1 8-44 0 0,0 0 1 0 0,0 0-1 0 0,0-1 0 0 0,0 1 0 0 0,0 0 1 0 0,0 0-1 0 0,-1 0 0 0 0,1 1 0 0 0,0-1 1 0 0,-3-1-1 0 0,3 1-3 0 0,-4-1 26 0 0,-1-1-1 0 0,1 1 0 0 0,-1 0 1 0 0,0 0-1 0 0,0 1 1 0 0,0 0-1 0 0,0 0 0 0 0,0 0 1 0 0,0 1-1 0 0,0 0 1 0 0,0 0-1 0 0,-10 1 0 0 0,1 2-10 0 0,-1 0-1 0 0,1 1 0 0 0,-24 10 0 0 0,31-11-51 0 0,1 1 0 0 0,0 0 0 0 0,0 0 0 0 0,0 0 0 0 0,1 1 0 0 0,-1 0 0 0 0,1 1 0 0 0,0-1 0 0 0,1 1 0 0 0,0 0 0 0 0,0 1 0 0 0,0-1 0 0 0,0 1 0 0 0,1 0 0 0 0,0 0 0 0 0,1 1 0 0 0,0-1 0 0 0,-4 12 0 0 0,1 11-8 0 0,2 0 0 0 0,1 0 0 0 0,1 0 0 0 0,2 1 0 0 0,0-1 0 0 0,3 0 0 0 0,7 43 0 0 0,-9-67 4 0 0,0-1-1 0 0,1 1 1 0 0,0-1-1 0 0,-1 1 1 0 0,2-1-1 0 0,-1 0 1 0 0,4 6-1 0 0,-5-9 3 0 0,1 1-1 0 0,0-1 1 0 0,1 0 0 0 0,-1 0-1 0 0,0 0 1 0 0,1 0-1 0 0,-1 0 1 0 0,1 0 0 0 0,-1-1-1 0 0,1 1 1 0 0,0-1-1 0 0,0 0 1 0 0,-1 1 0 0 0,6 0-1 0 0,6 1-7 0 0,1 0 0 0 0,-1-1 1 0 0,0 0-1 0 0,0-1 0 0 0,20-2 0 0 0,69-11-69 0 0,-88 10-154 0 0,0-1 1 0 0,0-1 0 0 0,23-10 0 0 0,-7-3-4023 0 0,-15 3-375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83 360 5119 0 0,'0'0'234'0'0,"-2"2"-10"0"0,-21 30 4108 0 0,23-31-3711 0 0,-20 2 968 0 0,19-4-1530 0 0,0 1-1 0 0,-1 0 0 0 0,1-1 0 0 0,-1 1 0 0 0,1-1 1 0 0,0 0-1 0 0,0 1 0 0 0,-1-1 0 0 0,1 0 1 0 0,0 0-1 0 0,0 0 0 0 0,0 0 0 0 0,0 0 0 0 0,0 0 1 0 0,0 0-1 0 0,0 0 0 0 0,-1-1 0 0 0,0-2 14 0 0,0 1 0 0 0,1 0 0 0 0,-1 0 0 0 0,1-1 0 0 0,0 1 0 0 0,-2-7 0 0 0,1-5 15 0 0,1 1 0 0 0,0-25 0 0 0,1 30-41 0 0,1-32 53 0 0,1 0 1 0 0,2 0-1 0 0,10-43 0 0 0,-1 42-99 0 0,-6 26 0 0 0,3 6 0 0 0,-8 10 0 0 0,-1 0 0 0 0,0 0 0 0 0,1 0 0 0 0,-1 0 0 0 0,1 0 0 0 0,-1 0 0 0 0,0 0 0 0 0,1 1 0 0 0,-1-1 0 0 0,0 0 0 0 0,1 1 0 0 0,-1-1 0 0 0,0 1 0 0 0,0 0 0 0 0,3 1 0 0 0,-3-2 0 0 0,16 10 0 0 0,-5 4 0 0 0,0 7 0 0 0,-9-14 0 0 0,1 0 0 0 0,-1 1 0 0 0,0-1 0 0 0,-1 1 0 0 0,0 0 0 0 0,0 0 0 0 0,-1 0 0 0 0,0 0 0 0 0,0 0 0 0 0,-1 13 0 0 0,-2 3 0 0 0,-1-1 0 0 0,-7 29 0 0 0,3-26-54 0 0,-1 0 1 0 0,-15 31-1 0 0,8-21-1513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6823 0 0,'1'0'139'0'0,"0"0"-1"0"0,-1 1 0 0 0,1-1 0 0 0,-1 0 0 0 0,1 1 0 0 0,-1-1 0 0 0,1 1 0 0 0,-1-1 0 0 0,1 1 0 0 0,-1-1 1 0 0,1 1-1 0 0,-1 0 0 0 0,0-1 0 0 0,1 1 0 0 0,-1 0 0 0 0,0-1 0 0 0,1 1 0 0 0,-1-1 0 0 0,0 3 1 0 0,6 19 747 0 0,-3-7-21 0 0,2 0-718 0 0,-1 0 0 0 0,-1-1 1 0 0,3 26-1 0 0,10 93 200 0 0,4 12 72 0 0,-2-32-30 0 0,6 43-220 0 0,-12-92-70 0 0,4 83-1 0 0,-13-123-151 0 0,-1-13-15 0 0,-1 1 0 0 0,-1 13 0 0 0,-11-51-1461 0 0,0-16-591 0 0,8 27 1170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3223 0 0,'1'-15'106'0'0,"0"7"-6"0"0,0 0 0 0 0,0 0 1 0 0,4-12-1 0 0,-4 16 519 0 0,-1 1 0 0 0,0 0 0 0 0,-1 0-1 0 0,1-1 1 0 0,0 1 0 0 0,-1 0 0 0 0,0 0 0 0 0,-1-5 0 0 0,-1-4 267 0 0,2 2-437 0 0,0 0 1 0 0,0-1-1 0 0,1 1 1 0 0,2-12-1 0 0,-1 12-268 0 0,0 6-83 0 0,0 0 1 0 0,0 0-1 0 0,1 0 1 0 0,-1 0-1 0 0,1 0 1 0 0,0 0-1 0 0,3-3 0 0 0,2-7 168 0 0,-4 7-190 0 0,1 1 0 0 0,0 0 0 0 0,0 0-1 0 0,1 0 1 0 0,0 1 0 0 0,0-1 0 0 0,0 1 0 0 0,0 0-1 0 0,1 1 1 0 0,0-1 0 0 0,0 1 0 0 0,0 0 0 0 0,1 1-1 0 0,-1-1 1 0 0,1 1 0 0 0,0 1 0 0 0,0-1-1 0 0,8-1 1 0 0,9 0-64 0 0,-16 3-12 0 0,10 2 0 0 0,0 7 0 0 0,-15-6 23 0 0,-1 0-1 0 0,1 0 0 0 0,-1 0 1 0 0,0 1-1 0 0,0-1 0 0 0,0 1 1 0 0,0 0-1 0 0,0 0 0 0 0,0-1 0 0 0,-1 1 1 0 0,1 0-1 0 0,-1 0 0 0 0,0 1 1 0 0,0-1-1 0 0,1 6 0 0 0,0-2 31 0 0,-1 0 0 0 0,-1 0 0 0 0,1 0 0 0 0,-1 0 0 0 0,0 1 0 0 0,-2 8 0 0 0,-23 100 318 0 0,19-96-352 0 0,-1-1 1 0 0,-1 0-1 0 0,-17 32 0 0 0,22-46-44 0 0,1-2 5 0 0,1-1 1 0 0,-1 1 0 0 0,0 0-1 0 0,0 0 1 0 0,-1-1-1 0 0,1 1 1 0 0,0-1 0 0 0,-1 0-1 0 0,1 0 1 0 0,-1 0-1 0 0,0 0 1 0 0,0 0-1 0 0,0 0 1 0 0,0-1 0 0 0,-3 2-1 0 0,6-3-16 0 0,-1 0 0 0 0,0 0 0 0 0,1 1 0 0 0,-1-1 0 0 0,1 0 0 0 0,-1 0 0 0 0,1 0 0 0 0,-1 0 0 0 0,0 0 0 0 0,1 0 0 0 0,-1 0 0 0 0,1 0 0 0 0,-1-1 0 0 0,1 1 0 0 0,-1 0 0 0 0,1 0 0 0 0,-1 0 0 0 0,1 0 0 0 0,-1-1 0 0 0,1 1 0 0 0,-1 0 0 0 0,1-1 0 0 0,-1 1 0 0 0,1 0 0 0 0,-1-1 0 0 0,1 1 0 0 0,-1-1 0 0 0,1 1 0 0 0,0 0 0 0 0,-1-1 0 0 0,1 1 0 0 0,0-1 0 0 0,-1 0 0 0 0,-8-19-3276 0 0,8 18 2120 0 0,-2-7-3216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3223 0 0,'-1'-6'55'0'0,"1"5"-40"0"0,0-1-1 0 0,0 1 0 0 0,0 0 0 0 0,0-1 1 0 0,0 1-1 0 0,0 0 0 0 0,0-1 1 0 0,0 1-1 0 0,1 0 0 0 0,-1-1 0 0 0,0 1 1 0 0,1 0-1 0 0,-1-1 0 0 0,1 1 1 0 0,0 0-1 0 0,-1 0 0 0 0,2-2 0 0 0,5-6 679 0 0,-7 8-494 0 0,1 1 0 0 0,-1 0 1 0 0,0 0-1 0 0,1 0 0 0 0,-1-1 1 0 0,0 1-1 0 0,1 0 0 0 0,-1 0 1 0 0,0 0-1 0 0,1 0 0 0 0,-1 0 1 0 0,1 0-1 0 0,-1-1 0 0 0,0 1 1 0 0,1 0-1 0 0,-1 0 0 0 0,1 0 1 0 0,-1 0-1 0 0,0 1 0 0 0,1-1 1 0 0,-1 0-1 0 0,1 0 0 0 0,-1 0 1 0 0,0 0-1 0 0,1 0 0 0 0,9 9 3813 0 0,-4 1-5401 0 0,2 7 1506 0 0,-1 0 1 0 0,0 0-1 0 0,-2 1 1 0 0,4 20-1 0 0,-4-20-92 0 0,12 81 20 0 0,4 9 16 0 0,-14-81 7 0 0,61 273 1094 0 0,-65-272-1104 0 0,1 0 0 0 0,2-1 0 0 0,1 1 0 0 0,20 48 0 0 0,9 11-1656 0 0,-35-86 1083 0 0,10-38-2061 0 0,-6 17 1785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0 120 919 0 0,'2'1'67'0'0,"20"24"5980"0"0,-9-2-3172 0 0,21 27 0 0 0,-32-48-2825 0 0,0 1 0 0 0,0-1 0 0 0,0 0 0 0 0,0 0 0 0 0,1 0 0 0 0,-1-1 0 0 0,1 1 0 0 0,-1 0 0 0 0,1-1 0 0 0,0 0 0 0 0,-1 1 0 0 0,1-1 0 0 0,0 0 0 0 0,0-1 0 0 0,0 1 0 0 0,0 0 0 0 0,0-1 0 0 0,0 0 0 0 0,0 0 0 0 0,0 0 0 0 0,0 0 0 0 0,0 0 0 0 0,0 0 0 0 0,0-1 0 0 0,0 1 0 0 0,0-1 0 0 0,0 0 0 0 0,0 0 0 0 0,-1 0 0 0 0,1 0 0 0 0,3-2 0 0 0,-2 1-22 0 0,1 0-3 0 0,12-12 10 0 0,-11 8-35 0 0,-4 4 0 0 0,0 0 0 0 0,0 0 0 0 0,0-1 0 0 0,0 1 0 0 0,0 0 0 0 0,-1-1 0 0 0,0 0 0 0 0,1 1 0 0 0,0-5 0 0 0,2 1 0 0 0,2-6 253 0 0,0 0 0 0 0,-1 0 0 0 0,-1-1 0 0 0,4-16-1 0 0,-6 23-115 0 0,-1 1 0 0 0,0-1 0 0 0,-1 0 0 0 0,1 0 0 0 0,-1 0 0 0 0,0 0 0 0 0,-1 0-1 0 0,0 0 1 0 0,0 0 0 0 0,0 0 0 0 0,-3-8 0 0 0,4 13 931 0 0,-2 0-898 0 0,1 0 1 0 0,0 1-1 0 0,-1-1 0 0 0,1 0 1 0 0,0 0-1 0 0,0 0 0 0 0,-1 0 1 0 0,1 0-1 0 0,-1-2 1 0 0,-3-2-916 0 0,3 4 670 0 0,1 1-1 0 0,0-1 1 0 0,-1 1 0 0 0,1-1 0 0 0,0 1 0 0 0,-1 0 0 0 0,1 0 0 0 0,0-1 0 0 0,-1 1 0 0 0,1 0 0 0 0,-1 0 0 0 0,1 0 0 0 0,0 1 0 0 0,-1-1 0 0 0,1 0 0 0 0,-1 0 0 0 0,1 1 0 0 0,0-1 0 0 0,-1 1 0 0 0,1-1 0 0 0,0 1 0 0 0,0 0 0 0 0,-1-1 0 0 0,1 1 0 0 0,0 0 0 0 0,-2 2 0 0 0,-1 0 103 0 0,1 0 0 0 0,-1 0 0 0 0,1 0 0 0 0,-1 1 0 0 0,1-1 0 0 0,-5 8 0 0 0,2 1 40 0 0,0 0-1 0 0,1 0 1 0 0,0 0 0 0 0,1 1-1 0 0,1 0 1 0 0,0-1-1 0 0,0 1 1 0 0,1 0 0 0 0,0 17-1 0 0,2-12 57 0 0,1 0-1 0 0,1 0 1 0 0,0 0 0 0 0,1 0-1 0 0,1 0 1 0 0,7 19 0 0 0,-9-31-317 0 0,0 0 0 0 0,1 0 1 0 0,0 0-1 0 0,0 0 0 0 0,0 0 1 0 0,1-1-1 0 0,5 8 0 0 0,0-6 177 0 0,-5-5 95 0 0,0-1 1 0 0,-1 1-1 0 0,1-1 0 0 0,0 0 0 0 0,0-1 0 0 0,0 1 0 0 0,-1-1 1 0 0,1 1-1 0 0,0-1 0 0 0,0-1 0 0 0,0 1 0 0 0,0 0 1 0 0,0-1-1 0 0,-1 0 0 0 0,1 0 0 0 0,0 0 0 0 0,0 0 0 0 0,3-2 1 0 0,8-4-355 0 0,0-1 0 0 0,0-1 0 0 0,13-10 0 0 0,6-4 558 0 0,-13 12-237 0 0,2 1 0 0 0,0 1-1 0 0,0 0 1 0 0,0 2 0 0 0,1 1 0 0 0,33-5-1 0 0,-50 10-160 0 0,1 0 1 0 0,-1 0-1 0 0,0 0 0 0 0,1 1 0 0 0,-1 0 1 0 0,1 1-1 0 0,-1 0 0 0 0,1 0 0 0 0,-1 0 1 0 0,0 1-1 0 0,0 0 0 0 0,0 1 0 0 0,0-1 1 0 0,0 1-1 0 0,10 6 0 0 0,2 6-873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3:43.6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 4607 0 0,'3'1'3544'0'0,"13"5"-3292"0"0,1-3-224 0 0,22 0-28 0 0,52-4 0 0 0,-5-4 666 0 0,49-3 828 0 0,-118 6-1266 0 0,1 2-1 0 0,25 2 1 0 0,5 0 81 0 0,94 7 419 0 0,-34-1-352 0 0,-55-6-274 0 0,44 2 447 0 0,111-9 0 0 0,-169 2-549 0 0,70 1 0 0 0,51 10 0 0 0,-39-6 111 0 0,-33-1 114 0 0,14-6 925 0 0,-7 1-1332 0 0,-68 4 489 0 0,-4 0-44 0 0,25 5-1 0 0,-30-4-246 0 0,30 0-1 0 0,-29-1 7 0 0,25 2 0 0 0,33 7 483 0 0,1-4 0 0 0,95-6 0 0 0,-116 2-1719 0 0,-47-1 1229 0 0,0 0-1 0 0,13 3 1 0 0,6 0 59 0 0,10 2 89 0 0,-26-3-87 0 0,22 2-1 0 0,153 2 253 0 0,-150-4-344 0 0,-4-1 852 0 0,51-4 0 0 0,212-7-1264 0 0,-230 10 390 0 0,-13 1 65 0 0,188-4 172 0 0,-221 2-191 0 0,64-6 48 0 0,-33 3-56 0 0,-47 3 2 0 0,17 1-14 0 0,-8 1-388 0 0,25 4 1 0 0,-28-2 368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90 2303 0 0,'1'-8'203'0'0,"-1"-3"-339"0"0,0-25 940 0 0,-3 2 3288 0 0,2 49 1421 0 0,5 19-5191 0 0,63 161 408 0 0,-43-124-554 0 0,-4 2 0 0 0,11 76 1 0 0,-6-26-79 0 0,15 40-21 0 0,-39-159-79 0 0,-1 0-1 0 0,1 1 1 0 0,-1-1-1 0 0,0 0 1 0 0,-1 5-1 0 0,0-5-57 0 0,1-1-1 0 0,0 1 0 0 0,0-1 0 0 0,0 1 0 0 0,0-1 1 0 0,0 1-1 0 0,2 3 0 0 0,-1-5-310 0 0,0 3 562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59:5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15 615 455 0 0,'-1'1'21'0'0,"1"0"-11"0"0,-1-1 1 0 0,1 1 0 0 0,0-1-1 0 0,-1 0 1 0 0,1 0 0 0 0,-11 2 9711 0 0,11-3-9675 0 0,0 1 0 0 0,0-1 0 0 0,0 1 0 0 0,0-1 0 0 0,0 1 0 0 0,0-1 0 0 0,0 1 0 0 0,0-1 0 0 0,0 1 0 0 0,0-1 0 0 0,0 1 0 0 0,1-1 0 0 0,-1 1 0 0 0,0-1 0 0 0,0 1 0 0 0,0-1 0 0 0,1 1 0 0 0,-1 0 0 0 0,0-1 0 0 0,1 1 0 0 0,-1-1 0 0 0,0 1 0 0 0,1 0 0 0 0,0-1 0 0 0,10-11 147 0 0,-2 4-167 0 0,1 0 0 0 0,0 1 1 0 0,0 1-1 0 0,0 0 0 0 0,22-9 0 0 0,58-16 206 0 0,-63 24-173 0 0,-2-2 0 0 0,46-21 0 0 0,-55 21-134 0 0,0-1-1 0 0,0-1 1 0 0,-1-1 0 0 0,-1 0-1 0 0,0-1 1 0 0,-1-1-1 0 0,0 0 1 0 0,14-20-1 0 0,-6 3-131 0 0,-2-1-1 0 0,-1-1 1 0 0,17-43-1 0 0,-27 56-622 0 0,-1-1-1 0 0,-1 0 1 0 0,-1 0-1 0 0,0 0 1 0 0,1-25-1 0 0,-6 29-265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8:00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13 264 455 0 0,'-6'-87'-82'0'0,"1"12"1554"0"0,3 25 2250 0 0,2 37-2111 0 0,5-25 2257 0 0,-4 38-3819 0 0,0 1-1 0 0,0-1 1 0 0,0 0 0 0 0,0 1 0 0 0,0-1-1 0 0,0 1 1 0 0,0 0 0 0 0,-1-1-1 0 0,1 1 1 0 0,0 0 0 0 0,0-1-1 0 0,-1 1 1 0 0,1 0 0 0 0,0 0 0 0 0,-1 0-1 0 0,2 1 1 0 0,8 15 171 0 0,-4-4-96 0 0,0 0 0 0 0,-1 0 0 0 0,-1 1 1 0 0,5 27-1 0 0,3 57 176 0 0,-3-22-60 0 0,2 8-194 0 0,28 256 28 0 0,-27-121-74 0 0,-11-212-9 0 0,3 27 70 0 0,-4-31 905 0 0,1-4-912 0 0,0-1 0 0 0,0 1 0 0 0,0-1 1 0 0,0 1-1 0 0,-1-1 0 0 0,1 1 1 0 0,0-1-1 0 0,-1 0 0 0 0,1-3 0 0 0,-1 4-8 0 0,4-19 46 0 0,0 1 0 0 0,-2-1 0 0 0,-1 0 0 0 0,-1-27 0 0 0,0 21-33 0 0,5-47 0 0 0,-1 42-45 0 0,-3 16 24 0 0,7-28 1 0 0,-7 39-14 0 0,0 0 0 0 0,1 0 0 0 0,-1 0 0 0 0,1 1 0 0 0,0-1 0 0 0,0 1 1 0 0,0-1-1 0 0,0 1 0 0 0,1 0 0 0 0,-1-1 0 0 0,7-4 0 0 0,-7 6-10 0 0,1-1 0 0 0,-1 1 0 0 0,1 0 0 0 0,0 1-1 0 0,0-1 1 0 0,0 0 0 0 0,0 1 0 0 0,0 0 0 0 0,0-1 0 0 0,0 1-1 0 0,0 0 1 0 0,1 1 0 0 0,-1-1 0 0 0,0 1 0 0 0,0-1 0 0 0,1 1-1 0 0,-1 0 1 0 0,1 0 0 0 0,-1 0 0 0 0,0 1 0 0 0,1-1 0 0 0,-1 1-1 0 0,5 2 1 0 0,7 1 20 0 0,-1 1 0 0 0,0 0-1 0 0,-1 2 1 0 0,0-1 0 0 0,0 2 0 0 0,20 14-1 0 0,-14-8 22 0 0,-2 1 1 0 0,0 1-1 0 0,23 28 0 0 0,-32-33 135 0 0,-2 0-1 0 0,1 0 0 0 0,-2 1 1 0 0,1 0-1 0 0,-2 0 1 0 0,1 0-1 0 0,3 19 0 0 0,3 6 75 0 0,17 31-2252 0 0,-9-25-1108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8:00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2303 0 0,'2'-8'6627'0'0,"8"24"-4552"0"0,-5-7-1881 0 0,-2 1 1 0 0,1 0 0 0 0,-1 1-1 0 0,-1-1 1 0 0,0 0 0 0 0,0 1 0 0 0,0 11-1 0 0,5 28 6 0 0,-3-31-202 0 0,-1-8-37 0 0,-1 0-1 0 0,0-1 0 0 0,1 14 0 0 0,0-47-3474 0 0,-3 7-382 0 0</inkml:trace>
  <inkml:trace contextRef="#ctx0" brushRef="#br0" timeOffset="1">55 24 6879 0 0,'0'0'528'0'0,"0"-7"-336"0"0,2-1 1440 0 0,-2 0-850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8:00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7135 0 0,'0'0'166'0'0,"1"2"20"0"0,8 35 1216 0 0,8 69-1 0 0,-2-41-126 0 0,11 67-169 0 0,-26-130-1066 0 0,1 0-1 0 0,0 0 1 0 0,-1 0-1 0 0,1 0 0 0 0,0 0 1 0 0,0 0-1 0 0,1 0 1 0 0,0 2-1 0 0,-1-3 925 0 0,0-3-927 0 0,-1 1 0 0 0,0-1 0 0 0,0 0 0 0 0,1 0 0 0 0,-1 1 0 0 0,1-1 0 0 0,0 0-1 0 0,0 1 1 0 0,1-3 0 0 0,1-3 26 0 0,1-5-1 0 0,-1-1 1 0 0,0 0-1 0 0,0 0 0 0 0,-2 0 1 0 0,1 0-1 0 0,-2 0 0 0 0,-1-25 1 0 0,1 12-44 0 0,1 1 1 0 0,1-1 0 0 0,11-47-1 0 0,-12 69-21 0 0,0-1 0 0 0,0 0 0 0 0,1 0 0 0 0,0 0-1 0 0,0 1 1 0 0,0-1 0 0 0,0 1 0 0 0,1-1 0 0 0,0 1-1 0 0,0 0 1 0 0,0 0 0 0 0,0 1 0 0 0,1-1 0 0 0,-1 0 0 0 0,1 1-1 0 0,0 0 1 0 0,0 0 0 0 0,0 0 0 0 0,1 1 0 0 0,-1-1-1 0 0,1 1 1 0 0,-1 0 0 0 0,1 0 0 0 0,0 0 0 0 0,0 1 0 0 0,0 0-1 0 0,-1 0 1 0 0,1 0 0 0 0,0 1 0 0 0,1-1 0 0 0,-1 1-1 0 0,9 1 1 0 0,-3 0-2 0 0,0 1 0 0 0,0 0 0 0 0,0 0 0 0 0,0 1 0 0 0,-1 1 0 0 0,1 0 0 0 0,12 6 0 0 0,-18-7 2 0 0,1 1 0 0 0,0-1-1 0 0,-1 1 1 0 0,0 0 0 0 0,0 1 0 0 0,0-1-1 0 0,-1 1 1 0 0,1 0 0 0 0,-1 0-1 0 0,0 1 1 0 0,-1-1 0 0 0,1 1 0 0 0,3 9-1 0 0,14 36-281 0 0,22 47-1141 0 0,-35-92-4086 0 0,-3 1 2179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8:00:0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280 209 1375 0 0,'2'-19'66'0'0,"-4"7"6812"0"0,-13 16-4751 0 0,13-2-1995 0 0,-1 0 1 0 0,1 1-1 0 0,0-1 0 0 0,-1 0 1 0 0,1 1-1 0 0,0-1 0 0 0,1 1 1 0 0,-1-1-1 0 0,0 1 0 0 0,1 0 1 0 0,-1 0-1 0 0,0 3 0 0 0,-13 41 310 0 0,10-30-235 0 0,2-5-125 0 0,0-1-1 0 0,0 1 1 0 0,1-1-1 0 0,0 1 1 0 0,1 0-1 0 0,1 0 0 0 0,0-1 1 0 0,0 1-1 0 0,1 0 1 0 0,3 14-1 0 0,2-5-81 0 0,0-8 0 0 0,3-3 0 0 0,-7-9 2 0 0,-1-1-1 0 0,0 0 0 0 0,0 0 1 0 0,0 0-1 0 0,0 0 1 0 0,0 0-1 0 0,0 0 0 0 0,0 0 1 0 0,0 0-1 0 0,0 0 1 0 0,0 0-1 0 0,0-1 0 0 0,0 1 1 0 0,0 0-1 0 0,0-1 1 0 0,0 1-1 0 0,0-1 0 0 0,0 1 1 0 0,0-1-1 0 0,0 1 1 0 0,0-1-1 0 0,1-1 0 0 0,17-16 31 0 0,-14 10-15 0 0,0 0 0 0 0,0 0 0 0 0,-1 0 1 0 0,0 0-1 0 0,0-1 0 0 0,2-10 0 0 0,11-52 162 0 0,-11 39-150 0 0,-5 28 57 0 0,0-1 0 0 0,-1 0 0 0 0,0 0 0 0 0,0 1 0 0 0,-1-1 0 0 0,1 0 0 0 0,-2-5 0 0 0,-1-15 1354 0 0,3 27-1272 0 0,-1 2-104 0 0,0 0-1 0 0,0 0 1 0 0,1 0-1 0 0,0 1 1 0 0,0-1-1 0 0,0 0 1 0 0,0 0-1 0 0,1 0 1 0 0,1 9-1 0 0,14 39-29 0 0,-9-34-31 0 0,20 58-3 0 0,14 48 0 0 0,-22-55 0 0 0,37 119 0 0 0,-16-43 71 0 0,-34-116-21 0 0,-2 0 1 0 0,-1 0-1 0 0,-1 34 0 0 0,-4 5 108 0 0,-3 1-1 0 0,-15 74 0 0 0,13-119-88 0 0,0 1 0 0 0,-1-1 0 0 0,-2 0 0 0 0,0-1 0 0 0,-1 0 0 0 0,-2 0 0 0 0,-23 32 0 0 0,3-12 123 0 0,-3-2 0 0 0,-60 56 0 0 0,88-90-176 0 0,0 1 0 0 0,0-2 0 0 0,-1 1 0 0 0,0-1 0 0 0,0-1 0 0 0,-1 1 0 0 0,1-2 0 0 0,-16 6 0 0 0,19-8-16 0 0,0-1 0 0 0,0 0 0 0 0,1 0 0 0 0,-1 0 0 0 0,0-1 0 0 0,0 0 0 0 0,0 0 0 0 0,0 0 0 0 0,0-1 0 0 0,0 0-1 0 0,1 0 1 0 0,-1-1 0 0 0,0 1 0 0 0,1-1 0 0 0,-1-1 0 0 0,1 1 0 0 0,-7-5 0 0 0,8 5-24 0 0,1 0-1 0 0,-1-1 1 0 0,1 0-1 0 0,0 1 1 0 0,0-1 0 0 0,0 0-1 0 0,0-1 1 0 0,0 1 0 0 0,1 0-1 0 0,-1-1 1 0 0,1 0 0 0 0,0 1-1 0 0,0-1 1 0 0,1 0 0 0 0,-1 0-1 0 0,1 0 1 0 0,0 0 0 0 0,0 0-1 0 0,0-1 1 0 0,0 1 0 0 0,1 0-1 0 0,0 0 1 0 0,-1 0 0 0 0,2-5-1 0 0,1-11-124 0 0,0 1 0 0 0,2 0 1 0 0,0 0-1 0 0,7-20 0 0 0,-4 15 23 0 0,27-100-351 0 0,50-170-190 0 0,-15 99 586 0 0,-30 89 82 0 0,-22 59-1 0 0,3 2 0 0 0,28-52 0 0 0,-32 70 0 0 0,2 1 0 0 0,0 1 0 0 0,1 0 0 0 0,37-34 0 0 0,27-16 9 0 0,44-44-29 0 0,-112 102 44 0 0,0-1-1 0 0,-1 0 0 0 0,-1-1 1 0 0,-1 0-1 0 0,16-35 1 0 0,-16 26 281 0 0,-1-1 1 0 0,-1 0 0 0 0,6-38-1 0 0,-16 56 543 0 0,0 11-836 0 0,0 0-1 0 0,0 0 0 0 0,-1 0 0 0 0,1 0 0 0 0,0 0 0 0 0,0 0 0 0 0,0 0 0 0 0,0 0 0 0 0,-1 0 0 0 0,1 0 0 0 0,0 0 0 0 0,0 0 0 0 0,0 0 0 0 0,0 0 0 0 0,0 0 0 0 0,-1 0 0 0 0,1 0 0 0 0,0 0 0 0 0,0 0 0 0 0,0 0 0 0 0,0 0 0 0 0,-1 1 0 0 0,1-1 0 0 0,0 0 0 0 0,0 0 0 0 0,0 0 0 0 0,0 0 0 0 0,0 0 0 0 0,0 0 0 0 0,-1 0 0 0 0,1 1 0 0 0,0-1 0 0 0,0 0 0 0 0,-12 17 222 0 0,7-2-145 0 0,0-1 1 0 0,1 1-1 0 0,0 0 0 0 0,1 0 1 0 0,-1 29-1 0 0,-1-4-46 0 0,4-33-30 0 0,1 0 0 0 0,-1 0 0 0 0,2 0 0 0 0,0 10 0 0 0,-1-16-12 0 0,0 0 0 0 0,0 0 0 0 0,0 0 0 0 0,0 0 0 0 0,0 0 0 0 0,0 0 0 0 0,1 0 0 0 0,-1-1 0 0 0,0 1 0 0 0,0 0 0 0 0,1 0 0 0 0,-1 0 0 0 0,1 0 0 0 0,-1-1 0 0 0,1 1 0 0 0,-1 0 0 0 0,1 0 0 0 0,-1-1 0 0 0,1 1 0 0 0,0 0 0 0 0,-1-1 0 0 0,1 1 0 0 0,0-1 0 0 0,0 1 0 0 0,-1-1 0 0 0,3 1 0 0 0,0 1 0 0 0,-2-1 0 0 0,0 0 0 0 0,0 0 0 0 0,0 0 0 0 0,0 0 0 0 0,0-1 0 0 0,0 1 0 0 0,0 0 0 0 0,0-1 0 0 0,1 1 0 0 0,-1 0 0 0 0,0-1 0 0 0,0 0 0 0 0,1 1 0 0 0,-1-1-1 0 0,0 0 1 0 0,1 0 0 0 0,-1 1 0 0 0,0-1 0 0 0,1 0 0 0 0,-1 0 0 0 0,2-1 0 0 0,2 1-9 0 0,-3 0 10 0 0,1-1 0 0 0,-1 2 1 0 0,0-1-1 0 0,0 0 0 0 0,0 0 1 0 0,1 1-1 0 0,-1-1 0 0 0,0 1 1 0 0,0 0-1 0 0,0 0 0 0 0,0-1 0 0 0,0 1 1 0 0,0 1-1 0 0,0-1 0 0 0,3 2 1 0 0,-4-1 2 0 0,0-1-1 0 0,0 1 1 0 0,1-1 0 0 0,-1 1 0 0 0,-1 0-1 0 0,1-1 1 0 0,0 1 0 0 0,0 0 0 0 0,0-1-1 0 0,-1 1 1 0 0,1 0 0 0 0,-1 0 0 0 0,0 0-1 0 0,1 3 1 0 0,-1 2-18 0 0,-1 0-1 0 0,1 0 1 0 0,-1 0 0 0 0,0 0-1 0 0,-1 0 1 0 0,0 0 0 0 0,-3 7-1 0 0,-8 17-917 0 0,4-9-3918 0 0,1-2-1168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8:18:04.4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33 793 4143 0 0,'-33'-28'2834'0'0,"36"27"-2776"0"0,60-15-51 0 0,98-11-1 0 0,42-9-7 0 0,-136 14 4 0 0,16-3 122 0 0,-10 12-61 0 0,2 3-1 0 0,78 1 1 0 0,-125 8-63 0 0,53-7 348 0 0,135-30 0 0 0,53-7-108 0 0,-212 41-212 0 0,6 0 10 0 0,70-14 0 0 0,18-19-28 0 0,-15 3-12 0 0,237-44 297 0 0,-256 44-231 0 0,12-2-42 0 0,322-25 92 0 0,-402 56-106 0 0,198-17 34 0 0,37-3 2 0 0,22-5 95 0 0,-1 2-60 0 0,83-4 0 0 0,-100 14-20 0 0,97-4 56 0 0,249 4 588 0 0,-302 12-364 0 0,-196 5-305 0 0,489 5 52 0 0,-421-1-34 0 0,12-1-32 0 0,307 9 275 0 0,-422-7-225 0 0,233 19 96 0 0,88 17 76 0 0,-286-31-216 0 0,57 18 63 0 0,-62-8-56 0 0,14-5-2 0 0,-56-7 51 0 0,109 24 0 0 0,-83-3-71 0 0,89 18 50 0 0,-160-39-51 0 0,-1 2 0 0 0,1 2-1 0 0,-2 2 1 0 0,45 19 0 0 0,46 21 63 0 0,-72-25-10 0 0,-46-21-44 0 0,1 1 0 0 0,0-2 0 0 0,26 8 0 0 0,91 8 52 0 0,-59-12-45 0 0,26 4 21 0 0,-41-7-4 0 0,78 20 0 0 0,-41-1-12 0 0,97 13 0 0 0,171 6 309 0 0,-261-26-255 0 0,-16-2-44 0 0,92 2-5 0 0,-30-4-10 0 0,-103-10-5 0 0,0 3-1 0 0,58 17 0 0 0,-24-6 83 0 0,-25-8 8 0 0,-15-3-44 0 0,58 3-1 0 0,-62-8-15 0 0,-1 2 0 0 0,49 12 0 0 0,-23 0 7 0 0,0 3 0 0 0,104 50 0 0 0,-152-64-29 0 0,24 8 0 0 0,2 1-30 0 0,-20-7 0 0 0,0 0 0 0 0,0-2 0 0 0,1 0 0 0 0,23 3 0 0 0,0 0 23 0 0,0 2-1 0 0,43 18 1 0 0,-26-9-27 0 0,39 16 68 0 0,-85-33-64 0 0,-1-3 0 0 0,-4 5 0 0 0,0 2 0 0 0,-8-7 0 0 0,-1 0 0 0 0,0 0 0 0 0,0 1 0 0 0,1-1 0 0 0,-1 0 0 0 0,0 0 0 0 0,0 0 0 0 0,1 1 0 0 0,-1-1 0 0 0,0 0 0 0 0,1 0 0 0 0,-1 0 0 0 0,0 0 0 0 0,1 0 0 0 0,-1 0 0 0 0,0 0 0 0 0,1 0 0 0 0,-1 0 0 0 0,0 0 0 0 0,1 0 0 0 0,-1 0 0 0 0,0 0 0 0 0,1 0 0 0 0,-1 0 0 0 0,0 0 0 0 0,1 0 0 0 0,0-14 0 0 0,-2 8 0 0 0,0 1 0 0 0,0-1 0 0 0,0 0 0 0 0,-2-5 0 0 0,-9-39 0 0 0,7 26 0 0 0,-1 0 0 0 0,-1 0 0 0 0,-20-44 0 0 0,16 50-6 0 0,-5-3 78 0 0,10 14-14 0 0,-6-1-46 0 0,12 8-12 0 0,0 0 0 0 0,-1-1 0 0 0,1 1 0 0 0,0 0 0 0 0,-1 0 0 0 0,1-1 0 0 0,-1 1 0 0 0,1 0 0 0 0,0 0 0 0 0,-1 0 0 0 0,1 0 0 0 0,-1-1 0 0 0,1 1 0 0 0,-1 0 0 0 0,1 0 0 0 0,0 0 0 0 0,-1 0 0 0 0,1 0 0 0 0,-1 0 0 0 0,1 0 0 0 0,-1 1 0 0 0,0-1 0 0 0,0 5 0 0 0,10 20 0 0 0,34 75 0 0 0,-5-11 0 0 0,-36-85 0 0 0,4 13 0 0 0,1 0 0 0 0,0-1 0 0 0,1 1 0 0 0,11 15 0 0 0,-17-29 0 0 0,-1 0 0 0 0,1-1 0 0 0,0 1 0 0 0,0-1 0 0 0,-1 0 0 0 0,2 1 0 0 0,-1-1 0 0 0,0 0 0 0 0,4 2 0 0 0,1 2 0 0 0,-5-2 10 0 0,-2-5 12 0 0,29 19 10 0 0,-22-12-21 0 0,-5-5 44 0 0,-5 0 3 0 0,1-1-57 0 0,0 1 0 0 0,0-1 0 0 0,0 0 0 0 0,0 0 0 0 0,0 0 0 0 0,0 0 0 0 0,0 0 0 0 0,0 0 0 0 0,0 0 0 0 0,0-1 0 0 0,0 1 0 0 0,0-1 0 0 0,-3-1 0 0 0,-4-1-3 0 0,-1 2 2 0 0,-1 1 0 0 0,-16 2 0 0 0,-1-1 0 0 0,-43 5 0 0 0,22-2 0 0 0,-15 1 90 0 0,-75 3 191 0 0,13-5-1625 0 0,92-3-3459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8:18:06.3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0 141 9791 0 0,'0'0'744'0'0,"3"-2"-517"0"0,3 0-257 0 0,0-1 0 0 0,0 1 0 0 0,0 0 0 0 0,1 1 0 0 0,-1-1 0 0 0,1 1 0 0 0,-1 1 0 0 0,1-1-1 0 0,-1 1 1 0 0,10 1 0 0 0,3 2-114 0 0,1 1 0 0 0,20 6 0 0 0,19 5 59 0 0,-17-3 72 0 0,-33-9 13 0 0,0 0 1 0 0,-1-1-1 0 0,1 0 1 0 0,0 0-1 0 0,9 0 0 0 0,118 4 78 0 0,-94-4-22 0 0,-26 0-1 0 0,1-1-1 0 0,0-1 1 0 0,23-4-1 0 0,42-12 343 0 0,-69 12-267 0 0,-1 0 0 0 0,1 0 1 0 0,-1-1-1 0 0,14-8 0 0 0,-17 7-4 0 0,-1 0 0 0 0,0-1 0 0 0,-1 0 0 0 0,10-11-1 0 0,11-10 208 0 0,-22 22-125 0 0,-4 2-180 0 0,17-11 142 0 0,-6 6-146 0 0,3 0-24 0 0,-1 5 0 0 0,-6 3 0 0 0,0 0 0 0 0,0 0 0 0 0,-1 1 0 0 0,1 0 0 0 0,0 1 0 0 0,0 0 0 0 0,8 2 0 0 0,62 20 0 0 0,-16-3 0 0 0,-2-6 129 0 0,65 19 254 0 0,-104-27-383 0 0,0-1 0 0 0,37 4 0 0 0,-18-3 0 0 0,-24-4 27 0 0,0 0 0 0 0,0 0 0 0 0,0-2 0 0 0,0 0 0 0 0,0-1-1 0 0,20-4 1 0 0,72-8 148 0 0,9-2-50 0 0,-90 9-125 0 0,61-13 0 0 0,-72 14 0 0 0,-1 0 0 0 0,0-1 0 0 0,22-12 0 0 0,-13 2 0 0 0,17-7 0 0 0,-25 14 0 0 0,0 3 0 0 0,-3 3 0 0 0,3 7 0 0 0,-11-3 0 0 0,19 9 0 0 0,21 12 0 0 0,-20-9 0 0 0,0-1 0 0 0,1-2 0 0 0,0 0 0 0 0,50 10 0 0 0,43-9 0 0 0,-61-8 0 0 0,-39-1 0 0 0,1-1 0 0 0,-1 0 0 0 0,1-2 0 0 0,20-3 0 0 0,46-19 0 0 0,-63 16 0 0 0,-17 5 0 0 0,0-1 0 0 0,1 1 0 0 0,9-1 0 0 0,49-9 0 0 0,-51 9 0 0 0,0 0 0 0 0,0 0 0 0 0,0 1 0 0 0,1 1 0 0 0,20 1 0 0 0,11 5 0 0 0,60 8 0 0 0,-67-6 0 0 0,67 16 0 0 0,-84-18 0 0 0,0-1 0 0 0,0-1 0 0 0,39 0 0 0 0,70-10 0 0 0,-92 3 0 0 0,80-10 0 0 0,-48 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3:55.3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 8751 0 0,'0'0'5216'0'0,"2"2"-4996"0"0,9 6-176 0 0,6-3-44 0 0,-15-4 50 0 0,0-1-1 0 0,0 1 0 0 0,0-1 1 0 0,0 0-1 0 0,1 0 0 0 0,-1 1 1 0 0,0-1-1 0 0,0-1 0 0 0,0 1 1 0 0,1 0-1 0 0,-1-1 1 0 0,0 1-1 0 0,4-2 0 0 0,-1 0 255 0 0,7 1 795 0 0,1-1-1 0 0,20 2 1 0 0,9-1-126 0 0,-39 1-939 0 0,12-2-265 0 0,0 0 1 0 0,0 2-1 0 0,0 0 0 0 0,28 4 0 0 0,-11 0 363 0 0,-1-2 0 0 0,1 0 0 0 0,47-5 0 0 0,106-4 170 0 0,-138 2-181 0 0,-31 3-44 0 0,0 0 0 0 0,25 1 0 0 0,18 7 33 0 0,17 1-22 0 0,-2-5-33 0 0,100 4 180 0 0,-66-3-165 0 0,-74-1 20 0 0,44-3-1 0 0,21 1 190 0 0,13 5-130 0 0,131-10 0 0 0,-168 2-149 0 0,43-4 0 0 0,-84 5 55 0 0,35 4-1 0 0,-12 0 144 0 0,29-1-182 0 0,47 0-19 0 0,56-12 3 0 0,-93 2 0 0 0,-64 5 0 0 0,31-3 0 0 0,-35 7-80 0 0,-24 0 49 0 0,1 0-1 0 0,0 0 1 0 0,-1 0 0 0 0,1 0-1 0 0,5-2 1 0 0,4-3-198 0 0,-10 4 8 0 0,-1 0 1 0 0,0 0 0 0 0,1 0-1 0 0,-1 0 1 0 0,0 1-1 0 0,1-1 1 0 0,-1 1-1 0 0,1 0 1 0 0,-1 0-1 0 0,5 0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4:02.63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85 5063 0 0,'-14'8'6830'0'0,"17"-9"-6761"0"0,19-16-17 0 0,-14 11 77 0 0,-1 0-1 0 0,13-7 0 0 0,-6 7-34 0 0,1 2-76 0 0,9-3-57 0 0,8 8 4639 0 0,-2 5-2730 0 0,3 2-1114 0 0,-30-7-837 0 0,-1-1 0 0 0,0 0 1 0 0,1 1-1 0 0,-1-1 0 0 0,0 0 0 0 0,1 0 1 0 0,2-1-1 0 0,6 0-204 0 0,37-1 82 0 0,-9 0 574 0 0,197-1 773 0 0,17-2-810 0 0,-108-13-323 0 0,-102 11-12 0 0,-27 5-1829 0 0,23 0-1 0 0,1 0-2509 0 0,-5-2-147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4:23.24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2 265 5983 0 0,'0'0'464'0'0,"-1"-2"-305"0"0,1 2-158 0 0,0 0-1 0 0,-1-1 1 0 0,1 1-1 0 0,0 0 1 0 0,0-1-1 0 0,0 1 1 0 0,0-1-1 0 0,0 1 1 0 0,0 0-1 0 0,0-1 1 0 0,1 1-1 0 0,-1 0 1 0 0,0-1-1 0 0,0 1 1 0 0,0 0-1 0 0,0-1 1 0 0,0 1-1 0 0,0 0 1 0 0,1-1-1 0 0,-1 1 1 0 0,0 0-1 0 0,0-1 1 0 0,1 1-1 0 0,-1 0 1 0 0,0 0-1 0 0,0-1 1 0 0,1 1-1 0 0,0 0 1 0 0,14-10 242 0 0,24-4 556 0 0,-6 10-449 0 0,-26 4-335 0 0,0-1 0 0 0,-1 1 0 0 0,1-2 0 0 0,0 1 0 0 0,9-4 0 0 0,-5 1-16 0 0,-3 0-2 0 0,0 1 1 0 0,0 1-1 0 0,0-1 0 0 0,9 0 1 0 0,-14 2-12 0 0,0 0 1 0 0,1 0 0 0 0,-1 0-1 0 0,0 0 1 0 0,0-1 0 0 0,0 1 0 0 0,0-1-1 0 0,0 0 1 0 0,3-3 0 0 0,19-10-56 0 0,-13 10 148 0 0,-1-1-1 0 0,16-10 1 0 0,4-2 145 0 0,24-1 1323 0 0,-47 17-1347 0 0,-1 0-1 0 0,1 1 1 0 0,1 0 0 0 0,-1 0-1 0 0,0 1 1 0 0,0-1 0 0 0,11 3-1 0 0,1-2-45 0 0,307-5 888 0 0,-307 4-923 0 0,-1 0 0 0 0,0-1-1 0 0,0-2 1 0 0,37-10 0 0 0,18 0 287 0 0,-46 8-406 0 0,0 0 0 0 0,52-2 0 0 0,17 0 0 0 0,105 5 0 0 0,-27 2 1616 0 0,-158-1-1616 0 0,25-6 0 0 0,2 0 0 0 0,8 5 175 0 0,103 5-1 0 0,-76 1-79 0 0,-39-2-79 0 0,142-3 44 0 0,-111-1 4 0 0,-62 2-64 0 0,19 1 0 0 0,-12 2 38 0 0,23-3 0 0 0,-2-1-4475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7T07:44:25.33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55 8063 0 0,'0'0'183'0'0,"7"1"250"0"0,88 12-20 0 0,-14-3 852 0 0,35 5 312 0 0,-89-13-1350 0 0,0-2 0 0 0,-1-1 0 0 0,44-6 0 0 0,-16 1 18 0 0,248-19 299 0 0,-256 23-544 0 0,55-8 0 0 0,15-6 0 0 0,4 8 0 0 0,-95 7 0 0 0,117 0 0 0 0,-70 2 0 0 0,99-12 0 0 0,-44 4 0 0 0,-66 5 0 0 0,71 5 0 0 0,-64-1 0 0 0,108 2 0 0 0,-85 0 204 0 0,-50-1 554 0 0,109 13 400 0 0,-49-5-1158 0 0,81 4 0 0 0,10-8 76 0 0,-123-9 18 0 0,-30 1 13 0 0,49 3 0 0 0,151 17 41 0 0,10 0-136 0 0,-36-2 76 0 0,-88-9-48 0 0,-5 0-26 0 0,134 15 47 0 0,-179-14-15 0 0,107 0 0 0 0,-58-5-21 0 0,-76-2-25 0 0,34 2 0 0 0,-54-1 20 0 0,1-1 0 0 0,49-5 0 0 0,-50 2-16 0 0,-12 1 11 0 0,25 3 0 0 0,-26-1-3 0 0,1-1-1 0 0,15-1 0 0 0,16-2-11 0 0,0 2 0 0 0,49 7 0 0 0,-51-4-11 0 0,0-2 0 0 0,71-7 0 0 0,88-24-78 0 0,-147 17-40 0 0,-33 7-447 0 0,36-5-1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17/07/1445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slide" Target="slide5.xml"/><Relationship Id="rId7" Type="http://schemas.openxmlformats.org/officeDocument/2006/relationships/image" Target="../media/image9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5" Type="http://schemas.openxmlformats.org/officeDocument/2006/relationships/image" Target="../media/image93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hyperlink" Target="https://wordwall.net/resource/28129060" TargetMode="Externa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9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5.png"/><Relationship Id="rId5" Type="http://schemas.openxmlformats.org/officeDocument/2006/relationships/slide" Target="slide8.xml"/><Relationship Id="rId10" Type="http://schemas.openxmlformats.org/officeDocument/2006/relationships/image" Target="../media/image98.png"/><Relationship Id="rId4" Type="http://schemas.openxmlformats.org/officeDocument/2006/relationships/slide" Target="slide6.xml"/><Relationship Id="rId9" Type="http://schemas.openxmlformats.org/officeDocument/2006/relationships/hyperlink" Target="https://wordwall.net/resource/4588910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0.jpeg"/><Relationship Id="rId7" Type="http://schemas.openxmlformats.org/officeDocument/2006/relationships/image" Target="../media/image10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4.jpeg"/><Relationship Id="rId5" Type="http://schemas.openxmlformats.org/officeDocument/2006/relationships/slide" Target="slide5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47.png"/><Relationship Id="rId21" Type="http://schemas.openxmlformats.org/officeDocument/2006/relationships/image" Target="../media/image38.png"/><Relationship Id="rId34" Type="http://schemas.openxmlformats.org/officeDocument/2006/relationships/customXml" Target="../ink/ink14.xml"/><Relationship Id="rId7" Type="http://schemas.openxmlformats.org/officeDocument/2006/relationships/slide" Target="slide6.xml"/><Relationship Id="rId2" Type="http://schemas.openxmlformats.org/officeDocument/2006/relationships/image" Target="../media/image30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42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46.png"/><Relationship Id="rId40" Type="http://schemas.openxmlformats.org/officeDocument/2006/relationships/customXml" Target="../ink/ink17.xml"/><Relationship Id="rId5" Type="http://schemas.openxmlformats.org/officeDocument/2006/relationships/slide" Target="slide9.xml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10" Type="http://schemas.openxmlformats.org/officeDocument/2006/relationships/customXml" Target="../ink/ink2.xml"/><Relationship Id="rId19" Type="http://schemas.openxmlformats.org/officeDocument/2006/relationships/image" Target="../media/image37.png"/><Relationship Id="rId31" Type="http://schemas.openxmlformats.org/officeDocument/2006/relationships/image" Target="../media/image43.png"/><Relationship Id="rId4" Type="http://schemas.openxmlformats.org/officeDocument/2006/relationships/slide" Target="slide5.xml"/><Relationship Id="rId9" Type="http://schemas.openxmlformats.org/officeDocument/2006/relationships/image" Target="../media/image32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Relationship Id="rId35" Type="http://schemas.openxmlformats.org/officeDocument/2006/relationships/image" Target="../media/image45.png"/><Relationship Id="rId8" Type="http://schemas.openxmlformats.org/officeDocument/2006/relationships/customXml" Target="../ink/ink1.xml"/><Relationship Id="rId3" Type="http://schemas.openxmlformats.org/officeDocument/2006/relationships/image" Target="../media/image5.jpeg"/><Relationship Id="rId12" Type="http://schemas.openxmlformats.org/officeDocument/2006/relationships/customXml" Target="../ink/ink3.xml"/><Relationship Id="rId17" Type="http://schemas.openxmlformats.org/officeDocument/2006/relationships/image" Target="../media/image36.png"/><Relationship Id="rId25" Type="http://schemas.openxmlformats.org/officeDocument/2006/relationships/image" Target="../media/image40.png"/><Relationship Id="rId33" Type="http://schemas.openxmlformats.org/officeDocument/2006/relationships/image" Target="../media/image44.png"/><Relationship Id="rId38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.xml"/><Relationship Id="rId21" Type="http://schemas.openxmlformats.org/officeDocument/2006/relationships/image" Target="../media/image57.png"/><Relationship Id="rId42" Type="http://schemas.openxmlformats.org/officeDocument/2006/relationships/customXml" Target="../ink/ink36.xml"/><Relationship Id="rId47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customXml" Target="../ink/ink49.xml"/><Relationship Id="rId84" Type="http://schemas.openxmlformats.org/officeDocument/2006/relationships/customXml" Target="../ink/ink57.xml"/><Relationship Id="rId16" Type="http://schemas.openxmlformats.org/officeDocument/2006/relationships/customXml" Target="../ink/ink23.xml"/><Relationship Id="rId11" Type="http://schemas.openxmlformats.org/officeDocument/2006/relationships/image" Target="../media/image52.png"/><Relationship Id="rId32" Type="http://schemas.openxmlformats.org/officeDocument/2006/relationships/customXml" Target="../ink/ink31.xml"/><Relationship Id="rId37" Type="http://schemas.openxmlformats.org/officeDocument/2006/relationships/image" Target="../media/image65.png"/><Relationship Id="rId53" Type="http://schemas.openxmlformats.org/officeDocument/2006/relationships/image" Target="../media/image73.png"/><Relationship Id="rId58" Type="http://schemas.openxmlformats.org/officeDocument/2006/relationships/customXml" Target="../ink/ink44.xml"/><Relationship Id="rId74" Type="http://schemas.openxmlformats.org/officeDocument/2006/relationships/customXml" Target="../ink/ink52.xml"/><Relationship Id="rId79" Type="http://schemas.openxmlformats.org/officeDocument/2006/relationships/image" Target="../media/image86.png"/><Relationship Id="rId5" Type="http://schemas.openxmlformats.org/officeDocument/2006/relationships/slide" Target="slide9.xml"/><Relationship Id="rId19" Type="http://schemas.openxmlformats.org/officeDocument/2006/relationships/image" Target="../media/image56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60.png"/><Relationship Id="rId30" Type="http://schemas.openxmlformats.org/officeDocument/2006/relationships/customXml" Target="../ink/ink30.xml"/><Relationship Id="rId35" Type="http://schemas.openxmlformats.org/officeDocument/2006/relationships/image" Target="../media/image64.png"/><Relationship Id="rId43" Type="http://schemas.openxmlformats.org/officeDocument/2006/relationships/image" Target="../media/image68.png"/><Relationship Id="rId48" Type="http://schemas.openxmlformats.org/officeDocument/2006/relationships/customXml" Target="../ink/ink39.xml"/><Relationship Id="rId56" Type="http://schemas.openxmlformats.org/officeDocument/2006/relationships/customXml" Target="../ink/ink43.xml"/><Relationship Id="rId64" Type="http://schemas.openxmlformats.org/officeDocument/2006/relationships/customXml" Target="../ink/ink47.xml"/><Relationship Id="rId69" Type="http://schemas.openxmlformats.org/officeDocument/2006/relationships/image" Target="../media/image81.png"/><Relationship Id="rId77" Type="http://schemas.openxmlformats.org/officeDocument/2006/relationships/image" Target="../media/image85.png"/><Relationship Id="rId8" Type="http://schemas.openxmlformats.org/officeDocument/2006/relationships/customXml" Target="../ink/ink19.xml"/><Relationship Id="rId51" Type="http://schemas.openxmlformats.org/officeDocument/2006/relationships/image" Target="../media/image72.png"/><Relationship Id="rId72" Type="http://schemas.openxmlformats.org/officeDocument/2006/relationships/customXml" Target="../ink/ink51.xml"/><Relationship Id="rId80" Type="http://schemas.openxmlformats.org/officeDocument/2006/relationships/customXml" Target="../ink/ink55.xml"/><Relationship Id="rId85" Type="http://schemas.openxmlformats.org/officeDocument/2006/relationships/image" Target="../media/image89.png"/><Relationship Id="rId3" Type="http://schemas.openxmlformats.org/officeDocument/2006/relationships/image" Target="../media/image5.jpeg"/><Relationship Id="rId12" Type="http://schemas.openxmlformats.org/officeDocument/2006/relationships/customXml" Target="../ink/ink21.xml"/><Relationship Id="rId17" Type="http://schemas.openxmlformats.org/officeDocument/2006/relationships/image" Target="../media/image55.png"/><Relationship Id="rId25" Type="http://schemas.openxmlformats.org/officeDocument/2006/relationships/image" Target="../media/image59.png"/><Relationship Id="rId33" Type="http://schemas.openxmlformats.org/officeDocument/2006/relationships/image" Target="../media/image63.png"/><Relationship Id="rId38" Type="http://schemas.openxmlformats.org/officeDocument/2006/relationships/customXml" Target="../ink/ink34.xml"/><Relationship Id="rId46" Type="http://schemas.openxmlformats.org/officeDocument/2006/relationships/customXml" Target="../ink/ink38.xml"/><Relationship Id="rId59" Type="http://schemas.openxmlformats.org/officeDocument/2006/relationships/image" Target="../media/image76.png"/><Relationship Id="rId67" Type="http://schemas.openxmlformats.org/officeDocument/2006/relationships/image" Target="../media/image80.png"/><Relationship Id="rId20" Type="http://schemas.openxmlformats.org/officeDocument/2006/relationships/customXml" Target="../ink/ink25.xml"/><Relationship Id="rId41" Type="http://schemas.openxmlformats.org/officeDocument/2006/relationships/image" Target="../media/image67.png"/><Relationship Id="rId54" Type="http://schemas.openxmlformats.org/officeDocument/2006/relationships/customXml" Target="../ink/ink42.xml"/><Relationship Id="rId62" Type="http://schemas.openxmlformats.org/officeDocument/2006/relationships/customXml" Target="../ink/ink46.xml"/><Relationship Id="rId70" Type="http://schemas.openxmlformats.org/officeDocument/2006/relationships/customXml" Target="../ink/ink50.xml"/><Relationship Id="rId75" Type="http://schemas.openxmlformats.org/officeDocument/2006/relationships/image" Target="../media/image84.png"/><Relationship Id="rId83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5" Type="http://schemas.openxmlformats.org/officeDocument/2006/relationships/image" Target="../media/image54.png"/><Relationship Id="rId23" Type="http://schemas.openxmlformats.org/officeDocument/2006/relationships/image" Target="../media/image58.png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49" Type="http://schemas.openxmlformats.org/officeDocument/2006/relationships/image" Target="../media/image71.png"/><Relationship Id="rId57" Type="http://schemas.openxmlformats.org/officeDocument/2006/relationships/image" Target="../media/image75.png"/><Relationship Id="rId10" Type="http://schemas.openxmlformats.org/officeDocument/2006/relationships/customXml" Target="../ink/ink20.xml"/><Relationship Id="rId31" Type="http://schemas.openxmlformats.org/officeDocument/2006/relationships/image" Target="../media/image62.png"/><Relationship Id="rId44" Type="http://schemas.openxmlformats.org/officeDocument/2006/relationships/customXml" Target="../ink/ink37.xml"/><Relationship Id="rId52" Type="http://schemas.openxmlformats.org/officeDocument/2006/relationships/customXml" Target="../ink/ink41.xml"/><Relationship Id="rId60" Type="http://schemas.openxmlformats.org/officeDocument/2006/relationships/customXml" Target="../ink/ink45.xml"/><Relationship Id="rId65" Type="http://schemas.openxmlformats.org/officeDocument/2006/relationships/image" Target="../media/image79.png"/><Relationship Id="rId73" Type="http://schemas.openxmlformats.org/officeDocument/2006/relationships/image" Target="../media/image83.png"/><Relationship Id="rId78" Type="http://schemas.openxmlformats.org/officeDocument/2006/relationships/customXml" Target="../ink/ink54.xml"/><Relationship Id="rId81" Type="http://schemas.openxmlformats.org/officeDocument/2006/relationships/image" Target="../media/image87.png"/><Relationship Id="rId4" Type="http://schemas.openxmlformats.org/officeDocument/2006/relationships/slide" Target="slide5.xml"/><Relationship Id="rId9" Type="http://schemas.openxmlformats.org/officeDocument/2006/relationships/image" Target="../media/image51.png"/><Relationship Id="rId13" Type="http://schemas.openxmlformats.org/officeDocument/2006/relationships/image" Target="../media/image53.png"/><Relationship Id="rId18" Type="http://schemas.openxmlformats.org/officeDocument/2006/relationships/customXml" Target="../ink/ink24.xml"/><Relationship Id="rId39" Type="http://schemas.openxmlformats.org/officeDocument/2006/relationships/image" Target="../media/image66.png"/><Relationship Id="rId34" Type="http://schemas.openxmlformats.org/officeDocument/2006/relationships/customXml" Target="../ink/ink32.xml"/><Relationship Id="rId50" Type="http://schemas.openxmlformats.org/officeDocument/2006/relationships/customXml" Target="../ink/ink40.xml"/><Relationship Id="rId55" Type="http://schemas.openxmlformats.org/officeDocument/2006/relationships/image" Target="../media/image74.png"/><Relationship Id="rId76" Type="http://schemas.openxmlformats.org/officeDocument/2006/relationships/customXml" Target="../ink/ink53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2" Type="http://schemas.openxmlformats.org/officeDocument/2006/relationships/image" Target="../media/image49.png"/><Relationship Id="rId29" Type="http://schemas.openxmlformats.org/officeDocument/2006/relationships/image" Target="../media/image61.png"/><Relationship Id="rId24" Type="http://schemas.openxmlformats.org/officeDocument/2006/relationships/customXml" Target="../ink/ink27.xml"/><Relationship Id="rId40" Type="http://schemas.openxmlformats.org/officeDocument/2006/relationships/customXml" Target="../ink/ink35.xml"/><Relationship Id="rId45" Type="http://schemas.openxmlformats.org/officeDocument/2006/relationships/image" Target="../media/image69.png"/><Relationship Id="rId66" Type="http://schemas.openxmlformats.org/officeDocument/2006/relationships/customXml" Target="../ink/ink48.xml"/><Relationship Id="rId61" Type="http://schemas.openxmlformats.org/officeDocument/2006/relationships/image" Target="../media/image77.png"/><Relationship Id="rId82" Type="http://schemas.openxmlformats.org/officeDocument/2006/relationships/customXml" Target="../ink/ink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gif"/><Relationship Id="rId5" Type="http://schemas.openxmlformats.org/officeDocument/2006/relationships/image" Target="../media/image90.gif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3122269"/>
            <a:ext cx="6319157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9 writing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10 </a:t>
            </a:r>
            <a:r>
              <a:rPr lang="en-US" sz="4800" dirty="0">
                <a:latin typeface="Goudy Old Style" panose="02020502050305020303" pitchFamily="18" charset="0"/>
              </a:rPr>
              <a:t>project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11 </a:t>
            </a:r>
            <a:r>
              <a:rPr lang="en-US" sz="4400" dirty="0">
                <a:latin typeface="Goudy Old Style" panose="02020502050305020303" pitchFamily="18" charset="0"/>
              </a:rPr>
              <a:t>form, meaning &amp; function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86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6135FFE-F40B-BD6C-8659-BB2835404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58" y="1425215"/>
            <a:ext cx="6933654" cy="12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1" name="مربع نص 20">
            <a:hlinkClick r:id="rId4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8757442" y="112758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3CE06BD3-8727-EB20-9402-E0C2E8E7E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21747"/>
            <a:ext cx="12192000" cy="3014505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96E6571B-33C9-4448-CCA8-D18E0E92E4DE}"/>
              </a:ext>
            </a:extLst>
          </p:cNvPr>
          <p:cNvSpPr/>
          <p:nvPr/>
        </p:nvSpPr>
        <p:spPr>
          <a:xfrm>
            <a:off x="6019800" y="2724094"/>
            <a:ext cx="56115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FF0000"/>
                </a:solidFill>
                <a:cs typeface="Aharoni" panose="02010803020104030203" pitchFamily="2" charset="-79"/>
              </a:rPr>
              <a:t>Math is quite a difficult subject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0B6DC0F-8406-B0CF-D64F-4BEA64043D5F}"/>
              </a:ext>
            </a:extLst>
          </p:cNvPr>
          <p:cNvSpPr/>
          <p:nvPr/>
        </p:nvSpPr>
        <p:spPr>
          <a:xfrm>
            <a:off x="6019800" y="3122290"/>
            <a:ext cx="56115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FF0000"/>
                </a:solidFill>
                <a:cs typeface="Aharoni" panose="02010803020104030203" pitchFamily="2" charset="-79"/>
              </a:rPr>
              <a:t>Maha is a really talented artist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4EBFBB9-8888-7AE6-26AF-2F805F74D671}"/>
              </a:ext>
            </a:extLst>
          </p:cNvPr>
          <p:cNvSpPr/>
          <p:nvPr/>
        </p:nvSpPr>
        <p:spPr>
          <a:xfrm>
            <a:off x="6019800" y="3560143"/>
            <a:ext cx="607383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FF0000"/>
                </a:solidFill>
                <a:cs typeface="Aharoni" panose="02010803020104030203" pitchFamily="2" charset="-79"/>
              </a:rPr>
              <a:t>Fahad is an extremely athletic student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B31EDA71-24CF-2058-B962-D29C3F01109F}"/>
              </a:ext>
            </a:extLst>
          </p:cNvPr>
          <p:cNvSpPr/>
          <p:nvPr/>
        </p:nvSpPr>
        <p:spPr>
          <a:xfrm>
            <a:off x="6019800" y="3997996"/>
            <a:ext cx="56115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FF0000"/>
                </a:solidFill>
                <a:cs typeface="Aharoni" panose="02010803020104030203" pitchFamily="2" charset="-79"/>
              </a:rPr>
              <a:t>History is a pretty interesting subject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520DD62D-F92E-1964-122F-1BC9415D3029}"/>
              </a:ext>
            </a:extLst>
          </p:cNvPr>
          <p:cNvSpPr/>
          <p:nvPr/>
        </p:nvSpPr>
        <p:spPr>
          <a:xfrm>
            <a:off x="6019800" y="4435849"/>
            <a:ext cx="561158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FF0000"/>
                </a:solidFill>
                <a:cs typeface="Aharoni" panose="02010803020104030203" pitchFamily="2" charset="-79"/>
              </a:rPr>
              <a:t>Mr. Parks is quite a strict teacher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5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6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7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9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8" y="3083006"/>
            <a:ext cx="4163081" cy="2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Image">
            <a:extLst>
              <a:ext uri="{FF2B5EF4-FFF2-40B4-BE49-F238E27FC236}">
                <a16:creationId xmlns:a16="http://schemas.microsoft.com/office/drawing/2014/main" id="{B514D119-9AA7-74B0-EDDB-077BE94E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 bwMode="auto">
          <a:xfrm>
            <a:off x="9406822" y="576156"/>
            <a:ext cx="2271025" cy="15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to Use Plickers in #PhysEd!">
            <a:extLst>
              <a:ext uri="{FF2B5EF4-FFF2-40B4-BE49-F238E27FC236}">
                <a16:creationId xmlns:a16="http://schemas.microsoft.com/office/drawing/2014/main" id="{A1BE88D1-3BC5-C1FD-56D7-C648CE87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62" y="353784"/>
            <a:ext cx="5083241" cy="2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reate Gamified Interactive Reviews with Wordwall | Profweb">
            <a:hlinkClick r:id="rId13"/>
            <a:extLst>
              <a:ext uri="{FF2B5EF4-FFF2-40B4-BE49-F238E27FC236}">
                <a16:creationId xmlns:a16="http://schemas.microsoft.com/office/drawing/2014/main" id="{9CF9C952-7447-2D45-949B-0FA9B991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93" y="4154132"/>
            <a:ext cx="4163081" cy="2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228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writing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ربع نص 12">
            <a:hlinkClick r:id="rId9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374F8E-15D6-0C64-54DE-62BA8FE8F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6" y="312911"/>
            <a:ext cx="9663198" cy="5887851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181641" y="192720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p.228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6" name="مربع نص 25">
            <a:hlinkClick r:id="rId5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65112DF-8ECE-2466-C40E-5D04FEA3465C}"/>
              </a:ext>
            </a:extLst>
          </p:cNvPr>
          <p:cNvSpPr/>
          <p:nvPr/>
        </p:nvSpPr>
        <p:spPr>
          <a:xfrm>
            <a:off x="1814036" y="3498101"/>
            <a:ext cx="8245928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Hi Sara,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 School is fun. I’m taking math, English, history, computer science, physical education, and art. My favorite class is art. My teachers are Miss Nouf , Miss Dalal , Miss Sabah , Miss Hind and Miss Amal. In school, I play on the football team. It’s great! I’m also in the Drama Club and the Computer Club.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                                                                           Haneen </a:t>
            </a:r>
            <a:endParaRPr lang="ar-SA" sz="240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 </a:t>
            </a:r>
            <a:r>
              <a:rPr lang="en-US" sz="2400" b="1" dirty="0"/>
              <a:t>Complete a chart about physical appearance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 </a:t>
            </a:r>
            <a:r>
              <a:rPr lang="en-US" b="1" dirty="0"/>
              <a:t> </a:t>
            </a:r>
            <a:r>
              <a:rPr lang="en-US" sz="2400" b="1" dirty="0"/>
              <a:t>Design an advertisement for a school club</a:t>
            </a:r>
            <a:endParaRPr lang="en-US" sz="5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2" name="مربع نص 21">
            <a:hlinkClick r:id="rId9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Write about personal appearance &amp; likes</a:t>
            </a:r>
            <a:endParaRPr lang="en-US" sz="44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F9DF929-620A-1B8F-4998-43C2B78F351C}"/>
              </a:ext>
            </a:extLst>
          </p:cNvPr>
          <p:cNvSpPr/>
          <p:nvPr/>
        </p:nvSpPr>
        <p:spPr>
          <a:xfrm>
            <a:off x="1417275" y="5602239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Use intensifiers and adjectives</a:t>
            </a:r>
            <a:endParaRPr lang="en-US" sz="44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63A993CA-E5D7-62FC-8BF6-4132DA408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5355922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9C00888-EED3-4875-DA68-095402231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961" y="477716"/>
            <a:ext cx="4260857" cy="59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9F70BD-6AD5-839B-FC3B-75390F2D75F4}"/>
              </a:ext>
            </a:extLst>
          </p:cNvPr>
          <p:cNvSpPr/>
          <p:nvPr/>
        </p:nvSpPr>
        <p:spPr>
          <a:xfrm>
            <a:off x="1129743" y="779326"/>
            <a:ext cx="4323696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What does </a:t>
            </a:r>
            <a:r>
              <a:rPr lang="en-US" sz="2400" b="1" dirty="0" err="1"/>
              <a:t>Joud</a:t>
            </a:r>
            <a:r>
              <a:rPr lang="en-US" sz="2400" b="1" dirty="0"/>
              <a:t> look like ?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491EFC2-1C83-B2CB-743C-B1D6912D401A}"/>
              </a:ext>
            </a:extLst>
          </p:cNvPr>
          <p:cNvSpPr txBox="1"/>
          <p:nvPr/>
        </p:nvSpPr>
        <p:spPr>
          <a:xfrm>
            <a:off x="1220919" y="4620608"/>
            <a:ext cx="1348393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easy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264AFB4-0AFC-E80D-8FAC-DED2F9D0DF55}"/>
              </a:ext>
            </a:extLst>
          </p:cNvPr>
          <p:cNvSpPr txBox="1"/>
          <p:nvPr/>
        </p:nvSpPr>
        <p:spPr>
          <a:xfrm>
            <a:off x="2923246" y="4637518"/>
            <a:ext cx="1619411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D938ADA-C510-0EEE-9C31-A9FA3887E808}"/>
              </a:ext>
            </a:extLst>
          </p:cNvPr>
          <p:cNvSpPr txBox="1"/>
          <p:nvPr/>
        </p:nvSpPr>
        <p:spPr>
          <a:xfrm>
            <a:off x="5095851" y="4620608"/>
            <a:ext cx="2408577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73810BE-E4F5-DB27-CDA0-5497B1E1ABFF}"/>
              </a:ext>
            </a:extLst>
          </p:cNvPr>
          <p:cNvSpPr/>
          <p:nvPr/>
        </p:nvSpPr>
        <p:spPr>
          <a:xfrm>
            <a:off x="2417144" y="4489100"/>
            <a:ext cx="599844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3E4C04F-A52A-05D8-B963-0D21CF6B60C8}"/>
              </a:ext>
            </a:extLst>
          </p:cNvPr>
          <p:cNvSpPr/>
          <p:nvPr/>
        </p:nvSpPr>
        <p:spPr>
          <a:xfrm>
            <a:off x="4551151" y="4458897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=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C923CFD-B787-1C70-336D-C316FAC57999}"/>
              </a:ext>
            </a:extLst>
          </p:cNvPr>
          <p:cNvSpPr txBox="1"/>
          <p:nvPr/>
        </p:nvSpPr>
        <p:spPr>
          <a:xfrm>
            <a:off x="971457" y="1361792"/>
            <a:ext cx="2114999" cy="578882"/>
          </a:xfrm>
          <a:prstGeom prst="wedgeRoundRectCallout">
            <a:avLst>
              <a:gd name="adj1" fmla="val 79212"/>
              <a:gd name="adj2" fmla="val 23335"/>
              <a:gd name="adj3" fmla="val 16667"/>
            </a:avLst>
          </a:prstGeom>
          <a:solidFill>
            <a:srgbClr val="B09DBA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…….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EBB9AE1-B76B-F5E8-E5FE-7D5D8444C201}"/>
              </a:ext>
            </a:extLst>
          </p:cNvPr>
          <p:cNvSpPr txBox="1"/>
          <p:nvPr/>
        </p:nvSpPr>
        <p:spPr>
          <a:xfrm>
            <a:off x="3505054" y="1310840"/>
            <a:ext cx="3331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Math – science – history</a:t>
            </a:r>
          </a:p>
          <a:p>
            <a:r>
              <a:rPr lang="en-US" sz="2000" b="1" dirty="0"/>
              <a:t>English – Art - Geography </a:t>
            </a:r>
            <a:endParaRPr lang="ar-SA" sz="2000" b="1" dirty="0"/>
          </a:p>
        </p:txBody>
      </p:sp>
      <p:pic>
        <p:nvPicPr>
          <p:cNvPr id="27" name="Picture 6" descr="Bitmoji Image">
            <a:extLst>
              <a:ext uri="{FF2B5EF4-FFF2-40B4-BE49-F238E27FC236}">
                <a16:creationId xmlns:a16="http://schemas.microsoft.com/office/drawing/2014/main" id="{11E896CC-E501-11C1-329B-4456895E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04" y="-42919"/>
            <a:ext cx="1424482" cy="14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A7E39EF-32DB-4332-6326-B1F0C51451D0}"/>
              </a:ext>
            </a:extLst>
          </p:cNvPr>
          <p:cNvSpPr txBox="1"/>
          <p:nvPr/>
        </p:nvSpPr>
        <p:spPr>
          <a:xfrm>
            <a:off x="3505054" y="3551352"/>
            <a:ext cx="3452927" cy="442674"/>
          </a:xfrm>
          <a:prstGeom prst="wedgeRoundRectCallout">
            <a:avLst>
              <a:gd name="adj1" fmla="val 59597"/>
              <a:gd name="adj2" fmla="val 97978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Smart = ………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E2D390C-B6FF-A4DE-D0D8-98F25C527E8B}"/>
              </a:ext>
            </a:extLst>
          </p:cNvPr>
          <p:cNvSpPr/>
          <p:nvPr/>
        </p:nvSpPr>
        <p:spPr>
          <a:xfrm>
            <a:off x="1782769" y="2031179"/>
            <a:ext cx="354093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Do you speak English?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119F0C4-0288-9A31-A790-6B4A9D1DB4C9}"/>
              </a:ext>
            </a:extLst>
          </p:cNvPr>
          <p:cNvSpPr txBox="1"/>
          <p:nvPr/>
        </p:nvSpPr>
        <p:spPr>
          <a:xfrm>
            <a:off x="1288942" y="3889827"/>
            <a:ext cx="1005788" cy="578882"/>
          </a:xfrm>
          <a:prstGeom prst="wedgeRoundRectCallout">
            <a:avLst>
              <a:gd name="adj1" fmla="val 91641"/>
              <a:gd name="adj2" fmla="val 9435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316E38D-8ECA-B852-7C43-A5C1F6035BED}"/>
              </a:ext>
            </a:extLst>
          </p:cNvPr>
          <p:cNvSpPr txBox="1"/>
          <p:nvPr/>
        </p:nvSpPr>
        <p:spPr>
          <a:xfrm>
            <a:off x="3984172" y="4055458"/>
            <a:ext cx="1510285" cy="578882"/>
          </a:xfrm>
          <a:prstGeom prst="wedgeRoundRectCallout">
            <a:avLst>
              <a:gd name="adj1" fmla="val 68657"/>
              <a:gd name="adj2" fmla="val 4129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cool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F6735FE-392E-E135-0916-438E246135CC}"/>
              </a:ext>
            </a:extLst>
          </p:cNvPr>
          <p:cNvSpPr/>
          <p:nvPr/>
        </p:nvSpPr>
        <p:spPr>
          <a:xfrm>
            <a:off x="2666371" y="4013494"/>
            <a:ext cx="107112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amazing</a:t>
            </a:r>
            <a:endParaRPr lang="ar-SA" sz="2000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7248F62-B98A-4CC1-42F5-0804D80CFC5E}"/>
              </a:ext>
            </a:extLst>
          </p:cNvPr>
          <p:cNvSpPr/>
          <p:nvPr/>
        </p:nvSpPr>
        <p:spPr>
          <a:xfrm>
            <a:off x="5765583" y="4178431"/>
            <a:ext cx="61908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…….</a:t>
            </a:r>
            <a:endParaRPr lang="ar-SA" sz="2000" dirty="0"/>
          </a:p>
        </p:txBody>
      </p:sp>
      <p:pic>
        <p:nvPicPr>
          <p:cNvPr id="14" name="Picture 2" descr="After School Clubs 2016-2017 | Williamston Primary School">
            <a:extLst>
              <a:ext uri="{FF2B5EF4-FFF2-40B4-BE49-F238E27FC236}">
                <a16:creationId xmlns:a16="http://schemas.microsoft.com/office/drawing/2014/main" id="{A375E5F8-AD99-B297-29D8-F948F2F0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51" y="2199969"/>
            <a:ext cx="2131861" cy="15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ntertainment Clipart-theatre acting">
            <a:extLst>
              <a:ext uri="{FF2B5EF4-FFF2-40B4-BE49-F238E27FC236}">
                <a16:creationId xmlns:a16="http://schemas.microsoft.com/office/drawing/2014/main" id="{3D402002-24D9-E5F2-3370-806A4724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" y="2595088"/>
            <a:ext cx="1692595" cy="12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CBDEEB9-FB7D-E25E-F2FB-CFEC5188BDE0}"/>
              </a:ext>
            </a:extLst>
          </p:cNvPr>
          <p:cNvSpPr txBox="1"/>
          <p:nvPr/>
        </p:nvSpPr>
        <p:spPr>
          <a:xfrm>
            <a:off x="1581527" y="5641565"/>
            <a:ext cx="1745592" cy="578882"/>
          </a:xfrm>
          <a:prstGeom prst="wedgeRoundRectCallout">
            <a:avLst>
              <a:gd name="adj1" fmla="val 78549"/>
              <a:gd name="adj2" fmla="val -3277"/>
              <a:gd name="adj3" fmla="val 16667"/>
            </a:avLst>
          </a:prstGeom>
          <a:solidFill>
            <a:srgbClr val="932D8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F6698FA-30CA-6CAC-397F-CDA4E52A2D63}"/>
              </a:ext>
            </a:extLst>
          </p:cNvPr>
          <p:cNvSpPr txBox="1"/>
          <p:nvPr/>
        </p:nvSpPr>
        <p:spPr>
          <a:xfrm>
            <a:off x="4477439" y="5589368"/>
            <a:ext cx="1036175" cy="578882"/>
          </a:xfrm>
          <a:prstGeom prst="wedgeRoundRectCallout">
            <a:avLst>
              <a:gd name="adj1" fmla="val -72515"/>
              <a:gd name="adj2" fmla="val 35273"/>
              <a:gd name="adj3" fmla="val 16667"/>
            </a:avLst>
          </a:prstGeom>
          <a:solidFill>
            <a:srgbClr val="932D8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old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D366F34-B500-7322-77F7-F62694BEC6F9}"/>
              </a:ext>
            </a:extLst>
          </p:cNvPr>
          <p:cNvSpPr/>
          <p:nvPr/>
        </p:nvSpPr>
        <p:spPr>
          <a:xfrm>
            <a:off x="3621951" y="5439335"/>
            <a:ext cx="599844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76" y="73930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ربع نص 12">
            <a:hlinkClick r:id="rId6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7" y="-62795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7AD1CD3-5F3C-8819-1011-3B2B3E7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5" y="1762428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50C32A5-E461-70EE-C087-04977860AA07}"/>
              </a:ext>
            </a:extLst>
          </p:cNvPr>
          <p:cNvSpPr/>
          <p:nvPr/>
        </p:nvSpPr>
        <p:spPr>
          <a:xfrm>
            <a:off x="5422966" y="902402"/>
            <a:ext cx="4597333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dirty="0"/>
              <a:t>What’s your favorite subject?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CA155F7-E7C6-B4D8-CFC1-0ECE8B579D51}"/>
              </a:ext>
            </a:extLst>
          </p:cNvPr>
          <p:cNvSpPr/>
          <p:nvPr/>
        </p:nvSpPr>
        <p:spPr>
          <a:xfrm>
            <a:off x="5439294" y="1484788"/>
            <a:ext cx="4597333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dirty="0"/>
              <a:t>why?</a:t>
            </a:r>
          </a:p>
        </p:txBody>
      </p:sp>
      <p:pic>
        <p:nvPicPr>
          <p:cNvPr id="11" name="Picture 2" descr="Premium Vector | Happy smile emotclip-art with talk speech bubble vector  clip-art illustration">
            <a:extLst>
              <a:ext uri="{FF2B5EF4-FFF2-40B4-BE49-F238E27FC236}">
                <a16:creationId xmlns:a16="http://schemas.microsoft.com/office/drawing/2014/main" id="{6EC77C10-B448-069C-3298-603FB2FD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F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" y="1089014"/>
            <a:ext cx="3791158" cy="28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AD5D813E-4362-575C-E15B-01EA8CAF9C96}"/>
              </a:ext>
            </a:extLst>
          </p:cNvPr>
          <p:cNvSpPr/>
          <p:nvPr/>
        </p:nvSpPr>
        <p:spPr>
          <a:xfrm>
            <a:off x="2487463" y="2530461"/>
            <a:ext cx="4337776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Answer with emoji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4" name="Picture 2" descr="Happy Emoji Clipart Images | Free Download | PNG Transparent Background -  Pngtree">
            <a:extLst>
              <a:ext uri="{FF2B5EF4-FFF2-40B4-BE49-F238E27FC236}">
                <a16:creationId xmlns:a16="http://schemas.microsoft.com/office/drawing/2014/main" id="{131C6D87-948E-5581-75F3-7CE4718A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406671"/>
            <a:ext cx="2105167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3BD56C82-AF82-0A37-9FCA-43D345E9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59" y="4570952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reamy Emoticon Stock Illustration - Download Image Now - Emoticon,  Anthropomorphic Smiley Face, Contemplation - iStock">
            <a:extLst>
              <a:ext uri="{FF2B5EF4-FFF2-40B4-BE49-F238E27FC236}">
                <a16:creationId xmlns:a16="http://schemas.microsoft.com/office/drawing/2014/main" id="{6F672A17-8103-D33E-F594-23A7F332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96" y="3436272"/>
            <a:ext cx="1554584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Download Great Job Emoji Free PNG HQ HQ PNG Image | FreePNGImg">
            <a:extLst>
              <a:ext uri="{FF2B5EF4-FFF2-40B4-BE49-F238E27FC236}">
                <a16:creationId xmlns:a16="http://schemas.microsoft.com/office/drawing/2014/main" id="{E0444E5E-D7D1-A832-C4F5-78160630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1" y="30124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I'm Watching You! | Symbols &amp; Emoticons">
            <a:extLst>
              <a:ext uri="{FF2B5EF4-FFF2-40B4-BE49-F238E27FC236}">
                <a16:creationId xmlns:a16="http://schemas.microsoft.com/office/drawing/2014/main" id="{3D0E9116-1122-BDFB-C354-40830053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0" y="4356864"/>
            <a:ext cx="3113196" cy="1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10FEF62-DE8F-8627-31B0-152AD4835C8B}"/>
              </a:ext>
            </a:extLst>
          </p:cNvPr>
          <p:cNvSpPr txBox="1"/>
          <p:nvPr/>
        </p:nvSpPr>
        <p:spPr>
          <a:xfrm>
            <a:off x="402581" y="4731759"/>
            <a:ext cx="2209989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smart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DF8CC1F-BD88-CAC7-D10D-6C5DF7493B0A}"/>
              </a:ext>
            </a:extLst>
          </p:cNvPr>
          <p:cNvSpPr txBox="1"/>
          <p:nvPr/>
        </p:nvSpPr>
        <p:spPr>
          <a:xfrm>
            <a:off x="2553747" y="5936582"/>
            <a:ext cx="2415581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difficult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F4B0A31-2DC6-B6EE-8778-9ABDC4D398D7}"/>
              </a:ext>
            </a:extLst>
          </p:cNvPr>
          <p:cNvSpPr txBox="1"/>
          <p:nvPr/>
        </p:nvSpPr>
        <p:spPr>
          <a:xfrm>
            <a:off x="6667167" y="6070359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subject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39383EA-389D-5384-23D9-591EC312AC03}"/>
              </a:ext>
            </a:extLst>
          </p:cNvPr>
          <p:cNvSpPr txBox="1"/>
          <p:nvPr/>
        </p:nvSpPr>
        <p:spPr>
          <a:xfrm>
            <a:off x="7965468" y="4837989"/>
            <a:ext cx="1764839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adjective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0233DA3-7080-73FF-ABE8-04CCD5B52C3A}"/>
              </a:ext>
            </a:extLst>
          </p:cNvPr>
          <p:cNvSpPr txBox="1"/>
          <p:nvPr/>
        </p:nvSpPr>
        <p:spPr>
          <a:xfrm>
            <a:off x="4475858" y="4928069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interesting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0BA56A-6E96-2A64-DFCC-6A9086259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757" b="89841"/>
          <a:stretch/>
        </p:blipFill>
        <p:spPr>
          <a:xfrm>
            <a:off x="226695" y="268463"/>
            <a:ext cx="3136991" cy="69668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0249EB-4794-74E6-8E0F-160E8AAB6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" t="54842" b="-1"/>
          <a:stretch/>
        </p:blipFill>
        <p:spPr>
          <a:xfrm>
            <a:off x="226695" y="3589711"/>
            <a:ext cx="9739171" cy="290234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DAEC529-F480-9A9C-679D-A8F993AE0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7" t="13254" b="47783"/>
          <a:stretch/>
        </p:blipFill>
        <p:spPr>
          <a:xfrm>
            <a:off x="226695" y="965149"/>
            <a:ext cx="9964384" cy="2562048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4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2" name="مربع نص 11">
            <a:hlinkClick r:id="rId5" action="ppaction://hlinksldjump"/>
            <a:extLst>
              <a:ext uri="{FF2B5EF4-FFF2-40B4-BE49-F238E27FC236}">
                <a16:creationId xmlns:a16="http://schemas.microsoft.com/office/drawing/2014/main" id="{62B507E4-572A-E3DD-CCCF-2A61202011E3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86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E126983-AB27-91DC-FD3A-488BBE4A4F6D}"/>
              </a:ext>
            </a:extLst>
          </p:cNvPr>
          <p:cNvSpPr txBox="1"/>
          <p:nvPr/>
        </p:nvSpPr>
        <p:spPr>
          <a:xfrm>
            <a:off x="404590" y="1249941"/>
            <a:ext cx="2131781" cy="510778"/>
          </a:xfrm>
          <a:prstGeom prst="wedgeRoundRectCallout">
            <a:avLst>
              <a:gd name="adj1" fmla="val -6813"/>
              <a:gd name="adj2" fmla="val -111827"/>
              <a:gd name="adj3" fmla="val 16667"/>
            </a:avLst>
          </a:prstGeom>
          <a:noFill/>
          <a:ln w="57150">
            <a:solidFill>
              <a:srgbClr val="508937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9EA86AC-BB94-1BB4-7CF8-A0F88D089CEA}"/>
              </a:ext>
            </a:extLst>
          </p:cNvPr>
          <p:cNvSpPr txBox="1"/>
          <p:nvPr/>
        </p:nvSpPr>
        <p:spPr>
          <a:xfrm>
            <a:off x="2644273" y="1964820"/>
            <a:ext cx="4904014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does she look like? </a:t>
            </a:r>
            <a:endParaRPr lang="ar-SA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01FA4E-A1E2-5453-E4FE-75A0554370D4}"/>
              </a:ext>
            </a:extLst>
          </p:cNvPr>
          <p:cNvSpPr txBox="1"/>
          <p:nvPr/>
        </p:nvSpPr>
        <p:spPr>
          <a:xfrm>
            <a:off x="2536371" y="2536055"/>
            <a:ext cx="4904014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is she like? </a:t>
            </a:r>
            <a:endParaRPr lang="ar-SA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CA3F1DA-8B04-1732-F411-1E205CAA887B}"/>
              </a:ext>
            </a:extLst>
          </p:cNvPr>
          <p:cNvSpPr txBox="1"/>
          <p:nvPr/>
        </p:nvSpPr>
        <p:spPr>
          <a:xfrm>
            <a:off x="2578959" y="3106686"/>
            <a:ext cx="4904014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does she like? </a:t>
            </a:r>
            <a:endParaRPr lang="ar-SA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1C82C8D-2ABC-91CC-39A6-A34BD630E176}"/>
              </a:ext>
            </a:extLst>
          </p:cNvPr>
          <p:cNvSpPr/>
          <p:nvPr/>
        </p:nvSpPr>
        <p:spPr>
          <a:xfrm>
            <a:off x="604158" y="4515808"/>
            <a:ext cx="593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FF0000"/>
                </a:solidFill>
                <a:cs typeface="Aharoni" panose="02010803020104030203" pitchFamily="2" charset="-79"/>
              </a:rPr>
              <a:t>d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561EA69-E89D-34AE-0355-42C106359629}"/>
              </a:ext>
            </a:extLst>
          </p:cNvPr>
          <p:cNvSpPr/>
          <p:nvPr/>
        </p:nvSpPr>
        <p:spPr>
          <a:xfrm>
            <a:off x="1371407" y="4515808"/>
            <a:ext cx="593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FF0000"/>
                </a:solidFill>
                <a:cs typeface="Aharoni" panose="02010803020104030203" pitchFamily="2" charset="-79"/>
              </a:rPr>
              <a:t>e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AFC8EFF-8E2D-6A4C-F2E2-2BAC1682083F}"/>
              </a:ext>
            </a:extLst>
          </p:cNvPr>
          <p:cNvSpPr/>
          <p:nvPr/>
        </p:nvSpPr>
        <p:spPr>
          <a:xfrm>
            <a:off x="604157" y="5185279"/>
            <a:ext cx="593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FF0000"/>
                </a:solidFill>
                <a:cs typeface="Aharoni" panose="02010803020104030203" pitchFamily="2" charset="-79"/>
              </a:rPr>
              <a:t>a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E5CD396-3620-FDD1-1FC6-F8534FB45C2F}"/>
              </a:ext>
            </a:extLst>
          </p:cNvPr>
          <p:cNvSpPr/>
          <p:nvPr/>
        </p:nvSpPr>
        <p:spPr>
          <a:xfrm>
            <a:off x="1376850" y="5185279"/>
            <a:ext cx="593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FF0000"/>
                </a:solidFill>
                <a:cs typeface="Aharoni" panose="02010803020104030203" pitchFamily="2" charset="-79"/>
              </a:rPr>
              <a:t>f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189ADC8E-C39A-FE2C-501B-29A71C391AD0}"/>
              </a:ext>
            </a:extLst>
          </p:cNvPr>
          <p:cNvSpPr/>
          <p:nvPr/>
        </p:nvSpPr>
        <p:spPr>
          <a:xfrm>
            <a:off x="604157" y="5853936"/>
            <a:ext cx="593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FF0000"/>
                </a:solidFill>
                <a:cs typeface="Aharoni" panose="02010803020104030203" pitchFamily="2" charset="-79"/>
              </a:rPr>
              <a:t>b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D3250122-C539-6A96-8D6B-12A0F5850545}"/>
              </a:ext>
            </a:extLst>
          </p:cNvPr>
          <p:cNvSpPr/>
          <p:nvPr/>
        </p:nvSpPr>
        <p:spPr>
          <a:xfrm>
            <a:off x="1371407" y="5853936"/>
            <a:ext cx="593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FF0000"/>
                </a:solidFill>
                <a:cs typeface="Aharoni" panose="02010803020104030203" pitchFamily="2" charset="-79"/>
              </a:rPr>
              <a:t>c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9D71C13E-0DC5-EFEF-0AC5-6E40BD71E1A1}"/>
              </a:ext>
            </a:extLst>
          </p:cNvPr>
          <p:cNvGrpSpPr/>
          <p:nvPr/>
        </p:nvGrpSpPr>
        <p:grpSpPr>
          <a:xfrm>
            <a:off x="9728347" y="1127248"/>
            <a:ext cx="2231759" cy="2044030"/>
            <a:chOff x="9746865" y="462199"/>
            <a:chExt cx="2231759" cy="2044030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AA50A011-3C54-2A7E-9611-24F72A14F83C}"/>
                </a:ext>
              </a:extLst>
            </p:cNvPr>
            <p:cNvSpPr/>
            <p:nvPr/>
          </p:nvSpPr>
          <p:spPr>
            <a:xfrm>
              <a:off x="9746865" y="1859898"/>
              <a:ext cx="22317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paly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44" name="Picture 2" descr="Download Role Play In The Classroom Clipart Role-playing - Clipart  Classroom Role Play, HD Png Download - vhv">
              <a:extLst>
                <a:ext uri="{FF2B5EF4-FFF2-40B4-BE49-F238E27FC236}">
                  <a16:creationId xmlns:a16="http://schemas.microsoft.com/office/drawing/2014/main" id="{143E5479-C684-9D90-73EA-B1E3CFD8E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085" y="462199"/>
              <a:ext cx="1890152" cy="13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E3D2B31-487B-5F2E-0350-13CCEC147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t="39715" b="17399"/>
          <a:stretch/>
        </p:blipFill>
        <p:spPr>
          <a:xfrm>
            <a:off x="54428" y="1945781"/>
            <a:ext cx="10831285" cy="2647991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ربع نص 12">
            <a:hlinkClick r:id="rId5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86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7275578-C0E5-65CB-2A29-C166319B8583}"/>
              </a:ext>
            </a:extLst>
          </p:cNvPr>
          <p:cNvSpPr txBox="1"/>
          <p:nvPr/>
        </p:nvSpPr>
        <p:spPr>
          <a:xfrm>
            <a:off x="707573" y="5765528"/>
            <a:ext cx="3929742" cy="646986"/>
          </a:xfrm>
          <a:prstGeom prst="wedgeRoundRectCallout">
            <a:avLst>
              <a:gd name="adj1" fmla="val 55685"/>
              <a:gd name="adj2" fmla="val -98627"/>
              <a:gd name="adj3" fmla="val 16667"/>
            </a:avLst>
          </a:prstGeom>
          <a:solidFill>
            <a:srgbClr val="932D8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Write in notebook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64551D-5BDD-9EA1-01D2-F90BDD40D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7" r="7204" b="61806"/>
          <a:stretch/>
        </p:blipFill>
        <p:spPr>
          <a:xfrm>
            <a:off x="146956" y="102039"/>
            <a:ext cx="8708572" cy="205041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B868AC6-E2D6-0789-409B-60C3F17FC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" t="85947" r="6623"/>
          <a:stretch/>
        </p:blipFill>
        <p:spPr>
          <a:xfrm>
            <a:off x="508895" y="4802434"/>
            <a:ext cx="8765733" cy="754431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C113784A-FF88-0476-79D8-7B843C2900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2887952"/>
                  </p:ext>
                </p:extLst>
              </p:nvPr>
            </p:nvGraphicFramePr>
            <p:xfrm>
              <a:off x="7524280" y="5357879"/>
              <a:ext cx="1910443" cy="1074624"/>
            </p:xfrm>
            <a:graphic>
              <a:graphicData uri="http://schemas.microsoft.com/office/powerpoint/2016/slidezoom">
                <pslz:sldZm>
                  <pslz:sldZmObj sldId="259" cId="1581118698">
                    <pslz:zmPr id="{72B76A94-8D5B-412E-8FEE-7E796E65F648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10443" cy="107462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صورة الشريحة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C113784A-FF88-0476-79D8-7B843C2900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4280" y="5357879"/>
                <a:ext cx="1910443" cy="107462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844F42C2-7B66-D782-0B97-F1F8CE093EE1}"/>
                  </a:ext>
                </a:extLst>
              </p14:cNvPr>
              <p14:cNvContentPartPr/>
              <p14:nvPr/>
            </p14:nvContentPartPr>
            <p14:xfrm>
              <a:off x="4559134" y="2189074"/>
              <a:ext cx="889560" cy="4644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844F42C2-7B66-D782-0B97-F1F8CE093E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5494" y="2081434"/>
                <a:ext cx="9972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AAAAAEAA-1226-BC7F-6C0A-7C2F8EE6B234}"/>
                  </a:ext>
                </a:extLst>
              </p14:cNvPr>
              <p14:cNvContentPartPr/>
              <p14:nvPr/>
            </p14:nvContentPartPr>
            <p14:xfrm>
              <a:off x="5252854" y="2793514"/>
              <a:ext cx="1140480" cy="4176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AAAAAEAA-1226-BC7F-6C0A-7C2F8EE6B2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9214" y="2685874"/>
                <a:ext cx="12481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7F0C95F4-0C44-FB63-5CB6-941300EE4D45}"/>
                  </a:ext>
                </a:extLst>
              </p14:cNvPr>
              <p14:cNvContentPartPr/>
              <p14:nvPr/>
            </p14:nvContentPartPr>
            <p14:xfrm>
              <a:off x="7103974" y="2720434"/>
              <a:ext cx="1524600" cy="7560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7F0C95F4-0C44-FB63-5CB6-941300EE4D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49974" y="2612794"/>
                <a:ext cx="16322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98CF291F-8584-B3D8-A148-10E1116BCCD0}"/>
                  </a:ext>
                </a:extLst>
              </p14:cNvPr>
              <p14:cNvContentPartPr/>
              <p14:nvPr/>
            </p14:nvContentPartPr>
            <p14:xfrm>
              <a:off x="1208614" y="3035074"/>
              <a:ext cx="722520" cy="2988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98CF291F-8584-B3D8-A148-10E1116BCC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4974" y="2927074"/>
                <a:ext cx="8301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EF5C9765-8410-CCC0-84FD-1515E0888556}"/>
                  </a:ext>
                </a:extLst>
              </p14:cNvPr>
              <p14:cNvContentPartPr/>
              <p14:nvPr/>
            </p14:nvContentPartPr>
            <p14:xfrm>
              <a:off x="3158734" y="3058114"/>
              <a:ext cx="1389960" cy="24840"/>
            </p14:xfrm>
          </p:contentPart>
        </mc:Choice>
        <mc:Fallback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EF5C9765-8410-CCC0-84FD-1515E08885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05094" y="2950474"/>
                <a:ext cx="14976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D1F850A9-7EC7-732A-B378-3ADCDCDB32A6}"/>
                  </a:ext>
                </a:extLst>
              </p14:cNvPr>
              <p14:cNvContentPartPr/>
              <p14:nvPr/>
            </p14:nvContentPartPr>
            <p14:xfrm>
              <a:off x="6868894" y="3048754"/>
              <a:ext cx="1036800" cy="2016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D1F850A9-7EC7-732A-B378-3ADCDCDB32A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14894" y="2941114"/>
                <a:ext cx="1144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0F8D3927-5FBD-C27E-CEA9-FD6158BE27AD}"/>
                  </a:ext>
                </a:extLst>
              </p14:cNvPr>
              <p14:cNvContentPartPr/>
              <p14:nvPr/>
            </p14:nvContentPartPr>
            <p14:xfrm>
              <a:off x="6827134" y="2174674"/>
              <a:ext cx="408960" cy="3348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0F8D3927-5FBD-C27E-CEA9-FD6158BE27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3134" y="2067034"/>
                <a:ext cx="5166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DC94A0E6-6002-9D16-21C0-1B926AC0EDA7}"/>
                  </a:ext>
                </a:extLst>
              </p14:cNvPr>
              <p14:cNvContentPartPr/>
              <p14:nvPr/>
            </p14:nvContentPartPr>
            <p14:xfrm>
              <a:off x="574294" y="3352234"/>
              <a:ext cx="881280" cy="9540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DC94A0E6-6002-9D16-21C0-1B926AC0EDA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0294" y="3244594"/>
                <a:ext cx="9889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9D0897F8-067B-B17F-36F3-74603A88D671}"/>
                  </a:ext>
                </a:extLst>
              </p14:cNvPr>
              <p14:cNvContentPartPr/>
              <p14:nvPr/>
            </p14:nvContentPartPr>
            <p14:xfrm>
              <a:off x="2956414" y="3335674"/>
              <a:ext cx="2106000" cy="7272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9D0897F8-067B-B17F-36F3-74603A88D6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02774" y="3227674"/>
                <a:ext cx="22136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6502955F-46A9-5BEB-09E7-5E3D4D3EE005}"/>
                  </a:ext>
                </a:extLst>
              </p14:cNvPr>
              <p14:cNvContentPartPr/>
              <p14:nvPr/>
            </p14:nvContentPartPr>
            <p14:xfrm>
              <a:off x="657814" y="3646714"/>
              <a:ext cx="1961280" cy="7884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6502955F-46A9-5BEB-09E7-5E3D4D3EE0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3814" y="3539074"/>
                <a:ext cx="20689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770D1D21-0D6D-61FB-898D-9E50332EF32D}"/>
                  </a:ext>
                </a:extLst>
              </p14:cNvPr>
              <p14:cNvContentPartPr/>
              <p14:nvPr/>
            </p14:nvContentPartPr>
            <p14:xfrm>
              <a:off x="5975014" y="3968194"/>
              <a:ext cx="1440360" cy="4284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770D1D21-0D6D-61FB-898D-9E50332EF3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21374" y="3860194"/>
                <a:ext cx="15480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E1EFC96F-AE96-D828-6870-DB0307C95381}"/>
                  </a:ext>
                </a:extLst>
              </p14:cNvPr>
              <p14:cNvContentPartPr/>
              <p14:nvPr/>
            </p14:nvContentPartPr>
            <p14:xfrm>
              <a:off x="8827654" y="2176474"/>
              <a:ext cx="439560" cy="1980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E1EFC96F-AE96-D828-6870-DB0307C953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73654" y="2068834"/>
                <a:ext cx="547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8F7F5378-00AB-8F39-96D2-01F2BC9D7CEB}"/>
                  </a:ext>
                </a:extLst>
              </p14:cNvPr>
              <p14:cNvContentPartPr/>
              <p14:nvPr/>
            </p14:nvContentPartPr>
            <p14:xfrm>
              <a:off x="4671094" y="3638794"/>
              <a:ext cx="1237320" cy="5364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8F7F5378-00AB-8F39-96D2-01F2BC9D7C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17094" y="3530794"/>
                <a:ext cx="13449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7CE5AF82-DD0A-2075-F9D9-CF64D04E3965}"/>
                  </a:ext>
                </a:extLst>
              </p14:cNvPr>
              <p14:cNvContentPartPr/>
              <p14:nvPr/>
            </p14:nvContentPartPr>
            <p14:xfrm>
              <a:off x="7614454" y="3612154"/>
              <a:ext cx="790920" cy="6588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7CE5AF82-DD0A-2075-F9D9-CF64D04E396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0814" y="3504514"/>
                <a:ext cx="8985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2FE2904D-11AE-EA05-383C-D2F8D31512F1}"/>
                  </a:ext>
                </a:extLst>
              </p14:cNvPr>
              <p14:cNvContentPartPr/>
              <p14:nvPr/>
            </p14:nvContentPartPr>
            <p14:xfrm>
              <a:off x="1063534" y="3969274"/>
              <a:ext cx="577080" cy="2304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2FE2904D-11AE-EA05-383C-D2F8D31512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09894" y="3861274"/>
                <a:ext cx="684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CAD24863-1726-72F2-7D15-72A7B1A9EEB6}"/>
                  </a:ext>
                </a:extLst>
              </p14:cNvPr>
              <p14:cNvContentPartPr/>
              <p14:nvPr/>
            </p14:nvContentPartPr>
            <p14:xfrm>
              <a:off x="3695854" y="3966034"/>
              <a:ext cx="653760" cy="2376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CAD24863-1726-72F2-7D15-72A7B1A9EEB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42214" y="3858394"/>
                <a:ext cx="761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B613A549-C807-FCC2-BC23-B5CC635068F6}"/>
                  </a:ext>
                </a:extLst>
              </p14:cNvPr>
              <p14:cNvContentPartPr/>
              <p14:nvPr/>
            </p14:nvContentPartPr>
            <p14:xfrm>
              <a:off x="1043734" y="4272754"/>
              <a:ext cx="2108880" cy="6804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B613A549-C807-FCC2-BC23-B5CC635068F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9734" y="4165114"/>
                <a:ext cx="2216520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023F3E8-F72A-4875-B1CA-410DBD1A4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4" y="0"/>
            <a:ext cx="9579196" cy="6858000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ربع نص 12">
            <a:hlinkClick r:id="rId5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F84627-C22B-CBC9-1510-BA099291BFA5}"/>
              </a:ext>
            </a:extLst>
          </p:cNvPr>
          <p:cNvSpPr txBox="1"/>
          <p:nvPr/>
        </p:nvSpPr>
        <p:spPr>
          <a:xfrm>
            <a:off x="7167852" y="1459164"/>
            <a:ext cx="4436320" cy="1123712"/>
          </a:xfrm>
          <a:prstGeom prst="wedgeRoundRectCallout">
            <a:avLst>
              <a:gd name="adj1" fmla="val -43074"/>
              <a:gd name="adj2" fmla="val 100227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That boy is quite tall. </a:t>
            </a:r>
          </a:p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He is ………………</a:t>
            </a:r>
            <a:endParaRPr lang="ar-SA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9C14229-84D9-8905-7DF5-F670C085F91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87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AAD992FA-A2C4-0E45-B63D-ED3982D49A7A}"/>
                  </a:ext>
                </a:extLst>
              </p14:cNvPr>
              <p14:cNvContentPartPr/>
              <p14:nvPr/>
            </p14:nvContentPartPr>
            <p14:xfrm>
              <a:off x="947974" y="1015791"/>
              <a:ext cx="673200" cy="4500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AAD992FA-A2C4-0E45-B63D-ED3982D49A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974" y="908151"/>
                <a:ext cx="78084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0309E5D-EACE-1F97-C5E1-A368F9903249}"/>
              </a:ext>
            </a:extLst>
          </p:cNvPr>
          <p:cNvGrpSpPr/>
          <p:nvPr/>
        </p:nvGrpSpPr>
        <p:grpSpPr>
          <a:xfrm>
            <a:off x="2055334" y="1210551"/>
            <a:ext cx="1981800" cy="27720"/>
            <a:chOff x="2055334" y="1210551"/>
            <a:chExt cx="1981800" cy="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حبر 11">
                  <a:extLst>
                    <a:ext uri="{FF2B5EF4-FFF2-40B4-BE49-F238E27FC236}">
                      <a16:creationId xmlns:a16="http://schemas.microsoft.com/office/drawing/2014/main" id="{AD8A4F6D-E876-18AF-E6FF-94CC800DA2DB}"/>
                    </a:ext>
                  </a:extLst>
                </p14:cNvPr>
                <p14:cNvContentPartPr/>
                <p14:nvPr/>
              </p14:nvContentPartPr>
              <p14:xfrm>
                <a:off x="2055334" y="1216671"/>
                <a:ext cx="358560" cy="19440"/>
              </p14:xfrm>
            </p:contentPart>
          </mc:Choice>
          <mc:Fallback>
            <p:pic>
              <p:nvPicPr>
                <p:cNvPr id="12" name="حبر 11">
                  <a:extLst>
                    <a:ext uri="{FF2B5EF4-FFF2-40B4-BE49-F238E27FC236}">
                      <a16:creationId xmlns:a16="http://schemas.microsoft.com/office/drawing/2014/main" id="{AD8A4F6D-E876-18AF-E6FF-94CC800DA2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19694" y="1181031"/>
                  <a:ext cx="430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حبر 13">
                  <a:extLst>
                    <a:ext uri="{FF2B5EF4-FFF2-40B4-BE49-F238E27FC236}">
                      <a16:creationId xmlns:a16="http://schemas.microsoft.com/office/drawing/2014/main" id="{19849CF4-84AD-291C-A1DA-90DCC0790512}"/>
                    </a:ext>
                  </a:extLst>
                </p14:cNvPr>
                <p14:cNvContentPartPr/>
                <p14:nvPr/>
              </p14:nvContentPartPr>
              <p14:xfrm>
                <a:off x="2622694" y="1210551"/>
                <a:ext cx="296640" cy="14760"/>
              </p14:xfrm>
            </p:contentPart>
          </mc:Choice>
          <mc:Fallback>
            <p:pic>
              <p:nvPicPr>
                <p:cNvPr id="14" name="حبر 13">
                  <a:extLst>
                    <a:ext uri="{FF2B5EF4-FFF2-40B4-BE49-F238E27FC236}">
                      <a16:creationId xmlns:a16="http://schemas.microsoft.com/office/drawing/2014/main" id="{19849CF4-84AD-291C-A1DA-90DCC07905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7054" y="1174551"/>
                  <a:ext cx="368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حبر 14">
                  <a:extLst>
                    <a:ext uri="{FF2B5EF4-FFF2-40B4-BE49-F238E27FC236}">
                      <a16:creationId xmlns:a16="http://schemas.microsoft.com/office/drawing/2014/main" id="{C8E70D69-BF8C-ADF0-DC04-5FC8B741074A}"/>
                    </a:ext>
                  </a:extLst>
                </p14:cNvPr>
                <p14:cNvContentPartPr/>
                <p14:nvPr/>
              </p14:nvContentPartPr>
              <p14:xfrm>
                <a:off x="3093574" y="1230351"/>
                <a:ext cx="432720" cy="7200"/>
              </p14:xfrm>
            </p:contentPart>
          </mc:Choice>
          <mc:Fallback>
            <p:pic>
              <p:nvPicPr>
                <p:cNvPr id="15" name="حبر 14">
                  <a:extLst>
                    <a:ext uri="{FF2B5EF4-FFF2-40B4-BE49-F238E27FC236}">
                      <a16:creationId xmlns:a16="http://schemas.microsoft.com/office/drawing/2014/main" id="{C8E70D69-BF8C-ADF0-DC04-5FC8B74107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7574" y="1194711"/>
                  <a:ext cx="504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حبر 16">
                  <a:extLst>
                    <a:ext uri="{FF2B5EF4-FFF2-40B4-BE49-F238E27FC236}">
                      <a16:creationId xmlns:a16="http://schemas.microsoft.com/office/drawing/2014/main" id="{6AE52D71-B995-7908-9FF1-125CAA543B1F}"/>
                    </a:ext>
                  </a:extLst>
                </p14:cNvPr>
                <p14:cNvContentPartPr/>
                <p14:nvPr/>
              </p14:nvContentPartPr>
              <p14:xfrm>
                <a:off x="3628174" y="1230351"/>
                <a:ext cx="408960" cy="7920"/>
              </p14:xfrm>
            </p:contentPart>
          </mc:Choice>
          <mc:Fallback>
            <p:pic>
              <p:nvPicPr>
                <p:cNvPr id="17" name="حبر 16">
                  <a:extLst>
                    <a:ext uri="{FF2B5EF4-FFF2-40B4-BE49-F238E27FC236}">
                      <a16:creationId xmlns:a16="http://schemas.microsoft.com/office/drawing/2014/main" id="{6AE52D71-B995-7908-9FF1-125CAA543B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92534" y="1194711"/>
                  <a:ext cx="48060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id="{D5D8EE01-6934-490E-FB98-A2D836716737}"/>
                  </a:ext>
                </a:extLst>
              </p14:cNvPr>
              <p14:cNvContentPartPr/>
              <p14:nvPr/>
            </p14:nvContentPartPr>
            <p14:xfrm>
              <a:off x="4717534" y="1219191"/>
              <a:ext cx="536400" cy="15840"/>
            </p14:xfrm>
          </p:contentPart>
        </mc:Choice>
        <mc:Fallback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D5D8EE01-6934-490E-FB98-A2D8367167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1534" y="1183191"/>
                <a:ext cx="608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6F5E0B0A-2360-580F-7C0F-ABE2AA393F65}"/>
                  </a:ext>
                </a:extLst>
              </p14:cNvPr>
              <p14:cNvContentPartPr/>
              <p14:nvPr/>
            </p14:nvContentPartPr>
            <p14:xfrm>
              <a:off x="3490654" y="2692311"/>
              <a:ext cx="421920" cy="4536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6F5E0B0A-2360-580F-7C0F-ABE2AA393F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5014" y="2656671"/>
                <a:ext cx="4935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FC7DA5DB-41BC-DE3B-9DA6-B908ED3FCEFD}"/>
                  </a:ext>
                </a:extLst>
              </p14:cNvPr>
              <p14:cNvContentPartPr/>
              <p14:nvPr/>
            </p14:nvContentPartPr>
            <p14:xfrm>
              <a:off x="1192054" y="1688631"/>
              <a:ext cx="242640" cy="756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FC7DA5DB-41BC-DE3B-9DA6-B908ED3FCEF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8054" y="1580631"/>
                <a:ext cx="3502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497D4DED-218E-2E25-645E-539F9B12DBA7}"/>
                  </a:ext>
                </a:extLst>
              </p14:cNvPr>
              <p14:cNvContentPartPr/>
              <p14:nvPr/>
            </p14:nvContentPartPr>
            <p14:xfrm>
              <a:off x="1849414" y="1929831"/>
              <a:ext cx="792000" cy="1620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497D4DED-218E-2E25-645E-539F9B12DBA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95774" y="1822191"/>
                <a:ext cx="899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E2A3F650-311D-A89E-12C4-BCA3A29982F2}"/>
                  </a:ext>
                </a:extLst>
              </p14:cNvPr>
              <p14:cNvContentPartPr/>
              <p14:nvPr/>
            </p14:nvContentPartPr>
            <p14:xfrm>
              <a:off x="1514254" y="2214591"/>
              <a:ext cx="376920" cy="1944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E2A3F650-311D-A89E-12C4-BCA3A29982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0254" y="2106591"/>
                <a:ext cx="484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A1E2110B-9C6B-2A17-C030-CC6E7B6FEE63}"/>
                  </a:ext>
                </a:extLst>
              </p14:cNvPr>
              <p14:cNvContentPartPr/>
              <p14:nvPr/>
            </p14:nvContentPartPr>
            <p14:xfrm>
              <a:off x="4993294" y="1699791"/>
              <a:ext cx="9000" cy="180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A1E2110B-9C6B-2A17-C030-CC6E7B6FEE6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39294" y="1592151"/>
                <a:ext cx="1166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AC9B5D4A-7B13-72E4-31A9-33A30EBCD246}"/>
                  </a:ext>
                </a:extLst>
              </p14:cNvPr>
              <p14:cNvContentPartPr/>
              <p14:nvPr/>
            </p14:nvContentPartPr>
            <p14:xfrm>
              <a:off x="5020654" y="1691871"/>
              <a:ext cx="405000" cy="1080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AC9B5D4A-7B13-72E4-31A9-33A30EBCD2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67014" y="1584231"/>
                <a:ext cx="512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8A6C16DE-CC62-8396-4CB5-5A19CEAD63C6}"/>
                  </a:ext>
                </a:extLst>
              </p14:cNvPr>
              <p14:cNvContentPartPr/>
              <p14:nvPr/>
            </p14:nvContentPartPr>
            <p14:xfrm>
              <a:off x="4934614" y="1936671"/>
              <a:ext cx="824040" cy="936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8A6C16DE-CC62-8396-4CB5-5A19CEAD63C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80974" y="1829031"/>
                <a:ext cx="9316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7AE7A7BE-276C-01D1-039D-3B85F48110D8}"/>
                  </a:ext>
                </a:extLst>
              </p14:cNvPr>
              <p14:cNvContentPartPr/>
              <p14:nvPr/>
            </p14:nvContentPartPr>
            <p14:xfrm>
              <a:off x="4810414" y="2181111"/>
              <a:ext cx="795600" cy="2808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7AE7A7BE-276C-01D1-039D-3B85F48110D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56414" y="2073111"/>
                <a:ext cx="9032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4D3976E5-3AC3-5934-F666-D9906E1CEDE7}"/>
                  </a:ext>
                </a:extLst>
              </p14:cNvPr>
              <p14:cNvContentPartPr/>
              <p14:nvPr/>
            </p14:nvContentPartPr>
            <p14:xfrm>
              <a:off x="248494" y="3598431"/>
              <a:ext cx="2198880" cy="10368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4D3976E5-3AC3-5934-F666-D9906E1CED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4494" y="3490431"/>
                <a:ext cx="23065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EC8A7677-E8B3-2EF0-D63F-37EA00F16010}"/>
                  </a:ext>
                </a:extLst>
              </p14:cNvPr>
              <p14:cNvContentPartPr/>
              <p14:nvPr/>
            </p14:nvContentPartPr>
            <p14:xfrm>
              <a:off x="274414" y="3881751"/>
              <a:ext cx="2167920" cy="11196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EC8A7677-E8B3-2EF0-D63F-37EA00F1601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0414" y="3773751"/>
                <a:ext cx="22755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FA91593A-70F2-3C43-2493-93D1D8E99BF7}"/>
                  </a:ext>
                </a:extLst>
              </p14:cNvPr>
              <p14:cNvContentPartPr/>
              <p14:nvPr/>
            </p14:nvContentPartPr>
            <p14:xfrm>
              <a:off x="962014" y="5392671"/>
              <a:ext cx="662760" cy="1584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FA91593A-70F2-3C43-2493-93D1D8E99BF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08014" y="5284671"/>
                <a:ext cx="7704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0C3E7C6D-A5B1-ADF0-FDE8-9C4C7C09ED7E}"/>
                  </a:ext>
                </a:extLst>
              </p14:cNvPr>
              <p14:cNvContentPartPr/>
              <p14:nvPr/>
            </p14:nvContentPartPr>
            <p14:xfrm>
              <a:off x="3307774" y="5425071"/>
              <a:ext cx="494640" cy="1116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0C3E7C6D-A5B1-ADF0-FDE8-9C4C7C09ED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53774" y="5317071"/>
                <a:ext cx="6022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EA4887D3-D309-A82C-4D64-703F990C270C}"/>
                  </a:ext>
                </a:extLst>
              </p14:cNvPr>
              <p14:cNvContentPartPr/>
              <p14:nvPr/>
            </p14:nvContentPartPr>
            <p14:xfrm>
              <a:off x="5510614" y="5426151"/>
              <a:ext cx="500760" cy="3348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EA4887D3-D309-A82C-4D64-703F990C270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56974" y="5318151"/>
                <a:ext cx="608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A885B694-C291-7AE3-F05F-BF16C98E8184}"/>
                  </a:ext>
                </a:extLst>
              </p14:cNvPr>
              <p14:cNvContentPartPr/>
              <p14:nvPr/>
            </p14:nvContentPartPr>
            <p14:xfrm>
              <a:off x="7372534" y="5425431"/>
              <a:ext cx="910800" cy="2268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A885B694-C291-7AE3-F05F-BF16C98E818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18894" y="5317791"/>
                <a:ext cx="10184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77040A06-2526-3D61-65B7-7C51D3423551}"/>
                  </a:ext>
                </a:extLst>
              </p14:cNvPr>
              <p14:cNvContentPartPr/>
              <p14:nvPr/>
            </p14:nvContentPartPr>
            <p14:xfrm>
              <a:off x="967414" y="6644751"/>
              <a:ext cx="870120" cy="6912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77040A06-2526-3D61-65B7-7C51D342355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3414" y="6537111"/>
                <a:ext cx="9777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07420F9E-7C6F-B375-4C79-04997C4FACFD}"/>
                  </a:ext>
                </a:extLst>
              </p14:cNvPr>
              <p14:cNvContentPartPr/>
              <p14:nvPr/>
            </p14:nvContentPartPr>
            <p14:xfrm>
              <a:off x="3184294" y="6673551"/>
              <a:ext cx="789840" cy="4824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07420F9E-7C6F-B375-4C79-04997C4FAC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0654" y="6565551"/>
                <a:ext cx="8974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AAE2C327-49F7-B8ED-63F3-286F6DA9A109}"/>
                  </a:ext>
                </a:extLst>
              </p14:cNvPr>
              <p14:cNvContentPartPr/>
              <p14:nvPr/>
            </p14:nvContentPartPr>
            <p14:xfrm>
              <a:off x="5251054" y="6636471"/>
              <a:ext cx="1055160" cy="6444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AAE2C327-49F7-B8ED-63F3-286F6DA9A1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97414" y="6528831"/>
                <a:ext cx="1162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89EEB99D-FF90-9967-BEC2-B6C60F43CB2F}"/>
                  </a:ext>
                </a:extLst>
              </p14:cNvPr>
              <p14:cNvContentPartPr/>
              <p14:nvPr/>
            </p14:nvContentPartPr>
            <p14:xfrm>
              <a:off x="7595014" y="6672831"/>
              <a:ext cx="669960" cy="65160"/>
            </p14:xfrm>
          </p:contentPart>
        </mc:Choice>
        <mc:Fallback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89EEB99D-FF90-9967-BEC2-B6C60F43CB2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41374" y="6564831"/>
                <a:ext cx="77760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C5D16A41-F3B0-F12C-6FA8-A40D8AF494D5}"/>
              </a:ext>
            </a:extLst>
          </p:cNvPr>
          <p:cNvGrpSpPr/>
          <p:nvPr/>
        </p:nvGrpSpPr>
        <p:grpSpPr>
          <a:xfrm>
            <a:off x="2387254" y="2864751"/>
            <a:ext cx="1110240" cy="577440"/>
            <a:chOff x="2387254" y="2864751"/>
            <a:chExt cx="111024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8" name="حبر 47">
                  <a:extLst>
                    <a:ext uri="{FF2B5EF4-FFF2-40B4-BE49-F238E27FC236}">
                      <a16:creationId xmlns:a16="http://schemas.microsoft.com/office/drawing/2014/main" id="{0D7B249F-D5EC-ECEE-AF62-93E977F9E784}"/>
                    </a:ext>
                  </a:extLst>
                </p14:cNvPr>
                <p14:cNvContentPartPr/>
                <p14:nvPr/>
              </p14:nvContentPartPr>
              <p14:xfrm>
                <a:off x="2398774" y="3136551"/>
                <a:ext cx="38160" cy="254160"/>
              </p14:xfrm>
            </p:contentPart>
          </mc:Choice>
          <mc:Fallback>
            <p:pic>
              <p:nvPicPr>
                <p:cNvPr id="48" name="حبر 47">
                  <a:extLst>
                    <a:ext uri="{FF2B5EF4-FFF2-40B4-BE49-F238E27FC236}">
                      <a16:creationId xmlns:a16="http://schemas.microsoft.com/office/drawing/2014/main" id="{0D7B249F-D5EC-ECEE-AF62-93E977F9E7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90134" y="3127551"/>
                  <a:ext cx="55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9" name="حبر 48">
                  <a:extLst>
                    <a:ext uri="{FF2B5EF4-FFF2-40B4-BE49-F238E27FC236}">
                      <a16:creationId xmlns:a16="http://schemas.microsoft.com/office/drawing/2014/main" id="{49598DB7-1A76-74C3-4889-375AABFC054E}"/>
                    </a:ext>
                  </a:extLst>
                </p14:cNvPr>
                <p14:cNvContentPartPr/>
                <p14:nvPr/>
              </p14:nvContentPartPr>
              <p14:xfrm>
                <a:off x="2387254" y="3119631"/>
                <a:ext cx="170640" cy="145440"/>
              </p14:xfrm>
            </p:contentPart>
          </mc:Choice>
          <mc:Fallback>
            <p:pic>
              <p:nvPicPr>
                <p:cNvPr id="49" name="حبر 48">
                  <a:extLst>
                    <a:ext uri="{FF2B5EF4-FFF2-40B4-BE49-F238E27FC236}">
                      <a16:creationId xmlns:a16="http://schemas.microsoft.com/office/drawing/2014/main" id="{49598DB7-1A76-74C3-4889-375AABFC054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78254" y="3110631"/>
                  <a:ext cx="188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" name="حبر 49">
                  <a:extLst>
                    <a:ext uri="{FF2B5EF4-FFF2-40B4-BE49-F238E27FC236}">
                      <a16:creationId xmlns:a16="http://schemas.microsoft.com/office/drawing/2014/main" id="{C895F0FA-0883-7DB9-AE6D-0186A0D1E159}"/>
                    </a:ext>
                  </a:extLst>
                </p14:cNvPr>
                <p14:cNvContentPartPr/>
                <p14:nvPr/>
              </p14:nvContentPartPr>
              <p14:xfrm>
                <a:off x="2622694" y="3092271"/>
                <a:ext cx="151200" cy="186480"/>
              </p14:xfrm>
            </p:contentPart>
          </mc:Choice>
          <mc:Fallback>
            <p:pic>
              <p:nvPicPr>
                <p:cNvPr id="50" name="حبر 49">
                  <a:extLst>
                    <a:ext uri="{FF2B5EF4-FFF2-40B4-BE49-F238E27FC236}">
                      <a16:creationId xmlns:a16="http://schemas.microsoft.com/office/drawing/2014/main" id="{C895F0FA-0883-7DB9-AE6D-0186A0D1E1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4054" y="3083631"/>
                  <a:ext cx="168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حبر 50">
                  <a:extLst>
                    <a:ext uri="{FF2B5EF4-FFF2-40B4-BE49-F238E27FC236}">
                      <a16:creationId xmlns:a16="http://schemas.microsoft.com/office/drawing/2014/main" id="{CD1B7BF5-7D76-5380-06D8-B1AB73FF7B49}"/>
                    </a:ext>
                  </a:extLst>
                </p14:cNvPr>
                <p14:cNvContentPartPr/>
                <p14:nvPr/>
              </p14:nvContentPartPr>
              <p14:xfrm>
                <a:off x="2823574" y="3122871"/>
                <a:ext cx="50400" cy="143280"/>
              </p14:xfrm>
            </p:contentPart>
          </mc:Choice>
          <mc:Fallback>
            <p:pic>
              <p:nvPicPr>
                <p:cNvPr id="51" name="حبر 50">
                  <a:extLst>
                    <a:ext uri="{FF2B5EF4-FFF2-40B4-BE49-F238E27FC236}">
                      <a16:creationId xmlns:a16="http://schemas.microsoft.com/office/drawing/2014/main" id="{CD1B7BF5-7D76-5380-06D8-B1AB73FF7B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14574" y="3114231"/>
                  <a:ext cx="68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حبر 51">
                  <a:extLst>
                    <a:ext uri="{FF2B5EF4-FFF2-40B4-BE49-F238E27FC236}">
                      <a16:creationId xmlns:a16="http://schemas.microsoft.com/office/drawing/2014/main" id="{6AA20B43-F3D8-BCAF-3355-DB89F751E79A}"/>
                    </a:ext>
                  </a:extLst>
                </p14:cNvPr>
                <p14:cNvContentPartPr/>
                <p14:nvPr/>
              </p14:nvContentPartPr>
              <p14:xfrm>
                <a:off x="2979454" y="3095151"/>
                <a:ext cx="53640" cy="347040"/>
              </p14:xfrm>
            </p:contentPart>
          </mc:Choice>
          <mc:Fallback>
            <p:pic>
              <p:nvPicPr>
                <p:cNvPr id="52" name="حبر 51">
                  <a:extLst>
                    <a:ext uri="{FF2B5EF4-FFF2-40B4-BE49-F238E27FC236}">
                      <a16:creationId xmlns:a16="http://schemas.microsoft.com/office/drawing/2014/main" id="{6AA20B43-F3D8-BCAF-3355-DB89F751E7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70454" y="3086511"/>
                  <a:ext cx="71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حبر 52">
                  <a:extLst>
                    <a:ext uri="{FF2B5EF4-FFF2-40B4-BE49-F238E27FC236}">
                      <a16:creationId xmlns:a16="http://schemas.microsoft.com/office/drawing/2014/main" id="{FA3936AB-CDE6-AE95-25D3-882F96C3D719}"/>
                    </a:ext>
                  </a:extLst>
                </p14:cNvPr>
                <p14:cNvContentPartPr/>
                <p14:nvPr/>
              </p14:nvContentPartPr>
              <p14:xfrm>
                <a:off x="3005014" y="3108471"/>
                <a:ext cx="86400" cy="138600"/>
              </p14:xfrm>
            </p:contentPart>
          </mc:Choice>
          <mc:Fallback>
            <p:pic>
              <p:nvPicPr>
                <p:cNvPr id="53" name="حبر 52">
                  <a:extLst>
                    <a:ext uri="{FF2B5EF4-FFF2-40B4-BE49-F238E27FC236}">
                      <a16:creationId xmlns:a16="http://schemas.microsoft.com/office/drawing/2014/main" id="{FA3936AB-CDE6-AE95-25D3-882F96C3D7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6014" y="3099471"/>
                  <a:ext cx="104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6B98D764-66D0-2515-208A-BA8FE1001858}"/>
                    </a:ext>
                  </a:extLst>
                </p14:cNvPr>
                <p14:cNvContentPartPr/>
                <p14:nvPr/>
              </p14:nvContentPartPr>
              <p14:xfrm>
                <a:off x="3109414" y="2864751"/>
                <a:ext cx="105840" cy="343800"/>
              </p14:xfrm>
            </p:contentPart>
          </mc:Choice>
          <mc:Fallback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6B98D764-66D0-2515-208A-BA8FE100185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0774" y="2855751"/>
                  <a:ext cx="123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حبر 54">
                  <a:extLst>
                    <a:ext uri="{FF2B5EF4-FFF2-40B4-BE49-F238E27FC236}">
                      <a16:creationId xmlns:a16="http://schemas.microsoft.com/office/drawing/2014/main" id="{AC347795-B4C8-7490-E2C7-8F1BDCC51178}"/>
                    </a:ext>
                  </a:extLst>
                </p14:cNvPr>
                <p14:cNvContentPartPr/>
                <p14:nvPr/>
              </p14:nvContentPartPr>
              <p14:xfrm>
                <a:off x="3245494" y="3037191"/>
                <a:ext cx="252000" cy="142920"/>
              </p14:xfrm>
            </p:contentPart>
          </mc:Choice>
          <mc:Fallback>
            <p:pic>
              <p:nvPicPr>
                <p:cNvPr id="55" name="حبر 54">
                  <a:extLst>
                    <a:ext uri="{FF2B5EF4-FFF2-40B4-BE49-F238E27FC236}">
                      <a16:creationId xmlns:a16="http://schemas.microsoft.com/office/drawing/2014/main" id="{AC347795-B4C8-7490-E2C7-8F1BDCC511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36494" y="3028191"/>
                  <a:ext cx="2696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FBB7772F-27A3-B099-05C9-32092A4FD8ED}"/>
              </a:ext>
            </a:extLst>
          </p:cNvPr>
          <p:cNvGrpSpPr/>
          <p:nvPr/>
        </p:nvGrpSpPr>
        <p:grpSpPr>
          <a:xfrm>
            <a:off x="2143534" y="4072911"/>
            <a:ext cx="933840" cy="725400"/>
            <a:chOff x="2143534" y="4072911"/>
            <a:chExt cx="93384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حبر 56">
                  <a:extLst>
                    <a:ext uri="{FF2B5EF4-FFF2-40B4-BE49-F238E27FC236}">
                      <a16:creationId xmlns:a16="http://schemas.microsoft.com/office/drawing/2014/main" id="{8FA2024D-EF02-47D8-EA91-AFFC10F9E6CF}"/>
                    </a:ext>
                  </a:extLst>
                </p14:cNvPr>
                <p14:cNvContentPartPr/>
                <p14:nvPr/>
              </p14:nvContentPartPr>
              <p14:xfrm>
                <a:off x="2210854" y="4163991"/>
                <a:ext cx="77760" cy="321480"/>
              </p14:xfrm>
            </p:contentPart>
          </mc:Choice>
          <mc:Fallback>
            <p:pic>
              <p:nvPicPr>
                <p:cNvPr id="57" name="حبر 56">
                  <a:extLst>
                    <a:ext uri="{FF2B5EF4-FFF2-40B4-BE49-F238E27FC236}">
                      <a16:creationId xmlns:a16="http://schemas.microsoft.com/office/drawing/2014/main" id="{8FA2024D-EF02-47D8-EA91-AFFC10F9E6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01854" y="4155351"/>
                  <a:ext cx="954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حبر 57">
                  <a:extLst>
                    <a:ext uri="{FF2B5EF4-FFF2-40B4-BE49-F238E27FC236}">
                      <a16:creationId xmlns:a16="http://schemas.microsoft.com/office/drawing/2014/main" id="{C23645F7-8BA1-5331-6F49-EA4106224F11}"/>
                    </a:ext>
                  </a:extLst>
                </p14:cNvPr>
                <p14:cNvContentPartPr/>
                <p14:nvPr/>
              </p14:nvContentPartPr>
              <p14:xfrm>
                <a:off x="2143534" y="4228431"/>
                <a:ext cx="210960" cy="223200"/>
              </p14:xfrm>
            </p:contentPart>
          </mc:Choice>
          <mc:Fallback>
            <p:pic>
              <p:nvPicPr>
                <p:cNvPr id="58" name="حبر 57">
                  <a:extLst>
                    <a:ext uri="{FF2B5EF4-FFF2-40B4-BE49-F238E27FC236}">
                      <a16:creationId xmlns:a16="http://schemas.microsoft.com/office/drawing/2014/main" id="{C23645F7-8BA1-5331-6F49-EA4106224F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34894" y="4219791"/>
                  <a:ext cx="228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57BB53B9-53DD-0E21-CAEF-448BF38F8FD5}"/>
                    </a:ext>
                  </a:extLst>
                </p14:cNvPr>
                <p14:cNvContentPartPr/>
                <p14:nvPr/>
              </p14:nvContentPartPr>
              <p14:xfrm>
                <a:off x="2338654" y="4072911"/>
                <a:ext cx="219240" cy="357120"/>
              </p14:xfrm>
            </p:contentPart>
          </mc:Choice>
          <mc:Fallback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57BB53B9-53DD-0E21-CAEF-448BF38F8F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29654" y="4064271"/>
                  <a:ext cx="2368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حبر 59">
                  <a:extLst>
                    <a:ext uri="{FF2B5EF4-FFF2-40B4-BE49-F238E27FC236}">
                      <a16:creationId xmlns:a16="http://schemas.microsoft.com/office/drawing/2014/main" id="{4E65611F-8CAF-81C5-8998-B797FABC6A85}"/>
                    </a:ext>
                  </a:extLst>
                </p14:cNvPr>
                <p14:cNvContentPartPr/>
                <p14:nvPr/>
              </p14:nvContentPartPr>
              <p14:xfrm>
                <a:off x="2576254" y="4250751"/>
                <a:ext cx="21600" cy="133920"/>
              </p14:xfrm>
            </p:contentPart>
          </mc:Choice>
          <mc:Fallback>
            <p:pic>
              <p:nvPicPr>
                <p:cNvPr id="60" name="حبر 59">
                  <a:extLst>
                    <a:ext uri="{FF2B5EF4-FFF2-40B4-BE49-F238E27FC236}">
                      <a16:creationId xmlns:a16="http://schemas.microsoft.com/office/drawing/2014/main" id="{4E65611F-8CAF-81C5-8998-B797FABC6A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67614" y="4242111"/>
                  <a:ext cx="39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حبر 60">
                  <a:extLst>
                    <a:ext uri="{FF2B5EF4-FFF2-40B4-BE49-F238E27FC236}">
                      <a16:creationId xmlns:a16="http://schemas.microsoft.com/office/drawing/2014/main" id="{4C7ECB84-D2EA-F087-3B19-4D26ED361A9C}"/>
                    </a:ext>
                  </a:extLst>
                </p14:cNvPr>
                <p14:cNvContentPartPr/>
                <p14:nvPr/>
              </p14:nvContentPartPr>
              <p14:xfrm>
                <a:off x="2634934" y="4250031"/>
                <a:ext cx="176760" cy="144000"/>
              </p14:xfrm>
            </p:contentPart>
          </mc:Choice>
          <mc:Fallback>
            <p:pic>
              <p:nvPicPr>
                <p:cNvPr id="61" name="حبر 60">
                  <a:extLst>
                    <a:ext uri="{FF2B5EF4-FFF2-40B4-BE49-F238E27FC236}">
                      <a16:creationId xmlns:a16="http://schemas.microsoft.com/office/drawing/2014/main" id="{4C7ECB84-D2EA-F087-3B19-4D26ED361A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25934" y="4241031"/>
                  <a:ext cx="194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حبر 61">
                  <a:extLst>
                    <a:ext uri="{FF2B5EF4-FFF2-40B4-BE49-F238E27FC236}">
                      <a16:creationId xmlns:a16="http://schemas.microsoft.com/office/drawing/2014/main" id="{2A3C5D66-2B34-1FED-7FD3-64CA4022B169}"/>
                    </a:ext>
                  </a:extLst>
                </p14:cNvPr>
                <p14:cNvContentPartPr/>
                <p14:nvPr/>
              </p14:nvContentPartPr>
              <p14:xfrm>
                <a:off x="2762014" y="4140591"/>
                <a:ext cx="315360" cy="657720"/>
              </p14:xfrm>
            </p:contentPart>
          </mc:Choice>
          <mc:Fallback>
            <p:pic>
              <p:nvPicPr>
                <p:cNvPr id="62" name="حبر 61">
                  <a:extLst>
                    <a:ext uri="{FF2B5EF4-FFF2-40B4-BE49-F238E27FC236}">
                      <a16:creationId xmlns:a16="http://schemas.microsoft.com/office/drawing/2014/main" id="{2A3C5D66-2B34-1FED-7FD3-64CA4022B1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53014" y="4131951"/>
                  <a:ext cx="333000" cy="67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4" name="حبر 63">
                <a:extLst>
                  <a:ext uri="{FF2B5EF4-FFF2-40B4-BE49-F238E27FC236}">
                    <a16:creationId xmlns:a16="http://schemas.microsoft.com/office/drawing/2014/main" id="{6CCF450B-4286-9EB7-E18F-AE3C331F2970}"/>
                  </a:ext>
                </a:extLst>
              </p14:cNvPr>
              <p14:cNvContentPartPr/>
              <p14:nvPr/>
            </p14:nvContentPartPr>
            <p14:xfrm>
              <a:off x="1462774" y="513951"/>
              <a:ext cx="4999680" cy="446760"/>
            </p14:xfrm>
          </p:contentPart>
        </mc:Choice>
        <mc:Fallback>
          <p:pic>
            <p:nvPicPr>
              <p:cNvPr id="64" name="حبر 63">
                <a:extLst>
                  <a:ext uri="{FF2B5EF4-FFF2-40B4-BE49-F238E27FC236}">
                    <a16:creationId xmlns:a16="http://schemas.microsoft.com/office/drawing/2014/main" id="{6CCF450B-4286-9EB7-E18F-AE3C331F29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26774" y="478311"/>
                <a:ext cx="507132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5" name="حبر 64">
                <a:extLst>
                  <a:ext uri="{FF2B5EF4-FFF2-40B4-BE49-F238E27FC236}">
                    <a16:creationId xmlns:a16="http://schemas.microsoft.com/office/drawing/2014/main" id="{BA910DE7-3495-ED09-C8AE-7D4E2121C6DA}"/>
                  </a:ext>
                </a:extLst>
              </p14:cNvPr>
              <p14:cNvContentPartPr/>
              <p14:nvPr/>
            </p14:nvContentPartPr>
            <p14:xfrm>
              <a:off x="6369574" y="1225311"/>
              <a:ext cx="1382040" cy="70200"/>
            </p14:xfrm>
          </p:contentPart>
        </mc:Choice>
        <mc:Fallback>
          <p:pic>
            <p:nvPicPr>
              <p:cNvPr id="65" name="حبر 64">
                <a:extLst>
                  <a:ext uri="{FF2B5EF4-FFF2-40B4-BE49-F238E27FC236}">
                    <a16:creationId xmlns:a16="http://schemas.microsoft.com/office/drawing/2014/main" id="{BA910DE7-3495-ED09-C8AE-7D4E2121C6D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33574" y="1189311"/>
                <a:ext cx="1453680" cy="1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4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2176841-A8C7-FBC3-EB3B-585115859BD4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87</a:t>
            </a:r>
          </a:p>
        </p:txBody>
      </p:sp>
      <p:pic>
        <p:nvPicPr>
          <p:cNvPr id="31" name="Picture 2" descr="Best 1 Minute Timer GIFs | Gfycat">
            <a:extLst>
              <a:ext uri="{FF2B5EF4-FFF2-40B4-BE49-F238E27FC236}">
                <a16:creationId xmlns:a16="http://schemas.microsoft.com/office/drawing/2014/main" id="{D955D053-3CB8-1031-5E2F-EA058472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50" y="5267163"/>
            <a:ext cx="1880191" cy="10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udi Arabia Anim Flag | 3D Animated Clipart for PowerPoint -  PresenterMedia.com">
            <a:extLst>
              <a:ext uri="{FF2B5EF4-FFF2-40B4-BE49-F238E27FC236}">
                <a16:creationId xmlns:a16="http://schemas.microsoft.com/office/drawing/2014/main" id="{3C7E67D2-CE27-969B-1C35-3271A6D6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7" y="4710899"/>
            <a:ext cx="2009490" cy="20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6B994DB-FB98-22C6-35C5-04DEEBA53BB6}"/>
              </a:ext>
            </a:extLst>
          </p:cNvPr>
          <p:cNvSpPr txBox="1"/>
          <p:nvPr/>
        </p:nvSpPr>
        <p:spPr>
          <a:xfrm>
            <a:off x="2135030" y="5813992"/>
            <a:ext cx="5163841" cy="510778"/>
          </a:xfrm>
          <a:prstGeom prst="wedgeRoundRectCallout">
            <a:avLst>
              <a:gd name="adj1" fmla="val -51643"/>
              <a:gd name="adj2" fmla="val -127625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What does KSA do for schools?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4B14AC2-D13F-1640-B742-0CDF178AF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741" y="616689"/>
            <a:ext cx="12192000" cy="3990524"/>
          </a:xfrm>
          <a:prstGeom prst="rect">
            <a:avLst/>
          </a:prstGeom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D32705D-B709-9750-4DF8-575C3ED3C8F0}"/>
              </a:ext>
            </a:extLst>
          </p:cNvPr>
          <p:cNvSpPr/>
          <p:nvPr/>
        </p:nvSpPr>
        <p:spPr>
          <a:xfrm>
            <a:off x="2394857" y="1121229"/>
            <a:ext cx="1094014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E9E9CD7-88DF-46A1-F72F-357E9D60FBB5}"/>
              </a:ext>
            </a:extLst>
          </p:cNvPr>
          <p:cNvSpPr/>
          <p:nvPr/>
        </p:nvSpPr>
        <p:spPr>
          <a:xfrm>
            <a:off x="3635829" y="1558389"/>
            <a:ext cx="821870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EF20633-E864-7FC4-D686-1ADC782462EC}"/>
              </a:ext>
            </a:extLst>
          </p:cNvPr>
          <p:cNvSpPr/>
          <p:nvPr/>
        </p:nvSpPr>
        <p:spPr>
          <a:xfrm>
            <a:off x="5529943" y="2010146"/>
            <a:ext cx="1344385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6E72EB2-6737-1888-FD47-446CDEF33C08}"/>
              </a:ext>
            </a:extLst>
          </p:cNvPr>
          <p:cNvSpPr/>
          <p:nvPr/>
        </p:nvSpPr>
        <p:spPr>
          <a:xfrm>
            <a:off x="2041072" y="2412917"/>
            <a:ext cx="925286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7D76AE5-C6BD-8CAE-15A2-1A41EDF60C0D}"/>
              </a:ext>
            </a:extLst>
          </p:cNvPr>
          <p:cNvSpPr/>
          <p:nvPr/>
        </p:nvSpPr>
        <p:spPr>
          <a:xfrm>
            <a:off x="10658996" y="2425534"/>
            <a:ext cx="1434640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290EF9BF-A435-E979-B5CD-A9AD1052FCB6}"/>
              </a:ext>
            </a:extLst>
          </p:cNvPr>
          <p:cNvSpPr/>
          <p:nvPr/>
        </p:nvSpPr>
        <p:spPr>
          <a:xfrm>
            <a:off x="3282310" y="2847891"/>
            <a:ext cx="1094014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0D1CAB97-3996-A17A-184F-AE1751AFCFE7}"/>
              </a:ext>
            </a:extLst>
          </p:cNvPr>
          <p:cNvSpPr/>
          <p:nvPr/>
        </p:nvSpPr>
        <p:spPr>
          <a:xfrm>
            <a:off x="2735303" y="3292578"/>
            <a:ext cx="1156340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1E748215-C1F3-B482-B2A7-A7EDD7915825}"/>
              </a:ext>
            </a:extLst>
          </p:cNvPr>
          <p:cNvSpPr/>
          <p:nvPr/>
        </p:nvSpPr>
        <p:spPr>
          <a:xfrm>
            <a:off x="4761773" y="3682485"/>
            <a:ext cx="1425818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0B9B5CBC-1DFC-0815-3899-E7146DA6A2C3}"/>
              </a:ext>
            </a:extLst>
          </p:cNvPr>
          <p:cNvSpPr/>
          <p:nvPr/>
        </p:nvSpPr>
        <p:spPr>
          <a:xfrm>
            <a:off x="3291132" y="4143472"/>
            <a:ext cx="943411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BE70963E-B415-47F0-5313-7274CC3274E5}"/>
              </a:ext>
            </a:extLst>
          </p:cNvPr>
          <p:cNvSpPr/>
          <p:nvPr/>
        </p:nvSpPr>
        <p:spPr>
          <a:xfrm>
            <a:off x="8011439" y="4143471"/>
            <a:ext cx="1449828" cy="402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2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4">
      <a:dk1>
        <a:sysClr val="windowText" lastClr="000000"/>
      </a:dk1>
      <a:lt1>
        <a:srgbClr val="E9E4EA"/>
      </a:lt1>
      <a:dk2>
        <a:srgbClr val="191B0E"/>
      </a:dk2>
      <a:lt2>
        <a:srgbClr val="F9E6E9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354</Words>
  <Application>Microsoft Office PowerPoint</Application>
  <PresentationFormat>شاشة عريضة</PresentationFormat>
  <Paragraphs>98</Paragraphs>
  <Slides>14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Aharoni</vt:lpstr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9 writing 10 project 11 form, meaning &amp;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Lets play</vt:lpstr>
      <vt:lpstr>Write in your notebook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81</cp:revision>
  <dcterms:created xsi:type="dcterms:W3CDTF">2022-08-28T18:22:39Z</dcterms:created>
  <dcterms:modified xsi:type="dcterms:W3CDTF">2024-01-27T08:18:33Z</dcterms:modified>
</cp:coreProperties>
</file>