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597" r:id="rId5"/>
    <p:sldId id="598" r:id="rId6"/>
    <p:sldId id="264" r:id="rId7"/>
    <p:sldId id="259" r:id="rId8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4" d="100"/>
          <a:sy n="84" d="100"/>
        </p:scale>
        <p:origin x="186" y="1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2:15:55.65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2238 120 1839 0 0,'-2'-3'18'0'0,"0"1"-1"0"0,0-1 0 0 0,0 1 0 0 0,-1-1 1 0 0,1 1-1 0 0,-1 0 0 0 0,0 0 0 0 0,0 0 0 0 0,0 1 1 0 0,0-1-1 0 0,0 1 0 0 0,-4-2 0 0 0,-45-13 1001 0 0,31 10-228 0 0,-160-40 2130 0 0,161 41-2494 0 0,0 1-1 0 0,-1 1 0 0 0,-34 0 0 0 0,48 2-339 0 0,-30-2 403 0 0,24 1-225 0 0,-24 0 0 0 0,-266 4 1164 0 0,202-3-1206 0 0,60-1-162 0 0,-79 8 0 0 0,-200 31-50 0 0,73-13-10 0 0,231-22 0 0 0,-1 0 0 0 0,1 1 0 0 0,0 1 0 0 0,0 1 0 0 0,0 0 0 0 0,-29 15 0 0 0,44-19 0 0 0,-187 102 0 0 0,166-89 0 0 0,0 2 0 0 0,2 0 0 0 0,0 2 0 0 0,1 0 0 0 0,0 1 0 0 0,-16 22 0 0 0,15-14 26 0 0,1 0 0 0 0,2 1-1 0 0,1 1 1 0 0,-20 48-1 0 0,34-67-11 0 0,0 1-1 0 0,0-1 0 0 0,1 0 1 0 0,1 0-1 0 0,0 0 0 0 0,0 1 1 0 0,3 17-1 0 0,-2-15-2 0 0,0-10-6 0 0,0 1-1 0 0,0 0 1 0 0,0 0 0 0 0,0-1 0 0 0,0 1 0 0 0,1-1 0 0 0,-1 1 0 0 0,1-1-1 0 0,0 0 1 0 0,0 1 0 0 0,1-1 0 0 0,-1 0 0 0 0,1 0 0 0 0,-1-1 0 0 0,1 1-1 0 0,0 0 1 0 0,6 3 0 0 0,4 3 11 0 0,1-1-1 0 0,1 0 1 0 0,14 5-1 0 0,2 1 65 0 0,28 16 18 0 0,60 32-8 0 0,-101-51-28 0 0,-1 1-1 0 0,0 1 1 0 0,0 0-1 0 0,19 22 1 0 0,21 33 238 0 0,14 15 53 0 0,-59-72-301 0 0,0-1 0 0 0,1 0 0 0 0,1-1-1 0 0,-1-1 1 0 0,1 0 0 0 0,1 0 0 0 0,16 5 0 0 0,12 2 76 0 0,52 12 1 0 0,-55-18-54 0 0,1-2 0 0 0,0-1 0 0 0,1-2 0 0 0,-1-2 0 0 0,1-2 0 0 0,-1-2 0 0 0,47-7 0 0 0,244-36 979 0 0,-310 41-997 0 0,0 0 0 0 0,-1-2 0 0 0,42-17 0 0 0,56-36 166 0 0,-64 30-128 0 0,33-18-21 0 0,-29 15 5 0 0,82-33 0 0 0,-120 57-76 0 0,111-46 102 0 0,-115 46-87 0 0,-1-1-1 0 0,0 0 1 0 0,0-1 0 0 0,-1-1 0 0 0,21-20 0 0 0,-32 27 8 0 0,0 0 1 0 0,0-1-1 0 0,-1 1 1 0 0,0-1-1 0 0,0 1 1 0 0,0-1-1 0 0,0 0 0 0 0,-1-1 1 0 0,3-6-1 0 0,-4 9 0 0 0,0-1 0 0 0,-1 1 0 0 0,1-1 1 0 0,-1 0-1 0 0,1 1 0 0 0,-1-1 0 0 0,0 0 0 0 0,-1 1 0 0 0,1-1 0 0 0,-1 1 0 0 0,1-1 0 0 0,-1 0 0 0 0,0 1 0 0 0,-1-1 0 0 0,-1-3 0 0 0,-31-58 740 0 0,-76-107-1 0 0,99 156-601 0 0,-2 1 1 0 0,-16-17-1 0 0,-167-147-57 0 0,148 143-619 0 0,7 11-51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2:15:59.68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1023 166 2303 0 0,'-15'-28'167'0'0,"4"4"942"0"0,9 21-787 0 0,0 0-1 0 0,1-1 0 0 0,-1 1 0 0 0,0 0 0 0 0,-1 0 1 0 0,1 0-1 0 0,-1 1 0 0 0,1-1 0 0 0,-5-3 0 0 0,-3-3-321 0 0,-3-5 0 0 0,1 3 0 0 0,-9-5 0 0 0,17 14 0 0 0,-2 0 0 0 0,0-2 309 0 0,-1 0 0 0 0,0 1 0 0 0,-1 0-1 0 0,1 1 1 0 0,0-1 0 0 0,-1 1-1 0 0,0 1 1 0 0,1-1 0 0 0,-1 2 0 0 0,0-1-1 0 0,0 1 1 0 0,-8 0 0 0 0,-11 0 0 0 0,11-1-91 0 0,-28 3 0 0 0,-53 3 56 0 0,28-2-199 0 0,-124 18 1 0 0,161-16-76 0 0,15-3 0 0 0,0 1 0 0 0,0 0 0 0 0,-25 9 0 0 0,26-5 0 0 0,0 0 0 0 0,1 0 0 0 0,0 1 0 0 0,-20 15 0 0 0,27-17 0 0 0,0 1 0 0 0,1 0 0 0 0,0 1 0 0 0,0-1 0 0 0,0 1 0 0 0,1 1 0 0 0,0-1 0 0 0,-7 16 0 0 0,3-3 0 0 0,2 0 0 0 0,0 1 0 0 0,1 0 0 0 0,1 0 0 0 0,1 1 0 0 0,2 0 0 0 0,-2 26 0 0 0,0 8-2 0 0,2-29-15 0 0,1 1-1 0 0,1 1 1 0 0,5 41-1 0 0,4-34 18 0 0,2 0 0 0 0,1 0 0 0 0,18 42 0 0 0,1 0 0 0 0,-2 11 30 0 0,-16-48-19 0 0,1-1 1 0 0,22 46-1 0 0,-29-77 7 0 0,-1 0 0 0 0,1-1 0 0 0,1 1 0 0 0,0-1 0 0 0,0-1 0 0 0,1 1 0 0 0,0-1 0 0 0,0-1 0 0 0,10 8 0 0 0,-6-7 41 0 0,0 0 1 0 0,1-1 0 0 0,0-1-1 0 0,1 0 1 0 0,-1 0 0 0 0,17 3-1 0 0,-2-2 98 0 0,-1-1 0 0 0,40 2 0 0 0,54-2 182 0 0,-103-6-298 0 0,-1-1 0 0 0,0 0 0 0 0,0-1 1 0 0,0-1-1 0 0,0 0 0 0 0,-1-2 0 0 0,32-11 0 0 0,-34 10-23 0 0,-1 0 0 0 0,0 0 0 0 0,0-1-1 0 0,-1 0 1 0 0,1-2 0 0 0,-2 1 0 0 0,1-1 0 0 0,17-18-1 0 0,163-207 604 0 0,-178 217-650 0 0,-6 6 29 0 0,0 0 0 0 0,-1-1 0 0 0,0 0 0 0 0,-1 0 0 0 0,0 0 0 0 0,-1-1 0 0 0,6-24 0 0 0,-3 14 0 0 0,-6 19 0 0 0,-1 0 0 0 0,1-1 0 0 0,-1 1 0 0 0,1 0 0 0 0,-1-1 0 0 0,-1 0 0 0 0,1 1 0 0 0,-1-1 0 0 0,1 1 0 0 0,-1-1 0 0 0,-1 0 0 0 0,1 1 0 0 0,-1-1 0 0 0,-1-5 0 0 0,-11-23 0 0 0,3 9 0 0 0,-7-26 0 0 0,3 5 0 0 0,4 15 0 0 0,-7-43 0 0 0,-58-267-152 0 0,63 299 136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2:16:03.81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688 160 8119 0 0,'-5'-2'81'0'0,"-1"1"-1"0"0,0 0 0 0 0,0 0 0 0 0,1 0 1 0 0,-1 0-1 0 0,0 1 0 0 0,-9 1 1 0 0,-43 7 139 0 0,42-5-243 0 0,-2 1 53 0 0,0 0 0 0 0,0 2 0 0 0,0 0-1 0 0,-28 15 1 0 0,15-4 18 0 0,-45 32-1 0 0,57-35 35 0 0,0 1 0 0 0,0 1-1 0 0,1 1 1 0 0,1 1 0 0 0,1 0 0 0 0,-21 31-1 0 0,18-19-16 0 0,2 1 0 0 0,1 1 0 0 0,-15 42 0 0 0,-23 106-42 0 0,42-135 17 0 0,4-13 26 0 0,0 1 0 0 0,-4 51-1 0 0,7-19-34 0 0,1-26 28 0 0,2 1 0 0 0,4 54 0 0 0,0-76-11 0 0,0 0 0 0 0,2 0 0 0 0,0 0 0 0 0,13 34 0 0 0,-13-43-28 0 0,1 0 0 0 0,-1 0 1 0 0,2 0-1 0 0,-1-1 1 0 0,1 0-1 0 0,1 0 1 0 0,-1 0-1 0 0,1-1 0 0 0,0 0 1 0 0,14 10-1 0 0,6 1 70 0 0,2 0 1 0 0,1-2-1 0 0,48 20 0 0 0,-20-15 334 0 0,64 15-1 0 0,-101-31-251 0 0,1 0-1 0 0,0-2 0 0 0,0 0 0 0 0,34-1 0 0 0,-42-2-130 0 0,68-1 23 0 0,143-20-1 0 0,-202 17-63 0 0,-2-1 0 0 0,1-1 0 0 0,0-1 0 0 0,-1 0 0 0 0,21-12 0 0 0,-19 7 139 0 0,0-1 0 0 0,-1-1 0 0 0,-1-1 0 0 0,0-1 0 0 0,-1-1-1 0 0,0 0 1 0 0,-2-2 0 0 0,0 0 0 0 0,-1-1 0 0 0,-1-1 0 0 0,-1-1 0 0 0,-1 0-1 0 0,15-31 1 0 0,3-15 92 0 0,27-63 226 0 0,-56 124-429 0 0,0 0 0 0 0,-1 0 0 0 0,0 0 0 0 0,0 0 0 0 0,-1 0 0 0 0,1-1 0 0 0,-2 1 0 0 0,1 0 0 0 0,-1-1 0 0 0,0 1 0 0 0,0 0 0 0 0,-1-1 0 0 0,0 1 0 0 0,-1 0 0 0 0,1 0 0 0 0,-1 0 0 0 0,-1 0 0 0 0,1 0 0 0 0,-5-8 0 0 0,-6-8 94 0 0,-30-42 0 0 0,-8-13 2 0 0,26 25-77 0 0,-27-79 1 0 0,31 72 70 0 0,-31-59 0 0 0,42 101 78 0 0,0-1 0 0 0,-2 1 0 0 0,0 1 0 0 0,-1 0 0 0 0,0 1 0 0 0,-2 0 0 0 0,-18-15 0 0 0,10 13-616 0 0,-1 1 0 0 0,-43-24 1 0 0,-59-20-1246 0 0,46 24 272 0 0,26 10 323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2:16:06.88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1193 19 7999 0 0,'0'0'183'0'0,"-3"-3"28"0"0,2 1-191 0 0,-1 1-1 0 0,1 0 1 0 0,-1 0 0 0 0,1-1 0 0 0,-1 1 0 0 0,1 0 0 0 0,-1 1 0 0 0,0-1 0 0 0,1 0 0 0 0,-1 0-1 0 0,0 1 1 0 0,0-1 0 0 0,-3 0 0 0 0,-1 0 22 0 0,0 1 0 0 0,0 0 0 0 0,-12 1 0 0 0,1 1-21 0 0,-115 6 676 0 0,5-1-55 0 0,38-2-292 0 0,46-3-217 0 0,-1 3 0 0 0,1 1 1 0 0,-48 13-1 0 0,78-15-128 0 0,1 0 1 0 0,-1 2-1 0 0,1-1 0 0 0,-13 9 1 0 0,-44 33 16 0 0,27-18-18 0 0,5-2-4 0 0,1 1 0 0 0,1 2 0 0 0,1 1 0 0 0,-38 48 0 0 0,43-42 0 0 0,1 1 0 0 0,-27 52 0 0 0,51-82 1 0 0,-1 0 0 0 0,2 0-1 0 0,-1 0 1 0 0,1 0 0 0 0,0 0-1 0 0,1 1 1 0 0,0-1 0 0 0,1 1-1 0 0,-1 0 1 0 0,2-1 0 0 0,-1 1-1 0 0,1 0 1 0 0,0-1 0 0 0,1 1-1 0 0,0 0 1 0 0,1 0 0 0 0,4 16-1 0 0,2-6 10 0 0,1 0 0 0 0,1-1 0 0 0,1 0 0 0 0,1 0 0 0 0,16 19 0 0 0,-26-35-10 0 0,115 181 0 0 0,-39-57 0 0 0,-57-95 77 0 0,45 52-1 0 0,-55-72-46 0 0,0 0 1 0 0,1 0-1 0 0,1-1 0 0 0,0 0 0 0 0,0-2 0 0 0,27 14 0 0 0,-13-10 149 0 0,1-1 0 0 0,0-2 0 0 0,0 0 0 0 0,1-2 0 0 0,0-1-1 0 0,55 3 1 0 0,87-4-23 0 0,-137-7-143 0 0,-1 0 0 0 0,1-3 0 0 0,39-9 0 0 0,-44 4-5 0 0,0-1-1 0 0,-2-2 1 0 0,47-26-1 0 0,-56 28 29 0 0,2 0 145 0 0,50-28 607 0 0,66-49 0 0 0,-118 73-758 0 0,0-1 0 0 0,-1 0 0 0 0,23-29 0 0 0,36-63 94 0 0,-61 86-93 0 0,-1-2 0 0 0,-2 0 0 0 0,15-36 1 0 0,-22 46-23 0 0,-1 1 0 0 0,0-1-1 0 0,-1 0 1 0 0,-1 0 0 0 0,0 0 0 0 0,-1 0 0 0 0,0 0 0 0 0,-2-17 0 0 0,-1 21-9 0 0,0-1 0 0 0,-1 1 0 0 0,0 0 0 0 0,0 0 0 0 0,-1 0 0 0 0,-1 1 0 0 0,-10-17 0 0 0,1 0 0 0 0,-18-42 0 0 0,14 31 0 0 0,-35-56 0 0 0,28 59-137 0 0,-2 0 0 0 0,-48-46 0 0 0,-74-50-592 0 0,113 100 85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2:16:10.37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1584 122 6767 0 0,'-3'-2'150'0'0,"-8"-5"-12"0"0,-1 0-1 0 0,1 1 1 0 0,-17-6 0 0 0,15 7-139 0 0,1-1 0 0 0,-1 0 0 0 0,-20-15-1 0 0,24 15 2 0 0,0 0 0 0 0,0 0 0 0 0,-1 1 0 0 0,1 0 0 0 0,-1 1 0 0 0,0 0 0 0 0,0 1 0 0 0,0 0 0 0 0,-1 1 0 0 0,1 0 0 0 0,-1 0 0 0 0,1 1 0 0 0,-21 0 0 0 0,-42 5 1218 0 0,-119 20-1 0 0,51-3-1014 0 0,90-15-94 0 0,1 2 0 0 0,1 3 1 0 0,0 2-1 0 0,-90 37 0 0 0,5-2 275 0 0,91-35-256 0 0,1 2-1 0 0,-47 24 0 0 0,75-31-116 0 0,0 1 0 0 0,1 0-1 0 0,1 1 1 0 0,-1 1 0 0 0,2 0 0 0 0,-1 0 0 0 0,2 1 0 0 0,-1 1 0 0 0,2 0 0 0 0,0 0 0 0 0,-14 27 0 0 0,7-5 2 0 0,1 0 0 0 0,3 0 0 0 0,-17 73 1 0 0,25-89 23 0 0,0 1 0 0 0,1 0 0 0 0,1 34 0 0 0,2-42-19 0 0,1 0 0 0 0,1-1 0 0 0,0 1 0 0 0,1 0 1 0 0,0-1-1 0 0,0 0 0 0 0,9 18 0 0 0,70 116 92 0 0,-38-73-103 0 0,-28-44 6 0 0,2-1 0 0 0,0-1-1 0 0,2-1 1 0 0,1 0 0 0 0,45 41-1 0 0,-33-39 57 0 0,1 0-1 0 0,68 38 0 0 0,-80-53 40 0 0,1-2 0 0 0,0 0 0 0 0,0-1 0 0 0,1-1 1 0 0,1-2-1 0 0,29 5 0 0 0,-1-5 202 0 0,64-1 0 0 0,44-10-106 0 0,-145 4-210 0 0,19 0 6 0 0,1-3 0 0 0,-1-1 0 0 0,0-1 0 0 0,0-2 0 0 0,0-2 0 0 0,46-19 0 0 0,-50 16 1 0 0,-1-2-1 0 0,50-33 1 0 0,56-50 288 0 0,-99 70-92 0 0,137-114 291 0 0,-153 122-487 0 0,0-2 1 0 0,-2-1-1 0 0,0 0 1 0 0,-2-1-1 0 0,23-40 0 0 0,-36 55-1 0 0,-1 1 0 0 0,1-1 0 0 0,-1 0 0 0 0,-1 0 1 0 0,0 0-1 0 0,0-1 0 0 0,-1 1 0 0 0,0 0 0 0 0,-1-1 0 0 0,-1-17 0 0 0,-3-4-47 0 0,-1 1 1 0 0,-9-31 0 0 0,9 41-10 0 0,-2-3-348 0 0,-1 0 1 0 0,-1 0-1 0 0,0 1 1 0 0,-2 0 0 0 0,0 1-1 0 0,-28-38 1 0 0,16 27-1112 0 0,-48-51 0 0 0,41 54-40 0 0,-34-23 0 0 0,62 50 1489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2:16:12.85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2335 135 919 0 0,'-2'-16'67'0'0,"-1"13"59"0"0,0 0 1 0 0,0-1-1 0 0,-1 1 0 0 0,1 0 1 0 0,0 1-1 0 0,-1-1 0 0 0,0 1 1 0 0,-6-4-1 0 0,2 1 773 0 0,-32-17 1576 0 0,28 17-2474 0 0,-1 0 0 0 0,1 1 0 0 0,-1 1 0 0 0,0 0 0 0 0,-24-2 0 0 0,-292-15 1787 0 0,277 18-1408 0 0,-78-9 688 0 0,91 9-842 0 0,21 0-146 0 0,-1 2-1 0 0,1 0 1 0 0,-35 4-1 0 0,7 3-36 0 0,0-3-1 0 0,-87-3 0 0 0,32-1-34 0 0,18 4 40 0 0,-50 0-32 0 0,87-3 29 0 0,-80 13 1 0 0,36-3-20 0 0,-27-1 31 0 0,-112 14 126 0 0,211-21-159 0 0,0 1-1 0 0,0 1 1 0 0,1 0-1 0 0,0 1 1 0 0,-32 16-1 0 0,37-15 4 0 0,1 0 0 0 0,0 1 0 0 0,0 0 0 0 0,0 1 0 0 0,1 0 0 0 0,1 0 0 0 0,-1 1 0 0 0,-11 18 0 0 0,10-12 16 0 0,1 0-1 0 0,1 1 1 0 0,1 1-1 0 0,-7 18 1 0 0,-17 75 54 0 0,29-95-60 0 0,-1 1 0 0 0,2 1 0 0 0,0-1 0 0 0,1 0 0 0 0,1 0 1 0 0,2 18-1 0 0,-1-26-13 0 0,1 0 0 0 0,-1 0 1 0 0,2 0-1 0 0,-1-1 0 0 0,1 1 0 0 0,0-1 1 0 0,1 0-1 0 0,0 0 0 0 0,0 0 1 0 0,1 0-1 0 0,0-1 0 0 0,0 0 0 0 0,9 10 1 0 0,52 46 135 0 0,3-4 0 0 0,150 102 0 0 0,-118-97 37 0 0,164 76 0 0 0,-231-126-33 0 0,1-2-1 0 0,0-1 1 0 0,1-2-1 0 0,55 6 1 0 0,147 3 282 0 0,-190-16-358 0 0,124 3 234 0 0,199-19-1 0 0,-318 9-292 0 0,0-3 1 0 0,0-1-1 0 0,62-21 0 0 0,-99 24-29 0 0,0 0 0 0 0,-1-2 0 0 0,0 0 0 0 0,17-12 0 0 0,50-43 0 0 0,-5 2 0 0 0,87-42 0 0 0,-90 59 0 0 0,-51 29 0 0 0,-1-1 0 0 0,0-1 0 0 0,-1-1 0 0 0,-1-1 0 0 0,19-23 0 0 0,-33 36 0 0 0,-1-1 0 0 0,0-1 0 0 0,0 1 0 0 0,0 0 0 0 0,-1-1 0 0 0,0 0 0 0 0,-1 0 0 0 0,0 0 0 0 0,2-9 0 0 0,-3 5 0 0 0,0 0 0 0 0,-1 0 0 0 0,0 0 0 0 0,-1 0 0 0 0,-3-24 0 0 0,2 32 0 0 0,-17-116-666 0 0,15 106 380 0 0,-1 1 1 0 0,0-1-1 0 0,-1 1 0 0 0,-1 1 1 0 0,0-1-1 0 0,-12-19 1 0 0,9 20-447 0 0,0 1 1 0 0,-1 0-1 0 0,-14-14 0 0 0,-40-24-2340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2:16:16.25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1640 17 8575 0 0,'-2'0'198'0'0,"-13"-5"13"0"0,0 2-1 0 0,0 0 1 0 0,-28-2 0 0 0,-50 4 251 0 0,58 2-166 0 0,-332 2 473 0 0,292 0-610 0 0,0 4 0 0 0,-103 21-1 0 0,103-14-147 0 0,-3-1 96 0 0,-137 43 1 0 0,202-51-102 0 0,0 1 1 0 0,1 0 0 0 0,-1 1-1 0 0,1 0 1 0 0,0 1 0 0 0,1 0-1 0 0,0 1 1 0 0,1 1-1 0 0,-1-1 1 0 0,-14 20 0 0 0,8-6 17 0 0,1 0-1 0 0,2 1 1 0 0,0 1 0 0 0,-13 35 0 0 0,-45 91 236 0 0,31-68-102 0 0,39-78-153 0 0,-1 1-1 0 0,1-1 0 0 0,1 0 1 0 0,-1 0-1 0 0,1 1 1 0 0,0-1-1 0 0,0 1 0 0 0,0 0 1 0 0,1-1-1 0 0,0 1 1 0 0,0-1-1 0 0,2 11 0 0 0,0-8-3 0 0,0-1 0 0 0,1 1 0 0 0,-1-1-1 0 0,2 1 1 0 0,-1-1 0 0 0,1 0 0 0 0,0-1 0 0 0,7 10-1 0 0,35 38 74 0 0,-31-37-28 0 0,0 1 0 0 0,16 24 0 0 0,-15-16-13 0 0,5 9 33 0 0,27 34 0 0 0,-39-58-52 0 0,1 0 1 0 0,-1-1-1 0 0,2 0 1 0 0,0-1-1 0 0,0 0 0 0 0,23 14 1 0 0,20 5 89 0 0,68 26 0 0 0,62 11 314 0 0,-148-54-368 0 0,1-1 0 0 0,-1-3 0 0 0,41 4 0 0 0,116-1 70 0 0,35-17-120 0 0,-199 4 0 0 0,1-2 0 0 0,-1 0 0 0 0,0-2 0 0 0,-1-2 0 0 0,34-14 0 0 0,-9 4 0 0 0,-4-1 516 0 0,54-30-1 0 0,-35 16-114 0 0,-28 15-366 0 0,-1-2 1 0 0,-1-2-1 0 0,-1-2 0 0 0,-1-1 0 0 0,-1-2 0 0 0,-1-1 0 0 0,56-64 1 0 0,-72 71 59 0 0,17-30 1 0 0,-28 42 27 0 0,-1-1-1 0 0,0-1 1 0 0,-1 1-1 0 0,-1-1 1 0 0,5-15-1 0 0,-8 20 110 0 0,0-1 1 0 0,0 1-1 0 0,-1 0 0 0 0,0-1 0 0 0,0 1 0 0 0,-1-1 0 0 0,0 1 0 0 0,0 0 0 0 0,-1-1 0 0 0,-4-11 1 0 0,-4-6 179 0 0,-22-39 0 0 0,17 35-504 0 0,-56-97 127 0 0,61 111-118 0 0,-1 0 0 0 0,-1 0 0 0 0,-1 1 0 0 0,0 0 0 0 0,-25-19 0 0 0,3 8-529 0 0,-66-35 1 0 0,-44-10 917 0 0,144 70-302 0 0,-40-19 319 0 0,0 1 1 0 0,-87-23-1 0 0,87 32-323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2:16:19.1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863 49 2759 0 0,'-2'-1'207'0'0,"-49"-15"640"0"0,33 9 38 0 0,-31-7 0 0 0,25 10-885 0 0,0 0 0 0 0,0 2 0 0 0,-1 1 0 0 0,-34 3 0 0 0,-31 1 93 0 0,-21 2 638 0 0,95-3-437 0 0,1 0 1 0 0,-1 2-1 0 0,0 0 1 0 0,-29 12-1 0 0,35-11-211 0 0,0 1 0 0 0,0 1 0 0 0,0-1 0 0 0,1 2 0 0 0,0-1 1 0 0,0 1-1 0 0,1 1 0 0 0,0 0 0 0 0,0 0 0 0 0,1 0 0 0 0,0 1 0 0 0,1 0 0 0 0,0 0 0 0 0,-6 17 0 0 0,-11 30-74 0 0,16-38 14 0 0,0-1 1 0 0,-2 0-1 0 0,-10 18 0 0 0,5-12 233 0 0,0 1-1 0 0,2 0 0 0 0,1 0 0 0 0,-11 38 0 0 0,19-51-154 0 0,0 0-1 0 0,1 1 0 0 0,1-1 0 0 0,0 0 1 0 0,1 1-1 0 0,2 23 0 0 0,18 75 190 0 0,-4-35-50 0 0,11 55 197 0 0,-22-111-293 0 0,2 0 1 0 0,0 0 0 0 0,2-1 0 0 0,14 25-1 0 0,-19-38-81 0 0,1 0-1 0 0,0 0 0 0 0,0-1 0 0 0,0 1 0 0 0,1-1 1 0 0,0 0-1 0 0,0-1 0 0 0,0 1 0 0 0,0-1 1 0 0,1 0-1 0 0,0-1 0 0 0,8 4 0 0 0,2-1-8 0 0,0 0 1 0 0,0-1-1 0 0,1-1 0 0 0,18 2 0 0 0,5-3-54 0 0,1-1 0 0 0,-1-2 0 0 0,57-7 0 0 0,-72 4 328 0 0,0-1-1 0 0,-1-2 1 0 0,1 0-1 0 0,-1-2 1 0 0,37-16 0 0 0,-53 19-298 0 0,0-1-1 0 0,0 1 1 0 0,-1-1 0 0 0,1-1 0 0 0,-1 0 0 0 0,9-10 0 0 0,40-52 283 0 0,-40 42 185 0 0,18-34-1 0 0,15-22 1038 0 0,15 2-970 0 0,9-13-1672 0 0,-73 93 1088 0 0,1-2 42 0 0,0 1 0 0 0,-1 0 0 0 0,1-1 0 0 0,0 0 0 0 0,-1 1 0 0 0,0-1 0 0 0,1 0 0 0 0,-1 0 0 0 0,0 1 0 0 0,0-1 0 0 0,-1 0 0 0 0,1 0 0 0 0,-1 0 0 0 0,1 0 0 0 0,-1 0 0 0 0,0 0 0 0 0,0 0 0 0 0,-1-4 0 0 0,-1-1 33 0 0,-1 0 1 0 0,0 0 0 0 0,0 0-1 0 0,-1 0 1 0 0,1 1 0 0 0,-10-12 0 0 0,-34-39 235 0 0,31 40-171 0 0,-21-29 1 0 0,12 5-50 0 0,-19-47 0 0 0,-21-36-194 0 0,56 110-18 0 0,-8-11-840 0 0,-29-38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7.png"/><Relationship Id="rId18" Type="http://schemas.openxmlformats.org/officeDocument/2006/relationships/customXml" Target="../ink/ink8.xm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customXml" Target="../ink/ink5.xml"/><Relationship Id="rId17" Type="http://schemas.openxmlformats.org/officeDocument/2006/relationships/image" Target="../media/image19.png"/><Relationship Id="rId2" Type="http://schemas.openxmlformats.org/officeDocument/2006/relationships/image" Target="../media/image11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customXml" Target="../ink/ink4.xml"/><Relationship Id="rId19" Type="http://schemas.openxmlformats.org/officeDocument/2006/relationships/image" Target="../media/image20.png"/><Relationship Id="rId4" Type="http://schemas.openxmlformats.org/officeDocument/2006/relationships/customXml" Target="../ink/ink1.xml"/><Relationship Id="rId9" Type="http://schemas.openxmlformats.org/officeDocument/2006/relationships/image" Target="../media/image15.png"/><Relationship Id="rId14" Type="http://schemas.openxmlformats.org/officeDocument/2006/relationships/customXml" Target="../ink/ink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chemeClr val="accent6">
              <a:lumMod val="50000"/>
            </a:schemeClr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(221 – 224)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88" y="565150"/>
            <a:ext cx="4959350" cy="3756025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 9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sz="8000" dirty="0">
                <a:solidFill>
                  <a:srgbClr val="002060"/>
                </a:solidFill>
              </a:rPr>
              <a:t>What do you do?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1325563"/>
          </a:xfrm>
        </p:spPr>
        <p:txBody>
          <a:bodyPr/>
          <a:lstStyle/>
          <a:p>
            <a:r>
              <a:rPr lang="en-US" dirty="0"/>
              <a:t>p.221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958"/>
            <a:ext cx="1770907" cy="17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289B909-5E41-222D-1042-031814B92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829" y="2051245"/>
            <a:ext cx="7856170" cy="4185383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A878F05-E97B-4B3C-B461-BC5C80DECBD1}"/>
              </a:ext>
            </a:extLst>
          </p:cNvPr>
          <p:cNvSpPr/>
          <p:nvPr/>
        </p:nvSpPr>
        <p:spPr>
          <a:xfrm>
            <a:off x="4578029" y="2690365"/>
            <a:ext cx="46297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FDC2307-8BC0-ED56-8209-C53732C87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123" b="92222"/>
          <a:stretch/>
        </p:blipFill>
        <p:spPr>
          <a:xfrm>
            <a:off x="6907109" y="889767"/>
            <a:ext cx="5147548" cy="53340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6D677433-D3DB-6FA4-BFEE-D69BA1EC8757}"/>
              </a:ext>
            </a:extLst>
          </p:cNvPr>
          <p:cNvSpPr/>
          <p:nvPr/>
        </p:nvSpPr>
        <p:spPr>
          <a:xfrm>
            <a:off x="7361182" y="2760056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salesperson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E522B9A-D2B6-A0FC-6828-4A0E4A46C503}"/>
              </a:ext>
            </a:extLst>
          </p:cNvPr>
          <p:cNvSpPr/>
          <p:nvPr/>
        </p:nvSpPr>
        <p:spPr>
          <a:xfrm>
            <a:off x="4621572" y="3236294"/>
            <a:ext cx="46297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H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12DD2B9-DFB7-5CC2-E19E-E1B0C8565C27}"/>
              </a:ext>
            </a:extLst>
          </p:cNvPr>
          <p:cNvSpPr/>
          <p:nvPr/>
        </p:nvSpPr>
        <p:spPr>
          <a:xfrm>
            <a:off x="8324567" y="3241372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reporter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7F187A8-7ABB-8710-DA57-3E94CF006C44}"/>
              </a:ext>
            </a:extLst>
          </p:cNvPr>
          <p:cNvSpPr/>
          <p:nvPr/>
        </p:nvSpPr>
        <p:spPr>
          <a:xfrm>
            <a:off x="4621572" y="3737686"/>
            <a:ext cx="46297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A1BC8A26-D678-510F-4177-1E6938BBBF47}"/>
              </a:ext>
            </a:extLst>
          </p:cNvPr>
          <p:cNvSpPr/>
          <p:nvPr/>
        </p:nvSpPr>
        <p:spPr>
          <a:xfrm>
            <a:off x="9218128" y="3737686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High-tech designer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C54E2A2-6E14-8070-9458-CF61C384308B}"/>
              </a:ext>
            </a:extLst>
          </p:cNvPr>
          <p:cNvSpPr/>
          <p:nvPr/>
        </p:nvSpPr>
        <p:spPr>
          <a:xfrm>
            <a:off x="4623665" y="4228485"/>
            <a:ext cx="46297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F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83449A2E-12F2-9CF2-C3AF-DB2376EE5596}"/>
              </a:ext>
            </a:extLst>
          </p:cNvPr>
          <p:cNvSpPr/>
          <p:nvPr/>
        </p:nvSpPr>
        <p:spPr>
          <a:xfrm>
            <a:off x="7565161" y="4267734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taxi driver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688976C7-D0E8-5FFF-5330-82E602885B99}"/>
              </a:ext>
            </a:extLst>
          </p:cNvPr>
          <p:cNvSpPr/>
          <p:nvPr/>
        </p:nvSpPr>
        <p:spPr>
          <a:xfrm>
            <a:off x="4683537" y="4770891"/>
            <a:ext cx="46297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CA7D623-4890-28CC-D840-0976BFDCB810}"/>
              </a:ext>
            </a:extLst>
          </p:cNvPr>
          <p:cNvSpPr/>
          <p:nvPr/>
        </p:nvSpPr>
        <p:spPr>
          <a:xfrm>
            <a:off x="7853633" y="4746919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fashion designer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E0A0380D-3ABE-DA3C-55A9-0DCEC1E4595E}"/>
              </a:ext>
            </a:extLst>
          </p:cNvPr>
          <p:cNvSpPr/>
          <p:nvPr/>
        </p:nvSpPr>
        <p:spPr>
          <a:xfrm>
            <a:off x="4727080" y="5261690"/>
            <a:ext cx="46297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B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DAEF2213-284A-A7CD-317B-39AFDEC32F77}"/>
              </a:ext>
            </a:extLst>
          </p:cNvPr>
          <p:cNvSpPr/>
          <p:nvPr/>
        </p:nvSpPr>
        <p:spPr>
          <a:xfrm>
            <a:off x="8867962" y="5239868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doctor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02F172D-1287-BF53-3DD3-022DC85C1A88}"/>
              </a:ext>
            </a:extLst>
          </p:cNvPr>
          <p:cNvSpPr/>
          <p:nvPr/>
        </p:nvSpPr>
        <p:spPr>
          <a:xfrm>
            <a:off x="4675403" y="5741098"/>
            <a:ext cx="46297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D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9ED6CC47-9B5D-B83B-7050-E05A1D4B59A4}"/>
              </a:ext>
            </a:extLst>
          </p:cNvPr>
          <p:cNvSpPr/>
          <p:nvPr/>
        </p:nvSpPr>
        <p:spPr>
          <a:xfrm>
            <a:off x="8016435" y="5732817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teacher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CEFFA46D-593B-BEF1-4ACA-E641FFEDA5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" t="6565" r="3399" b="36955"/>
          <a:stretch/>
        </p:blipFill>
        <p:spPr>
          <a:xfrm>
            <a:off x="1576683" y="67214"/>
            <a:ext cx="5623534" cy="2671976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4F4F30AE-C398-AD4A-1827-D29621EC0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55" t="64082" r="61594" b="4228"/>
          <a:stretch/>
        </p:blipFill>
        <p:spPr>
          <a:xfrm>
            <a:off x="475155" y="2890568"/>
            <a:ext cx="1262742" cy="1584184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3391A033-08F9-0AD2-6368-06A1B84E59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536" t="64082" r="16961" b="4228"/>
          <a:stretch/>
        </p:blipFill>
        <p:spPr>
          <a:xfrm>
            <a:off x="2164659" y="3827413"/>
            <a:ext cx="1301088" cy="134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p.222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343" y="636292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65" y="4164937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AC89FC1-C922-F6E3-FB96-6E33B3222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1" t="80883" r="37888"/>
          <a:stretch/>
        </p:blipFill>
        <p:spPr>
          <a:xfrm>
            <a:off x="1299915" y="1264623"/>
            <a:ext cx="4860472" cy="91646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A4893EB-A061-6AF6-472F-162793A74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967" b="89455"/>
          <a:stretch/>
        </p:blipFill>
        <p:spPr>
          <a:xfrm>
            <a:off x="2125746" y="528982"/>
            <a:ext cx="4252793" cy="61141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3968596-4488-2950-D507-2317BAD1D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141" y="202766"/>
            <a:ext cx="5680859" cy="317812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B28C46B-A5DA-54D2-C4A6-0F5106D6F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396" y="2244295"/>
            <a:ext cx="8267664" cy="4432289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7E92D78-B844-4011-B171-516BC34B8EDE}"/>
              </a:ext>
            </a:extLst>
          </p:cNvPr>
          <p:cNvSpPr/>
          <p:nvPr/>
        </p:nvSpPr>
        <p:spPr>
          <a:xfrm>
            <a:off x="3145372" y="2244295"/>
            <a:ext cx="3617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What does  Adel do ?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9DBA035-E3E3-2375-432A-6AA2202C8211}"/>
              </a:ext>
            </a:extLst>
          </p:cNvPr>
          <p:cNvSpPr/>
          <p:nvPr/>
        </p:nvSpPr>
        <p:spPr>
          <a:xfrm>
            <a:off x="3145372" y="3103888"/>
            <a:ext cx="3617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What does  Imad do ?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7979FDFF-3687-F6DE-9617-9731BF038D6B}"/>
              </a:ext>
            </a:extLst>
          </p:cNvPr>
          <p:cNvSpPr/>
          <p:nvPr/>
        </p:nvSpPr>
        <p:spPr>
          <a:xfrm>
            <a:off x="3145372" y="3916623"/>
            <a:ext cx="3617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What does  Fred do ?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8E7E2F3-B8E3-E08C-778C-81BF8056D30B}"/>
              </a:ext>
            </a:extLst>
          </p:cNvPr>
          <p:cNvSpPr/>
          <p:nvPr/>
        </p:nvSpPr>
        <p:spPr>
          <a:xfrm>
            <a:off x="3128800" y="4795415"/>
            <a:ext cx="3617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What does  Ray do ?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2978F11-61FC-64A0-66B9-EB18563BD0BA}"/>
              </a:ext>
            </a:extLst>
          </p:cNvPr>
          <p:cNvSpPr/>
          <p:nvPr/>
        </p:nvSpPr>
        <p:spPr>
          <a:xfrm>
            <a:off x="3145372" y="5674207"/>
            <a:ext cx="3617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What do  Fred &amp; Ray do ?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24BF7546-C4B0-ECD6-9621-C2BDA7DD039F}"/>
              </a:ext>
            </a:extLst>
          </p:cNvPr>
          <p:cNvSpPr/>
          <p:nvPr/>
        </p:nvSpPr>
        <p:spPr>
          <a:xfrm>
            <a:off x="3922174" y="2598214"/>
            <a:ext cx="307378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0070C0"/>
                </a:solidFill>
                <a:latin typeface="MyriadPro-Light"/>
              </a:rPr>
              <a:t>takes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498E9FFC-959B-F0B3-169D-99D7F4B4CBF3}"/>
              </a:ext>
            </a:extLst>
          </p:cNvPr>
          <p:cNvSpPr/>
          <p:nvPr/>
        </p:nvSpPr>
        <p:spPr>
          <a:xfrm>
            <a:off x="4018619" y="3514387"/>
            <a:ext cx="307378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0070C0"/>
                </a:solidFill>
                <a:latin typeface="MyriadPro-Light"/>
              </a:rPr>
              <a:t>sells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9F5FFFE-9114-1969-FD1F-9B9D3D07716E}"/>
              </a:ext>
            </a:extLst>
          </p:cNvPr>
          <p:cNvSpPr/>
          <p:nvPr/>
        </p:nvSpPr>
        <p:spPr>
          <a:xfrm>
            <a:off x="4018619" y="4361821"/>
            <a:ext cx="307378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0070C0"/>
                </a:solidFill>
                <a:latin typeface="MyriadPro-Light"/>
              </a:rPr>
              <a:t>cooks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C22335C3-542D-1328-3367-31FA71EC3538}"/>
              </a:ext>
            </a:extLst>
          </p:cNvPr>
          <p:cNvSpPr/>
          <p:nvPr/>
        </p:nvSpPr>
        <p:spPr>
          <a:xfrm>
            <a:off x="4018619" y="5209255"/>
            <a:ext cx="307378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0070C0"/>
                </a:solidFill>
                <a:latin typeface="MyriadPro-Light"/>
              </a:rPr>
              <a:t>waiter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B0C90072-67D1-C3F9-3E05-0B262C5AEF04}"/>
              </a:ext>
            </a:extLst>
          </p:cNvPr>
          <p:cNvSpPr/>
          <p:nvPr/>
        </p:nvSpPr>
        <p:spPr>
          <a:xfrm>
            <a:off x="4018619" y="6056689"/>
            <a:ext cx="307378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0070C0"/>
                </a:solidFill>
                <a:latin typeface="MyriadPro-Light"/>
              </a:rPr>
              <a:t>work</a:t>
            </a:r>
            <a:endParaRPr lang="ar-S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p.223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9" y="3353915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3ACEB1E-1224-96FF-941D-923C1ED06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3" t="53254"/>
          <a:stretch/>
        </p:blipFill>
        <p:spPr>
          <a:xfrm>
            <a:off x="2176164" y="1868368"/>
            <a:ext cx="9083746" cy="4456232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C0C38A8-73D5-B7C4-0A8F-4AF2FEB84341}"/>
              </a:ext>
            </a:extLst>
          </p:cNvPr>
          <p:cNvSpPr/>
          <p:nvPr/>
        </p:nvSpPr>
        <p:spPr>
          <a:xfrm>
            <a:off x="6223440" y="1645807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doctor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DB6161E-6184-944D-8629-3A343DDFF9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748" b="94048"/>
          <a:stretch/>
        </p:blipFill>
        <p:spPr>
          <a:xfrm>
            <a:off x="2157327" y="104500"/>
            <a:ext cx="8810120" cy="81915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96991D3-C234-76B4-818E-5FCD4D129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5" t="6032" r="9665" b="48968"/>
          <a:stretch/>
        </p:blipFill>
        <p:spPr>
          <a:xfrm>
            <a:off x="9324535" y="2815834"/>
            <a:ext cx="2945952" cy="1566381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154A8BAB-11D6-F311-CD5E-FCA4B6F53EE0}"/>
              </a:ext>
            </a:extLst>
          </p:cNvPr>
          <p:cNvSpPr/>
          <p:nvPr/>
        </p:nvSpPr>
        <p:spPr>
          <a:xfrm>
            <a:off x="4383754" y="2418692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do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56E777C-C16C-FDA3-984D-6B56713CC233}"/>
              </a:ext>
            </a:extLst>
          </p:cNvPr>
          <p:cNvSpPr/>
          <p:nvPr/>
        </p:nvSpPr>
        <p:spPr>
          <a:xfrm>
            <a:off x="7050754" y="2367964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do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C146823-A309-BA7C-61AC-F864B3006785}"/>
              </a:ext>
            </a:extLst>
          </p:cNvPr>
          <p:cNvSpPr/>
          <p:nvPr/>
        </p:nvSpPr>
        <p:spPr>
          <a:xfrm>
            <a:off x="4160446" y="2815835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lawyer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4FFC1C7-52D0-44CB-20A5-575849233ECF}"/>
              </a:ext>
            </a:extLst>
          </p:cNvPr>
          <p:cNvSpPr/>
          <p:nvPr/>
        </p:nvSpPr>
        <p:spPr>
          <a:xfrm>
            <a:off x="3548419" y="3125963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teacher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4214909-F5DE-CC7C-7047-2F17CC6FB2D2}"/>
              </a:ext>
            </a:extLst>
          </p:cNvPr>
          <p:cNvSpPr/>
          <p:nvPr/>
        </p:nvSpPr>
        <p:spPr>
          <a:xfrm>
            <a:off x="4294162" y="4173074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do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92B0B357-8DEF-AA94-5E4C-7CA859C17AD0}"/>
              </a:ext>
            </a:extLst>
          </p:cNvPr>
          <p:cNvSpPr/>
          <p:nvPr/>
        </p:nvSpPr>
        <p:spPr>
          <a:xfrm>
            <a:off x="7097305" y="4173073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do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FEBE99B-86AD-1C8F-6FC0-AFE2102FC997}"/>
              </a:ext>
            </a:extLst>
          </p:cNvPr>
          <p:cNvSpPr/>
          <p:nvPr/>
        </p:nvSpPr>
        <p:spPr>
          <a:xfrm>
            <a:off x="4383753" y="4587957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AEEB1E1E-5126-F387-B281-BCEB1CDCA248}"/>
              </a:ext>
            </a:extLst>
          </p:cNvPr>
          <p:cNvSpPr/>
          <p:nvPr/>
        </p:nvSpPr>
        <p:spPr>
          <a:xfrm>
            <a:off x="7969651" y="4561805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work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79494EB-4161-AC14-1503-AD9615C0D36A}"/>
              </a:ext>
            </a:extLst>
          </p:cNvPr>
          <p:cNvSpPr/>
          <p:nvPr/>
        </p:nvSpPr>
        <p:spPr>
          <a:xfrm>
            <a:off x="5954103" y="4894686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0BCBA05C-318E-DD3E-23A4-611F6150BEF5}"/>
              </a:ext>
            </a:extLst>
          </p:cNvPr>
          <p:cNvSpPr/>
          <p:nvPr/>
        </p:nvSpPr>
        <p:spPr>
          <a:xfrm>
            <a:off x="9163510" y="4894686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works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30CF1161-E5A9-898B-B55E-4D51E61E95F9}"/>
              </a:ext>
            </a:extLst>
          </p:cNvPr>
          <p:cNvSpPr/>
          <p:nvPr/>
        </p:nvSpPr>
        <p:spPr>
          <a:xfrm>
            <a:off x="7857701" y="5506523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works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p.223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4098107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C9296BB-4DD0-FC9C-3F9F-57A55796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6" y="966399"/>
            <a:ext cx="12050807" cy="34485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FC68E62B-58B8-6548-971D-20B796776D6A}"/>
                  </a:ext>
                </a:extLst>
              </p14:cNvPr>
              <p14:cNvContentPartPr/>
              <p14:nvPr/>
            </p14:nvContentPartPr>
            <p14:xfrm>
              <a:off x="2846831" y="2090211"/>
              <a:ext cx="873000" cy="447840"/>
            </p14:xfrm>
          </p:contentPart>
        </mc:Choice>
        <mc:Fallback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FC68E62B-58B8-6548-971D-20B796776D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1191" y="2054211"/>
                <a:ext cx="944640" cy="5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حبر 12">
                <a:extLst>
                  <a:ext uri="{FF2B5EF4-FFF2-40B4-BE49-F238E27FC236}">
                    <a16:creationId xmlns:a16="http://schemas.microsoft.com/office/drawing/2014/main" id="{AAE3E466-2935-0441-6350-B4925E2A2133}"/>
                  </a:ext>
                </a:extLst>
              </p14:cNvPr>
              <p14:cNvContentPartPr/>
              <p14:nvPr/>
            </p14:nvContentPartPr>
            <p14:xfrm>
              <a:off x="2695271" y="2588811"/>
              <a:ext cx="428400" cy="472320"/>
            </p14:xfrm>
          </p:contentPart>
        </mc:Choice>
        <mc:Fallback>
          <p:pic>
            <p:nvPicPr>
              <p:cNvPr id="13" name="حبر 12">
                <a:extLst>
                  <a:ext uri="{FF2B5EF4-FFF2-40B4-BE49-F238E27FC236}">
                    <a16:creationId xmlns:a16="http://schemas.microsoft.com/office/drawing/2014/main" id="{AAE3E466-2935-0441-6350-B4925E2A21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271" y="2553171"/>
                <a:ext cx="500040" cy="5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DB38AFA8-5258-4EE4-7650-03E924D24558}"/>
                  </a:ext>
                </a:extLst>
              </p14:cNvPr>
              <p14:cNvContentPartPr/>
              <p14:nvPr/>
            </p14:nvContentPartPr>
            <p14:xfrm>
              <a:off x="4324271" y="3266691"/>
              <a:ext cx="523080" cy="570600"/>
            </p14:xfrm>
          </p:contentPart>
        </mc:Choice>
        <mc:Fallback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DB38AFA8-5258-4EE4-7650-03E924D2455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88631" y="3231051"/>
                <a:ext cx="594720" cy="64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6E155A38-14CB-76FD-F758-578A2444B9B9}"/>
                  </a:ext>
                </a:extLst>
              </p14:cNvPr>
              <p14:cNvContentPartPr/>
              <p14:nvPr/>
            </p14:nvContentPartPr>
            <p14:xfrm>
              <a:off x="2835671" y="3806331"/>
              <a:ext cx="628560" cy="503640"/>
            </p14:xfrm>
          </p:contentPart>
        </mc:Choice>
        <mc:Fallback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6E155A38-14CB-76FD-F758-578A2444B9B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99671" y="3770691"/>
                <a:ext cx="700200" cy="575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81798F63-761D-3A02-1ED2-1DE381B31642}"/>
              </a:ext>
            </a:extLst>
          </p:cNvPr>
          <p:cNvGrpSpPr/>
          <p:nvPr/>
        </p:nvGrpSpPr>
        <p:grpSpPr>
          <a:xfrm>
            <a:off x="9145031" y="2067531"/>
            <a:ext cx="1524600" cy="969840"/>
            <a:chOff x="9145031" y="2067531"/>
            <a:chExt cx="1524600" cy="969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6" name="حبر 15">
                  <a:extLst>
                    <a:ext uri="{FF2B5EF4-FFF2-40B4-BE49-F238E27FC236}">
                      <a16:creationId xmlns:a16="http://schemas.microsoft.com/office/drawing/2014/main" id="{1D42E32E-049B-0D88-E200-E0C7CE736B58}"/>
                    </a:ext>
                  </a:extLst>
                </p14:cNvPr>
                <p14:cNvContentPartPr/>
                <p14:nvPr/>
              </p14:nvContentPartPr>
              <p14:xfrm>
                <a:off x="9963311" y="2067531"/>
                <a:ext cx="706320" cy="524880"/>
              </p14:xfrm>
            </p:contentPart>
          </mc:Choice>
          <mc:Fallback>
            <p:pic>
              <p:nvPicPr>
                <p:cNvPr id="16" name="حبر 15">
                  <a:extLst>
                    <a:ext uri="{FF2B5EF4-FFF2-40B4-BE49-F238E27FC236}">
                      <a16:creationId xmlns:a16="http://schemas.microsoft.com/office/drawing/2014/main" id="{1D42E32E-049B-0D88-E200-E0C7CE736B5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927671" y="2031531"/>
                  <a:ext cx="777960" cy="59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7" name="حبر 16">
                  <a:extLst>
                    <a:ext uri="{FF2B5EF4-FFF2-40B4-BE49-F238E27FC236}">
                      <a16:creationId xmlns:a16="http://schemas.microsoft.com/office/drawing/2014/main" id="{6618D511-CDBB-C3BB-0545-A489A80D0209}"/>
                    </a:ext>
                  </a:extLst>
                </p14:cNvPr>
                <p14:cNvContentPartPr/>
                <p14:nvPr/>
              </p14:nvContentPartPr>
              <p14:xfrm>
                <a:off x="9145031" y="2579091"/>
                <a:ext cx="1008360" cy="458280"/>
              </p14:xfrm>
            </p:contentPart>
          </mc:Choice>
          <mc:Fallback>
            <p:pic>
              <p:nvPicPr>
                <p:cNvPr id="17" name="حبر 16">
                  <a:extLst>
                    <a:ext uri="{FF2B5EF4-FFF2-40B4-BE49-F238E27FC236}">
                      <a16:creationId xmlns:a16="http://schemas.microsoft.com/office/drawing/2014/main" id="{6618D511-CDBB-C3BB-0545-A489A80D020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109031" y="2543451"/>
                  <a:ext cx="1080000" cy="52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8C56869D-F176-7158-6EFB-B3A19FD0D153}"/>
              </a:ext>
            </a:extLst>
          </p:cNvPr>
          <p:cNvGrpSpPr/>
          <p:nvPr/>
        </p:nvGrpSpPr>
        <p:grpSpPr>
          <a:xfrm>
            <a:off x="8651111" y="3323571"/>
            <a:ext cx="905760" cy="958680"/>
            <a:chOff x="8651111" y="3323571"/>
            <a:chExt cx="905760" cy="958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9" name="حبر 18">
                  <a:extLst>
                    <a:ext uri="{FF2B5EF4-FFF2-40B4-BE49-F238E27FC236}">
                      <a16:creationId xmlns:a16="http://schemas.microsoft.com/office/drawing/2014/main" id="{23C76396-5878-7129-8B80-2703A97B9DD3}"/>
                    </a:ext>
                  </a:extLst>
                </p14:cNvPr>
                <p14:cNvContentPartPr/>
                <p14:nvPr/>
              </p14:nvContentPartPr>
              <p14:xfrm>
                <a:off x="8651111" y="3323571"/>
                <a:ext cx="797040" cy="473040"/>
              </p14:xfrm>
            </p:contentPart>
          </mc:Choice>
          <mc:Fallback>
            <p:pic>
              <p:nvPicPr>
                <p:cNvPr id="19" name="حبر 18">
                  <a:extLst>
                    <a:ext uri="{FF2B5EF4-FFF2-40B4-BE49-F238E27FC236}">
                      <a16:creationId xmlns:a16="http://schemas.microsoft.com/office/drawing/2014/main" id="{23C76396-5878-7129-8B80-2703A97B9DD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615471" y="3287571"/>
                  <a:ext cx="868680" cy="54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0" name="حبر 19">
                  <a:extLst>
                    <a:ext uri="{FF2B5EF4-FFF2-40B4-BE49-F238E27FC236}">
                      <a16:creationId xmlns:a16="http://schemas.microsoft.com/office/drawing/2014/main" id="{F8C84105-AE8A-EAD3-A04D-B527152F6C8A}"/>
                    </a:ext>
                  </a:extLst>
                </p14:cNvPr>
                <p14:cNvContentPartPr/>
                <p14:nvPr/>
              </p14:nvContentPartPr>
              <p14:xfrm>
                <a:off x="9159791" y="3872571"/>
                <a:ext cx="397080" cy="409680"/>
              </p14:xfrm>
            </p:contentPart>
          </mc:Choice>
          <mc:Fallback>
            <p:pic>
              <p:nvPicPr>
                <p:cNvPr id="20" name="حبر 19">
                  <a:extLst>
                    <a:ext uri="{FF2B5EF4-FFF2-40B4-BE49-F238E27FC236}">
                      <a16:creationId xmlns:a16="http://schemas.microsoft.com/office/drawing/2014/main" id="{F8C84105-AE8A-EAD3-A04D-B527152F6C8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124151" y="3836571"/>
                  <a:ext cx="468720" cy="481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p.224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463FFB3-2B0A-9E0B-2197-942AFEB4B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151" y="125186"/>
            <a:ext cx="9614506" cy="619941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EB768F2-EE21-2E2D-77E7-2F2682D6C814}"/>
              </a:ext>
            </a:extLst>
          </p:cNvPr>
          <p:cNvSpPr/>
          <p:nvPr/>
        </p:nvSpPr>
        <p:spPr>
          <a:xfrm>
            <a:off x="3169394" y="4782557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14B56FD-6893-F99D-7434-4646711A3035}"/>
              </a:ext>
            </a:extLst>
          </p:cNvPr>
          <p:cNvSpPr/>
          <p:nvPr/>
        </p:nvSpPr>
        <p:spPr>
          <a:xfrm>
            <a:off x="3125851" y="5261190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CF3C9FB-BBDA-E6B9-CDEC-595814FF9C08}"/>
              </a:ext>
            </a:extLst>
          </p:cNvPr>
          <p:cNvSpPr/>
          <p:nvPr/>
        </p:nvSpPr>
        <p:spPr>
          <a:xfrm>
            <a:off x="3082308" y="5739823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6CCD1EB-C73F-3A95-E5ED-EED9FD1560FF}"/>
              </a:ext>
            </a:extLst>
          </p:cNvPr>
          <p:cNvSpPr/>
          <p:nvPr/>
        </p:nvSpPr>
        <p:spPr>
          <a:xfrm>
            <a:off x="7605322" y="4782557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2478FAE-DE37-568B-7422-193CCAD8CEF2}"/>
              </a:ext>
            </a:extLst>
          </p:cNvPr>
          <p:cNvSpPr/>
          <p:nvPr/>
        </p:nvSpPr>
        <p:spPr>
          <a:xfrm>
            <a:off x="7605321" y="5289596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p.224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4925" y="6334002"/>
            <a:ext cx="2161947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3" y="4631136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37DB870-A795-EA9F-88FA-A40515C5A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51"/>
          <a:stretch/>
        </p:blipFill>
        <p:spPr>
          <a:xfrm>
            <a:off x="5722061" y="364098"/>
            <a:ext cx="5736648" cy="579664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982459E-7238-89C7-049E-FAE0FDFCC68C}"/>
              </a:ext>
            </a:extLst>
          </p:cNvPr>
          <p:cNvSpPr/>
          <p:nvPr/>
        </p:nvSpPr>
        <p:spPr>
          <a:xfrm>
            <a:off x="6007215" y="1451284"/>
            <a:ext cx="5568043" cy="44012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My school is having a Career Day. A lot of professionals are coming to school on that day. A chef is coming. A reporter and a designer are coming. The chef works at Roma’s Italian Restaurant. The reporter works at the TV station. The designer works for a computer company. I want to talk to the chef and the reporter.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723F672-33F0-F75D-2DBC-DBBC6F3E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" t="2629" r="59408" b="31948"/>
          <a:stretch/>
        </p:blipFill>
        <p:spPr>
          <a:xfrm>
            <a:off x="1890288" y="268006"/>
            <a:ext cx="3831772" cy="379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179</Words>
  <Application>Microsoft Office PowerPoint</Application>
  <PresentationFormat>شاشة عريضة</PresentationFormat>
  <Paragraphs>56</Paragraphs>
  <Slides>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13" baseType="lpstr">
      <vt:lpstr>Arial</vt:lpstr>
      <vt:lpstr>AvenirNext LT Pro Medium</vt:lpstr>
      <vt:lpstr>Calibri</vt:lpstr>
      <vt:lpstr>MyriadPro-Light</vt:lpstr>
      <vt:lpstr>Segoe UI</vt:lpstr>
      <vt:lpstr>BlockprintVTI</vt:lpstr>
      <vt:lpstr>Unit  9  What do you do?</vt:lpstr>
      <vt:lpstr>p.221</vt:lpstr>
      <vt:lpstr>p.222</vt:lpstr>
      <vt:lpstr>p.223</vt:lpstr>
      <vt:lpstr>p.223</vt:lpstr>
      <vt:lpstr>p.224</vt:lpstr>
      <vt:lpstr>p.224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25</cp:revision>
  <dcterms:created xsi:type="dcterms:W3CDTF">2021-09-11T05:33:11Z</dcterms:created>
  <dcterms:modified xsi:type="dcterms:W3CDTF">2024-01-27T12:17:43Z</dcterms:modified>
</cp:coreProperties>
</file>