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1.jpg" ContentType="image/jpg"/>
  <Override PartName="/ppt/media/image56.jpg" ContentType="image/jpg"/>
  <Override PartName="/ppt/media/image58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3"/>
  </p:notesMasterIdLst>
  <p:sldIdLst>
    <p:sldId id="542" r:id="rId2"/>
    <p:sldId id="551" r:id="rId3"/>
    <p:sldId id="566" r:id="rId4"/>
    <p:sldId id="583" r:id="rId5"/>
    <p:sldId id="514" r:id="rId6"/>
    <p:sldId id="548" r:id="rId7"/>
    <p:sldId id="259" r:id="rId8"/>
    <p:sldId id="260" r:id="rId9"/>
    <p:sldId id="515" r:id="rId10"/>
    <p:sldId id="536" r:id="rId11"/>
    <p:sldId id="516" r:id="rId12"/>
    <p:sldId id="513" r:id="rId13"/>
    <p:sldId id="522" r:id="rId14"/>
    <p:sldId id="523" r:id="rId15"/>
    <p:sldId id="525" r:id="rId16"/>
    <p:sldId id="526" r:id="rId17"/>
    <p:sldId id="257" r:id="rId18"/>
    <p:sldId id="261" r:id="rId19"/>
    <p:sldId id="584" r:id="rId20"/>
    <p:sldId id="517" r:id="rId21"/>
    <p:sldId id="553" r:id="rId22"/>
    <p:sldId id="555" r:id="rId23"/>
    <p:sldId id="561" r:id="rId24"/>
    <p:sldId id="556" r:id="rId25"/>
    <p:sldId id="558" r:id="rId26"/>
    <p:sldId id="560" r:id="rId27"/>
    <p:sldId id="546" r:id="rId28"/>
    <p:sldId id="274" r:id="rId29"/>
    <p:sldId id="299" r:id="rId30"/>
    <p:sldId id="521" r:id="rId31"/>
    <p:sldId id="567" r:id="rId32"/>
    <p:sldId id="541" r:id="rId33"/>
    <p:sldId id="279" r:id="rId34"/>
    <p:sldId id="539" r:id="rId35"/>
    <p:sldId id="537" r:id="rId36"/>
    <p:sldId id="486" r:id="rId37"/>
    <p:sldId id="487" r:id="rId38"/>
    <p:sldId id="576" r:id="rId39"/>
    <p:sldId id="577" r:id="rId40"/>
    <p:sldId id="578" r:id="rId41"/>
    <p:sldId id="579" r:id="rId42"/>
    <p:sldId id="580" r:id="rId43"/>
    <p:sldId id="581" r:id="rId44"/>
    <p:sldId id="574" r:id="rId45"/>
    <p:sldId id="568" r:id="rId46"/>
    <p:sldId id="569" r:id="rId47"/>
    <p:sldId id="570" r:id="rId48"/>
    <p:sldId id="571" r:id="rId49"/>
    <p:sldId id="572" r:id="rId50"/>
    <p:sldId id="573" r:id="rId51"/>
    <p:sldId id="489" r:id="rId52"/>
    <p:sldId id="582" r:id="rId53"/>
    <p:sldId id="511" r:id="rId54"/>
    <p:sldId id="562" r:id="rId55"/>
    <p:sldId id="285" r:id="rId56"/>
    <p:sldId id="286" r:id="rId57"/>
    <p:sldId id="564" r:id="rId58"/>
    <p:sldId id="565" r:id="rId59"/>
    <p:sldId id="585" r:id="rId60"/>
    <p:sldId id="563" r:id="rId61"/>
    <p:sldId id="448" r:id="rId6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588" autoAdjust="0"/>
    <p:restoredTop sz="0" autoAdjust="0"/>
  </p:normalViewPr>
  <p:slideViewPr>
    <p:cSldViewPr snapToGrid="0">
      <p:cViewPr varScale="1">
        <p:scale>
          <a:sx n="64" d="100"/>
          <a:sy n="64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heer alomar" userId="ba13cdd37e4bbbd1" providerId="LiveId" clId="{3819DCDA-9AAC-4CF6-994A-DE8FDE1AD49A}"/>
    <pc:docChg chg="undo custSel addSld delSld modSld sldOrd">
      <pc:chgData name="atheer alomar" userId="ba13cdd37e4bbbd1" providerId="LiveId" clId="{3819DCDA-9AAC-4CF6-994A-DE8FDE1AD49A}" dt="2023-12-27T11:53:32.566" v="657" actId="1076"/>
      <pc:docMkLst>
        <pc:docMk/>
      </pc:docMkLst>
      <pc:sldChg chg="addSp delSp modSp mod">
        <pc:chgData name="atheer alomar" userId="ba13cdd37e4bbbd1" providerId="LiveId" clId="{3819DCDA-9AAC-4CF6-994A-DE8FDE1AD49A}" dt="2023-12-27T10:05:25.564" v="352" actId="1076"/>
        <pc:sldMkLst>
          <pc:docMk/>
          <pc:sldMk cId="0" sldId="260"/>
        </pc:sldMkLst>
        <pc:picChg chg="del">
          <ac:chgData name="atheer alomar" userId="ba13cdd37e4bbbd1" providerId="LiveId" clId="{3819DCDA-9AAC-4CF6-994A-DE8FDE1AD49A}" dt="2023-12-27T09:50:55.954" v="319" actId="478"/>
          <ac:picMkLst>
            <pc:docMk/>
            <pc:sldMk cId="0" sldId="260"/>
            <ac:picMk id="2" creationId="{00000000-0000-0000-0000-000000000000}"/>
          </ac:picMkLst>
        </pc:picChg>
        <pc:picChg chg="add mod">
          <ac:chgData name="atheer alomar" userId="ba13cdd37e4bbbd1" providerId="LiveId" clId="{3819DCDA-9AAC-4CF6-994A-DE8FDE1AD49A}" dt="2023-12-27T10:05:25.564" v="352" actId="1076"/>
          <ac:picMkLst>
            <pc:docMk/>
            <pc:sldMk cId="0" sldId="260"/>
            <ac:picMk id="4" creationId="{ED4C413B-8D0A-498C-AB8D-3FF482AD4F6C}"/>
          </ac:picMkLst>
        </pc:picChg>
        <pc:picChg chg="add del mod">
          <ac:chgData name="atheer alomar" userId="ba13cdd37e4bbbd1" providerId="LiveId" clId="{3819DCDA-9AAC-4CF6-994A-DE8FDE1AD49A}" dt="2023-12-27T10:05:00.550" v="348" actId="478"/>
          <ac:picMkLst>
            <pc:docMk/>
            <pc:sldMk cId="0" sldId="260"/>
            <ac:picMk id="5" creationId="{E8919F38-3D27-4F39-A236-4F4B33EE8988}"/>
          </ac:picMkLst>
        </pc:picChg>
        <pc:picChg chg="add del mod ord">
          <ac:chgData name="atheer alomar" userId="ba13cdd37e4bbbd1" providerId="LiveId" clId="{3819DCDA-9AAC-4CF6-994A-DE8FDE1AD49A}" dt="2023-12-27T10:04:59.151" v="347" actId="478"/>
          <ac:picMkLst>
            <pc:docMk/>
            <pc:sldMk cId="0" sldId="260"/>
            <ac:picMk id="6" creationId="{5B57A591-F2AD-4317-B16F-36D390C6226B}"/>
          </ac:picMkLst>
        </pc:picChg>
      </pc:sldChg>
      <pc:sldChg chg="addSp modSp mod">
        <pc:chgData name="atheer alomar" userId="ba13cdd37e4bbbd1" providerId="LiveId" clId="{3819DCDA-9AAC-4CF6-994A-DE8FDE1AD49A}" dt="2023-12-27T11:50:08.532" v="606" actId="1076"/>
        <pc:sldMkLst>
          <pc:docMk/>
          <pc:sldMk cId="0" sldId="274"/>
        </pc:sldMkLst>
        <pc:spChg chg="add mod">
          <ac:chgData name="atheer alomar" userId="ba13cdd37e4bbbd1" providerId="LiveId" clId="{3819DCDA-9AAC-4CF6-994A-DE8FDE1AD49A}" dt="2023-12-27T11:50:04.410" v="605" actId="1076"/>
          <ac:spMkLst>
            <pc:docMk/>
            <pc:sldMk cId="0" sldId="274"/>
            <ac:spMk id="25" creationId="{3EE58846-14CD-46E8-ABC6-9656BDBBAE0A}"/>
          </ac:spMkLst>
        </pc:spChg>
        <pc:picChg chg="mod">
          <ac:chgData name="atheer alomar" userId="ba13cdd37e4bbbd1" providerId="LiveId" clId="{3819DCDA-9AAC-4CF6-994A-DE8FDE1AD49A}" dt="2023-12-27T11:50:08.532" v="606" actId="1076"/>
          <ac:picMkLst>
            <pc:docMk/>
            <pc:sldMk cId="0" sldId="274"/>
            <ac:picMk id="13" creationId="{158409BB-4A44-4C99-9761-B5962C043D29}"/>
          </ac:picMkLst>
        </pc:picChg>
      </pc:sldChg>
      <pc:sldChg chg="addSp modSp ord modTransition">
        <pc:chgData name="atheer alomar" userId="ba13cdd37e4bbbd1" providerId="LiveId" clId="{3819DCDA-9AAC-4CF6-994A-DE8FDE1AD49A}" dt="2023-12-27T10:32:16.763" v="440"/>
        <pc:sldMkLst>
          <pc:docMk/>
          <pc:sldMk cId="2890144256" sldId="286"/>
        </pc:sldMkLst>
        <pc:spChg chg="mod">
          <ac:chgData name="atheer alomar" userId="ba13cdd37e4bbbd1" providerId="LiveId" clId="{3819DCDA-9AAC-4CF6-994A-DE8FDE1AD49A}" dt="2023-12-27T09:29:01.544" v="93" actId="207"/>
          <ac:spMkLst>
            <pc:docMk/>
            <pc:sldMk cId="2890144256" sldId="286"/>
            <ac:spMk id="3" creationId="{00000000-0000-0000-0000-000000000000}"/>
          </ac:spMkLst>
        </pc:spChg>
        <pc:spChg chg="mod">
          <ac:chgData name="atheer alomar" userId="ba13cdd37e4bbbd1" providerId="LiveId" clId="{3819DCDA-9AAC-4CF6-994A-DE8FDE1AD49A}" dt="2023-12-27T09:29:01.544" v="93" actId="207"/>
          <ac:spMkLst>
            <pc:docMk/>
            <pc:sldMk cId="2890144256" sldId="286"/>
            <ac:spMk id="4" creationId="{00000000-0000-0000-0000-000000000000}"/>
          </ac:spMkLst>
        </pc:spChg>
        <pc:spChg chg="mod">
          <ac:chgData name="atheer alomar" userId="ba13cdd37e4bbbd1" providerId="LiveId" clId="{3819DCDA-9AAC-4CF6-994A-DE8FDE1AD49A}" dt="2023-12-27T09:29:01.544" v="93" actId="207"/>
          <ac:spMkLst>
            <pc:docMk/>
            <pc:sldMk cId="2890144256" sldId="286"/>
            <ac:spMk id="5" creationId="{00000000-0000-0000-0000-000000000000}"/>
          </ac:spMkLst>
        </pc:spChg>
        <pc:spChg chg="mod">
          <ac:chgData name="atheer alomar" userId="ba13cdd37e4bbbd1" providerId="LiveId" clId="{3819DCDA-9AAC-4CF6-994A-DE8FDE1AD49A}" dt="2023-12-27T09:29:01.544" v="93" actId="207"/>
          <ac:spMkLst>
            <pc:docMk/>
            <pc:sldMk cId="2890144256" sldId="286"/>
            <ac:spMk id="6" creationId="{00000000-0000-0000-0000-000000000000}"/>
          </ac:spMkLst>
        </pc:spChg>
        <pc:spChg chg="mod">
          <ac:chgData name="atheer alomar" userId="ba13cdd37e4bbbd1" providerId="LiveId" clId="{3819DCDA-9AAC-4CF6-994A-DE8FDE1AD49A}" dt="2023-12-27T09:29:01.544" v="93" actId="207"/>
          <ac:spMkLst>
            <pc:docMk/>
            <pc:sldMk cId="2890144256" sldId="286"/>
            <ac:spMk id="7" creationId="{00000000-0000-0000-0000-000000000000}"/>
          </ac:spMkLst>
        </pc:spChg>
        <pc:spChg chg="mod">
          <ac:chgData name="atheer alomar" userId="ba13cdd37e4bbbd1" providerId="LiveId" clId="{3819DCDA-9AAC-4CF6-994A-DE8FDE1AD49A}" dt="2023-12-27T09:29:01.544" v="93" actId="207"/>
          <ac:spMkLst>
            <pc:docMk/>
            <pc:sldMk cId="2890144256" sldId="286"/>
            <ac:spMk id="8" creationId="{00000000-0000-0000-0000-000000000000}"/>
          </ac:spMkLst>
        </pc:spChg>
        <pc:spChg chg="add mod">
          <ac:chgData name="atheer alomar" userId="ba13cdd37e4bbbd1" providerId="LiveId" clId="{3819DCDA-9AAC-4CF6-994A-DE8FDE1AD49A}" dt="2023-12-27T09:29:18.427" v="95"/>
          <ac:spMkLst>
            <pc:docMk/>
            <pc:sldMk cId="2890144256" sldId="286"/>
            <ac:spMk id="9" creationId="{5A4D4009-95C6-42FF-914D-C2191ED16E41}"/>
          </ac:spMkLst>
        </pc:spChg>
      </pc:sldChg>
      <pc:sldChg chg="del">
        <pc:chgData name="atheer alomar" userId="ba13cdd37e4bbbd1" providerId="LiveId" clId="{3819DCDA-9AAC-4CF6-994A-DE8FDE1AD49A}" dt="2023-12-27T10:30:51.368" v="418" actId="2696"/>
        <pc:sldMkLst>
          <pc:docMk/>
          <pc:sldMk cId="1031553360" sldId="287"/>
        </pc:sldMkLst>
      </pc:sldChg>
      <pc:sldChg chg="addSp modSp">
        <pc:chgData name="atheer alomar" userId="ba13cdd37e4bbbd1" providerId="LiveId" clId="{3819DCDA-9AAC-4CF6-994A-DE8FDE1AD49A}" dt="2023-12-27T11:50:11.907" v="607"/>
        <pc:sldMkLst>
          <pc:docMk/>
          <pc:sldMk cId="2479171926" sldId="299"/>
        </pc:sldMkLst>
        <pc:spChg chg="add mod">
          <ac:chgData name="atheer alomar" userId="ba13cdd37e4bbbd1" providerId="LiveId" clId="{3819DCDA-9AAC-4CF6-994A-DE8FDE1AD49A}" dt="2023-12-27T11:50:11.907" v="607"/>
          <ac:spMkLst>
            <pc:docMk/>
            <pc:sldMk cId="2479171926" sldId="299"/>
            <ac:spMk id="36" creationId="{976A1E62-7241-488C-A549-1ED59C1C8F6F}"/>
          </ac:spMkLst>
        </pc:spChg>
      </pc:sldChg>
      <pc:sldChg chg="delSp modSp mod modTransition">
        <pc:chgData name="atheer alomar" userId="ba13cdd37e4bbbd1" providerId="LiveId" clId="{3819DCDA-9AAC-4CF6-994A-DE8FDE1AD49A}" dt="2023-12-27T11:49:22.764" v="598" actId="1076"/>
        <pc:sldMkLst>
          <pc:docMk/>
          <pc:sldMk cId="3752274212" sldId="486"/>
        </pc:sldMkLst>
        <pc:spChg chg="mod">
          <ac:chgData name="atheer alomar" userId="ba13cdd37e4bbbd1" providerId="LiveId" clId="{3819DCDA-9AAC-4CF6-994A-DE8FDE1AD49A}" dt="2023-12-27T11:49:22.764" v="598" actId="1076"/>
          <ac:spMkLst>
            <pc:docMk/>
            <pc:sldMk cId="3752274212" sldId="486"/>
            <ac:spMk id="2" creationId="{D36B9814-9B87-455C-9A89-602455FDD640}"/>
          </ac:spMkLst>
        </pc:spChg>
        <pc:picChg chg="del">
          <ac:chgData name="atheer alomar" userId="ba13cdd37e4bbbd1" providerId="LiveId" clId="{3819DCDA-9AAC-4CF6-994A-DE8FDE1AD49A}" dt="2023-12-27T11:06:21.971" v="586" actId="478"/>
          <ac:picMkLst>
            <pc:docMk/>
            <pc:sldMk cId="3752274212" sldId="486"/>
            <ac:picMk id="5" creationId="{736700AE-CB96-4CDA-A86E-8932EA17DF22}"/>
          </ac:picMkLst>
        </pc:picChg>
        <pc:picChg chg="del">
          <ac:chgData name="atheer alomar" userId="ba13cdd37e4bbbd1" providerId="LiveId" clId="{3819DCDA-9AAC-4CF6-994A-DE8FDE1AD49A}" dt="2023-12-27T11:06:21.971" v="586" actId="478"/>
          <ac:picMkLst>
            <pc:docMk/>
            <pc:sldMk cId="3752274212" sldId="486"/>
            <ac:picMk id="6" creationId="{7F469BEA-2584-45F7-B19C-76287AAE4FD8}"/>
          </ac:picMkLst>
        </pc:picChg>
      </pc:sldChg>
      <pc:sldChg chg="addSp delSp modSp mod">
        <pc:chgData name="atheer alomar" userId="ba13cdd37e4bbbd1" providerId="LiveId" clId="{3819DCDA-9AAC-4CF6-994A-DE8FDE1AD49A}" dt="2023-12-27T11:52:02.815" v="632"/>
        <pc:sldMkLst>
          <pc:docMk/>
          <pc:sldMk cId="3328653946" sldId="489"/>
        </pc:sldMkLst>
        <pc:spChg chg="del">
          <ac:chgData name="atheer alomar" userId="ba13cdd37e4bbbd1" providerId="LiveId" clId="{3819DCDA-9AAC-4CF6-994A-DE8FDE1AD49A}" dt="2023-12-27T11:51:59.373" v="631" actId="478"/>
          <ac:spMkLst>
            <pc:docMk/>
            <pc:sldMk cId="3328653946" sldId="489"/>
            <ac:spMk id="3" creationId="{AAB49D3D-963C-4925-AE0C-C816E50501DD}"/>
          </ac:spMkLst>
        </pc:spChg>
        <pc:spChg chg="add mod">
          <ac:chgData name="atheer alomar" userId="ba13cdd37e4bbbd1" providerId="LiveId" clId="{3819DCDA-9AAC-4CF6-994A-DE8FDE1AD49A}" dt="2023-12-27T11:52:02.815" v="632"/>
          <ac:spMkLst>
            <pc:docMk/>
            <pc:sldMk cId="3328653946" sldId="489"/>
            <ac:spMk id="13" creationId="{A2071CA9-E345-4082-95BE-0EB50C441574}"/>
          </ac:spMkLst>
        </pc:spChg>
      </pc:sldChg>
      <pc:sldChg chg="del">
        <pc:chgData name="atheer alomar" userId="ba13cdd37e4bbbd1" providerId="LiveId" clId="{3819DCDA-9AAC-4CF6-994A-DE8FDE1AD49A}" dt="2023-12-27T09:29:12.690" v="94" actId="2696"/>
        <pc:sldMkLst>
          <pc:docMk/>
          <pc:sldMk cId="3841172060" sldId="492"/>
        </pc:sldMkLst>
      </pc:sldChg>
      <pc:sldChg chg="del">
        <pc:chgData name="atheer alomar" userId="ba13cdd37e4bbbd1" providerId="LiveId" clId="{3819DCDA-9AAC-4CF6-994A-DE8FDE1AD49A}" dt="2023-12-27T09:25:29.067" v="84" actId="2696"/>
        <pc:sldMkLst>
          <pc:docMk/>
          <pc:sldMk cId="1999090285" sldId="509"/>
        </pc:sldMkLst>
      </pc:sldChg>
      <pc:sldChg chg="addSp modSp mod">
        <pc:chgData name="atheer alomar" userId="ba13cdd37e4bbbd1" providerId="LiveId" clId="{3819DCDA-9AAC-4CF6-994A-DE8FDE1AD49A}" dt="2023-12-27T11:52:47.324" v="641" actId="1076"/>
        <pc:sldMkLst>
          <pc:docMk/>
          <pc:sldMk cId="4024117487" sldId="511"/>
        </pc:sldMkLst>
        <pc:picChg chg="add mod ord">
          <ac:chgData name="atheer alomar" userId="ba13cdd37e4bbbd1" providerId="LiveId" clId="{3819DCDA-9AAC-4CF6-994A-DE8FDE1AD49A}" dt="2023-12-27T09:26:06.137" v="86" actId="167"/>
          <ac:picMkLst>
            <pc:docMk/>
            <pc:sldMk cId="4024117487" sldId="511"/>
            <ac:picMk id="5" creationId="{B8FAD51D-60A8-407B-AE1D-F86177625FFF}"/>
          </ac:picMkLst>
        </pc:picChg>
        <pc:picChg chg="add mod">
          <ac:chgData name="atheer alomar" userId="ba13cdd37e4bbbd1" providerId="LiveId" clId="{3819DCDA-9AAC-4CF6-994A-DE8FDE1AD49A}" dt="2023-12-27T11:52:47.324" v="641" actId="1076"/>
          <ac:picMkLst>
            <pc:docMk/>
            <pc:sldMk cId="4024117487" sldId="511"/>
            <ac:picMk id="6" creationId="{DC41914E-22D0-4FF4-97BC-3A3E9D8D21B9}"/>
          </ac:picMkLst>
        </pc:picChg>
      </pc:sldChg>
      <pc:sldChg chg="addSp modSp mod">
        <pc:chgData name="atheer alomar" userId="ba13cdd37e4bbbd1" providerId="LiveId" clId="{3819DCDA-9AAC-4CF6-994A-DE8FDE1AD49A}" dt="2023-12-27T11:34:17.135" v="593" actId="20577"/>
        <pc:sldMkLst>
          <pc:docMk/>
          <pc:sldMk cId="2949061850" sldId="514"/>
        </pc:sldMkLst>
        <pc:spChg chg="mod">
          <ac:chgData name="atheer alomar" userId="ba13cdd37e4bbbd1" providerId="LiveId" clId="{3819DCDA-9AAC-4CF6-994A-DE8FDE1AD49A}" dt="2023-12-27T11:34:17.135" v="593" actId="20577"/>
          <ac:spMkLst>
            <pc:docMk/>
            <pc:sldMk cId="2949061850" sldId="514"/>
            <ac:spMk id="3" creationId="{D2CE5A8B-EF79-40EB-8DDC-C82071048245}"/>
          </ac:spMkLst>
        </pc:spChg>
        <pc:picChg chg="add mod ord">
          <ac:chgData name="atheer alomar" userId="ba13cdd37e4bbbd1" providerId="LiveId" clId="{3819DCDA-9AAC-4CF6-994A-DE8FDE1AD49A}" dt="2023-12-27T09:20:59.280" v="28" actId="167"/>
          <ac:picMkLst>
            <pc:docMk/>
            <pc:sldMk cId="2949061850" sldId="514"/>
            <ac:picMk id="4" creationId="{67977B85-A494-4B98-81F3-7BA22C6303A4}"/>
          </ac:picMkLst>
        </pc:picChg>
        <pc:picChg chg="add mod">
          <ac:chgData name="atheer alomar" userId="ba13cdd37e4bbbd1" providerId="LiveId" clId="{3819DCDA-9AAC-4CF6-994A-DE8FDE1AD49A}" dt="2023-12-27T10:10:17.166" v="363"/>
          <ac:picMkLst>
            <pc:docMk/>
            <pc:sldMk cId="2949061850" sldId="514"/>
            <ac:picMk id="5" creationId="{4EDA57AB-10C0-4D73-B723-DCA874FE692F}"/>
          </ac:picMkLst>
        </pc:picChg>
      </pc:sldChg>
      <pc:sldChg chg="addSp modSp mod">
        <pc:chgData name="atheer alomar" userId="ba13cdd37e4bbbd1" providerId="LiveId" clId="{3819DCDA-9AAC-4CF6-994A-DE8FDE1AD49A}" dt="2023-12-27T11:49:07.014" v="597" actId="207"/>
        <pc:sldMkLst>
          <pc:docMk/>
          <pc:sldMk cId="159406404" sldId="515"/>
        </pc:sldMkLst>
        <pc:spChg chg="add mod">
          <ac:chgData name="atheer alomar" userId="ba13cdd37e4bbbd1" providerId="LiveId" clId="{3819DCDA-9AAC-4CF6-994A-DE8FDE1AD49A}" dt="2023-12-27T11:48:58.668" v="596" actId="207"/>
          <ac:spMkLst>
            <pc:docMk/>
            <pc:sldMk cId="159406404" sldId="515"/>
            <ac:spMk id="4" creationId="{F89FD432-7D3D-4606-A2D2-6427BD6BEF76}"/>
          </ac:spMkLst>
        </pc:spChg>
        <pc:picChg chg="mod">
          <ac:chgData name="atheer alomar" userId="ba13cdd37e4bbbd1" providerId="LiveId" clId="{3819DCDA-9AAC-4CF6-994A-DE8FDE1AD49A}" dt="2023-12-27T09:33:00.177" v="118" actId="14100"/>
          <ac:picMkLst>
            <pc:docMk/>
            <pc:sldMk cId="159406404" sldId="515"/>
            <ac:picMk id="3" creationId="{05D6B697-4EAF-4692-A1FB-3A43A1D94F20}"/>
          </ac:picMkLst>
        </pc:picChg>
        <pc:picChg chg="mod">
          <ac:chgData name="atheer alomar" userId="ba13cdd37e4bbbd1" providerId="LiveId" clId="{3819DCDA-9AAC-4CF6-994A-DE8FDE1AD49A}" dt="2023-12-27T09:32:54.874" v="116" actId="1076"/>
          <ac:picMkLst>
            <pc:docMk/>
            <pc:sldMk cId="159406404" sldId="515"/>
            <ac:picMk id="5" creationId="{E95985C3-3599-433A-847E-45D051895697}"/>
          </ac:picMkLst>
        </pc:picChg>
        <pc:picChg chg="add mod">
          <ac:chgData name="atheer alomar" userId="ba13cdd37e4bbbd1" providerId="LiveId" clId="{3819DCDA-9AAC-4CF6-994A-DE8FDE1AD49A}" dt="2023-12-27T11:49:07.014" v="597" actId="207"/>
          <ac:picMkLst>
            <pc:docMk/>
            <pc:sldMk cId="159406404" sldId="515"/>
            <ac:picMk id="6" creationId="{CE6A3643-30A9-4451-ABF8-C6356C8B5FDF}"/>
          </ac:picMkLst>
        </pc:picChg>
      </pc:sldChg>
      <pc:sldChg chg="addSp modSp mod">
        <pc:chgData name="atheer alomar" userId="ba13cdd37e4bbbd1" providerId="LiveId" clId="{3819DCDA-9AAC-4CF6-994A-DE8FDE1AD49A}" dt="2023-12-27T11:49:33.892" v="601" actId="1076"/>
        <pc:sldMkLst>
          <pc:docMk/>
          <pc:sldMk cId="1208906433" sldId="516"/>
        </pc:sldMkLst>
        <pc:spChg chg="add mod">
          <ac:chgData name="atheer alomar" userId="ba13cdd37e4bbbd1" providerId="LiveId" clId="{3819DCDA-9AAC-4CF6-994A-DE8FDE1AD49A}" dt="2023-12-27T11:49:30.762" v="599"/>
          <ac:spMkLst>
            <pc:docMk/>
            <pc:sldMk cId="1208906433" sldId="516"/>
            <ac:spMk id="13" creationId="{6F2EEB57-3D61-4C40-BB85-23F34AD09A6B}"/>
          </ac:spMkLst>
        </pc:spChg>
        <pc:picChg chg="mod">
          <ac:chgData name="atheer alomar" userId="ba13cdd37e4bbbd1" providerId="LiveId" clId="{3819DCDA-9AAC-4CF6-994A-DE8FDE1AD49A}" dt="2023-12-27T11:49:33.892" v="601" actId="1076"/>
          <ac:picMkLst>
            <pc:docMk/>
            <pc:sldMk cId="1208906433" sldId="516"/>
            <ac:picMk id="12" creationId="{CD4B1622-B948-4AA9-8000-52A1F2E3E834}"/>
          </ac:picMkLst>
        </pc:picChg>
      </pc:sldChg>
      <pc:sldChg chg="addSp modSp mod">
        <pc:chgData name="atheer alomar" userId="ba13cdd37e4bbbd1" providerId="LiveId" clId="{3819DCDA-9AAC-4CF6-994A-DE8FDE1AD49A}" dt="2023-12-27T11:49:48.590" v="603" actId="1036"/>
        <pc:sldMkLst>
          <pc:docMk/>
          <pc:sldMk cId="1387598138" sldId="517"/>
        </pc:sldMkLst>
        <pc:spChg chg="add mod">
          <ac:chgData name="atheer alomar" userId="ba13cdd37e4bbbd1" providerId="LiveId" clId="{3819DCDA-9AAC-4CF6-994A-DE8FDE1AD49A}" dt="2023-12-27T11:49:48.590" v="603" actId="1036"/>
          <ac:spMkLst>
            <pc:docMk/>
            <pc:sldMk cId="1387598138" sldId="517"/>
            <ac:spMk id="9" creationId="{6591D983-06DF-4FFE-B1DF-0C31FF597177}"/>
          </ac:spMkLst>
        </pc:spChg>
      </pc:sldChg>
      <pc:sldChg chg="modSp del mod">
        <pc:chgData name="atheer alomar" userId="ba13cdd37e4bbbd1" providerId="LiveId" clId="{3819DCDA-9AAC-4CF6-994A-DE8FDE1AD49A}" dt="2023-12-27T10:30:51.368" v="418" actId="2696"/>
        <pc:sldMkLst>
          <pc:docMk/>
          <pc:sldMk cId="118809986" sldId="534"/>
        </pc:sldMkLst>
        <pc:spChg chg="mod">
          <ac:chgData name="atheer alomar" userId="ba13cdd37e4bbbd1" providerId="LiveId" clId="{3819DCDA-9AAC-4CF6-994A-DE8FDE1AD49A}" dt="2023-12-27T09:30:22.103" v="101" actId="20577"/>
          <ac:spMkLst>
            <pc:docMk/>
            <pc:sldMk cId="118809986" sldId="534"/>
            <ac:spMk id="3" creationId="{7EE1C260-4F5B-434F-83A5-DF346C3FEC74}"/>
          </ac:spMkLst>
        </pc:spChg>
      </pc:sldChg>
      <pc:sldChg chg="addSp delSp modSp add del mod modTransition">
        <pc:chgData name="atheer alomar" userId="ba13cdd37e4bbbd1" providerId="LiveId" clId="{3819DCDA-9AAC-4CF6-994A-DE8FDE1AD49A}" dt="2023-12-27T10:31:17.314" v="421"/>
        <pc:sldMkLst>
          <pc:docMk/>
          <pc:sldMk cId="2988879280" sldId="536"/>
        </pc:sldMkLst>
        <pc:grpChg chg="del mod">
          <ac:chgData name="atheer alomar" userId="ba13cdd37e4bbbd1" providerId="LiveId" clId="{3819DCDA-9AAC-4CF6-994A-DE8FDE1AD49A}" dt="2023-12-27T10:03:49.491" v="334" actId="478"/>
          <ac:grpSpMkLst>
            <pc:docMk/>
            <pc:sldMk cId="2988879280" sldId="536"/>
            <ac:grpSpMk id="2" creationId="{57B042A4-AE6C-44B2-B9D6-19128B9DC337}"/>
          </ac:grpSpMkLst>
        </pc:grpChg>
        <pc:picChg chg="add mod">
          <ac:chgData name="atheer alomar" userId="ba13cdd37e4bbbd1" providerId="LiveId" clId="{3819DCDA-9AAC-4CF6-994A-DE8FDE1AD49A}" dt="2023-12-27T10:03:58.890" v="337" actId="14100"/>
          <ac:picMkLst>
            <pc:docMk/>
            <pc:sldMk cId="2988879280" sldId="536"/>
            <ac:picMk id="7" creationId="{0DF96CFF-536F-4250-9F9A-EC19CF621CB3}"/>
          </ac:picMkLst>
        </pc:picChg>
      </pc:sldChg>
      <pc:sldChg chg="modTransition">
        <pc:chgData name="atheer alomar" userId="ba13cdd37e4bbbd1" providerId="LiveId" clId="{3819DCDA-9AAC-4CF6-994A-DE8FDE1AD49A}" dt="2023-12-27T10:31:39.754" v="424"/>
        <pc:sldMkLst>
          <pc:docMk/>
          <pc:sldMk cId="167576251" sldId="537"/>
        </pc:sldMkLst>
      </pc:sldChg>
      <pc:sldChg chg="addSp modSp mod modAnim">
        <pc:chgData name="atheer alomar" userId="ba13cdd37e4bbbd1" providerId="LiveId" clId="{3819DCDA-9AAC-4CF6-994A-DE8FDE1AD49A}" dt="2023-12-27T09:17:52.204" v="26"/>
        <pc:sldMkLst>
          <pc:docMk/>
          <pc:sldMk cId="155123637" sldId="548"/>
        </pc:sldMkLst>
        <pc:spChg chg="mod">
          <ac:chgData name="atheer alomar" userId="ba13cdd37e4bbbd1" providerId="LiveId" clId="{3819DCDA-9AAC-4CF6-994A-DE8FDE1AD49A}" dt="2023-12-27T09:17:12.677" v="16" actId="1076"/>
          <ac:spMkLst>
            <pc:docMk/>
            <pc:sldMk cId="155123637" sldId="548"/>
            <ac:spMk id="5" creationId="{77E79A2F-D433-46EA-98C6-B632DC7C8C4E}"/>
          </ac:spMkLst>
        </pc:spChg>
        <pc:spChg chg="mod">
          <ac:chgData name="atheer alomar" userId="ba13cdd37e4bbbd1" providerId="LiveId" clId="{3819DCDA-9AAC-4CF6-994A-DE8FDE1AD49A}" dt="2023-12-27T09:16:48.745" v="3" actId="21"/>
          <ac:spMkLst>
            <pc:docMk/>
            <pc:sldMk cId="155123637" sldId="548"/>
            <ac:spMk id="6" creationId="{35E18037-F293-48AB-9252-443B2855871D}"/>
          </ac:spMkLst>
        </pc:spChg>
        <pc:spChg chg="add mod">
          <ac:chgData name="atheer alomar" userId="ba13cdd37e4bbbd1" providerId="LiveId" clId="{3819DCDA-9AAC-4CF6-994A-DE8FDE1AD49A}" dt="2023-12-27T09:17:09.899" v="15" actId="1076"/>
          <ac:spMkLst>
            <pc:docMk/>
            <pc:sldMk cId="155123637" sldId="548"/>
            <ac:spMk id="13" creationId="{B69E3E07-AACE-411E-A82A-990A6F11EAA4}"/>
          </ac:spMkLst>
        </pc:spChg>
        <pc:grpChg chg="mod">
          <ac:chgData name="atheer alomar" userId="ba13cdd37e4bbbd1" providerId="LiveId" clId="{3819DCDA-9AAC-4CF6-994A-DE8FDE1AD49A}" dt="2023-12-27T09:17:29.661" v="21" actId="1076"/>
          <ac:grpSpMkLst>
            <pc:docMk/>
            <pc:sldMk cId="155123637" sldId="548"/>
            <ac:grpSpMk id="7" creationId="{414EDF83-A207-4359-A42B-C8414CC3311D}"/>
          </ac:grpSpMkLst>
        </pc:grpChg>
        <pc:grpChg chg="mod">
          <ac:chgData name="atheer alomar" userId="ba13cdd37e4bbbd1" providerId="LiveId" clId="{3819DCDA-9AAC-4CF6-994A-DE8FDE1AD49A}" dt="2023-12-27T09:17:35.069" v="24" actId="1076"/>
          <ac:grpSpMkLst>
            <pc:docMk/>
            <pc:sldMk cId="155123637" sldId="548"/>
            <ac:grpSpMk id="10" creationId="{089DB1BF-2117-4879-BA7E-63F6F05AF9B6}"/>
          </ac:grpSpMkLst>
        </pc:grpChg>
        <pc:picChg chg="add mod ord">
          <ac:chgData name="atheer alomar" userId="ba13cdd37e4bbbd1" providerId="LiveId" clId="{3819DCDA-9AAC-4CF6-994A-DE8FDE1AD49A}" dt="2023-12-27T09:16:41.887" v="1" actId="167"/>
          <ac:picMkLst>
            <pc:docMk/>
            <pc:sldMk cId="155123637" sldId="548"/>
            <ac:picMk id="3" creationId="{0D6ED3BF-356D-4462-9CE2-99F54412A655}"/>
          </ac:picMkLst>
        </pc:picChg>
      </pc:sldChg>
      <pc:sldChg chg="modSp mod">
        <pc:chgData name="atheer alomar" userId="ba13cdd37e4bbbd1" providerId="LiveId" clId="{3819DCDA-9AAC-4CF6-994A-DE8FDE1AD49A}" dt="2023-12-27T11:53:15.243" v="651" actId="1076"/>
        <pc:sldMkLst>
          <pc:docMk/>
          <pc:sldMk cId="4162214509" sldId="551"/>
        </pc:sldMkLst>
        <pc:spChg chg="mod">
          <ac:chgData name="atheer alomar" userId="ba13cdd37e4bbbd1" providerId="LiveId" clId="{3819DCDA-9AAC-4CF6-994A-DE8FDE1AD49A}" dt="2023-12-27T11:00:47.546" v="559" actId="403"/>
          <ac:spMkLst>
            <pc:docMk/>
            <pc:sldMk cId="4162214509" sldId="551"/>
            <ac:spMk id="19" creationId="{4DBF31AD-1F83-4783-ACBE-145F3765A797}"/>
          </ac:spMkLst>
        </pc:spChg>
        <pc:spChg chg="mod">
          <ac:chgData name="atheer alomar" userId="ba13cdd37e4bbbd1" providerId="LiveId" clId="{3819DCDA-9AAC-4CF6-994A-DE8FDE1AD49A}" dt="2023-12-27T11:01:48.314" v="560" actId="1076"/>
          <ac:spMkLst>
            <pc:docMk/>
            <pc:sldMk cId="4162214509" sldId="551"/>
            <ac:spMk id="20" creationId="{6413E181-E112-4D2C-AD02-1F42FBCF943A}"/>
          </ac:spMkLst>
        </pc:spChg>
        <pc:picChg chg="mod">
          <ac:chgData name="atheer alomar" userId="ba13cdd37e4bbbd1" providerId="LiveId" clId="{3819DCDA-9AAC-4CF6-994A-DE8FDE1AD49A}" dt="2023-12-27T11:53:13.542" v="650" actId="1076"/>
          <ac:picMkLst>
            <pc:docMk/>
            <pc:sldMk cId="4162214509" sldId="551"/>
            <ac:picMk id="4" creationId="{B833D5C6-C703-4FBA-8A31-17352EB9B99C}"/>
          </ac:picMkLst>
        </pc:picChg>
        <pc:picChg chg="mod">
          <ac:chgData name="atheer alomar" userId="ba13cdd37e4bbbd1" providerId="LiveId" clId="{3819DCDA-9AAC-4CF6-994A-DE8FDE1AD49A}" dt="2023-12-27T09:31:40.906" v="110" actId="1076"/>
          <ac:picMkLst>
            <pc:docMk/>
            <pc:sldMk cId="4162214509" sldId="551"/>
            <ac:picMk id="10" creationId="{21E5949E-A634-4C37-B9A4-E1B0D8E25821}"/>
          </ac:picMkLst>
        </pc:picChg>
        <pc:picChg chg="mod">
          <ac:chgData name="atheer alomar" userId="ba13cdd37e4bbbd1" providerId="LiveId" clId="{3819DCDA-9AAC-4CF6-994A-DE8FDE1AD49A}" dt="2023-12-27T11:53:15.243" v="651" actId="1076"/>
          <ac:picMkLst>
            <pc:docMk/>
            <pc:sldMk cId="4162214509" sldId="551"/>
            <ac:picMk id="12" creationId="{C9FAC88F-76E8-488E-A307-45DC455453A7}"/>
          </ac:picMkLst>
        </pc:picChg>
        <pc:picChg chg="mod">
          <ac:chgData name="atheer alomar" userId="ba13cdd37e4bbbd1" providerId="LiveId" clId="{3819DCDA-9AAC-4CF6-994A-DE8FDE1AD49A}" dt="2023-12-27T09:31:32.525" v="107" actId="14100"/>
          <ac:picMkLst>
            <pc:docMk/>
            <pc:sldMk cId="4162214509" sldId="551"/>
            <ac:picMk id="14" creationId="{E4DE55F0-18BF-45EB-AAD8-C7075193996B}"/>
          </ac:picMkLst>
        </pc:picChg>
        <pc:picChg chg="mod">
          <ac:chgData name="atheer alomar" userId="ba13cdd37e4bbbd1" providerId="LiveId" clId="{3819DCDA-9AAC-4CF6-994A-DE8FDE1AD49A}" dt="2023-12-27T09:31:58.654" v="114" actId="14100"/>
          <ac:picMkLst>
            <pc:docMk/>
            <pc:sldMk cId="4162214509" sldId="551"/>
            <ac:picMk id="16" creationId="{A0F871FE-561C-425B-9AD1-6EF7F1D11B6E}"/>
          </ac:picMkLst>
        </pc:picChg>
        <pc:picChg chg="mod">
          <ac:chgData name="atheer alomar" userId="ba13cdd37e4bbbd1" providerId="LiveId" clId="{3819DCDA-9AAC-4CF6-994A-DE8FDE1AD49A}" dt="2023-12-27T09:31:24.436" v="104" actId="1076"/>
          <ac:picMkLst>
            <pc:docMk/>
            <pc:sldMk cId="4162214509" sldId="551"/>
            <ac:picMk id="18" creationId="{03677B3A-E7E9-402F-A8AC-E83C9DBC8B7A}"/>
          </ac:picMkLst>
        </pc:picChg>
        <pc:picChg chg="mod">
          <ac:chgData name="atheer alomar" userId="ba13cdd37e4bbbd1" providerId="LiveId" clId="{3819DCDA-9AAC-4CF6-994A-DE8FDE1AD49A}" dt="2023-12-27T11:53:12.332" v="647" actId="1076"/>
          <ac:picMkLst>
            <pc:docMk/>
            <pc:sldMk cId="4162214509" sldId="551"/>
            <ac:picMk id="21" creationId="{E08BB9EE-9685-42C9-954E-ACAD060A7EC4}"/>
          </ac:picMkLst>
        </pc:picChg>
      </pc:sldChg>
      <pc:sldChg chg="addSp modSp mod">
        <pc:chgData name="atheer alomar" userId="ba13cdd37e4bbbd1" providerId="LiveId" clId="{3819DCDA-9AAC-4CF6-994A-DE8FDE1AD49A}" dt="2023-12-27T11:53:32.566" v="657" actId="1076"/>
        <pc:sldMkLst>
          <pc:docMk/>
          <pc:sldMk cId="2452599261" sldId="562"/>
        </pc:sldMkLst>
        <pc:spChg chg="mod">
          <ac:chgData name="atheer alomar" userId="ba13cdd37e4bbbd1" providerId="LiveId" clId="{3819DCDA-9AAC-4CF6-994A-DE8FDE1AD49A}" dt="2023-12-27T11:53:32.566" v="657" actId="1076"/>
          <ac:spMkLst>
            <pc:docMk/>
            <pc:sldMk cId="2452599261" sldId="562"/>
            <ac:spMk id="2" creationId="{C326E839-FC3E-45E0-AB31-4740C464306A}"/>
          </ac:spMkLst>
        </pc:spChg>
        <pc:picChg chg="add mod ord">
          <ac:chgData name="atheer alomar" userId="ba13cdd37e4bbbd1" providerId="LiveId" clId="{3819DCDA-9AAC-4CF6-994A-DE8FDE1AD49A}" dt="2023-12-27T09:29:40.042" v="99" actId="167"/>
          <ac:picMkLst>
            <pc:docMk/>
            <pc:sldMk cId="2452599261" sldId="562"/>
            <ac:picMk id="3" creationId="{CEEEABBE-2497-4C0E-81DC-79E5F309A892}"/>
          </ac:picMkLst>
        </pc:picChg>
        <pc:picChg chg="add mod">
          <ac:chgData name="atheer alomar" userId="ba13cdd37e4bbbd1" providerId="LiveId" clId="{3819DCDA-9AAC-4CF6-994A-DE8FDE1AD49A}" dt="2023-12-27T11:53:29.329" v="656" actId="14100"/>
          <ac:picMkLst>
            <pc:docMk/>
            <pc:sldMk cId="2452599261" sldId="562"/>
            <ac:picMk id="4" creationId="{70D2ED0F-97D5-4FA6-A912-12F222DF79FF}"/>
          </ac:picMkLst>
        </pc:picChg>
      </pc:sldChg>
      <pc:sldChg chg="addSp delSp modSp mod modTransition">
        <pc:chgData name="atheer alomar" userId="ba13cdd37e4bbbd1" providerId="LiveId" clId="{3819DCDA-9AAC-4CF6-994A-DE8FDE1AD49A}" dt="2023-12-27T11:07:46.342" v="588" actId="1036"/>
        <pc:sldMkLst>
          <pc:docMk/>
          <pc:sldMk cId="3254016994" sldId="563"/>
        </pc:sldMkLst>
        <pc:spChg chg="mod">
          <ac:chgData name="atheer alomar" userId="ba13cdd37e4bbbd1" providerId="LiveId" clId="{3819DCDA-9AAC-4CF6-994A-DE8FDE1AD49A}" dt="2023-12-27T09:22:38.582" v="31" actId="1076"/>
          <ac:spMkLst>
            <pc:docMk/>
            <pc:sldMk cId="3254016994" sldId="563"/>
            <ac:spMk id="3" creationId="{BAEFFABB-0B96-4605-98A6-2A1C015FB363}"/>
          </ac:spMkLst>
        </pc:spChg>
        <pc:picChg chg="add mod ord">
          <ac:chgData name="atheer alomar" userId="ba13cdd37e4bbbd1" providerId="LiveId" clId="{3819DCDA-9AAC-4CF6-994A-DE8FDE1AD49A}" dt="2023-12-27T10:32:32.782" v="445" actId="14100"/>
          <ac:picMkLst>
            <pc:docMk/>
            <pc:sldMk cId="3254016994" sldId="563"/>
            <ac:picMk id="5" creationId="{239DADEC-FF96-489D-B60B-5E5E043F7988}"/>
          </ac:picMkLst>
        </pc:picChg>
        <pc:picChg chg="add mod">
          <ac:chgData name="atheer alomar" userId="ba13cdd37e4bbbd1" providerId="LiveId" clId="{3819DCDA-9AAC-4CF6-994A-DE8FDE1AD49A}" dt="2023-12-27T10:32:38.539" v="448" actId="1036"/>
          <ac:picMkLst>
            <pc:docMk/>
            <pc:sldMk cId="3254016994" sldId="563"/>
            <ac:picMk id="6" creationId="{ED40AA48-A9E3-497B-8969-26658FB5B0FA}"/>
          </ac:picMkLst>
        </pc:picChg>
        <pc:picChg chg="add mod">
          <ac:chgData name="atheer alomar" userId="ba13cdd37e4bbbd1" providerId="LiveId" clId="{3819DCDA-9AAC-4CF6-994A-DE8FDE1AD49A}" dt="2023-12-27T11:07:46.342" v="588" actId="1036"/>
          <ac:picMkLst>
            <pc:docMk/>
            <pc:sldMk cId="3254016994" sldId="563"/>
            <ac:picMk id="7" creationId="{48826269-A154-4821-BA8D-1E742D42566B}"/>
          </ac:picMkLst>
        </pc:picChg>
        <pc:picChg chg="add del mod">
          <ac:chgData name="atheer alomar" userId="ba13cdd37e4bbbd1" providerId="LiveId" clId="{3819DCDA-9AAC-4CF6-994A-DE8FDE1AD49A}" dt="2023-12-27T09:24:05.175" v="55" actId="478"/>
          <ac:picMkLst>
            <pc:docMk/>
            <pc:sldMk cId="3254016994" sldId="563"/>
            <ac:picMk id="8" creationId="{8A6CD443-5F4A-44C2-AA1F-9A4097AC4D30}"/>
          </ac:picMkLst>
        </pc:picChg>
        <pc:picChg chg="add del mod">
          <ac:chgData name="atheer alomar" userId="ba13cdd37e4bbbd1" providerId="LiveId" clId="{3819DCDA-9AAC-4CF6-994A-DE8FDE1AD49A}" dt="2023-12-27T09:24:16.834" v="66" actId="478"/>
          <ac:picMkLst>
            <pc:docMk/>
            <pc:sldMk cId="3254016994" sldId="563"/>
            <ac:picMk id="9" creationId="{5121499B-9CF6-40EC-A8E3-901586146BBA}"/>
          </ac:picMkLst>
        </pc:picChg>
        <pc:picChg chg="add mod">
          <ac:chgData name="atheer alomar" userId="ba13cdd37e4bbbd1" providerId="LiveId" clId="{3819DCDA-9AAC-4CF6-994A-DE8FDE1AD49A}" dt="2023-12-27T10:32:40.384" v="451" actId="1036"/>
          <ac:picMkLst>
            <pc:docMk/>
            <pc:sldMk cId="3254016994" sldId="563"/>
            <ac:picMk id="10" creationId="{1CFD445F-C99F-4D19-AF86-13ACA9C7D7FC}"/>
          </ac:picMkLst>
        </pc:picChg>
      </pc:sldChg>
      <pc:sldChg chg="addSp delSp modSp mod modTransition">
        <pc:chgData name="atheer alomar" userId="ba13cdd37e4bbbd1" providerId="LiveId" clId="{3819DCDA-9AAC-4CF6-994A-DE8FDE1AD49A}" dt="2023-12-27T10:35:21.587" v="482" actId="1038"/>
        <pc:sldMkLst>
          <pc:docMk/>
          <pc:sldMk cId="492672629" sldId="564"/>
        </pc:sldMkLst>
        <pc:spChg chg="del">
          <ac:chgData name="atheer alomar" userId="ba13cdd37e4bbbd1" providerId="LiveId" clId="{3819DCDA-9AAC-4CF6-994A-DE8FDE1AD49A}" dt="2023-12-27T10:16:28.335" v="365" actId="478"/>
          <ac:spMkLst>
            <pc:docMk/>
            <pc:sldMk cId="492672629" sldId="564"/>
            <ac:spMk id="6" creationId="{117FEB86-BE4B-4BB2-90E2-2BCE21131387}"/>
          </ac:spMkLst>
        </pc:spChg>
        <pc:spChg chg="add mod">
          <ac:chgData name="atheer alomar" userId="ba13cdd37e4bbbd1" providerId="LiveId" clId="{3819DCDA-9AAC-4CF6-994A-DE8FDE1AD49A}" dt="2023-12-27T10:18:02.509" v="382" actId="1076"/>
          <ac:spMkLst>
            <pc:docMk/>
            <pc:sldMk cId="492672629" sldId="564"/>
            <ac:spMk id="8" creationId="{CF199DDD-D62B-4E8C-9932-E345D61E65EC}"/>
          </ac:spMkLst>
        </pc:spChg>
        <pc:spChg chg="add del mod">
          <ac:chgData name="atheer alomar" userId="ba13cdd37e4bbbd1" providerId="LiveId" clId="{3819DCDA-9AAC-4CF6-994A-DE8FDE1AD49A}" dt="2023-12-27T10:20:26.437" v="394" actId="478"/>
          <ac:spMkLst>
            <pc:docMk/>
            <pc:sldMk cId="492672629" sldId="564"/>
            <ac:spMk id="10" creationId="{0AEC09E8-ABB9-4C03-845B-4AA959D67250}"/>
          </ac:spMkLst>
        </pc:spChg>
        <pc:spChg chg="add mod">
          <ac:chgData name="atheer alomar" userId="ba13cdd37e4bbbd1" providerId="LiveId" clId="{3819DCDA-9AAC-4CF6-994A-DE8FDE1AD49A}" dt="2023-12-27T10:21:12.128" v="411" actId="1076"/>
          <ac:spMkLst>
            <pc:docMk/>
            <pc:sldMk cId="492672629" sldId="564"/>
            <ac:spMk id="12" creationId="{334B446A-DC31-40A4-AC97-819CAAECB9A7}"/>
          </ac:spMkLst>
        </pc:spChg>
        <pc:spChg chg="add mod">
          <ac:chgData name="atheer alomar" userId="ba13cdd37e4bbbd1" providerId="LiveId" clId="{3819DCDA-9AAC-4CF6-994A-DE8FDE1AD49A}" dt="2023-12-27T10:21:27.476" v="417" actId="1076"/>
          <ac:spMkLst>
            <pc:docMk/>
            <pc:sldMk cId="492672629" sldId="564"/>
            <ac:spMk id="14" creationId="{5FD9C15A-8FBB-44C4-A7B7-82B587BEC234}"/>
          </ac:spMkLst>
        </pc:spChg>
        <pc:grpChg chg="mod">
          <ac:chgData name="atheer alomar" userId="ba13cdd37e4bbbd1" providerId="LiveId" clId="{3819DCDA-9AAC-4CF6-994A-DE8FDE1AD49A}" dt="2023-12-27T10:34:13.132" v="457" actId="1076"/>
          <ac:grpSpMkLst>
            <pc:docMk/>
            <pc:sldMk cId="492672629" sldId="564"/>
            <ac:grpSpMk id="2" creationId="{9417BC63-AC86-4ADC-9B1B-A1D36A85A7BB}"/>
          </ac:grpSpMkLst>
        </pc:grpChg>
        <pc:picChg chg="add del mod ord">
          <ac:chgData name="atheer alomar" userId="ba13cdd37e4bbbd1" providerId="LiveId" clId="{3819DCDA-9AAC-4CF6-994A-DE8FDE1AD49A}" dt="2023-12-27T10:34:55.780" v="462" actId="14100"/>
          <ac:picMkLst>
            <pc:docMk/>
            <pc:sldMk cId="492672629" sldId="564"/>
            <ac:picMk id="7" creationId="{7DDD5DC2-16F8-4281-9C9D-C85ED3197659}"/>
          </ac:picMkLst>
        </pc:picChg>
        <pc:picChg chg="add mod">
          <ac:chgData name="atheer alomar" userId="ba13cdd37e4bbbd1" providerId="LiveId" clId="{3819DCDA-9AAC-4CF6-994A-DE8FDE1AD49A}" dt="2023-12-27T10:35:21.587" v="482" actId="1038"/>
          <ac:picMkLst>
            <pc:docMk/>
            <pc:sldMk cId="492672629" sldId="564"/>
            <ac:picMk id="16" creationId="{E6D33901-AB3A-475C-BD08-69C2523902F6}"/>
          </ac:picMkLst>
        </pc:picChg>
      </pc:sldChg>
      <pc:sldChg chg="addSp delSp modSp mod modTransition">
        <pc:chgData name="atheer alomar" userId="ba13cdd37e4bbbd1" providerId="LiveId" clId="{3819DCDA-9AAC-4CF6-994A-DE8FDE1AD49A}" dt="2023-12-27T11:09:57.186" v="590" actId="1076"/>
        <pc:sldMkLst>
          <pc:docMk/>
          <pc:sldMk cId="858438486" sldId="565"/>
        </pc:sldMkLst>
        <pc:spChg chg="add del">
          <ac:chgData name="atheer alomar" userId="ba13cdd37e4bbbd1" providerId="LiveId" clId="{3819DCDA-9AAC-4CF6-994A-DE8FDE1AD49A}" dt="2023-12-27T10:50:21.023" v="485" actId="22"/>
          <ac:spMkLst>
            <pc:docMk/>
            <pc:sldMk cId="858438486" sldId="565"/>
            <ac:spMk id="8" creationId="{253986EB-2E8D-4A30-B6F7-3555D8CA55A0}"/>
          </ac:spMkLst>
        </pc:spChg>
        <pc:spChg chg="add mod">
          <ac:chgData name="atheer alomar" userId="ba13cdd37e4bbbd1" providerId="LiveId" clId="{3819DCDA-9AAC-4CF6-994A-DE8FDE1AD49A}" dt="2023-12-27T11:08:49.308" v="589" actId="1076"/>
          <ac:spMkLst>
            <pc:docMk/>
            <pc:sldMk cId="858438486" sldId="565"/>
            <ac:spMk id="10" creationId="{E863CD63-A318-4FF6-AE7C-7EDBDD2B36C7}"/>
          </ac:spMkLst>
        </pc:spChg>
        <pc:grpChg chg="mod">
          <ac:chgData name="atheer alomar" userId="ba13cdd37e4bbbd1" providerId="LiveId" clId="{3819DCDA-9AAC-4CF6-994A-DE8FDE1AD49A}" dt="2023-12-27T11:09:57.186" v="590" actId="1076"/>
          <ac:grpSpMkLst>
            <pc:docMk/>
            <pc:sldMk cId="858438486" sldId="565"/>
            <ac:grpSpMk id="2" creationId="{9711CF85-4C0F-4C09-967E-C458714C4FFE}"/>
          </ac:grpSpMkLst>
        </pc:grpChg>
        <pc:picChg chg="add mod ord">
          <ac:chgData name="atheer alomar" userId="ba13cdd37e4bbbd1" providerId="LiveId" clId="{3819DCDA-9AAC-4CF6-994A-DE8FDE1AD49A}" dt="2023-12-27T09:25:15.249" v="81" actId="167"/>
          <ac:picMkLst>
            <pc:docMk/>
            <pc:sldMk cId="858438486" sldId="565"/>
            <ac:picMk id="6" creationId="{FE9B72F6-5889-414B-9E5B-475D766B19D6}"/>
          </ac:picMkLst>
        </pc:picChg>
        <pc:picChg chg="add mod">
          <ac:chgData name="atheer alomar" userId="ba13cdd37e4bbbd1" providerId="LiveId" clId="{3819DCDA-9AAC-4CF6-994A-DE8FDE1AD49A}" dt="2023-12-27T10:50:22.105" v="486" actId="571"/>
          <ac:picMkLst>
            <pc:docMk/>
            <pc:sldMk cId="858438486" sldId="565"/>
            <ac:picMk id="7" creationId="{E16F3A92-0519-4F2C-B954-601159095049}"/>
          </ac:picMkLst>
        </pc:picChg>
      </pc:sldChg>
      <pc:sldChg chg="addSp modSp mod modTransition modAnim">
        <pc:chgData name="atheer alomar" userId="ba13cdd37e4bbbd1" providerId="LiveId" clId="{3819DCDA-9AAC-4CF6-994A-DE8FDE1AD49A}" dt="2023-12-27T10:31:06.893" v="419"/>
        <pc:sldMkLst>
          <pc:docMk/>
          <pc:sldMk cId="1673106542" sldId="566"/>
        </pc:sldMkLst>
        <pc:spChg chg="mod">
          <ac:chgData name="atheer alomar" userId="ba13cdd37e4bbbd1" providerId="LiveId" clId="{3819DCDA-9AAC-4CF6-994A-DE8FDE1AD49A}" dt="2023-12-27T09:44:27.657" v="234" actId="1076"/>
          <ac:spMkLst>
            <pc:docMk/>
            <pc:sldMk cId="1673106542" sldId="566"/>
            <ac:spMk id="3" creationId="{AE72E55B-17CB-42ED-A200-0488BD2C28D1}"/>
          </ac:spMkLst>
        </pc:spChg>
        <pc:spChg chg="add mod ord">
          <ac:chgData name="atheer alomar" userId="ba13cdd37e4bbbd1" providerId="LiveId" clId="{3819DCDA-9AAC-4CF6-994A-DE8FDE1AD49A}" dt="2023-12-27T09:44:23.715" v="233" actId="1076"/>
          <ac:spMkLst>
            <pc:docMk/>
            <pc:sldMk cId="1673106542" sldId="566"/>
            <ac:spMk id="6" creationId="{22730B43-B3D0-43F3-8084-32657ECB37A1}"/>
          </ac:spMkLst>
        </pc:spChg>
        <pc:spChg chg="add mod ord">
          <ac:chgData name="atheer alomar" userId="ba13cdd37e4bbbd1" providerId="LiveId" clId="{3819DCDA-9AAC-4CF6-994A-DE8FDE1AD49A}" dt="2023-12-27T09:43:50.069" v="223" actId="1076"/>
          <ac:spMkLst>
            <pc:docMk/>
            <pc:sldMk cId="1673106542" sldId="566"/>
            <ac:spMk id="10" creationId="{EEAB7AEA-DD1B-4487-9B2A-6F2223073D90}"/>
          </ac:spMkLst>
        </pc:spChg>
        <pc:spChg chg="add mod">
          <ac:chgData name="atheer alomar" userId="ba13cdd37e4bbbd1" providerId="LiveId" clId="{3819DCDA-9AAC-4CF6-994A-DE8FDE1AD49A}" dt="2023-12-27T09:41:32.601" v="192" actId="1076"/>
          <ac:spMkLst>
            <pc:docMk/>
            <pc:sldMk cId="1673106542" sldId="566"/>
            <ac:spMk id="11" creationId="{7C3DF329-2F4D-443E-AFB7-1FE3DDDD4FFE}"/>
          </ac:spMkLst>
        </pc:spChg>
        <pc:spChg chg="add mod">
          <ac:chgData name="atheer alomar" userId="ba13cdd37e4bbbd1" providerId="LiveId" clId="{3819DCDA-9AAC-4CF6-994A-DE8FDE1AD49A}" dt="2023-12-27T09:42:02.395" v="202" actId="1076"/>
          <ac:spMkLst>
            <pc:docMk/>
            <pc:sldMk cId="1673106542" sldId="566"/>
            <ac:spMk id="13" creationId="{421EF895-6399-4555-AD2B-A2DCA836EE5E}"/>
          </ac:spMkLst>
        </pc:spChg>
        <pc:spChg chg="add mod">
          <ac:chgData name="atheer alomar" userId="ba13cdd37e4bbbd1" providerId="LiveId" clId="{3819DCDA-9AAC-4CF6-994A-DE8FDE1AD49A}" dt="2023-12-27T09:42:23.228" v="207" actId="1076"/>
          <ac:spMkLst>
            <pc:docMk/>
            <pc:sldMk cId="1673106542" sldId="566"/>
            <ac:spMk id="14" creationId="{9160509C-1BBC-43AB-8B87-48056F48C954}"/>
          </ac:spMkLst>
        </pc:spChg>
        <pc:picChg chg="add mod ord">
          <ac:chgData name="atheer alomar" userId="ba13cdd37e4bbbd1" providerId="LiveId" clId="{3819DCDA-9AAC-4CF6-994A-DE8FDE1AD49A}" dt="2023-12-27T09:44:30.422" v="235" actId="14100"/>
          <ac:picMkLst>
            <pc:docMk/>
            <pc:sldMk cId="1673106542" sldId="566"/>
            <ac:picMk id="4" creationId="{6C9CF9BB-92F9-46FE-B54B-188D158542A3}"/>
          </ac:picMkLst>
        </pc:picChg>
        <pc:picChg chg="add mod">
          <ac:chgData name="atheer alomar" userId="ba13cdd37e4bbbd1" providerId="LiveId" clId="{3819DCDA-9AAC-4CF6-994A-DE8FDE1AD49A}" dt="2023-12-27T09:41:01.235" v="182" actId="14100"/>
          <ac:picMkLst>
            <pc:docMk/>
            <pc:sldMk cId="1673106542" sldId="566"/>
            <ac:picMk id="8" creationId="{C711A868-1B61-4179-B22A-3BBF75B7C0B9}"/>
          </ac:picMkLst>
        </pc:picChg>
        <pc:picChg chg="add mod">
          <ac:chgData name="atheer alomar" userId="ba13cdd37e4bbbd1" providerId="LiveId" clId="{3819DCDA-9AAC-4CF6-994A-DE8FDE1AD49A}" dt="2023-12-27T09:42:50.506" v="213" actId="1076"/>
          <ac:picMkLst>
            <pc:docMk/>
            <pc:sldMk cId="1673106542" sldId="566"/>
            <ac:picMk id="15" creationId="{5D27D1D6-38FE-4568-926A-9E4409020B46}"/>
          </ac:picMkLst>
        </pc:picChg>
        <pc:picChg chg="add mod">
          <ac:chgData name="atheer alomar" userId="ba13cdd37e4bbbd1" providerId="LiveId" clId="{3819DCDA-9AAC-4CF6-994A-DE8FDE1AD49A}" dt="2023-12-27T09:41:08.816" v="184" actId="14100"/>
          <ac:picMkLst>
            <pc:docMk/>
            <pc:sldMk cId="1673106542" sldId="566"/>
            <ac:picMk id="1026" creationId="{EFE8BEC0-65F4-4AFC-9627-13E0B94972FF}"/>
          </ac:picMkLst>
        </pc:picChg>
        <pc:picChg chg="add mod">
          <ac:chgData name="atheer alomar" userId="ba13cdd37e4bbbd1" providerId="LiveId" clId="{3819DCDA-9AAC-4CF6-994A-DE8FDE1AD49A}" dt="2023-12-27T09:41:04.452" v="183" actId="14100"/>
          <ac:picMkLst>
            <pc:docMk/>
            <pc:sldMk cId="1673106542" sldId="566"/>
            <ac:picMk id="1028" creationId="{22D88CBC-E75A-4C4B-A6BB-1B2825A3696C}"/>
          </ac:picMkLst>
        </pc:picChg>
      </pc:sldChg>
      <pc:sldChg chg="modTransition">
        <pc:chgData name="atheer alomar" userId="ba13cdd37e4bbbd1" providerId="LiveId" clId="{3819DCDA-9AAC-4CF6-994A-DE8FDE1AD49A}" dt="2023-12-27T10:31:35.513" v="423"/>
        <pc:sldMkLst>
          <pc:docMk/>
          <pc:sldMk cId="3030228895" sldId="567"/>
        </pc:sldMkLst>
      </pc:sldChg>
      <pc:sldChg chg="addSp modSp mod modTransition">
        <pc:chgData name="atheer alomar" userId="ba13cdd37e4bbbd1" providerId="LiveId" clId="{3819DCDA-9AAC-4CF6-994A-DE8FDE1AD49A}" dt="2023-12-27T11:51:23.318" v="619" actId="1076"/>
        <pc:sldMkLst>
          <pc:docMk/>
          <pc:sldMk cId="281605229" sldId="568"/>
        </pc:sldMkLst>
        <pc:spChg chg="add mod">
          <ac:chgData name="atheer alomar" userId="ba13cdd37e4bbbd1" providerId="LiveId" clId="{3819DCDA-9AAC-4CF6-994A-DE8FDE1AD49A}" dt="2023-12-27T11:51:23.318" v="619" actId="1076"/>
          <ac:spMkLst>
            <pc:docMk/>
            <pc:sldMk cId="281605229" sldId="568"/>
            <ac:spMk id="7" creationId="{2B87721F-4491-432F-A426-1E1764196C87}"/>
          </ac:spMkLst>
        </pc:spChg>
      </pc:sldChg>
      <pc:sldChg chg="addSp modSp mod modTransition">
        <pc:chgData name="atheer alomar" userId="ba13cdd37e4bbbd1" providerId="LiveId" clId="{3819DCDA-9AAC-4CF6-994A-DE8FDE1AD49A}" dt="2023-12-27T11:51:28.875" v="621" actId="1076"/>
        <pc:sldMkLst>
          <pc:docMk/>
          <pc:sldMk cId="2021526258" sldId="569"/>
        </pc:sldMkLst>
        <pc:spChg chg="add mod">
          <ac:chgData name="atheer alomar" userId="ba13cdd37e4bbbd1" providerId="LiveId" clId="{3819DCDA-9AAC-4CF6-994A-DE8FDE1AD49A}" dt="2023-12-27T11:51:28.875" v="621" actId="1076"/>
          <ac:spMkLst>
            <pc:docMk/>
            <pc:sldMk cId="2021526258" sldId="569"/>
            <ac:spMk id="8" creationId="{ED8C4BC2-286C-43CD-B5D8-64A95F2FAB5A}"/>
          </ac:spMkLst>
        </pc:spChg>
      </pc:sldChg>
      <pc:sldChg chg="addSp modSp mod modTransition">
        <pc:chgData name="atheer alomar" userId="ba13cdd37e4bbbd1" providerId="LiveId" clId="{3819DCDA-9AAC-4CF6-994A-DE8FDE1AD49A}" dt="2023-12-27T11:51:35.190" v="623" actId="1076"/>
        <pc:sldMkLst>
          <pc:docMk/>
          <pc:sldMk cId="2102293106" sldId="570"/>
        </pc:sldMkLst>
        <pc:spChg chg="add mod">
          <ac:chgData name="atheer alomar" userId="ba13cdd37e4bbbd1" providerId="LiveId" clId="{3819DCDA-9AAC-4CF6-994A-DE8FDE1AD49A}" dt="2023-12-27T11:51:35.190" v="623" actId="1076"/>
          <ac:spMkLst>
            <pc:docMk/>
            <pc:sldMk cId="2102293106" sldId="570"/>
            <ac:spMk id="10" creationId="{B056BE99-34C6-4944-B308-D29C8AF2FC8A}"/>
          </ac:spMkLst>
        </pc:spChg>
      </pc:sldChg>
      <pc:sldChg chg="addSp modSp mod modTransition">
        <pc:chgData name="atheer alomar" userId="ba13cdd37e4bbbd1" providerId="LiveId" clId="{3819DCDA-9AAC-4CF6-994A-DE8FDE1AD49A}" dt="2023-12-27T11:51:40.878" v="625" actId="1076"/>
        <pc:sldMkLst>
          <pc:docMk/>
          <pc:sldMk cId="4063062380" sldId="571"/>
        </pc:sldMkLst>
        <pc:spChg chg="add mod">
          <ac:chgData name="atheer alomar" userId="ba13cdd37e4bbbd1" providerId="LiveId" clId="{3819DCDA-9AAC-4CF6-994A-DE8FDE1AD49A}" dt="2023-12-27T11:51:40.878" v="625" actId="1076"/>
          <ac:spMkLst>
            <pc:docMk/>
            <pc:sldMk cId="4063062380" sldId="571"/>
            <ac:spMk id="10" creationId="{C8011F40-8457-47E8-94F3-79834F8FF902}"/>
          </ac:spMkLst>
        </pc:spChg>
      </pc:sldChg>
      <pc:sldChg chg="addSp modSp mod modTransition">
        <pc:chgData name="atheer alomar" userId="ba13cdd37e4bbbd1" providerId="LiveId" clId="{3819DCDA-9AAC-4CF6-994A-DE8FDE1AD49A}" dt="2023-12-27T11:51:49.316" v="628" actId="1076"/>
        <pc:sldMkLst>
          <pc:docMk/>
          <pc:sldMk cId="2625274593" sldId="572"/>
        </pc:sldMkLst>
        <pc:spChg chg="mod">
          <ac:chgData name="atheer alomar" userId="ba13cdd37e4bbbd1" providerId="LiveId" clId="{3819DCDA-9AAC-4CF6-994A-DE8FDE1AD49A}" dt="2023-12-27T11:51:46.504" v="627" actId="1076"/>
          <ac:spMkLst>
            <pc:docMk/>
            <pc:sldMk cId="2625274593" sldId="572"/>
            <ac:spMk id="9" creationId="{B93804DA-ECFA-46A7-A859-185F7A55B52D}"/>
          </ac:spMkLst>
        </pc:spChg>
        <pc:spChg chg="add mod">
          <ac:chgData name="atheer alomar" userId="ba13cdd37e4bbbd1" providerId="LiveId" clId="{3819DCDA-9AAC-4CF6-994A-DE8FDE1AD49A}" dt="2023-12-27T11:51:49.316" v="628" actId="1076"/>
          <ac:spMkLst>
            <pc:docMk/>
            <pc:sldMk cId="2625274593" sldId="572"/>
            <ac:spMk id="10" creationId="{8C7706EE-2AF0-4A64-A852-B1DAC5869F01}"/>
          </ac:spMkLst>
        </pc:spChg>
      </pc:sldChg>
      <pc:sldChg chg="addSp modSp mod modTransition">
        <pc:chgData name="atheer alomar" userId="ba13cdd37e4bbbd1" providerId="LiveId" clId="{3819DCDA-9AAC-4CF6-994A-DE8FDE1AD49A}" dt="2023-12-27T11:51:54.546" v="630" actId="1076"/>
        <pc:sldMkLst>
          <pc:docMk/>
          <pc:sldMk cId="2468104196" sldId="573"/>
        </pc:sldMkLst>
        <pc:spChg chg="add mod">
          <ac:chgData name="atheer alomar" userId="ba13cdd37e4bbbd1" providerId="LiveId" clId="{3819DCDA-9AAC-4CF6-994A-DE8FDE1AD49A}" dt="2023-12-27T11:51:54.546" v="630" actId="1076"/>
          <ac:spMkLst>
            <pc:docMk/>
            <pc:sldMk cId="2468104196" sldId="573"/>
            <ac:spMk id="8" creationId="{3FFC9495-078E-4644-94DF-773F58EC1485}"/>
          </ac:spMkLst>
        </pc:spChg>
      </pc:sldChg>
      <pc:sldChg chg="addSp delSp modSp mod modTransition">
        <pc:chgData name="atheer alomar" userId="ba13cdd37e4bbbd1" providerId="LiveId" clId="{3819DCDA-9AAC-4CF6-994A-DE8FDE1AD49A}" dt="2023-12-27T11:51:13.123" v="617" actId="20577"/>
        <pc:sldMkLst>
          <pc:docMk/>
          <pc:sldMk cId="2845885916" sldId="574"/>
        </pc:sldMkLst>
        <pc:spChg chg="del">
          <ac:chgData name="atheer alomar" userId="ba13cdd37e4bbbd1" providerId="LiveId" clId="{3819DCDA-9AAC-4CF6-994A-DE8FDE1AD49A}" dt="2023-12-27T11:50:41.297" v="614" actId="478"/>
          <ac:spMkLst>
            <pc:docMk/>
            <pc:sldMk cId="2845885916" sldId="574"/>
            <ac:spMk id="8" creationId="{840AA265-8C98-46B2-938F-88D362294867}"/>
          </ac:spMkLst>
        </pc:spChg>
        <pc:spChg chg="add mod">
          <ac:chgData name="atheer alomar" userId="ba13cdd37e4bbbd1" providerId="LiveId" clId="{3819DCDA-9AAC-4CF6-994A-DE8FDE1AD49A}" dt="2023-12-27T11:51:13.123" v="617" actId="20577"/>
          <ac:spMkLst>
            <pc:docMk/>
            <pc:sldMk cId="2845885916" sldId="574"/>
            <ac:spMk id="10" creationId="{2FA467F7-5CD2-4437-8330-948EE052EEA6}"/>
          </ac:spMkLst>
        </pc:spChg>
      </pc:sldChg>
      <pc:sldChg chg="addSp modSp mod modTransition">
        <pc:chgData name="atheer alomar" userId="ba13cdd37e4bbbd1" providerId="LiveId" clId="{3819DCDA-9AAC-4CF6-994A-DE8FDE1AD49A}" dt="2023-12-27T11:50:22.973" v="608"/>
        <pc:sldMkLst>
          <pc:docMk/>
          <pc:sldMk cId="2271433783" sldId="576"/>
        </pc:sldMkLst>
        <pc:spChg chg="mod">
          <ac:chgData name="atheer alomar" userId="ba13cdd37e4bbbd1" providerId="LiveId" clId="{3819DCDA-9AAC-4CF6-994A-DE8FDE1AD49A}" dt="2023-12-27T10:55:27.558" v="514" actId="207"/>
          <ac:spMkLst>
            <pc:docMk/>
            <pc:sldMk cId="2271433783" sldId="576"/>
            <ac:spMk id="3" creationId="{B10ADBFC-30FA-4FEF-804F-F71271E9082A}"/>
          </ac:spMkLst>
        </pc:spChg>
        <pc:spChg chg="add mod">
          <ac:chgData name="atheer alomar" userId="ba13cdd37e4bbbd1" providerId="LiveId" clId="{3819DCDA-9AAC-4CF6-994A-DE8FDE1AD49A}" dt="2023-12-27T11:50:22.973" v="608"/>
          <ac:spMkLst>
            <pc:docMk/>
            <pc:sldMk cId="2271433783" sldId="576"/>
            <ac:spMk id="8" creationId="{D0430795-7AE9-44EA-B4A5-E52FBD382F90}"/>
          </ac:spMkLst>
        </pc:spChg>
      </pc:sldChg>
      <pc:sldChg chg="addSp modSp mod modTransition">
        <pc:chgData name="atheer alomar" userId="ba13cdd37e4bbbd1" providerId="LiveId" clId="{3819DCDA-9AAC-4CF6-994A-DE8FDE1AD49A}" dt="2023-12-27T11:50:25.721" v="609"/>
        <pc:sldMkLst>
          <pc:docMk/>
          <pc:sldMk cId="1061690837" sldId="577"/>
        </pc:sldMkLst>
        <pc:spChg chg="mod">
          <ac:chgData name="atheer alomar" userId="ba13cdd37e4bbbd1" providerId="LiveId" clId="{3819DCDA-9AAC-4CF6-994A-DE8FDE1AD49A}" dt="2023-12-27T10:54:53.752" v="505" actId="207"/>
          <ac:spMkLst>
            <pc:docMk/>
            <pc:sldMk cId="1061690837" sldId="577"/>
            <ac:spMk id="3" creationId="{CB3D94B6-231E-479C-B5C5-564C8747EC06}"/>
          </ac:spMkLst>
        </pc:spChg>
        <pc:spChg chg="add mod">
          <ac:chgData name="atheer alomar" userId="ba13cdd37e4bbbd1" providerId="LiveId" clId="{3819DCDA-9AAC-4CF6-994A-DE8FDE1AD49A}" dt="2023-12-27T11:50:25.721" v="609"/>
          <ac:spMkLst>
            <pc:docMk/>
            <pc:sldMk cId="1061690837" sldId="577"/>
            <ac:spMk id="4" creationId="{E41E0C0E-96BB-4422-931D-7757DE1363EA}"/>
          </ac:spMkLst>
        </pc:spChg>
      </pc:sldChg>
      <pc:sldChg chg="addSp delSp modSp mod modTransition">
        <pc:chgData name="atheer alomar" userId="ba13cdd37e4bbbd1" providerId="LiveId" clId="{3819DCDA-9AAC-4CF6-994A-DE8FDE1AD49A}" dt="2023-12-27T11:50:29.028" v="610"/>
        <pc:sldMkLst>
          <pc:docMk/>
          <pc:sldMk cId="3075767952" sldId="578"/>
        </pc:sldMkLst>
        <pc:spChg chg="mod">
          <ac:chgData name="atheer alomar" userId="ba13cdd37e4bbbd1" providerId="LiveId" clId="{3819DCDA-9AAC-4CF6-994A-DE8FDE1AD49A}" dt="2023-12-27T10:55:43.674" v="516" actId="207"/>
          <ac:spMkLst>
            <pc:docMk/>
            <pc:sldMk cId="3075767952" sldId="578"/>
            <ac:spMk id="3" creationId="{8BBE46E1-107C-47BD-9D56-9F70C8F2CA40}"/>
          </ac:spMkLst>
        </pc:spChg>
        <pc:spChg chg="add mod">
          <ac:chgData name="atheer alomar" userId="ba13cdd37e4bbbd1" providerId="LiveId" clId="{3819DCDA-9AAC-4CF6-994A-DE8FDE1AD49A}" dt="2023-12-27T11:50:29.028" v="610"/>
          <ac:spMkLst>
            <pc:docMk/>
            <pc:sldMk cId="3075767952" sldId="578"/>
            <ac:spMk id="8" creationId="{27E8F71B-8179-47E3-8782-514918D83416}"/>
          </ac:spMkLst>
        </pc:spChg>
        <pc:picChg chg="add del">
          <ac:chgData name="atheer alomar" userId="ba13cdd37e4bbbd1" providerId="LiveId" clId="{3819DCDA-9AAC-4CF6-994A-DE8FDE1AD49A}" dt="2023-12-27T11:05:52.753" v="580" actId="478"/>
          <ac:picMkLst>
            <pc:docMk/>
            <pc:sldMk cId="3075767952" sldId="578"/>
            <ac:picMk id="5" creationId="{E851BACB-7FB1-4DE2-9975-8644941650C4}"/>
          </ac:picMkLst>
        </pc:picChg>
        <pc:picChg chg="add del mod">
          <ac:chgData name="atheer alomar" userId="ba13cdd37e4bbbd1" providerId="LiveId" clId="{3819DCDA-9AAC-4CF6-994A-DE8FDE1AD49A}" dt="2023-12-27T11:05:53.785" v="582"/>
          <ac:picMkLst>
            <pc:docMk/>
            <pc:sldMk cId="3075767952" sldId="578"/>
            <ac:picMk id="6" creationId="{AE89C135-E9BE-4DC2-A718-0AF0116AEA38}"/>
          </ac:picMkLst>
        </pc:picChg>
        <pc:picChg chg="add del">
          <ac:chgData name="atheer alomar" userId="ba13cdd37e4bbbd1" providerId="LiveId" clId="{3819DCDA-9AAC-4CF6-994A-DE8FDE1AD49A}" dt="2023-12-27T11:05:52.363" v="579" actId="478"/>
          <ac:picMkLst>
            <pc:docMk/>
            <pc:sldMk cId="3075767952" sldId="578"/>
            <ac:picMk id="7" creationId="{5ABE0333-A1DE-48B9-B046-60AFE71927A1}"/>
          </ac:picMkLst>
        </pc:picChg>
        <pc:picChg chg="add del mod">
          <ac:chgData name="atheer alomar" userId="ba13cdd37e4bbbd1" providerId="LiveId" clId="{3819DCDA-9AAC-4CF6-994A-DE8FDE1AD49A}" dt="2023-12-27T11:05:53.785" v="582"/>
          <ac:picMkLst>
            <pc:docMk/>
            <pc:sldMk cId="3075767952" sldId="578"/>
            <ac:picMk id="8" creationId="{722DBAA2-D9DC-40D0-87B1-BFA1AE248C40}"/>
          </ac:picMkLst>
        </pc:picChg>
        <pc:picChg chg="add mod">
          <ac:chgData name="atheer alomar" userId="ba13cdd37e4bbbd1" providerId="LiveId" clId="{3819DCDA-9AAC-4CF6-994A-DE8FDE1AD49A}" dt="2023-12-27T11:05:58.873" v="584" actId="1076"/>
          <ac:picMkLst>
            <pc:docMk/>
            <pc:sldMk cId="3075767952" sldId="578"/>
            <ac:picMk id="9" creationId="{689FE78A-763B-4ECB-A161-11D7D827350E}"/>
          </ac:picMkLst>
        </pc:picChg>
        <pc:picChg chg="add mod">
          <ac:chgData name="atheer alomar" userId="ba13cdd37e4bbbd1" providerId="LiveId" clId="{3819DCDA-9AAC-4CF6-994A-DE8FDE1AD49A}" dt="2023-12-27T11:06:02.641" v="585" actId="1076"/>
          <ac:picMkLst>
            <pc:docMk/>
            <pc:sldMk cId="3075767952" sldId="578"/>
            <ac:picMk id="10" creationId="{4F47826D-A773-4052-B4F9-E1F1809AB164}"/>
          </ac:picMkLst>
        </pc:picChg>
      </pc:sldChg>
      <pc:sldChg chg="addSp modSp mod modTransition">
        <pc:chgData name="atheer alomar" userId="ba13cdd37e4bbbd1" providerId="LiveId" clId="{3819DCDA-9AAC-4CF6-994A-DE8FDE1AD49A}" dt="2023-12-27T11:50:31.952" v="611"/>
        <pc:sldMkLst>
          <pc:docMk/>
          <pc:sldMk cId="2091557957" sldId="579"/>
        </pc:sldMkLst>
        <pc:spChg chg="mod">
          <ac:chgData name="atheer alomar" userId="ba13cdd37e4bbbd1" providerId="LiveId" clId="{3819DCDA-9AAC-4CF6-994A-DE8FDE1AD49A}" dt="2023-12-27T10:55:58.822" v="518" actId="207"/>
          <ac:spMkLst>
            <pc:docMk/>
            <pc:sldMk cId="2091557957" sldId="579"/>
            <ac:spMk id="3" creationId="{0B53C8F4-DFB6-43DC-A760-0BA1F1EFB95C}"/>
          </ac:spMkLst>
        </pc:spChg>
        <pc:spChg chg="add mod">
          <ac:chgData name="atheer alomar" userId="ba13cdd37e4bbbd1" providerId="LiveId" clId="{3819DCDA-9AAC-4CF6-994A-DE8FDE1AD49A}" dt="2023-12-27T11:50:31.952" v="611"/>
          <ac:spMkLst>
            <pc:docMk/>
            <pc:sldMk cId="2091557957" sldId="579"/>
            <ac:spMk id="6" creationId="{4BA51004-0A45-486F-AE74-EF3270700A43}"/>
          </ac:spMkLst>
        </pc:spChg>
      </pc:sldChg>
      <pc:sldChg chg="addSp modSp mod modTransition">
        <pc:chgData name="atheer alomar" userId="ba13cdd37e4bbbd1" providerId="LiveId" clId="{3819DCDA-9AAC-4CF6-994A-DE8FDE1AD49A}" dt="2023-12-27T11:50:34.465" v="612"/>
        <pc:sldMkLst>
          <pc:docMk/>
          <pc:sldMk cId="3155555185" sldId="580"/>
        </pc:sldMkLst>
        <pc:spChg chg="mod">
          <ac:chgData name="atheer alomar" userId="ba13cdd37e4bbbd1" providerId="LiveId" clId="{3819DCDA-9AAC-4CF6-994A-DE8FDE1AD49A}" dt="2023-12-27T10:56:15.407" v="520" actId="207"/>
          <ac:spMkLst>
            <pc:docMk/>
            <pc:sldMk cId="3155555185" sldId="580"/>
            <ac:spMk id="3" creationId="{548E4632-C028-4EAB-9843-5C8EF3EC019A}"/>
          </ac:spMkLst>
        </pc:spChg>
        <pc:spChg chg="add mod">
          <ac:chgData name="atheer alomar" userId="ba13cdd37e4bbbd1" providerId="LiveId" clId="{3819DCDA-9AAC-4CF6-994A-DE8FDE1AD49A}" dt="2023-12-27T11:50:34.465" v="612"/>
          <ac:spMkLst>
            <pc:docMk/>
            <pc:sldMk cId="3155555185" sldId="580"/>
            <ac:spMk id="6" creationId="{6511E8AB-6BE2-4DC3-81F9-5E8EB4A97641}"/>
          </ac:spMkLst>
        </pc:spChg>
      </pc:sldChg>
      <pc:sldChg chg="addSp modSp mod modTransition">
        <pc:chgData name="atheer alomar" userId="ba13cdd37e4bbbd1" providerId="LiveId" clId="{3819DCDA-9AAC-4CF6-994A-DE8FDE1AD49A}" dt="2023-12-27T11:50:36.544" v="613"/>
        <pc:sldMkLst>
          <pc:docMk/>
          <pc:sldMk cId="3678505421" sldId="581"/>
        </pc:sldMkLst>
        <pc:spChg chg="mod">
          <ac:chgData name="atheer alomar" userId="ba13cdd37e4bbbd1" providerId="LiveId" clId="{3819DCDA-9AAC-4CF6-994A-DE8FDE1AD49A}" dt="2023-12-27T10:56:37.052" v="522" actId="207"/>
          <ac:spMkLst>
            <pc:docMk/>
            <pc:sldMk cId="3678505421" sldId="581"/>
            <ac:spMk id="3" creationId="{B2D51F59-9904-4389-A450-9F948548F4DC}"/>
          </ac:spMkLst>
        </pc:spChg>
        <pc:spChg chg="add mod">
          <ac:chgData name="atheer alomar" userId="ba13cdd37e4bbbd1" providerId="LiveId" clId="{3819DCDA-9AAC-4CF6-994A-DE8FDE1AD49A}" dt="2023-12-27T11:50:36.544" v="613"/>
          <ac:spMkLst>
            <pc:docMk/>
            <pc:sldMk cId="3678505421" sldId="581"/>
            <ac:spMk id="4" creationId="{BAE3779F-37F5-43B3-9CA5-47AD411D77CB}"/>
          </ac:spMkLst>
        </pc:spChg>
      </pc:sldChg>
      <pc:sldChg chg="addSp modSp mod modTransition">
        <pc:chgData name="atheer alomar" userId="ba13cdd37e4bbbd1" providerId="LiveId" clId="{3819DCDA-9AAC-4CF6-994A-DE8FDE1AD49A}" dt="2023-12-27T11:52:09.595" v="634" actId="1076"/>
        <pc:sldMkLst>
          <pc:docMk/>
          <pc:sldMk cId="3647646289" sldId="582"/>
        </pc:sldMkLst>
        <pc:spChg chg="add mod">
          <ac:chgData name="atheer alomar" userId="ba13cdd37e4bbbd1" providerId="LiveId" clId="{3819DCDA-9AAC-4CF6-994A-DE8FDE1AD49A}" dt="2023-12-27T11:52:09.595" v="634" actId="1076"/>
          <ac:spMkLst>
            <pc:docMk/>
            <pc:sldMk cId="3647646289" sldId="582"/>
            <ac:spMk id="10" creationId="{68AAF394-C561-4BAC-9AA6-80618A2D4A03}"/>
          </ac:spMkLst>
        </pc:spChg>
      </pc:sldChg>
      <pc:sldChg chg="add del">
        <pc:chgData name="atheer alomar" userId="ba13cdd37e4bbbd1" providerId="LiveId" clId="{3819DCDA-9AAC-4CF6-994A-DE8FDE1AD49A}" dt="2023-12-27T09:29:31.828" v="97"/>
        <pc:sldMkLst>
          <pc:docMk/>
          <pc:sldMk cId="3098971047" sldId="583"/>
        </pc:sldMkLst>
      </pc:sldChg>
      <pc:sldChg chg="addSp delSp modSp add mod modTransition delAnim modAnim">
        <pc:chgData name="atheer alomar" userId="ba13cdd37e4bbbd1" providerId="LiveId" clId="{3819DCDA-9AAC-4CF6-994A-DE8FDE1AD49A}" dt="2023-12-27T10:31:10.195" v="420"/>
        <pc:sldMkLst>
          <pc:docMk/>
          <pc:sldMk cId="3565168243" sldId="583"/>
        </pc:sldMkLst>
        <pc:spChg chg="mod">
          <ac:chgData name="atheer alomar" userId="ba13cdd37e4bbbd1" providerId="LiveId" clId="{3819DCDA-9AAC-4CF6-994A-DE8FDE1AD49A}" dt="2023-12-27T09:47:45.930" v="300" actId="1076"/>
          <ac:spMkLst>
            <pc:docMk/>
            <pc:sldMk cId="3565168243" sldId="583"/>
            <ac:spMk id="6" creationId="{22730B43-B3D0-43F3-8084-32657ECB37A1}"/>
          </ac:spMkLst>
        </pc:spChg>
        <pc:spChg chg="mod">
          <ac:chgData name="atheer alomar" userId="ba13cdd37e4bbbd1" providerId="LiveId" clId="{3819DCDA-9AAC-4CF6-994A-DE8FDE1AD49A}" dt="2023-12-27T09:47:43.020" v="299" actId="14100"/>
          <ac:spMkLst>
            <pc:docMk/>
            <pc:sldMk cId="3565168243" sldId="583"/>
            <ac:spMk id="10" creationId="{EEAB7AEA-DD1B-4487-9B2A-6F2223073D90}"/>
          </ac:spMkLst>
        </pc:spChg>
        <pc:spChg chg="del">
          <ac:chgData name="atheer alomar" userId="ba13cdd37e4bbbd1" providerId="LiveId" clId="{3819DCDA-9AAC-4CF6-994A-DE8FDE1AD49A}" dt="2023-12-27T09:47:11.454" v="288" actId="478"/>
          <ac:spMkLst>
            <pc:docMk/>
            <pc:sldMk cId="3565168243" sldId="583"/>
            <ac:spMk id="11" creationId="{7C3DF329-2F4D-443E-AFB7-1FE3DDDD4FFE}"/>
          </ac:spMkLst>
        </pc:spChg>
        <pc:spChg chg="del">
          <ac:chgData name="atheer alomar" userId="ba13cdd37e4bbbd1" providerId="LiveId" clId="{3819DCDA-9AAC-4CF6-994A-DE8FDE1AD49A}" dt="2023-12-27T09:47:17.772" v="292" actId="478"/>
          <ac:spMkLst>
            <pc:docMk/>
            <pc:sldMk cId="3565168243" sldId="583"/>
            <ac:spMk id="13" creationId="{421EF895-6399-4555-AD2B-A2DCA836EE5E}"/>
          </ac:spMkLst>
        </pc:spChg>
        <pc:spChg chg="del">
          <ac:chgData name="atheer alomar" userId="ba13cdd37e4bbbd1" providerId="LiveId" clId="{3819DCDA-9AAC-4CF6-994A-DE8FDE1AD49A}" dt="2023-12-27T09:47:14.242" v="290" actId="478"/>
          <ac:spMkLst>
            <pc:docMk/>
            <pc:sldMk cId="3565168243" sldId="583"/>
            <ac:spMk id="14" creationId="{9160509C-1BBC-43AB-8B87-48056F48C954}"/>
          </ac:spMkLst>
        </pc:spChg>
        <pc:spChg chg="add mod">
          <ac:chgData name="atheer alomar" userId="ba13cdd37e4bbbd1" providerId="LiveId" clId="{3819DCDA-9AAC-4CF6-994A-DE8FDE1AD49A}" dt="2023-12-27T09:48:13.043" v="313" actId="1076"/>
          <ac:spMkLst>
            <pc:docMk/>
            <pc:sldMk cId="3565168243" sldId="583"/>
            <ac:spMk id="17" creationId="{38C8F0D7-D8BA-4A8E-A95A-463188D89EFC}"/>
          </ac:spMkLst>
        </pc:spChg>
        <pc:picChg chg="mod">
          <ac:chgData name="atheer alomar" userId="ba13cdd37e4bbbd1" providerId="LiveId" clId="{3819DCDA-9AAC-4CF6-994A-DE8FDE1AD49A}" dt="2023-12-27T09:48:07.519" v="309" actId="1076"/>
          <ac:picMkLst>
            <pc:docMk/>
            <pc:sldMk cId="3565168243" sldId="583"/>
            <ac:picMk id="4" creationId="{6C9CF9BB-92F9-46FE-B54B-188D158542A3}"/>
          </ac:picMkLst>
        </pc:picChg>
        <pc:picChg chg="del">
          <ac:chgData name="atheer alomar" userId="ba13cdd37e4bbbd1" providerId="LiveId" clId="{3819DCDA-9AAC-4CF6-994A-DE8FDE1AD49A}" dt="2023-12-27T09:47:12.518" v="289" actId="478"/>
          <ac:picMkLst>
            <pc:docMk/>
            <pc:sldMk cId="3565168243" sldId="583"/>
            <ac:picMk id="8" creationId="{C711A868-1B61-4179-B22A-3BBF75B7C0B9}"/>
          </ac:picMkLst>
        </pc:picChg>
        <pc:picChg chg="add mod">
          <ac:chgData name="atheer alomar" userId="ba13cdd37e4bbbd1" providerId="LiveId" clId="{3819DCDA-9AAC-4CF6-994A-DE8FDE1AD49A}" dt="2023-12-27T09:48:36.705" v="318" actId="1076"/>
          <ac:picMkLst>
            <pc:docMk/>
            <pc:sldMk cId="3565168243" sldId="583"/>
            <ac:picMk id="16" creationId="{558720AC-AFCC-4B56-B51D-78A40B6102FC}"/>
          </ac:picMkLst>
        </pc:picChg>
        <pc:picChg chg="del">
          <ac:chgData name="atheer alomar" userId="ba13cdd37e4bbbd1" providerId="LiveId" clId="{3819DCDA-9AAC-4CF6-994A-DE8FDE1AD49A}" dt="2023-12-27T09:47:15.547" v="291" actId="478"/>
          <ac:picMkLst>
            <pc:docMk/>
            <pc:sldMk cId="3565168243" sldId="583"/>
            <ac:picMk id="1026" creationId="{EFE8BEC0-65F4-4AFC-9627-13E0B94972FF}"/>
          </ac:picMkLst>
        </pc:picChg>
        <pc:picChg chg="del">
          <ac:chgData name="atheer alomar" userId="ba13cdd37e4bbbd1" providerId="LiveId" clId="{3819DCDA-9AAC-4CF6-994A-DE8FDE1AD49A}" dt="2023-12-27T09:47:09.031" v="287" actId="478"/>
          <ac:picMkLst>
            <pc:docMk/>
            <pc:sldMk cId="3565168243" sldId="583"/>
            <ac:picMk id="1028" creationId="{22D88CBC-E75A-4C4B-A6BB-1B2825A3696C}"/>
          </ac:picMkLst>
        </pc:picChg>
      </pc:sldChg>
      <pc:sldChg chg="addSp delSp modSp new mod modTransition">
        <pc:chgData name="atheer alomar" userId="ba13cdd37e4bbbd1" providerId="LiveId" clId="{3819DCDA-9AAC-4CF6-994A-DE8FDE1AD49A}" dt="2023-12-27T10:31:26.676" v="422"/>
        <pc:sldMkLst>
          <pc:docMk/>
          <pc:sldMk cId="2337071586" sldId="584"/>
        </pc:sldMkLst>
        <pc:spChg chg="del">
          <ac:chgData name="atheer alomar" userId="ba13cdd37e4bbbd1" providerId="LiveId" clId="{3819DCDA-9AAC-4CF6-994A-DE8FDE1AD49A}" dt="2023-12-27T10:04:33.721" v="339"/>
          <ac:spMkLst>
            <pc:docMk/>
            <pc:sldMk cId="2337071586" sldId="584"/>
            <ac:spMk id="3" creationId="{BA1ED854-F6FB-4701-9AB7-3FC5A0D8389C}"/>
          </ac:spMkLst>
        </pc:spChg>
        <pc:picChg chg="add mod">
          <ac:chgData name="atheer alomar" userId="ba13cdd37e4bbbd1" providerId="LiveId" clId="{3819DCDA-9AAC-4CF6-994A-DE8FDE1AD49A}" dt="2023-12-27T10:04:50.917" v="345" actId="14100"/>
          <ac:picMkLst>
            <pc:docMk/>
            <pc:sldMk cId="2337071586" sldId="584"/>
            <ac:picMk id="5" creationId="{492FF510-D5E5-448E-98E0-88696B6DADD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64FAE61-EF9D-4DB7-A817-CA84F0D42402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6F2E232-3BDA-4876-910F-919BE79A3A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42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4B75E1-72FB-4066-9CB6-FB0AC38E1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1F287B3-D9EC-4F22-BC92-8A7959DC4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E6D762-D564-4CBF-BD02-4B1F85E6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6A0218-C993-467D-845B-EEA8156D9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83F045-F8C1-4049-823F-67E0BE80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525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EB0F19-D72C-42E4-A69B-B3F8DBC9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B034C0E-D326-4D80-A634-972701678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43A9A2-6204-40CA-BA22-550616BF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8454DC-667B-408B-A183-D04D657F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E35D7-BF01-4D01-ABCE-435E780D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346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77B2A2E-2446-4E05-9C7F-113D28D3C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5189CCD-F7F7-4741-AF3A-0AEC0AC8A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BCB10A-1D59-4096-B6EF-4F8A1688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A9C746-643B-40DB-83A9-02AD8D06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3FC3B3-C2B7-42D0-8EDC-54BCD0C4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26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20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33" b="0" i="0">
                <a:solidFill>
                  <a:srgbClr val="595959"/>
                </a:solidFill>
                <a:latin typeface="Arial MT"/>
                <a:cs typeface="Arial MT"/>
              </a:defRPr>
            </a:lvl1pPr>
          </a:lstStyle>
          <a:p>
            <a:pPr marL="144776">
              <a:spcBef>
                <a:spcPts val="7"/>
              </a:spcBef>
            </a:pPr>
            <a:fld id="{81D60167-4931-47E6-BA6A-407CBD079E47}" type="slidenum">
              <a:rPr lang="ar-SA" smtClean="0"/>
              <a:pPr marL="144776">
                <a:spcBef>
                  <a:spcPts val="7"/>
                </a:spcBef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831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3A4D52-D955-4A8A-BEBB-941575CC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A167F2-CF76-4675-86A8-0366BB402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F83206-0A1C-43D9-A210-DAEACD8D7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B954DE-C49E-4983-9998-5DA7595B3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6BFB5C-D26E-47AD-BFD2-E1EA909F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620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4071C3-EDEE-4FF9-861E-662D67C9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0CC9815-E0FC-4E86-80FF-9A33AE95C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0133E2-0134-47D7-895F-87212DC0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1B8AD6-039D-4AC0-B2A4-FC6E3B458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2B87C2-AAAF-4CC7-906B-718A9FF5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52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07BB96-EEF1-4817-9432-84165CE2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AD55333-B190-483F-A780-30981FC79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EED5E09-F759-461C-90C1-3BEC862A7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1CF314-E49D-4D5D-8929-452EFC2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161C85-1F33-4D17-A53D-70AA536D7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8617BB-4484-4DCA-B672-1880BA50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353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7D31AF-CA81-4C41-B404-A874AA3A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A406F73-9633-4A04-A705-451F0EB04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E52E7F-F35B-47FC-AEF3-A4C6FA8BA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EB8C1FE-DC5C-49B9-9F26-84737395A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776A639-3544-4DBE-99A3-7130A4C71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694E09D-0EC7-4F64-9A30-51FBCCA46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2DA17A-5ECA-4272-A950-6145F1A9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8A8E0B-856D-4143-BB6B-552FD17F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1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7F2AED-7E88-4224-A16A-F9FD3E79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2CEBC83-A9B4-4C94-9140-3CC017A4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88AA2D-3998-4168-B161-F9207E46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AC7B2C5-4563-4EDF-B366-4CF17035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360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34701A-0E0F-4C27-8013-F8D38C02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8819F41-4E42-4211-99EF-CBD65353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E7EE070-EA38-4BC0-B8AC-F0CA6E67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28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E4D34E-E8F3-4596-8A12-AAD6D374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1A1342-3539-43DC-BF5D-98BF474F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3E52780-E9E2-4228-80B8-C9D138698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6A294D-C2C1-467C-A943-CF3485F3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BE3C1B5-1F2F-435F-A755-CCBD8D847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04C193-AA2A-4206-8F65-9546DBFD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6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D0BB85-BE71-4AAD-87C0-3D4DA163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4B2F26C-40B8-4908-BDA3-4E97B0F29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1DAF45C-A57F-4B6C-A388-B3032A0E7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563096-6CC9-4F6C-A40F-0C08C48D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453636C-FBFE-40DA-B06C-BD283FB7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777EC5-97B9-404C-9BCB-0600493F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55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6BC0E67-E8AF-40D7-9AC0-7471300F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229FA7-A0DD-4731-9E10-23BAFD5B3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AB974F-CDF0-429C-ABFC-717BE2B20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CA574-DADB-4BC1-AC23-D7031669835F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5D9318-F27F-4BA0-95E4-51854EB28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EB6DCB-7E44-4DDF-B40B-5339A2A44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32C38-9DC8-430C-9533-E87B9AC0C3C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322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mp"/><Relationship Id="rId4" Type="http://schemas.openxmlformats.org/officeDocument/2006/relationships/image" Target="../media/image52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3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microsoft.com/office/2007/relationships/hdphoto" Target="../media/hdphoto4.wdp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4.tmp"/><Relationship Id="rId7" Type="http://schemas.openxmlformats.org/officeDocument/2006/relationships/image" Target="../media/image63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tm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107.png"/><Relationship Id="rId4" Type="http://schemas.openxmlformats.org/officeDocument/2006/relationships/image" Target="../media/image106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10574733" TargetMode="External"/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16.wdp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microsoft.com/office/2017/06/relationships/model3d" Target="../media/model3d1.glb"/><Relationship Id="rId5" Type="http://schemas.microsoft.com/office/2007/relationships/hdphoto" Target="../media/hdphoto17.wdp"/><Relationship Id="rId4" Type="http://schemas.openxmlformats.org/officeDocument/2006/relationships/image" Target="../media/image117.png"/><Relationship Id="rId9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9DB4C36-D56F-4338-AA44-84E0BD520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1212F4-061A-40C8-B7CC-82C42AEBE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5" y="388118"/>
            <a:ext cx="4338573" cy="1336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5C1D83-F910-4F58-A686-FDC21A7A3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311" y="4596077"/>
            <a:ext cx="3417007" cy="15565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CE36C19-C49A-4D27-A6DF-3EC3CAC79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26" y="417045"/>
            <a:ext cx="2459480" cy="218357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6B1A7E7-8929-45C5-AA69-CF1D3FCCB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3" y="4740208"/>
            <a:ext cx="3400723" cy="155652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1646" y="2367917"/>
            <a:ext cx="9237133" cy="2971753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 marR="6773" indent="219281" algn="ctr" rtl="0">
              <a:lnSpc>
                <a:spcPct val="100000"/>
              </a:lnSpc>
              <a:spcBef>
                <a:spcPts val="133"/>
              </a:spcBef>
            </a:pPr>
            <a:r>
              <a:rPr lang="en-US" sz="6000" b="1" spc="-20" dirty="0">
                <a:solidFill>
                  <a:srgbClr val="000000"/>
                </a:solidFill>
              </a:rPr>
              <a:t>Good morning</a:t>
            </a:r>
            <a:br>
              <a:rPr lang="ar-SA" sz="6000" b="1" spc="-20" dirty="0">
                <a:solidFill>
                  <a:srgbClr val="000000"/>
                </a:solidFill>
              </a:rPr>
            </a:br>
            <a:r>
              <a:rPr lang="en-US" sz="6000" b="1" spc="-20" dirty="0">
                <a:solidFill>
                  <a:srgbClr val="000000"/>
                </a:solidFill>
              </a:rPr>
              <a:t>everyone</a:t>
            </a:r>
            <a:r>
              <a:rPr lang="ar-SA" sz="6000" b="1" spc="-20" dirty="0">
                <a:solidFill>
                  <a:srgbClr val="000000"/>
                </a:solidFill>
              </a:rPr>
              <a:t>!</a:t>
            </a:r>
            <a:br>
              <a:rPr lang="ar-SA" sz="7200" b="1" spc="-20" dirty="0">
                <a:solidFill>
                  <a:srgbClr val="000000"/>
                </a:solidFill>
              </a:rPr>
            </a:br>
            <a:endParaRPr sz="7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DF96CFF-536F-4250-9F9A-EC19CF621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CD4B1622-B948-4AA9-8000-52A1F2E3E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5D5F59C-5782-4EA0-82EF-2BA09D03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5"/>
          <a:stretch/>
        </p:blipFill>
        <p:spPr>
          <a:xfrm>
            <a:off x="379731" y="2523281"/>
            <a:ext cx="11368573" cy="33343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B1F8AB-1F3F-4CD7-B51F-D841F1984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76"/>
          <a:stretch/>
        </p:blipFill>
        <p:spPr>
          <a:xfrm>
            <a:off x="693889" y="1253815"/>
            <a:ext cx="10590835" cy="8860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9B34E34-2CB5-43B7-9648-3139968F8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8" y="489574"/>
            <a:ext cx="2556285" cy="622789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B3706C39-6748-44F8-A48F-2D2BACFF8E17}"/>
              </a:ext>
            </a:extLst>
          </p:cNvPr>
          <p:cNvCxnSpPr>
            <a:cxnSpLocks/>
          </p:cNvCxnSpPr>
          <p:nvPr/>
        </p:nvCxnSpPr>
        <p:spPr>
          <a:xfrm flipH="1">
            <a:off x="9252349" y="3723588"/>
            <a:ext cx="213747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57F2CB2F-6A80-4E60-8708-42318E3FCF7B}"/>
              </a:ext>
            </a:extLst>
          </p:cNvPr>
          <p:cNvSpPr/>
          <p:nvPr/>
        </p:nvSpPr>
        <p:spPr>
          <a:xfrm>
            <a:off x="1382876" y="3127363"/>
            <a:ext cx="5770278" cy="6504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ECC56C5-03F1-4C7C-A8C1-B85B2780D298}"/>
              </a:ext>
            </a:extLst>
          </p:cNvPr>
          <p:cNvSpPr/>
          <p:nvPr/>
        </p:nvSpPr>
        <p:spPr>
          <a:xfrm>
            <a:off x="5914663" y="5062194"/>
            <a:ext cx="2739141" cy="7954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411CC591-ACE3-466A-9115-808696547EED}"/>
              </a:ext>
            </a:extLst>
          </p:cNvPr>
          <p:cNvCxnSpPr>
            <a:cxnSpLocks/>
          </p:cNvCxnSpPr>
          <p:nvPr/>
        </p:nvCxnSpPr>
        <p:spPr>
          <a:xfrm flipH="1">
            <a:off x="4976060" y="5742494"/>
            <a:ext cx="79970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F2EEB57-3D61-4C40-BB85-23F34AD09A6B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9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F943F8-1F1C-48FC-80DC-C0A58B631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330C85E9-2611-4F0F-9BEC-0B00A87B2B0E}"/>
              </a:ext>
            </a:extLst>
          </p:cNvPr>
          <p:cNvSpPr txBox="1"/>
          <p:nvPr/>
        </p:nvSpPr>
        <p:spPr>
          <a:xfrm>
            <a:off x="502670" y="1052374"/>
            <a:ext cx="7770495" cy="11951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When</a:t>
            </a:r>
            <a:r>
              <a:rPr sz="3600" b="1" u="sng" spc="-25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dirty="0">
                <a:solidFill>
                  <a:srgbClr val="C00000"/>
                </a:solidFill>
                <a:latin typeface="Comic Sans MS"/>
                <a:cs typeface="Comic Sans MS"/>
              </a:rPr>
              <a:t>do</a:t>
            </a:r>
            <a:r>
              <a:rPr sz="3600" b="1" u="sng" spc="-15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we</a:t>
            </a:r>
            <a:r>
              <a:rPr sz="3600" b="1" u="sng" spc="-1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use</a:t>
            </a:r>
            <a:r>
              <a:rPr sz="3600" b="1" u="sng" spc="-2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them?</a:t>
            </a:r>
            <a:endParaRPr sz="3600" b="1" u="sng" dirty="0">
              <a:solidFill>
                <a:srgbClr val="C00000"/>
              </a:solidFill>
              <a:latin typeface="Comic Sans MS"/>
              <a:cs typeface="Comic Sans MS"/>
            </a:endParaRPr>
          </a:p>
          <a:p>
            <a:pPr algn="l" rtl="0">
              <a:lnSpc>
                <a:spcPct val="100000"/>
              </a:lnSpc>
              <a:spcBef>
                <a:spcPts val="60"/>
              </a:spcBef>
            </a:pPr>
            <a:endParaRPr lang="ar-SA" sz="4000" b="1" dirty="0">
              <a:latin typeface="Comic Sans MS"/>
              <a:cs typeface="Comic Sans M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46598D1-B603-4D69-8EA5-2641B1E4013B}"/>
              </a:ext>
            </a:extLst>
          </p:cNvPr>
          <p:cNvSpPr txBox="1"/>
          <p:nvPr/>
        </p:nvSpPr>
        <p:spPr>
          <a:xfrm>
            <a:off x="442192" y="1720798"/>
            <a:ext cx="10072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marR="5080" indent="-318770" algn="l" rtl="0">
              <a:lnSpc>
                <a:spcPct val="100299"/>
              </a:lnSpc>
            </a:pPr>
            <a:r>
              <a:rPr lang="en-US" sz="2400" b="1" spc="-5" dirty="0">
                <a:latin typeface="Comic Sans MS"/>
                <a:cs typeface="Comic Sans MS"/>
              </a:rPr>
              <a:t>We</a:t>
            </a:r>
            <a:r>
              <a:rPr lang="en-US" sz="2400" b="1" dirty="0">
                <a:latin typeface="Comic Sans MS"/>
                <a:cs typeface="Comic Sans MS"/>
              </a:rPr>
              <a:t> use</a:t>
            </a:r>
            <a:r>
              <a:rPr lang="en-US" sz="2400" b="1" spc="-5" dirty="0">
                <a:latin typeface="Comic Sans MS"/>
                <a:cs typeface="Comic Sans MS"/>
              </a:rPr>
              <a:t> them</a:t>
            </a:r>
            <a:r>
              <a:rPr lang="en-US" sz="2400" b="1" spc="5" dirty="0">
                <a:latin typeface="Comic Sans MS"/>
                <a:cs typeface="Comic Sans MS"/>
              </a:rPr>
              <a:t> </a:t>
            </a:r>
            <a:r>
              <a:rPr lang="en-US" sz="2400" b="1" spc="-5" dirty="0">
                <a:latin typeface="Comic Sans MS"/>
                <a:cs typeface="Comic Sans MS"/>
              </a:rPr>
              <a:t>to</a:t>
            </a:r>
            <a:r>
              <a:rPr lang="en-US" sz="2400" b="1" spc="5" dirty="0">
                <a:latin typeface="Comic Sans MS"/>
                <a:cs typeface="Comic Sans MS"/>
              </a:rPr>
              <a:t> </a:t>
            </a:r>
            <a:r>
              <a:rPr lang="en-US" sz="2400" b="1" spc="-5" dirty="0">
                <a:latin typeface="Comic Sans MS"/>
                <a:cs typeface="Comic Sans MS"/>
              </a:rPr>
              <a:t>compare</a:t>
            </a:r>
            <a:r>
              <a:rPr lang="en-US" sz="2400" b="1" spc="50" dirty="0">
                <a:latin typeface="Comic Sans MS"/>
                <a:cs typeface="Comic Sans MS"/>
              </a:rPr>
              <a:t> </a:t>
            </a:r>
            <a:r>
              <a:rPr lang="en-US" sz="2400" b="1" u="heavy" spc="-5" dirty="0">
                <a:solidFill>
                  <a:srgbClr val="666600"/>
                </a:solidFill>
                <a:uFill>
                  <a:solidFill>
                    <a:srgbClr val="666600"/>
                  </a:solidFill>
                </a:uFill>
                <a:latin typeface="Comic Sans MS"/>
                <a:cs typeface="Comic Sans MS"/>
              </a:rPr>
              <a:t>TWO</a:t>
            </a:r>
            <a:r>
              <a:rPr lang="en-US" sz="2400" b="1" spc="-340" dirty="0">
                <a:solidFill>
                  <a:srgbClr val="666600"/>
                </a:solidFill>
                <a:latin typeface="Comic Sans MS"/>
                <a:cs typeface="Comic Sans MS"/>
              </a:rPr>
              <a:t> </a:t>
            </a:r>
            <a:r>
              <a:rPr lang="en-US" sz="2400" b="1" spc="-5" dirty="0">
                <a:latin typeface="Comic Sans MS"/>
                <a:cs typeface="Comic Sans MS"/>
              </a:rPr>
              <a:t>objects, people, </a:t>
            </a:r>
            <a:r>
              <a:rPr lang="en-US" sz="2400" b="1" spc="-760" dirty="0">
                <a:latin typeface="Comic Sans MS"/>
                <a:cs typeface="Comic Sans MS"/>
              </a:rPr>
              <a:t> </a:t>
            </a:r>
            <a:r>
              <a:rPr lang="en-US" sz="2400" b="1" spc="-5" dirty="0">
                <a:latin typeface="Comic Sans MS"/>
                <a:cs typeface="Comic Sans MS"/>
              </a:rPr>
              <a:t>places…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BC2A7D4-02B5-4237-80F8-C003CE8D9C89}"/>
              </a:ext>
            </a:extLst>
          </p:cNvPr>
          <p:cNvSpPr txBox="1"/>
          <p:nvPr/>
        </p:nvSpPr>
        <p:spPr>
          <a:xfrm>
            <a:off x="6454377" y="4917155"/>
            <a:ext cx="8076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the Ford is </a:t>
            </a:r>
            <a:r>
              <a:rPr lang="en-US" sz="2400" b="1" dirty="0">
                <a:solidFill>
                  <a:srgbClr val="C00000"/>
                </a:solidFill>
              </a:rPr>
              <a:t>bigger than </a:t>
            </a:r>
            <a:r>
              <a:rPr lang="en-US" sz="2400" b="1" dirty="0"/>
              <a:t>the Toyota </a:t>
            </a:r>
            <a:endParaRPr lang="ar-SA" sz="24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276A4A1-1B72-4013-9170-DAADC8E8E574}"/>
              </a:ext>
            </a:extLst>
          </p:cNvPr>
          <p:cNvSpPr txBox="1"/>
          <p:nvPr/>
        </p:nvSpPr>
        <p:spPr>
          <a:xfrm>
            <a:off x="502670" y="4854375"/>
            <a:ext cx="484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The Toyota is </a:t>
            </a:r>
            <a:r>
              <a:rPr lang="en-US" sz="2400" b="1" dirty="0">
                <a:solidFill>
                  <a:srgbClr val="C00000"/>
                </a:solidFill>
              </a:rPr>
              <a:t>smaller than </a:t>
            </a:r>
            <a:r>
              <a:rPr lang="en-US" sz="2400" b="1" dirty="0"/>
              <a:t>the Ford</a:t>
            </a:r>
            <a:endParaRPr lang="ar-SA" sz="24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BD006F5-4ED5-435C-AFCC-2579C303A7C2}"/>
              </a:ext>
            </a:extLst>
          </p:cNvPr>
          <p:cNvSpPr txBox="1"/>
          <p:nvPr/>
        </p:nvSpPr>
        <p:spPr>
          <a:xfrm>
            <a:off x="442192" y="5730581"/>
            <a:ext cx="11630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 To learn to use these we need to learn </a:t>
            </a:r>
            <a:r>
              <a:rPr lang="en-US" sz="3600" b="1" u="sng" dirty="0">
                <a:solidFill>
                  <a:srgbClr val="00B050"/>
                </a:solidFill>
              </a:rPr>
              <a:t>five basic rules</a:t>
            </a:r>
            <a:r>
              <a:rPr lang="en-US" sz="3600" b="1" dirty="0">
                <a:solidFill>
                  <a:srgbClr val="00B050"/>
                </a:solidFill>
              </a:rPr>
              <a:t>:</a:t>
            </a:r>
            <a:endParaRPr lang="ar-SA" sz="3600" b="1" dirty="0">
              <a:solidFill>
                <a:srgbClr val="00B05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C6B2B82-AC9E-4F50-ADFE-78F55CC46AB7}"/>
              </a:ext>
            </a:extLst>
          </p:cNvPr>
          <p:cNvSpPr txBox="1"/>
          <p:nvPr/>
        </p:nvSpPr>
        <p:spPr>
          <a:xfrm>
            <a:off x="442192" y="2319255"/>
            <a:ext cx="1084745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/>
              <a:t>Let’s say that I have </a:t>
            </a:r>
            <a:r>
              <a:rPr lang="en-US" sz="2400" b="1" dirty="0">
                <a:solidFill>
                  <a:srgbClr val="C00000"/>
                </a:solidFill>
              </a:rPr>
              <a:t>two cars</a:t>
            </a:r>
            <a:r>
              <a:rPr lang="en-US" sz="2400" b="1" dirty="0"/>
              <a:t>. I have a </a:t>
            </a:r>
            <a:r>
              <a:rPr lang="en-US" sz="2400" b="1" dirty="0">
                <a:solidFill>
                  <a:srgbClr val="C00000"/>
                </a:solidFill>
              </a:rPr>
              <a:t>little Toyota </a:t>
            </a:r>
            <a:r>
              <a:rPr lang="en-US" sz="2400" b="1" dirty="0"/>
              <a:t>and a </a:t>
            </a:r>
            <a:r>
              <a:rPr lang="en-US" sz="2400" b="1" dirty="0">
                <a:solidFill>
                  <a:srgbClr val="C00000"/>
                </a:solidFill>
              </a:rPr>
              <a:t>big Ford</a:t>
            </a:r>
            <a:r>
              <a:rPr lang="en-US" sz="2400" b="1" dirty="0"/>
              <a:t>. A </a:t>
            </a:r>
            <a:r>
              <a:rPr lang="en-US" sz="2400" b="1" u="sng" dirty="0"/>
              <a:t>comparative</a:t>
            </a:r>
            <a:r>
              <a:rPr lang="en-US" sz="2400" b="1" dirty="0"/>
              <a:t> is used to show the difference between the two. so we can say…</a:t>
            </a:r>
          </a:p>
          <a:p>
            <a:pPr algn="l" rtl="0"/>
            <a:endParaRPr lang="ar-SA" sz="2400" dirty="0"/>
          </a:p>
        </p:txBody>
      </p:sp>
      <p:pic>
        <p:nvPicPr>
          <p:cNvPr id="1026" name="Picture 2" descr="PSA and Toyota will end joint production of small cars, paper says |  Automotive News Europe">
            <a:extLst>
              <a:ext uri="{FF2B5EF4-FFF2-40B4-BE49-F238E27FC236}">
                <a16:creationId xmlns:a16="http://schemas.microsoft.com/office/drawing/2014/main" id="{E9E21A36-9BE2-4A4B-95DB-8C94D842F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938" r="10189" b="-938"/>
          <a:stretch/>
        </p:blipFill>
        <p:spPr bwMode="auto">
          <a:xfrm>
            <a:off x="1561978" y="3167637"/>
            <a:ext cx="2207195" cy="17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Ford Models | Ford Price &amp; History - TrueCar">
            <a:extLst>
              <a:ext uri="{FF2B5EF4-FFF2-40B4-BE49-F238E27FC236}">
                <a16:creationId xmlns:a16="http://schemas.microsoft.com/office/drawing/2014/main" id="{1698F9EC-70E3-4B91-AEFB-2B255423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05" y="3080691"/>
            <a:ext cx="4031132" cy="206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AF11436-5B31-4B4D-B66B-636151773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68"/>
          <a:stretch/>
        </p:blipFill>
        <p:spPr>
          <a:xfrm>
            <a:off x="9458777" y="-347241"/>
            <a:ext cx="2880333" cy="2528894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984892B6-02AF-4176-A810-2D62BF35535F}"/>
              </a:ext>
            </a:extLst>
          </p:cNvPr>
          <p:cNvCxnSpPr>
            <a:cxnSpLocks/>
          </p:cNvCxnSpPr>
          <p:nvPr/>
        </p:nvCxnSpPr>
        <p:spPr>
          <a:xfrm flipV="1">
            <a:off x="9890928" y="2181653"/>
            <a:ext cx="2007847" cy="25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1319;p30">
            <a:extLst>
              <a:ext uri="{FF2B5EF4-FFF2-40B4-BE49-F238E27FC236}">
                <a16:creationId xmlns:a16="http://schemas.microsoft.com/office/drawing/2014/main" id="{2C91128A-7157-425E-9E9C-CF24C64C81B8}"/>
              </a:ext>
            </a:extLst>
          </p:cNvPr>
          <p:cNvSpPr/>
          <p:nvPr/>
        </p:nvSpPr>
        <p:spPr>
          <a:xfrm>
            <a:off x="3368069" y="332864"/>
            <a:ext cx="5779057" cy="654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-US" sz="3200" b="1" spc="-5" dirty="0">
                <a:latin typeface="Comic Sans MS"/>
                <a:cs typeface="Comic Sans MS"/>
              </a:rPr>
              <a:t>Comparative</a:t>
            </a:r>
            <a:r>
              <a:rPr lang="en-US" sz="3200" b="1" spc="-35" dirty="0">
                <a:latin typeface="Comic Sans MS"/>
                <a:cs typeface="Comic Sans MS"/>
              </a:rPr>
              <a:t> </a:t>
            </a:r>
            <a:r>
              <a:rPr lang="en-US" sz="3200" b="1" spc="-5" dirty="0">
                <a:latin typeface="Comic Sans MS"/>
                <a:cs typeface="Comic Sans MS"/>
              </a:rPr>
              <a:t>adjectives</a:t>
            </a:r>
            <a:endParaRPr lang="ar-SA" sz="3200" b="1" u="sng" dirty="0"/>
          </a:p>
        </p:txBody>
      </p:sp>
    </p:spTree>
    <p:extLst>
      <p:ext uri="{BB962C8B-B14F-4D97-AF65-F5344CB8AC3E}">
        <p14:creationId xmlns:p14="http://schemas.microsoft.com/office/powerpoint/2010/main" val="26791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44479653-2D3C-4C5C-904E-D113A12F9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73237FD-14E2-4C84-97D2-72FFFAE39588}"/>
              </a:ext>
            </a:extLst>
          </p:cNvPr>
          <p:cNvSpPr txBox="1"/>
          <p:nvPr/>
        </p:nvSpPr>
        <p:spPr>
          <a:xfrm>
            <a:off x="638596" y="1395599"/>
            <a:ext cx="11230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/>
              <a:t>adjective has 1 syllable we </a:t>
            </a:r>
            <a:r>
              <a:rPr lang="en-US" sz="3200" b="1" dirty="0">
                <a:solidFill>
                  <a:srgbClr val="FF0000"/>
                </a:solidFill>
              </a:rPr>
              <a:t>add the ending –er </a:t>
            </a:r>
            <a:r>
              <a:rPr lang="en-US" sz="3200" b="1" dirty="0"/>
              <a:t>to the adjective.</a:t>
            </a:r>
            <a:endParaRPr lang="ar-SA" sz="32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9173732-B9F6-44C5-BC14-46B5F3F93C24}"/>
              </a:ext>
            </a:extLst>
          </p:cNvPr>
          <p:cNvSpPr txBox="1"/>
          <p:nvPr/>
        </p:nvSpPr>
        <p:spPr>
          <a:xfrm>
            <a:off x="381568" y="3375973"/>
            <a:ext cx="88666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/>
              <a:t>small + er</a:t>
            </a:r>
          </a:p>
          <a:p>
            <a:pPr algn="l" rtl="0"/>
            <a:r>
              <a:rPr lang="en-US" sz="3200" b="1" dirty="0"/>
              <a:t> </a:t>
            </a:r>
            <a:endParaRPr lang="ar-SA" sz="32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AFB5BFD-700F-4E52-AE76-A566AC550777}"/>
              </a:ext>
            </a:extLst>
          </p:cNvPr>
          <p:cNvSpPr txBox="1"/>
          <p:nvPr/>
        </p:nvSpPr>
        <p:spPr>
          <a:xfrm>
            <a:off x="3228109" y="5542972"/>
            <a:ext cx="10322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The ant is </a:t>
            </a:r>
            <a:r>
              <a:rPr lang="en-US" sz="3600" b="1" dirty="0">
                <a:solidFill>
                  <a:srgbClr val="FF0000"/>
                </a:solidFill>
              </a:rPr>
              <a:t>smaller than </a:t>
            </a:r>
            <a:r>
              <a:rPr lang="en-US" sz="3600" b="1" dirty="0"/>
              <a:t>the hippo.</a:t>
            </a:r>
            <a:endParaRPr lang="ar-SA" sz="3600" b="1" dirty="0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72C4DEEB-B2F5-4A5E-942A-786187453C37}"/>
              </a:ext>
            </a:extLst>
          </p:cNvPr>
          <p:cNvSpPr txBox="1"/>
          <p:nvPr/>
        </p:nvSpPr>
        <p:spPr>
          <a:xfrm>
            <a:off x="4111200" y="2360532"/>
            <a:ext cx="3888740" cy="478336"/>
          </a:xfrm>
          <a:prstGeom prst="rect">
            <a:avLst/>
          </a:prstGeom>
          <a:ln w="38097">
            <a:solidFill>
              <a:srgbClr val="FF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370"/>
              </a:spcBef>
            </a:pPr>
            <a:r>
              <a:rPr sz="2800" b="1" spc="-5" dirty="0">
                <a:latin typeface="Comic Sans MS"/>
                <a:cs typeface="Comic Sans MS"/>
              </a:rPr>
              <a:t>Adj.</a:t>
            </a:r>
            <a:r>
              <a:rPr sz="2800" b="1" spc="-2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+</a:t>
            </a:r>
            <a:r>
              <a:rPr sz="2800" b="1" spc="-20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-er </a:t>
            </a:r>
            <a:r>
              <a:rPr sz="2800" b="1" dirty="0">
                <a:latin typeface="Comic Sans MS"/>
                <a:cs typeface="Comic Sans MS"/>
              </a:rPr>
              <a:t>+</a:t>
            </a:r>
            <a:r>
              <a:rPr sz="2800" b="1" spc="-20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than</a:t>
            </a:r>
            <a:endParaRPr sz="2800" b="1" dirty="0">
              <a:latin typeface="Comic Sans MS"/>
              <a:cs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7F4CEA0-E8D5-4DEF-85D5-F0EFB45D5AA7}"/>
              </a:ext>
            </a:extLst>
          </p:cNvPr>
          <p:cNvSpPr txBox="1"/>
          <p:nvPr/>
        </p:nvSpPr>
        <p:spPr>
          <a:xfrm>
            <a:off x="867090" y="5492669"/>
            <a:ext cx="2361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lang="en-US" sz="3600" b="1" i="1" spc="-30" dirty="0">
                <a:latin typeface="Comic Sans MS"/>
                <a:cs typeface="Comic Sans MS"/>
              </a:rPr>
              <a:t>Example:</a:t>
            </a:r>
            <a:endParaRPr lang="en-US" sz="3600" b="1" dirty="0">
              <a:latin typeface="Comic Sans MS"/>
              <a:cs typeface="Comic Sans M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3CAD05-EF5E-4E93-A61B-B82D6A8EC2D0}"/>
              </a:ext>
            </a:extLst>
          </p:cNvPr>
          <p:cNvSpPr txBox="1"/>
          <p:nvPr/>
        </p:nvSpPr>
        <p:spPr>
          <a:xfrm>
            <a:off x="381568" y="4137728"/>
            <a:ext cx="8866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/>
              <a:t>hard + er</a:t>
            </a:r>
            <a:endParaRPr lang="ar-SA" sz="3200" b="1" dirty="0"/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EE378904-D88F-419D-9EE5-87988C192D71}"/>
              </a:ext>
            </a:extLst>
          </p:cNvPr>
          <p:cNvSpPr/>
          <p:nvPr/>
        </p:nvSpPr>
        <p:spPr>
          <a:xfrm>
            <a:off x="2240592" y="3491392"/>
            <a:ext cx="198481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Hippopotamus Cartoon Images – Browse 50,157 Stock Photos, Vectors, and  Video | Adobe Stock">
            <a:extLst>
              <a:ext uri="{FF2B5EF4-FFF2-40B4-BE49-F238E27FC236}">
                <a16:creationId xmlns:a16="http://schemas.microsoft.com/office/drawing/2014/main" id="{BCC8668A-9437-45B0-A121-FC7CDFE52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190" y="3268964"/>
            <a:ext cx="3239242" cy="215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6+ Thousand Cartoon Red Ant Royalty-Free Images, Stock Photos &amp; Pictures |  Shutterstock">
            <a:extLst>
              <a:ext uri="{FF2B5EF4-FFF2-40B4-BE49-F238E27FC236}">
                <a16:creationId xmlns:a16="http://schemas.microsoft.com/office/drawing/2014/main" id="{23A5C73D-E5A3-4E2F-A251-F08BD1C3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88" y="4280438"/>
            <a:ext cx="1509334" cy="12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6">
            <a:extLst>
              <a:ext uri="{FF2B5EF4-FFF2-40B4-BE49-F238E27FC236}">
                <a16:creationId xmlns:a16="http://schemas.microsoft.com/office/drawing/2014/main" id="{56F6CA1E-C892-4217-955E-8BCDDAF9426A}"/>
              </a:ext>
            </a:extLst>
          </p:cNvPr>
          <p:cNvSpPr/>
          <p:nvPr/>
        </p:nvSpPr>
        <p:spPr>
          <a:xfrm>
            <a:off x="2230812" y="4193249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EC06D87-9B27-4E35-AA1F-E2E9A80235F5}"/>
              </a:ext>
            </a:extLst>
          </p:cNvPr>
          <p:cNvSpPr txBox="1"/>
          <p:nvPr/>
        </p:nvSpPr>
        <p:spPr>
          <a:xfrm>
            <a:off x="938096" y="3355002"/>
            <a:ext cx="6346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smaller than </a:t>
            </a:r>
            <a:endParaRPr lang="ar-SA" sz="36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1E80D0A-91EB-4D34-B648-D1F794199674}"/>
              </a:ext>
            </a:extLst>
          </p:cNvPr>
          <p:cNvSpPr txBox="1"/>
          <p:nvPr/>
        </p:nvSpPr>
        <p:spPr>
          <a:xfrm>
            <a:off x="638596" y="4093333"/>
            <a:ext cx="6346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harder than</a:t>
            </a:r>
            <a:endParaRPr lang="ar-SA" sz="3600" dirty="0"/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8DE91ADA-4245-46B0-BC36-176E4114BFC2}"/>
              </a:ext>
            </a:extLst>
          </p:cNvPr>
          <p:cNvSpPr/>
          <p:nvPr/>
        </p:nvSpPr>
        <p:spPr>
          <a:xfrm>
            <a:off x="2752872" y="255738"/>
            <a:ext cx="1440157" cy="11568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1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20" name="Google Shape;1319;p30">
            <a:extLst>
              <a:ext uri="{FF2B5EF4-FFF2-40B4-BE49-F238E27FC236}">
                <a16:creationId xmlns:a16="http://schemas.microsoft.com/office/drawing/2014/main" id="{11E051F5-9454-4637-84D6-D02B145F4439}"/>
              </a:ext>
            </a:extLst>
          </p:cNvPr>
          <p:cNvSpPr/>
          <p:nvPr/>
        </p:nvSpPr>
        <p:spPr>
          <a:xfrm>
            <a:off x="4111200" y="496228"/>
            <a:ext cx="5779057" cy="654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-US" sz="3200" b="1" dirty="0"/>
              <a:t>Adjective has </a:t>
            </a:r>
            <a:r>
              <a:rPr lang="en-US" sz="3200" b="1" u="sng" dirty="0"/>
              <a:t>1 syllable</a:t>
            </a:r>
            <a:endParaRPr lang="ar-SA" sz="3200" b="1" u="sng" dirty="0"/>
          </a:p>
        </p:txBody>
      </p:sp>
    </p:spTree>
    <p:extLst>
      <p:ext uri="{BB962C8B-B14F-4D97-AF65-F5344CB8AC3E}">
        <p14:creationId xmlns:p14="http://schemas.microsoft.com/office/powerpoint/2010/main" val="28838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E3AE1CC4-8708-4198-81F6-C43C45A8D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13+ Thousand Cartoon Grey Elephants Royalty-Free Images, Stock Photos &amp;  Pictures | Shutterstock">
            <a:extLst>
              <a:ext uri="{FF2B5EF4-FFF2-40B4-BE49-F238E27FC236}">
                <a16:creationId xmlns:a16="http://schemas.microsoft.com/office/drawing/2014/main" id="{833B9E5D-DF06-48A6-827B-8E222BA96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83" y="3901721"/>
            <a:ext cx="3226420" cy="252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Cute giraffe cartoon in 2023 | Cartoon drawings of  animals, Cartoon giraffe, Giraffe">
            <a:extLst>
              <a:ext uri="{FF2B5EF4-FFF2-40B4-BE49-F238E27FC236}">
                <a16:creationId xmlns:a16="http://schemas.microsoft.com/office/drawing/2014/main" id="{92D2FA14-39B1-46A1-A5C2-0B617F11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90" y="3673153"/>
            <a:ext cx="1514720" cy="281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11D0B4B-73C1-4BCB-B2D6-D33E7B7E9A5F}"/>
              </a:ext>
            </a:extLst>
          </p:cNvPr>
          <p:cNvGrpSpPr/>
          <p:nvPr/>
        </p:nvGrpSpPr>
        <p:grpSpPr>
          <a:xfrm>
            <a:off x="396174" y="2519909"/>
            <a:ext cx="3470338" cy="2479813"/>
            <a:chOff x="997967" y="2351441"/>
            <a:chExt cx="3470338" cy="2479813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BC1B3233-9A35-4BEA-8434-6926BC2443AD}"/>
                </a:ext>
              </a:extLst>
            </p:cNvPr>
            <p:cNvSpPr txBox="1"/>
            <p:nvPr/>
          </p:nvSpPr>
          <p:spPr>
            <a:xfrm>
              <a:off x="2262383" y="3076928"/>
              <a:ext cx="167915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3600" b="1" dirty="0"/>
                <a:t>big + er</a:t>
              </a:r>
            </a:p>
            <a:p>
              <a:pPr algn="l" rtl="0"/>
              <a:endParaRPr lang="en-US" sz="3600" b="1" dirty="0"/>
            </a:p>
            <a:p>
              <a:pPr algn="l" rtl="0"/>
              <a:r>
                <a:rPr lang="en-US" sz="3600" b="1" dirty="0"/>
                <a:t>fat + er</a:t>
              </a:r>
              <a:endParaRPr lang="ar-SA" sz="3600" b="1" dirty="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33F2894-D23F-4022-B05D-65E836D76727}"/>
                </a:ext>
              </a:extLst>
            </p:cNvPr>
            <p:cNvSpPr txBox="1"/>
            <p:nvPr/>
          </p:nvSpPr>
          <p:spPr>
            <a:xfrm>
              <a:off x="997967" y="2585028"/>
              <a:ext cx="11948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consonant</a:t>
              </a:r>
              <a:endParaRPr lang="ar-SA" b="1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A4016BE-6EB9-49F8-858D-4D9FB8D8CFB9}"/>
                </a:ext>
              </a:extLst>
            </p:cNvPr>
            <p:cNvSpPr txBox="1"/>
            <p:nvPr/>
          </p:nvSpPr>
          <p:spPr>
            <a:xfrm>
              <a:off x="1746314" y="2351441"/>
              <a:ext cx="11194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vowel</a:t>
              </a:r>
              <a:endParaRPr lang="ar-SA" b="1" dirty="0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F646034E-6B4E-49C4-A5EB-53E864F2429D}"/>
                </a:ext>
              </a:extLst>
            </p:cNvPr>
            <p:cNvSpPr txBox="1"/>
            <p:nvPr/>
          </p:nvSpPr>
          <p:spPr>
            <a:xfrm>
              <a:off x="3047215" y="2443726"/>
              <a:ext cx="14210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b="1" dirty="0">
                  <a:solidFill>
                    <a:srgbClr val="FF0000"/>
                  </a:solidFill>
                </a:rPr>
                <a:t>consonant</a:t>
              </a:r>
              <a:endParaRPr lang="ar-SA" b="1" dirty="0"/>
            </a:p>
          </p:txBody>
        </p:sp>
        <p:cxnSp>
          <p:nvCxnSpPr>
            <p:cNvPr id="17" name="رابط كسهم مستقيم 16">
              <a:extLst>
                <a:ext uri="{FF2B5EF4-FFF2-40B4-BE49-F238E27FC236}">
                  <a16:creationId xmlns:a16="http://schemas.microsoft.com/office/drawing/2014/main" id="{C39F758D-4917-4826-A80D-35B997B4E5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9389" y="2714250"/>
              <a:ext cx="22977" cy="4318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رابط كسهم مستقيم 17">
              <a:extLst>
                <a:ext uri="{FF2B5EF4-FFF2-40B4-BE49-F238E27FC236}">
                  <a16:creationId xmlns:a16="http://schemas.microsoft.com/office/drawing/2014/main" id="{89FCB2F5-DC08-45F6-BC7E-48D6EEBAFC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90627" y="2982252"/>
              <a:ext cx="396319" cy="21978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كسهم مستقيم 19">
              <a:extLst>
                <a:ext uri="{FF2B5EF4-FFF2-40B4-BE49-F238E27FC236}">
                  <a16:creationId xmlns:a16="http://schemas.microsoft.com/office/drawing/2014/main" id="{10794F09-14FE-4F45-9008-E5AD12B27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5664" y="2884602"/>
              <a:ext cx="260023" cy="31743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3FFBDED-2E3F-4F21-9633-652EF6078FBE}"/>
              </a:ext>
            </a:extLst>
          </p:cNvPr>
          <p:cNvSpPr txBox="1"/>
          <p:nvPr/>
        </p:nvSpPr>
        <p:spPr>
          <a:xfrm>
            <a:off x="5497544" y="2729297"/>
            <a:ext cx="1241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double</a:t>
            </a:r>
            <a:endParaRPr lang="ar-SA" sz="2000" b="1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CC48EDD-ADB5-4263-A3B3-0DDABFA1ED4B}"/>
              </a:ext>
            </a:extLst>
          </p:cNvPr>
          <p:cNvSpPr txBox="1"/>
          <p:nvPr/>
        </p:nvSpPr>
        <p:spPr>
          <a:xfrm>
            <a:off x="292527" y="5815672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The elephant is </a:t>
            </a:r>
            <a:r>
              <a:rPr lang="en-US" sz="2800" b="1" dirty="0">
                <a:solidFill>
                  <a:srgbClr val="C00000"/>
                </a:solidFill>
              </a:rPr>
              <a:t>fatter than </a:t>
            </a:r>
            <a:r>
              <a:rPr lang="en-US" sz="2800" b="1" dirty="0"/>
              <a:t>the giraffe</a:t>
            </a:r>
            <a:endParaRPr lang="ar-SA" sz="2800" b="1" dirty="0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95335ACF-4ECD-45CA-9716-A3E97BC1B24B}"/>
              </a:ext>
            </a:extLst>
          </p:cNvPr>
          <p:cNvSpPr txBox="1">
            <a:spLocks/>
          </p:cNvSpPr>
          <p:nvPr/>
        </p:nvSpPr>
        <p:spPr>
          <a:xfrm>
            <a:off x="569044" y="1313121"/>
            <a:ext cx="11359006" cy="1055417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5080" indent="0" algn="l" rtl="0">
              <a:lnSpc>
                <a:spcPct val="100000"/>
              </a:lnSpc>
              <a:spcBef>
                <a:spcPts val="1410"/>
              </a:spcBef>
              <a:buNone/>
            </a:pPr>
            <a:r>
              <a:rPr lang="en-US" b="1" dirty="0">
                <a:cs typeface="Comic Sans MS"/>
              </a:rPr>
              <a:t>If a 1 syllable adjectives ending with  </a:t>
            </a:r>
            <a:r>
              <a:rPr lang="en-US" b="1" dirty="0">
                <a:solidFill>
                  <a:srgbClr val="C00000"/>
                </a:solidFill>
                <a:cs typeface="Comic Sans MS"/>
              </a:rPr>
              <a:t>CONSONANT+VOWEL+CONSONANT </a:t>
            </a:r>
            <a:r>
              <a:rPr lang="en-US" b="1" dirty="0">
                <a:solidFill>
                  <a:srgbClr val="00B050"/>
                </a:solidFill>
                <a:cs typeface="Comic Sans MS"/>
              </a:rPr>
              <a:t>double</a:t>
            </a:r>
            <a:r>
              <a:rPr lang="en-US" b="1" dirty="0">
                <a:cs typeface="Comic Sans MS"/>
              </a:rPr>
              <a:t> the last consonant and </a:t>
            </a:r>
            <a:r>
              <a:rPr lang="en-US" b="1" dirty="0">
                <a:solidFill>
                  <a:srgbClr val="00B050"/>
                </a:solidFill>
                <a:cs typeface="Comic Sans MS"/>
              </a:rPr>
              <a:t>add –er</a:t>
            </a:r>
            <a:r>
              <a:rPr lang="en-US" b="1" dirty="0">
                <a:cs typeface="Comic Sans MS"/>
              </a:rPr>
              <a:t>.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D969A97C-E36C-4858-9B74-60C20D3CFE8E}"/>
              </a:ext>
            </a:extLst>
          </p:cNvPr>
          <p:cNvSpPr txBox="1"/>
          <p:nvPr/>
        </p:nvSpPr>
        <p:spPr>
          <a:xfrm>
            <a:off x="-832275" y="5334412"/>
            <a:ext cx="2886684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25" dirty="0">
                <a:latin typeface="Comic Sans MS"/>
                <a:cs typeface="Comic Sans MS"/>
              </a:rPr>
              <a:t>x</a:t>
            </a:r>
            <a:r>
              <a:rPr sz="2400" i="1" spc="-35" dirty="0">
                <a:latin typeface="Comic Sans MS"/>
                <a:cs typeface="Comic Sans MS"/>
              </a:rPr>
              <a:t>a</a:t>
            </a:r>
            <a:r>
              <a:rPr sz="2400" i="1" spc="-40" dirty="0">
                <a:latin typeface="Comic Sans MS"/>
                <a:cs typeface="Comic Sans MS"/>
              </a:rPr>
              <a:t>m</a:t>
            </a:r>
            <a:r>
              <a:rPr sz="2400" i="1" spc="-35" dirty="0">
                <a:latin typeface="Comic Sans MS"/>
                <a:cs typeface="Comic Sans MS"/>
              </a:rPr>
              <a:t>p</a:t>
            </a:r>
            <a:r>
              <a:rPr sz="2400" i="1" spc="-15" dirty="0">
                <a:latin typeface="Comic Sans MS"/>
                <a:cs typeface="Comic Sans MS"/>
              </a:rPr>
              <a:t>l</a:t>
            </a: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15" dirty="0">
                <a:latin typeface="Comic Sans MS"/>
                <a:cs typeface="Comic Sans MS"/>
              </a:rPr>
              <a:t>: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3B1A4850-4DA1-4335-A371-CAF4535F04EA}"/>
              </a:ext>
            </a:extLst>
          </p:cNvPr>
          <p:cNvSpPr txBox="1"/>
          <p:nvPr/>
        </p:nvSpPr>
        <p:spPr>
          <a:xfrm>
            <a:off x="5394953" y="3341687"/>
            <a:ext cx="2624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 bigger than</a:t>
            </a:r>
            <a:endParaRPr lang="ar-SA" sz="2800" b="1" dirty="0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167915D-AA79-4445-AC79-FD4DDB1A3F17}"/>
              </a:ext>
            </a:extLst>
          </p:cNvPr>
          <p:cNvSpPr txBox="1"/>
          <p:nvPr/>
        </p:nvSpPr>
        <p:spPr>
          <a:xfrm>
            <a:off x="5520969" y="4492180"/>
            <a:ext cx="2313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 fatter than</a:t>
            </a:r>
            <a:endParaRPr lang="ar-SA" sz="2800" b="1" dirty="0"/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26AA988A-1084-4990-B1F0-6C187BD92D06}"/>
              </a:ext>
            </a:extLst>
          </p:cNvPr>
          <p:cNvSpPr/>
          <p:nvPr/>
        </p:nvSpPr>
        <p:spPr>
          <a:xfrm>
            <a:off x="3248907" y="3370501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6">
            <a:extLst>
              <a:ext uri="{FF2B5EF4-FFF2-40B4-BE49-F238E27FC236}">
                <a16:creationId xmlns:a16="http://schemas.microsoft.com/office/drawing/2014/main" id="{3B0C633A-D2CA-4972-A459-B949F89C8CB3}"/>
              </a:ext>
            </a:extLst>
          </p:cNvPr>
          <p:cNvSpPr/>
          <p:nvPr/>
        </p:nvSpPr>
        <p:spPr>
          <a:xfrm>
            <a:off x="3294324" y="4474366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2191F597-63C3-4FDF-AE15-598EC99211CA}"/>
              </a:ext>
            </a:extLst>
          </p:cNvPr>
          <p:cNvCxnSpPr>
            <a:cxnSpLocks/>
          </p:cNvCxnSpPr>
          <p:nvPr/>
        </p:nvCxnSpPr>
        <p:spPr>
          <a:xfrm flipV="1">
            <a:off x="5988524" y="3168163"/>
            <a:ext cx="260023" cy="3174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96675AFF-02B6-4338-967F-9F2899BF3811}"/>
              </a:ext>
            </a:extLst>
          </p:cNvPr>
          <p:cNvSpPr/>
          <p:nvPr/>
        </p:nvSpPr>
        <p:spPr>
          <a:xfrm>
            <a:off x="1911232" y="264890"/>
            <a:ext cx="1440157" cy="11568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2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26" name="Google Shape;1319;p30">
            <a:extLst>
              <a:ext uri="{FF2B5EF4-FFF2-40B4-BE49-F238E27FC236}">
                <a16:creationId xmlns:a16="http://schemas.microsoft.com/office/drawing/2014/main" id="{F2A830DA-9FED-436D-A9B7-3B366B04159A}"/>
              </a:ext>
            </a:extLst>
          </p:cNvPr>
          <p:cNvSpPr/>
          <p:nvPr/>
        </p:nvSpPr>
        <p:spPr>
          <a:xfrm>
            <a:off x="3248907" y="284511"/>
            <a:ext cx="6311782" cy="104072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-US" sz="2800" b="1" dirty="0"/>
              <a:t>1 syllable adjective ends with </a:t>
            </a:r>
          </a:p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 consonant + a vowel + a consonant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2" grpId="0"/>
      <p:bldP spid="38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CE6E3CA-150A-46F2-8D0D-132E8820C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D26FF4C-2F29-4F45-B373-7E1764D9C615}"/>
              </a:ext>
            </a:extLst>
          </p:cNvPr>
          <p:cNvSpPr txBox="1"/>
          <p:nvPr/>
        </p:nvSpPr>
        <p:spPr>
          <a:xfrm>
            <a:off x="611879" y="1327954"/>
            <a:ext cx="10965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If an adjective </a:t>
            </a:r>
            <a:r>
              <a:rPr lang="en-US" sz="3200" b="1" dirty="0">
                <a:solidFill>
                  <a:srgbClr val="0070C0"/>
                </a:solidFill>
              </a:rPr>
              <a:t>ends with a “y”, </a:t>
            </a:r>
            <a:r>
              <a:rPr lang="en-US" sz="3200" b="1" dirty="0"/>
              <a:t>remove the “y” and </a:t>
            </a:r>
            <a:r>
              <a:rPr lang="en-US" sz="3200" b="1" dirty="0">
                <a:solidFill>
                  <a:srgbClr val="C00000"/>
                </a:solidFill>
              </a:rPr>
              <a:t>add –</a:t>
            </a:r>
            <a:r>
              <a:rPr lang="en-US" sz="3200" b="1" dirty="0" err="1">
                <a:solidFill>
                  <a:srgbClr val="C00000"/>
                </a:solidFill>
              </a:rPr>
              <a:t>ier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33C312E-95ED-4357-99F8-15E012C6CD00}"/>
              </a:ext>
            </a:extLst>
          </p:cNvPr>
          <p:cNvSpPr txBox="1"/>
          <p:nvPr/>
        </p:nvSpPr>
        <p:spPr>
          <a:xfrm>
            <a:off x="485060" y="2244694"/>
            <a:ext cx="61290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happy –y + </a:t>
            </a:r>
            <a:r>
              <a:rPr lang="en-US" sz="3600" b="1" dirty="0" err="1"/>
              <a:t>ier</a:t>
            </a:r>
            <a:endParaRPr lang="en-US" sz="3600" b="1" dirty="0"/>
          </a:p>
          <a:p>
            <a:pPr algn="l" rtl="0"/>
            <a:endParaRPr lang="en-US" sz="3600" b="1" dirty="0"/>
          </a:p>
          <a:p>
            <a:pPr algn="l" rtl="0"/>
            <a:r>
              <a:rPr lang="en-US" sz="3600" b="1" dirty="0"/>
              <a:t> funny –y + </a:t>
            </a:r>
            <a:r>
              <a:rPr lang="en-US" sz="3600" b="1" dirty="0" err="1"/>
              <a:t>ier</a:t>
            </a:r>
            <a:endParaRPr lang="ar-SA" sz="36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A912D7-15F0-4382-A85C-272CF0F817C4}"/>
              </a:ext>
            </a:extLst>
          </p:cNvPr>
          <p:cNvSpPr txBox="1"/>
          <p:nvPr/>
        </p:nvSpPr>
        <p:spPr>
          <a:xfrm>
            <a:off x="1289939" y="5375064"/>
            <a:ext cx="7479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The girl is </a:t>
            </a:r>
            <a:r>
              <a:rPr lang="en-US" sz="3600" b="1" dirty="0">
                <a:solidFill>
                  <a:srgbClr val="C00000"/>
                </a:solidFill>
              </a:rPr>
              <a:t>happier than </a:t>
            </a:r>
            <a:r>
              <a:rPr lang="en-US" sz="3600" b="1" dirty="0"/>
              <a:t>the duck.</a:t>
            </a:r>
            <a:endParaRPr lang="ar-SA" sz="36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03D187E-3C42-46EE-8090-AD85A0DEE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27" y="4210740"/>
            <a:ext cx="2319506" cy="220766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0FEDBD7-03DF-470C-B550-DD1430E64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729" y="4239314"/>
            <a:ext cx="1524023" cy="1774786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FC4860F-F8C7-4E95-BA8F-6F155AE3BD25}"/>
              </a:ext>
            </a:extLst>
          </p:cNvPr>
          <p:cNvSpPr txBox="1"/>
          <p:nvPr/>
        </p:nvSpPr>
        <p:spPr>
          <a:xfrm>
            <a:off x="5492793" y="2283685"/>
            <a:ext cx="4572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happ</a:t>
            </a:r>
            <a:r>
              <a:rPr lang="en-US" sz="3600" b="1" u="sng" dirty="0"/>
              <a:t>ier</a:t>
            </a:r>
            <a:r>
              <a:rPr lang="en-US" sz="3600" b="1" dirty="0"/>
              <a:t> than</a:t>
            </a:r>
            <a:endParaRPr lang="ar-SA" sz="36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077952A-4589-49D4-AEA6-FB34909B0394}"/>
              </a:ext>
            </a:extLst>
          </p:cNvPr>
          <p:cNvSpPr txBox="1"/>
          <p:nvPr/>
        </p:nvSpPr>
        <p:spPr>
          <a:xfrm>
            <a:off x="5447376" y="3400262"/>
            <a:ext cx="3485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 funn</a:t>
            </a:r>
            <a:r>
              <a:rPr lang="en-US" sz="3600" b="1" u="sng" dirty="0"/>
              <a:t>ier</a:t>
            </a:r>
            <a:r>
              <a:rPr lang="en-US" sz="3600" b="1" dirty="0"/>
              <a:t> than</a:t>
            </a:r>
            <a:endParaRPr lang="ar-SA" sz="3600" b="1" dirty="0"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B453D8F3-E442-4C3D-A34D-6127A9EA9DA9}"/>
              </a:ext>
            </a:extLst>
          </p:cNvPr>
          <p:cNvSpPr/>
          <p:nvPr/>
        </p:nvSpPr>
        <p:spPr>
          <a:xfrm>
            <a:off x="3452782" y="2363935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F681232E-4E1A-4A7A-A642-8685016306BF}"/>
              </a:ext>
            </a:extLst>
          </p:cNvPr>
          <p:cNvSpPr/>
          <p:nvPr/>
        </p:nvSpPr>
        <p:spPr>
          <a:xfrm>
            <a:off x="3498199" y="3467800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9CAB05E9-7856-464E-8A1A-C410B7D1865E}"/>
              </a:ext>
            </a:extLst>
          </p:cNvPr>
          <p:cNvSpPr txBox="1"/>
          <p:nvPr/>
        </p:nvSpPr>
        <p:spPr>
          <a:xfrm>
            <a:off x="-195070" y="4756302"/>
            <a:ext cx="2886684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25" dirty="0">
                <a:latin typeface="Comic Sans MS"/>
                <a:cs typeface="Comic Sans MS"/>
              </a:rPr>
              <a:t>x</a:t>
            </a:r>
            <a:r>
              <a:rPr sz="2400" i="1" spc="-35" dirty="0">
                <a:latin typeface="Comic Sans MS"/>
                <a:cs typeface="Comic Sans MS"/>
              </a:rPr>
              <a:t>a</a:t>
            </a:r>
            <a:r>
              <a:rPr sz="2400" i="1" spc="-40" dirty="0">
                <a:latin typeface="Comic Sans MS"/>
                <a:cs typeface="Comic Sans MS"/>
              </a:rPr>
              <a:t>m</a:t>
            </a:r>
            <a:r>
              <a:rPr sz="2400" i="1" spc="-35" dirty="0">
                <a:latin typeface="Comic Sans MS"/>
                <a:cs typeface="Comic Sans MS"/>
              </a:rPr>
              <a:t>p</a:t>
            </a:r>
            <a:r>
              <a:rPr sz="2400" i="1" spc="-15" dirty="0">
                <a:latin typeface="Comic Sans MS"/>
                <a:cs typeface="Comic Sans MS"/>
              </a:rPr>
              <a:t>l</a:t>
            </a: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15" dirty="0">
                <a:latin typeface="Comic Sans MS"/>
                <a:cs typeface="Comic Sans MS"/>
              </a:rPr>
              <a:t>: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C853187A-A5B8-4010-B8F9-3CFEA7F8E646}"/>
              </a:ext>
            </a:extLst>
          </p:cNvPr>
          <p:cNvSpPr/>
          <p:nvPr/>
        </p:nvSpPr>
        <p:spPr>
          <a:xfrm>
            <a:off x="2546482" y="223106"/>
            <a:ext cx="1440157" cy="11568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3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19" name="Google Shape;1319;p30">
            <a:extLst>
              <a:ext uri="{FF2B5EF4-FFF2-40B4-BE49-F238E27FC236}">
                <a16:creationId xmlns:a16="http://schemas.microsoft.com/office/drawing/2014/main" id="{DC9F3395-6F8E-43A0-852A-4A06E0CD8767}"/>
              </a:ext>
            </a:extLst>
          </p:cNvPr>
          <p:cNvSpPr/>
          <p:nvPr/>
        </p:nvSpPr>
        <p:spPr>
          <a:xfrm>
            <a:off x="3753131" y="454960"/>
            <a:ext cx="6311782" cy="63251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endParaRPr lang="en-US" sz="2800" b="1" dirty="0"/>
          </a:p>
          <a:p>
            <a:pPr algn="ctr" rtl="0"/>
            <a:r>
              <a:rPr lang="en-US" sz="2800" b="1" dirty="0"/>
              <a:t>1 syllable adjective ends with–y</a:t>
            </a:r>
            <a:endParaRPr lang="ar-SA" sz="2800" b="1" dirty="0"/>
          </a:p>
          <a:p>
            <a:pPr algn="ctr" rtl="0"/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0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30D60B03-2B63-43FB-942E-816210602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AE4CB6F-A97C-4A05-A053-9AA6573060AF}"/>
              </a:ext>
            </a:extLst>
          </p:cNvPr>
          <p:cNvSpPr txBox="1"/>
          <p:nvPr/>
        </p:nvSpPr>
        <p:spPr>
          <a:xfrm>
            <a:off x="591860" y="2595334"/>
            <a:ext cx="60944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endParaRPr lang="en-US" sz="2800" b="1" dirty="0"/>
          </a:p>
          <a:p>
            <a:pPr algn="l" rtl="0"/>
            <a:r>
              <a:rPr lang="en-US" sz="2800" b="1" dirty="0"/>
              <a:t>beautiful + more</a:t>
            </a:r>
          </a:p>
          <a:p>
            <a:pPr algn="l" rtl="0"/>
            <a:endParaRPr lang="en-US" sz="2800" b="1" dirty="0"/>
          </a:p>
          <a:p>
            <a:pPr algn="l" rtl="0"/>
            <a:r>
              <a:rPr lang="en-US" sz="2800" b="1" dirty="0"/>
              <a:t>expensive + more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8663B17-4789-4358-8D67-025563AAB9AD}"/>
              </a:ext>
            </a:extLst>
          </p:cNvPr>
          <p:cNvSpPr txBox="1"/>
          <p:nvPr/>
        </p:nvSpPr>
        <p:spPr>
          <a:xfrm>
            <a:off x="1683011" y="1989248"/>
            <a:ext cx="7993380" cy="478336"/>
          </a:xfrm>
          <a:prstGeom prst="rect">
            <a:avLst/>
          </a:prstGeom>
          <a:ln w="38097">
            <a:solidFill>
              <a:srgbClr val="FF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765810" algn="l" rtl="0">
              <a:lnSpc>
                <a:spcPct val="100000"/>
              </a:lnSpc>
              <a:spcBef>
                <a:spcPts val="370"/>
              </a:spcBef>
            </a:pPr>
            <a:r>
              <a:rPr sz="2800" b="1" spc="-5" dirty="0">
                <a:latin typeface="Comic Sans MS"/>
                <a:cs typeface="Comic Sans MS"/>
              </a:rPr>
              <a:t>more </a:t>
            </a:r>
            <a:r>
              <a:rPr sz="2800" b="1" dirty="0">
                <a:latin typeface="Comic Sans MS"/>
                <a:cs typeface="Comic Sans MS"/>
              </a:rPr>
              <a:t>+</a:t>
            </a:r>
            <a:r>
              <a:rPr sz="2800" b="1" spc="-5" dirty="0">
                <a:latin typeface="Comic Sans MS"/>
                <a:cs typeface="Comic Sans MS"/>
              </a:rPr>
              <a:t> adj.</a:t>
            </a:r>
            <a:r>
              <a:rPr sz="2800" b="1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(2</a:t>
            </a:r>
            <a:r>
              <a:rPr sz="2800" b="1" spc="-1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or</a:t>
            </a:r>
            <a:r>
              <a:rPr sz="2800" b="1" spc="10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more</a:t>
            </a:r>
            <a:r>
              <a:rPr sz="2800" b="1" spc="5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syllables)</a:t>
            </a:r>
            <a:r>
              <a:rPr sz="2800" b="1" spc="-1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+ </a:t>
            </a:r>
            <a:r>
              <a:rPr sz="2800" b="1" spc="-5" dirty="0">
                <a:latin typeface="Comic Sans MS"/>
                <a:cs typeface="Comic Sans MS"/>
              </a:rPr>
              <a:t>than</a:t>
            </a:r>
            <a:endParaRPr sz="2800" b="1">
              <a:latin typeface="Comic Sans MS"/>
              <a:cs typeface="Comic Sans M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F19F2D-288E-4304-AC3D-3633BEA58877}"/>
              </a:ext>
            </a:extLst>
          </p:cNvPr>
          <p:cNvSpPr txBox="1"/>
          <p:nvPr/>
        </p:nvSpPr>
        <p:spPr>
          <a:xfrm>
            <a:off x="-199508" y="5528484"/>
            <a:ext cx="7994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The butterfly is more beautiful than the frog.</a:t>
            </a:r>
            <a:endParaRPr lang="ar-SA" sz="28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A130467-E43A-469B-84F3-73FF7D7E3AB8}"/>
              </a:ext>
            </a:extLst>
          </p:cNvPr>
          <p:cNvSpPr txBox="1"/>
          <p:nvPr/>
        </p:nvSpPr>
        <p:spPr>
          <a:xfrm>
            <a:off x="812800" y="1217890"/>
            <a:ext cx="1084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If an adjective has 2 syllables or </a:t>
            </a:r>
            <a:r>
              <a:rPr lang="en-US" sz="2400" b="1" dirty="0">
                <a:solidFill>
                  <a:srgbClr val="C00000"/>
                </a:solidFill>
              </a:rPr>
              <a:t>more dd the word “more” before the adjective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B71626A-5BB3-4E41-A616-F62939226694}"/>
              </a:ext>
            </a:extLst>
          </p:cNvPr>
          <p:cNvSpPr txBox="1"/>
          <p:nvPr/>
        </p:nvSpPr>
        <p:spPr>
          <a:xfrm>
            <a:off x="2900680" y="289609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more beautiful than</a:t>
            </a:r>
            <a:endParaRPr lang="ar-SA" sz="32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AF875F7-7058-4D28-86ED-D76810D82DD8}"/>
              </a:ext>
            </a:extLst>
          </p:cNvPr>
          <p:cNvSpPr txBox="1"/>
          <p:nvPr/>
        </p:nvSpPr>
        <p:spPr>
          <a:xfrm>
            <a:off x="3185160" y="380658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more expensive than </a:t>
            </a:r>
            <a:endParaRPr lang="ar-SA" sz="3200" b="1" dirty="0"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9FCCDE6B-4962-4A67-8018-92214683D8E3}"/>
              </a:ext>
            </a:extLst>
          </p:cNvPr>
          <p:cNvSpPr/>
          <p:nvPr/>
        </p:nvSpPr>
        <p:spPr>
          <a:xfrm>
            <a:off x="3315466" y="3020670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3DF7D129-3711-4059-A48A-2A06131D2630}"/>
              </a:ext>
            </a:extLst>
          </p:cNvPr>
          <p:cNvSpPr/>
          <p:nvPr/>
        </p:nvSpPr>
        <p:spPr>
          <a:xfrm>
            <a:off x="3337943" y="3860135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A3471FA3-767D-49DE-B14A-E5190A46726D}"/>
              </a:ext>
            </a:extLst>
          </p:cNvPr>
          <p:cNvSpPr txBox="1"/>
          <p:nvPr/>
        </p:nvSpPr>
        <p:spPr>
          <a:xfrm>
            <a:off x="-540510" y="4942274"/>
            <a:ext cx="2886684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25" dirty="0">
                <a:latin typeface="Comic Sans MS"/>
                <a:cs typeface="Comic Sans MS"/>
              </a:rPr>
              <a:t>x</a:t>
            </a:r>
            <a:r>
              <a:rPr sz="2400" i="1" spc="-35" dirty="0">
                <a:latin typeface="Comic Sans MS"/>
                <a:cs typeface="Comic Sans MS"/>
              </a:rPr>
              <a:t>a</a:t>
            </a:r>
            <a:r>
              <a:rPr sz="2400" i="1" spc="-40" dirty="0">
                <a:latin typeface="Comic Sans MS"/>
                <a:cs typeface="Comic Sans MS"/>
              </a:rPr>
              <a:t>m</a:t>
            </a:r>
            <a:r>
              <a:rPr sz="2400" i="1" spc="-35" dirty="0">
                <a:latin typeface="Comic Sans MS"/>
                <a:cs typeface="Comic Sans MS"/>
              </a:rPr>
              <a:t>p</a:t>
            </a:r>
            <a:r>
              <a:rPr sz="2400" i="1" spc="-15" dirty="0">
                <a:latin typeface="Comic Sans MS"/>
                <a:cs typeface="Comic Sans MS"/>
              </a:rPr>
              <a:t>l</a:t>
            </a: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15" dirty="0">
                <a:latin typeface="Comic Sans MS"/>
                <a:cs typeface="Comic Sans MS"/>
              </a:rPr>
              <a:t>:</a:t>
            </a:r>
            <a:endParaRPr sz="2400" dirty="0">
              <a:latin typeface="Comic Sans MS"/>
              <a:cs typeface="Comic Sans MS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73088E9E-CE57-4189-8B8C-4E175D178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311" y="4555437"/>
            <a:ext cx="1844209" cy="184030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36B702B-1532-4726-A88A-0FE4628F8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76" y="4473765"/>
            <a:ext cx="1809207" cy="1974870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0B93B4C8-16E7-4F35-9BA4-969FFE00E5FE}"/>
              </a:ext>
            </a:extLst>
          </p:cNvPr>
          <p:cNvSpPr/>
          <p:nvPr/>
        </p:nvSpPr>
        <p:spPr>
          <a:xfrm>
            <a:off x="2077735" y="193600"/>
            <a:ext cx="1398502" cy="10542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4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20" name="Google Shape;1319;p30">
            <a:extLst>
              <a:ext uri="{FF2B5EF4-FFF2-40B4-BE49-F238E27FC236}">
                <a16:creationId xmlns:a16="http://schemas.microsoft.com/office/drawing/2014/main" id="{8AE677DB-6347-4C72-AAC8-1DFD0B923F52}"/>
              </a:ext>
            </a:extLst>
          </p:cNvPr>
          <p:cNvSpPr/>
          <p:nvPr/>
        </p:nvSpPr>
        <p:spPr>
          <a:xfrm>
            <a:off x="3315466" y="469958"/>
            <a:ext cx="6311782" cy="63251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endParaRPr lang="en-US" sz="2800" b="1" dirty="0"/>
          </a:p>
          <a:p>
            <a:pPr algn="ctr" rtl="0"/>
            <a:r>
              <a:rPr lang="en-US" sz="2800" b="1" dirty="0"/>
              <a:t>Adjectives with 2 or more syllables</a:t>
            </a:r>
            <a:endParaRPr lang="ar-SA" sz="2800" b="1" dirty="0"/>
          </a:p>
          <a:p>
            <a:pPr algn="ctr" rtl="0"/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048F8E9-D0E5-4B06-A788-BAD81143E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0419" y="3605529"/>
            <a:ext cx="4262120" cy="23787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16320" y="327659"/>
            <a:ext cx="3369310" cy="2898140"/>
            <a:chOff x="4592320" y="327659"/>
            <a:chExt cx="3369310" cy="2898140"/>
          </a:xfrm>
        </p:grpSpPr>
        <p:sp>
          <p:nvSpPr>
            <p:cNvPr id="4" name="object 4"/>
            <p:cNvSpPr/>
            <p:nvPr/>
          </p:nvSpPr>
          <p:spPr>
            <a:xfrm>
              <a:off x="4597400" y="327659"/>
              <a:ext cx="3364229" cy="2898140"/>
            </a:xfrm>
            <a:custGeom>
              <a:avLst/>
              <a:gdLst/>
              <a:ahLst/>
              <a:cxnLst/>
              <a:rect l="l" t="t" r="r" b="b"/>
              <a:pathLst>
                <a:path w="3364229" h="2898140">
                  <a:moveTo>
                    <a:pt x="1911350" y="1985010"/>
                  </a:moveTo>
                  <a:lnTo>
                    <a:pt x="1454150" y="1985010"/>
                  </a:lnTo>
                  <a:lnTo>
                    <a:pt x="1680210" y="2898140"/>
                  </a:lnTo>
                  <a:lnTo>
                    <a:pt x="1911350" y="1985010"/>
                  </a:lnTo>
                  <a:close/>
                </a:path>
                <a:path w="3364229" h="2898140">
                  <a:moveTo>
                    <a:pt x="2245359" y="1940560"/>
                  </a:moveTo>
                  <a:lnTo>
                    <a:pt x="1120139" y="1940560"/>
                  </a:lnTo>
                  <a:lnTo>
                    <a:pt x="889000" y="2813050"/>
                  </a:lnTo>
                  <a:lnTo>
                    <a:pt x="1454150" y="1985010"/>
                  </a:lnTo>
                  <a:lnTo>
                    <a:pt x="2256876" y="1985010"/>
                  </a:lnTo>
                  <a:lnTo>
                    <a:pt x="2245359" y="1940560"/>
                  </a:lnTo>
                  <a:close/>
                </a:path>
                <a:path w="3364229" h="2898140">
                  <a:moveTo>
                    <a:pt x="2256876" y="1985010"/>
                  </a:moveTo>
                  <a:lnTo>
                    <a:pt x="1911350" y="1985010"/>
                  </a:lnTo>
                  <a:lnTo>
                    <a:pt x="2471420" y="2813050"/>
                  </a:lnTo>
                  <a:lnTo>
                    <a:pt x="2256876" y="1985010"/>
                  </a:lnTo>
                  <a:close/>
                </a:path>
                <a:path w="3364229" h="2898140">
                  <a:moveTo>
                    <a:pt x="2551429" y="1837690"/>
                  </a:moveTo>
                  <a:lnTo>
                    <a:pt x="812800" y="1837690"/>
                  </a:lnTo>
                  <a:lnTo>
                    <a:pt x="328929" y="2630170"/>
                  </a:lnTo>
                  <a:lnTo>
                    <a:pt x="1120139" y="1940560"/>
                  </a:lnTo>
                  <a:lnTo>
                    <a:pt x="2614404" y="1940560"/>
                  </a:lnTo>
                  <a:lnTo>
                    <a:pt x="2551429" y="1837690"/>
                  </a:lnTo>
                  <a:close/>
                </a:path>
                <a:path w="3364229" h="2898140">
                  <a:moveTo>
                    <a:pt x="2614404" y="1940560"/>
                  </a:moveTo>
                  <a:lnTo>
                    <a:pt x="2245359" y="1940560"/>
                  </a:lnTo>
                  <a:lnTo>
                    <a:pt x="3036570" y="2630170"/>
                  </a:lnTo>
                  <a:lnTo>
                    <a:pt x="2614404" y="1940560"/>
                  </a:lnTo>
                  <a:close/>
                </a:path>
                <a:path w="3364229" h="2898140">
                  <a:moveTo>
                    <a:pt x="102870" y="862330"/>
                  </a:moveTo>
                  <a:lnTo>
                    <a:pt x="646429" y="1287780"/>
                  </a:lnTo>
                  <a:lnTo>
                    <a:pt x="0" y="1452880"/>
                  </a:lnTo>
                  <a:lnTo>
                    <a:pt x="646429" y="1610360"/>
                  </a:lnTo>
                  <a:lnTo>
                    <a:pt x="102870" y="2039620"/>
                  </a:lnTo>
                  <a:lnTo>
                    <a:pt x="812800" y="1837690"/>
                  </a:lnTo>
                  <a:lnTo>
                    <a:pt x="3006931" y="1837690"/>
                  </a:lnTo>
                  <a:lnTo>
                    <a:pt x="2719070" y="1610360"/>
                  </a:lnTo>
                  <a:lnTo>
                    <a:pt x="3364229" y="1452880"/>
                  </a:lnTo>
                  <a:lnTo>
                    <a:pt x="2719070" y="1287780"/>
                  </a:lnTo>
                  <a:lnTo>
                    <a:pt x="3004641" y="1064260"/>
                  </a:lnTo>
                  <a:lnTo>
                    <a:pt x="812800" y="1064260"/>
                  </a:lnTo>
                  <a:lnTo>
                    <a:pt x="102870" y="862330"/>
                  </a:lnTo>
                  <a:close/>
                </a:path>
                <a:path w="3364229" h="2898140">
                  <a:moveTo>
                    <a:pt x="3006931" y="1837690"/>
                  </a:moveTo>
                  <a:lnTo>
                    <a:pt x="2551429" y="1837690"/>
                  </a:lnTo>
                  <a:lnTo>
                    <a:pt x="3262629" y="2039620"/>
                  </a:lnTo>
                  <a:lnTo>
                    <a:pt x="3006931" y="1837690"/>
                  </a:lnTo>
                  <a:close/>
                </a:path>
                <a:path w="3364229" h="2898140">
                  <a:moveTo>
                    <a:pt x="328929" y="276860"/>
                  </a:moveTo>
                  <a:lnTo>
                    <a:pt x="812800" y="1064260"/>
                  </a:lnTo>
                  <a:lnTo>
                    <a:pt x="2551429" y="1064260"/>
                  </a:lnTo>
                  <a:lnTo>
                    <a:pt x="2612463" y="965200"/>
                  </a:lnTo>
                  <a:lnTo>
                    <a:pt x="1120139" y="965200"/>
                  </a:lnTo>
                  <a:lnTo>
                    <a:pt x="328929" y="276860"/>
                  </a:lnTo>
                  <a:close/>
                </a:path>
                <a:path w="3364229" h="2898140">
                  <a:moveTo>
                    <a:pt x="3262629" y="862330"/>
                  </a:moveTo>
                  <a:lnTo>
                    <a:pt x="2551429" y="1064260"/>
                  </a:lnTo>
                  <a:lnTo>
                    <a:pt x="3004641" y="1064260"/>
                  </a:lnTo>
                  <a:lnTo>
                    <a:pt x="3262629" y="862330"/>
                  </a:lnTo>
                  <a:close/>
                </a:path>
                <a:path w="3364229" h="2898140">
                  <a:moveTo>
                    <a:pt x="889000" y="88900"/>
                  </a:moveTo>
                  <a:lnTo>
                    <a:pt x="1120139" y="965200"/>
                  </a:lnTo>
                  <a:lnTo>
                    <a:pt x="2245359" y="965200"/>
                  </a:lnTo>
                  <a:lnTo>
                    <a:pt x="2259120" y="911860"/>
                  </a:lnTo>
                  <a:lnTo>
                    <a:pt x="1454150" y="911860"/>
                  </a:lnTo>
                  <a:lnTo>
                    <a:pt x="889000" y="88900"/>
                  </a:lnTo>
                  <a:close/>
                </a:path>
                <a:path w="3364229" h="2898140">
                  <a:moveTo>
                    <a:pt x="3036570" y="276860"/>
                  </a:moveTo>
                  <a:lnTo>
                    <a:pt x="2245359" y="965200"/>
                  </a:lnTo>
                  <a:lnTo>
                    <a:pt x="2612463" y="965200"/>
                  </a:lnTo>
                  <a:lnTo>
                    <a:pt x="3036570" y="276860"/>
                  </a:lnTo>
                  <a:close/>
                </a:path>
                <a:path w="3364229" h="2898140">
                  <a:moveTo>
                    <a:pt x="1680210" y="0"/>
                  </a:moveTo>
                  <a:lnTo>
                    <a:pt x="1454150" y="911860"/>
                  </a:lnTo>
                  <a:lnTo>
                    <a:pt x="1911350" y="911860"/>
                  </a:lnTo>
                  <a:lnTo>
                    <a:pt x="1680210" y="0"/>
                  </a:lnTo>
                  <a:close/>
                </a:path>
                <a:path w="3364229" h="2898140">
                  <a:moveTo>
                    <a:pt x="2471420" y="88900"/>
                  </a:moveTo>
                  <a:lnTo>
                    <a:pt x="1911350" y="911860"/>
                  </a:lnTo>
                  <a:lnTo>
                    <a:pt x="2259120" y="911860"/>
                  </a:lnTo>
                  <a:lnTo>
                    <a:pt x="2471420" y="88900"/>
                  </a:lnTo>
                  <a:close/>
                </a:path>
              </a:pathLst>
            </a:custGeom>
            <a:solidFill>
              <a:srgbClr val="F5DA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2320" y="1136650"/>
              <a:ext cx="3337559" cy="15074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26079" y="873761"/>
            <a:ext cx="6852920" cy="314188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8000" spc="-20" dirty="0">
                <a:solidFill>
                  <a:srgbClr val="3333CC"/>
                </a:solidFill>
                <a:latin typeface="Comic Sans MS"/>
                <a:cs typeface="Comic Sans MS"/>
              </a:rPr>
              <a:t>long</a:t>
            </a:r>
            <a:endParaRPr sz="8000" dirty="0">
              <a:latin typeface="Comic Sans MS"/>
              <a:cs typeface="Comic Sans MS"/>
            </a:endParaRPr>
          </a:p>
          <a:p>
            <a:pPr algn="l" rtl="0">
              <a:lnSpc>
                <a:spcPct val="100000"/>
              </a:lnSpc>
              <a:spcBef>
                <a:spcPts val="5170"/>
              </a:spcBef>
            </a:pPr>
            <a:endParaRPr sz="8000" dirty="0">
              <a:latin typeface="Comic Sans MS"/>
              <a:cs typeface="Comic Sans M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8D7BB66-5D67-48DA-8E52-B7109968C114}"/>
              </a:ext>
            </a:extLst>
          </p:cNvPr>
          <p:cNvSpPr txBox="1"/>
          <p:nvPr/>
        </p:nvSpPr>
        <p:spPr>
          <a:xfrm>
            <a:off x="6675120" y="5521295"/>
            <a:ext cx="4064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/>
              <a:t>………………………………………………</a:t>
            </a:r>
            <a:endParaRPr lang="ar-SA" sz="20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6473341-1CD1-4B99-97D7-66DA8C5E4698}"/>
              </a:ext>
            </a:extLst>
          </p:cNvPr>
          <p:cNvSpPr txBox="1"/>
          <p:nvPr/>
        </p:nvSpPr>
        <p:spPr>
          <a:xfrm>
            <a:off x="3304539" y="45789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-10" dirty="0">
                <a:solidFill>
                  <a:srgbClr val="3333CC"/>
                </a:solidFill>
                <a:latin typeface="Comic Sans MS"/>
                <a:cs typeface="Comic Sans MS"/>
              </a:rPr>
              <a:t>long</a:t>
            </a:r>
            <a:r>
              <a:rPr lang="en-US" sz="5400" b="1" spc="-10" dirty="0">
                <a:solidFill>
                  <a:srgbClr val="FF9800"/>
                </a:solidFill>
                <a:latin typeface="Comic Sans MS"/>
                <a:cs typeface="Comic Sans MS"/>
              </a:rPr>
              <a:t>er</a:t>
            </a:r>
            <a:endParaRPr lang="ar-SA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extLst>
              <a:ext uri="{FF2B5EF4-FFF2-40B4-BE49-F238E27FC236}">
                <a16:creationId xmlns:a16="http://schemas.microsoft.com/office/drawing/2014/main" id="{75AD92A3-8417-470A-8D0A-E9C238405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9911" y="871220"/>
            <a:ext cx="1900555" cy="12446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20" dirty="0">
                <a:solidFill>
                  <a:srgbClr val="3333CC"/>
                </a:solidFill>
                <a:latin typeface="Comic Sans MS"/>
                <a:cs typeface="Comic Sans MS"/>
              </a:rPr>
              <a:t>lazy</a:t>
            </a:r>
            <a:endParaRPr sz="8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25360" y="4088764"/>
            <a:ext cx="27012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0" spc="-10" dirty="0">
                <a:solidFill>
                  <a:srgbClr val="3333CC"/>
                </a:solidFill>
                <a:latin typeface="Comic Sans MS"/>
                <a:cs typeface="Comic Sans MS"/>
              </a:rPr>
              <a:t>laz</a:t>
            </a:r>
            <a:r>
              <a:rPr sz="8000" spc="-10" dirty="0">
                <a:solidFill>
                  <a:srgbClr val="FF9800"/>
                </a:solidFill>
                <a:latin typeface="Comic Sans MS"/>
                <a:cs typeface="Comic Sans MS"/>
              </a:rPr>
              <a:t>ier</a:t>
            </a:r>
            <a:endParaRPr sz="8000" dirty="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6640" y="638809"/>
            <a:ext cx="3663950" cy="212979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71065" y="3667125"/>
            <a:ext cx="4351020" cy="2503170"/>
            <a:chOff x="647065" y="3667125"/>
            <a:chExt cx="4351020" cy="2503170"/>
          </a:xfrm>
        </p:grpSpPr>
        <p:sp>
          <p:nvSpPr>
            <p:cNvPr id="7" name="object 7"/>
            <p:cNvSpPr/>
            <p:nvPr/>
          </p:nvSpPr>
          <p:spPr>
            <a:xfrm>
              <a:off x="4432299" y="5882639"/>
              <a:ext cx="251460" cy="264160"/>
            </a:xfrm>
            <a:custGeom>
              <a:avLst/>
              <a:gdLst/>
              <a:ahLst/>
              <a:cxnLst/>
              <a:rect l="l" t="t" r="r" b="b"/>
              <a:pathLst>
                <a:path w="251460" h="264160">
                  <a:moveTo>
                    <a:pt x="129539" y="0"/>
                  </a:moveTo>
                  <a:lnTo>
                    <a:pt x="81279" y="12700"/>
                  </a:lnTo>
                  <a:lnTo>
                    <a:pt x="40639" y="40640"/>
                  </a:lnTo>
                  <a:lnTo>
                    <a:pt x="7620" y="81280"/>
                  </a:lnTo>
                  <a:lnTo>
                    <a:pt x="0" y="107950"/>
                  </a:lnTo>
                  <a:lnTo>
                    <a:pt x="0" y="156210"/>
                  </a:lnTo>
                  <a:lnTo>
                    <a:pt x="20320" y="203200"/>
                  </a:lnTo>
                  <a:lnTo>
                    <a:pt x="60960" y="237490"/>
                  </a:lnTo>
                  <a:lnTo>
                    <a:pt x="101600" y="257810"/>
                  </a:lnTo>
                  <a:lnTo>
                    <a:pt x="129539" y="264160"/>
                  </a:lnTo>
                  <a:lnTo>
                    <a:pt x="156210" y="257810"/>
                  </a:lnTo>
                  <a:lnTo>
                    <a:pt x="196850" y="237490"/>
                  </a:lnTo>
                  <a:lnTo>
                    <a:pt x="231139" y="203200"/>
                  </a:lnTo>
                  <a:lnTo>
                    <a:pt x="251460" y="156210"/>
                  </a:lnTo>
                  <a:lnTo>
                    <a:pt x="251460" y="107950"/>
                  </a:lnTo>
                  <a:lnTo>
                    <a:pt x="231139" y="60960"/>
                  </a:lnTo>
                  <a:lnTo>
                    <a:pt x="176529" y="1270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60240" y="5916929"/>
              <a:ext cx="256540" cy="250190"/>
            </a:xfrm>
            <a:custGeom>
              <a:avLst/>
              <a:gdLst/>
              <a:ahLst/>
              <a:cxnLst/>
              <a:rect l="l" t="t" r="r" b="b"/>
              <a:pathLst>
                <a:path w="256539" h="250189">
                  <a:moveTo>
                    <a:pt x="154939" y="0"/>
                  </a:moveTo>
                  <a:lnTo>
                    <a:pt x="107950" y="0"/>
                  </a:lnTo>
                  <a:lnTo>
                    <a:pt x="81280" y="6350"/>
                  </a:lnTo>
                  <a:lnTo>
                    <a:pt x="60960" y="20320"/>
                  </a:lnTo>
                  <a:lnTo>
                    <a:pt x="40639" y="33020"/>
                  </a:lnTo>
                  <a:lnTo>
                    <a:pt x="12700" y="73660"/>
                  </a:lnTo>
                  <a:lnTo>
                    <a:pt x="6350" y="93980"/>
                  </a:lnTo>
                  <a:lnTo>
                    <a:pt x="0" y="121920"/>
                  </a:lnTo>
                  <a:lnTo>
                    <a:pt x="6350" y="148590"/>
                  </a:lnTo>
                  <a:lnTo>
                    <a:pt x="12700" y="168910"/>
                  </a:lnTo>
                  <a:lnTo>
                    <a:pt x="40639" y="209550"/>
                  </a:lnTo>
                  <a:lnTo>
                    <a:pt x="60960" y="229870"/>
                  </a:lnTo>
                  <a:lnTo>
                    <a:pt x="81280" y="237490"/>
                  </a:lnTo>
                  <a:lnTo>
                    <a:pt x="107950" y="250190"/>
                  </a:lnTo>
                  <a:lnTo>
                    <a:pt x="134620" y="250190"/>
                  </a:lnTo>
                  <a:lnTo>
                    <a:pt x="154939" y="250190"/>
                  </a:lnTo>
                  <a:lnTo>
                    <a:pt x="182880" y="237490"/>
                  </a:lnTo>
                  <a:lnTo>
                    <a:pt x="203200" y="229870"/>
                  </a:lnTo>
                  <a:lnTo>
                    <a:pt x="215900" y="209550"/>
                  </a:lnTo>
                  <a:lnTo>
                    <a:pt x="237489" y="189230"/>
                  </a:lnTo>
                  <a:lnTo>
                    <a:pt x="250189" y="148590"/>
                  </a:lnTo>
                  <a:lnTo>
                    <a:pt x="256539" y="121920"/>
                  </a:lnTo>
                  <a:lnTo>
                    <a:pt x="250189" y="93980"/>
                  </a:lnTo>
                  <a:lnTo>
                    <a:pt x="237489" y="53340"/>
                  </a:lnTo>
                  <a:lnTo>
                    <a:pt x="215900" y="33020"/>
                  </a:lnTo>
                  <a:lnTo>
                    <a:pt x="203200" y="20320"/>
                  </a:lnTo>
                  <a:lnTo>
                    <a:pt x="182880" y="6350"/>
                  </a:lnTo>
                  <a:lnTo>
                    <a:pt x="154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60240" y="5916929"/>
              <a:ext cx="256540" cy="250190"/>
            </a:xfrm>
            <a:custGeom>
              <a:avLst/>
              <a:gdLst/>
              <a:ahLst/>
              <a:cxnLst/>
              <a:rect l="l" t="t" r="r" b="b"/>
              <a:pathLst>
                <a:path w="256539" h="250189">
                  <a:moveTo>
                    <a:pt x="134620" y="250190"/>
                  </a:moveTo>
                  <a:lnTo>
                    <a:pt x="154939" y="250190"/>
                  </a:lnTo>
                  <a:lnTo>
                    <a:pt x="182880" y="237490"/>
                  </a:lnTo>
                  <a:lnTo>
                    <a:pt x="203200" y="229870"/>
                  </a:lnTo>
                  <a:lnTo>
                    <a:pt x="215900" y="209550"/>
                  </a:lnTo>
                  <a:lnTo>
                    <a:pt x="237489" y="189230"/>
                  </a:lnTo>
                  <a:lnTo>
                    <a:pt x="243839" y="168910"/>
                  </a:lnTo>
                  <a:lnTo>
                    <a:pt x="250189" y="148590"/>
                  </a:lnTo>
                  <a:lnTo>
                    <a:pt x="256539" y="121920"/>
                  </a:lnTo>
                  <a:lnTo>
                    <a:pt x="250189" y="93980"/>
                  </a:lnTo>
                  <a:lnTo>
                    <a:pt x="243839" y="73660"/>
                  </a:lnTo>
                  <a:lnTo>
                    <a:pt x="237489" y="53340"/>
                  </a:lnTo>
                  <a:lnTo>
                    <a:pt x="215900" y="33020"/>
                  </a:lnTo>
                  <a:lnTo>
                    <a:pt x="203200" y="20320"/>
                  </a:lnTo>
                  <a:lnTo>
                    <a:pt x="182880" y="6350"/>
                  </a:lnTo>
                  <a:lnTo>
                    <a:pt x="154939" y="0"/>
                  </a:lnTo>
                  <a:lnTo>
                    <a:pt x="134620" y="0"/>
                  </a:lnTo>
                  <a:lnTo>
                    <a:pt x="107950" y="0"/>
                  </a:lnTo>
                  <a:lnTo>
                    <a:pt x="81280" y="6350"/>
                  </a:lnTo>
                  <a:lnTo>
                    <a:pt x="60960" y="20320"/>
                  </a:lnTo>
                  <a:lnTo>
                    <a:pt x="40639" y="33020"/>
                  </a:lnTo>
                  <a:lnTo>
                    <a:pt x="26670" y="53340"/>
                  </a:lnTo>
                  <a:lnTo>
                    <a:pt x="12700" y="73660"/>
                  </a:lnTo>
                  <a:lnTo>
                    <a:pt x="6350" y="93980"/>
                  </a:lnTo>
                  <a:lnTo>
                    <a:pt x="0" y="121920"/>
                  </a:lnTo>
                  <a:lnTo>
                    <a:pt x="6350" y="148590"/>
                  </a:lnTo>
                  <a:lnTo>
                    <a:pt x="12700" y="168910"/>
                  </a:lnTo>
                  <a:lnTo>
                    <a:pt x="26670" y="189230"/>
                  </a:lnTo>
                  <a:lnTo>
                    <a:pt x="40639" y="209550"/>
                  </a:lnTo>
                  <a:lnTo>
                    <a:pt x="60960" y="229870"/>
                  </a:lnTo>
                  <a:lnTo>
                    <a:pt x="81280" y="237490"/>
                  </a:lnTo>
                  <a:lnTo>
                    <a:pt x="107950" y="250190"/>
                  </a:lnTo>
                  <a:lnTo>
                    <a:pt x="134620" y="25019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4720" y="5876289"/>
              <a:ext cx="257810" cy="264160"/>
            </a:xfrm>
            <a:custGeom>
              <a:avLst/>
              <a:gdLst/>
              <a:ahLst/>
              <a:cxnLst/>
              <a:rect l="l" t="t" r="r" b="b"/>
              <a:pathLst>
                <a:path w="257809" h="264160">
                  <a:moveTo>
                    <a:pt x="156210" y="0"/>
                  </a:moveTo>
                  <a:lnTo>
                    <a:pt x="101600" y="0"/>
                  </a:lnTo>
                  <a:lnTo>
                    <a:pt x="81280" y="12700"/>
                  </a:lnTo>
                  <a:lnTo>
                    <a:pt x="60960" y="19050"/>
                  </a:lnTo>
                  <a:lnTo>
                    <a:pt x="40640" y="40640"/>
                  </a:lnTo>
                  <a:lnTo>
                    <a:pt x="20320" y="60960"/>
                  </a:lnTo>
                  <a:lnTo>
                    <a:pt x="13970" y="81280"/>
                  </a:lnTo>
                  <a:lnTo>
                    <a:pt x="0" y="107950"/>
                  </a:lnTo>
                  <a:lnTo>
                    <a:pt x="0" y="154940"/>
                  </a:lnTo>
                  <a:lnTo>
                    <a:pt x="13970" y="182880"/>
                  </a:lnTo>
                  <a:lnTo>
                    <a:pt x="20320" y="203200"/>
                  </a:lnTo>
                  <a:lnTo>
                    <a:pt x="60960" y="237490"/>
                  </a:lnTo>
                  <a:lnTo>
                    <a:pt x="101600" y="256540"/>
                  </a:lnTo>
                  <a:lnTo>
                    <a:pt x="129540" y="264160"/>
                  </a:lnTo>
                  <a:lnTo>
                    <a:pt x="156210" y="256540"/>
                  </a:lnTo>
                  <a:lnTo>
                    <a:pt x="182880" y="250190"/>
                  </a:lnTo>
                  <a:lnTo>
                    <a:pt x="203200" y="237490"/>
                  </a:lnTo>
                  <a:lnTo>
                    <a:pt x="223520" y="223520"/>
                  </a:lnTo>
                  <a:lnTo>
                    <a:pt x="251460" y="182880"/>
                  </a:lnTo>
                  <a:lnTo>
                    <a:pt x="257810" y="154940"/>
                  </a:lnTo>
                  <a:lnTo>
                    <a:pt x="257810" y="107950"/>
                  </a:lnTo>
                  <a:lnTo>
                    <a:pt x="251460" y="81280"/>
                  </a:lnTo>
                  <a:lnTo>
                    <a:pt x="223520" y="40640"/>
                  </a:lnTo>
                  <a:lnTo>
                    <a:pt x="203200" y="19050"/>
                  </a:lnTo>
                  <a:lnTo>
                    <a:pt x="182880" y="12700"/>
                  </a:lnTo>
                  <a:lnTo>
                    <a:pt x="1562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750" y="5916929"/>
              <a:ext cx="251459" cy="2501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20750" y="5916929"/>
              <a:ext cx="251460" cy="250190"/>
            </a:xfrm>
            <a:custGeom>
              <a:avLst/>
              <a:gdLst/>
              <a:ahLst/>
              <a:cxnLst/>
              <a:rect l="l" t="t" r="r" b="b"/>
              <a:pathLst>
                <a:path w="251459" h="250189">
                  <a:moveTo>
                    <a:pt x="121919" y="250190"/>
                  </a:moveTo>
                  <a:lnTo>
                    <a:pt x="149859" y="250190"/>
                  </a:lnTo>
                  <a:lnTo>
                    <a:pt x="176530" y="237490"/>
                  </a:lnTo>
                  <a:lnTo>
                    <a:pt x="196850" y="229870"/>
                  </a:lnTo>
                  <a:lnTo>
                    <a:pt x="217169" y="209550"/>
                  </a:lnTo>
                  <a:lnTo>
                    <a:pt x="231140" y="189230"/>
                  </a:lnTo>
                  <a:lnTo>
                    <a:pt x="245109" y="168910"/>
                  </a:lnTo>
                  <a:lnTo>
                    <a:pt x="251459" y="148590"/>
                  </a:lnTo>
                  <a:lnTo>
                    <a:pt x="251459" y="121920"/>
                  </a:lnTo>
                  <a:lnTo>
                    <a:pt x="251459" y="93980"/>
                  </a:lnTo>
                  <a:lnTo>
                    <a:pt x="245109" y="73660"/>
                  </a:lnTo>
                  <a:lnTo>
                    <a:pt x="231140" y="53340"/>
                  </a:lnTo>
                  <a:lnTo>
                    <a:pt x="217169" y="33020"/>
                  </a:lnTo>
                  <a:lnTo>
                    <a:pt x="196850" y="20320"/>
                  </a:lnTo>
                  <a:lnTo>
                    <a:pt x="176530" y="6350"/>
                  </a:lnTo>
                  <a:lnTo>
                    <a:pt x="149859" y="0"/>
                  </a:lnTo>
                  <a:lnTo>
                    <a:pt x="121919" y="0"/>
                  </a:lnTo>
                  <a:lnTo>
                    <a:pt x="95250" y="0"/>
                  </a:lnTo>
                  <a:lnTo>
                    <a:pt x="74930" y="6350"/>
                  </a:lnTo>
                  <a:lnTo>
                    <a:pt x="54609" y="20320"/>
                  </a:lnTo>
                  <a:lnTo>
                    <a:pt x="34290" y="33020"/>
                  </a:lnTo>
                  <a:lnTo>
                    <a:pt x="20319" y="53340"/>
                  </a:lnTo>
                  <a:lnTo>
                    <a:pt x="7619" y="73660"/>
                  </a:lnTo>
                  <a:lnTo>
                    <a:pt x="0" y="93980"/>
                  </a:lnTo>
                  <a:lnTo>
                    <a:pt x="0" y="121920"/>
                  </a:lnTo>
                  <a:lnTo>
                    <a:pt x="0" y="148590"/>
                  </a:lnTo>
                  <a:lnTo>
                    <a:pt x="20319" y="189230"/>
                  </a:lnTo>
                  <a:lnTo>
                    <a:pt x="54609" y="229870"/>
                  </a:lnTo>
                  <a:lnTo>
                    <a:pt x="74930" y="237490"/>
                  </a:lnTo>
                  <a:lnTo>
                    <a:pt x="95250" y="250190"/>
                  </a:lnTo>
                  <a:lnTo>
                    <a:pt x="121919" y="25019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0240" y="3670300"/>
              <a:ext cx="4344670" cy="2266950"/>
            </a:xfrm>
            <a:custGeom>
              <a:avLst/>
              <a:gdLst/>
              <a:ahLst/>
              <a:cxnLst/>
              <a:rect l="l" t="t" r="r" b="b"/>
              <a:pathLst>
                <a:path w="4344670" h="2266950">
                  <a:moveTo>
                    <a:pt x="4094480" y="739139"/>
                  </a:moveTo>
                  <a:lnTo>
                    <a:pt x="250190" y="739139"/>
                  </a:lnTo>
                  <a:lnTo>
                    <a:pt x="209550" y="753110"/>
                  </a:lnTo>
                  <a:lnTo>
                    <a:pt x="162559" y="781050"/>
                  </a:lnTo>
                  <a:lnTo>
                    <a:pt x="115569" y="814069"/>
                  </a:lnTo>
                  <a:lnTo>
                    <a:pt x="67309" y="862330"/>
                  </a:lnTo>
                  <a:lnTo>
                    <a:pt x="46989" y="895350"/>
                  </a:lnTo>
                  <a:lnTo>
                    <a:pt x="26669" y="923289"/>
                  </a:lnTo>
                  <a:lnTo>
                    <a:pt x="13969" y="963930"/>
                  </a:lnTo>
                  <a:lnTo>
                    <a:pt x="6350" y="996950"/>
                  </a:lnTo>
                  <a:lnTo>
                    <a:pt x="0" y="1031239"/>
                  </a:lnTo>
                  <a:lnTo>
                    <a:pt x="0" y="1099820"/>
                  </a:lnTo>
                  <a:lnTo>
                    <a:pt x="6350" y="1132839"/>
                  </a:lnTo>
                  <a:lnTo>
                    <a:pt x="34289" y="1201420"/>
                  </a:lnTo>
                  <a:lnTo>
                    <a:pt x="60959" y="1228089"/>
                  </a:lnTo>
                  <a:lnTo>
                    <a:pt x="81279" y="1256030"/>
                  </a:lnTo>
                  <a:lnTo>
                    <a:pt x="115569" y="1275080"/>
                  </a:lnTo>
                  <a:lnTo>
                    <a:pt x="148589" y="1295400"/>
                  </a:lnTo>
                  <a:lnTo>
                    <a:pt x="189229" y="1309370"/>
                  </a:lnTo>
                  <a:lnTo>
                    <a:pt x="237490" y="1323339"/>
                  </a:lnTo>
                  <a:lnTo>
                    <a:pt x="243840" y="2259330"/>
                  </a:lnTo>
                  <a:lnTo>
                    <a:pt x="2284729" y="2259330"/>
                  </a:lnTo>
                  <a:lnTo>
                    <a:pt x="2073910" y="2266950"/>
                  </a:lnTo>
                  <a:lnTo>
                    <a:pt x="4100830" y="2266950"/>
                  </a:lnTo>
                  <a:lnTo>
                    <a:pt x="4100830" y="1323339"/>
                  </a:lnTo>
                  <a:lnTo>
                    <a:pt x="4147820" y="1309370"/>
                  </a:lnTo>
                  <a:lnTo>
                    <a:pt x="4188460" y="1295400"/>
                  </a:lnTo>
                  <a:lnTo>
                    <a:pt x="4230370" y="1275080"/>
                  </a:lnTo>
                  <a:lnTo>
                    <a:pt x="4283710" y="1228089"/>
                  </a:lnTo>
                  <a:lnTo>
                    <a:pt x="4324350" y="1167130"/>
                  </a:lnTo>
                  <a:lnTo>
                    <a:pt x="4344670" y="1099820"/>
                  </a:lnTo>
                  <a:lnTo>
                    <a:pt x="4344670" y="1031239"/>
                  </a:lnTo>
                  <a:lnTo>
                    <a:pt x="4331970" y="963930"/>
                  </a:lnTo>
                  <a:lnTo>
                    <a:pt x="4318000" y="923289"/>
                  </a:lnTo>
                  <a:lnTo>
                    <a:pt x="4277360" y="862330"/>
                  </a:lnTo>
                  <a:lnTo>
                    <a:pt x="4257040" y="834389"/>
                  </a:lnTo>
                  <a:lnTo>
                    <a:pt x="4230370" y="814069"/>
                  </a:lnTo>
                  <a:lnTo>
                    <a:pt x="4202430" y="793750"/>
                  </a:lnTo>
                  <a:lnTo>
                    <a:pt x="4182110" y="781050"/>
                  </a:lnTo>
                  <a:lnTo>
                    <a:pt x="4135120" y="753110"/>
                  </a:lnTo>
                  <a:lnTo>
                    <a:pt x="4094480" y="739139"/>
                  </a:lnTo>
                  <a:close/>
                </a:path>
                <a:path w="4344670" h="2266950">
                  <a:moveTo>
                    <a:pt x="2270760" y="0"/>
                  </a:moveTo>
                  <a:lnTo>
                    <a:pt x="2081529" y="0"/>
                  </a:lnTo>
                  <a:lnTo>
                    <a:pt x="1897379" y="13969"/>
                  </a:lnTo>
                  <a:lnTo>
                    <a:pt x="1789429" y="20319"/>
                  </a:lnTo>
                  <a:lnTo>
                    <a:pt x="1667510" y="34289"/>
                  </a:lnTo>
                  <a:lnTo>
                    <a:pt x="1606549" y="46989"/>
                  </a:lnTo>
                  <a:lnTo>
                    <a:pt x="1539240" y="54610"/>
                  </a:lnTo>
                  <a:lnTo>
                    <a:pt x="1470660" y="68580"/>
                  </a:lnTo>
                  <a:lnTo>
                    <a:pt x="1403349" y="87630"/>
                  </a:lnTo>
                  <a:lnTo>
                    <a:pt x="1328420" y="101600"/>
                  </a:lnTo>
                  <a:lnTo>
                    <a:pt x="1261110" y="121919"/>
                  </a:lnTo>
                  <a:lnTo>
                    <a:pt x="1186180" y="149860"/>
                  </a:lnTo>
                  <a:lnTo>
                    <a:pt x="1111249" y="170180"/>
                  </a:lnTo>
                  <a:lnTo>
                    <a:pt x="1043940" y="196850"/>
                  </a:lnTo>
                  <a:lnTo>
                    <a:pt x="969010" y="231139"/>
                  </a:lnTo>
                  <a:lnTo>
                    <a:pt x="901700" y="264160"/>
                  </a:lnTo>
                  <a:lnTo>
                    <a:pt x="826769" y="306069"/>
                  </a:lnTo>
                  <a:lnTo>
                    <a:pt x="759460" y="345439"/>
                  </a:lnTo>
                  <a:lnTo>
                    <a:pt x="690879" y="387350"/>
                  </a:lnTo>
                  <a:lnTo>
                    <a:pt x="562610" y="488950"/>
                  </a:lnTo>
                  <a:lnTo>
                    <a:pt x="501650" y="543560"/>
                  </a:lnTo>
                  <a:lnTo>
                    <a:pt x="447040" y="604519"/>
                  </a:lnTo>
                  <a:lnTo>
                    <a:pt x="392429" y="671830"/>
                  </a:lnTo>
                  <a:lnTo>
                    <a:pt x="339090" y="739139"/>
                  </a:lnTo>
                  <a:lnTo>
                    <a:pt x="4005580" y="739139"/>
                  </a:lnTo>
                  <a:lnTo>
                    <a:pt x="3952240" y="671830"/>
                  </a:lnTo>
                  <a:lnTo>
                    <a:pt x="3897630" y="604519"/>
                  </a:lnTo>
                  <a:lnTo>
                    <a:pt x="3843020" y="543560"/>
                  </a:lnTo>
                  <a:lnTo>
                    <a:pt x="3782060" y="488950"/>
                  </a:lnTo>
                  <a:lnTo>
                    <a:pt x="3653790" y="387350"/>
                  </a:lnTo>
                  <a:lnTo>
                    <a:pt x="3585210" y="345439"/>
                  </a:lnTo>
                  <a:lnTo>
                    <a:pt x="3517900" y="306069"/>
                  </a:lnTo>
                  <a:lnTo>
                    <a:pt x="3450590" y="264160"/>
                  </a:lnTo>
                  <a:lnTo>
                    <a:pt x="3375660" y="231139"/>
                  </a:lnTo>
                  <a:lnTo>
                    <a:pt x="3308350" y="196850"/>
                  </a:lnTo>
                  <a:lnTo>
                    <a:pt x="3233420" y="170180"/>
                  </a:lnTo>
                  <a:lnTo>
                    <a:pt x="3158490" y="149860"/>
                  </a:lnTo>
                  <a:lnTo>
                    <a:pt x="3091180" y="121919"/>
                  </a:lnTo>
                  <a:lnTo>
                    <a:pt x="3016250" y="101600"/>
                  </a:lnTo>
                  <a:lnTo>
                    <a:pt x="2948940" y="87630"/>
                  </a:lnTo>
                  <a:lnTo>
                    <a:pt x="2874010" y="68580"/>
                  </a:lnTo>
                  <a:lnTo>
                    <a:pt x="2806700" y="54610"/>
                  </a:lnTo>
                  <a:lnTo>
                    <a:pt x="2738120" y="46989"/>
                  </a:lnTo>
                  <a:lnTo>
                    <a:pt x="2677160" y="34289"/>
                  </a:lnTo>
                  <a:lnTo>
                    <a:pt x="2555240" y="20319"/>
                  </a:lnTo>
                  <a:lnTo>
                    <a:pt x="2447290" y="1396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F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0240" y="3670300"/>
              <a:ext cx="4344670" cy="2266950"/>
            </a:xfrm>
            <a:custGeom>
              <a:avLst/>
              <a:gdLst/>
              <a:ahLst/>
              <a:cxnLst/>
              <a:rect l="l" t="t" r="r" b="b"/>
              <a:pathLst>
                <a:path w="4344670" h="2266950">
                  <a:moveTo>
                    <a:pt x="2073910" y="2266950"/>
                  </a:moveTo>
                  <a:lnTo>
                    <a:pt x="4100830" y="2266950"/>
                  </a:lnTo>
                  <a:lnTo>
                    <a:pt x="4100830" y="1323339"/>
                  </a:lnTo>
                  <a:lnTo>
                    <a:pt x="4147820" y="1309370"/>
                  </a:lnTo>
                  <a:lnTo>
                    <a:pt x="4188460" y="1295400"/>
                  </a:lnTo>
                  <a:lnTo>
                    <a:pt x="4230370" y="1275080"/>
                  </a:lnTo>
                  <a:lnTo>
                    <a:pt x="4283710" y="1228089"/>
                  </a:lnTo>
                  <a:lnTo>
                    <a:pt x="4324350" y="1167130"/>
                  </a:lnTo>
                  <a:lnTo>
                    <a:pt x="4344670" y="1099820"/>
                  </a:lnTo>
                  <a:lnTo>
                    <a:pt x="4344670" y="1065530"/>
                  </a:lnTo>
                  <a:lnTo>
                    <a:pt x="4344670" y="1031239"/>
                  </a:lnTo>
                  <a:lnTo>
                    <a:pt x="4331970" y="963930"/>
                  </a:lnTo>
                  <a:lnTo>
                    <a:pt x="4318000" y="923289"/>
                  </a:lnTo>
                  <a:lnTo>
                    <a:pt x="4277360" y="862330"/>
                  </a:lnTo>
                  <a:lnTo>
                    <a:pt x="4257040" y="834389"/>
                  </a:lnTo>
                  <a:lnTo>
                    <a:pt x="4202430" y="793750"/>
                  </a:lnTo>
                  <a:lnTo>
                    <a:pt x="4135120" y="753110"/>
                  </a:lnTo>
                  <a:lnTo>
                    <a:pt x="4094480" y="739139"/>
                  </a:lnTo>
                  <a:lnTo>
                    <a:pt x="4053840" y="739139"/>
                  </a:lnTo>
                  <a:lnTo>
                    <a:pt x="4025900" y="739139"/>
                  </a:lnTo>
                  <a:lnTo>
                    <a:pt x="4005580" y="739139"/>
                  </a:lnTo>
                  <a:lnTo>
                    <a:pt x="3952240" y="671830"/>
                  </a:lnTo>
                  <a:lnTo>
                    <a:pt x="3897630" y="604519"/>
                  </a:lnTo>
                  <a:lnTo>
                    <a:pt x="3843020" y="543560"/>
                  </a:lnTo>
                  <a:lnTo>
                    <a:pt x="3782060" y="488950"/>
                  </a:lnTo>
                  <a:lnTo>
                    <a:pt x="3721100" y="440689"/>
                  </a:lnTo>
                  <a:lnTo>
                    <a:pt x="3653790" y="387350"/>
                  </a:lnTo>
                  <a:lnTo>
                    <a:pt x="3585210" y="345439"/>
                  </a:lnTo>
                  <a:lnTo>
                    <a:pt x="3517900" y="306069"/>
                  </a:lnTo>
                  <a:lnTo>
                    <a:pt x="3450590" y="264160"/>
                  </a:lnTo>
                  <a:lnTo>
                    <a:pt x="3375660" y="231139"/>
                  </a:lnTo>
                  <a:lnTo>
                    <a:pt x="3308350" y="196850"/>
                  </a:lnTo>
                  <a:lnTo>
                    <a:pt x="3233420" y="170180"/>
                  </a:lnTo>
                  <a:lnTo>
                    <a:pt x="3158490" y="149860"/>
                  </a:lnTo>
                  <a:lnTo>
                    <a:pt x="3091180" y="121919"/>
                  </a:lnTo>
                  <a:lnTo>
                    <a:pt x="3016250" y="101600"/>
                  </a:lnTo>
                  <a:lnTo>
                    <a:pt x="2948940" y="87630"/>
                  </a:lnTo>
                  <a:lnTo>
                    <a:pt x="2874010" y="68580"/>
                  </a:lnTo>
                  <a:lnTo>
                    <a:pt x="2806700" y="54610"/>
                  </a:lnTo>
                  <a:lnTo>
                    <a:pt x="2738120" y="46989"/>
                  </a:lnTo>
                  <a:lnTo>
                    <a:pt x="2677160" y="34289"/>
                  </a:lnTo>
                  <a:lnTo>
                    <a:pt x="2555240" y="20319"/>
                  </a:lnTo>
                  <a:lnTo>
                    <a:pt x="2447290" y="13969"/>
                  </a:lnTo>
                  <a:lnTo>
                    <a:pt x="2352040" y="6350"/>
                  </a:lnTo>
                  <a:lnTo>
                    <a:pt x="2270760" y="0"/>
                  </a:lnTo>
                  <a:lnTo>
                    <a:pt x="2169160" y="0"/>
                  </a:lnTo>
                  <a:lnTo>
                    <a:pt x="2175510" y="0"/>
                  </a:lnTo>
                  <a:lnTo>
                    <a:pt x="2081529" y="0"/>
                  </a:lnTo>
                  <a:lnTo>
                    <a:pt x="1998979" y="6350"/>
                  </a:lnTo>
                  <a:lnTo>
                    <a:pt x="1897379" y="13969"/>
                  </a:lnTo>
                  <a:lnTo>
                    <a:pt x="1789429" y="20319"/>
                  </a:lnTo>
                  <a:lnTo>
                    <a:pt x="1734820" y="26669"/>
                  </a:lnTo>
                  <a:lnTo>
                    <a:pt x="1667510" y="34289"/>
                  </a:lnTo>
                  <a:lnTo>
                    <a:pt x="1606549" y="46989"/>
                  </a:lnTo>
                  <a:lnTo>
                    <a:pt x="1539240" y="54610"/>
                  </a:lnTo>
                  <a:lnTo>
                    <a:pt x="1470660" y="68580"/>
                  </a:lnTo>
                  <a:lnTo>
                    <a:pt x="1403349" y="87630"/>
                  </a:lnTo>
                  <a:lnTo>
                    <a:pt x="1328420" y="101600"/>
                  </a:lnTo>
                  <a:lnTo>
                    <a:pt x="1261110" y="121919"/>
                  </a:lnTo>
                  <a:lnTo>
                    <a:pt x="1186180" y="149860"/>
                  </a:lnTo>
                  <a:lnTo>
                    <a:pt x="1111249" y="170180"/>
                  </a:lnTo>
                  <a:lnTo>
                    <a:pt x="1043940" y="196850"/>
                  </a:lnTo>
                  <a:lnTo>
                    <a:pt x="969010" y="231139"/>
                  </a:lnTo>
                  <a:lnTo>
                    <a:pt x="901700" y="264160"/>
                  </a:lnTo>
                  <a:lnTo>
                    <a:pt x="826769" y="306069"/>
                  </a:lnTo>
                  <a:lnTo>
                    <a:pt x="759460" y="345439"/>
                  </a:lnTo>
                  <a:lnTo>
                    <a:pt x="690879" y="387350"/>
                  </a:lnTo>
                  <a:lnTo>
                    <a:pt x="623569" y="440689"/>
                  </a:lnTo>
                  <a:lnTo>
                    <a:pt x="562610" y="488950"/>
                  </a:lnTo>
                  <a:lnTo>
                    <a:pt x="501650" y="543560"/>
                  </a:lnTo>
                  <a:lnTo>
                    <a:pt x="447040" y="604519"/>
                  </a:lnTo>
                  <a:lnTo>
                    <a:pt x="392429" y="671830"/>
                  </a:lnTo>
                  <a:lnTo>
                    <a:pt x="339090" y="739139"/>
                  </a:lnTo>
                  <a:lnTo>
                    <a:pt x="311150" y="739139"/>
                  </a:lnTo>
                  <a:lnTo>
                    <a:pt x="284479" y="739139"/>
                  </a:lnTo>
                  <a:lnTo>
                    <a:pt x="250190" y="739139"/>
                  </a:lnTo>
                  <a:lnTo>
                    <a:pt x="209550" y="753110"/>
                  </a:lnTo>
                  <a:lnTo>
                    <a:pt x="162559" y="781050"/>
                  </a:lnTo>
                  <a:lnTo>
                    <a:pt x="115569" y="814069"/>
                  </a:lnTo>
                  <a:lnTo>
                    <a:pt x="67309" y="862330"/>
                  </a:lnTo>
                  <a:lnTo>
                    <a:pt x="46989" y="895350"/>
                  </a:lnTo>
                  <a:lnTo>
                    <a:pt x="26669" y="923289"/>
                  </a:lnTo>
                  <a:lnTo>
                    <a:pt x="13969" y="963930"/>
                  </a:lnTo>
                  <a:lnTo>
                    <a:pt x="6350" y="996950"/>
                  </a:lnTo>
                  <a:lnTo>
                    <a:pt x="0" y="1031239"/>
                  </a:lnTo>
                  <a:lnTo>
                    <a:pt x="0" y="1065530"/>
                  </a:lnTo>
                  <a:lnTo>
                    <a:pt x="0" y="1099820"/>
                  </a:lnTo>
                  <a:lnTo>
                    <a:pt x="6350" y="1132839"/>
                  </a:lnTo>
                  <a:lnTo>
                    <a:pt x="20319" y="1167130"/>
                  </a:lnTo>
                  <a:lnTo>
                    <a:pt x="34289" y="1201420"/>
                  </a:lnTo>
                  <a:lnTo>
                    <a:pt x="60959" y="1228089"/>
                  </a:lnTo>
                  <a:lnTo>
                    <a:pt x="81279" y="1256030"/>
                  </a:lnTo>
                  <a:lnTo>
                    <a:pt x="115569" y="1275080"/>
                  </a:lnTo>
                  <a:lnTo>
                    <a:pt x="148589" y="1295400"/>
                  </a:lnTo>
                  <a:lnTo>
                    <a:pt x="189229" y="1309370"/>
                  </a:lnTo>
                  <a:lnTo>
                    <a:pt x="237490" y="1323339"/>
                  </a:lnTo>
                  <a:lnTo>
                    <a:pt x="243840" y="2259330"/>
                  </a:lnTo>
                  <a:lnTo>
                    <a:pt x="2284729" y="2259330"/>
                  </a:lnTo>
                  <a:lnTo>
                    <a:pt x="2073910" y="2266950"/>
                  </a:lnTo>
                  <a:close/>
                </a:path>
                <a:path w="4344670" h="2266950">
                  <a:moveTo>
                    <a:pt x="508000" y="1234439"/>
                  </a:moveTo>
                  <a:lnTo>
                    <a:pt x="508000" y="2266950"/>
                  </a:lnTo>
                  <a:lnTo>
                    <a:pt x="508000" y="1234439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635" y="4562475"/>
              <a:ext cx="161290" cy="14858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65810" y="4409440"/>
              <a:ext cx="3944620" cy="1527810"/>
            </a:xfrm>
            <a:custGeom>
              <a:avLst/>
              <a:gdLst/>
              <a:ahLst/>
              <a:cxnLst/>
              <a:rect l="l" t="t" r="r" b="b"/>
              <a:pathLst>
                <a:path w="3944620" h="1527810">
                  <a:moveTo>
                    <a:pt x="73659" y="367030"/>
                  </a:moveTo>
                  <a:lnTo>
                    <a:pt x="60959" y="360680"/>
                  </a:lnTo>
                  <a:lnTo>
                    <a:pt x="46990" y="353060"/>
                  </a:lnTo>
                  <a:lnTo>
                    <a:pt x="20320" y="360680"/>
                  </a:lnTo>
                  <a:lnTo>
                    <a:pt x="0" y="373380"/>
                  </a:lnTo>
                  <a:lnTo>
                    <a:pt x="0" y="393700"/>
                  </a:lnTo>
                </a:path>
                <a:path w="3944620" h="1527810">
                  <a:moveTo>
                    <a:pt x="243840" y="123190"/>
                  </a:moveTo>
                  <a:lnTo>
                    <a:pt x="223520" y="109220"/>
                  </a:lnTo>
                  <a:lnTo>
                    <a:pt x="209550" y="115570"/>
                  </a:lnTo>
                  <a:lnTo>
                    <a:pt x="209550" y="123190"/>
                  </a:lnTo>
                  <a:lnTo>
                    <a:pt x="215900" y="184150"/>
                  </a:lnTo>
                  <a:lnTo>
                    <a:pt x="223520" y="231140"/>
                  </a:lnTo>
                </a:path>
                <a:path w="3944620" h="1527810">
                  <a:moveTo>
                    <a:pt x="311150" y="251460"/>
                  </a:moveTo>
                  <a:lnTo>
                    <a:pt x="325120" y="237490"/>
                  </a:lnTo>
                  <a:lnTo>
                    <a:pt x="337820" y="231140"/>
                  </a:lnTo>
                  <a:lnTo>
                    <a:pt x="359409" y="224790"/>
                  </a:lnTo>
                  <a:lnTo>
                    <a:pt x="386080" y="237490"/>
                  </a:lnTo>
                  <a:lnTo>
                    <a:pt x="392430" y="251460"/>
                  </a:lnTo>
                </a:path>
                <a:path w="3944620" h="1527810">
                  <a:moveTo>
                    <a:pt x="392430" y="495300"/>
                  </a:moveTo>
                  <a:lnTo>
                    <a:pt x="392430" y="434340"/>
                  </a:lnTo>
                  <a:lnTo>
                    <a:pt x="386080" y="381000"/>
                  </a:lnTo>
                  <a:lnTo>
                    <a:pt x="379730" y="340360"/>
                  </a:lnTo>
                  <a:lnTo>
                    <a:pt x="359409" y="306070"/>
                  </a:lnTo>
                  <a:lnTo>
                    <a:pt x="311150" y="257810"/>
                  </a:lnTo>
                  <a:lnTo>
                    <a:pt x="243840" y="231140"/>
                  </a:lnTo>
                  <a:lnTo>
                    <a:pt x="223520" y="231140"/>
                  </a:lnTo>
                  <a:lnTo>
                    <a:pt x="175259" y="245110"/>
                  </a:lnTo>
                  <a:lnTo>
                    <a:pt x="134620" y="271780"/>
                  </a:lnTo>
                  <a:lnTo>
                    <a:pt x="107950" y="306070"/>
                  </a:lnTo>
                  <a:lnTo>
                    <a:pt x="101600" y="326390"/>
                  </a:lnTo>
                  <a:lnTo>
                    <a:pt x="93980" y="346710"/>
                  </a:lnTo>
                  <a:lnTo>
                    <a:pt x="93980" y="367030"/>
                  </a:lnTo>
                  <a:lnTo>
                    <a:pt x="93980" y="387350"/>
                  </a:lnTo>
                  <a:lnTo>
                    <a:pt x="101600" y="414020"/>
                  </a:lnTo>
                  <a:lnTo>
                    <a:pt x="114300" y="434340"/>
                  </a:lnTo>
                  <a:lnTo>
                    <a:pt x="128270" y="462280"/>
                  </a:lnTo>
                  <a:lnTo>
                    <a:pt x="148590" y="482600"/>
                  </a:lnTo>
                  <a:lnTo>
                    <a:pt x="175259" y="509270"/>
                  </a:lnTo>
                </a:path>
                <a:path w="3944620" h="1527810">
                  <a:moveTo>
                    <a:pt x="223520" y="0"/>
                  </a:moveTo>
                  <a:lnTo>
                    <a:pt x="276859" y="13970"/>
                  </a:lnTo>
                  <a:lnTo>
                    <a:pt x="325120" y="41910"/>
                  </a:lnTo>
                  <a:lnTo>
                    <a:pt x="365759" y="68580"/>
                  </a:lnTo>
                  <a:lnTo>
                    <a:pt x="400050" y="109220"/>
                  </a:lnTo>
                  <a:lnTo>
                    <a:pt x="412750" y="135890"/>
                  </a:lnTo>
                  <a:lnTo>
                    <a:pt x="426720" y="163830"/>
                  </a:lnTo>
                  <a:lnTo>
                    <a:pt x="433070" y="190500"/>
                  </a:lnTo>
                  <a:lnTo>
                    <a:pt x="440690" y="224790"/>
                  </a:lnTo>
                  <a:lnTo>
                    <a:pt x="447040" y="257810"/>
                  </a:lnTo>
                  <a:lnTo>
                    <a:pt x="453390" y="298450"/>
                  </a:lnTo>
                  <a:lnTo>
                    <a:pt x="461009" y="340360"/>
                  </a:lnTo>
                  <a:lnTo>
                    <a:pt x="461009" y="381000"/>
                  </a:lnTo>
                  <a:lnTo>
                    <a:pt x="461009" y="1527810"/>
                  </a:lnTo>
                </a:path>
                <a:path w="3944620" h="1527810">
                  <a:moveTo>
                    <a:pt x="3944619" y="495300"/>
                  </a:moveTo>
                  <a:lnTo>
                    <a:pt x="3944619" y="1527810"/>
                  </a:lnTo>
                  <a:lnTo>
                    <a:pt x="3944619" y="49530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7574" y="4562475"/>
              <a:ext cx="162560" cy="14858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419599" y="4409440"/>
              <a:ext cx="467359" cy="1534160"/>
            </a:xfrm>
            <a:custGeom>
              <a:avLst/>
              <a:gdLst/>
              <a:ahLst/>
              <a:cxnLst/>
              <a:rect l="l" t="t" r="r" b="b"/>
              <a:pathLst>
                <a:path w="467360" h="1534160">
                  <a:moveTo>
                    <a:pt x="386079" y="373380"/>
                  </a:moveTo>
                  <a:lnTo>
                    <a:pt x="400050" y="367030"/>
                  </a:lnTo>
                  <a:lnTo>
                    <a:pt x="419100" y="360680"/>
                  </a:lnTo>
                  <a:lnTo>
                    <a:pt x="447039" y="367030"/>
                  </a:lnTo>
                  <a:lnTo>
                    <a:pt x="467360" y="381000"/>
                  </a:lnTo>
                  <a:lnTo>
                    <a:pt x="467360" y="393700"/>
                  </a:lnTo>
                </a:path>
                <a:path w="467360" h="1534160">
                  <a:moveTo>
                    <a:pt x="215900" y="123190"/>
                  </a:moveTo>
                  <a:lnTo>
                    <a:pt x="243839" y="109220"/>
                  </a:lnTo>
                  <a:lnTo>
                    <a:pt x="250189" y="115570"/>
                  </a:lnTo>
                  <a:lnTo>
                    <a:pt x="256539" y="123190"/>
                  </a:lnTo>
                  <a:lnTo>
                    <a:pt x="250189" y="190500"/>
                  </a:lnTo>
                  <a:lnTo>
                    <a:pt x="243839" y="237490"/>
                  </a:lnTo>
                </a:path>
                <a:path w="467360" h="1534160">
                  <a:moveTo>
                    <a:pt x="148589" y="251460"/>
                  </a:moveTo>
                  <a:lnTo>
                    <a:pt x="128270" y="237490"/>
                  </a:lnTo>
                  <a:lnTo>
                    <a:pt x="101600" y="231140"/>
                  </a:lnTo>
                  <a:lnTo>
                    <a:pt x="81279" y="237490"/>
                  </a:lnTo>
                  <a:lnTo>
                    <a:pt x="73660" y="251460"/>
                  </a:lnTo>
                </a:path>
                <a:path w="467360" h="1534160">
                  <a:moveTo>
                    <a:pt x="73660" y="509270"/>
                  </a:moveTo>
                  <a:lnTo>
                    <a:pt x="73660" y="441960"/>
                  </a:lnTo>
                  <a:lnTo>
                    <a:pt x="73660" y="387350"/>
                  </a:lnTo>
                  <a:lnTo>
                    <a:pt x="87629" y="340360"/>
                  </a:lnTo>
                  <a:lnTo>
                    <a:pt x="121920" y="285750"/>
                  </a:lnTo>
                  <a:lnTo>
                    <a:pt x="175260" y="251460"/>
                  </a:lnTo>
                  <a:lnTo>
                    <a:pt x="209550" y="237490"/>
                  </a:lnTo>
                  <a:lnTo>
                    <a:pt x="236220" y="237490"/>
                  </a:lnTo>
                  <a:lnTo>
                    <a:pt x="264160" y="245110"/>
                  </a:lnTo>
                  <a:lnTo>
                    <a:pt x="284479" y="251460"/>
                  </a:lnTo>
                  <a:lnTo>
                    <a:pt x="304800" y="265430"/>
                  </a:lnTo>
                  <a:lnTo>
                    <a:pt x="325120" y="279400"/>
                  </a:lnTo>
                  <a:lnTo>
                    <a:pt x="351789" y="312420"/>
                  </a:lnTo>
                  <a:lnTo>
                    <a:pt x="372110" y="373380"/>
                  </a:lnTo>
                  <a:lnTo>
                    <a:pt x="365760" y="393700"/>
                  </a:lnTo>
                  <a:lnTo>
                    <a:pt x="358139" y="414020"/>
                  </a:lnTo>
                  <a:lnTo>
                    <a:pt x="351789" y="441960"/>
                  </a:lnTo>
                  <a:lnTo>
                    <a:pt x="331470" y="462280"/>
                  </a:lnTo>
                  <a:lnTo>
                    <a:pt x="311150" y="482600"/>
                  </a:lnTo>
                  <a:lnTo>
                    <a:pt x="290829" y="509270"/>
                  </a:lnTo>
                </a:path>
                <a:path w="467360" h="1534160">
                  <a:moveTo>
                    <a:pt x="243839" y="0"/>
                  </a:moveTo>
                  <a:lnTo>
                    <a:pt x="189229" y="20320"/>
                  </a:lnTo>
                  <a:lnTo>
                    <a:pt x="134620" y="41910"/>
                  </a:lnTo>
                  <a:lnTo>
                    <a:pt x="114300" y="60960"/>
                  </a:lnTo>
                  <a:lnTo>
                    <a:pt x="93979" y="74930"/>
                  </a:lnTo>
                  <a:lnTo>
                    <a:pt x="81279" y="95250"/>
                  </a:lnTo>
                  <a:lnTo>
                    <a:pt x="67310" y="115570"/>
                  </a:lnTo>
                  <a:lnTo>
                    <a:pt x="53339" y="135890"/>
                  </a:lnTo>
                  <a:lnTo>
                    <a:pt x="40639" y="163830"/>
                  </a:lnTo>
                  <a:lnTo>
                    <a:pt x="26670" y="196850"/>
                  </a:lnTo>
                  <a:lnTo>
                    <a:pt x="20320" y="224790"/>
                  </a:lnTo>
                  <a:lnTo>
                    <a:pt x="12700" y="265430"/>
                  </a:lnTo>
                  <a:lnTo>
                    <a:pt x="6350" y="298450"/>
                  </a:lnTo>
                  <a:lnTo>
                    <a:pt x="0" y="346710"/>
                  </a:lnTo>
                  <a:lnTo>
                    <a:pt x="0" y="393700"/>
                  </a:lnTo>
                  <a:lnTo>
                    <a:pt x="0" y="153416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33170" y="5224780"/>
              <a:ext cx="3192780" cy="0"/>
            </a:xfrm>
            <a:custGeom>
              <a:avLst/>
              <a:gdLst/>
              <a:ahLst/>
              <a:cxnLst/>
              <a:rect l="l" t="t" r="r" b="b"/>
              <a:pathLst>
                <a:path w="3192779">
                  <a:moveTo>
                    <a:pt x="0" y="0"/>
                  </a:moveTo>
                  <a:lnTo>
                    <a:pt x="3192780" y="0"/>
                  </a:lnTo>
                </a:path>
              </a:pathLst>
            </a:custGeom>
            <a:ln w="139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39620" y="4362450"/>
              <a:ext cx="304800" cy="217170"/>
            </a:xfrm>
            <a:custGeom>
              <a:avLst/>
              <a:gdLst/>
              <a:ahLst/>
              <a:cxnLst/>
              <a:rect l="l" t="t" r="r" b="b"/>
              <a:pathLst>
                <a:path w="304800" h="217170">
                  <a:moveTo>
                    <a:pt x="20319" y="0"/>
                  </a:moveTo>
                  <a:lnTo>
                    <a:pt x="27940" y="20319"/>
                  </a:lnTo>
                  <a:lnTo>
                    <a:pt x="34290" y="74930"/>
                  </a:lnTo>
                  <a:lnTo>
                    <a:pt x="34290" y="101600"/>
                  </a:lnTo>
                  <a:lnTo>
                    <a:pt x="27940" y="135889"/>
                  </a:lnTo>
                  <a:lnTo>
                    <a:pt x="20319" y="162560"/>
                  </a:lnTo>
                  <a:lnTo>
                    <a:pt x="0" y="182880"/>
                  </a:lnTo>
                  <a:lnTo>
                    <a:pt x="27940" y="190500"/>
                  </a:lnTo>
                  <a:lnTo>
                    <a:pt x="156210" y="210819"/>
                  </a:lnTo>
                  <a:lnTo>
                    <a:pt x="203200" y="217169"/>
                  </a:lnTo>
                  <a:lnTo>
                    <a:pt x="257810" y="210819"/>
                  </a:lnTo>
                  <a:lnTo>
                    <a:pt x="304800" y="210819"/>
                  </a:lnTo>
                  <a:lnTo>
                    <a:pt x="298450" y="170180"/>
                  </a:lnTo>
                  <a:lnTo>
                    <a:pt x="292100" y="142239"/>
                  </a:lnTo>
                  <a:lnTo>
                    <a:pt x="271780" y="107950"/>
                  </a:lnTo>
                  <a:lnTo>
                    <a:pt x="264160" y="101600"/>
                  </a:lnTo>
                  <a:lnTo>
                    <a:pt x="251460" y="81280"/>
                  </a:lnTo>
                  <a:lnTo>
                    <a:pt x="223519" y="60960"/>
                  </a:lnTo>
                  <a:lnTo>
                    <a:pt x="203200" y="54610"/>
                  </a:lnTo>
                  <a:lnTo>
                    <a:pt x="176530" y="46989"/>
                  </a:lnTo>
                  <a:lnTo>
                    <a:pt x="121919" y="26669"/>
                  </a:lnTo>
                  <a:lnTo>
                    <a:pt x="20319" y="0"/>
                  </a:lnTo>
                  <a:close/>
                </a:path>
              </a:pathLst>
            </a:custGeom>
            <a:solidFill>
              <a:srgbClr val="E8D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39620" y="4362450"/>
              <a:ext cx="962660" cy="617220"/>
            </a:xfrm>
            <a:custGeom>
              <a:avLst/>
              <a:gdLst/>
              <a:ahLst/>
              <a:cxnLst/>
              <a:rect l="l" t="t" r="r" b="b"/>
              <a:pathLst>
                <a:path w="962660" h="617220">
                  <a:moveTo>
                    <a:pt x="20319" y="0"/>
                  </a:moveTo>
                  <a:lnTo>
                    <a:pt x="121919" y="26669"/>
                  </a:lnTo>
                  <a:lnTo>
                    <a:pt x="176530" y="46989"/>
                  </a:lnTo>
                  <a:lnTo>
                    <a:pt x="203200" y="54610"/>
                  </a:lnTo>
                  <a:lnTo>
                    <a:pt x="223519" y="60960"/>
                  </a:lnTo>
                  <a:lnTo>
                    <a:pt x="251460" y="81280"/>
                  </a:lnTo>
                  <a:lnTo>
                    <a:pt x="264160" y="101600"/>
                  </a:lnTo>
                  <a:lnTo>
                    <a:pt x="271780" y="107950"/>
                  </a:lnTo>
                  <a:lnTo>
                    <a:pt x="292100" y="142239"/>
                  </a:lnTo>
                  <a:lnTo>
                    <a:pt x="298450" y="170180"/>
                  </a:lnTo>
                  <a:lnTo>
                    <a:pt x="304800" y="210819"/>
                  </a:lnTo>
                  <a:lnTo>
                    <a:pt x="257810" y="210819"/>
                  </a:lnTo>
                  <a:lnTo>
                    <a:pt x="203200" y="217169"/>
                  </a:lnTo>
                  <a:lnTo>
                    <a:pt x="156210" y="210819"/>
                  </a:lnTo>
                  <a:lnTo>
                    <a:pt x="109219" y="203200"/>
                  </a:lnTo>
                  <a:lnTo>
                    <a:pt x="27940" y="190500"/>
                  </a:lnTo>
                  <a:lnTo>
                    <a:pt x="0" y="182880"/>
                  </a:lnTo>
                  <a:lnTo>
                    <a:pt x="20319" y="162560"/>
                  </a:lnTo>
                  <a:lnTo>
                    <a:pt x="27940" y="135889"/>
                  </a:lnTo>
                  <a:lnTo>
                    <a:pt x="34290" y="101600"/>
                  </a:lnTo>
                  <a:lnTo>
                    <a:pt x="34290" y="74930"/>
                  </a:lnTo>
                  <a:lnTo>
                    <a:pt x="27940" y="20319"/>
                  </a:lnTo>
                  <a:lnTo>
                    <a:pt x="20319" y="0"/>
                  </a:lnTo>
                  <a:close/>
                </a:path>
                <a:path w="962660" h="617220">
                  <a:moveTo>
                    <a:pt x="962660" y="468630"/>
                  </a:moveTo>
                  <a:lnTo>
                    <a:pt x="935990" y="515619"/>
                  </a:lnTo>
                  <a:lnTo>
                    <a:pt x="895350" y="563880"/>
                  </a:lnTo>
                  <a:lnTo>
                    <a:pt x="847090" y="617219"/>
                  </a:lnTo>
                </a:path>
                <a:path w="962660" h="617220">
                  <a:moveTo>
                    <a:pt x="535940" y="217169"/>
                  </a:moveTo>
                  <a:lnTo>
                    <a:pt x="535940" y="251460"/>
                  </a:lnTo>
                  <a:lnTo>
                    <a:pt x="535940" y="292100"/>
                  </a:lnTo>
                  <a:lnTo>
                    <a:pt x="542290" y="387350"/>
                  </a:lnTo>
                  <a:lnTo>
                    <a:pt x="556260" y="468630"/>
                  </a:lnTo>
                  <a:lnTo>
                    <a:pt x="562610" y="50165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11879" y="5034280"/>
              <a:ext cx="678180" cy="257810"/>
            </a:xfrm>
            <a:custGeom>
              <a:avLst/>
              <a:gdLst/>
              <a:ahLst/>
              <a:cxnLst/>
              <a:rect l="l" t="t" r="r" b="b"/>
              <a:pathLst>
                <a:path w="678179" h="257810">
                  <a:moveTo>
                    <a:pt x="60960" y="0"/>
                  </a:moveTo>
                  <a:lnTo>
                    <a:pt x="40640" y="0"/>
                  </a:lnTo>
                  <a:lnTo>
                    <a:pt x="27940" y="6350"/>
                  </a:lnTo>
                  <a:lnTo>
                    <a:pt x="7620" y="26670"/>
                  </a:lnTo>
                  <a:lnTo>
                    <a:pt x="0" y="46990"/>
                  </a:lnTo>
                  <a:lnTo>
                    <a:pt x="0" y="81280"/>
                  </a:lnTo>
                  <a:lnTo>
                    <a:pt x="7620" y="101600"/>
                  </a:lnTo>
                  <a:lnTo>
                    <a:pt x="21590" y="129540"/>
                  </a:lnTo>
                  <a:lnTo>
                    <a:pt x="82550" y="190500"/>
                  </a:lnTo>
                  <a:lnTo>
                    <a:pt x="170180" y="190500"/>
                  </a:lnTo>
                  <a:lnTo>
                    <a:pt x="237490" y="203200"/>
                  </a:lnTo>
                  <a:lnTo>
                    <a:pt x="285750" y="210820"/>
                  </a:lnTo>
                  <a:lnTo>
                    <a:pt x="318770" y="210820"/>
                  </a:lnTo>
                  <a:lnTo>
                    <a:pt x="353060" y="217170"/>
                  </a:lnTo>
                  <a:lnTo>
                    <a:pt x="379730" y="223520"/>
                  </a:lnTo>
                  <a:lnTo>
                    <a:pt x="434340" y="251460"/>
                  </a:lnTo>
                  <a:lnTo>
                    <a:pt x="454660" y="257810"/>
                  </a:lnTo>
                  <a:lnTo>
                    <a:pt x="481330" y="257810"/>
                  </a:lnTo>
                  <a:lnTo>
                    <a:pt x="542290" y="251460"/>
                  </a:lnTo>
                  <a:lnTo>
                    <a:pt x="590550" y="243840"/>
                  </a:lnTo>
                  <a:lnTo>
                    <a:pt x="617220" y="237490"/>
                  </a:lnTo>
                  <a:lnTo>
                    <a:pt x="657860" y="196850"/>
                  </a:lnTo>
                  <a:lnTo>
                    <a:pt x="678180" y="156210"/>
                  </a:lnTo>
                  <a:lnTo>
                    <a:pt x="678180" y="115570"/>
                  </a:lnTo>
                  <a:lnTo>
                    <a:pt x="339090" y="115570"/>
                  </a:lnTo>
                  <a:lnTo>
                    <a:pt x="245110" y="81280"/>
                  </a:lnTo>
                  <a:lnTo>
                    <a:pt x="217170" y="81280"/>
                  </a:lnTo>
                  <a:lnTo>
                    <a:pt x="184150" y="74930"/>
                  </a:lnTo>
                  <a:lnTo>
                    <a:pt x="149860" y="60960"/>
                  </a:lnTo>
                  <a:lnTo>
                    <a:pt x="121920" y="40640"/>
                  </a:lnTo>
                  <a:lnTo>
                    <a:pt x="74930" y="13970"/>
                  </a:lnTo>
                  <a:lnTo>
                    <a:pt x="60960" y="0"/>
                  </a:lnTo>
                  <a:close/>
                </a:path>
                <a:path w="678179" h="257810">
                  <a:moveTo>
                    <a:pt x="454660" y="74930"/>
                  </a:moveTo>
                  <a:lnTo>
                    <a:pt x="434340" y="74930"/>
                  </a:lnTo>
                  <a:lnTo>
                    <a:pt x="414020" y="81280"/>
                  </a:lnTo>
                  <a:lnTo>
                    <a:pt x="339090" y="115570"/>
                  </a:lnTo>
                  <a:lnTo>
                    <a:pt x="678180" y="115570"/>
                  </a:lnTo>
                  <a:lnTo>
                    <a:pt x="584200" y="95250"/>
                  </a:lnTo>
                  <a:lnTo>
                    <a:pt x="509270" y="81280"/>
                  </a:lnTo>
                  <a:lnTo>
                    <a:pt x="454660" y="749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11879" y="5034280"/>
              <a:ext cx="678180" cy="257810"/>
            </a:xfrm>
            <a:custGeom>
              <a:avLst/>
              <a:gdLst/>
              <a:ahLst/>
              <a:cxnLst/>
              <a:rect l="l" t="t" r="r" b="b"/>
              <a:pathLst>
                <a:path w="678179" h="257810">
                  <a:moveTo>
                    <a:pt x="60960" y="0"/>
                  </a:moveTo>
                  <a:lnTo>
                    <a:pt x="40640" y="0"/>
                  </a:lnTo>
                  <a:lnTo>
                    <a:pt x="27940" y="6350"/>
                  </a:lnTo>
                  <a:lnTo>
                    <a:pt x="7620" y="26670"/>
                  </a:lnTo>
                  <a:lnTo>
                    <a:pt x="0" y="46990"/>
                  </a:lnTo>
                  <a:lnTo>
                    <a:pt x="0" y="60960"/>
                  </a:lnTo>
                  <a:lnTo>
                    <a:pt x="0" y="81280"/>
                  </a:lnTo>
                  <a:lnTo>
                    <a:pt x="7620" y="101600"/>
                  </a:lnTo>
                  <a:lnTo>
                    <a:pt x="21590" y="129540"/>
                  </a:lnTo>
                  <a:lnTo>
                    <a:pt x="40640" y="148590"/>
                  </a:lnTo>
                  <a:lnTo>
                    <a:pt x="68580" y="176530"/>
                  </a:lnTo>
                  <a:lnTo>
                    <a:pt x="82550" y="190500"/>
                  </a:lnTo>
                  <a:lnTo>
                    <a:pt x="129540" y="190500"/>
                  </a:lnTo>
                  <a:lnTo>
                    <a:pt x="170180" y="190500"/>
                  </a:lnTo>
                  <a:lnTo>
                    <a:pt x="237490" y="203200"/>
                  </a:lnTo>
                  <a:lnTo>
                    <a:pt x="285750" y="210820"/>
                  </a:lnTo>
                  <a:lnTo>
                    <a:pt x="318770" y="210820"/>
                  </a:lnTo>
                  <a:lnTo>
                    <a:pt x="353060" y="217170"/>
                  </a:lnTo>
                  <a:lnTo>
                    <a:pt x="379730" y="223520"/>
                  </a:lnTo>
                  <a:lnTo>
                    <a:pt x="434340" y="251460"/>
                  </a:lnTo>
                  <a:lnTo>
                    <a:pt x="454660" y="257810"/>
                  </a:lnTo>
                  <a:lnTo>
                    <a:pt x="481330" y="257810"/>
                  </a:lnTo>
                  <a:lnTo>
                    <a:pt x="542290" y="251460"/>
                  </a:lnTo>
                  <a:lnTo>
                    <a:pt x="590550" y="243840"/>
                  </a:lnTo>
                  <a:lnTo>
                    <a:pt x="617220" y="237490"/>
                  </a:lnTo>
                  <a:lnTo>
                    <a:pt x="610870" y="243840"/>
                  </a:lnTo>
                  <a:lnTo>
                    <a:pt x="637540" y="217170"/>
                  </a:lnTo>
                  <a:lnTo>
                    <a:pt x="657860" y="196850"/>
                  </a:lnTo>
                  <a:lnTo>
                    <a:pt x="678180" y="156210"/>
                  </a:lnTo>
                  <a:lnTo>
                    <a:pt x="678180" y="121920"/>
                  </a:lnTo>
                  <a:lnTo>
                    <a:pt x="678180" y="115570"/>
                  </a:lnTo>
                  <a:lnTo>
                    <a:pt x="584200" y="95250"/>
                  </a:lnTo>
                  <a:lnTo>
                    <a:pt x="509270" y="81280"/>
                  </a:lnTo>
                  <a:lnTo>
                    <a:pt x="454660" y="74930"/>
                  </a:lnTo>
                  <a:lnTo>
                    <a:pt x="434340" y="74930"/>
                  </a:lnTo>
                  <a:lnTo>
                    <a:pt x="414020" y="81280"/>
                  </a:lnTo>
                  <a:lnTo>
                    <a:pt x="339090" y="115570"/>
                  </a:lnTo>
                  <a:lnTo>
                    <a:pt x="245110" y="81280"/>
                  </a:lnTo>
                  <a:lnTo>
                    <a:pt x="217170" y="81280"/>
                  </a:lnTo>
                  <a:lnTo>
                    <a:pt x="184150" y="74930"/>
                  </a:lnTo>
                  <a:lnTo>
                    <a:pt x="149860" y="60960"/>
                  </a:lnTo>
                  <a:lnTo>
                    <a:pt x="121920" y="40640"/>
                  </a:lnTo>
                  <a:lnTo>
                    <a:pt x="74930" y="13970"/>
                  </a:lnTo>
                  <a:lnTo>
                    <a:pt x="6096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33170" y="5570220"/>
              <a:ext cx="3172460" cy="0"/>
            </a:xfrm>
            <a:custGeom>
              <a:avLst/>
              <a:gdLst/>
              <a:ahLst/>
              <a:cxnLst/>
              <a:rect l="l" t="t" r="r" b="b"/>
              <a:pathLst>
                <a:path w="3172460">
                  <a:moveTo>
                    <a:pt x="0" y="0"/>
                  </a:moveTo>
                  <a:lnTo>
                    <a:pt x="3172460" y="0"/>
                  </a:lnTo>
                </a:path>
              </a:pathLst>
            </a:custGeom>
            <a:ln w="139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38269" y="6010910"/>
              <a:ext cx="26670" cy="13970"/>
            </a:xfrm>
            <a:custGeom>
              <a:avLst/>
              <a:gdLst/>
              <a:ahLst/>
              <a:cxnLst/>
              <a:rect l="l" t="t" r="r" b="b"/>
              <a:pathLst>
                <a:path w="26670" h="13970">
                  <a:moveTo>
                    <a:pt x="0" y="0"/>
                  </a:moveTo>
                  <a:lnTo>
                    <a:pt x="26669" y="13969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1710" y="3965575"/>
              <a:ext cx="3677285" cy="135001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87730" y="5937250"/>
              <a:ext cx="3863340" cy="0"/>
            </a:xfrm>
            <a:custGeom>
              <a:avLst/>
              <a:gdLst/>
              <a:ahLst/>
              <a:cxnLst/>
              <a:rect l="l" t="t" r="r" b="b"/>
              <a:pathLst>
                <a:path w="3863340">
                  <a:moveTo>
                    <a:pt x="0" y="0"/>
                  </a:moveTo>
                  <a:lnTo>
                    <a:pt x="3863340" y="0"/>
                  </a:lnTo>
                </a:path>
              </a:pathLst>
            </a:custGeom>
            <a:ln w="342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72410" y="5549900"/>
              <a:ext cx="1389380" cy="563880"/>
            </a:xfrm>
            <a:custGeom>
              <a:avLst/>
              <a:gdLst/>
              <a:ahLst/>
              <a:cxnLst/>
              <a:rect l="l" t="t" r="r" b="b"/>
              <a:pathLst>
                <a:path w="1389379" h="563879">
                  <a:moveTo>
                    <a:pt x="1389379" y="521970"/>
                  </a:moveTo>
                  <a:lnTo>
                    <a:pt x="961389" y="521970"/>
                  </a:lnTo>
                  <a:lnTo>
                    <a:pt x="1023619" y="529590"/>
                  </a:lnTo>
                  <a:lnTo>
                    <a:pt x="1097279" y="542290"/>
                  </a:lnTo>
                  <a:lnTo>
                    <a:pt x="1186179" y="563880"/>
                  </a:lnTo>
                  <a:lnTo>
                    <a:pt x="1226819" y="556260"/>
                  </a:lnTo>
                  <a:lnTo>
                    <a:pt x="1253489" y="549910"/>
                  </a:lnTo>
                  <a:lnTo>
                    <a:pt x="1273810" y="535940"/>
                  </a:lnTo>
                  <a:lnTo>
                    <a:pt x="1389379" y="535940"/>
                  </a:lnTo>
                  <a:lnTo>
                    <a:pt x="1389379" y="521970"/>
                  </a:lnTo>
                  <a:close/>
                </a:path>
                <a:path w="1389379" h="563879">
                  <a:moveTo>
                    <a:pt x="1389379" y="535940"/>
                  </a:moveTo>
                  <a:lnTo>
                    <a:pt x="1273810" y="535940"/>
                  </a:lnTo>
                  <a:lnTo>
                    <a:pt x="1314450" y="549910"/>
                  </a:lnTo>
                  <a:lnTo>
                    <a:pt x="1341119" y="556260"/>
                  </a:lnTo>
                  <a:lnTo>
                    <a:pt x="1375410" y="556260"/>
                  </a:lnTo>
                  <a:lnTo>
                    <a:pt x="1389379" y="535940"/>
                  </a:lnTo>
                  <a:close/>
                </a:path>
                <a:path w="1389379" h="563879">
                  <a:moveTo>
                    <a:pt x="697229" y="515620"/>
                  </a:moveTo>
                  <a:lnTo>
                    <a:pt x="331469" y="515620"/>
                  </a:lnTo>
                  <a:lnTo>
                    <a:pt x="345439" y="529590"/>
                  </a:lnTo>
                  <a:lnTo>
                    <a:pt x="359409" y="542290"/>
                  </a:lnTo>
                  <a:lnTo>
                    <a:pt x="386079" y="542290"/>
                  </a:lnTo>
                  <a:lnTo>
                    <a:pt x="406400" y="535940"/>
                  </a:lnTo>
                  <a:lnTo>
                    <a:pt x="420369" y="535940"/>
                  </a:lnTo>
                  <a:lnTo>
                    <a:pt x="487679" y="529590"/>
                  </a:lnTo>
                  <a:lnTo>
                    <a:pt x="688498" y="529590"/>
                  </a:lnTo>
                  <a:lnTo>
                    <a:pt x="697229" y="515620"/>
                  </a:lnTo>
                  <a:close/>
                </a:path>
                <a:path w="1389379" h="563879">
                  <a:moveTo>
                    <a:pt x="688498" y="529590"/>
                  </a:moveTo>
                  <a:lnTo>
                    <a:pt x="487679" y="529590"/>
                  </a:lnTo>
                  <a:lnTo>
                    <a:pt x="629919" y="542290"/>
                  </a:lnTo>
                  <a:lnTo>
                    <a:pt x="670560" y="535940"/>
                  </a:lnTo>
                  <a:lnTo>
                    <a:pt x="684529" y="535940"/>
                  </a:lnTo>
                  <a:lnTo>
                    <a:pt x="688498" y="529590"/>
                  </a:lnTo>
                  <a:close/>
                </a:path>
                <a:path w="1389379" h="563879">
                  <a:moveTo>
                    <a:pt x="1334770" y="474980"/>
                  </a:moveTo>
                  <a:lnTo>
                    <a:pt x="772160" y="474980"/>
                  </a:lnTo>
                  <a:lnTo>
                    <a:pt x="758189" y="515620"/>
                  </a:lnTo>
                  <a:lnTo>
                    <a:pt x="778510" y="529590"/>
                  </a:lnTo>
                  <a:lnTo>
                    <a:pt x="798829" y="535940"/>
                  </a:lnTo>
                  <a:lnTo>
                    <a:pt x="847089" y="535940"/>
                  </a:lnTo>
                  <a:lnTo>
                    <a:pt x="900429" y="529590"/>
                  </a:lnTo>
                  <a:lnTo>
                    <a:pt x="934719" y="521970"/>
                  </a:lnTo>
                  <a:lnTo>
                    <a:pt x="1389379" y="521970"/>
                  </a:lnTo>
                  <a:lnTo>
                    <a:pt x="1389379" y="515620"/>
                  </a:lnTo>
                  <a:lnTo>
                    <a:pt x="1381760" y="501650"/>
                  </a:lnTo>
                  <a:lnTo>
                    <a:pt x="1355089" y="488950"/>
                  </a:lnTo>
                  <a:lnTo>
                    <a:pt x="1334770" y="474980"/>
                  </a:lnTo>
                  <a:close/>
                </a:path>
                <a:path w="1389379" h="563879">
                  <a:moveTo>
                    <a:pt x="426719" y="0"/>
                  </a:moveTo>
                  <a:lnTo>
                    <a:pt x="331469" y="0"/>
                  </a:lnTo>
                  <a:lnTo>
                    <a:pt x="290829" y="6350"/>
                  </a:lnTo>
                  <a:lnTo>
                    <a:pt x="209550" y="34290"/>
                  </a:lnTo>
                  <a:lnTo>
                    <a:pt x="175259" y="46990"/>
                  </a:lnTo>
                  <a:lnTo>
                    <a:pt x="142239" y="67309"/>
                  </a:lnTo>
                  <a:lnTo>
                    <a:pt x="107950" y="95250"/>
                  </a:lnTo>
                  <a:lnTo>
                    <a:pt x="81279" y="115569"/>
                  </a:lnTo>
                  <a:lnTo>
                    <a:pt x="60959" y="142240"/>
                  </a:lnTo>
                  <a:lnTo>
                    <a:pt x="40639" y="162559"/>
                  </a:lnTo>
                  <a:lnTo>
                    <a:pt x="26669" y="190500"/>
                  </a:lnTo>
                  <a:lnTo>
                    <a:pt x="12700" y="210819"/>
                  </a:lnTo>
                  <a:lnTo>
                    <a:pt x="0" y="264159"/>
                  </a:lnTo>
                  <a:lnTo>
                    <a:pt x="0" y="339090"/>
                  </a:lnTo>
                  <a:lnTo>
                    <a:pt x="6350" y="367030"/>
                  </a:lnTo>
                  <a:lnTo>
                    <a:pt x="12700" y="387350"/>
                  </a:lnTo>
                  <a:lnTo>
                    <a:pt x="26669" y="414019"/>
                  </a:lnTo>
                  <a:lnTo>
                    <a:pt x="40639" y="434340"/>
                  </a:lnTo>
                  <a:lnTo>
                    <a:pt x="53339" y="454659"/>
                  </a:lnTo>
                  <a:lnTo>
                    <a:pt x="93979" y="495300"/>
                  </a:lnTo>
                  <a:lnTo>
                    <a:pt x="128269" y="509270"/>
                  </a:lnTo>
                  <a:lnTo>
                    <a:pt x="162559" y="521970"/>
                  </a:lnTo>
                  <a:lnTo>
                    <a:pt x="203200" y="521970"/>
                  </a:lnTo>
                  <a:lnTo>
                    <a:pt x="243839" y="529590"/>
                  </a:lnTo>
                  <a:lnTo>
                    <a:pt x="304800" y="521970"/>
                  </a:lnTo>
                  <a:lnTo>
                    <a:pt x="331469" y="515620"/>
                  </a:lnTo>
                  <a:lnTo>
                    <a:pt x="697229" y="515620"/>
                  </a:lnTo>
                  <a:lnTo>
                    <a:pt x="704850" y="501650"/>
                  </a:lnTo>
                  <a:lnTo>
                    <a:pt x="697229" y="481330"/>
                  </a:lnTo>
                  <a:lnTo>
                    <a:pt x="772160" y="474980"/>
                  </a:lnTo>
                  <a:lnTo>
                    <a:pt x="1334770" y="474980"/>
                  </a:lnTo>
                  <a:lnTo>
                    <a:pt x="1314450" y="461009"/>
                  </a:lnTo>
                  <a:lnTo>
                    <a:pt x="1294129" y="440690"/>
                  </a:lnTo>
                  <a:lnTo>
                    <a:pt x="1287779" y="407669"/>
                  </a:lnTo>
                  <a:lnTo>
                    <a:pt x="1294129" y="373380"/>
                  </a:lnTo>
                  <a:lnTo>
                    <a:pt x="1308100" y="339090"/>
                  </a:lnTo>
                  <a:lnTo>
                    <a:pt x="1314450" y="318769"/>
                  </a:lnTo>
                  <a:lnTo>
                    <a:pt x="1314450" y="304800"/>
                  </a:lnTo>
                  <a:lnTo>
                    <a:pt x="1308100" y="278130"/>
                  </a:lnTo>
                  <a:lnTo>
                    <a:pt x="1300479" y="257809"/>
                  </a:lnTo>
                  <a:lnTo>
                    <a:pt x="1294129" y="251459"/>
                  </a:lnTo>
                  <a:lnTo>
                    <a:pt x="1280160" y="210819"/>
                  </a:lnTo>
                  <a:lnTo>
                    <a:pt x="1259839" y="182880"/>
                  </a:lnTo>
                  <a:lnTo>
                    <a:pt x="1226819" y="156209"/>
                  </a:lnTo>
                  <a:lnTo>
                    <a:pt x="1212850" y="142240"/>
                  </a:lnTo>
                  <a:lnTo>
                    <a:pt x="1205864" y="135890"/>
                  </a:lnTo>
                  <a:lnTo>
                    <a:pt x="900429" y="135890"/>
                  </a:lnTo>
                  <a:lnTo>
                    <a:pt x="853439" y="129540"/>
                  </a:lnTo>
                  <a:lnTo>
                    <a:pt x="812800" y="107950"/>
                  </a:lnTo>
                  <a:lnTo>
                    <a:pt x="751839" y="81280"/>
                  </a:lnTo>
                  <a:lnTo>
                    <a:pt x="697229" y="60959"/>
                  </a:lnTo>
                  <a:lnTo>
                    <a:pt x="636269" y="40640"/>
                  </a:lnTo>
                  <a:lnTo>
                    <a:pt x="582929" y="20319"/>
                  </a:lnTo>
                  <a:lnTo>
                    <a:pt x="528319" y="13969"/>
                  </a:lnTo>
                  <a:lnTo>
                    <a:pt x="426719" y="0"/>
                  </a:lnTo>
                  <a:close/>
                </a:path>
                <a:path w="1389379" h="563879">
                  <a:moveTo>
                    <a:pt x="1070610" y="81280"/>
                  </a:moveTo>
                  <a:lnTo>
                    <a:pt x="1056639" y="81280"/>
                  </a:lnTo>
                  <a:lnTo>
                    <a:pt x="1043939" y="88900"/>
                  </a:lnTo>
                  <a:lnTo>
                    <a:pt x="1023619" y="95250"/>
                  </a:lnTo>
                  <a:lnTo>
                    <a:pt x="1009650" y="107950"/>
                  </a:lnTo>
                  <a:lnTo>
                    <a:pt x="989329" y="129540"/>
                  </a:lnTo>
                  <a:lnTo>
                    <a:pt x="975360" y="135890"/>
                  </a:lnTo>
                  <a:lnTo>
                    <a:pt x="1205864" y="135890"/>
                  </a:lnTo>
                  <a:lnTo>
                    <a:pt x="1198879" y="129540"/>
                  </a:lnTo>
                  <a:lnTo>
                    <a:pt x="1137919" y="115569"/>
                  </a:lnTo>
                  <a:lnTo>
                    <a:pt x="1131569" y="115569"/>
                  </a:lnTo>
                  <a:lnTo>
                    <a:pt x="1117600" y="101600"/>
                  </a:lnTo>
                  <a:lnTo>
                    <a:pt x="1097279" y="88900"/>
                  </a:lnTo>
                  <a:lnTo>
                    <a:pt x="1070610" y="81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72410" y="5549900"/>
              <a:ext cx="1389380" cy="563880"/>
            </a:xfrm>
            <a:custGeom>
              <a:avLst/>
              <a:gdLst/>
              <a:ahLst/>
              <a:cxnLst/>
              <a:rect l="l" t="t" r="r" b="b"/>
              <a:pathLst>
                <a:path w="1389379" h="563879">
                  <a:moveTo>
                    <a:pt x="989329" y="129540"/>
                  </a:moveTo>
                  <a:lnTo>
                    <a:pt x="975360" y="135890"/>
                  </a:lnTo>
                  <a:lnTo>
                    <a:pt x="955039" y="135890"/>
                  </a:lnTo>
                  <a:lnTo>
                    <a:pt x="900429" y="135890"/>
                  </a:lnTo>
                  <a:lnTo>
                    <a:pt x="853439" y="129540"/>
                  </a:lnTo>
                  <a:lnTo>
                    <a:pt x="812800" y="107950"/>
                  </a:lnTo>
                  <a:lnTo>
                    <a:pt x="751839" y="81280"/>
                  </a:lnTo>
                  <a:lnTo>
                    <a:pt x="697229" y="60959"/>
                  </a:lnTo>
                  <a:lnTo>
                    <a:pt x="636269" y="40640"/>
                  </a:lnTo>
                  <a:lnTo>
                    <a:pt x="582929" y="20319"/>
                  </a:lnTo>
                  <a:lnTo>
                    <a:pt x="528319" y="13969"/>
                  </a:lnTo>
                  <a:lnTo>
                    <a:pt x="473709" y="6350"/>
                  </a:lnTo>
                  <a:lnTo>
                    <a:pt x="426719" y="0"/>
                  </a:lnTo>
                  <a:lnTo>
                    <a:pt x="378459" y="0"/>
                  </a:lnTo>
                  <a:lnTo>
                    <a:pt x="331469" y="0"/>
                  </a:lnTo>
                  <a:lnTo>
                    <a:pt x="290829" y="6350"/>
                  </a:lnTo>
                  <a:lnTo>
                    <a:pt x="250189" y="20319"/>
                  </a:lnTo>
                  <a:lnTo>
                    <a:pt x="209550" y="34290"/>
                  </a:lnTo>
                  <a:lnTo>
                    <a:pt x="142239" y="67309"/>
                  </a:lnTo>
                  <a:lnTo>
                    <a:pt x="107950" y="95250"/>
                  </a:lnTo>
                  <a:lnTo>
                    <a:pt x="81279" y="115569"/>
                  </a:lnTo>
                  <a:lnTo>
                    <a:pt x="60959" y="142240"/>
                  </a:lnTo>
                  <a:lnTo>
                    <a:pt x="40639" y="162559"/>
                  </a:lnTo>
                  <a:lnTo>
                    <a:pt x="26669" y="190500"/>
                  </a:lnTo>
                  <a:lnTo>
                    <a:pt x="12700" y="210819"/>
                  </a:lnTo>
                  <a:lnTo>
                    <a:pt x="6350" y="237490"/>
                  </a:lnTo>
                  <a:lnTo>
                    <a:pt x="0" y="264159"/>
                  </a:lnTo>
                  <a:lnTo>
                    <a:pt x="0" y="292100"/>
                  </a:lnTo>
                  <a:lnTo>
                    <a:pt x="0" y="312419"/>
                  </a:lnTo>
                  <a:lnTo>
                    <a:pt x="0" y="339090"/>
                  </a:lnTo>
                  <a:lnTo>
                    <a:pt x="6350" y="367030"/>
                  </a:lnTo>
                  <a:lnTo>
                    <a:pt x="12700" y="387350"/>
                  </a:lnTo>
                  <a:lnTo>
                    <a:pt x="26669" y="414019"/>
                  </a:lnTo>
                  <a:lnTo>
                    <a:pt x="40639" y="434340"/>
                  </a:lnTo>
                  <a:lnTo>
                    <a:pt x="53339" y="454659"/>
                  </a:lnTo>
                  <a:lnTo>
                    <a:pt x="73659" y="474980"/>
                  </a:lnTo>
                  <a:lnTo>
                    <a:pt x="93979" y="495300"/>
                  </a:lnTo>
                  <a:lnTo>
                    <a:pt x="128269" y="509270"/>
                  </a:lnTo>
                  <a:lnTo>
                    <a:pt x="162559" y="521970"/>
                  </a:lnTo>
                  <a:lnTo>
                    <a:pt x="203200" y="521970"/>
                  </a:lnTo>
                  <a:lnTo>
                    <a:pt x="243839" y="529590"/>
                  </a:lnTo>
                  <a:lnTo>
                    <a:pt x="304800" y="521970"/>
                  </a:lnTo>
                  <a:lnTo>
                    <a:pt x="331469" y="515620"/>
                  </a:lnTo>
                  <a:lnTo>
                    <a:pt x="345439" y="529590"/>
                  </a:lnTo>
                  <a:lnTo>
                    <a:pt x="359409" y="542290"/>
                  </a:lnTo>
                  <a:lnTo>
                    <a:pt x="386079" y="542290"/>
                  </a:lnTo>
                  <a:lnTo>
                    <a:pt x="406400" y="535940"/>
                  </a:lnTo>
                  <a:lnTo>
                    <a:pt x="420369" y="535940"/>
                  </a:lnTo>
                  <a:lnTo>
                    <a:pt x="487679" y="529590"/>
                  </a:lnTo>
                  <a:lnTo>
                    <a:pt x="554989" y="535940"/>
                  </a:lnTo>
                  <a:lnTo>
                    <a:pt x="629919" y="542290"/>
                  </a:lnTo>
                  <a:lnTo>
                    <a:pt x="670560" y="535940"/>
                  </a:lnTo>
                  <a:lnTo>
                    <a:pt x="684529" y="535940"/>
                  </a:lnTo>
                  <a:lnTo>
                    <a:pt x="697229" y="515620"/>
                  </a:lnTo>
                  <a:lnTo>
                    <a:pt x="704850" y="501650"/>
                  </a:lnTo>
                  <a:lnTo>
                    <a:pt x="697229" y="481330"/>
                  </a:lnTo>
                  <a:lnTo>
                    <a:pt x="772160" y="474980"/>
                  </a:lnTo>
                  <a:lnTo>
                    <a:pt x="758189" y="515620"/>
                  </a:lnTo>
                  <a:lnTo>
                    <a:pt x="778510" y="529590"/>
                  </a:lnTo>
                  <a:lnTo>
                    <a:pt x="798829" y="535940"/>
                  </a:lnTo>
                  <a:lnTo>
                    <a:pt x="826769" y="535940"/>
                  </a:lnTo>
                  <a:lnTo>
                    <a:pt x="847089" y="535940"/>
                  </a:lnTo>
                  <a:lnTo>
                    <a:pt x="900429" y="529590"/>
                  </a:lnTo>
                  <a:lnTo>
                    <a:pt x="934719" y="521970"/>
                  </a:lnTo>
                  <a:lnTo>
                    <a:pt x="961389" y="521970"/>
                  </a:lnTo>
                  <a:lnTo>
                    <a:pt x="1023619" y="529590"/>
                  </a:lnTo>
                  <a:lnTo>
                    <a:pt x="1097279" y="542290"/>
                  </a:lnTo>
                  <a:lnTo>
                    <a:pt x="1186179" y="563880"/>
                  </a:lnTo>
                  <a:lnTo>
                    <a:pt x="1226819" y="556260"/>
                  </a:lnTo>
                  <a:lnTo>
                    <a:pt x="1253489" y="549910"/>
                  </a:lnTo>
                  <a:lnTo>
                    <a:pt x="1273810" y="535940"/>
                  </a:lnTo>
                  <a:lnTo>
                    <a:pt x="1314450" y="549910"/>
                  </a:lnTo>
                  <a:lnTo>
                    <a:pt x="1341119" y="556260"/>
                  </a:lnTo>
                  <a:lnTo>
                    <a:pt x="1361439" y="556260"/>
                  </a:lnTo>
                  <a:lnTo>
                    <a:pt x="1375410" y="556260"/>
                  </a:lnTo>
                  <a:lnTo>
                    <a:pt x="1389379" y="535940"/>
                  </a:lnTo>
                  <a:lnTo>
                    <a:pt x="1389379" y="515620"/>
                  </a:lnTo>
                  <a:lnTo>
                    <a:pt x="1381760" y="501650"/>
                  </a:lnTo>
                  <a:lnTo>
                    <a:pt x="1355089" y="488950"/>
                  </a:lnTo>
                  <a:lnTo>
                    <a:pt x="1314450" y="461009"/>
                  </a:lnTo>
                  <a:lnTo>
                    <a:pt x="1294129" y="440690"/>
                  </a:lnTo>
                  <a:lnTo>
                    <a:pt x="1287779" y="407669"/>
                  </a:lnTo>
                  <a:lnTo>
                    <a:pt x="1294129" y="373380"/>
                  </a:lnTo>
                  <a:lnTo>
                    <a:pt x="1308100" y="339090"/>
                  </a:lnTo>
                  <a:lnTo>
                    <a:pt x="1314450" y="318769"/>
                  </a:lnTo>
                  <a:lnTo>
                    <a:pt x="1314450" y="304800"/>
                  </a:lnTo>
                  <a:lnTo>
                    <a:pt x="1308100" y="278130"/>
                  </a:lnTo>
                  <a:lnTo>
                    <a:pt x="1300479" y="257809"/>
                  </a:lnTo>
                  <a:lnTo>
                    <a:pt x="1294129" y="251459"/>
                  </a:lnTo>
                  <a:lnTo>
                    <a:pt x="1280160" y="210819"/>
                  </a:lnTo>
                  <a:lnTo>
                    <a:pt x="1259839" y="182880"/>
                  </a:lnTo>
                  <a:lnTo>
                    <a:pt x="1226819" y="156209"/>
                  </a:lnTo>
                  <a:lnTo>
                    <a:pt x="1212850" y="142240"/>
                  </a:lnTo>
                  <a:lnTo>
                    <a:pt x="1198879" y="129540"/>
                  </a:lnTo>
                  <a:lnTo>
                    <a:pt x="1165860" y="121919"/>
                  </a:lnTo>
                  <a:lnTo>
                    <a:pt x="1137919" y="115569"/>
                  </a:lnTo>
                  <a:lnTo>
                    <a:pt x="1131569" y="115569"/>
                  </a:lnTo>
                  <a:lnTo>
                    <a:pt x="1117600" y="101600"/>
                  </a:lnTo>
                  <a:lnTo>
                    <a:pt x="1097279" y="88900"/>
                  </a:lnTo>
                  <a:lnTo>
                    <a:pt x="1070610" y="81280"/>
                  </a:lnTo>
                  <a:lnTo>
                    <a:pt x="1056639" y="81280"/>
                  </a:lnTo>
                  <a:lnTo>
                    <a:pt x="1043939" y="88900"/>
                  </a:lnTo>
                  <a:lnTo>
                    <a:pt x="1023619" y="95250"/>
                  </a:lnTo>
                  <a:lnTo>
                    <a:pt x="1009650" y="107950"/>
                  </a:lnTo>
                  <a:lnTo>
                    <a:pt x="989329" y="129540"/>
                  </a:lnTo>
                  <a:close/>
                </a:path>
                <a:path w="1389379" h="563879">
                  <a:moveTo>
                    <a:pt x="989329" y="129540"/>
                  </a:moveTo>
                  <a:lnTo>
                    <a:pt x="975360" y="149859"/>
                  </a:lnTo>
                  <a:lnTo>
                    <a:pt x="955039" y="162559"/>
                  </a:lnTo>
                  <a:lnTo>
                    <a:pt x="894079" y="182880"/>
                  </a:lnTo>
                  <a:lnTo>
                    <a:pt x="867410" y="190500"/>
                  </a:lnTo>
                  <a:lnTo>
                    <a:pt x="847089" y="196850"/>
                  </a:lnTo>
                  <a:lnTo>
                    <a:pt x="826769" y="210819"/>
                  </a:lnTo>
                  <a:lnTo>
                    <a:pt x="826769" y="223519"/>
                  </a:lnTo>
                  <a:lnTo>
                    <a:pt x="826769" y="257809"/>
                  </a:lnTo>
                  <a:lnTo>
                    <a:pt x="839469" y="284480"/>
                  </a:lnTo>
                  <a:lnTo>
                    <a:pt x="861060" y="298450"/>
                  </a:lnTo>
                  <a:lnTo>
                    <a:pt x="887729" y="304800"/>
                  </a:lnTo>
                  <a:lnTo>
                    <a:pt x="914400" y="312419"/>
                  </a:lnTo>
                  <a:lnTo>
                    <a:pt x="961389" y="284480"/>
                  </a:lnTo>
                  <a:lnTo>
                    <a:pt x="1029969" y="196850"/>
                  </a:lnTo>
                  <a:lnTo>
                    <a:pt x="1050289" y="156209"/>
                  </a:lnTo>
                  <a:lnTo>
                    <a:pt x="1050289" y="135890"/>
                  </a:lnTo>
                  <a:lnTo>
                    <a:pt x="1097279" y="135890"/>
                  </a:lnTo>
                </a:path>
                <a:path w="1389379" h="563879">
                  <a:moveTo>
                    <a:pt x="989329" y="257809"/>
                  </a:moveTo>
                  <a:lnTo>
                    <a:pt x="961389" y="284480"/>
                  </a:lnTo>
                  <a:lnTo>
                    <a:pt x="941069" y="312419"/>
                  </a:lnTo>
                  <a:lnTo>
                    <a:pt x="914400" y="339090"/>
                  </a:lnTo>
                  <a:lnTo>
                    <a:pt x="908050" y="353059"/>
                  </a:lnTo>
                  <a:lnTo>
                    <a:pt x="914400" y="367030"/>
                  </a:lnTo>
                  <a:lnTo>
                    <a:pt x="934719" y="379730"/>
                  </a:lnTo>
                  <a:lnTo>
                    <a:pt x="955039" y="387350"/>
                  </a:lnTo>
                  <a:lnTo>
                    <a:pt x="1009650" y="400050"/>
                  </a:lnTo>
                  <a:lnTo>
                    <a:pt x="1029969" y="400050"/>
                  </a:lnTo>
                  <a:lnTo>
                    <a:pt x="1043939" y="427990"/>
                  </a:lnTo>
                  <a:lnTo>
                    <a:pt x="1056639" y="448309"/>
                  </a:lnTo>
                  <a:lnTo>
                    <a:pt x="1076960" y="468630"/>
                  </a:lnTo>
                  <a:lnTo>
                    <a:pt x="1097279" y="481330"/>
                  </a:lnTo>
                  <a:lnTo>
                    <a:pt x="1117600" y="488950"/>
                  </a:lnTo>
                  <a:lnTo>
                    <a:pt x="1131569" y="495300"/>
                  </a:lnTo>
                  <a:lnTo>
                    <a:pt x="1151889" y="495300"/>
                  </a:lnTo>
                  <a:lnTo>
                    <a:pt x="1158239" y="488950"/>
                  </a:lnTo>
                  <a:lnTo>
                    <a:pt x="1172210" y="461009"/>
                  </a:lnTo>
                  <a:lnTo>
                    <a:pt x="1172210" y="440690"/>
                  </a:lnTo>
                  <a:lnTo>
                    <a:pt x="1165860" y="420369"/>
                  </a:lnTo>
                  <a:lnTo>
                    <a:pt x="1212850" y="393700"/>
                  </a:lnTo>
                  <a:lnTo>
                    <a:pt x="1247139" y="367030"/>
                  </a:lnTo>
                  <a:lnTo>
                    <a:pt x="1267460" y="339090"/>
                  </a:lnTo>
                  <a:lnTo>
                    <a:pt x="1267460" y="312419"/>
                  </a:lnTo>
                  <a:lnTo>
                    <a:pt x="1259839" y="345440"/>
                  </a:lnTo>
                  <a:lnTo>
                    <a:pt x="1239519" y="373380"/>
                  </a:lnTo>
                  <a:lnTo>
                    <a:pt x="1206500" y="407669"/>
                  </a:lnTo>
                  <a:lnTo>
                    <a:pt x="1192529" y="427990"/>
                  </a:lnTo>
                  <a:lnTo>
                    <a:pt x="1186179" y="440690"/>
                  </a:lnTo>
                  <a:lnTo>
                    <a:pt x="1192529" y="461009"/>
                  </a:lnTo>
                  <a:lnTo>
                    <a:pt x="1212850" y="488950"/>
                  </a:lnTo>
                  <a:lnTo>
                    <a:pt x="1253489" y="521970"/>
                  </a:lnTo>
                  <a:lnTo>
                    <a:pt x="1273810" y="53594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16350" y="5781039"/>
              <a:ext cx="40640" cy="33020"/>
            </a:xfrm>
            <a:custGeom>
              <a:avLst/>
              <a:gdLst/>
              <a:ahLst/>
              <a:cxnLst/>
              <a:rect l="l" t="t" r="r" b="b"/>
              <a:pathLst>
                <a:path w="40639" h="33020">
                  <a:moveTo>
                    <a:pt x="0" y="0"/>
                  </a:moveTo>
                  <a:lnTo>
                    <a:pt x="0" y="12700"/>
                  </a:lnTo>
                  <a:lnTo>
                    <a:pt x="12700" y="33020"/>
                  </a:lnTo>
                  <a:lnTo>
                    <a:pt x="40639" y="33020"/>
                  </a:lnTo>
                  <a:lnTo>
                    <a:pt x="127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2215" y="5882639"/>
              <a:ext cx="117475" cy="11874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907029" y="5937250"/>
              <a:ext cx="1084580" cy="168910"/>
            </a:xfrm>
            <a:custGeom>
              <a:avLst/>
              <a:gdLst/>
              <a:ahLst/>
              <a:cxnLst/>
              <a:rect l="l" t="t" r="r" b="b"/>
              <a:pathLst>
                <a:path w="1084579" h="168910">
                  <a:moveTo>
                    <a:pt x="196850" y="128270"/>
                  </a:moveTo>
                  <a:lnTo>
                    <a:pt x="251459" y="101600"/>
                  </a:lnTo>
                  <a:lnTo>
                    <a:pt x="298450" y="73659"/>
                  </a:lnTo>
                  <a:lnTo>
                    <a:pt x="339089" y="60959"/>
                  </a:lnTo>
                  <a:lnTo>
                    <a:pt x="373380" y="53340"/>
                  </a:lnTo>
                  <a:lnTo>
                    <a:pt x="414019" y="46990"/>
                  </a:lnTo>
                  <a:lnTo>
                    <a:pt x="448309" y="40640"/>
                  </a:lnTo>
                  <a:lnTo>
                    <a:pt x="521969" y="46990"/>
                  </a:lnTo>
                  <a:lnTo>
                    <a:pt x="509269" y="33019"/>
                  </a:lnTo>
                  <a:lnTo>
                    <a:pt x="488949" y="20319"/>
                  </a:lnTo>
                  <a:lnTo>
                    <a:pt x="454659" y="12700"/>
                  </a:lnTo>
                  <a:lnTo>
                    <a:pt x="414019" y="6350"/>
                  </a:lnTo>
                  <a:lnTo>
                    <a:pt x="373380" y="6350"/>
                  </a:lnTo>
                  <a:lnTo>
                    <a:pt x="325119" y="12700"/>
                  </a:lnTo>
                  <a:lnTo>
                    <a:pt x="278130" y="26669"/>
                  </a:lnTo>
                  <a:lnTo>
                    <a:pt x="237489" y="46990"/>
                  </a:lnTo>
                  <a:lnTo>
                    <a:pt x="196850" y="67309"/>
                  </a:lnTo>
                  <a:lnTo>
                    <a:pt x="156209" y="81280"/>
                  </a:lnTo>
                  <a:lnTo>
                    <a:pt x="121919" y="81280"/>
                  </a:lnTo>
                  <a:lnTo>
                    <a:pt x="88900" y="73659"/>
                  </a:lnTo>
                  <a:lnTo>
                    <a:pt x="60959" y="60959"/>
                  </a:lnTo>
                  <a:lnTo>
                    <a:pt x="34289" y="46990"/>
                  </a:lnTo>
                  <a:lnTo>
                    <a:pt x="13969" y="26669"/>
                  </a:lnTo>
                  <a:lnTo>
                    <a:pt x="0" y="0"/>
                  </a:lnTo>
                </a:path>
                <a:path w="1084579" h="168910">
                  <a:moveTo>
                    <a:pt x="549909" y="148590"/>
                  </a:moveTo>
                  <a:lnTo>
                    <a:pt x="542290" y="128270"/>
                  </a:lnTo>
                  <a:lnTo>
                    <a:pt x="529590" y="114300"/>
                  </a:lnTo>
                  <a:lnTo>
                    <a:pt x="509269" y="101600"/>
                  </a:lnTo>
                </a:path>
                <a:path w="1084579" h="168910">
                  <a:moveTo>
                    <a:pt x="610869" y="12700"/>
                  </a:moveTo>
                  <a:lnTo>
                    <a:pt x="623569" y="40640"/>
                  </a:lnTo>
                  <a:lnTo>
                    <a:pt x="631190" y="60959"/>
                  </a:lnTo>
                  <a:lnTo>
                    <a:pt x="637540" y="87630"/>
                  </a:lnTo>
                </a:path>
                <a:path w="1084579" h="168910">
                  <a:moveTo>
                    <a:pt x="1051559" y="121920"/>
                  </a:moveTo>
                  <a:lnTo>
                    <a:pt x="1078230" y="148590"/>
                  </a:lnTo>
                  <a:lnTo>
                    <a:pt x="1084580" y="168909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19425" y="5729604"/>
              <a:ext cx="189230" cy="23113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666490" y="5929629"/>
              <a:ext cx="107950" cy="54610"/>
            </a:xfrm>
            <a:custGeom>
              <a:avLst/>
              <a:gdLst/>
              <a:ahLst/>
              <a:cxnLst/>
              <a:rect l="l" t="t" r="r" b="b"/>
              <a:pathLst>
                <a:path w="107950" h="54610">
                  <a:moveTo>
                    <a:pt x="0" y="0"/>
                  </a:moveTo>
                  <a:lnTo>
                    <a:pt x="0" y="13970"/>
                  </a:lnTo>
                  <a:lnTo>
                    <a:pt x="13970" y="34290"/>
                  </a:lnTo>
                  <a:lnTo>
                    <a:pt x="34289" y="54610"/>
                  </a:lnTo>
                  <a:lnTo>
                    <a:pt x="107950" y="5461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924299" y="5868670"/>
              <a:ext cx="40640" cy="40640"/>
            </a:xfrm>
            <a:custGeom>
              <a:avLst/>
              <a:gdLst/>
              <a:ahLst/>
              <a:cxnLst/>
              <a:rect l="l" t="t" r="r" b="b"/>
              <a:pathLst>
                <a:path w="40639" h="40639">
                  <a:moveTo>
                    <a:pt x="0" y="0"/>
                  </a:moveTo>
                  <a:lnTo>
                    <a:pt x="0" y="13969"/>
                  </a:lnTo>
                  <a:lnTo>
                    <a:pt x="13970" y="34289"/>
                  </a:lnTo>
                  <a:lnTo>
                    <a:pt x="26670" y="40639"/>
                  </a:lnTo>
                  <a:lnTo>
                    <a:pt x="40639" y="40639"/>
                  </a:lnTo>
                  <a:lnTo>
                    <a:pt x="13970" y="20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33170" y="4246880"/>
              <a:ext cx="3186430" cy="1784350"/>
            </a:xfrm>
            <a:custGeom>
              <a:avLst/>
              <a:gdLst/>
              <a:ahLst/>
              <a:cxnLst/>
              <a:rect l="l" t="t" r="r" b="b"/>
              <a:pathLst>
                <a:path w="3186429" h="1784350">
                  <a:moveTo>
                    <a:pt x="2236470" y="1784350"/>
                  </a:moveTo>
                  <a:lnTo>
                    <a:pt x="2216150" y="1751330"/>
                  </a:lnTo>
                  <a:lnTo>
                    <a:pt x="2203450" y="1743710"/>
                  </a:lnTo>
                  <a:lnTo>
                    <a:pt x="2195830" y="1737360"/>
                  </a:lnTo>
                </a:path>
                <a:path w="3186429" h="1784350">
                  <a:moveTo>
                    <a:pt x="0" y="977900"/>
                  </a:moveTo>
                  <a:lnTo>
                    <a:pt x="34290" y="923290"/>
                  </a:lnTo>
                  <a:lnTo>
                    <a:pt x="60960" y="889000"/>
                  </a:lnTo>
                  <a:lnTo>
                    <a:pt x="95250" y="854710"/>
                  </a:lnTo>
                  <a:lnTo>
                    <a:pt x="121920" y="842010"/>
                  </a:lnTo>
                  <a:lnTo>
                    <a:pt x="142240" y="821690"/>
                  </a:lnTo>
                  <a:lnTo>
                    <a:pt x="168910" y="807720"/>
                  </a:lnTo>
                  <a:lnTo>
                    <a:pt x="203200" y="801370"/>
                  </a:lnTo>
                  <a:lnTo>
                    <a:pt x="229870" y="787400"/>
                  </a:lnTo>
                  <a:lnTo>
                    <a:pt x="271780" y="787400"/>
                  </a:lnTo>
                </a:path>
                <a:path w="3186429" h="1784350">
                  <a:moveTo>
                    <a:pt x="3186430" y="977900"/>
                  </a:moveTo>
                  <a:lnTo>
                    <a:pt x="3164840" y="935990"/>
                  </a:lnTo>
                  <a:lnTo>
                    <a:pt x="3131820" y="895350"/>
                  </a:lnTo>
                  <a:lnTo>
                    <a:pt x="3117850" y="875030"/>
                  </a:lnTo>
                  <a:lnTo>
                    <a:pt x="3091180" y="854710"/>
                  </a:lnTo>
                </a:path>
                <a:path w="3186429" h="1784350">
                  <a:moveTo>
                    <a:pt x="271780" y="162560"/>
                  </a:moveTo>
                  <a:lnTo>
                    <a:pt x="223520" y="170180"/>
                  </a:lnTo>
                  <a:lnTo>
                    <a:pt x="182880" y="176530"/>
                  </a:lnTo>
                  <a:lnTo>
                    <a:pt x="148590" y="190500"/>
                  </a:lnTo>
                  <a:lnTo>
                    <a:pt x="121920" y="210820"/>
                  </a:lnTo>
                  <a:lnTo>
                    <a:pt x="95250" y="231140"/>
                  </a:lnTo>
                  <a:lnTo>
                    <a:pt x="74930" y="251460"/>
                  </a:lnTo>
                  <a:lnTo>
                    <a:pt x="60960" y="278130"/>
                  </a:lnTo>
                  <a:lnTo>
                    <a:pt x="54610" y="298450"/>
                  </a:lnTo>
                  <a:lnTo>
                    <a:pt x="60960" y="339090"/>
                  </a:lnTo>
                  <a:lnTo>
                    <a:pt x="60960" y="373380"/>
                  </a:lnTo>
                  <a:lnTo>
                    <a:pt x="54610" y="400050"/>
                  </a:lnTo>
                  <a:lnTo>
                    <a:pt x="46990" y="434340"/>
                  </a:lnTo>
                  <a:lnTo>
                    <a:pt x="46990" y="468630"/>
                  </a:lnTo>
                  <a:lnTo>
                    <a:pt x="26670" y="523240"/>
                  </a:lnTo>
                  <a:lnTo>
                    <a:pt x="13970" y="556260"/>
                  </a:lnTo>
                  <a:lnTo>
                    <a:pt x="6350" y="570230"/>
                  </a:lnTo>
                  <a:lnTo>
                    <a:pt x="20320" y="604520"/>
                  </a:lnTo>
                  <a:lnTo>
                    <a:pt x="40640" y="631190"/>
                  </a:lnTo>
                  <a:lnTo>
                    <a:pt x="60960" y="665480"/>
                  </a:lnTo>
                  <a:lnTo>
                    <a:pt x="87630" y="685800"/>
                  </a:lnTo>
                  <a:lnTo>
                    <a:pt x="115570" y="706120"/>
                  </a:lnTo>
                  <a:lnTo>
                    <a:pt x="142240" y="726440"/>
                  </a:lnTo>
                  <a:lnTo>
                    <a:pt x="203200" y="753110"/>
                  </a:lnTo>
                  <a:lnTo>
                    <a:pt x="257810" y="781050"/>
                  </a:lnTo>
                  <a:lnTo>
                    <a:pt x="304800" y="787400"/>
                  </a:lnTo>
                  <a:lnTo>
                    <a:pt x="345440" y="801370"/>
                  </a:lnTo>
                  <a:lnTo>
                    <a:pt x="393700" y="821690"/>
                  </a:lnTo>
                  <a:lnTo>
                    <a:pt x="447040" y="834390"/>
                  </a:lnTo>
                  <a:lnTo>
                    <a:pt x="508000" y="848360"/>
                  </a:lnTo>
                  <a:lnTo>
                    <a:pt x="562610" y="868680"/>
                  </a:lnTo>
                  <a:lnTo>
                    <a:pt x="623569" y="875030"/>
                  </a:lnTo>
                  <a:lnTo>
                    <a:pt x="684530" y="889000"/>
                  </a:lnTo>
                  <a:lnTo>
                    <a:pt x="800100" y="902970"/>
                  </a:lnTo>
                  <a:lnTo>
                    <a:pt x="901700" y="916940"/>
                  </a:lnTo>
                  <a:lnTo>
                    <a:pt x="996950" y="923290"/>
                  </a:lnTo>
                  <a:lnTo>
                    <a:pt x="1090930" y="929640"/>
                  </a:lnTo>
                  <a:lnTo>
                    <a:pt x="1084580" y="868680"/>
                  </a:lnTo>
                  <a:lnTo>
                    <a:pt x="1084580" y="787400"/>
                  </a:lnTo>
                  <a:lnTo>
                    <a:pt x="1084580" y="706120"/>
                  </a:lnTo>
                  <a:lnTo>
                    <a:pt x="1084580" y="617220"/>
                  </a:lnTo>
                  <a:lnTo>
                    <a:pt x="1084580" y="468630"/>
                  </a:lnTo>
                  <a:lnTo>
                    <a:pt x="1090930" y="407670"/>
                  </a:lnTo>
                  <a:lnTo>
                    <a:pt x="1111250" y="367030"/>
                  </a:lnTo>
                  <a:lnTo>
                    <a:pt x="1139190" y="339090"/>
                  </a:lnTo>
                  <a:lnTo>
                    <a:pt x="1165860" y="318770"/>
                  </a:lnTo>
                  <a:lnTo>
                    <a:pt x="1139190" y="326390"/>
                  </a:lnTo>
                  <a:lnTo>
                    <a:pt x="1111250" y="326390"/>
                  </a:lnTo>
                  <a:lnTo>
                    <a:pt x="1050290" y="332740"/>
                  </a:lnTo>
                  <a:lnTo>
                    <a:pt x="989330" y="332740"/>
                  </a:lnTo>
                  <a:lnTo>
                    <a:pt x="934719" y="326390"/>
                  </a:lnTo>
                  <a:lnTo>
                    <a:pt x="840740" y="312420"/>
                  </a:lnTo>
                  <a:lnTo>
                    <a:pt x="806450" y="298450"/>
                  </a:lnTo>
                  <a:lnTo>
                    <a:pt x="820419" y="271780"/>
                  </a:lnTo>
                  <a:lnTo>
                    <a:pt x="834390" y="243840"/>
                  </a:lnTo>
                  <a:lnTo>
                    <a:pt x="840740" y="217170"/>
                  </a:lnTo>
                  <a:lnTo>
                    <a:pt x="840740" y="190500"/>
                  </a:lnTo>
                  <a:lnTo>
                    <a:pt x="834390" y="135890"/>
                  </a:lnTo>
                  <a:lnTo>
                    <a:pt x="820419" y="95250"/>
                  </a:lnTo>
                  <a:lnTo>
                    <a:pt x="759460" y="81280"/>
                  </a:lnTo>
                  <a:lnTo>
                    <a:pt x="711200" y="74930"/>
                  </a:lnTo>
                  <a:lnTo>
                    <a:pt x="657860" y="34290"/>
                  </a:lnTo>
                  <a:lnTo>
                    <a:pt x="629919" y="20320"/>
                  </a:lnTo>
                  <a:lnTo>
                    <a:pt x="609600" y="6350"/>
                  </a:lnTo>
                  <a:lnTo>
                    <a:pt x="582930" y="0"/>
                  </a:lnTo>
                  <a:lnTo>
                    <a:pt x="556260" y="0"/>
                  </a:lnTo>
                  <a:lnTo>
                    <a:pt x="528319" y="6350"/>
                  </a:lnTo>
                  <a:lnTo>
                    <a:pt x="495300" y="13970"/>
                  </a:lnTo>
                  <a:lnTo>
                    <a:pt x="426719" y="68580"/>
                  </a:lnTo>
                  <a:lnTo>
                    <a:pt x="406400" y="95250"/>
                  </a:lnTo>
                  <a:lnTo>
                    <a:pt x="379730" y="109220"/>
                  </a:lnTo>
                  <a:lnTo>
                    <a:pt x="332740" y="142240"/>
                  </a:lnTo>
                  <a:lnTo>
                    <a:pt x="284480" y="156210"/>
                  </a:lnTo>
                  <a:lnTo>
                    <a:pt x="271780" y="162560"/>
                  </a:lnTo>
                  <a:close/>
                </a:path>
                <a:path w="3186429" h="1784350">
                  <a:moveTo>
                    <a:pt x="87630" y="685800"/>
                  </a:moveTo>
                  <a:lnTo>
                    <a:pt x="87630" y="868680"/>
                  </a:lnTo>
                </a:path>
                <a:path w="3186429" h="1784350">
                  <a:moveTo>
                    <a:pt x="3084830" y="570230"/>
                  </a:moveTo>
                  <a:lnTo>
                    <a:pt x="3084830" y="814070"/>
                  </a:lnTo>
                </a:path>
                <a:path w="3186429" h="1784350">
                  <a:moveTo>
                    <a:pt x="2020570" y="706120"/>
                  </a:moveTo>
                  <a:lnTo>
                    <a:pt x="2122170" y="70612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43A7840-AD81-4EF4-A902-5375CF5890AE}"/>
              </a:ext>
            </a:extLst>
          </p:cNvPr>
          <p:cNvSpPr txBox="1"/>
          <p:nvPr/>
        </p:nvSpPr>
        <p:spPr>
          <a:xfrm>
            <a:off x="6917690" y="5034280"/>
            <a:ext cx="4064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/>
              <a:t>………………………………………………</a:t>
            </a:r>
            <a:endParaRPr lang="ar-SA" sz="2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D80D8B-4716-4A2B-8652-097F424A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92FF510-D5E5-448E-98E0-88696B6DA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3" b="99515" l="1493" r="99946">
                        <a14:foregroundMark x1="74213" y1="55075" x2="25081" y2="29600"/>
                        <a14:foregroundMark x1="35423" y1="23655" x2="78502" y2="13789"/>
                        <a14:foregroundMark x1="78502" y1="13789" x2="86781" y2="76628"/>
                        <a14:foregroundMark x1="86781" y1="76628" x2="86781" y2="76628"/>
                        <a14:foregroundMark x1="86781" y1="76628" x2="37378" y2="84391"/>
                        <a14:foregroundMark x1="37378" y1="84391" x2="19001" y2="84189"/>
                        <a14:foregroundMark x1="19001" y1="84189" x2="7899" y2="85766"/>
                        <a14:foregroundMark x1="36862" y1="68378" x2="43974" y2="22038"/>
                        <a14:foregroundMark x1="37378" y1="89001" x2="50163" y2="39709"/>
                        <a14:foregroundMark x1="30510" y1="80267" x2="26764" y2="42459"/>
                        <a14:foregroundMark x1="20955" y1="39466" x2="9039" y2="22968"/>
                        <a14:foregroundMark x1="21607" y1="12212" x2="3230" y2="4852"/>
                        <a14:foregroundMark x1="3230" y1="4852" x2="1547" y2="59887"/>
                        <a14:foregroundMark x1="1683" y1="61706" x2="2334" y2="86494"/>
                        <a14:foregroundMark x1="3502" y1="99555" x2="40852" y2="90821"/>
                        <a14:foregroundMark x1="14604" y1="88556" x2="33225" y2="86009"/>
                        <a14:foregroundMark x1="74864" y1="95431" x2="94408" y2="73190"/>
                        <a14:foregroundMark x1="99050" y1="56652" x2="93350" y2="8290"/>
                        <a14:foregroundMark x1="71498" y1="23898" x2="46173" y2="21593"/>
                        <a14:foregroundMark x1="63626" y1="24343" x2="81460" y2="50950"/>
                        <a14:foregroundMark x1="7112" y1="3235" x2="23941" y2="2507"/>
                        <a14:foregroundMark x1="23941" y1="2507" x2="70467" y2="5338"/>
                        <a14:foregroundMark x1="75516" y1="3235" x2="90771" y2="2790"/>
                        <a14:foregroundMark x1="96471" y1="4408" x2="98806" y2="41084"/>
                        <a14:foregroundMark x1="75651" y1="2345" x2="61672" y2="1173"/>
                        <a14:foregroundMark x1="96200" y1="2103" x2="99946" y2="69268"/>
                        <a14:foregroundMark x1="99946" y1="69268" x2="99946" y2="69268"/>
                        <a14:foregroundMark x1="97747" y1="92196" x2="74864" y2="94056"/>
                        <a14:foregroundMark x1="98263" y1="67691" x2="97883" y2="94258"/>
                        <a14:foregroundMark x1="97883" y1="94258" x2="79397" y2="98180"/>
                        <a14:foregroundMark x1="79397" y1="98180" x2="18350" y2="97493"/>
                        <a14:foregroundMark x1="5293" y1="95875" x2="4017" y2="84189"/>
                        <a14:backgroundMark x1="9446" y1="71816" x2="15119" y2="53457"/>
                        <a14:backgroundMark x1="17725" y1="57137" x2="17318" y2="68136"/>
                        <a14:backgroundMark x1="19924" y1="53700" x2="16694" y2="52527"/>
                        <a14:backgroundMark x1="19788" y1="63567" x2="18105" y2="71330"/>
                        <a14:backgroundMark x1="11889" y1="58714" x2="13192" y2="59644"/>
                        <a14:backgroundMark x1="11889" y1="58512" x2="13708" y2="58269"/>
                        <a14:backgroundMark x1="14739" y1="73190" x2="16802" y2="67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4"/>
            <a:ext cx="12192000" cy="6876854"/>
          </a:xfrm>
        </p:spPr>
      </p:pic>
      <p:pic>
        <p:nvPicPr>
          <p:cNvPr id="1026" name="Picture 2" descr="Free vector male athlete in bicycle character">
            <a:extLst>
              <a:ext uri="{FF2B5EF4-FFF2-40B4-BE49-F238E27FC236}">
                <a16:creationId xmlns:a16="http://schemas.microsoft.com/office/drawing/2014/main" id="{4C990ABD-863B-1C2C-ECCA-F4CFFD125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6" b="94409" l="9585" r="93930">
                        <a14:foregroundMark x1="42971" y1="82428" x2="50479" y2="61182"/>
                        <a14:foregroundMark x1="50479" y1="61182" x2="50958" y2="47923"/>
                        <a14:foregroundMark x1="50958" y1="47923" x2="46965" y2="83067"/>
                        <a14:foregroundMark x1="46965" y1="83067" x2="70288" y2="78435"/>
                        <a14:foregroundMark x1="70288" y1="78435" x2="80351" y2="87540"/>
                        <a14:foregroundMark x1="80351" y1="87540" x2="84505" y2="67891"/>
                        <a14:foregroundMark x1="84505" y1="67891" x2="67891" y2="64856"/>
                        <a14:foregroundMark x1="67891" y1="64856" x2="66773" y2="46805"/>
                        <a14:foregroundMark x1="66773" y1="46805" x2="76997" y2="45687"/>
                        <a14:foregroundMark x1="76997" y1="45687" x2="58786" y2="20767"/>
                        <a14:foregroundMark x1="58786" y1="20767" x2="65176" y2="8786"/>
                        <a14:foregroundMark x1="57827" y1="24760" x2="63419" y2="60863"/>
                        <a14:foregroundMark x1="63419" y1="60863" x2="41853" y2="73323"/>
                        <a14:foregroundMark x1="40256" y1="58147" x2="13099" y2="82428"/>
                        <a14:foregroundMark x1="13099" y1="82428" x2="30032" y2="88179"/>
                        <a14:foregroundMark x1="30032" y1="88179" x2="42492" y2="63259"/>
                        <a14:foregroundMark x1="28914" y1="63738" x2="10224" y2="78594"/>
                        <a14:foregroundMark x1="10224" y1="78594" x2="10224" y2="81949"/>
                        <a14:foregroundMark x1="10224" y1="81949" x2="25719" y2="63738"/>
                        <a14:foregroundMark x1="25719" y1="63738" x2="30511" y2="61502"/>
                        <a14:foregroundMark x1="30511" y1="61502" x2="30032" y2="82428"/>
                        <a14:foregroundMark x1="30032" y1="82428" x2="18690" y2="91534"/>
                        <a14:foregroundMark x1="18690" y1="91534" x2="61661" y2="78435"/>
                        <a14:foregroundMark x1="61661" y1="78435" x2="47604" y2="85783"/>
                        <a14:foregroundMark x1="47604" y1="85783" x2="36262" y2="85783"/>
                        <a14:foregroundMark x1="36262" y1="85783" x2="69010" y2="86422"/>
                        <a14:foregroundMark x1="69010" y1="86422" x2="69010" y2="75719"/>
                        <a14:foregroundMark x1="69010" y1="75719" x2="90415" y2="69489"/>
                        <a14:foregroundMark x1="90415" y1="69489" x2="69649" y2="60863"/>
                        <a14:foregroundMark x1="86102" y1="88658" x2="61661" y2="68850"/>
                        <a14:foregroundMark x1="61661" y1="68850" x2="42971" y2="70607"/>
                        <a14:foregroundMark x1="42971" y1="70607" x2="86581" y2="84665"/>
                        <a14:foregroundMark x1="86581" y1="84665" x2="71885" y2="69489"/>
                        <a14:foregroundMark x1="71885" y1="69489" x2="71885" y2="93131"/>
                        <a14:foregroundMark x1="71885" y1="93131" x2="71885" y2="93131"/>
                        <a14:foregroundMark x1="71885" y1="93131" x2="84984" y2="93770"/>
                        <a14:foregroundMark x1="84984" y1="93770" x2="93930" y2="76198"/>
                        <a14:foregroundMark x1="93930" y1="76198" x2="76518" y2="57508"/>
                        <a14:foregroundMark x1="82748" y1="64377" x2="90575" y2="67093"/>
                        <a14:foregroundMark x1="84984" y1="64377" x2="83227" y2="63259"/>
                        <a14:foregroundMark x1="77636" y1="94409" x2="47604" y2="81949"/>
                        <a14:foregroundMark x1="47604" y1="81949" x2="31150" y2="93131"/>
                        <a14:foregroundMark x1="33387" y1="69968" x2="41853" y2="34345"/>
                        <a14:foregroundMark x1="37380" y1="47923" x2="46965" y2="23003"/>
                        <a14:foregroundMark x1="46965" y1="23003" x2="33387" y2="46805"/>
                        <a14:foregroundMark x1="46486" y1="24121" x2="65655" y2="161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4260" y="3102964"/>
            <a:ext cx="2278505" cy="227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DC51BD93-31F5-424D-AE37-8CEB2627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5D1C530-01E2-4819-ACD6-5F034BF18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78" y="3113530"/>
            <a:ext cx="2521999" cy="378299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833D5C6-C703-4FBA-8A31-17352EB9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739" y="3463887"/>
            <a:ext cx="4551319" cy="342139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1E5949E-A634-4C37-B9A4-E1B0D8E25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66" y="3284890"/>
            <a:ext cx="2485243" cy="372786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9FAC88F-76E8-488E-A307-45DC45545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8" y="3130917"/>
            <a:ext cx="3594540" cy="388453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0F871FE-561C-425B-9AD1-6EF7F1D1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"/>
          <a:stretch/>
        </p:blipFill>
        <p:spPr>
          <a:xfrm>
            <a:off x="9894253" y="3627475"/>
            <a:ext cx="3051145" cy="323052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3677B3A-E7E9-402F-A8AC-E83C9DBC8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19" y="3463887"/>
            <a:ext cx="2596421" cy="3971752"/>
          </a:xfrm>
          <a:prstGeom prst="rect">
            <a:avLst/>
          </a:prstGeom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4DBF31AD-1F83-4783-ACBE-145F3765A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453" y="1369717"/>
            <a:ext cx="10800079" cy="141325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 algn="ctr" rtl="0">
              <a:lnSpc>
                <a:spcPct val="150000"/>
              </a:lnSpc>
              <a:spcBef>
                <a:spcPts val="133"/>
              </a:spcBef>
            </a:pPr>
            <a:r>
              <a:rPr lang="en-US" sz="3200" b="1" dirty="0">
                <a:solidFill>
                  <a:srgbClr val="C00000"/>
                </a:solidFill>
              </a:rPr>
              <a:t>We</a:t>
            </a:r>
            <a:r>
              <a:rPr lang="en-US" sz="3200" b="1" spc="-320" dirty="0">
                <a:solidFill>
                  <a:srgbClr val="C00000"/>
                </a:solidFill>
              </a:rPr>
              <a:t> </a:t>
            </a:r>
            <a:r>
              <a:rPr lang="en-US" sz="3200" b="1" spc="-7" dirty="0">
                <a:solidFill>
                  <a:srgbClr val="C00000"/>
                </a:solidFill>
              </a:rPr>
              <a:t>are</a:t>
            </a:r>
            <a:r>
              <a:rPr lang="en-US" sz="3200" b="1" spc="-127" dirty="0">
                <a:solidFill>
                  <a:srgbClr val="C00000"/>
                </a:solidFill>
              </a:rPr>
              <a:t> </a:t>
            </a:r>
            <a:r>
              <a:rPr lang="en-US" sz="3200" b="1" spc="-13" dirty="0">
                <a:solidFill>
                  <a:srgbClr val="C00000"/>
                </a:solidFill>
              </a:rPr>
              <a:t>the</a:t>
            </a:r>
            <a:r>
              <a:rPr lang="en-US" sz="3200" b="1" spc="-40" dirty="0">
                <a:solidFill>
                  <a:srgbClr val="C00000"/>
                </a:solidFill>
              </a:rPr>
              <a:t> </a:t>
            </a:r>
            <a:r>
              <a:rPr lang="en-US" sz="3200" b="1" spc="-7" dirty="0">
                <a:solidFill>
                  <a:srgbClr val="C00000"/>
                </a:solidFill>
              </a:rPr>
              <a:t>super</a:t>
            </a:r>
            <a:r>
              <a:rPr lang="en-US" sz="3200" b="1" spc="-127" dirty="0">
                <a:solidFill>
                  <a:srgbClr val="C00000"/>
                </a:solidFill>
              </a:rPr>
              <a:t> </a:t>
            </a:r>
            <a:r>
              <a:rPr lang="en-US" sz="3200" b="1" spc="-7" dirty="0">
                <a:solidFill>
                  <a:srgbClr val="C00000"/>
                </a:solidFill>
              </a:rPr>
              <a:t>teachers!</a:t>
            </a:r>
            <a:br>
              <a:rPr lang="en-US" sz="2800" b="1" spc="-7" dirty="0">
                <a:solidFill>
                  <a:srgbClr val="C00000"/>
                </a:solidFill>
              </a:rPr>
            </a:br>
            <a:r>
              <a:rPr lang="en-US" sz="3200" b="1" spc="-7" dirty="0">
                <a:solidFill>
                  <a:srgbClr val="374151"/>
                </a:solidFill>
                <a:latin typeface="Söhne"/>
              </a:rPr>
              <a:t>And </a:t>
            </a:r>
            <a:r>
              <a:rPr lang="en-US" sz="3200" b="1" i="0" dirty="0">
                <a:solidFill>
                  <a:srgbClr val="374151"/>
                </a:solidFill>
                <a:effectLst/>
                <a:latin typeface="Söhne"/>
              </a:rPr>
              <a:t>we will guide you to the lesson of today</a:t>
            </a:r>
            <a:endParaRPr lang="en-US" sz="2800" b="1" dirty="0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6413E181-E112-4D2C-AD02-1F42FBCF943A}"/>
              </a:ext>
            </a:extLst>
          </p:cNvPr>
          <p:cNvSpPr txBox="1">
            <a:spLocks/>
          </p:cNvSpPr>
          <p:nvPr/>
        </p:nvSpPr>
        <p:spPr>
          <a:xfrm>
            <a:off x="1600662" y="688797"/>
            <a:ext cx="10800079" cy="571096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300" b="0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933" algn="l" rtl="0">
              <a:lnSpc>
                <a:spcPct val="100000"/>
              </a:lnSpc>
              <a:spcBef>
                <a:spcPts val="133"/>
              </a:spcBef>
            </a:pPr>
            <a:r>
              <a:rPr lang="en-US" sz="3600" b="1" i="0" dirty="0">
                <a:effectLst/>
                <a:latin typeface="Söhne"/>
              </a:rPr>
              <a:t>Hello, students! How is everyone feeling today?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41622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B07A6C0-0F52-4A04-BBB4-313824359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3B7A502-331E-4019-BABD-0CC2BD2D4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76"/>
          <a:stretch/>
        </p:blipFill>
        <p:spPr>
          <a:xfrm>
            <a:off x="462657" y="1194452"/>
            <a:ext cx="11117725" cy="9301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AF0D91E-EA29-4D45-91F1-47B075530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9" y="2274219"/>
            <a:ext cx="11227596" cy="23441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0C85A2-A057-4006-BDA0-C90E1AFD5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8" y="384163"/>
            <a:ext cx="2711778" cy="66067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F7B6A66-DE3F-4204-82C1-19382CC63C87}"/>
              </a:ext>
            </a:extLst>
          </p:cNvPr>
          <p:cNvSpPr/>
          <p:nvPr/>
        </p:nvSpPr>
        <p:spPr>
          <a:xfrm>
            <a:off x="1250491" y="2919191"/>
            <a:ext cx="6423524" cy="6504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F96A2250-3C60-40A0-A052-6B7822900B43}"/>
              </a:ext>
            </a:extLst>
          </p:cNvPr>
          <p:cNvCxnSpPr>
            <a:cxnSpLocks/>
          </p:cNvCxnSpPr>
          <p:nvPr/>
        </p:nvCxnSpPr>
        <p:spPr>
          <a:xfrm flipH="1">
            <a:off x="9000807" y="3429000"/>
            <a:ext cx="175207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6591D983-06DF-4FFE-B1DF-0C31FF597177}"/>
              </a:ext>
            </a:extLst>
          </p:cNvPr>
          <p:cNvSpPr/>
          <p:nvPr/>
        </p:nvSpPr>
        <p:spPr>
          <a:xfrm>
            <a:off x="10668000" y="444630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5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AE215BA6-92DC-4B8A-838C-B3671F94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3ABB69B-6D97-4DD2-894B-E8FA9D55EA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160" y="276283"/>
            <a:ext cx="85979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rgbClr val="CC9900"/>
                </a:solidFill>
                <a:latin typeface="Comic Sans MS"/>
                <a:cs typeface="Comic Sans MS"/>
              </a:rPr>
              <a:t>Superlative</a:t>
            </a:r>
            <a:r>
              <a:rPr lang="en-US" spc="-40" dirty="0">
                <a:solidFill>
                  <a:srgbClr val="CC9900"/>
                </a:solidFill>
                <a:latin typeface="Comic Sans MS"/>
                <a:cs typeface="Comic Sans MS"/>
              </a:rPr>
              <a:t> </a:t>
            </a:r>
            <a:r>
              <a:rPr lang="en-US" spc="-5" dirty="0">
                <a:solidFill>
                  <a:srgbClr val="CC9900"/>
                </a:solidFill>
                <a:latin typeface="Comic Sans MS"/>
                <a:cs typeface="Comic Sans MS"/>
              </a:rPr>
              <a:t>adjectives</a:t>
            </a:r>
            <a:endParaRPr sz="4400" b="1" dirty="0">
              <a:latin typeface="Comic Sans MS"/>
              <a:cs typeface="Comic Sans M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30C85E9-2611-4F0F-9BEC-0B00A87B2B0E}"/>
              </a:ext>
            </a:extLst>
          </p:cNvPr>
          <p:cNvSpPr txBox="1"/>
          <p:nvPr/>
        </p:nvSpPr>
        <p:spPr>
          <a:xfrm>
            <a:off x="502670" y="1052374"/>
            <a:ext cx="7770495" cy="11951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When</a:t>
            </a:r>
            <a:r>
              <a:rPr sz="3600" b="1" u="sng" spc="-25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dirty="0">
                <a:solidFill>
                  <a:srgbClr val="C00000"/>
                </a:solidFill>
                <a:latin typeface="Comic Sans MS"/>
                <a:cs typeface="Comic Sans MS"/>
              </a:rPr>
              <a:t>do</a:t>
            </a:r>
            <a:r>
              <a:rPr sz="3600" b="1" u="sng" spc="-15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we</a:t>
            </a:r>
            <a:r>
              <a:rPr sz="3600" b="1" u="sng" spc="-1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use</a:t>
            </a:r>
            <a:r>
              <a:rPr sz="3600" b="1" u="sng" spc="-2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3600" b="1" u="sng" spc="-5" dirty="0">
                <a:solidFill>
                  <a:srgbClr val="C00000"/>
                </a:solidFill>
                <a:latin typeface="Comic Sans MS"/>
                <a:cs typeface="Comic Sans MS"/>
              </a:rPr>
              <a:t>them?</a:t>
            </a:r>
            <a:endParaRPr sz="3600" b="1" u="sng" dirty="0">
              <a:solidFill>
                <a:srgbClr val="C00000"/>
              </a:solidFill>
              <a:latin typeface="Comic Sans MS"/>
              <a:cs typeface="Comic Sans MS"/>
            </a:endParaRPr>
          </a:p>
          <a:p>
            <a:pPr algn="l" rtl="0">
              <a:lnSpc>
                <a:spcPct val="100000"/>
              </a:lnSpc>
              <a:spcBef>
                <a:spcPts val="60"/>
              </a:spcBef>
            </a:pPr>
            <a:endParaRPr lang="ar-SA" sz="4000" b="1" dirty="0">
              <a:latin typeface="Comic Sans MS"/>
              <a:cs typeface="Comic Sans M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46598D1-B603-4D69-8EA5-2641B1E4013B}"/>
              </a:ext>
            </a:extLst>
          </p:cNvPr>
          <p:cNvSpPr txBox="1"/>
          <p:nvPr/>
        </p:nvSpPr>
        <p:spPr>
          <a:xfrm>
            <a:off x="502670" y="1710012"/>
            <a:ext cx="9989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marR="5080" indent="-318770" algn="l" rtl="0">
              <a:lnSpc>
                <a:spcPct val="100299"/>
              </a:lnSpc>
            </a:pPr>
            <a:r>
              <a:rPr lang="en-US" sz="2400" spc="-5" dirty="0">
                <a:latin typeface="Comic Sans MS"/>
                <a:cs typeface="Comic Sans MS"/>
              </a:rPr>
              <a:t>We</a:t>
            </a:r>
            <a:r>
              <a:rPr lang="en-US" sz="2400" dirty="0">
                <a:latin typeface="Comic Sans MS"/>
                <a:cs typeface="Comic Sans MS"/>
              </a:rPr>
              <a:t> use </a:t>
            </a:r>
            <a:r>
              <a:rPr lang="en-US" sz="2400" spc="-5" dirty="0">
                <a:latin typeface="Comic Sans MS"/>
                <a:cs typeface="Comic Sans MS"/>
              </a:rPr>
              <a:t>them</a:t>
            </a:r>
            <a:r>
              <a:rPr lang="en-US" sz="2400" spc="5" dirty="0">
                <a:latin typeface="Comic Sans MS"/>
                <a:cs typeface="Comic Sans MS"/>
              </a:rPr>
              <a:t> </a:t>
            </a:r>
            <a:r>
              <a:rPr lang="en-US" sz="2400" spc="-5" dirty="0">
                <a:latin typeface="Comic Sans MS"/>
                <a:cs typeface="Comic Sans MS"/>
              </a:rPr>
              <a:t>to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spc="-5" dirty="0">
                <a:latin typeface="Comic Sans MS"/>
                <a:cs typeface="Comic Sans MS"/>
              </a:rPr>
              <a:t>compare</a:t>
            </a:r>
            <a:r>
              <a:rPr lang="en-US" sz="2400" spc="5" dirty="0">
                <a:latin typeface="Comic Sans MS"/>
                <a:cs typeface="Comic Sans MS"/>
              </a:rPr>
              <a:t> </a:t>
            </a:r>
            <a:r>
              <a:rPr lang="en-US" sz="2400" spc="-5" dirty="0">
                <a:latin typeface="Comic Sans MS"/>
                <a:cs typeface="Comic Sans MS"/>
              </a:rPr>
              <a:t>ONE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spc="-5" dirty="0">
                <a:latin typeface="Comic Sans MS"/>
                <a:cs typeface="Comic Sans MS"/>
              </a:rPr>
              <a:t>object, person, </a:t>
            </a:r>
            <a:r>
              <a:rPr lang="en-US" sz="2400" spc="-760" dirty="0">
                <a:latin typeface="Comic Sans MS"/>
                <a:cs typeface="Comic Sans MS"/>
              </a:rPr>
              <a:t> </a:t>
            </a:r>
            <a:r>
              <a:rPr lang="en-US" sz="2400" spc="-5" dirty="0">
                <a:latin typeface="Comic Sans MS"/>
                <a:cs typeface="Comic Sans MS"/>
              </a:rPr>
              <a:t>place…</a:t>
            </a:r>
            <a:r>
              <a:rPr lang="en-US" sz="2400" spc="-15" dirty="0">
                <a:latin typeface="Comic Sans MS"/>
                <a:cs typeface="Comic Sans MS"/>
              </a:rPr>
              <a:t> </a:t>
            </a:r>
            <a:r>
              <a:rPr lang="en-US" sz="2400" spc="-5" dirty="0">
                <a:latin typeface="Comic Sans MS"/>
                <a:cs typeface="Comic Sans MS"/>
              </a:rPr>
              <a:t>in</a:t>
            </a:r>
            <a:r>
              <a:rPr lang="en-US" sz="2400" spc="5" dirty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a</a:t>
            </a:r>
            <a:r>
              <a:rPr lang="en-US" sz="2400" spc="-10" dirty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GROUP </a:t>
            </a:r>
            <a:r>
              <a:rPr lang="en-US" sz="2400" b="1" dirty="0">
                <a:latin typeface="MyriadPro-Light"/>
              </a:rPr>
              <a:t>or in the entire world.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BD006F5-4ED5-435C-AFCC-2579C303A7C2}"/>
              </a:ext>
            </a:extLst>
          </p:cNvPr>
          <p:cNvSpPr txBox="1"/>
          <p:nvPr/>
        </p:nvSpPr>
        <p:spPr>
          <a:xfrm>
            <a:off x="420160" y="5919823"/>
            <a:ext cx="11630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 To learn to use these we need to learn </a:t>
            </a:r>
            <a:r>
              <a:rPr lang="en-US" sz="2800" b="1" u="sng" dirty="0">
                <a:solidFill>
                  <a:srgbClr val="00B050"/>
                </a:solidFill>
              </a:rPr>
              <a:t>five basic rules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C6B2B82-AC9E-4F50-ADFE-78F55CC46AB7}"/>
              </a:ext>
            </a:extLst>
          </p:cNvPr>
          <p:cNvSpPr txBox="1"/>
          <p:nvPr/>
        </p:nvSpPr>
        <p:spPr>
          <a:xfrm>
            <a:off x="508064" y="2496550"/>
            <a:ext cx="1084745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/>
              <a:t>Let’s say that I have </a:t>
            </a:r>
            <a:r>
              <a:rPr lang="en-US" sz="2400" b="1" dirty="0">
                <a:solidFill>
                  <a:srgbClr val="C00000"/>
                </a:solidFill>
              </a:rPr>
              <a:t>three cars</a:t>
            </a:r>
            <a:r>
              <a:rPr lang="en-US" sz="2400" b="1" dirty="0"/>
              <a:t>. I have a </a:t>
            </a:r>
            <a:r>
              <a:rPr lang="en-US" sz="2400" b="1" dirty="0">
                <a:solidFill>
                  <a:srgbClr val="C00000"/>
                </a:solidFill>
              </a:rPr>
              <a:t>little Toyota</a:t>
            </a:r>
            <a:r>
              <a:rPr lang="en-US" sz="2400" b="1" dirty="0"/>
              <a:t>, a </a:t>
            </a:r>
            <a:r>
              <a:rPr lang="en-US" sz="2400" b="1" dirty="0">
                <a:solidFill>
                  <a:srgbClr val="C00000"/>
                </a:solidFill>
              </a:rPr>
              <a:t>medium size Jeep </a:t>
            </a:r>
            <a:r>
              <a:rPr lang="en-US" sz="2400" b="1" dirty="0"/>
              <a:t>and a </a:t>
            </a:r>
            <a:r>
              <a:rPr lang="en-US" sz="2400" b="1" dirty="0">
                <a:solidFill>
                  <a:srgbClr val="C00000"/>
                </a:solidFill>
              </a:rPr>
              <a:t>big Ford</a:t>
            </a:r>
            <a:r>
              <a:rPr lang="en-US" sz="2400" b="1" dirty="0"/>
              <a:t>. A superlative is used to show the differences that exist in the group. The Ford is big so we can say…….</a:t>
            </a:r>
            <a:endParaRPr lang="ar-SA" sz="2400" b="1" dirty="0"/>
          </a:p>
        </p:txBody>
      </p:sp>
      <p:pic>
        <p:nvPicPr>
          <p:cNvPr id="1026" name="Picture 2" descr="PSA and Toyota will end joint production of small cars, paper says |  Automotive News Europe">
            <a:extLst>
              <a:ext uri="{FF2B5EF4-FFF2-40B4-BE49-F238E27FC236}">
                <a16:creationId xmlns:a16="http://schemas.microsoft.com/office/drawing/2014/main" id="{E9E21A36-9BE2-4A4B-95DB-8C94D842F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938" r="10189" b="-938"/>
          <a:stretch/>
        </p:blipFill>
        <p:spPr bwMode="auto">
          <a:xfrm>
            <a:off x="981057" y="3868364"/>
            <a:ext cx="2207195" cy="17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Ford Models | Ford Price &amp; History - TrueCar">
            <a:extLst>
              <a:ext uri="{FF2B5EF4-FFF2-40B4-BE49-F238E27FC236}">
                <a16:creationId xmlns:a16="http://schemas.microsoft.com/office/drawing/2014/main" id="{1698F9EC-70E3-4B91-AEFB-2B255423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39" y="3283302"/>
            <a:ext cx="4498478" cy="229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2022 Jeep Compass Specs, Price, MPG Reviews, 56% OFF">
            <a:extLst>
              <a:ext uri="{FF2B5EF4-FFF2-40B4-BE49-F238E27FC236}">
                <a16:creationId xmlns:a16="http://schemas.microsoft.com/office/drawing/2014/main" id="{276734E5-11F2-444F-B070-CE47E7F8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60" y="3688055"/>
            <a:ext cx="2994660" cy="191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68C8B98-FC95-4307-82D8-2D6D720CD3FD}"/>
              </a:ext>
            </a:extLst>
          </p:cNvPr>
          <p:cNvSpPr txBox="1"/>
          <p:nvPr/>
        </p:nvSpPr>
        <p:spPr>
          <a:xfrm>
            <a:off x="6817912" y="52754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The Ford is </a:t>
            </a:r>
            <a:r>
              <a:rPr lang="en-US" sz="3600" b="1" dirty="0">
                <a:solidFill>
                  <a:srgbClr val="C00000"/>
                </a:solidFill>
              </a:rPr>
              <a:t>the biggest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A005C40-39A9-429E-A0FD-BFE850711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16" y="-279008"/>
            <a:ext cx="3526596" cy="2651070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E8B792EA-DC9C-40F1-9002-0236379EBE4A}"/>
              </a:ext>
            </a:extLst>
          </p:cNvPr>
          <p:cNvCxnSpPr>
            <a:cxnSpLocks/>
          </p:cNvCxnSpPr>
          <p:nvPr/>
        </p:nvCxnSpPr>
        <p:spPr>
          <a:xfrm>
            <a:off x="10313043" y="2372062"/>
            <a:ext cx="162522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8A500DAE-3176-410C-B23E-DF86B70B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73237FD-14E2-4C84-97D2-72FFFAE39588}"/>
              </a:ext>
            </a:extLst>
          </p:cNvPr>
          <p:cNvSpPr txBox="1"/>
          <p:nvPr/>
        </p:nvSpPr>
        <p:spPr>
          <a:xfrm>
            <a:off x="631927" y="1242450"/>
            <a:ext cx="11230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/>
              <a:t>adjective has 1 syllable we </a:t>
            </a:r>
            <a:r>
              <a:rPr lang="en-US" sz="3200" b="1" dirty="0">
                <a:solidFill>
                  <a:srgbClr val="FF0000"/>
                </a:solidFill>
              </a:rPr>
              <a:t>add (the ) before the adj. and add the ending –</a:t>
            </a:r>
            <a:r>
              <a:rPr lang="en-US" sz="3200" b="1" dirty="0" err="1">
                <a:solidFill>
                  <a:srgbClr val="FF0000"/>
                </a:solidFill>
              </a:rPr>
              <a:t>est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to the adjective.</a:t>
            </a:r>
            <a:endParaRPr lang="ar-SA" sz="32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9173732-B9F6-44C5-BC14-46B5F3F93C24}"/>
              </a:ext>
            </a:extLst>
          </p:cNvPr>
          <p:cNvSpPr txBox="1"/>
          <p:nvPr/>
        </p:nvSpPr>
        <p:spPr>
          <a:xfrm>
            <a:off x="787079" y="3372412"/>
            <a:ext cx="8832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/>
              <a:t>small + </a:t>
            </a:r>
            <a:r>
              <a:rPr lang="en-US" sz="3200" b="1" dirty="0" err="1"/>
              <a:t>est</a:t>
            </a:r>
            <a:endParaRPr lang="en-US" sz="3200" b="1" dirty="0"/>
          </a:p>
          <a:p>
            <a:pPr algn="l" rtl="0"/>
            <a:r>
              <a:rPr lang="en-US" sz="3200" b="1" dirty="0"/>
              <a:t> </a:t>
            </a:r>
            <a:endParaRPr lang="ar-SA" sz="32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AFB5BFD-700F-4E52-AE76-A566AC550777}"/>
              </a:ext>
            </a:extLst>
          </p:cNvPr>
          <p:cNvSpPr txBox="1"/>
          <p:nvPr/>
        </p:nvSpPr>
        <p:spPr>
          <a:xfrm>
            <a:off x="2980426" y="5531812"/>
            <a:ext cx="10322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The ant is </a:t>
            </a:r>
            <a:r>
              <a:rPr lang="en-US" sz="3600" b="1" dirty="0">
                <a:solidFill>
                  <a:srgbClr val="C00000"/>
                </a:solidFill>
              </a:rPr>
              <a:t>the smallest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7F4CEA0-E8D5-4DEF-85D5-F0EFB45D5AA7}"/>
              </a:ext>
            </a:extLst>
          </p:cNvPr>
          <p:cNvSpPr txBox="1"/>
          <p:nvPr/>
        </p:nvSpPr>
        <p:spPr>
          <a:xfrm>
            <a:off x="631927" y="5465316"/>
            <a:ext cx="2361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lang="en-US" sz="3600" b="1" i="1" spc="-30" dirty="0">
                <a:latin typeface="Comic Sans MS"/>
                <a:cs typeface="Comic Sans MS"/>
              </a:rPr>
              <a:t>Example:</a:t>
            </a:r>
            <a:endParaRPr lang="en-US" sz="3600" b="1" dirty="0">
              <a:latin typeface="Comic Sans MS"/>
              <a:cs typeface="Comic Sans M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3CAD05-EF5E-4E93-A61B-B82D6A8EC2D0}"/>
              </a:ext>
            </a:extLst>
          </p:cNvPr>
          <p:cNvSpPr txBox="1"/>
          <p:nvPr/>
        </p:nvSpPr>
        <p:spPr>
          <a:xfrm>
            <a:off x="886456" y="4031459"/>
            <a:ext cx="8866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/>
              <a:t>hard + </a:t>
            </a:r>
            <a:r>
              <a:rPr lang="en-US" sz="3200" b="1" dirty="0" err="1"/>
              <a:t>est</a:t>
            </a:r>
            <a:endParaRPr lang="ar-SA" sz="3200" b="1" dirty="0"/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EE378904-D88F-419D-9EE5-87988C192D71}"/>
              </a:ext>
            </a:extLst>
          </p:cNvPr>
          <p:cNvSpPr/>
          <p:nvPr/>
        </p:nvSpPr>
        <p:spPr>
          <a:xfrm>
            <a:off x="2992946" y="3397387"/>
            <a:ext cx="198481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4" name="Picture 6" descr="6+ Thousand Cartoon Red Ant Royalty-Free Images, Stock Photos &amp; Pictures |  Shutterstock">
            <a:extLst>
              <a:ext uri="{FF2B5EF4-FFF2-40B4-BE49-F238E27FC236}">
                <a16:creationId xmlns:a16="http://schemas.microsoft.com/office/drawing/2014/main" id="{23A5C73D-E5A3-4E2F-A251-F08BD1C3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575" y="5149966"/>
            <a:ext cx="2043437" cy="12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6">
            <a:extLst>
              <a:ext uri="{FF2B5EF4-FFF2-40B4-BE49-F238E27FC236}">
                <a16:creationId xmlns:a16="http://schemas.microsoft.com/office/drawing/2014/main" id="{56F6CA1E-C892-4217-955E-8BCDDAF9426A}"/>
              </a:ext>
            </a:extLst>
          </p:cNvPr>
          <p:cNvSpPr/>
          <p:nvPr/>
        </p:nvSpPr>
        <p:spPr>
          <a:xfrm>
            <a:off x="2983166" y="4099244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EC06D87-9B27-4E35-AA1F-E2E9A80235F5}"/>
              </a:ext>
            </a:extLst>
          </p:cNvPr>
          <p:cNvSpPr txBox="1"/>
          <p:nvPr/>
        </p:nvSpPr>
        <p:spPr>
          <a:xfrm>
            <a:off x="4917458" y="3343322"/>
            <a:ext cx="2868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the smallest</a:t>
            </a:r>
            <a:endParaRPr lang="ar-SA" sz="3600" b="1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1E80D0A-91EB-4D34-B648-D1F794199674}"/>
              </a:ext>
            </a:extLst>
          </p:cNvPr>
          <p:cNvSpPr txBox="1"/>
          <p:nvPr/>
        </p:nvSpPr>
        <p:spPr>
          <a:xfrm>
            <a:off x="4864198" y="4061631"/>
            <a:ext cx="282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the hardest</a:t>
            </a:r>
            <a:endParaRPr lang="ar-SA" sz="3600" b="1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F9888948-00DE-4D74-A5A9-16132D28BB83}"/>
              </a:ext>
            </a:extLst>
          </p:cNvPr>
          <p:cNvSpPr txBox="1"/>
          <p:nvPr/>
        </p:nvSpPr>
        <p:spPr>
          <a:xfrm>
            <a:off x="4151630" y="2537784"/>
            <a:ext cx="3888740" cy="478336"/>
          </a:xfrm>
          <a:prstGeom prst="rect">
            <a:avLst/>
          </a:prstGeom>
          <a:ln w="38097">
            <a:solidFill>
              <a:srgbClr val="FF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2800" b="1" spc="-5" dirty="0">
                <a:latin typeface="Comic Sans MS"/>
                <a:cs typeface="Comic Sans MS"/>
              </a:rPr>
              <a:t>the</a:t>
            </a:r>
            <a:r>
              <a:rPr sz="2800" b="1" spc="-2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+</a:t>
            </a:r>
            <a:r>
              <a:rPr sz="2800" b="1" spc="-15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adj.</a:t>
            </a:r>
            <a:r>
              <a:rPr sz="2800" b="1" spc="-2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+</a:t>
            </a:r>
            <a:r>
              <a:rPr sz="2800" b="1" spc="-15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-est</a:t>
            </a:r>
            <a:endParaRPr sz="2800" b="1">
              <a:latin typeface="Comic Sans MS"/>
              <a:cs typeface="Comic Sans MS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17DBC663-3CA8-4C55-BB46-8821E6CD2D99}"/>
              </a:ext>
            </a:extLst>
          </p:cNvPr>
          <p:cNvSpPr/>
          <p:nvPr/>
        </p:nvSpPr>
        <p:spPr>
          <a:xfrm>
            <a:off x="2199190" y="139489"/>
            <a:ext cx="1491491" cy="10772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1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29" name="Google Shape;1319;p30">
            <a:extLst>
              <a:ext uri="{FF2B5EF4-FFF2-40B4-BE49-F238E27FC236}">
                <a16:creationId xmlns:a16="http://schemas.microsoft.com/office/drawing/2014/main" id="{FE4F904C-58BB-42F1-91E6-0AF0D1CF7D32}"/>
              </a:ext>
            </a:extLst>
          </p:cNvPr>
          <p:cNvSpPr/>
          <p:nvPr/>
        </p:nvSpPr>
        <p:spPr>
          <a:xfrm>
            <a:off x="3402859" y="379979"/>
            <a:ext cx="5985050" cy="609357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-US" sz="3200" b="1" dirty="0"/>
              <a:t>Adjective has </a:t>
            </a:r>
            <a:r>
              <a:rPr lang="en-US" sz="3200" b="1" u="sng" dirty="0"/>
              <a:t>1 syllable</a:t>
            </a:r>
            <a:endParaRPr lang="ar-SA" sz="3200" b="1" u="sng" dirty="0"/>
          </a:p>
        </p:txBody>
      </p:sp>
    </p:spTree>
    <p:extLst>
      <p:ext uri="{BB962C8B-B14F-4D97-AF65-F5344CB8AC3E}">
        <p14:creationId xmlns:p14="http://schemas.microsoft.com/office/powerpoint/2010/main" val="26317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7B4DD70E-DD02-4FF0-96F5-2F45E3A9F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مشاهدة صورة المصدر">
            <a:extLst>
              <a:ext uri="{FF2B5EF4-FFF2-40B4-BE49-F238E27FC236}">
                <a16:creationId xmlns:a16="http://schemas.microsoft.com/office/drawing/2014/main" id="{7882B611-3C41-4E9A-8E3D-EAB693A93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8442" r="3890" b="14114"/>
          <a:stretch/>
        </p:blipFill>
        <p:spPr bwMode="auto">
          <a:xfrm>
            <a:off x="7090681" y="1958137"/>
            <a:ext cx="4261526" cy="33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D55BB0E-FC21-4E41-AFA6-0AC4805DD194}"/>
              </a:ext>
            </a:extLst>
          </p:cNvPr>
          <p:cNvSpPr/>
          <p:nvPr/>
        </p:nvSpPr>
        <p:spPr>
          <a:xfrm>
            <a:off x="4886306" y="529484"/>
            <a:ext cx="3037680" cy="436972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400" b="1" u="sng" dirty="0"/>
              <a:t>Superlative Adjectives </a:t>
            </a:r>
            <a:endParaRPr lang="ar-SA" sz="2400" b="1" u="sng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738539F-7F68-4617-8F14-FA3D874D756A}"/>
              </a:ext>
            </a:extLst>
          </p:cNvPr>
          <p:cNvSpPr/>
          <p:nvPr/>
        </p:nvSpPr>
        <p:spPr>
          <a:xfrm>
            <a:off x="9299847" y="2253616"/>
            <a:ext cx="447868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Ali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9F606F8-307E-4BC0-8427-A22EEEB29471}"/>
              </a:ext>
            </a:extLst>
          </p:cNvPr>
          <p:cNvSpPr/>
          <p:nvPr/>
        </p:nvSpPr>
        <p:spPr>
          <a:xfrm>
            <a:off x="10179221" y="2827733"/>
            <a:ext cx="794117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Sami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3A6EAA8-76E9-4FED-AAF7-FFD2DA35D913}"/>
              </a:ext>
            </a:extLst>
          </p:cNvPr>
          <p:cNvSpPr/>
          <p:nvPr/>
        </p:nvSpPr>
        <p:spPr>
          <a:xfrm>
            <a:off x="682835" y="2449809"/>
            <a:ext cx="1925837" cy="806304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Ahmad</a:t>
            </a:r>
            <a:endParaRPr lang="ar-SA" sz="480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4FEC9DC-162C-426B-9237-7CABB561EABE}"/>
              </a:ext>
            </a:extLst>
          </p:cNvPr>
          <p:cNvSpPr/>
          <p:nvPr/>
        </p:nvSpPr>
        <p:spPr>
          <a:xfrm>
            <a:off x="885226" y="3983271"/>
            <a:ext cx="5210774" cy="683193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Sami is the shortest boy </a:t>
            </a:r>
            <a:endParaRPr lang="ar-SA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873F020-B90C-430F-9B2F-9638CE50E876}"/>
              </a:ext>
            </a:extLst>
          </p:cNvPr>
          <p:cNvSpPr/>
          <p:nvPr/>
        </p:nvSpPr>
        <p:spPr>
          <a:xfrm>
            <a:off x="2600689" y="2449809"/>
            <a:ext cx="516798" cy="806304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is</a:t>
            </a:r>
            <a:endParaRPr lang="ar-SA" sz="480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EB87CDE-E34B-43AA-839B-CCD37864862A}"/>
              </a:ext>
            </a:extLst>
          </p:cNvPr>
          <p:cNvSpPr/>
          <p:nvPr/>
        </p:nvSpPr>
        <p:spPr>
          <a:xfrm>
            <a:off x="3122821" y="2455611"/>
            <a:ext cx="972050" cy="806304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</a:t>
            </a:r>
            <a:endParaRPr lang="ar-SA" sz="480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9DDFE2-6D98-4EC0-84BD-6A8D12BE9422}"/>
              </a:ext>
            </a:extLst>
          </p:cNvPr>
          <p:cNvSpPr/>
          <p:nvPr/>
        </p:nvSpPr>
        <p:spPr>
          <a:xfrm>
            <a:off x="4913314" y="2451253"/>
            <a:ext cx="881770" cy="806304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est</a:t>
            </a:r>
            <a:endParaRPr lang="ar-SA" sz="480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C92B5FC-1326-4997-A9DA-FC63B28E4E8A}"/>
              </a:ext>
            </a:extLst>
          </p:cNvPr>
          <p:cNvSpPr/>
          <p:nvPr/>
        </p:nvSpPr>
        <p:spPr>
          <a:xfrm>
            <a:off x="4171082" y="2461964"/>
            <a:ext cx="911649" cy="806304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tall</a:t>
            </a:r>
            <a:endParaRPr lang="ar-SA" sz="480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27EC003-DA63-4211-BB1A-9C2E4D2E97B4}"/>
              </a:ext>
            </a:extLst>
          </p:cNvPr>
          <p:cNvSpPr/>
          <p:nvPr/>
        </p:nvSpPr>
        <p:spPr>
          <a:xfrm>
            <a:off x="7624827" y="1330035"/>
            <a:ext cx="1079452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Ahmad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74989BE-8CB8-44B2-B857-84E1F08AB55A}"/>
              </a:ext>
            </a:extLst>
          </p:cNvPr>
          <p:cNvSpPr/>
          <p:nvPr/>
        </p:nvSpPr>
        <p:spPr>
          <a:xfrm>
            <a:off x="5912839" y="2471577"/>
            <a:ext cx="1060087" cy="806304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boy</a:t>
            </a:r>
            <a:endParaRPr lang="ar-SA" sz="480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484B50E-DCBB-4690-8C4A-C0C9996F711E}"/>
              </a:ext>
            </a:extLst>
          </p:cNvPr>
          <p:cNvSpPr txBox="1"/>
          <p:nvPr/>
        </p:nvSpPr>
        <p:spPr>
          <a:xfrm>
            <a:off x="2310103" y="424804"/>
            <a:ext cx="2361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lang="en-US" sz="3600" b="1" i="1" spc="-30" dirty="0">
                <a:latin typeface="Comic Sans MS"/>
                <a:cs typeface="Comic Sans MS"/>
              </a:rPr>
              <a:t>Example:</a:t>
            </a:r>
            <a:endParaRPr lang="en-US" sz="3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070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07353223-FB2A-4F06-8BAC-090043797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0" name="Picture 4" descr="Premium Vector | Cute giraffe cartoon in 2023 | Cartoon drawings of  animals, Cartoon giraffe, Giraffe">
            <a:extLst>
              <a:ext uri="{FF2B5EF4-FFF2-40B4-BE49-F238E27FC236}">
                <a16:creationId xmlns:a16="http://schemas.microsoft.com/office/drawing/2014/main" id="{92D2FA14-39B1-46A1-A5C2-0B617F11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79" y="3686627"/>
            <a:ext cx="1514720" cy="26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11D0B4B-73C1-4BCB-B2D6-D33E7B7E9A5F}"/>
              </a:ext>
            </a:extLst>
          </p:cNvPr>
          <p:cNvGrpSpPr/>
          <p:nvPr/>
        </p:nvGrpSpPr>
        <p:grpSpPr>
          <a:xfrm>
            <a:off x="303837" y="2582130"/>
            <a:ext cx="3761326" cy="2457093"/>
            <a:chOff x="1031746" y="2351441"/>
            <a:chExt cx="3436559" cy="2457093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BC1B3233-9A35-4BEA-8434-6926BC2443AD}"/>
                </a:ext>
              </a:extLst>
            </p:cNvPr>
            <p:cNvSpPr txBox="1"/>
            <p:nvPr/>
          </p:nvSpPr>
          <p:spPr>
            <a:xfrm>
              <a:off x="2386946" y="3054208"/>
              <a:ext cx="167915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3600" b="1" dirty="0"/>
                <a:t>big + </a:t>
              </a:r>
              <a:r>
                <a:rPr lang="en-US" sz="3600" b="1" dirty="0" err="1"/>
                <a:t>est</a:t>
              </a:r>
              <a:endParaRPr lang="en-US" sz="3600" b="1" dirty="0"/>
            </a:p>
            <a:p>
              <a:pPr algn="l" rtl="0"/>
              <a:endParaRPr lang="en-US" sz="3600" b="1" dirty="0"/>
            </a:p>
            <a:p>
              <a:pPr algn="l" rtl="0"/>
              <a:r>
                <a:rPr lang="en-US" sz="3600" b="1" dirty="0"/>
                <a:t>fat + </a:t>
              </a:r>
              <a:r>
                <a:rPr lang="en-US" sz="3600" b="1" dirty="0" err="1"/>
                <a:t>est</a:t>
              </a:r>
              <a:endParaRPr lang="ar-SA" sz="3600" b="1" dirty="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33F2894-D23F-4022-B05D-65E836D76727}"/>
                </a:ext>
              </a:extLst>
            </p:cNvPr>
            <p:cNvSpPr txBox="1"/>
            <p:nvPr/>
          </p:nvSpPr>
          <p:spPr>
            <a:xfrm>
              <a:off x="1031746" y="2474282"/>
              <a:ext cx="11948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consonant</a:t>
              </a:r>
              <a:endParaRPr lang="ar-SA" b="1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A4016BE-6EB9-49F8-858D-4D9FB8D8CFB9}"/>
                </a:ext>
              </a:extLst>
            </p:cNvPr>
            <p:cNvSpPr txBox="1"/>
            <p:nvPr/>
          </p:nvSpPr>
          <p:spPr>
            <a:xfrm>
              <a:off x="1746314" y="2351441"/>
              <a:ext cx="11194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vowel</a:t>
              </a:r>
              <a:endParaRPr lang="ar-SA" b="1" dirty="0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F646034E-6B4E-49C4-A5EB-53E864F2429D}"/>
                </a:ext>
              </a:extLst>
            </p:cNvPr>
            <p:cNvSpPr txBox="1"/>
            <p:nvPr/>
          </p:nvSpPr>
          <p:spPr>
            <a:xfrm>
              <a:off x="3047215" y="2443726"/>
              <a:ext cx="14210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b="1" dirty="0">
                  <a:solidFill>
                    <a:srgbClr val="FF0000"/>
                  </a:solidFill>
                </a:rPr>
                <a:t>consonant</a:t>
              </a:r>
              <a:endParaRPr lang="ar-SA" b="1" dirty="0"/>
            </a:p>
          </p:txBody>
        </p:sp>
        <p:cxnSp>
          <p:nvCxnSpPr>
            <p:cNvPr id="17" name="رابط كسهم مستقيم 16">
              <a:extLst>
                <a:ext uri="{FF2B5EF4-FFF2-40B4-BE49-F238E27FC236}">
                  <a16:creationId xmlns:a16="http://schemas.microsoft.com/office/drawing/2014/main" id="{C39F758D-4917-4826-A80D-35B997B4E5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9389" y="2714250"/>
              <a:ext cx="22977" cy="4318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رابط كسهم مستقيم 17">
              <a:extLst>
                <a:ext uri="{FF2B5EF4-FFF2-40B4-BE49-F238E27FC236}">
                  <a16:creationId xmlns:a16="http://schemas.microsoft.com/office/drawing/2014/main" id="{89FCB2F5-DC08-45F6-BC7E-48D6EEBAFC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90627" y="2982252"/>
              <a:ext cx="396319" cy="21978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كسهم مستقيم 19">
              <a:extLst>
                <a:ext uri="{FF2B5EF4-FFF2-40B4-BE49-F238E27FC236}">
                  <a16:creationId xmlns:a16="http://schemas.microsoft.com/office/drawing/2014/main" id="{10794F09-14FE-4F45-9008-E5AD12B27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5664" y="2884602"/>
              <a:ext cx="260023" cy="31743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3FFBDED-2E3F-4F21-9633-652EF6078FBE}"/>
              </a:ext>
            </a:extLst>
          </p:cNvPr>
          <p:cNvSpPr txBox="1"/>
          <p:nvPr/>
        </p:nvSpPr>
        <p:spPr>
          <a:xfrm>
            <a:off x="5497544" y="2729297"/>
            <a:ext cx="1241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double</a:t>
            </a:r>
            <a:endParaRPr lang="ar-SA" sz="2000" b="1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CC48EDD-ADB5-4263-A3B3-0DDABFA1ED4B}"/>
              </a:ext>
            </a:extLst>
          </p:cNvPr>
          <p:cNvSpPr txBox="1"/>
          <p:nvPr/>
        </p:nvSpPr>
        <p:spPr>
          <a:xfrm>
            <a:off x="-2042559" y="5901734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The hippo is </a:t>
            </a:r>
            <a:r>
              <a:rPr lang="en-US" sz="2800" b="1" dirty="0">
                <a:solidFill>
                  <a:srgbClr val="C00000"/>
                </a:solidFill>
              </a:rPr>
              <a:t>the fattest</a:t>
            </a:r>
            <a:r>
              <a:rPr lang="en-US" sz="2800" b="1" dirty="0"/>
              <a:t>.</a:t>
            </a:r>
            <a:endParaRPr lang="ar-SA" sz="2800" b="1" dirty="0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95335ACF-4ECD-45CA-9716-A3E97BC1B24B}"/>
              </a:ext>
            </a:extLst>
          </p:cNvPr>
          <p:cNvSpPr txBox="1">
            <a:spLocks/>
          </p:cNvSpPr>
          <p:nvPr/>
        </p:nvSpPr>
        <p:spPr>
          <a:xfrm>
            <a:off x="510643" y="1374167"/>
            <a:ext cx="11359006" cy="1055417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5080" indent="0" algn="l" rtl="0">
              <a:lnSpc>
                <a:spcPct val="100000"/>
              </a:lnSpc>
              <a:spcBef>
                <a:spcPts val="1410"/>
              </a:spcBef>
              <a:buNone/>
            </a:pPr>
            <a:r>
              <a:rPr lang="en-US" b="1" dirty="0">
                <a:cs typeface="Comic Sans MS"/>
              </a:rPr>
              <a:t>If a 1 syllable adjectives ending with  </a:t>
            </a:r>
            <a:r>
              <a:rPr lang="en-US" b="1" dirty="0">
                <a:solidFill>
                  <a:srgbClr val="C00000"/>
                </a:solidFill>
                <a:cs typeface="Comic Sans MS"/>
              </a:rPr>
              <a:t>CONSONANT+VOWEL+CONSONANT </a:t>
            </a:r>
            <a:r>
              <a:rPr lang="en-US" b="1" dirty="0">
                <a:solidFill>
                  <a:srgbClr val="00B050"/>
                </a:solidFill>
                <a:cs typeface="Comic Sans MS"/>
              </a:rPr>
              <a:t>double</a:t>
            </a:r>
            <a:r>
              <a:rPr lang="en-US" b="1" dirty="0">
                <a:cs typeface="Comic Sans MS"/>
              </a:rPr>
              <a:t> the last consonant and </a:t>
            </a:r>
            <a:r>
              <a:rPr lang="en-US" b="1" dirty="0">
                <a:solidFill>
                  <a:srgbClr val="00B050"/>
                </a:solidFill>
                <a:cs typeface="Comic Sans MS"/>
              </a:rPr>
              <a:t>add –</a:t>
            </a:r>
            <a:r>
              <a:rPr lang="en-US" b="1" dirty="0" err="1">
                <a:solidFill>
                  <a:srgbClr val="00B050"/>
                </a:solidFill>
                <a:cs typeface="Comic Sans MS"/>
              </a:rPr>
              <a:t>est</a:t>
            </a:r>
            <a:endParaRPr lang="en-US" b="1" dirty="0">
              <a:cs typeface="Comic Sans MS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D969A97C-E36C-4858-9B74-60C20D3CFE8E}"/>
              </a:ext>
            </a:extLst>
          </p:cNvPr>
          <p:cNvSpPr txBox="1"/>
          <p:nvPr/>
        </p:nvSpPr>
        <p:spPr>
          <a:xfrm>
            <a:off x="-913555" y="5334412"/>
            <a:ext cx="2886684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25" dirty="0">
                <a:latin typeface="Comic Sans MS"/>
                <a:cs typeface="Comic Sans MS"/>
              </a:rPr>
              <a:t>x</a:t>
            </a:r>
            <a:r>
              <a:rPr sz="2400" i="1" spc="-35" dirty="0">
                <a:latin typeface="Comic Sans MS"/>
                <a:cs typeface="Comic Sans MS"/>
              </a:rPr>
              <a:t>a</a:t>
            </a:r>
            <a:r>
              <a:rPr sz="2400" i="1" spc="-40" dirty="0">
                <a:latin typeface="Comic Sans MS"/>
                <a:cs typeface="Comic Sans MS"/>
              </a:rPr>
              <a:t>m</a:t>
            </a:r>
            <a:r>
              <a:rPr sz="2400" i="1" spc="-35" dirty="0">
                <a:latin typeface="Comic Sans MS"/>
                <a:cs typeface="Comic Sans MS"/>
              </a:rPr>
              <a:t>p</a:t>
            </a:r>
            <a:r>
              <a:rPr sz="2400" i="1" spc="-15" dirty="0">
                <a:latin typeface="Comic Sans MS"/>
                <a:cs typeface="Comic Sans MS"/>
              </a:rPr>
              <a:t>l</a:t>
            </a: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15" dirty="0">
                <a:latin typeface="Comic Sans MS"/>
                <a:cs typeface="Comic Sans MS"/>
              </a:rPr>
              <a:t>: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3B1A4850-4DA1-4335-A371-CAF4535F04EA}"/>
              </a:ext>
            </a:extLst>
          </p:cNvPr>
          <p:cNvSpPr txBox="1"/>
          <p:nvPr/>
        </p:nvSpPr>
        <p:spPr>
          <a:xfrm>
            <a:off x="5394953" y="3341687"/>
            <a:ext cx="2624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 the biggest</a:t>
            </a:r>
            <a:endParaRPr lang="ar-SA" sz="2800" b="1" dirty="0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167915D-AA79-4445-AC79-FD4DDB1A3F17}"/>
              </a:ext>
            </a:extLst>
          </p:cNvPr>
          <p:cNvSpPr txBox="1"/>
          <p:nvPr/>
        </p:nvSpPr>
        <p:spPr>
          <a:xfrm>
            <a:off x="5444107" y="4505706"/>
            <a:ext cx="2313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 the fattest</a:t>
            </a:r>
            <a:endParaRPr lang="ar-SA" sz="2800" b="1" dirty="0"/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26AA988A-1084-4990-B1F0-6C187BD92D06}"/>
              </a:ext>
            </a:extLst>
          </p:cNvPr>
          <p:cNvSpPr/>
          <p:nvPr/>
        </p:nvSpPr>
        <p:spPr>
          <a:xfrm>
            <a:off x="3557115" y="3370501"/>
            <a:ext cx="1686385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6">
            <a:extLst>
              <a:ext uri="{FF2B5EF4-FFF2-40B4-BE49-F238E27FC236}">
                <a16:creationId xmlns:a16="http://schemas.microsoft.com/office/drawing/2014/main" id="{3B0C633A-D2CA-4972-A459-B949F89C8CB3}"/>
              </a:ext>
            </a:extLst>
          </p:cNvPr>
          <p:cNvSpPr/>
          <p:nvPr/>
        </p:nvSpPr>
        <p:spPr>
          <a:xfrm>
            <a:off x="3557114" y="4474366"/>
            <a:ext cx="1731803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2191F597-63C3-4FDF-AE15-598EC99211CA}"/>
              </a:ext>
            </a:extLst>
          </p:cNvPr>
          <p:cNvCxnSpPr>
            <a:cxnSpLocks/>
          </p:cNvCxnSpPr>
          <p:nvPr/>
        </p:nvCxnSpPr>
        <p:spPr>
          <a:xfrm flipV="1">
            <a:off x="5988524" y="3168163"/>
            <a:ext cx="260023" cy="3174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ippopotamus Cartoon Images – Browse 50,157 Stock Photos, Vectors, and  Video | Adobe Stock">
            <a:extLst>
              <a:ext uri="{FF2B5EF4-FFF2-40B4-BE49-F238E27FC236}">
                <a16:creationId xmlns:a16="http://schemas.microsoft.com/office/drawing/2014/main" id="{670806AC-BA61-4AF0-9372-49B649AD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722" y="3267022"/>
            <a:ext cx="3219058" cy="215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6+ Thousand Cartoon Red Ant Royalty-Free Images, Stock Photos &amp; Pictures |  Shutterstock">
            <a:extLst>
              <a:ext uri="{FF2B5EF4-FFF2-40B4-BE49-F238E27FC236}">
                <a16:creationId xmlns:a16="http://schemas.microsoft.com/office/drawing/2014/main" id="{9EFF30B3-86EA-4307-91EA-DFE1C4CF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10" y="5544274"/>
            <a:ext cx="1425609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DED273B3-E3C8-4400-87E4-06D58CBC5F21}"/>
              </a:ext>
            </a:extLst>
          </p:cNvPr>
          <p:cNvSpPr/>
          <p:nvPr/>
        </p:nvSpPr>
        <p:spPr>
          <a:xfrm>
            <a:off x="1973129" y="288142"/>
            <a:ext cx="1440157" cy="11568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2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33" name="Google Shape;1319;p30">
            <a:extLst>
              <a:ext uri="{FF2B5EF4-FFF2-40B4-BE49-F238E27FC236}">
                <a16:creationId xmlns:a16="http://schemas.microsoft.com/office/drawing/2014/main" id="{DAE1F5F6-047D-42B0-B9B5-85DEE2898195}"/>
              </a:ext>
            </a:extLst>
          </p:cNvPr>
          <p:cNvSpPr/>
          <p:nvPr/>
        </p:nvSpPr>
        <p:spPr>
          <a:xfrm>
            <a:off x="3310804" y="307763"/>
            <a:ext cx="6311782" cy="104072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-US" sz="2800" b="1" dirty="0"/>
              <a:t>1 syllable adjective ends with </a:t>
            </a:r>
          </a:p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 consonant + a vowel + a consonant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2" grpId="0"/>
      <p:bldP spid="38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52830F12-108F-4D3E-81EB-9C2C6713E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D26FF4C-2F29-4F45-B373-7E1764D9C615}"/>
              </a:ext>
            </a:extLst>
          </p:cNvPr>
          <p:cNvSpPr txBox="1"/>
          <p:nvPr/>
        </p:nvSpPr>
        <p:spPr>
          <a:xfrm>
            <a:off x="611879" y="1327954"/>
            <a:ext cx="10965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If an adjective </a:t>
            </a:r>
            <a:r>
              <a:rPr lang="en-US" sz="3200" b="1" dirty="0">
                <a:solidFill>
                  <a:srgbClr val="0070C0"/>
                </a:solidFill>
              </a:rPr>
              <a:t>ends with a “y”, </a:t>
            </a:r>
            <a:r>
              <a:rPr lang="en-US" sz="3200" b="1" dirty="0"/>
              <a:t>remove the “y” and </a:t>
            </a:r>
            <a:r>
              <a:rPr lang="en-US" sz="3200" b="1" dirty="0">
                <a:solidFill>
                  <a:srgbClr val="C00000"/>
                </a:solidFill>
              </a:rPr>
              <a:t>add –</a:t>
            </a:r>
            <a:r>
              <a:rPr lang="en-US" sz="3200" b="1" dirty="0" err="1">
                <a:solidFill>
                  <a:srgbClr val="C00000"/>
                </a:solidFill>
              </a:rPr>
              <a:t>iest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33C312E-95ED-4357-99F8-15E012C6CD00}"/>
              </a:ext>
            </a:extLst>
          </p:cNvPr>
          <p:cNvSpPr txBox="1"/>
          <p:nvPr/>
        </p:nvSpPr>
        <p:spPr>
          <a:xfrm>
            <a:off x="485060" y="2244694"/>
            <a:ext cx="61290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happy –y + </a:t>
            </a:r>
            <a:r>
              <a:rPr lang="en-US" sz="3600" b="1" dirty="0" err="1"/>
              <a:t>iest</a:t>
            </a:r>
            <a:endParaRPr lang="en-US" sz="3600" b="1" dirty="0"/>
          </a:p>
          <a:p>
            <a:pPr algn="l" rtl="0"/>
            <a:endParaRPr lang="en-US" sz="3600" b="1" dirty="0"/>
          </a:p>
          <a:p>
            <a:pPr algn="l" rtl="0"/>
            <a:r>
              <a:rPr lang="en-US" sz="3600" b="1" dirty="0"/>
              <a:t> funny –y + </a:t>
            </a:r>
            <a:r>
              <a:rPr lang="en-US" sz="3600" b="1" dirty="0" err="1"/>
              <a:t>iest</a:t>
            </a:r>
            <a:endParaRPr lang="ar-SA" sz="36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FC4860F-F8C7-4E95-BA8F-6F155AE3BD25}"/>
              </a:ext>
            </a:extLst>
          </p:cNvPr>
          <p:cNvSpPr txBox="1"/>
          <p:nvPr/>
        </p:nvSpPr>
        <p:spPr>
          <a:xfrm>
            <a:off x="5492793" y="2283685"/>
            <a:ext cx="4572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the happiest</a:t>
            </a:r>
            <a:endParaRPr lang="ar-SA" sz="36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077952A-4589-49D4-AEA6-FB34909B0394}"/>
              </a:ext>
            </a:extLst>
          </p:cNvPr>
          <p:cNvSpPr txBox="1"/>
          <p:nvPr/>
        </p:nvSpPr>
        <p:spPr>
          <a:xfrm>
            <a:off x="5447376" y="3400262"/>
            <a:ext cx="3485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 the funniest</a:t>
            </a:r>
            <a:endParaRPr lang="ar-SA" sz="3600" b="1" dirty="0"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B453D8F3-E442-4C3D-A34D-6127A9EA9DA9}"/>
              </a:ext>
            </a:extLst>
          </p:cNvPr>
          <p:cNvSpPr/>
          <p:nvPr/>
        </p:nvSpPr>
        <p:spPr>
          <a:xfrm>
            <a:off x="3452782" y="2363935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F681232E-4E1A-4A7A-A642-8685016306BF}"/>
              </a:ext>
            </a:extLst>
          </p:cNvPr>
          <p:cNvSpPr/>
          <p:nvPr/>
        </p:nvSpPr>
        <p:spPr>
          <a:xfrm>
            <a:off x="3498199" y="3467800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9CAB05E9-7856-464E-8A1A-C410B7D1865E}"/>
              </a:ext>
            </a:extLst>
          </p:cNvPr>
          <p:cNvSpPr txBox="1"/>
          <p:nvPr/>
        </p:nvSpPr>
        <p:spPr>
          <a:xfrm>
            <a:off x="-200829" y="4756302"/>
            <a:ext cx="2886684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25" dirty="0">
                <a:latin typeface="Comic Sans MS"/>
                <a:cs typeface="Comic Sans MS"/>
              </a:rPr>
              <a:t>x</a:t>
            </a:r>
            <a:r>
              <a:rPr sz="2400" i="1" spc="-35" dirty="0">
                <a:latin typeface="Comic Sans MS"/>
                <a:cs typeface="Comic Sans MS"/>
              </a:rPr>
              <a:t>a</a:t>
            </a:r>
            <a:r>
              <a:rPr sz="2400" i="1" spc="-40" dirty="0">
                <a:latin typeface="Comic Sans MS"/>
                <a:cs typeface="Comic Sans MS"/>
              </a:rPr>
              <a:t>m</a:t>
            </a:r>
            <a:r>
              <a:rPr sz="2400" i="1" spc="-35" dirty="0">
                <a:latin typeface="Comic Sans MS"/>
                <a:cs typeface="Comic Sans MS"/>
              </a:rPr>
              <a:t>p</a:t>
            </a:r>
            <a:r>
              <a:rPr sz="2400" i="1" spc="-15" dirty="0">
                <a:latin typeface="Comic Sans MS"/>
                <a:cs typeface="Comic Sans MS"/>
              </a:rPr>
              <a:t>l</a:t>
            </a: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15" dirty="0">
                <a:latin typeface="Comic Sans MS"/>
                <a:cs typeface="Comic Sans MS"/>
              </a:rPr>
              <a:t>: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13902F-BB97-4D09-BCF3-922E850BD8D9}"/>
              </a:ext>
            </a:extLst>
          </p:cNvPr>
          <p:cNvSpPr txBox="1"/>
          <p:nvPr/>
        </p:nvSpPr>
        <p:spPr>
          <a:xfrm>
            <a:off x="1150345" y="5530046"/>
            <a:ext cx="7439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dirty="0"/>
              <a:t>The elephant is </a:t>
            </a:r>
            <a:r>
              <a:rPr lang="en-US" sz="4000" b="1" dirty="0">
                <a:solidFill>
                  <a:srgbClr val="C00000"/>
                </a:solidFill>
              </a:rPr>
              <a:t>the heaviest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19" name="Picture 2" descr="13+ Thousand Cartoon Grey Elephants Royalty-Free Images, Stock Photos &amp;  Pictures | Shutterstock">
            <a:extLst>
              <a:ext uri="{FF2B5EF4-FFF2-40B4-BE49-F238E27FC236}">
                <a16:creationId xmlns:a16="http://schemas.microsoft.com/office/drawing/2014/main" id="{2A5D6702-7E0A-4020-8B4A-2C94F794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06" y="3999020"/>
            <a:ext cx="3776373" cy="23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FC0E0554-B96E-47D4-A649-7E12B524FB92}"/>
              </a:ext>
            </a:extLst>
          </p:cNvPr>
          <p:cNvSpPr/>
          <p:nvPr/>
        </p:nvSpPr>
        <p:spPr>
          <a:xfrm>
            <a:off x="2546482" y="223106"/>
            <a:ext cx="1440157" cy="11568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3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24" name="Google Shape;1319;p30">
            <a:extLst>
              <a:ext uri="{FF2B5EF4-FFF2-40B4-BE49-F238E27FC236}">
                <a16:creationId xmlns:a16="http://schemas.microsoft.com/office/drawing/2014/main" id="{622FDBC4-E128-436C-9EBF-958B14AAE500}"/>
              </a:ext>
            </a:extLst>
          </p:cNvPr>
          <p:cNvSpPr/>
          <p:nvPr/>
        </p:nvSpPr>
        <p:spPr>
          <a:xfrm>
            <a:off x="3753131" y="454960"/>
            <a:ext cx="6311782" cy="63251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endParaRPr lang="en-US" sz="2800" b="1" dirty="0"/>
          </a:p>
          <a:p>
            <a:pPr algn="ctr" rtl="0"/>
            <a:r>
              <a:rPr lang="en-US" sz="2800" b="1" dirty="0"/>
              <a:t>1 syllable adjective ends with–y</a:t>
            </a:r>
            <a:endParaRPr lang="ar-SA" sz="2800" b="1" dirty="0"/>
          </a:p>
          <a:p>
            <a:pPr algn="ctr" rtl="0"/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436EA0F0-FB71-49F8-AEEE-FF0C9C4C9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AE4CB6F-A97C-4A05-A053-9AA6573060AF}"/>
              </a:ext>
            </a:extLst>
          </p:cNvPr>
          <p:cNvSpPr txBox="1"/>
          <p:nvPr/>
        </p:nvSpPr>
        <p:spPr>
          <a:xfrm>
            <a:off x="591860" y="2595334"/>
            <a:ext cx="60944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endParaRPr lang="en-US" sz="2800" b="1" dirty="0"/>
          </a:p>
          <a:p>
            <a:pPr algn="l" rtl="0"/>
            <a:r>
              <a:rPr lang="en-US" sz="2800" b="1" dirty="0"/>
              <a:t>beautiful + most</a:t>
            </a:r>
          </a:p>
          <a:p>
            <a:pPr algn="l" rtl="0"/>
            <a:endParaRPr lang="en-US" sz="2800" b="1" dirty="0"/>
          </a:p>
          <a:p>
            <a:pPr algn="l" rtl="0"/>
            <a:r>
              <a:rPr lang="en-US" sz="2800" b="1" dirty="0"/>
              <a:t>expensive + most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F19F2D-288E-4304-AC3D-3633BEA58877}"/>
              </a:ext>
            </a:extLst>
          </p:cNvPr>
          <p:cNvSpPr txBox="1"/>
          <p:nvPr/>
        </p:nvSpPr>
        <p:spPr>
          <a:xfrm>
            <a:off x="591860" y="5634518"/>
            <a:ext cx="7994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The airplane is the most expensive</a:t>
            </a:r>
            <a:endParaRPr lang="ar-SA" sz="32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A130467-E43A-469B-84F3-73FF7D7E3AB8}"/>
              </a:ext>
            </a:extLst>
          </p:cNvPr>
          <p:cNvSpPr txBox="1"/>
          <p:nvPr/>
        </p:nvSpPr>
        <p:spPr>
          <a:xfrm>
            <a:off x="812800" y="1217890"/>
            <a:ext cx="1084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If an adjective has 2 syllables or </a:t>
            </a:r>
            <a:r>
              <a:rPr lang="en-US" sz="2400" b="1" dirty="0">
                <a:solidFill>
                  <a:srgbClr val="C00000"/>
                </a:solidFill>
              </a:rPr>
              <a:t>more dd the word “most” before the adjective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B71626A-5BB3-4E41-A616-F62939226694}"/>
              </a:ext>
            </a:extLst>
          </p:cNvPr>
          <p:cNvSpPr txBox="1"/>
          <p:nvPr/>
        </p:nvSpPr>
        <p:spPr>
          <a:xfrm>
            <a:off x="2900680" y="289609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the most beautiful</a:t>
            </a:r>
            <a:endParaRPr lang="ar-SA" sz="32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AF875F7-7058-4D28-86ED-D76810D82DD8}"/>
              </a:ext>
            </a:extLst>
          </p:cNvPr>
          <p:cNvSpPr txBox="1"/>
          <p:nvPr/>
        </p:nvSpPr>
        <p:spPr>
          <a:xfrm>
            <a:off x="3048000" y="380658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the most expensive</a:t>
            </a:r>
            <a:endParaRPr lang="ar-SA" sz="3200" b="1" dirty="0"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9FCCDE6B-4962-4A67-8018-92214683D8E3}"/>
              </a:ext>
            </a:extLst>
          </p:cNvPr>
          <p:cNvSpPr/>
          <p:nvPr/>
        </p:nvSpPr>
        <p:spPr>
          <a:xfrm>
            <a:off x="3315466" y="3020670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3DF7D129-3711-4059-A48A-2A06131D2630}"/>
              </a:ext>
            </a:extLst>
          </p:cNvPr>
          <p:cNvSpPr/>
          <p:nvPr/>
        </p:nvSpPr>
        <p:spPr>
          <a:xfrm>
            <a:off x="3337943" y="3860135"/>
            <a:ext cx="1994594" cy="531220"/>
          </a:xfrm>
          <a:custGeom>
            <a:avLst/>
            <a:gdLst/>
            <a:ahLst/>
            <a:cxnLst/>
            <a:rect l="l" t="t" r="r" b="b"/>
            <a:pathLst>
              <a:path w="1225550" h="288289">
                <a:moveTo>
                  <a:pt x="0" y="71119"/>
                </a:moveTo>
                <a:lnTo>
                  <a:pt x="919480" y="71119"/>
                </a:lnTo>
                <a:lnTo>
                  <a:pt x="919480" y="0"/>
                </a:lnTo>
                <a:lnTo>
                  <a:pt x="1225550" y="143509"/>
                </a:lnTo>
                <a:lnTo>
                  <a:pt x="919480" y="288289"/>
                </a:lnTo>
                <a:lnTo>
                  <a:pt x="919480" y="215899"/>
                </a:lnTo>
                <a:lnTo>
                  <a:pt x="0" y="215899"/>
                </a:lnTo>
                <a:lnTo>
                  <a:pt x="0" y="71119"/>
                </a:lnTo>
                <a:close/>
              </a:path>
              <a:path w="1225550" h="288289">
                <a:moveTo>
                  <a:pt x="0" y="0"/>
                </a:moveTo>
                <a:lnTo>
                  <a:pt x="0" y="0"/>
                </a:lnTo>
              </a:path>
              <a:path w="1225550" h="288289">
                <a:moveTo>
                  <a:pt x="1225550" y="288289"/>
                </a:moveTo>
                <a:lnTo>
                  <a:pt x="1225550" y="288289"/>
                </a:lnTo>
              </a:path>
            </a:pathLst>
          </a:custGeom>
          <a:solidFill>
            <a:srgbClr val="FF0000"/>
          </a:solidFill>
          <a:ln w="93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A3471FA3-767D-49DE-B14A-E5190A46726D}"/>
              </a:ext>
            </a:extLst>
          </p:cNvPr>
          <p:cNvSpPr txBox="1"/>
          <p:nvPr/>
        </p:nvSpPr>
        <p:spPr>
          <a:xfrm>
            <a:off x="1267970" y="4976526"/>
            <a:ext cx="2886684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25" dirty="0">
                <a:latin typeface="Comic Sans MS"/>
                <a:cs typeface="Comic Sans MS"/>
              </a:rPr>
              <a:t>x</a:t>
            </a:r>
            <a:r>
              <a:rPr sz="2400" i="1" spc="-35" dirty="0">
                <a:latin typeface="Comic Sans MS"/>
                <a:cs typeface="Comic Sans MS"/>
              </a:rPr>
              <a:t>a</a:t>
            </a:r>
            <a:r>
              <a:rPr sz="2400" i="1" spc="-40" dirty="0">
                <a:latin typeface="Comic Sans MS"/>
                <a:cs typeface="Comic Sans MS"/>
              </a:rPr>
              <a:t>m</a:t>
            </a:r>
            <a:r>
              <a:rPr sz="2400" i="1" spc="-35" dirty="0">
                <a:latin typeface="Comic Sans MS"/>
                <a:cs typeface="Comic Sans MS"/>
              </a:rPr>
              <a:t>p</a:t>
            </a:r>
            <a:r>
              <a:rPr sz="2400" i="1" spc="-15" dirty="0">
                <a:latin typeface="Comic Sans MS"/>
                <a:cs typeface="Comic Sans MS"/>
              </a:rPr>
              <a:t>l</a:t>
            </a:r>
            <a:r>
              <a:rPr sz="2400" i="1" spc="-40" dirty="0">
                <a:latin typeface="Comic Sans MS"/>
                <a:cs typeface="Comic Sans MS"/>
              </a:rPr>
              <a:t>e</a:t>
            </a:r>
            <a:r>
              <a:rPr sz="2400" i="1" spc="-15" dirty="0">
                <a:latin typeface="Comic Sans MS"/>
                <a:cs typeface="Comic Sans MS"/>
              </a:rPr>
              <a:t>: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92B325B-B814-4650-A291-7060E1D13061}"/>
              </a:ext>
            </a:extLst>
          </p:cNvPr>
          <p:cNvSpPr txBox="1"/>
          <p:nvPr/>
        </p:nvSpPr>
        <p:spPr>
          <a:xfrm>
            <a:off x="2870200" y="1936459"/>
            <a:ext cx="6264910" cy="604520"/>
          </a:xfrm>
          <a:prstGeom prst="rect">
            <a:avLst/>
          </a:prstGeom>
          <a:ln w="38097">
            <a:solidFill>
              <a:srgbClr val="FF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140335">
              <a:lnSpc>
                <a:spcPct val="100000"/>
              </a:lnSpc>
              <a:spcBef>
                <a:spcPts val="370"/>
              </a:spcBef>
            </a:pPr>
            <a:r>
              <a:rPr sz="2800" spc="-5" dirty="0">
                <a:latin typeface="Comic Sans MS"/>
                <a:cs typeface="Comic Sans MS"/>
              </a:rPr>
              <a:t>the</a:t>
            </a:r>
            <a:r>
              <a:rPr sz="2800" spc="-1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most</a:t>
            </a:r>
            <a:r>
              <a:rPr sz="2800" dirty="0">
                <a:latin typeface="Comic Sans MS"/>
                <a:cs typeface="Comic Sans MS"/>
              </a:rPr>
              <a:t> +</a:t>
            </a:r>
            <a:r>
              <a:rPr sz="2800" spc="-1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adj.</a:t>
            </a:r>
            <a:r>
              <a:rPr sz="280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(2</a:t>
            </a:r>
            <a:r>
              <a:rPr sz="2800" spc="-1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or more</a:t>
            </a:r>
            <a:r>
              <a:rPr sz="2800" spc="-10" dirty="0">
                <a:latin typeface="Comic Sans MS"/>
                <a:cs typeface="Comic Sans MS"/>
              </a:rPr>
              <a:t> syllables)</a:t>
            </a:r>
            <a:endParaRPr sz="2800">
              <a:latin typeface="Comic Sans MS"/>
              <a:cs typeface="Comic Sans MS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676EBC1-2598-4008-BBAA-B1418A418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31" y="3613087"/>
            <a:ext cx="2721997" cy="2770345"/>
          </a:xfrm>
          <a:prstGeom prst="rect">
            <a:avLst/>
          </a:prstGeom>
        </p:spPr>
      </p:pic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8C89F95-8FBB-4520-98A7-56635E46C12A}"/>
              </a:ext>
            </a:extLst>
          </p:cNvPr>
          <p:cNvSpPr/>
          <p:nvPr/>
        </p:nvSpPr>
        <p:spPr>
          <a:xfrm>
            <a:off x="2077735" y="193600"/>
            <a:ext cx="1398502" cy="10542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4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25" name="Google Shape;1319;p30">
            <a:extLst>
              <a:ext uri="{FF2B5EF4-FFF2-40B4-BE49-F238E27FC236}">
                <a16:creationId xmlns:a16="http://schemas.microsoft.com/office/drawing/2014/main" id="{05AE36D5-B36A-45A5-AE4E-C30835E0FCDE}"/>
              </a:ext>
            </a:extLst>
          </p:cNvPr>
          <p:cNvSpPr/>
          <p:nvPr/>
        </p:nvSpPr>
        <p:spPr>
          <a:xfrm>
            <a:off x="3315466" y="469958"/>
            <a:ext cx="6311782" cy="63251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endParaRPr lang="en-US" sz="2800" b="1" dirty="0"/>
          </a:p>
          <a:p>
            <a:pPr algn="ctr" rtl="0"/>
            <a:r>
              <a:rPr lang="en-US" sz="2800" b="1" dirty="0"/>
              <a:t>Adjectives with 2 or more syllables</a:t>
            </a:r>
            <a:endParaRPr lang="ar-SA" sz="2800" b="1" dirty="0"/>
          </a:p>
          <a:p>
            <a:pPr algn="ctr" rtl="0"/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796DFC9C-FF57-44F7-ADB8-3683562D5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object 9">
            <a:extLst>
              <a:ext uri="{FF2B5EF4-FFF2-40B4-BE49-F238E27FC236}">
                <a16:creationId xmlns:a16="http://schemas.microsoft.com/office/drawing/2014/main" id="{D2A3135F-990D-46A1-B7A9-D1E2DF8D1867}"/>
              </a:ext>
            </a:extLst>
          </p:cNvPr>
          <p:cNvSpPr txBox="1"/>
          <p:nvPr/>
        </p:nvSpPr>
        <p:spPr>
          <a:xfrm>
            <a:off x="3232222" y="391454"/>
            <a:ext cx="5676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solidFill>
                  <a:srgbClr val="202124"/>
                </a:solidFill>
                <a:latin typeface="Times New Roman"/>
                <a:cs typeface="Times New Roman"/>
              </a:rPr>
              <a:t>Mason</a:t>
            </a:r>
            <a:r>
              <a:rPr sz="4400" b="1" spc="-25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sz="4400" b="1" spc="-5" dirty="0">
                <a:solidFill>
                  <a:srgbClr val="202124"/>
                </a:solidFill>
                <a:latin typeface="Times New Roman"/>
                <a:cs typeface="Times New Roman"/>
              </a:rPr>
              <a:t>is</a:t>
            </a:r>
            <a:r>
              <a:rPr sz="4400" b="1" dirty="0">
                <a:solidFill>
                  <a:srgbClr val="202124"/>
                </a:solidFill>
                <a:latin typeface="Times New Roman"/>
                <a:cs typeface="Times New Roman"/>
              </a:rPr>
              <a:t> the</a:t>
            </a:r>
            <a:r>
              <a:rPr lang="en-US" sz="4400" b="1" dirty="0">
                <a:solidFill>
                  <a:srgbClr val="202124"/>
                </a:solidFill>
                <a:latin typeface="Times New Roman"/>
                <a:cs typeface="Times New Roman"/>
              </a:rPr>
              <a:t>………</a:t>
            </a:r>
            <a:r>
              <a:rPr sz="4400" b="1" spc="-5" dirty="0">
                <a:solidFill>
                  <a:srgbClr val="202124"/>
                </a:solidFill>
                <a:latin typeface="Times New Roman"/>
                <a:cs typeface="Times New Roman"/>
              </a:rPr>
              <a:t>.</a:t>
            </a:r>
            <a:endParaRPr sz="4400" dirty="0">
              <a:latin typeface="Times New Roman"/>
              <a:cs typeface="Times New Roman"/>
            </a:endParaRPr>
          </a:p>
        </p:txBody>
      </p:sp>
      <p:grpSp>
        <p:nvGrpSpPr>
          <p:cNvPr id="29" name="object 15">
            <a:extLst>
              <a:ext uri="{FF2B5EF4-FFF2-40B4-BE49-F238E27FC236}">
                <a16:creationId xmlns:a16="http://schemas.microsoft.com/office/drawing/2014/main" id="{73FC1C44-71A5-4742-8517-61FFE92886C6}"/>
              </a:ext>
            </a:extLst>
          </p:cNvPr>
          <p:cNvGrpSpPr/>
          <p:nvPr/>
        </p:nvGrpSpPr>
        <p:grpSpPr>
          <a:xfrm>
            <a:off x="4052168" y="1512940"/>
            <a:ext cx="1222192" cy="3435821"/>
            <a:chOff x="5458912" y="3478618"/>
            <a:chExt cx="660400" cy="1613535"/>
          </a:xfrm>
        </p:grpSpPr>
        <p:pic>
          <p:nvPicPr>
            <p:cNvPr id="30" name="object 16">
              <a:extLst>
                <a:ext uri="{FF2B5EF4-FFF2-40B4-BE49-F238E27FC236}">
                  <a16:creationId xmlns:a16="http://schemas.microsoft.com/office/drawing/2014/main" id="{6D90D6A2-3A6D-4AE4-A97A-3827920424A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7257" y="3478618"/>
              <a:ext cx="548700" cy="1297560"/>
            </a:xfrm>
            <a:prstGeom prst="rect">
              <a:avLst/>
            </a:prstGeom>
          </p:spPr>
        </p:pic>
        <p:sp>
          <p:nvSpPr>
            <p:cNvPr id="31" name="object 17">
              <a:extLst>
                <a:ext uri="{FF2B5EF4-FFF2-40B4-BE49-F238E27FC236}">
                  <a16:creationId xmlns:a16="http://schemas.microsoft.com/office/drawing/2014/main" id="{40FE32D4-91C5-4258-B02D-C7414D650348}"/>
                </a:ext>
              </a:extLst>
            </p:cNvPr>
            <p:cNvSpPr/>
            <p:nvPr/>
          </p:nvSpPr>
          <p:spPr>
            <a:xfrm>
              <a:off x="5463675" y="4776174"/>
              <a:ext cx="650875" cy="311150"/>
            </a:xfrm>
            <a:custGeom>
              <a:avLst/>
              <a:gdLst/>
              <a:ahLst/>
              <a:cxnLst/>
              <a:rect l="l" t="t" r="r" b="b"/>
              <a:pathLst>
                <a:path w="650875" h="311150">
                  <a:moveTo>
                    <a:pt x="0" y="0"/>
                  </a:moveTo>
                  <a:lnTo>
                    <a:pt x="650699" y="0"/>
                  </a:lnTo>
                  <a:lnTo>
                    <a:pt x="650699" y="310799"/>
                  </a:lnTo>
                  <a:lnTo>
                    <a:pt x="0" y="310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18">
            <a:extLst>
              <a:ext uri="{FF2B5EF4-FFF2-40B4-BE49-F238E27FC236}">
                <a16:creationId xmlns:a16="http://schemas.microsoft.com/office/drawing/2014/main" id="{C76648B6-9560-49A1-83D5-8E03E8345E3B}"/>
              </a:ext>
            </a:extLst>
          </p:cNvPr>
          <p:cNvGrpSpPr/>
          <p:nvPr/>
        </p:nvGrpSpPr>
        <p:grpSpPr>
          <a:xfrm>
            <a:off x="5523197" y="2144099"/>
            <a:ext cx="1030439" cy="2774229"/>
            <a:chOff x="6368150" y="3693043"/>
            <a:chExt cx="678180" cy="1398905"/>
          </a:xfrm>
        </p:grpSpPr>
        <p:pic>
          <p:nvPicPr>
            <p:cNvPr id="33" name="object 19">
              <a:extLst>
                <a:ext uri="{FF2B5EF4-FFF2-40B4-BE49-F238E27FC236}">
                  <a16:creationId xmlns:a16="http://schemas.microsoft.com/office/drawing/2014/main" id="{65D2110F-6D8A-4B70-AE5C-89FC8B9DE9F4}"/>
                </a:ext>
              </a:extLst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72912" y="3693043"/>
              <a:ext cx="672799" cy="1056000"/>
            </a:xfrm>
            <a:prstGeom prst="rect">
              <a:avLst/>
            </a:prstGeom>
          </p:spPr>
        </p:pic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39004CAC-DC27-4E18-B7C2-DF6D16C7B2A0}"/>
                </a:ext>
              </a:extLst>
            </p:cNvPr>
            <p:cNvSpPr/>
            <p:nvPr/>
          </p:nvSpPr>
          <p:spPr>
            <a:xfrm>
              <a:off x="6372912" y="4776174"/>
              <a:ext cx="650875" cy="311150"/>
            </a:xfrm>
            <a:custGeom>
              <a:avLst/>
              <a:gdLst/>
              <a:ahLst/>
              <a:cxnLst/>
              <a:rect l="l" t="t" r="r" b="b"/>
              <a:pathLst>
                <a:path w="650875" h="311150">
                  <a:moveTo>
                    <a:pt x="0" y="0"/>
                  </a:moveTo>
                  <a:lnTo>
                    <a:pt x="650699" y="0"/>
                  </a:lnTo>
                  <a:lnTo>
                    <a:pt x="650699" y="310799"/>
                  </a:lnTo>
                  <a:lnTo>
                    <a:pt x="0" y="310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21">
            <a:extLst>
              <a:ext uri="{FF2B5EF4-FFF2-40B4-BE49-F238E27FC236}">
                <a16:creationId xmlns:a16="http://schemas.microsoft.com/office/drawing/2014/main" id="{27AA8774-85E8-4876-8391-FA0C90879182}"/>
              </a:ext>
            </a:extLst>
          </p:cNvPr>
          <p:cNvGrpSpPr/>
          <p:nvPr/>
        </p:nvGrpSpPr>
        <p:grpSpPr>
          <a:xfrm>
            <a:off x="6705258" y="2650671"/>
            <a:ext cx="1302027" cy="2287807"/>
            <a:chOff x="7370562" y="3693062"/>
            <a:chExt cx="777240" cy="1398905"/>
          </a:xfrm>
        </p:grpSpPr>
        <p:pic>
          <p:nvPicPr>
            <p:cNvPr id="36" name="object 22">
              <a:extLst>
                <a:ext uri="{FF2B5EF4-FFF2-40B4-BE49-F238E27FC236}">
                  <a16:creationId xmlns:a16="http://schemas.microsoft.com/office/drawing/2014/main" id="{965B8617-E2CB-41DF-A720-19F487FF2F9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70562" y="3693062"/>
              <a:ext cx="777035" cy="1055999"/>
            </a:xfrm>
            <a:prstGeom prst="rect">
              <a:avLst/>
            </a:prstGeom>
          </p:spPr>
        </p:pic>
        <p:sp>
          <p:nvSpPr>
            <p:cNvPr id="37" name="object 23">
              <a:extLst>
                <a:ext uri="{FF2B5EF4-FFF2-40B4-BE49-F238E27FC236}">
                  <a16:creationId xmlns:a16="http://schemas.microsoft.com/office/drawing/2014/main" id="{9558625D-17ED-4DE5-88CE-0080CD9592A4}"/>
                </a:ext>
              </a:extLst>
            </p:cNvPr>
            <p:cNvSpPr/>
            <p:nvPr/>
          </p:nvSpPr>
          <p:spPr>
            <a:xfrm>
              <a:off x="7422675" y="4776175"/>
              <a:ext cx="650875" cy="311150"/>
            </a:xfrm>
            <a:custGeom>
              <a:avLst/>
              <a:gdLst/>
              <a:ahLst/>
              <a:cxnLst/>
              <a:rect l="l" t="t" r="r" b="b"/>
              <a:pathLst>
                <a:path w="650875" h="311150">
                  <a:moveTo>
                    <a:pt x="0" y="0"/>
                  </a:moveTo>
                  <a:lnTo>
                    <a:pt x="650699" y="0"/>
                  </a:lnTo>
                  <a:lnTo>
                    <a:pt x="650699" y="310799"/>
                  </a:lnTo>
                  <a:lnTo>
                    <a:pt x="0" y="310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25">
            <a:extLst>
              <a:ext uri="{FF2B5EF4-FFF2-40B4-BE49-F238E27FC236}">
                <a16:creationId xmlns:a16="http://schemas.microsoft.com/office/drawing/2014/main" id="{42EB2556-C5B7-4382-BC5E-6098E5FDEC39}"/>
              </a:ext>
            </a:extLst>
          </p:cNvPr>
          <p:cNvSpPr txBox="1"/>
          <p:nvPr/>
        </p:nvSpPr>
        <p:spPr>
          <a:xfrm>
            <a:off x="4155530" y="4567899"/>
            <a:ext cx="1015470" cy="1947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rtl="0">
              <a:lnSpc>
                <a:spcPts val="1410"/>
              </a:lnSpc>
            </a:pPr>
            <a:r>
              <a:rPr sz="2000" b="1" spc="-5" dirty="0">
                <a:latin typeface="Times New Roman"/>
                <a:cs typeface="Times New Roman"/>
              </a:rPr>
              <a:t>Mason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9" name="object 26">
            <a:extLst>
              <a:ext uri="{FF2B5EF4-FFF2-40B4-BE49-F238E27FC236}">
                <a16:creationId xmlns:a16="http://schemas.microsoft.com/office/drawing/2014/main" id="{487BFF6D-88D1-4D8A-BD5A-8429A4F13867}"/>
              </a:ext>
            </a:extLst>
          </p:cNvPr>
          <p:cNvSpPr txBox="1"/>
          <p:nvPr/>
        </p:nvSpPr>
        <p:spPr>
          <a:xfrm>
            <a:off x="5576341" y="4580785"/>
            <a:ext cx="897132" cy="1947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rtl="0">
              <a:lnSpc>
                <a:spcPts val="1410"/>
              </a:lnSpc>
            </a:pPr>
            <a:r>
              <a:rPr sz="2000" b="1" spc="-5" dirty="0">
                <a:latin typeface="Times New Roman"/>
                <a:cs typeface="Times New Roman"/>
              </a:rPr>
              <a:t>Cole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0" name="object 27">
            <a:extLst>
              <a:ext uri="{FF2B5EF4-FFF2-40B4-BE49-F238E27FC236}">
                <a16:creationId xmlns:a16="http://schemas.microsoft.com/office/drawing/2014/main" id="{4FFC414D-8C90-4A3F-A9CB-237E39D3FE7F}"/>
              </a:ext>
            </a:extLst>
          </p:cNvPr>
          <p:cNvSpPr txBox="1"/>
          <p:nvPr/>
        </p:nvSpPr>
        <p:spPr>
          <a:xfrm>
            <a:off x="6716800" y="4665266"/>
            <a:ext cx="1196167" cy="1947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rtl="0">
              <a:lnSpc>
                <a:spcPts val="1410"/>
              </a:lnSpc>
            </a:pPr>
            <a:r>
              <a:rPr sz="2000" b="1" spc="-5" dirty="0">
                <a:latin typeface="Times New Roman"/>
                <a:cs typeface="Times New Roman"/>
              </a:rPr>
              <a:t>Gabe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A841242-B9FE-4C6A-A502-163CB6921B41}"/>
              </a:ext>
            </a:extLst>
          </p:cNvPr>
          <p:cNvSpPr txBox="1"/>
          <p:nvPr/>
        </p:nvSpPr>
        <p:spPr>
          <a:xfrm>
            <a:off x="3376010" y="556350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spc="-5" dirty="0">
                <a:solidFill>
                  <a:srgbClr val="202124"/>
                </a:solidFill>
                <a:latin typeface="Times New Roman"/>
                <a:cs typeface="Times New Roman"/>
              </a:rPr>
              <a:t>taller -    tallest  - tall</a:t>
            </a:r>
            <a:endParaRPr lang="ar-SA" sz="4000" dirty="0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880C7E1A-F82D-4705-BB52-2F5956F46EE9}"/>
              </a:ext>
            </a:extLst>
          </p:cNvPr>
          <p:cNvSpPr/>
          <p:nvPr/>
        </p:nvSpPr>
        <p:spPr>
          <a:xfrm>
            <a:off x="5101590" y="5434700"/>
            <a:ext cx="1988418" cy="93137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84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8915B26E-A04A-445E-9F7C-609249841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3110" y="2445413"/>
            <a:ext cx="8816340" cy="998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marR="5080" algn="l" rtl="0">
              <a:lnSpc>
                <a:spcPct val="999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C00000"/>
                </a:solidFill>
                <a:latin typeface="+mn-lt"/>
              </a:rPr>
              <a:t>Like </a:t>
            </a:r>
            <a:r>
              <a:rPr sz="3200" b="1" dirty="0">
                <a:solidFill>
                  <a:srgbClr val="C00000"/>
                </a:solidFill>
                <a:latin typeface="+mn-lt"/>
              </a:rPr>
              <a:t>many </a:t>
            </a:r>
            <a:r>
              <a:rPr sz="3200" b="1" spc="-5" dirty="0">
                <a:solidFill>
                  <a:srgbClr val="C00000"/>
                </a:solidFill>
                <a:latin typeface="+mn-lt"/>
              </a:rPr>
              <a:t>things </a:t>
            </a:r>
            <a:r>
              <a:rPr sz="3200" b="1" spc="-10" dirty="0">
                <a:solidFill>
                  <a:srgbClr val="C00000"/>
                </a:solidFill>
                <a:latin typeface="+mn-lt"/>
              </a:rPr>
              <a:t>in </a:t>
            </a:r>
            <a:r>
              <a:rPr sz="3200" b="1" spc="-5" dirty="0">
                <a:solidFill>
                  <a:srgbClr val="C00000"/>
                </a:solidFill>
                <a:latin typeface="+mn-lt"/>
              </a:rPr>
              <a:t>the English </a:t>
            </a:r>
            <a:r>
              <a:rPr sz="3200" b="1" spc="-980" dirty="0">
                <a:solidFill>
                  <a:srgbClr val="C00000"/>
                </a:solidFill>
                <a:latin typeface="+mn-lt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+mn-lt"/>
              </a:rPr>
              <a:t>language, there </a:t>
            </a:r>
            <a:r>
              <a:rPr sz="3200" b="1" dirty="0">
                <a:solidFill>
                  <a:srgbClr val="C00000"/>
                </a:solidFill>
                <a:latin typeface="+mn-lt"/>
              </a:rPr>
              <a:t>are </a:t>
            </a:r>
            <a:r>
              <a:rPr sz="3200" b="1" spc="-5" dirty="0">
                <a:solidFill>
                  <a:srgbClr val="C00000"/>
                </a:solidFill>
                <a:latin typeface="+mn-lt"/>
              </a:rPr>
              <a:t>some </a:t>
            </a:r>
            <a:r>
              <a:rPr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+mn-lt"/>
              </a:rPr>
              <a:t>exceptions: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58409BB-4A44-4C99-9761-B5962C043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69" y="320518"/>
            <a:ext cx="2455603" cy="59826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B8B5D22-6C77-466A-8895-AF8EE1129895}"/>
              </a:ext>
            </a:extLst>
          </p:cNvPr>
          <p:cNvGrpSpPr/>
          <p:nvPr/>
        </p:nvGrpSpPr>
        <p:grpSpPr>
          <a:xfrm>
            <a:off x="624840" y="977869"/>
            <a:ext cx="11115040" cy="1286149"/>
            <a:chOff x="538480" y="1293091"/>
            <a:chExt cx="11115040" cy="128614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DD25FCB-ACF1-48E0-A011-5F6A21BB1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80" y="1293091"/>
              <a:ext cx="11115040" cy="1286149"/>
            </a:xfrm>
            <a:prstGeom prst="rect">
              <a:avLst/>
            </a:prstGeom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4670A9D3-39FE-460E-B5C5-375C4438726B}"/>
                </a:ext>
              </a:extLst>
            </p:cNvPr>
            <p:cNvSpPr/>
            <p:nvPr/>
          </p:nvSpPr>
          <p:spPr>
            <a:xfrm>
              <a:off x="4338320" y="1412206"/>
              <a:ext cx="1473200" cy="49784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858B5EBE-71DE-4300-A170-D5CA6B3C5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064914"/>
              </p:ext>
            </p:extLst>
          </p:nvPr>
        </p:nvGraphicFramePr>
        <p:xfrm>
          <a:off x="680069" y="3669507"/>
          <a:ext cx="9651999" cy="18285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32"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Adjective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Comparativ</a:t>
                      </a:r>
                      <a:r>
                        <a:rPr lang="en-US" sz="2400" b="1" spc="-5" dirty="0">
                          <a:latin typeface="Times New Roman"/>
                          <a:cs typeface="Times New Roman"/>
                        </a:rPr>
                        <a:t>e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Superlativ</a:t>
                      </a:r>
                      <a:r>
                        <a:rPr lang="en-US" sz="2400" b="1" spc="-5" dirty="0">
                          <a:latin typeface="Times New Roman"/>
                          <a:cs typeface="Times New Roman"/>
                        </a:rPr>
                        <a:t>e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32"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Good</a:t>
                      </a:r>
                      <a:r>
                        <a:rPr sz="2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better</a:t>
                      </a:r>
                      <a:r>
                        <a:rPr sz="2400" b="1" spc="-75" dirty="0">
                          <a:latin typeface="Times New Roman"/>
                          <a:cs typeface="Times New Roman"/>
                        </a:rPr>
                        <a:t> 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best</a:t>
                      </a: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32"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Bad</a:t>
                      </a:r>
                      <a:r>
                        <a:rPr sz="2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worse</a:t>
                      </a:r>
                      <a:r>
                        <a:rPr sz="2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worst</a:t>
                      </a: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 rot="656131">
            <a:off x="8980735" y="2279162"/>
            <a:ext cx="1916628" cy="2147949"/>
            <a:chOff x="3426459" y="3352800"/>
            <a:chExt cx="2584450" cy="3155950"/>
          </a:xfrm>
        </p:grpSpPr>
        <p:sp>
          <p:nvSpPr>
            <p:cNvPr id="4" name="object 4"/>
            <p:cNvSpPr/>
            <p:nvPr/>
          </p:nvSpPr>
          <p:spPr>
            <a:xfrm>
              <a:off x="4558030" y="3809999"/>
              <a:ext cx="1000760" cy="1003300"/>
            </a:xfrm>
            <a:custGeom>
              <a:avLst/>
              <a:gdLst/>
              <a:ahLst/>
              <a:cxnLst/>
              <a:rect l="l" t="t" r="r" b="b"/>
              <a:pathLst>
                <a:path w="1000760" h="1003300">
                  <a:moveTo>
                    <a:pt x="533400" y="285750"/>
                  </a:moveTo>
                  <a:lnTo>
                    <a:pt x="435025" y="310349"/>
                  </a:lnTo>
                  <a:lnTo>
                    <a:pt x="429260" y="279400"/>
                  </a:lnTo>
                  <a:lnTo>
                    <a:pt x="425373" y="276466"/>
                  </a:lnTo>
                  <a:lnTo>
                    <a:pt x="473710" y="240030"/>
                  </a:lnTo>
                  <a:lnTo>
                    <a:pt x="443230" y="223520"/>
                  </a:lnTo>
                  <a:lnTo>
                    <a:pt x="395846" y="254038"/>
                  </a:lnTo>
                  <a:lnTo>
                    <a:pt x="370408" y="234721"/>
                  </a:lnTo>
                  <a:lnTo>
                    <a:pt x="454660" y="181610"/>
                  </a:lnTo>
                  <a:lnTo>
                    <a:pt x="431800" y="143510"/>
                  </a:lnTo>
                  <a:lnTo>
                    <a:pt x="325805" y="224624"/>
                  </a:lnTo>
                  <a:lnTo>
                    <a:pt x="262890" y="219710"/>
                  </a:lnTo>
                  <a:lnTo>
                    <a:pt x="187960" y="227330"/>
                  </a:lnTo>
                  <a:lnTo>
                    <a:pt x="160794" y="243205"/>
                  </a:lnTo>
                  <a:lnTo>
                    <a:pt x="132080" y="170180"/>
                  </a:lnTo>
                  <a:lnTo>
                    <a:pt x="96520" y="201930"/>
                  </a:lnTo>
                  <a:lnTo>
                    <a:pt x="127012" y="262940"/>
                  </a:lnTo>
                  <a:lnTo>
                    <a:pt x="103809" y="276491"/>
                  </a:lnTo>
                  <a:lnTo>
                    <a:pt x="74930" y="223520"/>
                  </a:lnTo>
                  <a:lnTo>
                    <a:pt x="52070" y="264160"/>
                  </a:lnTo>
                  <a:lnTo>
                    <a:pt x="68249" y="306565"/>
                  </a:lnTo>
                  <a:lnTo>
                    <a:pt x="21590" y="398780"/>
                  </a:lnTo>
                  <a:lnTo>
                    <a:pt x="0" y="525780"/>
                  </a:lnTo>
                  <a:lnTo>
                    <a:pt x="21590" y="666750"/>
                  </a:lnTo>
                  <a:lnTo>
                    <a:pt x="68580" y="718820"/>
                  </a:lnTo>
                  <a:lnTo>
                    <a:pt x="151130" y="749300"/>
                  </a:lnTo>
                  <a:lnTo>
                    <a:pt x="233680" y="741680"/>
                  </a:lnTo>
                  <a:lnTo>
                    <a:pt x="322580" y="704850"/>
                  </a:lnTo>
                  <a:lnTo>
                    <a:pt x="382270" y="652780"/>
                  </a:lnTo>
                  <a:lnTo>
                    <a:pt x="481330" y="735330"/>
                  </a:lnTo>
                  <a:lnTo>
                    <a:pt x="525780" y="735330"/>
                  </a:lnTo>
                  <a:lnTo>
                    <a:pt x="525780" y="689610"/>
                  </a:lnTo>
                  <a:lnTo>
                    <a:pt x="502920" y="652780"/>
                  </a:lnTo>
                  <a:lnTo>
                    <a:pt x="405130" y="556260"/>
                  </a:lnTo>
                  <a:lnTo>
                    <a:pt x="450850" y="443230"/>
                  </a:lnTo>
                  <a:lnTo>
                    <a:pt x="443230" y="354330"/>
                  </a:lnTo>
                  <a:lnTo>
                    <a:pt x="440893" y="341845"/>
                  </a:lnTo>
                  <a:lnTo>
                    <a:pt x="533400" y="328930"/>
                  </a:lnTo>
                  <a:lnTo>
                    <a:pt x="533400" y="285750"/>
                  </a:lnTo>
                  <a:close/>
                </a:path>
                <a:path w="1000760" h="1003300">
                  <a:moveTo>
                    <a:pt x="1000760" y="722630"/>
                  </a:moveTo>
                  <a:lnTo>
                    <a:pt x="947420" y="538480"/>
                  </a:lnTo>
                  <a:lnTo>
                    <a:pt x="902970" y="375920"/>
                  </a:lnTo>
                  <a:lnTo>
                    <a:pt x="830580" y="287020"/>
                  </a:lnTo>
                  <a:lnTo>
                    <a:pt x="769620" y="228600"/>
                  </a:lnTo>
                  <a:lnTo>
                    <a:pt x="822960" y="191770"/>
                  </a:lnTo>
                  <a:lnTo>
                    <a:pt x="830580" y="95250"/>
                  </a:lnTo>
                  <a:lnTo>
                    <a:pt x="800100" y="22860"/>
                  </a:lnTo>
                  <a:lnTo>
                    <a:pt x="718820" y="0"/>
                  </a:lnTo>
                  <a:lnTo>
                    <a:pt x="652780" y="22860"/>
                  </a:lnTo>
                  <a:lnTo>
                    <a:pt x="614680" y="73660"/>
                  </a:lnTo>
                  <a:lnTo>
                    <a:pt x="645160" y="111760"/>
                  </a:lnTo>
                  <a:lnTo>
                    <a:pt x="697230" y="102870"/>
                  </a:lnTo>
                  <a:lnTo>
                    <a:pt x="741680" y="156210"/>
                  </a:lnTo>
                  <a:lnTo>
                    <a:pt x="718820" y="191770"/>
                  </a:lnTo>
                  <a:lnTo>
                    <a:pt x="689610" y="207010"/>
                  </a:lnTo>
                  <a:lnTo>
                    <a:pt x="697230" y="242570"/>
                  </a:lnTo>
                  <a:lnTo>
                    <a:pt x="755650" y="280670"/>
                  </a:lnTo>
                  <a:lnTo>
                    <a:pt x="844550" y="406400"/>
                  </a:lnTo>
                  <a:lnTo>
                    <a:pt x="902970" y="619760"/>
                  </a:lnTo>
                  <a:lnTo>
                    <a:pt x="925830" y="716280"/>
                  </a:lnTo>
                  <a:lnTo>
                    <a:pt x="896620" y="753110"/>
                  </a:lnTo>
                  <a:lnTo>
                    <a:pt x="763270" y="819150"/>
                  </a:lnTo>
                  <a:lnTo>
                    <a:pt x="547370" y="848360"/>
                  </a:lnTo>
                  <a:lnTo>
                    <a:pt x="378460" y="833120"/>
                  </a:lnTo>
                  <a:lnTo>
                    <a:pt x="245110" y="855980"/>
                  </a:lnTo>
                  <a:lnTo>
                    <a:pt x="191770" y="900430"/>
                  </a:lnTo>
                  <a:lnTo>
                    <a:pt x="177800" y="944880"/>
                  </a:lnTo>
                  <a:lnTo>
                    <a:pt x="200660" y="989330"/>
                  </a:lnTo>
                  <a:lnTo>
                    <a:pt x="266700" y="1003300"/>
                  </a:lnTo>
                  <a:lnTo>
                    <a:pt x="422910" y="951230"/>
                  </a:lnTo>
                  <a:lnTo>
                    <a:pt x="689610" y="914400"/>
                  </a:lnTo>
                  <a:lnTo>
                    <a:pt x="844550" y="869950"/>
                  </a:lnTo>
                  <a:lnTo>
                    <a:pt x="977900" y="811530"/>
                  </a:lnTo>
                  <a:lnTo>
                    <a:pt x="1000760" y="797560"/>
                  </a:lnTo>
                  <a:lnTo>
                    <a:pt x="1000760" y="7226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0809" y="4138930"/>
              <a:ext cx="74929" cy="1358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124450" y="3369309"/>
              <a:ext cx="886460" cy="930910"/>
            </a:xfrm>
            <a:custGeom>
              <a:avLst/>
              <a:gdLst/>
              <a:ahLst/>
              <a:cxnLst/>
              <a:rect l="l" t="t" r="r" b="b"/>
              <a:pathLst>
                <a:path w="886460" h="930910">
                  <a:moveTo>
                    <a:pt x="49530" y="784860"/>
                  </a:moveTo>
                  <a:lnTo>
                    <a:pt x="30480" y="803910"/>
                  </a:lnTo>
                  <a:lnTo>
                    <a:pt x="25400" y="835660"/>
                  </a:lnTo>
                  <a:lnTo>
                    <a:pt x="10160" y="908050"/>
                  </a:lnTo>
                  <a:lnTo>
                    <a:pt x="0" y="923290"/>
                  </a:lnTo>
                  <a:lnTo>
                    <a:pt x="15240" y="930910"/>
                  </a:lnTo>
                  <a:lnTo>
                    <a:pt x="35560" y="920750"/>
                  </a:lnTo>
                  <a:lnTo>
                    <a:pt x="49530" y="784860"/>
                  </a:lnTo>
                  <a:close/>
                </a:path>
                <a:path w="886460" h="930910">
                  <a:moveTo>
                    <a:pt x="886460" y="435610"/>
                  </a:moveTo>
                  <a:lnTo>
                    <a:pt x="694690" y="450850"/>
                  </a:lnTo>
                  <a:lnTo>
                    <a:pt x="508000" y="466090"/>
                  </a:lnTo>
                  <a:lnTo>
                    <a:pt x="322580" y="510540"/>
                  </a:lnTo>
                  <a:lnTo>
                    <a:pt x="292100" y="516890"/>
                  </a:lnTo>
                  <a:lnTo>
                    <a:pt x="508000" y="414020"/>
                  </a:lnTo>
                  <a:lnTo>
                    <a:pt x="722630" y="273050"/>
                  </a:lnTo>
                  <a:lnTo>
                    <a:pt x="730250" y="222250"/>
                  </a:lnTo>
                  <a:lnTo>
                    <a:pt x="567690" y="332740"/>
                  </a:lnTo>
                  <a:lnTo>
                    <a:pt x="367030" y="450850"/>
                  </a:lnTo>
                  <a:lnTo>
                    <a:pt x="278130" y="480060"/>
                  </a:lnTo>
                  <a:lnTo>
                    <a:pt x="441960" y="355600"/>
                  </a:lnTo>
                  <a:lnTo>
                    <a:pt x="538480" y="213372"/>
                  </a:lnTo>
                  <a:lnTo>
                    <a:pt x="582930" y="73660"/>
                  </a:lnTo>
                  <a:lnTo>
                    <a:pt x="538480" y="0"/>
                  </a:lnTo>
                  <a:lnTo>
                    <a:pt x="516890" y="162572"/>
                  </a:lnTo>
                  <a:lnTo>
                    <a:pt x="434340" y="311150"/>
                  </a:lnTo>
                  <a:lnTo>
                    <a:pt x="314960" y="406400"/>
                  </a:lnTo>
                  <a:lnTo>
                    <a:pt x="158750" y="547370"/>
                  </a:lnTo>
                  <a:lnTo>
                    <a:pt x="11430" y="591820"/>
                  </a:lnTo>
                  <a:lnTo>
                    <a:pt x="25400" y="650240"/>
                  </a:lnTo>
                  <a:lnTo>
                    <a:pt x="233680" y="547370"/>
                  </a:lnTo>
                  <a:lnTo>
                    <a:pt x="25400" y="680720"/>
                  </a:lnTo>
                  <a:lnTo>
                    <a:pt x="48260" y="717550"/>
                  </a:lnTo>
                  <a:lnTo>
                    <a:pt x="203200" y="605790"/>
                  </a:lnTo>
                  <a:lnTo>
                    <a:pt x="322580" y="547370"/>
                  </a:lnTo>
                  <a:lnTo>
                    <a:pt x="508000" y="495300"/>
                  </a:lnTo>
                  <a:lnTo>
                    <a:pt x="701040" y="495300"/>
                  </a:lnTo>
                  <a:lnTo>
                    <a:pt x="878840" y="488950"/>
                  </a:lnTo>
                  <a:lnTo>
                    <a:pt x="886460" y="4356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0779" y="3766819"/>
              <a:ext cx="138430" cy="1460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20820" y="3352799"/>
              <a:ext cx="669290" cy="1489710"/>
            </a:xfrm>
            <a:custGeom>
              <a:avLst/>
              <a:gdLst/>
              <a:ahLst/>
              <a:cxnLst/>
              <a:rect l="l" t="t" r="r" b="b"/>
              <a:pathLst>
                <a:path w="669289" h="1489710">
                  <a:moveTo>
                    <a:pt x="669290" y="1389380"/>
                  </a:moveTo>
                  <a:lnTo>
                    <a:pt x="624840" y="1319530"/>
                  </a:lnTo>
                  <a:lnTo>
                    <a:pt x="488950" y="1168400"/>
                  </a:lnTo>
                  <a:lnTo>
                    <a:pt x="303530" y="1026160"/>
                  </a:lnTo>
                  <a:lnTo>
                    <a:pt x="101600" y="900430"/>
                  </a:lnTo>
                  <a:lnTo>
                    <a:pt x="130810" y="805180"/>
                  </a:lnTo>
                  <a:lnTo>
                    <a:pt x="209550" y="716280"/>
                  </a:lnTo>
                  <a:lnTo>
                    <a:pt x="321310" y="648970"/>
                  </a:lnTo>
                  <a:lnTo>
                    <a:pt x="434340" y="613410"/>
                  </a:lnTo>
                  <a:lnTo>
                    <a:pt x="481330" y="617220"/>
                  </a:lnTo>
                  <a:lnTo>
                    <a:pt x="523240" y="617220"/>
                  </a:lnTo>
                  <a:lnTo>
                    <a:pt x="525919" y="562495"/>
                  </a:lnTo>
                  <a:lnTo>
                    <a:pt x="577850" y="628650"/>
                  </a:lnTo>
                  <a:lnTo>
                    <a:pt x="600710" y="595630"/>
                  </a:lnTo>
                  <a:lnTo>
                    <a:pt x="538073" y="517080"/>
                  </a:lnTo>
                  <a:lnTo>
                    <a:pt x="545338" y="502158"/>
                  </a:lnTo>
                  <a:lnTo>
                    <a:pt x="626110" y="570230"/>
                  </a:lnTo>
                  <a:lnTo>
                    <a:pt x="645160" y="539750"/>
                  </a:lnTo>
                  <a:lnTo>
                    <a:pt x="595998" y="492760"/>
                  </a:lnTo>
                  <a:lnTo>
                    <a:pt x="605790" y="492760"/>
                  </a:lnTo>
                  <a:lnTo>
                    <a:pt x="638810" y="458470"/>
                  </a:lnTo>
                  <a:lnTo>
                    <a:pt x="627380" y="425450"/>
                  </a:lnTo>
                  <a:lnTo>
                    <a:pt x="549910" y="425450"/>
                  </a:lnTo>
                  <a:lnTo>
                    <a:pt x="543039" y="429907"/>
                  </a:lnTo>
                  <a:lnTo>
                    <a:pt x="520700" y="391160"/>
                  </a:lnTo>
                  <a:lnTo>
                    <a:pt x="454660" y="283210"/>
                  </a:lnTo>
                  <a:lnTo>
                    <a:pt x="358140" y="115570"/>
                  </a:lnTo>
                  <a:lnTo>
                    <a:pt x="330200" y="0"/>
                  </a:lnTo>
                  <a:lnTo>
                    <a:pt x="289560" y="0"/>
                  </a:lnTo>
                  <a:lnTo>
                    <a:pt x="320040" y="133350"/>
                  </a:lnTo>
                  <a:lnTo>
                    <a:pt x="402590" y="279400"/>
                  </a:lnTo>
                  <a:lnTo>
                    <a:pt x="517613" y="446379"/>
                  </a:lnTo>
                  <a:lnTo>
                    <a:pt x="516915" y="446824"/>
                  </a:lnTo>
                  <a:lnTo>
                    <a:pt x="443230" y="368300"/>
                  </a:lnTo>
                  <a:lnTo>
                    <a:pt x="330200" y="290830"/>
                  </a:lnTo>
                  <a:lnTo>
                    <a:pt x="184150" y="204482"/>
                  </a:lnTo>
                  <a:lnTo>
                    <a:pt x="106680" y="171450"/>
                  </a:lnTo>
                  <a:lnTo>
                    <a:pt x="95250" y="204482"/>
                  </a:lnTo>
                  <a:lnTo>
                    <a:pt x="196850" y="257810"/>
                  </a:lnTo>
                  <a:lnTo>
                    <a:pt x="379730" y="368300"/>
                  </a:lnTo>
                  <a:lnTo>
                    <a:pt x="479183" y="471271"/>
                  </a:lnTo>
                  <a:lnTo>
                    <a:pt x="478091" y="471982"/>
                  </a:lnTo>
                  <a:lnTo>
                    <a:pt x="447040" y="445770"/>
                  </a:lnTo>
                  <a:lnTo>
                    <a:pt x="320040" y="382270"/>
                  </a:lnTo>
                  <a:lnTo>
                    <a:pt x="173990" y="346710"/>
                  </a:lnTo>
                  <a:lnTo>
                    <a:pt x="177800" y="391160"/>
                  </a:lnTo>
                  <a:lnTo>
                    <a:pt x="266700" y="412750"/>
                  </a:lnTo>
                  <a:lnTo>
                    <a:pt x="435610" y="490220"/>
                  </a:lnTo>
                  <a:lnTo>
                    <a:pt x="459740" y="504698"/>
                  </a:lnTo>
                  <a:lnTo>
                    <a:pt x="459740" y="557530"/>
                  </a:lnTo>
                  <a:lnTo>
                    <a:pt x="321310" y="590550"/>
                  </a:lnTo>
                  <a:lnTo>
                    <a:pt x="152400" y="671830"/>
                  </a:lnTo>
                  <a:lnTo>
                    <a:pt x="44450" y="791210"/>
                  </a:lnTo>
                  <a:lnTo>
                    <a:pt x="0" y="881380"/>
                  </a:lnTo>
                  <a:lnTo>
                    <a:pt x="8890" y="922020"/>
                  </a:lnTo>
                  <a:lnTo>
                    <a:pt x="97790" y="977900"/>
                  </a:lnTo>
                  <a:lnTo>
                    <a:pt x="234950" y="1103630"/>
                  </a:lnTo>
                  <a:lnTo>
                    <a:pt x="370840" y="1224280"/>
                  </a:lnTo>
                  <a:lnTo>
                    <a:pt x="467360" y="1363980"/>
                  </a:lnTo>
                  <a:lnTo>
                    <a:pt x="527050" y="1489710"/>
                  </a:lnTo>
                  <a:lnTo>
                    <a:pt x="613410" y="1489710"/>
                  </a:lnTo>
                  <a:lnTo>
                    <a:pt x="657860" y="1455420"/>
                  </a:lnTo>
                  <a:lnTo>
                    <a:pt x="669290" y="13893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3759" y="3719829"/>
              <a:ext cx="142239" cy="1803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0229" y="4001769"/>
              <a:ext cx="165100" cy="1651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26460" y="4646929"/>
              <a:ext cx="1442720" cy="1861820"/>
            </a:xfrm>
            <a:custGeom>
              <a:avLst/>
              <a:gdLst/>
              <a:ahLst/>
              <a:cxnLst/>
              <a:rect l="l" t="t" r="r" b="b"/>
              <a:pathLst>
                <a:path w="1442720" h="1861820">
                  <a:moveTo>
                    <a:pt x="1442720" y="1210310"/>
                  </a:moveTo>
                  <a:lnTo>
                    <a:pt x="1435100" y="1131570"/>
                  </a:lnTo>
                  <a:lnTo>
                    <a:pt x="1348740" y="989330"/>
                  </a:lnTo>
                  <a:lnTo>
                    <a:pt x="1253058" y="851611"/>
                  </a:lnTo>
                  <a:lnTo>
                    <a:pt x="1280160" y="763270"/>
                  </a:lnTo>
                  <a:lnTo>
                    <a:pt x="1266190" y="614680"/>
                  </a:lnTo>
                  <a:lnTo>
                    <a:pt x="1235710" y="511810"/>
                  </a:lnTo>
                  <a:lnTo>
                    <a:pt x="1242060" y="421640"/>
                  </a:lnTo>
                  <a:lnTo>
                    <a:pt x="1289050" y="347980"/>
                  </a:lnTo>
                  <a:lnTo>
                    <a:pt x="1333500" y="297180"/>
                  </a:lnTo>
                  <a:lnTo>
                    <a:pt x="1399540" y="199390"/>
                  </a:lnTo>
                  <a:lnTo>
                    <a:pt x="1407160" y="96520"/>
                  </a:lnTo>
                  <a:lnTo>
                    <a:pt x="1385570" y="36830"/>
                  </a:lnTo>
                  <a:lnTo>
                    <a:pt x="1341120" y="0"/>
                  </a:lnTo>
                  <a:lnTo>
                    <a:pt x="1258570" y="0"/>
                  </a:lnTo>
                  <a:lnTo>
                    <a:pt x="1176020" y="21590"/>
                  </a:lnTo>
                  <a:lnTo>
                    <a:pt x="1079500" y="96520"/>
                  </a:lnTo>
                  <a:lnTo>
                    <a:pt x="981710" y="208280"/>
                  </a:lnTo>
                  <a:lnTo>
                    <a:pt x="929640" y="347980"/>
                  </a:lnTo>
                  <a:lnTo>
                    <a:pt x="974090" y="222250"/>
                  </a:lnTo>
                  <a:lnTo>
                    <a:pt x="943610" y="297180"/>
                  </a:lnTo>
                  <a:lnTo>
                    <a:pt x="905510" y="400050"/>
                  </a:lnTo>
                  <a:lnTo>
                    <a:pt x="891540" y="496570"/>
                  </a:lnTo>
                  <a:lnTo>
                    <a:pt x="891540" y="642937"/>
                  </a:lnTo>
                  <a:lnTo>
                    <a:pt x="806450" y="664210"/>
                  </a:lnTo>
                  <a:lnTo>
                    <a:pt x="628650" y="679450"/>
                  </a:lnTo>
                  <a:lnTo>
                    <a:pt x="553720" y="693420"/>
                  </a:lnTo>
                  <a:lnTo>
                    <a:pt x="516890" y="873760"/>
                  </a:lnTo>
                  <a:lnTo>
                    <a:pt x="480060" y="991870"/>
                  </a:lnTo>
                  <a:lnTo>
                    <a:pt x="391160" y="1089660"/>
                  </a:lnTo>
                  <a:lnTo>
                    <a:pt x="250190" y="1148080"/>
                  </a:lnTo>
                  <a:lnTo>
                    <a:pt x="222250" y="1059180"/>
                  </a:lnTo>
                  <a:lnTo>
                    <a:pt x="154940" y="918210"/>
                  </a:lnTo>
                  <a:lnTo>
                    <a:pt x="88900" y="873760"/>
                  </a:lnTo>
                  <a:lnTo>
                    <a:pt x="0" y="953770"/>
                  </a:lnTo>
                  <a:lnTo>
                    <a:pt x="7620" y="984250"/>
                  </a:lnTo>
                  <a:lnTo>
                    <a:pt x="133350" y="1059180"/>
                  </a:lnTo>
                  <a:lnTo>
                    <a:pt x="213360" y="1186180"/>
                  </a:lnTo>
                  <a:lnTo>
                    <a:pt x="273050" y="1200150"/>
                  </a:lnTo>
                  <a:lnTo>
                    <a:pt x="317500" y="1178560"/>
                  </a:lnTo>
                  <a:lnTo>
                    <a:pt x="480060" y="1117600"/>
                  </a:lnTo>
                  <a:lnTo>
                    <a:pt x="575310" y="970280"/>
                  </a:lnTo>
                  <a:lnTo>
                    <a:pt x="598170" y="806450"/>
                  </a:lnTo>
                  <a:lnTo>
                    <a:pt x="619760" y="775970"/>
                  </a:lnTo>
                  <a:lnTo>
                    <a:pt x="731520" y="775970"/>
                  </a:lnTo>
                  <a:lnTo>
                    <a:pt x="923290" y="782320"/>
                  </a:lnTo>
                  <a:lnTo>
                    <a:pt x="926731" y="782320"/>
                  </a:lnTo>
                  <a:lnTo>
                    <a:pt x="929640" y="792480"/>
                  </a:lnTo>
                  <a:lnTo>
                    <a:pt x="981710" y="881380"/>
                  </a:lnTo>
                  <a:lnTo>
                    <a:pt x="1070610" y="911860"/>
                  </a:lnTo>
                  <a:lnTo>
                    <a:pt x="1132636" y="911860"/>
                  </a:lnTo>
                  <a:lnTo>
                    <a:pt x="1164590" y="933450"/>
                  </a:lnTo>
                  <a:lnTo>
                    <a:pt x="1315720" y="1061720"/>
                  </a:lnTo>
                  <a:lnTo>
                    <a:pt x="1357630" y="1159510"/>
                  </a:lnTo>
                  <a:lnTo>
                    <a:pt x="1357630" y="1210310"/>
                  </a:lnTo>
                  <a:lnTo>
                    <a:pt x="1327150" y="1264920"/>
                  </a:lnTo>
                  <a:lnTo>
                    <a:pt x="1228090" y="1369060"/>
                  </a:lnTo>
                  <a:lnTo>
                    <a:pt x="1064260" y="1457960"/>
                  </a:lnTo>
                  <a:lnTo>
                    <a:pt x="922020" y="1544320"/>
                  </a:lnTo>
                  <a:lnTo>
                    <a:pt x="864870" y="1588770"/>
                  </a:lnTo>
                  <a:lnTo>
                    <a:pt x="861060" y="1642110"/>
                  </a:lnTo>
                  <a:lnTo>
                    <a:pt x="924560" y="1652270"/>
                  </a:lnTo>
                  <a:lnTo>
                    <a:pt x="1010920" y="1711960"/>
                  </a:lnTo>
                  <a:lnTo>
                    <a:pt x="1060450" y="1766570"/>
                  </a:lnTo>
                  <a:lnTo>
                    <a:pt x="1068070" y="1861820"/>
                  </a:lnTo>
                  <a:lnTo>
                    <a:pt x="1134110" y="1861820"/>
                  </a:lnTo>
                  <a:lnTo>
                    <a:pt x="1191260" y="1828800"/>
                  </a:lnTo>
                  <a:lnTo>
                    <a:pt x="1206500" y="1803400"/>
                  </a:lnTo>
                  <a:lnTo>
                    <a:pt x="1134110" y="1692910"/>
                  </a:lnTo>
                  <a:lnTo>
                    <a:pt x="1016000" y="1623060"/>
                  </a:lnTo>
                  <a:lnTo>
                    <a:pt x="977900" y="1604010"/>
                  </a:lnTo>
                  <a:lnTo>
                    <a:pt x="1007110" y="1555750"/>
                  </a:lnTo>
                  <a:lnTo>
                    <a:pt x="1123950" y="1483360"/>
                  </a:lnTo>
                  <a:lnTo>
                    <a:pt x="1289050" y="1390662"/>
                  </a:lnTo>
                  <a:lnTo>
                    <a:pt x="1393190" y="1305560"/>
                  </a:lnTo>
                  <a:lnTo>
                    <a:pt x="1442720" y="12103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CCC1467D-65B9-48DE-B176-949EC04DFC78}"/>
              </a:ext>
            </a:extLst>
          </p:cNvPr>
          <p:cNvCxnSpPr/>
          <p:nvPr/>
        </p:nvCxnSpPr>
        <p:spPr>
          <a:xfrm>
            <a:off x="6096000" y="1594824"/>
            <a:ext cx="17678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06376079-D959-4822-8702-A31D4894773E}"/>
              </a:ext>
            </a:extLst>
          </p:cNvPr>
          <p:cNvCxnSpPr/>
          <p:nvPr/>
        </p:nvCxnSpPr>
        <p:spPr>
          <a:xfrm>
            <a:off x="8599170" y="1594824"/>
            <a:ext cx="17678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2">
            <a:extLst>
              <a:ext uri="{FF2B5EF4-FFF2-40B4-BE49-F238E27FC236}">
                <a16:creationId xmlns:a16="http://schemas.microsoft.com/office/drawing/2014/main" id="{F9BC9B99-9044-4B3A-A91F-62A31124F2B4}"/>
              </a:ext>
            </a:extLst>
          </p:cNvPr>
          <p:cNvSpPr txBox="1">
            <a:spLocks/>
          </p:cNvSpPr>
          <p:nvPr/>
        </p:nvSpPr>
        <p:spPr>
          <a:xfrm>
            <a:off x="6750452" y="328583"/>
            <a:ext cx="8816340" cy="382797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300" b="0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5080" algn="l" rtl="0">
              <a:lnSpc>
                <a:spcPct val="99900"/>
              </a:lnSpc>
              <a:spcBef>
                <a:spcPts val="105"/>
              </a:spcBef>
            </a:pPr>
            <a:r>
              <a:rPr lang="en-US" sz="2400" b="1" spc="-5" dirty="0">
                <a:solidFill>
                  <a:srgbClr val="C00000"/>
                </a:solidFill>
                <a:latin typeface="+mn-lt"/>
              </a:rPr>
              <a:t>for both –comparative- and –superlative-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E428DCD3-EC14-483F-8824-7C77FE42D79F}"/>
              </a:ext>
            </a:extLst>
          </p:cNvPr>
          <p:cNvSpPr/>
          <p:nvPr/>
        </p:nvSpPr>
        <p:spPr>
          <a:xfrm>
            <a:off x="4126229" y="220124"/>
            <a:ext cx="1501381" cy="7758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u="sng" dirty="0">
              <a:solidFill>
                <a:schemeClr val="tx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Rule 5</a:t>
            </a:r>
            <a:endParaRPr lang="ar-SA" sz="2400" b="1" u="sng" dirty="0">
              <a:solidFill>
                <a:schemeClr val="tx1"/>
              </a:solidFill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FEC0ED20-51A0-4928-8350-A32EE9C964A8}"/>
              </a:ext>
            </a:extLst>
          </p:cNvPr>
          <p:cNvCxnSpPr>
            <a:cxnSpLocks/>
          </p:cNvCxnSpPr>
          <p:nvPr/>
        </p:nvCxnSpPr>
        <p:spPr>
          <a:xfrm flipV="1">
            <a:off x="5627610" y="537491"/>
            <a:ext cx="1030245" cy="12396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3EE58846-14CD-46E8-ABC6-9656BDBBAE0A}"/>
              </a:ext>
            </a:extLst>
          </p:cNvPr>
          <p:cNvSpPr/>
          <p:nvPr/>
        </p:nvSpPr>
        <p:spPr>
          <a:xfrm>
            <a:off x="395812" y="36857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>
            <a:extLst>
              <a:ext uri="{FF2B5EF4-FFF2-40B4-BE49-F238E27FC236}">
                <a16:creationId xmlns:a16="http://schemas.microsoft.com/office/drawing/2014/main" id="{ED83BB6E-3871-453B-99D5-3E1157320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قوس كبير أيسر 1"/>
          <p:cNvSpPr/>
          <p:nvPr/>
        </p:nvSpPr>
        <p:spPr>
          <a:xfrm rot="5400000">
            <a:off x="6151914" y="-2102692"/>
            <a:ext cx="318392" cy="66994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1319"/>
          </a:p>
        </p:txBody>
      </p:sp>
      <p:sp>
        <p:nvSpPr>
          <p:cNvPr id="3" name="مستطيل 2"/>
          <p:cNvSpPr/>
          <p:nvPr/>
        </p:nvSpPr>
        <p:spPr>
          <a:xfrm>
            <a:off x="2171175" y="1380219"/>
            <a:ext cx="3232541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latin typeface="Arial Black" pitchFamily="34" charset="0"/>
              </a:rPr>
              <a:t>Regular Adjectives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259755" y="1808611"/>
            <a:ext cx="2966442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latin typeface="Arial Black" pitchFamily="34" charset="0"/>
              </a:rPr>
              <a:t>Adjectives end in</a:t>
            </a:r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2776771" y="2237003"/>
            <a:ext cx="184630" cy="6269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4118075" y="2148888"/>
            <a:ext cx="0" cy="6726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4770332" y="2237003"/>
            <a:ext cx="456141" cy="5152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مخطط انسيابي: معالجة 11"/>
          <p:cNvSpPr/>
          <p:nvPr/>
        </p:nvSpPr>
        <p:spPr>
          <a:xfrm>
            <a:off x="2461547" y="2863943"/>
            <a:ext cx="630447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مخطط انسيابي: معالجة 13"/>
          <p:cNvSpPr/>
          <p:nvPr/>
        </p:nvSpPr>
        <p:spPr>
          <a:xfrm>
            <a:off x="2329027" y="3448386"/>
            <a:ext cx="1080118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nice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مخطط انسيابي: معالجة 14"/>
          <p:cNvSpPr/>
          <p:nvPr/>
        </p:nvSpPr>
        <p:spPr>
          <a:xfrm>
            <a:off x="2333715" y="3951686"/>
            <a:ext cx="1080118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nicer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خطط انسيابي: معالجة 15"/>
          <p:cNvSpPr/>
          <p:nvPr/>
        </p:nvSpPr>
        <p:spPr>
          <a:xfrm>
            <a:off x="2333715" y="4487965"/>
            <a:ext cx="1080118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nicest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مخطط انسيابي: معالجة 16"/>
          <p:cNvSpPr/>
          <p:nvPr/>
        </p:nvSpPr>
        <p:spPr>
          <a:xfrm>
            <a:off x="3802851" y="2868759"/>
            <a:ext cx="630447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-y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مخطط انسيابي: معالجة 17"/>
          <p:cNvSpPr/>
          <p:nvPr/>
        </p:nvSpPr>
        <p:spPr>
          <a:xfrm>
            <a:off x="3578017" y="3448386"/>
            <a:ext cx="1080118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مخطط انسيابي: معالجة 18"/>
          <p:cNvSpPr/>
          <p:nvPr/>
        </p:nvSpPr>
        <p:spPr>
          <a:xfrm>
            <a:off x="3578017" y="3961240"/>
            <a:ext cx="1080118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easier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خطط انسيابي: معالجة 19"/>
          <p:cNvSpPr/>
          <p:nvPr/>
        </p:nvSpPr>
        <p:spPr>
          <a:xfrm>
            <a:off x="3623851" y="4520366"/>
            <a:ext cx="1080118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easiest 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مخطط انسيابي: معالجة 21"/>
          <p:cNvSpPr/>
          <p:nvPr/>
        </p:nvSpPr>
        <p:spPr>
          <a:xfrm>
            <a:off x="4658135" y="2847793"/>
            <a:ext cx="1652975" cy="38540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vowel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مخطط انسيابي: معالجة 22"/>
          <p:cNvSpPr/>
          <p:nvPr/>
        </p:nvSpPr>
        <p:spPr>
          <a:xfrm>
            <a:off x="5226473" y="3436457"/>
            <a:ext cx="630447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مخطط انسيابي: معالجة 23"/>
          <p:cNvSpPr/>
          <p:nvPr/>
        </p:nvSpPr>
        <p:spPr>
          <a:xfrm>
            <a:off x="5100737" y="3982227"/>
            <a:ext cx="1021948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bigger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مخطط انسيابي: معالجة 24"/>
          <p:cNvSpPr/>
          <p:nvPr/>
        </p:nvSpPr>
        <p:spPr>
          <a:xfrm>
            <a:off x="5100737" y="4538934"/>
            <a:ext cx="1210374" cy="36925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biggest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6568392" y="1594415"/>
            <a:ext cx="3388995" cy="428380"/>
          </a:xfrm>
          <a:prstGeom prst="rect">
            <a:avLst/>
          </a:prstGeom>
          <a:noFill/>
        </p:spPr>
        <p:txBody>
          <a:bodyPr wrap="none" lIns="66987" tIns="33493" rIns="66987" bIns="33493">
            <a:spAutoFit/>
          </a:bodyPr>
          <a:lstStyle/>
          <a:p>
            <a:pPr algn="ctr"/>
            <a:r>
              <a:rPr lang="en-US" sz="2344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latin typeface="Arial Black" pitchFamily="34" charset="0"/>
              </a:rPr>
              <a:t>irregular Adjectives</a:t>
            </a:r>
          </a:p>
        </p:txBody>
      </p:sp>
      <p:sp>
        <p:nvSpPr>
          <p:cNvPr id="27" name="مخطط انسيابي: معالجة 26"/>
          <p:cNvSpPr/>
          <p:nvPr/>
        </p:nvSpPr>
        <p:spPr>
          <a:xfrm>
            <a:off x="6864999" y="2130349"/>
            <a:ext cx="1160529" cy="354855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مخطط انسيابي: معالجة 27"/>
          <p:cNvSpPr/>
          <p:nvPr/>
        </p:nvSpPr>
        <p:spPr>
          <a:xfrm>
            <a:off x="6781605" y="2731498"/>
            <a:ext cx="1243923" cy="35193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مخطط انسيابي: معالجة 28"/>
          <p:cNvSpPr/>
          <p:nvPr/>
        </p:nvSpPr>
        <p:spPr>
          <a:xfrm>
            <a:off x="6864998" y="3412685"/>
            <a:ext cx="971869" cy="38540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مخطط انسيابي: معالجة 29"/>
          <p:cNvSpPr/>
          <p:nvPr/>
        </p:nvSpPr>
        <p:spPr>
          <a:xfrm>
            <a:off x="8584576" y="2139795"/>
            <a:ext cx="1160529" cy="354855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 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مخطط انسيابي: معالجة 30"/>
          <p:cNvSpPr/>
          <p:nvPr/>
        </p:nvSpPr>
        <p:spPr>
          <a:xfrm>
            <a:off x="8467107" y="2822538"/>
            <a:ext cx="1243923" cy="35193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Worse 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مخطط انسيابي: معالجة 31"/>
          <p:cNvSpPr/>
          <p:nvPr/>
        </p:nvSpPr>
        <p:spPr>
          <a:xfrm>
            <a:off x="8467907" y="3429421"/>
            <a:ext cx="1243923" cy="35193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4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worst</a:t>
            </a:r>
            <a:endParaRPr lang="ar-SA" sz="234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مخطط انسيابي: معالجة 20"/>
          <p:cNvSpPr/>
          <p:nvPr/>
        </p:nvSpPr>
        <p:spPr>
          <a:xfrm>
            <a:off x="2139595" y="5352895"/>
            <a:ext cx="7912809" cy="105519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319" dirty="0"/>
              <a:t>     </a:t>
            </a:r>
            <a:r>
              <a:rPr lang="en-US" sz="2051" dirty="0">
                <a:latin typeface="Arial Black" pitchFamily="34" charset="0"/>
              </a:rPr>
              <a:t>1- She is ( nicer – </a:t>
            </a:r>
            <a:r>
              <a:rPr lang="en-US" sz="2051" dirty="0" err="1">
                <a:latin typeface="Arial Black" pitchFamily="34" charset="0"/>
              </a:rPr>
              <a:t>niceer</a:t>
            </a:r>
            <a:r>
              <a:rPr lang="en-US" sz="2051" dirty="0">
                <a:latin typeface="Arial Black" pitchFamily="34" charset="0"/>
              </a:rPr>
              <a:t> ) than her friend .</a:t>
            </a:r>
          </a:p>
          <a:p>
            <a:pPr algn="ctr"/>
            <a:r>
              <a:rPr lang="ar-SA" sz="2051" dirty="0">
                <a:latin typeface="Arial Black" pitchFamily="34" charset="0"/>
              </a:rPr>
              <a:t>  </a:t>
            </a:r>
            <a:r>
              <a:rPr lang="en-US" sz="2051" dirty="0">
                <a:latin typeface="Arial Black" pitchFamily="34" charset="0"/>
              </a:rPr>
              <a:t>2- They are ( good – better ) than their friend</a:t>
            </a:r>
          </a:p>
          <a:p>
            <a:pPr algn="ctr"/>
            <a:r>
              <a:rPr lang="en-US" sz="2051" dirty="0">
                <a:latin typeface="Arial Black" pitchFamily="34" charset="0"/>
              </a:rPr>
              <a:t>3- It is ( easier – </a:t>
            </a:r>
            <a:r>
              <a:rPr lang="en-US" sz="2051" dirty="0" err="1">
                <a:latin typeface="Arial Black" pitchFamily="34" charset="0"/>
              </a:rPr>
              <a:t>easyer</a:t>
            </a:r>
            <a:r>
              <a:rPr lang="en-US" sz="2051" dirty="0">
                <a:latin typeface="Arial Black" pitchFamily="34" charset="0"/>
              </a:rPr>
              <a:t> ) than my exam          </a:t>
            </a:r>
            <a:r>
              <a:rPr lang="en-US" sz="1319" dirty="0"/>
              <a:t>.</a:t>
            </a:r>
            <a:endParaRPr lang="ar-SA" sz="1319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F31D4B2-2B26-4E87-BAF3-1886BC104D19}"/>
              </a:ext>
            </a:extLst>
          </p:cNvPr>
          <p:cNvSpPr/>
          <p:nvPr/>
        </p:nvSpPr>
        <p:spPr>
          <a:xfrm>
            <a:off x="4348480" y="5403864"/>
            <a:ext cx="877717" cy="4076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336CD81-AC1B-4F60-8193-8D7A1A99D000}"/>
              </a:ext>
            </a:extLst>
          </p:cNvPr>
          <p:cNvSpPr/>
          <p:nvPr/>
        </p:nvSpPr>
        <p:spPr>
          <a:xfrm>
            <a:off x="5705924" y="5657218"/>
            <a:ext cx="877717" cy="4179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F4BB07E-EDC8-493C-B06F-96ADCE4F8837}"/>
              </a:ext>
            </a:extLst>
          </p:cNvPr>
          <p:cNvSpPr/>
          <p:nvPr/>
        </p:nvSpPr>
        <p:spPr>
          <a:xfrm>
            <a:off x="3994439" y="6002921"/>
            <a:ext cx="877717" cy="4179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B6C3636E-790C-4DD8-8E0D-8B4308FDBB2F}"/>
              </a:ext>
            </a:extLst>
          </p:cNvPr>
          <p:cNvSpPr txBox="1"/>
          <p:nvPr/>
        </p:nvSpPr>
        <p:spPr>
          <a:xfrm>
            <a:off x="4348480" y="133714"/>
            <a:ext cx="5238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endParaRPr lang="en-US" sz="2800" b="1" dirty="0">
              <a:solidFill>
                <a:srgbClr val="C00000"/>
              </a:solidFill>
              <a:latin typeface="MyriadPro-Light"/>
            </a:endParaRPr>
          </a:p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Summary The spelling rules </a:t>
            </a:r>
            <a:endParaRPr lang="ar-SA" sz="2800" dirty="0">
              <a:solidFill>
                <a:srgbClr val="C0000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976A1E62-7241-488C-A549-1ED59C1C8F6F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91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1" grpId="0" animBg="1"/>
      <p:bldP spid="4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C9CF9BB-92F9-46FE-B54B-188D15854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79" y="0"/>
            <a:ext cx="12365620" cy="689667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E72E55B-17CB-42ED-A200-0488BD2C28D1}"/>
              </a:ext>
            </a:extLst>
          </p:cNvPr>
          <p:cNvSpPr txBox="1"/>
          <p:nvPr/>
        </p:nvSpPr>
        <p:spPr>
          <a:xfrm>
            <a:off x="5191027" y="326918"/>
            <a:ext cx="18099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  <p:pic>
        <p:nvPicPr>
          <p:cNvPr id="1026" name="Picture 2" descr="Mexico City Travel Guide">
            <a:extLst>
              <a:ext uri="{FF2B5EF4-FFF2-40B4-BE49-F238E27FC236}">
                <a16:creationId xmlns:a16="http://schemas.microsoft.com/office/drawing/2014/main" id="{EFE8BEC0-65F4-4AFC-9627-13E0B949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6" y="3481778"/>
            <a:ext cx="3090439" cy="22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711A868-1B61-4179-B22A-3BBF75B7C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0" y="3481777"/>
            <a:ext cx="3203914" cy="2274103"/>
          </a:xfrm>
          <a:prstGeom prst="rect">
            <a:avLst/>
          </a:prstGeom>
        </p:spPr>
      </p:pic>
      <p:pic>
        <p:nvPicPr>
          <p:cNvPr id="1028" name="Picture 4" descr="Shanghai city guide: Things to do in China's megacity | The Independent">
            <a:extLst>
              <a:ext uri="{FF2B5EF4-FFF2-40B4-BE49-F238E27FC236}">
                <a16:creationId xmlns:a16="http://schemas.microsoft.com/office/drawing/2014/main" id="{22D88CBC-E75A-4C4B-A6BB-1B2825A3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90" y="3429000"/>
            <a:ext cx="2842273" cy="232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C3DF329-2F4D-443E-AFB7-1FE3DDDD4FFE}"/>
              </a:ext>
            </a:extLst>
          </p:cNvPr>
          <p:cNvSpPr txBox="1"/>
          <p:nvPr/>
        </p:nvSpPr>
        <p:spPr>
          <a:xfrm>
            <a:off x="3446037" y="2853002"/>
            <a:ext cx="618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 err="1">
                <a:solidFill>
                  <a:srgbClr val="C00000"/>
                </a:solidFill>
              </a:rPr>
              <a:t>Shanghai</a:t>
            </a:r>
            <a:endParaRPr lang="ar-SA" sz="2800" dirty="0">
              <a:solidFill>
                <a:srgbClr val="C00000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EEAB7AEA-DD1B-4487-9B2A-6F2223073D90}"/>
              </a:ext>
            </a:extLst>
          </p:cNvPr>
          <p:cNvSpPr/>
          <p:nvPr/>
        </p:nvSpPr>
        <p:spPr>
          <a:xfrm>
            <a:off x="2353961" y="1175245"/>
            <a:ext cx="7969495" cy="1205122"/>
          </a:xfrm>
          <a:prstGeom prst="wedgeRoundRectCallout">
            <a:avLst>
              <a:gd name="adj1" fmla="val 50914"/>
              <a:gd name="adj2" fmla="val 97076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21EF895-6399-4555-AD2B-A2DCA836EE5E}"/>
              </a:ext>
            </a:extLst>
          </p:cNvPr>
          <p:cNvSpPr txBox="1"/>
          <p:nvPr/>
        </p:nvSpPr>
        <p:spPr>
          <a:xfrm>
            <a:off x="1315656" y="2944456"/>
            <a:ext cx="2677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800" b="1" dirty="0" err="1">
                <a:solidFill>
                  <a:srgbClr val="C00000"/>
                </a:solidFill>
              </a:rPr>
              <a:t>Mexico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City</a:t>
            </a:r>
            <a:endParaRPr lang="ar-SA" sz="2800" dirty="0">
              <a:solidFill>
                <a:srgbClr val="C0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160509C-1BBC-43AB-8B87-48056F48C954}"/>
              </a:ext>
            </a:extLst>
          </p:cNvPr>
          <p:cNvSpPr txBox="1"/>
          <p:nvPr/>
        </p:nvSpPr>
        <p:spPr>
          <a:xfrm>
            <a:off x="4794457" y="2955184"/>
            <a:ext cx="20343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3200" b="1" dirty="0" err="1">
                <a:solidFill>
                  <a:srgbClr val="C00000"/>
                </a:solidFill>
              </a:rPr>
              <a:t>Tokyo</a:t>
            </a:r>
            <a:r>
              <a:rPr lang="ar-SA" sz="32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D27D1D6-38FE-4568-926A-9E4409020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57" y="3475285"/>
            <a:ext cx="4551319" cy="342139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2730B43-B3D0-43F3-8084-32657ECB37A1}"/>
              </a:ext>
            </a:extLst>
          </p:cNvPr>
          <p:cNvSpPr txBox="1"/>
          <p:nvPr/>
        </p:nvSpPr>
        <p:spPr>
          <a:xfrm>
            <a:off x="2250787" y="1302240"/>
            <a:ext cx="7969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200" b="1" i="0" dirty="0">
                <a:solidFill>
                  <a:srgbClr val="374151"/>
                </a:solidFill>
                <a:effectLst/>
                <a:latin typeface="Söhne"/>
              </a:rPr>
              <a:t>Who knows what the world's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Söhne"/>
              </a:rPr>
              <a:t>biggest city </a:t>
            </a:r>
            <a:r>
              <a:rPr lang="en-US" sz="3200" b="1" i="0" dirty="0">
                <a:solidFill>
                  <a:srgbClr val="374151"/>
                </a:solidFill>
                <a:effectLst/>
                <a:latin typeface="Söhne"/>
              </a:rPr>
              <a:t>with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Söhne"/>
              </a:rPr>
              <a:t>the most people </a:t>
            </a:r>
            <a:r>
              <a:rPr lang="en-US" sz="3200" b="1" i="0" dirty="0">
                <a:solidFill>
                  <a:srgbClr val="374151"/>
                </a:solidFill>
                <a:effectLst/>
                <a:latin typeface="Söhne"/>
              </a:rPr>
              <a:t>is?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6731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CE641140-1CFA-433F-A08D-6C34734F416F}"/>
              </a:ext>
            </a:extLst>
          </p:cNvPr>
          <p:cNvGrpSpPr/>
          <p:nvPr/>
        </p:nvGrpSpPr>
        <p:grpSpPr>
          <a:xfrm>
            <a:off x="1173480" y="-231494"/>
            <a:ext cx="9729872" cy="6693254"/>
            <a:chOff x="0" y="0"/>
            <a:chExt cx="9144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75655C32-3D1D-44FF-93EF-75B0841554F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19" y="3663950"/>
              <a:ext cx="7753350" cy="282194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6C3951F-5F24-47B5-8377-874807473B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1309" y="698500"/>
              <a:ext cx="3708399" cy="4795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00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67;p42">
            <a:extLst>
              <a:ext uri="{FF2B5EF4-FFF2-40B4-BE49-F238E27FC236}">
                <a16:creationId xmlns:a16="http://schemas.microsoft.com/office/drawing/2014/main" id="{474B83BE-4CA6-4810-8DC6-048212C99D89}"/>
              </a:ext>
            </a:extLst>
          </p:cNvPr>
          <p:cNvGrpSpPr/>
          <p:nvPr/>
        </p:nvGrpSpPr>
        <p:grpSpPr>
          <a:xfrm rot="474658">
            <a:off x="5206806" y="135449"/>
            <a:ext cx="2041800" cy="1063585"/>
            <a:chOff x="4345425" y="2175475"/>
            <a:chExt cx="800750" cy="176025"/>
          </a:xfrm>
        </p:grpSpPr>
        <p:sp>
          <p:nvSpPr>
            <p:cNvPr id="6" name="Google Shape;1368;p42">
              <a:extLst>
                <a:ext uri="{FF2B5EF4-FFF2-40B4-BE49-F238E27FC236}">
                  <a16:creationId xmlns:a16="http://schemas.microsoft.com/office/drawing/2014/main" id="{1E84DD6F-2744-48D7-8E9E-AE4814CE5B9E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66976" tIns="66976" rIns="66976" bIns="66976" anchor="ctr" anchorCtr="0">
              <a:noAutofit/>
            </a:bodyPr>
            <a:lstStyle/>
            <a:p>
              <a:pPr algn="l" rtl="0"/>
              <a:endParaRPr sz="1319"/>
            </a:p>
          </p:txBody>
        </p:sp>
        <p:sp>
          <p:nvSpPr>
            <p:cNvPr id="7" name="Google Shape;1369;p42">
              <a:extLst>
                <a:ext uri="{FF2B5EF4-FFF2-40B4-BE49-F238E27FC236}">
                  <a16:creationId xmlns:a16="http://schemas.microsoft.com/office/drawing/2014/main" id="{4BD59DF6-0C9D-4C8E-9D3D-D3FDF2773220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66976" tIns="66976" rIns="66976" bIns="66976" anchor="ctr" anchorCtr="0">
              <a:noAutofit/>
            </a:bodyPr>
            <a:lstStyle/>
            <a:p>
              <a:pPr algn="l" rtl="0"/>
              <a:endParaRPr sz="1319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2F16E9E1-B101-4F09-AABB-9F9FF1EF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29" y="1028767"/>
            <a:ext cx="3055234" cy="52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80;p42">
            <a:extLst>
              <a:ext uri="{FF2B5EF4-FFF2-40B4-BE49-F238E27FC236}">
                <a16:creationId xmlns:a16="http://schemas.microsoft.com/office/drawing/2014/main" id="{E2394217-79CB-4DB5-B73D-19F83A414F66}"/>
              </a:ext>
            </a:extLst>
          </p:cNvPr>
          <p:cNvSpPr txBox="1">
            <a:spLocks/>
          </p:cNvSpPr>
          <p:nvPr/>
        </p:nvSpPr>
        <p:spPr>
          <a:xfrm>
            <a:off x="5808374" y="206808"/>
            <a:ext cx="2168754" cy="542400"/>
          </a:xfrm>
          <a:prstGeom prst="rect">
            <a:avLst/>
          </a:prstGeom>
        </p:spPr>
        <p:txBody>
          <a:bodyPr spcFirstLastPara="1" vert="horz" wrap="square" lIns="94516" tIns="94516" rIns="94516" bIns="94516" rtlCol="1" anchor="ctr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3600" b="1" dirty="0"/>
              <a:t>tall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447BBAC-3DA6-4815-99D9-FEC39FADB3AF}"/>
              </a:ext>
            </a:extLst>
          </p:cNvPr>
          <p:cNvSpPr txBox="1"/>
          <p:nvPr/>
        </p:nvSpPr>
        <p:spPr>
          <a:xfrm>
            <a:off x="-475729" y="6183176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She is …………than her brother</a:t>
            </a:r>
            <a:endParaRPr lang="ar-SA" sz="32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F6A8AC1-4027-4873-974B-F77D71EE32B2}"/>
              </a:ext>
            </a:extLst>
          </p:cNvPr>
          <p:cNvSpPr txBox="1"/>
          <p:nvPr/>
        </p:nvSpPr>
        <p:spPr>
          <a:xfrm>
            <a:off x="1586012" y="6059908"/>
            <a:ext cx="1114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taller</a:t>
            </a:r>
            <a:endParaRPr lang="ar-SA" sz="3200" dirty="0">
              <a:solidFill>
                <a:srgbClr val="0070C0"/>
              </a:solidFill>
            </a:endParaRPr>
          </a:p>
        </p:txBody>
      </p:sp>
      <p:pic>
        <p:nvPicPr>
          <p:cNvPr id="12" name="Picture 2" descr="Guinness Book of World Record confirmed Burj Khalifa as the world's tallest  building">
            <a:extLst>
              <a:ext uri="{FF2B5EF4-FFF2-40B4-BE49-F238E27FC236}">
                <a16:creationId xmlns:a16="http://schemas.microsoft.com/office/drawing/2014/main" id="{ABB44B8E-3B9A-4201-AF90-50B05D0A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89" y="1003524"/>
            <a:ext cx="2529994" cy="46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2">
            <a:extLst>
              <a:ext uri="{FF2B5EF4-FFF2-40B4-BE49-F238E27FC236}">
                <a16:creationId xmlns:a16="http://schemas.microsoft.com/office/drawing/2014/main" id="{4889736C-4647-4FBD-A8B2-563FAEC0BA61}"/>
              </a:ext>
            </a:extLst>
          </p:cNvPr>
          <p:cNvSpPr txBox="1"/>
          <p:nvPr/>
        </p:nvSpPr>
        <p:spPr>
          <a:xfrm>
            <a:off x="5905224" y="6183176"/>
            <a:ext cx="6455075" cy="526342"/>
          </a:xfrm>
          <a:prstGeom prst="rect">
            <a:avLst/>
          </a:prstGeom>
          <a:noFill/>
        </p:spPr>
        <p:txBody>
          <a:bodyPr wrap="square" lIns="94532" tIns="47266" rIns="94532" bIns="47266" rtlCol="1">
            <a:spAutoFit/>
          </a:bodyPr>
          <a:lstStyle/>
          <a:p>
            <a:pPr algn="ctr"/>
            <a:r>
              <a:rPr lang="en-US" sz="2800" b="1" dirty="0"/>
              <a:t>Burj Khalifah is the ……………..building </a:t>
            </a:r>
            <a:endParaRPr lang="ar-SA" sz="28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183C0C-FD79-4B2D-AE78-D1A6C0E6B0B5}"/>
              </a:ext>
            </a:extLst>
          </p:cNvPr>
          <p:cNvSpPr txBox="1"/>
          <p:nvPr/>
        </p:nvSpPr>
        <p:spPr>
          <a:xfrm>
            <a:off x="8165900" y="5948105"/>
            <a:ext cx="2440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tallest</a:t>
            </a:r>
            <a:endParaRPr lang="ar-SA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485" y="2097220"/>
            <a:ext cx="3801110" cy="411924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1718C2B-90FA-40DD-957C-794788C146C1}"/>
              </a:ext>
            </a:extLst>
          </p:cNvPr>
          <p:cNvSpPr txBox="1"/>
          <p:nvPr/>
        </p:nvSpPr>
        <p:spPr>
          <a:xfrm>
            <a:off x="2612750" y="1240470"/>
            <a:ext cx="10058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/>
              <a:t>Today is _______ than yesterday.     </a:t>
            </a:r>
            <a:r>
              <a:rPr lang="en-US" sz="4000" b="1" dirty="0">
                <a:solidFill>
                  <a:srgbClr val="0070C0"/>
                </a:solidFill>
              </a:rPr>
              <a:t>(cold)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9CE0772-A2FE-40FA-A17B-F72F6C97BE21}"/>
              </a:ext>
            </a:extLst>
          </p:cNvPr>
          <p:cNvSpPr txBox="1"/>
          <p:nvPr/>
        </p:nvSpPr>
        <p:spPr>
          <a:xfrm>
            <a:off x="4779732" y="1091606"/>
            <a:ext cx="18538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colder</a:t>
            </a:r>
            <a:endParaRPr lang="ar-SA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8992" y="2037144"/>
            <a:ext cx="4350217" cy="425252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EF96CE-4DAF-4886-81F4-163EDF3708FB}"/>
              </a:ext>
            </a:extLst>
          </p:cNvPr>
          <p:cNvSpPr txBox="1"/>
          <p:nvPr/>
        </p:nvSpPr>
        <p:spPr>
          <a:xfrm>
            <a:off x="1779374" y="1041551"/>
            <a:ext cx="10058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/>
              <a:t>The fire is _______ than the candle.     </a:t>
            </a:r>
            <a:r>
              <a:rPr lang="en-US" sz="4000" b="1" dirty="0">
                <a:solidFill>
                  <a:srgbClr val="0070C0"/>
                </a:solidFill>
              </a:rPr>
              <a:t>(hot)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D46A43D-1775-4085-80A0-04998AC6EA3D}"/>
              </a:ext>
            </a:extLst>
          </p:cNvPr>
          <p:cNvSpPr txBox="1"/>
          <p:nvPr/>
        </p:nvSpPr>
        <p:spPr>
          <a:xfrm>
            <a:off x="4170998" y="952988"/>
            <a:ext cx="18538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hotter</a:t>
            </a:r>
            <a:endParaRPr lang="ar-SA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DE7C3C84-97F1-461A-B6F3-F778C92580C8}"/>
              </a:ext>
            </a:extLst>
          </p:cNvPr>
          <p:cNvGrpSpPr/>
          <p:nvPr/>
        </p:nvGrpSpPr>
        <p:grpSpPr>
          <a:xfrm>
            <a:off x="1436982" y="218649"/>
            <a:ext cx="9567569" cy="6272819"/>
            <a:chOff x="222250" y="-530145"/>
            <a:chExt cx="10515259" cy="664646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6DC03EED-AE69-486A-A0B1-5EC3DA3BB21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5537" y="-530145"/>
              <a:ext cx="9711972" cy="1733683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0427124C-C338-4AD5-9FED-EC7B8BFCAB29}"/>
                </a:ext>
              </a:extLst>
            </p:cNvPr>
            <p:cNvSpPr/>
            <p:nvPr/>
          </p:nvSpPr>
          <p:spPr>
            <a:xfrm>
              <a:off x="294640" y="5259070"/>
              <a:ext cx="8699500" cy="857250"/>
            </a:xfrm>
            <a:custGeom>
              <a:avLst/>
              <a:gdLst/>
              <a:ahLst/>
              <a:cxnLst/>
              <a:rect l="l" t="t" r="r" b="b"/>
              <a:pathLst>
                <a:path w="8699500" h="857250">
                  <a:moveTo>
                    <a:pt x="8557260" y="0"/>
                  </a:moveTo>
                  <a:lnTo>
                    <a:pt x="142240" y="0"/>
                  </a:lnTo>
                  <a:lnTo>
                    <a:pt x="100136" y="7965"/>
                  </a:lnTo>
                  <a:lnTo>
                    <a:pt x="61447" y="29585"/>
                  </a:lnTo>
                  <a:lnTo>
                    <a:pt x="29585" y="61447"/>
                  </a:lnTo>
                  <a:lnTo>
                    <a:pt x="7965" y="100136"/>
                  </a:lnTo>
                  <a:lnTo>
                    <a:pt x="0" y="142239"/>
                  </a:lnTo>
                  <a:lnTo>
                    <a:pt x="0" y="715009"/>
                  </a:lnTo>
                  <a:lnTo>
                    <a:pt x="7965" y="757113"/>
                  </a:lnTo>
                  <a:lnTo>
                    <a:pt x="29585" y="795802"/>
                  </a:lnTo>
                  <a:lnTo>
                    <a:pt x="61447" y="827664"/>
                  </a:lnTo>
                  <a:lnTo>
                    <a:pt x="100136" y="849284"/>
                  </a:lnTo>
                  <a:lnTo>
                    <a:pt x="142240" y="857249"/>
                  </a:lnTo>
                  <a:lnTo>
                    <a:pt x="8557260" y="857249"/>
                  </a:lnTo>
                  <a:lnTo>
                    <a:pt x="8599363" y="849284"/>
                  </a:lnTo>
                  <a:lnTo>
                    <a:pt x="8638052" y="827664"/>
                  </a:lnTo>
                  <a:lnTo>
                    <a:pt x="8669914" y="795802"/>
                  </a:lnTo>
                  <a:lnTo>
                    <a:pt x="8691534" y="757113"/>
                  </a:lnTo>
                  <a:lnTo>
                    <a:pt x="8699500" y="715009"/>
                  </a:lnTo>
                  <a:lnTo>
                    <a:pt x="8699500" y="142239"/>
                  </a:lnTo>
                  <a:lnTo>
                    <a:pt x="8691534" y="100136"/>
                  </a:lnTo>
                  <a:lnTo>
                    <a:pt x="8669914" y="61447"/>
                  </a:lnTo>
                  <a:lnTo>
                    <a:pt x="8638052" y="29585"/>
                  </a:lnTo>
                  <a:lnTo>
                    <a:pt x="8599363" y="7965"/>
                  </a:lnTo>
                  <a:lnTo>
                    <a:pt x="8557260" y="0"/>
                  </a:lnTo>
                  <a:close/>
                </a:path>
              </a:pathLst>
            </a:custGeom>
            <a:solidFill>
              <a:srgbClr val="000000">
                <a:alpha val="4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35AFC17-9D14-43F6-8B0B-69128DDBE1DF}"/>
                </a:ext>
              </a:extLst>
            </p:cNvPr>
            <p:cNvSpPr/>
            <p:nvPr/>
          </p:nvSpPr>
          <p:spPr>
            <a:xfrm>
              <a:off x="294640" y="5259070"/>
              <a:ext cx="8699500" cy="857250"/>
            </a:xfrm>
            <a:custGeom>
              <a:avLst/>
              <a:gdLst/>
              <a:ahLst/>
              <a:cxnLst/>
              <a:rect l="l" t="t" r="r" b="b"/>
              <a:pathLst>
                <a:path w="8699500" h="857250">
                  <a:moveTo>
                    <a:pt x="142240" y="0"/>
                  </a:moveTo>
                  <a:lnTo>
                    <a:pt x="100136" y="7965"/>
                  </a:lnTo>
                  <a:lnTo>
                    <a:pt x="61447" y="29585"/>
                  </a:lnTo>
                  <a:lnTo>
                    <a:pt x="29585" y="61447"/>
                  </a:lnTo>
                  <a:lnTo>
                    <a:pt x="7965" y="100136"/>
                  </a:lnTo>
                  <a:lnTo>
                    <a:pt x="0" y="142239"/>
                  </a:lnTo>
                  <a:lnTo>
                    <a:pt x="0" y="715009"/>
                  </a:lnTo>
                  <a:lnTo>
                    <a:pt x="7965" y="757113"/>
                  </a:lnTo>
                  <a:lnTo>
                    <a:pt x="29585" y="795802"/>
                  </a:lnTo>
                  <a:lnTo>
                    <a:pt x="61447" y="827664"/>
                  </a:lnTo>
                  <a:lnTo>
                    <a:pt x="100136" y="849284"/>
                  </a:lnTo>
                  <a:lnTo>
                    <a:pt x="142240" y="857249"/>
                  </a:lnTo>
                  <a:lnTo>
                    <a:pt x="8557260" y="857249"/>
                  </a:lnTo>
                  <a:lnTo>
                    <a:pt x="8599363" y="849284"/>
                  </a:lnTo>
                  <a:lnTo>
                    <a:pt x="8638052" y="827664"/>
                  </a:lnTo>
                  <a:lnTo>
                    <a:pt x="8669914" y="795802"/>
                  </a:lnTo>
                  <a:lnTo>
                    <a:pt x="8691534" y="757113"/>
                  </a:lnTo>
                  <a:lnTo>
                    <a:pt x="8699500" y="715009"/>
                  </a:lnTo>
                  <a:lnTo>
                    <a:pt x="8699500" y="142239"/>
                  </a:lnTo>
                  <a:lnTo>
                    <a:pt x="8691534" y="100136"/>
                  </a:lnTo>
                  <a:lnTo>
                    <a:pt x="8669914" y="61447"/>
                  </a:lnTo>
                  <a:lnTo>
                    <a:pt x="8638052" y="29585"/>
                  </a:lnTo>
                  <a:lnTo>
                    <a:pt x="8599363" y="7965"/>
                  </a:lnTo>
                  <a:lnTo>
                    <a:pt x="8557260" y="0"/>
                  </a:lnTo>
                  <a:lnTo>
                    <a:pt x="142240" y="0"/>
                  </a:lnTo>
                  <a:close/>
                </a:path>
                <a:path w="8699500" h="857250">
                  <a:moveTo>
                    <a:pt x="0" y="0"/>
                  </a:moveTo>
                  <a:lnTo>
                    <a:pt x="0" y="0"/>
                  </a:lnTo>
                </a:path>
                <a:path w="8699500" h="857250">
                  <a:moveTo>
                    <a:pt x="8699500" y="857249"/>
                  </a:moveTo>
                  <a:lnTo>
                    <a:pt x="8699500" y="857249"/>
                  </a:lnTo>
                </a:path>
              </a:pathLst>
            </a:custGeom>
            <a:ln w="474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D3933A82-79CB-4EC2-ABB8-0E28532B3058}"/>
                </a:ext>
              </a:extLst>
            </p:cNvPr>
            <p:cNvSpPr/>
            <p:nvPr/>
          </p:nvSpPr>
          <p:spPr>
            <a:xfrm>
              <a:off x="222250" y="5228590"/>
              <a:ext cx="8699500" cy="858519"/>
            </a:xfrm>
            <a:custGeom>
              <a:avLst/>
              <a:gdLst/>
              <a:ahLst/>
              <a:cxnLst/>
              <a:rect l="l" t="t" r="r" b="b"/>
              <a:pathLst>
                <a:path w="8699500" h="858520">
                  <a:moveTo>
                    <a:pt x="8557260" y="0"/>
                  </a:moveTo>
                  <a:lnTo>
                    <a:pt x="142240" y="0"/>
                  </a:lnTo>
                  <a:lnTo>
                    <a:pt x="100136" y="7975"/>
                  </a:lnTo>
                  <a:lnTo>
                    <a:pt x="61447" y="29667"/>
                  </a:lnTo>
                  <a:lnTo>
                    <a:pt x="29585" y="61721"/>
                  </a:lnTo>
                  <a:lnTo>
                    <a:pt x="7965" y="100787"/>
                  </a:lnTo>
                  <a:lnTo>
                    <a:pt x="0" y="143510"/>
                  </a:lnTo>
                  <a:lnTo>
                    <a:pt x="0" y="715010"/>
                  </a:lnTo>
                  <a:lnTo>
                    <a:pt x="7965" y="757245"/>
                  </a:lnTo>
                  <a:lnTo>
                    <a:pt x="29585" y="796249"/>
                  </a:lnTo>
                  <a:lnTo>
                    <a:pt x="61447" y="828487"/>
                  </a:lnTo>
                  <a:lnTo>
                    <a:pt x="100136" y="850422"/>
                  </a:lnTo>
                  <a:lnTo>
                    <a:pt x="142240" y="858520"/>
                  </a:lnTo>
                  <a:lnTo>
                    <a:pt x="8557260" y="858520"/>
                  </a:lnTo>
                  <a:lnTo>
                    <a:pt x="8599363" y="850422"/>
                  </a:lnTo>
                  <a:lnTo>
                    <a:pt x="8638052" y="828487"/>
                  </a:lnTo>
                  <a:lnTo>
                    <a:pt x="8669914" y="796249"/>
                  </a:lnTo>
                  <a:lnTo>
                    <a:pt x="8691534" y="757245"/>
                  </a:lnTo>
                  <a:lnTo>
                    <a:pt x="8699500" y="715010"/>
                  </a:lnTo>
                  <a:lnTo>
                    <a:pt x="8699500" y="143510"/>
                  </a:lnTo>
                  <a:lnTo>
                    <a:pt x="8691534" y="100787"/>
                  </a:lnTo>
                  <a:lnTo>
                    <a:pt x="8669914" y="61721"/>
                  </a:lnTo>
                  <a:lnTo>
                    <a:pt x="8638052" y="29667"/>
                  </a:lnTo>
                  <a:lnTo>
                    <a:pt x="8599363" y="7975"/>
                  </a:lnTo>
                  <a:lnTo>
                    <a:pt x="855726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44D4D65B-C9A1-465E-A441-9BB505E8A7F9}"/>
                </a:ext>
              </a:extLst>
            </p:cNvPr>
            <p:cNvSpPr/>
            <p:nvPr/>
          </p:nvSpPr>
          <p:spPr>
            <a:xfrm>
              <a:off x="222250" y="5228590"/>
              <a:ext cx="8699500" cy="858519"/>
            </a:xfrm>
            <a:custGeom>
              <a:avLst/>
              <a:gdLst/>
              <a:ahLst/>
              <a:cxnLst/>
              <a:rect l="l" t="t" r="r" b="b"/>
              <a:pathLst>
                <a:path w="8699500" h="858520">
                  <a:moveTo>
                    <a:pt x="142240" y="0"/>
                  </a:moveTo>
                  <a:lnTo>
                    <a:pt x="100136" y="7975"/>
                  </a:lnTo>
                  <a:lnTo>
                    <a:pt x="61447" y="29667"/>
                  </a:lnTo>
                  <a:lnTo>
                    <a:pt x="29585" y="61721"/>
                  </a:lnTo>
                  <a:lnTo>
                    <a:pt x="7965" y="100787"/>
                  </a:lnTo>
                  <a:lnTo>
                    <a:pt x="0" y="143510"/>
                  </a:lnTo>
                  <a:lnTo>
                    <a:pt x="0" y="715010"/>
                  </a:lnTo>
                  <a:lnTo>
                    <a:pt x="7965" y="757245"/>
                  </a:lnTo>
                  <a:lnTo>
                    <a:pt x="29585" y="796249"/>
                  </a:lnTo>
                  <a:lnTo>
                    <a:pt x="61447" y="828487"/>
                  </a:lnTo>
                  <a:lnTo>
                    <a:pt x="100136" y="850422"/>
                  </a:lnTo>
                  <a:lnTo>
                    <a:pt x="142240" y="858520"/>
                  </a:lnTo>
                  <a:lnTo>
                    <a:pt x="8557260" y="858520"/>
                  </a:lnTo>
                  <a:lnTo>
                    <a:pt x="8599363" y="850422"/>
                  </a:lnTo>
                  <a:lnTo>
                    <a:pt x="8638052" y="828487"/>
                  </a:lnTo>
                  <a:lnTo>
                    <a:pt x="8669914" y="796249"/>
                  </a:lnTo>
                  <a:lnTo>
                    <a:pt x="8691534" y="757245"/>
                  </a:lnTo>
                  <a:lnTo>
                    <a:pt x="8699500" y="715010"/>
                  </a:lnTo>
                  <a:lnTo>
                    <a:pt x="8699500" y="143510"/>
                  </a:lnTo>
                  <a:lnTo>
                    <a:pt x="8691534" y="100787"/>
                  </a:lnTo>
                  <a:lnTo>
                    <a:pt x="8669914" y="61721"/>
                  </a:lnTo>
                  <a:lnTo>
                    <a:pt x="8638052" y="29667"/>
                  </a:lnTo>
                  <a:lnTo>
                    <a:pt x="8599363" y="7975"/>
                  </a:lnTo>
                  <a:lnTo>
                    <a:pt x="8557260" y="0"/>
                  </a:lnTo>
                  <a:lnTo>
                    <a:pt x="142240" y="0"/>
                  </a:lnTo>
                  <a:close/>
                </a:path>
                <a:path w="8699500" h="858520">
                  <a:moveTo>
                    <a:pt x="0" y="0"/>
                  </a:moveTo>
                  <a:lnTo>
                    <a:pt x="0" y="0"/>
                  </a:lnTo>
                </a:path>
                <a:path w="8699500" h="858520">
                  <a:moveTo>
                    <a:pt x="8699500" y="858520"/>
                  </a:moveTo>
                  <a:lnTo>
                    <a:pt x="8699500" y="858520"/>
                  </a:lnTo>
                </a:path>
              </a:pathLst>
            </a:custGeom>
            <a:ln w="474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CA856713-F960-459E-83B6-B31ACD969748}"/>
              </a:ext>
            </a:extLst>
          </p:cNvPr>
          <p:cNvSpPr txBox="1"/>
          <p:nvPr/>
        </p:nvSpPr>
        <p:spPr>
          <a:xfrm>
            <a:off x="2476530" y="5739444"/>
            <a:ext cx="960493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cs typeface="Verdana"/>
              </a:rPr>
              <a:t>Dash </a:t>
            </a:r>
            <a:r>
              <a:rPr sz="5400" b="1" baseline="3858" dirty="0">
                <a:cs typeface="Verdana"/>
              </a:rPr>
              <a:t>i</a:t>
            </a:r>
            <a:r>
              <a:rPr sz="3600" b="1" dirty="0">
                <a:cs typeface="Verdana"/>
              </a:rPr>
              <a:t>s </a:t>
            </a:r>
            <a:r>
              <a:rPr sz="5400" b="1" baseline="3858" dirty="0">
                <a:cs typeface="Verdana"/>
              </a:rPr>
              <a:t>fast</a:t>
            </a:r>
            <a:r>
              <a:rPr sz="3600" b="1" dirty="0">
                <a:cs typeface="Verdana"/>
              </a:rPr>
              <a:t>er </a:t>
            </a:r>
            <a:r>
              <a:rPr sz="5400" b="1" baseline="3858" dirty="0">
                <a:cs typeface="Verdana"/>
              </a:rPr>
              <a:t>t</a:t>
            </a:r>
            <a:r>
              <a:rPr sz="3600" b="1" dirty="0">
                <a:cs typeface="Verdana"/>
              </a:rPr>
              <a:t>han </a:t>
            </a:r>
            <a:r>
              <a:rPr sz="5400" b="1" baseline="3858" dirty="0">
                <a:cs typeface="Verdana"/>
              </a:rPr>
              <a:t>Mr.</a:t>
            </a:r>
            <a:r>
              <a:rPr sz="3600" b="1" dirty="0">
                <a:cs typeface="Verdana"/>
              </a:rPr>
              <a:t> </a:t>
            </a:r>
            <a:r>
              <a:rPr lang="en-US" sz="3600" b="1" dirty="0">
                <a:cs typeface="Verdana"/>
              </a:rPr>
              <a:t>Incredible</a:t>
            </a:r>
            <a:endParaRPr sz="3600" b="1" dirty="0">
              <a:cs typeface="Verdana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9AAFD10F-A705-43A1-9FB2-39CE33E4BF6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7873" y="1767291"/>
            <a:ext cx="2003916" cy="3728720"/>
          </a:xfrm>
          <a:prstGeom prst="rect">
            <a:avLst/>
          </a:prstGeom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693530D0-F57B-4304-A79B-9D316A8C4A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4030" y="1319515"/>
            <a:ext cx="4178461" cy="439236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F453863-1E70-46F1-AFBA-10FF79830BD9}"/>
              </a:ext>
            </a:extLst>
          </p:cNvPr>
          <p:cNvSpPr txBox="1"/>
          <p:nvPr/>
        </p:nvSpPr>
        <p:spPr>
          <a:xfrm>
            <a:off x="784199" y="2955735"/>
            <a:ext cx="1709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cs typeface="Verdana"/>
              </a:rPr>
              <a:t>Dash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D32BD61-828B-4F65-B4B5-8097399B7F57}"/>
              </a:ext>
            </a:extLst>
          </p:cNvPr>
          <p:cNvSpPr txBox="1"/>
          <p:nvPr/>
        </p:nvSpPr>
        <p:spPr>
          <a:xfrm>
            <a:off x="9338373" y="3594083"/>
            <a:ext cx="2743088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baseline="3858" dirty="0">
                <a:solidFill>
                  <a:srgbClr val="C00000"/>
                </a:solidFill>
                <a:cs typeface="Verdana"/>
              </a:rPr>
              <a:t>Mr.</a:t>
            </a:r>
            <a:r>
              <a:rPr lang="en-US" sz="2400" b="1" dirty="0">
                <a:solidFill>
                  <a:srgbClr val="C00000"/>
                </a:solidFill>
                <a:cs typeface="Verdana"/>
              </a:rPr>
              <a:t> Incredible</a:t>
            </a:r>
            <a:endParaRPr lang="ar-SA" sz="2400" dirty="0">
              <a:solidFill>
                <a:srgbClr val="C00000"/>
              </a:solidFill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A3C7CA0F-B323-4D64-8264-2D7FC3FF4994}"/>
              </a:ext>
            </a:extLst>
          </p:cNvPr>
          <p:cNvCxnSpPr>
            <a:cxnSpLocks/>
          </p:cNvCxnSpPr>
          <p:nvPr/>
        </p:nvCxnSpPr>
        <p:spPr>
          <a:xfrm>
            <a:off x="10382491" y="3388164"/>
            <a:ext cx="231494" cy="2925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6313BAAC-D40C-49CF-BC5B-01C02640529F}"/>
              </a:ext>
            </a:extLst>
          </p:cNvPr>
          <p:cNvCxnSpPr>
            <a:cxnSpLocks/>
          </p:cNvCxnSpPr>
          <p:nvPr/>
        </p:nvCxnSpPr>
        <p:spPr>
          <a:xfrm flipH="1" flipV="1">
            <a:off x="2277818" y="3403511"/>
            <a:ext cx="496775" cy="17152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5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F202B22-B145-4724-BC27-E221B78CEE54}"/>
              </a:ext>
            </a:extLst>
          </p:cNvPr>
          <p:cNvGrpSpPr/>
          <p:nvPr/>
        </p:nvGrpSpPr>
        <p:grpSpPr>
          <a:xfrm>
            <a:off x="367247" y="229058"/>
            <a:ext cx="11694224" cy="5955004"/>
            <a:chOff x="121920" y="361974"/>
            <a:chExt cx="8972550" cy="5955004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0117E7A0-687D-4149-93F3-F4BEBC5CDF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290" y="361974"/>
              <a:ext cx="7778750" cy="1377950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03864ED-61A7-4BC1-92C0-783DA423DF03}"/>
                </a:ext>
              </a:extLst>
            </p:cNvPr>
            <p:cNvSpPr/>
            <p:nvPr/>
          </p:nvSpPr>
          <p:spPr>
            <a:xfrm>
              <a:off x="194310" y="5458459"/>
              <a:ext cx="8900160" cy="858519"/>
            </a:xfrm>
            <a:custGeom>
              <a:avLst/>
              <a:gdLst/>
              <a:ahLst/>
              <a:cxnLst/>
              <a:rect l="l" t="t" r="r" b="b"/>
              <a:pathLst>
                <a:path w="8900160" h="858520">
                  <a:moveTo>
                    <a:pt x="8756650" y="0"/>
                  </a:moveTo>
                  <a:lnTo>
                    <a:pt x="143510" y="0"/>
                  </a:lnTo>
                  <a:lnTo>
                    <a:pt x="100787" y="8097"/>
                  </a:lnTo>
                  <a:lnTo>
                    <a:pt x="61721" y="30032"/>
                  </a:lnTo>
                  <a:lnTo>
                    <a:pt x="29667" y="62270"/>
                  </a:lnTo>
                  <a:lnTo>
                    <a:pt x="7975" y="101274"/>
                  </a:lnTo>
                  <a:lnTo>
                    <a:pt x="0" y="143509"/>
                  </a:lnTo>
                  <a:lnTo>
                    <a:pt x="0" y="715009"/>
                  </a:lnTo>
                  <a:lnTo>
                    <a:pt x="7975" y="757732"/>
                  </a:lnTo>
                  <a:lnTo>
                    <a:pt x="29667" y="796797"/>
                  </a:lnTo>
                  <a:lnTo>
                    <a:pt x="61721" y="828852"/>
                  </a:lnTo>
                  <a:lnTo>
                    <a:pt x="100787" y="850544"/>
                  </a:lnTo>
                  <a:lnTo>
                    <a:pt x="143510" y="858519"/>
                  </a:lnTo>
                  <a:lnTo>
                    <a:pt x="8756650" y="858519"/>
                  </a:lnTo>
                  <a:lnTo>
                    <a:pt x="8798885" y="850544"/>
                  </a:lnTo>
                  <a:lnTo>
                    <a:pt x="8837889" y="828852"/>
                  </a:lnTo>
                  <a:lnTo>
                    <a:pt x="8870127" y="796797"/>
                  </a:lnTo>
                  <a:lnTo>
                    <a:pt x="8892062" y="757732"/>
                  </a:lnTo>
                  <a:lnTo>
                    <a:pt x="8900160" y="715009"/>
                  </a:lnTo>
                  <a:lnTo>
                    <a:pt x="8900160" y="143509"/>
                  </a:lnTo>
                  <a:lnTo>
                    <a:pt x="8892062" y="101274"/>
                  </a:lnTo>
                  <a:lnTo>
                    <a:pt x="8870127" y="62270"/>
                  </a:lnTo>
                  <a:lnTo>
                    <a:pt x="8837889" y="30032"/>
                  </a:lnTo>
                  <a:lnTo>
                    <a:pt x="8798885" y="8097"/>
                  </a:lnTo>
                  <a:lnTo>
                    <a:pt x="8756650" y="0"/>
                  </a:lnTo>
                  <a:close/>
                </a:path>
              </a:pathLst>
            </a:custGeom>
            <a:solidFill>
              <a:srgbClr val="000000">
                <a:alpha val="45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C20DE1AA-DC9B-49DB-A2D6-039AC5027267}"/>
                </a:ext>
              </a:extLst>
            </p:cNvPr>
            <p:cNvSpPr/>
            <p:nvPr/>
          </p:nvSpPr>
          <p:spPr>
            <a:xfrm>
              <a:off x="194310" y="5458459"/>
              <a:ext cx="8900160" cy="858519"/>
            </a:xfrm>
            <a:custGeom>
              <a:avLst/>
              <a:gdLst/>
              <a:ahLst/>
              <a:cxnLst/>
              <a:rect l="l" t="t" r="r" b="b"/>
              <a:pathLst>
                <a:path w="8900160" h="858520">
                  <a:moveTo>
                    <a:pt x="143510" y="0"/>
                  </a:moveTo>
                  <a:lnTo>
                    <a:pt x="100787" y="8097"/>
                  </a:lnTo>
                  <a:lnTo>
                    <a:pt x="61721" y="30032"/>
                  </a:lnTo>
                  <a:lnTo>
                    <a:pt x="29667" y="62270"/>
                  </a:lnTo>
                  <a:lnTo>
                    <a:pt x="7975" y="101274"/>
                  </a:lnTo>
                  <a:lnTo>
                    <a:pt x="0" y="143509"/>
                  </a:lnTo>
                  <a:lnTo>
                    <a:pt x="0" y="715009"/>
                  </a:lnTo>
                  <a:lnTo>
                    <a:pt x="7975" y="757732"/>
                  </a:lnTo>
                  <a:lnTo>
                    <a:pt x="29667" y="796797"/>
                  </a:lnTo>
                  <a:lnTo>
                    <a:pt x="61721" y="828852"/>
                  </a:lnTo>
                  <a:lnTo>
                    <a:pt x="100787" y="850544"/>
                  </a:lnTo>
                  <a:lnTo>
                    <a:pt x="143510" y="858519"/>
                  </a:lnTo>
                  <a:lnTo>
                    <a:pt x="8756650" y="858519"/>
                  </a:lnTo>
                  <a:lnTo>
                    <a:pt x="8798885" y="850544"/>
                  </a:lnTo>
                  <a:lnTo>
                    <a:pt x="8837889" y="828852"/>
                  </a:lnTo>
                  <a:lnTo>
                    <a:pt x="8870127" y="796797"/>
                  </a:lnTo>
                  <a:lnTo>
                    <a:pt x="8892062" y="757732"/>
                  </a:lnTo>
                  <a:lnTo>
                    <a:pt x="8900160" y="715009"/>
                  </a:lnTo>
                  <a:lnTo>
                    <a:pt x="8900160" y="143509"/>
                  </a:lnTo>
                  <a:lnTo>
                    <a:pt x="8892062" y="101274"/>
                  </a:lnTo>
                  <a:lnTo>
                    <a:pt x="8870127" y="62270"/>
                  </a:lnTo>
                  <a:lnTo>
                    <a:pt x="8837889" y="30032"/>
                  </a:lnTo>
                  <a:lnTo>
                    <a:pt x="8798885" y="8097"/>
                  </a:lnTo>
                  <a:lnTo>
                    <a:pt x="8756650" y="0"/>
                  </a:lnTo>
                  <a:lnTo>
                    <a:pt x="143510" y="0"/>
                  </a:lnTo>
                  <a:close/>
                </a:path>
                <a:path w="8900160" h="858520">
                  <a:moveTo>
                    <a:pt x="0" y="0"/>
                  </a:moveTo>
                  <a:lnTo>
                    <a:pt x="0" y="0"/>
                  </a:lnTo>
                </a:path>
                <a:path w="8900160" h="858520">
                  <a:moveTo>
                    <a:pt x="8900160" y="858519"/>
                  </a:moveTo>
                  <a:lnTo>
                    <a:pt x="8900160" y="858519"/>
                  </a:lnTo>
                </a:path>
              </a:pathLst>
            </a:custGeom>
            <a:ln w="474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3CE4F063-E44A-42A2-BC8B-076AC48103FB}"/>
                </a:ext>
              </a:extLst>
            </p:cNvPr>
            <p:cNvSpPr/>
            <p:nvPr/>
          </p:nvSpPr>
          <p:spPr>
            <a:xfrm>
              <a:off x="121920" y="5429250"/>
              <a:ext cx="8900160" cy="857250"/>
            </a:xfrm>
            <a:custGeom>
              <a:avLst/>
              <a:gdLst/>
              <a:ahLst/>
              <a:cxnLst/>
              <a:rect l="l" t="t" r="r" b="b"/>
              <a:pathLst>
                <a:path w="8900160" h="857250">
                  <a:moveTo>
                    <a:pt x="143510" y="0"/>
                  </a:moveTo>
                  <a:lnTo>
                    <a:pt x="101274" y="7965"/>
                  </a:lnTo>
                  <a:lnTo>
                    <a:pt x="62270" y="29585"/>
                  </a:lnTo>
                  <a:lnTo>
                    <a:pt x="30032" y="61447"/>
                  </a:lnTo>
                  <a:lnTo>
                    <a:pt x="8097" y="100136"/>
                  </a:lnTo>
                  <a:lnTo>
                    <a:pt x="0" y="142240"/>
                  </a:lnTo>
                  <a:lnTo>
                    <a:pt x="0" y="715010"/>
                  </a:lnTo>
                  <a:lnTo>
                    <a:pt x="8097" y="757113"/>
                  </a:lnTo>
                  <a:lnTo>
                    <a:pt x="30032" y="795802"/>
                  </a:lnTo>
                  <a:lnTo>
                    <a:pt x="62270" y="827664"/>
                  </a:lnTo>
                  <a:lnTo>
                    <a:pt x="101274" y="849284"/>
                  </a:lnTo>
                  <a:lnTo>
                    <a:pt x="143510" y="857250"/>
                  </a:lnTo>
                  <a:lnTo>
                    <a:pt x="8756650" y="857250"/>
                  </a:lnTo>
                  <a:lnTo>
                    <a:pt x="8798885" y="849284"/>
                  </a:lnTo>
                  <a:lnTo>
                    <a:pt x="8837889" y="827664"/>
                  </a:lnTo>
                  <a:lnTo>
                    <a:pt x="8870127" y="795802"/>
                  </a:lnTo>
                  <a:lnTo>
                    <a:pt x="8892062" y="757113"/>
                  </a:lnTo>
                  <a:lnTo>
                    <a:pt x="8900160" y="715010"/>
                  </a:lnTo>
                  <a:lnTo>
                    <a:pt x="8900160" y="142240"/>
                  </a:lnTo>
                  <a:lnTo>
                    <a:pt x="8892062" y="100136"/>
                  </a:lnTo>
                  <a:lnTo>
                    <a:pt x="8870127" y="61447"/>
                  </a:lnTo>
                  <a:lnTo>
                    <a:pt x="8837889" y="29585"/>
                  </a:lnTo>
                  <a:lnTo>
                    <a:pt x="8798885" y="7965"/>
                  </a:lnTo>
                  <a:lnTo>
                    <a:pt x="8756650" y="0"/>
                  </a:lnTo>
                  <a:lnTo>
                    <a:pt x="143510" y="0"/>
                  </a:lnTo>
                  <a:close/>
                </a:path>
                <a:path w="8900160" h="857250">
                  <a:moveTo>
                    <a:pt x="0" y="0"/>
                  </a:moveTo>
                  <a:lnTo>
                    <a:pt x="0" y="0"/>
                  </a:lnTo>
                </a:path>
                <a:path w="8900160" h="857250">
                  <a:moveTo>
                    <a:pt x="8900160" y="857250"/>
                  </a:moveTo>
                  <a:lnTo>
                    <a:pt x="8900160" y="857250"/>
                  </a:lnTo>
                </a:path>
              </a:pathLst>
            </a:custGeom>
            <a:ln w="474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BBF56AFF-E50C-4BFE-864C-E1B38B53F237}"/>
              </a:ext>
            </a:extLst>
          </p:cNvPr>
          <p:cNvSpPr txBox="1"/>
          <p:nvPr/>
        </p:nvSpPr>
        <p:spPr>
          <a:xfrm>
            <a:off x="646052" y="5289090"/>
            <a:ext cx="989405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baseline="-2893" dirty="0">
                <a:solidFill>
                  <a:schemeClr val="bg1"/>
                </a:solidFill>
                <a:latin typeface="Verdana"/>
                <a:cs typeface="Verdana"/>
              </a:rPr>
              <a:t>Ca</a:t>
            </a:r>
            <a:r>
              <a:rPr sz="4800" b="1" dirty="0">
                <a:solidFill>
                  <a:schemeClr val="bg1"/>
                </a:solidFill>
                <a:latin typeface="Verdana"/>
                <a:cs typeface="Verdana"/>
              </a:rPr>
              <a:t>rl </a:t>
            </a:r>
            <a:r>
              <a:rPr sz="7200" b="1" baseline="2893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sz="4800" b="1" dirty="0">
                <a:solidFill>
                  <a:schemeClr val="bg1"/>
                </a:solidFill>
                <a:latin typeface="Verdana"/>
                <a:cs typeface="Verdana"/>
              </a:rPr>
              <a:t>s </a:t>
            </a:r>
            <a:r>
              <a:rPr sz="4800" b="1" dirty="0">
                <a:solidFill>
                  <a:srgbClr val="C00000"/>
                </a:solidFill>
                <a:latin typeface="Verdana"/>
                <a:cs typeface="Verdana"/>
              </a:rPr>
              <a:t>ol</a:t>
            </a:r>
            <a:r>
              <a:rPr sz="7200" b="1" baseline="-2893" dirty="0">
                <a:solidFill>
                  <a:srgbClr val="C00000"/>
                </a:solidFill>
                <a:latin typeface="Verdana"/>
                <a:cs typeface="Verdana"/>
              </a:rPr>
              <a:t>de</a:t>
            </a:r>
            <a:r>
              <a:rPr sz="4800" b="1" dirty="0">
                <a:solidFill>
                  <a:srgbClr val="C00000"/>
                </a:solidFill>
                <a:latin typeface="Verdana"/>
                <a:cs typeface="Verdana"/>
              </a:rPr>
              <a:t>r </a:t>
            </a:r>
            <a:r>
              <a:rPr sz="7200" b="1" baseline="2893" dirty="0">
                <a:solidFill>
                  <a:srgbClr val="C00000"/>
                </a:solidFill>
                <a:latin typeface="Verdana"/>
                <a:cs typeface="Verdana"/>
              </a:rPr>
              <a:t>than </a:t>
            </a:r>
            <a:r>
              <a:rPr sz="4800" b="1" dirty="0">
                <a:solidFill>
                  <a:schemeClr val="bg1"/>
                </a:solidFill>
                <a:latin typeface="Verdana"/>
                <a:cs typeface="Verdana"/>
              </a:rPr>
              <a:t>Russell.</a:t>
            </a: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2E8FF53E-B8C8-4644-8E0E-024157D0D2B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1610" y="1507032"/>
            <a:ext cx="2866709" cy="3751580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14F2D8E6-955C-4E5C-85A7-07DBDE6533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10587" y="1229995"/>
            <a:ext cx="3858260" cy="441960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ABC02A9-CC60-48AC-97EA-D1121F853E9E}"/>
              </a:ext>
            </a:extLst>
          </p:cNvPr>
          <p:cNvSpPr txBox="1"/>
          <p:nvPr/>
        </p:nvSpPr>
        <p:spPr>
          <a:xfrm>
            <a:off x="367247" y="2955735"/>
            <a:ext cx="1102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cs typeface="Verdana"/>
              </a:rPr>
              <a:t>Carl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6F50EA-215C-49EB-80F5-EEA80CBA4D41}"/>
              </a:ext>
            </a:extLst>
          </p:cNvPr>
          <p:cNvSpPr txBox="1"/>
          <p:nvPr/>
        </p:nvSpPr>
        <p:spPr>
          <a:xfrm>
            <a:off x="9338373" y="3594083"/>
            <a:ext cx="2743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baseline="3858" dirty="0">
                <a:solidFill>
                  <a:srgbClr val="C00000"/>
                </a:solidFill>
                <a:cs typeface="Verdana"/>
              </a:rPr>
              <a:t>Russel</a:t>
            </a:r>
            <a:endParaRPr lang="ar-SA" sz="3200" dirty="0">
              <a:solidFill>
                <a:srgbClr val="C00000"/>
              </a:solidFill>
            </a:endParaRP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C9766CD5-95B2-4303-9084-46934FAFC68C}"/>
              </a:ext>
            </a:extLst>
          </p:cNvPr>
          <p:cNvCxnSpPr>
            <a:cxnSpLocks/>
          </p:cNvCxnSpPr>
          <p:nvPr/>
        </p:nvCxnSpPr>
        <p:spPr>
          <a:xfrm>
            <a:off x="10709967" y="3209393"/>
            <a:ext cx="738679" cy="55986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6BD31B8F-C9A9-445B-A0AB-AAE2F9023529}"/>
              </a:ext>
            </a:extLst>
          </p:cNvPr>
          <p:cNvCxnSpPr>
            <a:cxnSpLocks/>
            <a:endCxn id="9" idx="1"/>
          </p:cNvCxnSpPr>
          <p:nvPr/>
        </p:nvCxnSpPr>
        <p:spPr>
          <a:xfrm flipH="1" flipV="1">
            <a:off x="1361610" y="3382822"/>
            <a:ext cx="270420" cy="32440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0938CB-D5BD-4DCF-8D03-988148466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4" y="842833"/>
            <a:ext cx="10794699" cy="7437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F08F846-5997-46BB-944D-2D3AFBE5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8" y="1792435"/>
            <a:ext cx="12184087" cy="389890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9227801-2FD6-491D-B368-7D5D4E01887B}"/>
              </a:ext>
            </a:extLst>
          </p:cNvPr>
          <p:cNvSpPr/>
          <p:nvPr/>
        </p:nvSpPr>
        <p:spPr>
          <a:xfrm>
            <a:off x="1430355" y="1566976"/>
            <a:ext cx="211166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b="1" dirty="0">
                <a:ln w="0"/>
                <a:solidFill>
                  <a:srgbClr val="C00000"/>
                </a:solidFill>
              </a:rPr>
              <a:t>the most interesting</a:t>
            </a:r>
            <a:endParaRPr lang="ar-SA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92FBA6C-D59A-479F-923A-094CE7205973}"/>
              </a:ext>
            </a:extLst>
          </p:cNvPr>
          <p:cNvSpPr/>
          <p:nvPr/>
        </p:nvSpPr>
        <p:spPr>
          <a:xfrm>
            <a:off x="8486430" y="3429000"/>
            <a:ext cx="125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 highest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2F5EA99-38CE-4C0B-A364-122208258BA3}"/>
              </a:ext>
            </a:extLst>
          </p:cNvPr>
          <p:cNvSpPr/>
          <p:nvPr/>
        </p:nvSpPr>
        <p:spPr>
          <a:xfrm>
            <a:off x="1796779" y="2136966"/>
            <a:ext cx="1038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heavier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2B502B-611A-4188-9236-50B355770732}"/>
              </a:ext>
            </a:extLst>
          </p:cNvPr>
          <p:cNvSpPr/>
          <p:nvPr/>
        </p:nvSpPr>
        <p:spPr>
          <a:xfrm>
            <a:off x="4447488" y="2191947"/>
            <a:ext cx="174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more expensive 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5EC4E4-AF9C-4018-BE9E-ECC7E2F75370}"/>
              </a:ext>
            </a:extLst>
          </p:cNvPr>
          <p:cNvSpPr/>
          <p:nvPr/>
        </p:nvSpPr>
        <p:spPr>
          <a:xfrm>
            <a:off x="2048060" y="4220158"/>
            <a:ext cx="1335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 quietest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CF80992-C5EE-4963-A1EC-528934005322}"/>
              </a:ext>
            </a:extLst>
          </p:cNvPr>
          <p:cNvSpPr/>
          <p:nvPr/>
        </p:nvSpPr>
        <p:spPr>
          <a:xfrm>
            <a:off x="4238302" y="2643005"/>
            <a:ext cx="826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better 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79C58CB-9EA0-4FE5-8BD5-31DC01BD63EC}"/>
              </a:ext>
            </a:extLst>
          </p:cNvPr>
          <p:cNvSpPr/>
          <p:nvPr/>
        </p:nvSpPr>
        <p:spPr>
          <a:xfrm>
            <a:off x="4008881" y="4603131"/>
            <a:ext cx="1955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 most beautiful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0869200-612E-4BAD-864D-09828B7DD1CA}"/>
              </a:ext>
            </a:extLst>
          </p:cNvPr>
          <p:cNvSpPr/>
          <p:nvPr/>
        </p:nvSpPr>
        <p:spPr>
          <a:xfrm>
            <a:off x="2203747" y="2985900"/>
            <a:ext cx="1445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 warmest 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9984213-F5C1-497D-A435-2039364FAFA9}"/>
              </a:ext>
            </a:extLst>
          </p:cNvPr>
          <p:cNvSpPr/>
          <p:nvPr/>
        </p:nvSpPr>
        <p:spPr>
          <a:xfrm>
            <a:off x="5208728" y="3013117"/>
            <a:ext cx="1155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 driest 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33393F4-AF03-42DD-AA32-3D16D95F6943}"/>
              </a:ext>
            </a:extLst>
          </p:cNvPr>
          <p:cNvSpPr/>
          <p:nvPr/>
        </p:nvSpPr>
        <p:spPr>
          <a:xfrm>
            <a:off x="5420061" y="4993691"/>
            <a:ext cx="773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bigger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11015521" y="2864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E0E826-0B4A-48AB-9CAE-A48125319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60" y="713347"/>
            <a:ext cx="5819775" cy="3333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9A7C7A-4D00-4F8F-8E40-3165E84BC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405" y="2086041"/>
            <a:ext cx="9039556" cy="100800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DB62311-F488-4262-890A-8219EB464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406"/>
          <a:stretch/>
        </p:blipFill>
        <p:spPr>
          <a:xfrm>
            <a:off x="9136167" y="2731625"/>
            <a:ext cx="3253113" cy="42682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C7C5FA7-E485-40C3-BE0F-E654437B9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0" y="538543"/>
            <a:ext cx="10619761" cy="621909"/>
          </a:xfrm>
          <a:prstGeom prst="rect">
            <a:avLst/>
          </a:prstGeom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01CFE09F-C7B9-4A16-A93E-0FBF90D2986A}"/>
              </a:ext>
            </a:extLst>
          </p:cNvPr>
          <p:cNvSpPr/>
          <p:nvPr/>
        </p:nvSpPr>
        <p:spPr>
          <a:xfrm>
            <a:off x="571220" y="468481"/>
            <a:ext cx="10619761" cy="749570"/>
          </a:xfrm>
          <a:prstGeom prst="wedgeRoundRectCallout">
            <a:avLst>
              <a:gd name="adj1" fmla="val 33864"/>
              <a:gd name="adj2" fmla="val 15620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8998F2E1-D012-4AC8-BC25-BCA4A155C35E}"/>
              </a:ext>
            </a:extLst>
          </p:cNvPr>
          <p:cNvCxnSpPr/>
          <p:nvPr/>
        </p:nvCxnSpPr>
        <p:spPr>
          <a:xfrm>
            <a:off x="4641446" y="1046722"/>
            <a:ext cx="145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صورة 14">
            <a:extLst>
              <a:ext uri="{FF2B5EF4-FFF2-40B4-BE49-F238E27FC236}">
                <a16:creationId xmlns:a16="http://schemas.microsoft.com/office/drawing/2014/main" id="{1C3BC653-6BAA-4037-A522-35AB1EAF5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59" y="3707176"/>
            <a:ext cx="4329444" cy="243747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B267DB5-AD90-48C1-9F6B-A822845D36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183" y="2937670"/>
            <a:ext cx="2542648" cy="38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B10ADBFC-30FA-4FEF-804F-F71271E9082A}"/>
              </a:ext>
            </a:extLst>
          </p:cNvPr>
          <p:cNvSpPr txBox="1"/>
          <p:nvPr/>
        </p:nvSpPr>
        <p:spPr>
          <a:xfrm>
            <a:off x="1762728" y="1083159"/>
            <a:ext cx="86665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latin typeface="MyriadPro-Bold"/>
              </a:rPr>
              <a:t>1. </a:t>
            </a:r>
            <a:r>
              <a:rPr lang="en-US" sz="3200" b="1" dirty="0">
                <a:solidFill>
                  <a:srgbClr val="FF0000"/>
                </a:solidFill>
                <a:latin typeface="MyriadPro-Bold"/>
              </a:rPr>
              <a:t>A: </a:t>
            </a:r>
            <a:r>
              <a:rPr lang="en-US" sz="3200" b="1" dirty="0">
                <a:latin typeface="MyriadPro-Light"/>
              </a:rPr>
              <a:t>The Amazon is longer than the Nile. (short)</a:t>
            </a:r>
          </a:p>
          <a:p>
            <a:pPr algn="l" rtl="0"/>
            <a:endParaRPr lang="en-US" sz="3200" b="1" dirty="0">
              <a:latin typeface="MyriadPro-Light"/>
            </a:endParaRPr>
          </a:p>
          <a:p>
            <a:pPr algn="l" rtl="0"/>
            <a:r>
              <a:rPr lang="en-US" sz="3200" b="1" dirty="0">
                <a:solidFill>
                  <a:srgbClr val="00B050"/>
                </a:solidFill>
                <a:latin typeface="MyriadPro-Bold"/>
              </a:rPr>
              <a:t>B: </a:t>
            </a:r>
            <a:r>
              <a:rPr lang="en-US" sz="3200" b="1" dirty="0">
                <a:latin typeface="MyriadPro-Light"/>
              </a:rPr>
              <a:t>No, it isn’t. It’s shorter.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7AABEB8-1BC1-446E-A449-E29FD687A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8" y="3054554"/>
            <a:ext cx="4862030" cy="322717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D3435C-D136-45DB-9EDF-2E0821634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0" y="3056512"/>
            <a:ext cx="5237244" cy="314234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53DBA6D-C305-49C0-BCB1-0AC8C586A109}"/>
              </a:ext>
            </a:extLst>
          </p:cNvPr>
          <p:cNvSpPr txBox="1"/>
          <p:nvPr/>
        </p:nvSpPr>
        <p:spPr>
          <a:xfrm>
            <a:off x="1959016" y="6281725"/>
            <a:ext cx="1872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dirty="0">
                <a:latin typeface="MyriadPro-Light"/>
              </a:rPr>
              <a:t>(Amazon river)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B35FAAC-CF5D-443B-92C9-28DA6D36508F}"/>
              </a:ext>
            </a:extLst>
          </p:cNvPr>
          <p:cNvSpPr txBox="1"/>
          <p:nvPr/>
        </p:nvSpPr>
        <p:spPr>
          <a:xfrm>
            <a:off x="7424680" y="6316086"/>
            <a:ext cx="1872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dirty="0">
                <a:latin typeface="MyriadPro-Light"/>
              </a:rPr>
              <a:t>(Nile river)</a:t>
            </a:r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0430795-7AE9-44EA-B4A5-E52FBD382F90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14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B3D94B6-231E-479C-B5C5-564C8747EC06}"/>
              </a:ext>
            </a:extLst>
          </p:cNvPr>
          <p:cNvSpPr txBox="1"/>
          <p:nvPr/>
        </p:nvSpPr>
        <p:spPr>
          <a:xfrm>
            <a:off x="870995" y="1152607"/>
            <a:ext cx="11004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latin typeface="MyriadPro-Bold"/>
              </a:rPr>
              <a:t>2. </a:t>
            </a:r>
            <a:r>
              <a:rPr lang="en-US" sz="3600" b="1" dirty="0">
                <a:solidFill>
                  <a:srgbClr val="C00000"/>
                </a:solidFill>
                <a:latin typeface="MyriadPro-Bold"/>
              </a:rPr>
              <a:t>A: </a:t>
            </a:r>
            <a:r>
              <a:rPr lang="en-US" sz="3600" b="1" dirty="0">
                <a:latin typeface="MyriadPro-Light"/>
              </a:rPr>
              <a:t>Bananas are cheaper than apples. (expensive)</a:t>
            </a:r>
          </a:p>
          <a:p>
            <a:pPr algn="l" rtl="0"/>
            <a:endParaRPr lang="en-US" sz="3600" b="1" dirty="0">
              <a:latin typeface="MyriadPro-Light"/>
            </a:endParaRPr>
          </a:p>
          <a:p>
            <a:pPr algn="l" rtl="0"/>
            <a:r>
              <a:rPr lang="en-US" sz="3600" b="1" dirty="0">
                <a:solidFill>
                  <a:srgbClr val="00B050"/>
                </a:solidFill>
                <a:latin typeface="MyriadPro-Bold"/>
              </a:rPr>
              <a:t>B: </a:t>
            </a:r>
            <a:r>
              <a:rPr lang="en-US" sz="3600" b="1" dirty="0">
                <a:latin typeface="MyriadPro-Light"/>
              </a:rPr>
              <a:t>No, they aren’t. They’re more expensive.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952F846-0B32-45D6-8A7C-0112BC549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60" y="3429000"/>
            <a:ext cx="3694012" cy="314473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41E0C0E-96BB-4422-931D-7757DE1363EA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69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C9CF9BB-92F9-46FE-B54B-188D15854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79" y="0"/>
            <a:ext cx="12365620" cy="689667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E72E55B-17CB-42ED-A200-0488BD2C28D1}"/>
              </a:ext>
            </a:extLst>
          </p:cNvPr>
          <p:cNvSpPr txBox="1"/>
          <p:nvPr/>
        </p:nvSpPr>
        <p:spPr>
          <a:xfrm>
            <a:off x="5191027" y="326918"/>
            <a:ext cx="18099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EEAB7AEA-DD1B-4487-9B2A-6F2223073D90}"/>
              </a:ext>
            </a:extLst>
          </p:cNvPr>
          <p:cNvSpPr/>
          <p:nvPr/>
        </p:nvSpPr>
        <p:spPr>
          <a:xfrm>
            <a:off x="3368233" y="1175245"/>
            <a:ext cx="6955223" cy="1205122"/>
          </a:xfrm>
          <a:prstGeom prst="wedgeRoundRectCallout">
            <a:avLst>
              <a:gd name="adj1" fmla="val 50914"/>
              <a:gd name="adj2" fmla="val 97076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D27D1D6-38FE-4568-926A-9E440902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57" y="3475285"/>
            <a:ext cx="4551319" cy="342139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2730B43-B3D0-43F3-8084-32657ECB37A1}"/>
              </a:ext>
            </a:extLst>
          </p:cNvPr>
          <p:cNvSpPr txBox="1"/>
          <p:nvPr/>
        </p:nvSpPr>
        <p:spPr>
          <a:xfrm>
            <a:off x="2861096" y="1485418"/>
            <a:ext cx="7969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74151"/>
                </a:solidFill>
                <a:effectLst/>
                <a:latin typeface="Söhne"/>
              </a:rPr>
              <a:t>Where is Burj Al Arab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Söhne"/>
              </a:rPr>
              <a:t>located</a:t>
            </a:r>
            <a:r>
              <a:rPr lang="en-US" sz="4000" b="1" i="0" dirty="0">
                <a:solidFill>
                  <a:srgbClr val="374151"/>
                </a:solidFill>
                <a:effectLst/>
                <a:latin typeface="Söhne"/>
              </a:rPr>
              <a:t>?</a:t>
            </a:r>
            <a:endParaRPr lang="ar-SA" sz="4000" b="1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558720AC-AFCC-4B56-B51D-78A40B610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7" y="1460593"/>
            <a:ext cx="3065413" cy="472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8C8F0D7-D8BA-4A8E-A95A-463188D89EFC}"/>
              </a:ext>
            </a:extLst>
          </p:cNvPr>
          <p:cNvSpPr txBox="1"/>
          <p:nvPr/>
        </p:nvSpPr>
        <p:spPr>
          <a:xfrm>
            <a:off x="1768460" y="3334805"/>
            <a:ext cx="6146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C00000"/>
                </a:solidFill>
                <a:latin typeface="futura-pt-1"/>
              </a:rPr>
              <a:t>In Dubai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5651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8BBE46E1-107C-47BD-9D56-9F70C8F2CA40}"/>
              </a:ext>
            </a:extLst>
          </p:cNvPr>
          <p:cNvSpPr txBox="1"/>
          <p:nvPr/>
        </p:nvSpPr>
        <p:spPr>
          <a:xfrm>
            <a:off x="1079340" y="909539"/>
            <a:ext cx="96619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latin typeface="MyriadPro-Bold"/>
              </a:rPr>
              <a:t>3. </a:t>
            </a:r>
            <a:r>
              <a:rPr lang="en-US" sz="3600" b="1" dirty="0">
                <a:solidFill>
                  <a:srgbClr val="C00000"/>
                </a:solidFill>
                <a:latin typeface="MyriadPro-Bold"/>
              </a:rPr>
              <a:t>A</a:t>
            </a:r>
            <a:r>
              <a:rPr lang="en-US" sz="3600" b="1" dirty="0">
                <a:latin typeface="MyriadPro-Bold"/>
              </a:rPr>
              <a:t>: </a:t>
            </a:r>
            <a:r>
              <a:rPr lang="en-US" sz="3600" b="1" dirty="0">
                <a:latin typeface="MyriadPro-Light"/>
              </a:rPr>
              <a:t>Steel is much harder than diamonds.(soft)</a:t>
            </a:r>
          </a:p>
          <a:p>
            <a:pPr algn="l" rtl="0"/>
            <a:endParaRPr lang="en-US" sz="3600" b="1" dirty="0">
              <a:latin typeface="MyriadPro-Light"/>
            </a:endParaRPr>
          </a:p>
          <a:p>
            <a:pPr algn="l" rtl="0"/>
            <a:r>
              <a:rPr lang="en-US" sz="3600" b="1" dirty="0">
                <a:solidFill>
                  <a:srgbClr val="00B050"/>
                </a:solidFill>
                <a:latin typeface="MyriadPro-Bold"/>
              </a:rPr>
              <a:t>B</a:t>
            </a:r>
            <a:r>
              <a:rPr lang="en-US" sz="3600" b="1" dirty="0">
                <a:latin typeface="MyriadPro-Bold"/>
              </a:rPr>
              <a:t>: </a:t>
            </a:r>
            <a:r>
              <a:rPr lang="en-US" sz="3600" b="1" dirty="0">
                <a:latin typeface="MyriadPro-Light"/>
              </a:rPr>
              <a:t>No, it isn’t. It’s softer.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51BACB-7FB1-4DE2-9975-864494165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32" y="3350745"/>
            <a:ext cx="3570067" cy="288318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ABE0333-A1DE-48B9-B046-60AFE7192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53" y="3350745"/>
            <a:ext cx="4200646" cy="280279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89FE78A-763B-4ECB-A161-11D7D827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179" y="1691697"/>
            <a:ext cx="3014498" cy="16301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47826D-A773-4052-B4F9-E1F1809AB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0" y="4962798"/>
            <a:ext cx="2118785" cy="165904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7E8F71B-8179-47E3-8782-514918D83416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57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0B53C8F4-DFB6-43DC-A760-0BA1F1EFB95C}"/>
              </a:ext>
            </a:extLst>
          </p:cNvPr>
          <p:cNvSpPr txBox="1"/>
          <p:nvPr/>
        </p:nvSpPr>
        <p:spPr>
          <a:xfrm>
            <a:off x="1715947" y="654895"/>
            <a:ext cx="91449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latin typeface="MyriadPro-Bold"/>
              </a:rPr>
              <a:t>4. </a:t>
            </a:r>
            <a:r>
              <a:rPr lang="en-US" sz="3200" b="1" dirty="0">
                <a:solidFill>
                  <a:srgbClr val="C00000"/>
                </a:solidFill>
                <a:latin typeface="MyriadPro-Bold"/>
              </a:rPr>
              <a:t>A</a:t>
            </a:r>
            <a:r>
              <a:rPr lang="en-US" sz="3200" b="1" dirty="0">
                <a:latin typeface="MyriadPro-Bold"/>
              </a:rPr>
              <a:t>: </a:t>
            </a:r>
            <a:r>
              <a:rPr lang="en-US" sz="3200" b="1" dirty="0">
                <a:latin typeface="MyriadPro-Light"/>
              </a:rPr>
              <a:t>China is larger than Canada.(small)</a:t>
            </a:r>
          </a:p>
          <a:p>
            <a:pPr algn="l" rtl="0"/>
            <a:endParaRPr lang="en-US" sz="3200" b="1" dirty="0">
              <a:latin typeface="MyriadPro-Light"/>
            </a:endParaRPr>
          </a:p>
          <a:p>
            <a:pPr algn="l" rtl="0"/>
            <a:endParaRPr lang="en-US" sz="3200" b="1" dirty="0">
              <a:latin typeface="MyriadPro-Light"/>
            </a:endParaRPr>
          </a:p>
          <a:p>
            <a:pPr algn="l" rtl="0"/>
            <a:r>
              <a:rPr lang="en-US" sz="3200" b="1" dirty="0">
                <a:solidFill>
                  <a:srgbClr val="00B050"/>
                </a:solidFill>
                <a:latin typeface="MyriadPro-Bold"/>
              </a:rPr>
              <a:t>B</a:t>
            </a:r>
            <a:r>
              <a:rPr lang="en-US" sz="3200" b="1" dirty="0">
                <a:latin typeface="MyriadPro-Bold"/>
              </a:rPr>
              <a:t>: </a:t>
            </a:r>
            <a:r>
              <a:rPr lang="en-US" sz="3200" b="1" dirty="0">
                <a:latin typeface="MyriadPro-Light"/>
              </a:rPr>
              <a:t>No, it isn’t. It’s smaller</a:t>
            </a:r>
            <a:endParaRPr lang="ar-SA" sz="32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D77D9F6-7BAB-4186-9483-9B044DE57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1" y="3393273"/>
            <a:ext cx="4806870" cy="320332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27DBB9B-8F68-46C2-BC25-B61A56B22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29" y="3429000"/>
            <a:ext cx="4614441" cy="318683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BA51004-0A45-486F-AE74-EF3270700A43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5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8E4632-C028-4EAB-9843-5C8EF3EC019A}"/>
              </a:ext>
            </a:extLst>
          </p:cNvPr>
          <p:cNvSpPr txBox="1"/>
          <p:nvPr/>
        </p:nvSpPr>
        <p:spPr>
          <a:xfrm>
            <a:off x="894145" y="949124"/>
            <a:ext cx="110277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latin typeface="MyriadPro-Bold"/>
              </a:rPr>
              <a:t>5. </a:t>
            </a:r>
            <a:r>
              <a:rPr lang="en-US" sz="3600" b="1" dirty="0">
                <a:solidFill>
                  <a:srgbClr val="FF0000"/>
                </a:solidFill>
                <a:latin typeface="MyriadPro-Bold"/>
              </a:rPr>
              <a:t>A</a:t>
            </a:r>
            <a:r>
              <a:rPr lang="en-US" sz="3600" b="1" dirty="0">
                <a:latin typeface="MyriadPro-Bold"/>
              </a:rPr>
              <a:t>: </a:t>
            </a:r>
            <a:r>
              <a:rPr lang="en-US" sz="3600" b="1" dirty="0">
                <a:latin typeface="MyriadPro-Light"/>
              </a:rPr>
              <a:t>Plane travel is more dangerous than car travel.(safe)</a:t>
            </a:r>
          </a:p>
          <a:p>
            <a:pPr algn="l" rtl="0"/>
            <a:endParaRPr lang="en-US" sz="3600" b="1" dirty="0">
              <a:latin typeface="MyriadPro-Light"/>
            </a:endParaRPr>
          </a:p>
          <a:p>
            <a:pPr algn="l" rtl="0"/>
            <a:r>
              <a:rPr lang="en-US" sz="3600" b="1" dirty="0">
                <a:solidFill>
                  <a:srgbClr val="00B050"/>
                </a:solidFill>
                <a:latin typeface="MyriadPro-Bold"/>
              </a:rPr>
              <a:t>B</a:t>
            </a:r>
            <a:r>
              <a:rPr lang="en-US" sz="3600" b="1" dirty="0">
                <a:latin typeface="MyriadPro-Bold"/>
              </a:rPr>
              <a:t>: </a:t>
            </a:r>
            <a:r>
              <a:rPr lang="en-US" sz="3600" b="1" dirty="0">
                <a:latin typeface="MyriadPro-Light"/>
              </a:rPr>
              <a:t>No, it isn’t. It’s safer.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8D2678-35D3-4BFB-806F-6A25F4392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03" y="3429000"/>
            <a:ext cx="4440240" cy="30448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D091CD-DD71-4BB0-A8B9-159777D9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6"/>
          <a:stretch/>
        </p:blipFill>
        <p:spPr>
          <a:xfrm>
            <a:off x="1357434" y="3322270"/>
            <a:ext cx="4738566" cy="319717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511E8AB-6BE2-4DC3-81F9-5E8EB4A97641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5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B2D51F59-9904-4389-A450-9F948548F4DC}"/>
              </a:ext>
            </a:extLst>
          </p:cNvPr>
          <p:cNvSpPr txBox="1"/>
          <p:nvPr/>
        </p:nvSpPr>
        <p:spPr>
          <a:xfrm>
            <a:off x="1220165" y="1152607"/>
            <a:ext cx="9937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latin typeface="MyriadPro-Bold"/>
              </a:rPr>
              <a:t>6. </a:t>
            </a:r>
            <a:r>
              <a:rPr lang="en-US" sz="3600" b="1" dirty="0">
                <a:solidFill>
                  <a:srgbClr val="FF0000"/>
                </a:solidFill>
                <a:latin typeface="MyriadPro-Bold"/>
              </a:rPr>
              <a:t>A</a:t>
            </a:r>
            <a:r>
              <a:rPr lang="en-US" sz="3600" b="1" dirty="0">
                <a:latin typeface="MyriadPro-Bold"/>
              </a:rPr>
              <a:t>: </a:t>
            </a:r>
            <a:r>
              <a:rPr lang="en-US" sz="3600" b="1" dirty="0">
                <a:latin typeface="MyriadPro-Light"/>
              </a:rPr>
              <a:t>Horses are stronger than elephants.(weak)</a:t>
            </a:r>
          </a:p>
          <a:p>
            <a:pPr algn="l" rtl="0"/>
            <a:endParaRPr lang="en-US" sz="3600" b="1" dirty="0">
              <a:latin typeface="MyriadPro-Light"/>
            </a:endParaRPr>
          </a:p>
          <a:p>
            <a:pPr algn="l" rtl="0"/>
            <a:r>
              <a:rPr lang="en-US" sz="3600" b="1" dirty="0">
                <a:solidFill>
                  <a:srgbClr val="00B050"/>
                </a:solidFill>
                <a:latin typeface="MyriadPro-Bold"/>
              </a:rPr>
              <a:t>B</a:t>
            </a:r>
            <a:r>
              <a:rPr lang="en-US" sz="3600" b="1" dirty="0">
                <a:latin typeface="MyriadPro-Bold"/>
              </a:rPr>
              <a:t>: </a:t>
            </a:r>
            <a:r>
              <a:rPr lang="en-US" sz="3600" b="1" dirty="0">
                <a:latin typeface="MyriadPro-Light"/>
              </a:rPr>
              <a:t>No, they aren’t. They’re weaker</a:t>
            </a:r>
            <a:endParaRPr lang="ar-SA" sz="3600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D92C8DB-0E2E-4BA0-BDB9-41D729E5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821" y="3232966"/>
            <a:ext cx="5325078" cy="327815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AE3779F-37F5-43B3-9CA5-47AD411D77CB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92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85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690D33-FDC5-43C0-97B1-69D6A429B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8082" y="3715473"/>
            <a:ext cx="5638356" cy="30316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019F22A-0E57-453F-AE96-DD48CA19D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55" r="18028"/>
          <a:stretch/>
        </p:blipFill>
        <p:spPr>
          <a:xfrm>
            <a:off x="2442387" y="2294201"/>
            <a:ext cx="7505591" cy="124832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429FA6-0180-4853-AF90-30235EAFA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465"/>
          <a:stretch/>
        </p:blipFill>
        <p:spPr>
          <a:xfrm>
            <a:off x="2332890" y="1201164"/>
            <a:ext cx="9656553" cy="68049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A733A46-43BF-435B-8D0A-BB4A801A7B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"/>
          <a:stretch/>
        </p:blipFill>
        <p:spPr>
          <a:xfrm>
            <a:off x="-787077" y="-298792"/>
            <a:ext cx="3643298" cy="3230525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D2EC4633-6326-422F-A572-1BC5568CAB3F}"/>
              </a:ext>
            </a:extLst>
          </p:cNvPr>
          <p:cNvCxnSpPr>
            <a:cxnSpLocks/>
          </p:cNvCxnSpPr>
          <p:nvPr/>
        </p:nvCxnSpPr>
        <p:spPr>
          <a:xfrm>
            <a:off x="127321" y="2943307"/>
            <a:ext cx="19946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0B5C9533-A45C-4CF9-8801-AF1DDE62C100}"/>
              </a:ext>
            </a:extLst>
          </p:cNvPr>
          <p:cNvSpPr/>
          <p:nvPr/>
        </p:nvSpPr>
        <p:spPr>
          <a:xfrm>
            <a:off x="2156705" y="1034099"/>
            <a:ext cx="9832738" cy="1014620"/>
          </a:xfrm>
          <a:prstGeom prst="wedgeRoundRectCallout">
            <a:avLst>
              <a:gd name="adj1" fmla="val -52969"/>
              <a:gd name="adj2" fmla="val -13933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FA467F7-5CD2-4437-8330-948EE052EEA6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8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9E1C948-2B4D-4EBE-9D3A-19C11D270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45" y="2191282"/>
            <a:ext cx="5883150" cy="4435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97CA771-4931-4D52-A9A5-ABB2EE44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51477"/>
          <a:stretch/>
        </p:blipFill>
        <p:spPr>
          <a:xfrm>
            <a:off x="9858736" y="4051140"/>
            <a:ext cx="2101207" cy="257536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E55BA63-0940-49E7-A963-A74E814AF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57564" b="70517"/>
          <a:stretch/>
        </p:blipFill>
        <p:spPr>
          <a:xfrm>
            <a:off x="682906" y="3134675"/>
            <a:ext cx="1863525" cy="2021942"/>
          </a:xfrm>
          <a:prstGeom prst="rect">
            <a:avLst/>
          </a:prstGeom>
        </p:spPr>
      </p:pic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62DB1C08-D255-40EC-8EEF-DC35D0384D2F}"/>
              </a:ext>
            </a:extLst>
          </p:cNvPr>
          <p:cNvSpPr/>
          <p:nvPr/>
        </p:nvSpPr>
        <p:spPr>
          <a:xfrm>
            <a:off x="34405" y="1344552"/>
            <a:ext cx="3113590" cy="1620456"/>
          </a:xfrm>
          <a:prstGeom prst="wedgeEllipseCallout">
            <a:avLst>
              <a:gd name="adj1" fmla="val 1844"/>
              <a:gd name="adj2" fmla="val 6464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A: Which is </a:t>
            </a:r>
            <a:r>
              <a:rPr lang="en-US" sz="3200" b="1" dirty="0">
                <a:solidFill>
                  <a:srgbClr val="C00000"/>
                </a:solidFill>
              </a:rPr>
              <a:t>faster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98BBB065-6B93-472A-8239-918B6D7132FA}"/>
              </a:ext>
            </a:extLst>
          </p:cNvPr>
          <p:cNvSpPr/>
          <p:nvPr/>
        </p:nvSpPr>
        <p:spPr>
          <a:xfrm>
            <a:off x="6321066" y="231494"/>
            <a:ext cx="5883150" cy="1620456"/>
          </a:xfrm>
          <a:prstGeom prst="wedgeEllipseCallout">
            <a:avLst>
              <a:gd name="adj1" fmla="val 33913"/>
              <a:gd name="adj2" fmla="val 16964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3200" b="1" dirty="0">
              <a:solidFill>
                <a:schemeClr val="tx1"/>
              </a:solidFill>
              <a:latin typeface="MyriadPro-Bold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MyriadPro-Bold"/>
              </a:rPr>
              <a:t>B: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I think a cheetah is </a:t>
            </a:r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faster than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 a horse</a:t>
            </a:r>
            <a:endParaRPr lang="ar-SA" sz="3200" dirty="0">
              <a:solidFill>
                <a:schemeClr val="tx1"/>
              </a:solidFill>
            </a:endParaRPr>
          </a:p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B87721F-4491-432F-A426-1E1764196C87}"/>
              </a:ext>
            </a:extLst>
          </p:cNvPr>
          <p:cNvSpPr/>
          <p:nvPr/>
        </p:nvSpPr>
        <p:spPr>
          <a:xfrm>
            <a:off x="345649" y="231494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0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8A33521-BF8C-4BA3-B825-A87A8E6E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32" y="2109806"/>
            <a:ext cx="5174428" cy="45495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6ECDD74-51E7-4065-988C-4946901D0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50000" r="53929"/>
          <a:stretch/>
        </p:blipFill>
        <p:spPr>
          <a:xfrm>
            <a:off x="455339" y="3151208"/>
            <a:ext cx="2303363" cy="3429000"/>
          </a:xfrm>
          <a:prstGeom prst="rect">
            <a:avLst/>
          </a:prstGeom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79EF2535-69BA-46AE-834B-8874F95A9E01}"/>
              </a:ext>
            </a:extLst>
          </p:cNvPr>
          <p:cNvSpPr/>
          <p:nvPr/>
        </p:nvSpPr>
        <p:spPr>
          <a:xfrm>
            <a:off x="455338" y="169514"/>
            <a:ext cx="7010333" cy="1620456"/>
          </a:xfrm>
          <a:prstGeom prst="wedgeEllipseCallout">
            <a:avLst>
              <a:gd name="adj1" fmla="val -28757"/>
              <a:gd name="adj2" fmla="val 123929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yriadPro-Bold"/>
              </a:rPr>
              <a:t>B: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I think surfing is </a:t>
            </a:r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more difficult than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rollerblading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BCDA7DBE-23F7-42DA-B728-45F5367B3B1E}"/>
              </a:ext>
            </a:extLst>
          </p:cNvPr>
          <p:cNvSpPr/>
          <p:nvPr/>
        </p:nvSpPr>
        <p:spPr>
          <a:xfrm>
            <a:off x="8599990" y="694480"/>
            <a:ext cx="3604226" cy="1157469"/>
          </a:xfrm>
          <a:prstGeom prst="wedgeEllipseCallout">
            <a:avLst>
              <a:gd name="adj1" fmla="val -1091"/>
              <a:gd name="adj2" fmla="val 16564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en-US" sz="2800" b="1" dirty="0">
              <a:solidFill>
                <a:schemeClr val="tx1"/>
              </a:solidFill>
              <a:latin typeface="MyriadPro-Bold"/>
            </a:endParaRPr>
          </a:p>
          <a:p>
            <a:pPr algn="ctr" rtl="0"/>
            <a:r>
              <a:rPr lang="en-US" sz="2800" b="1" dirty="0">
                <a:solidFill>
                  <a:schemeClr val="tx1"/>
                </a:solidFill>
                <a:latin typeface="MyriadPro-Bold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MyriadPro-Light"/>
              </a:rPr>
              <a:t>Which is </a:t>
            </a:r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more difficult</a:t>
            </a:r>
            <a:r>
              <a:rPr lang="en-US" sz="2800" b="1" dirty="0">
                <a:solidFill>
                  <a:schemeClr val="tx1"/>
                </a:solidFill>
                <a:latin typeface="MyriadPro-Light"/>
              </a:rPr>
              <a:t>?</a:t>
            </a:r>
          </a:p>
          <a:p>
            <a:pPr algn="ctr"/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E0611E7-3A4C-4211-8E42-5850034583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50000" r="53929"/>
          <a:stretch/>
        </p:blipFill>
        <p:spPr>
          <a:xfrm>
            <a:off x="455338" y="3151208"/>
            <a:ext cx="2303363" cy="3429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D8C4BC2-286C-43CD-B5D8-64A95F2FAB5A}"/>
              </a:ext>
            </a:extLst>
          </p:cNvPr>
          <p:cNvSpPr/>
          <p:nvPr/>
        </p:nvSpPr>
        <p:spPr>
          <a:xfrm>
            <a:off x="10704654" y="169514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5048C02-1029-77C3-FDBC-CF00A8F84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57564" b="70517"/>
          <a:stretch/>
        </p:blipFill>
        <p:spPr>
          <a:xfrm>
            <a:off x="9470340" y="3429000"/>
            <a:ext cx="1863525" cy="20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C156535-5AA1-47CE-92D5-36A88279B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48" y="2337728"/>
            <a:ext cx="6005309" cy="43107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3A3CCEFB-9D7C-46F3-B0B0-9D78FDC7791B}"/>
              </a:ext>
            </a:extLst>
          </p:cNvPr>
          <p:cNvSpPr/>
          <p:nvPr/>
        </p:nvSpPr>
        <p:spPr>
          <a:xfrm>
            <a:off x="-17653" y="299148"/>
            <a:ext cx="3825724" cy="1552802"/>
          </a:xfrm>
          <a:prstGeom prst="wedgeEllipseCallout">
            <a:avLst>
              <a:gd name="adj1" fmla="val -11006"/>
              <a:gd name="adj2" fmla="val 13226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A: Which is </a:t>
            </a:r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more dangerous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09DA9509-9386-44D2-9EFE-FCA67AC10A6E}"/>
              </a:ext>
            </a:extLst>
          </p:cNvPr>
          <p:cNvSpPr/>
          <p:nvPr/>
        </p:nvSpPr>
        <p:spPr>
          <a:xfrm>
            <a:off x="5183151" y="93747"/>
            <a:ext cx="6891436" cy="1620456"/>
          </a:xfrm>
          <a:prstGeom prst="wedgeEllipseCallout">
            <a:avLst>
              <a:gd name="adj1" fmla="val 22156"/>
              <a:gd name="adj2" fmla="val 11321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3200" b="1" dirty="0">
              <a:solidFill>
                <a:schemeClr val="tx1"/>
              </a:solidFill>
              <a:latin typeface="MyriadPro-Bold"/>
            </a:endParaRPr>
          </a:p>
          <a:p>
            <a:pPr algn="l" rtl="0"/>
            <a:r>
              <a:rPr lang="en-US" sz="3200" b="1" dirty="0">
                <a:solidFill>
                  <a:schemeClr val="tx1"/>
                </a:solidFill>
                <a:latin typeface="MyriadPro-Bold"/>
              </a:rPr>
              <a:t>B: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I think driving is </a:t>
            </a:r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more dangerous than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flying.</a:t>
            </a:r>
          </a:p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056BE99-34C6-4944-B308-D29C8AF2FC8A}"/>
              </a:ext>
            </a:extLst>
          </p:cNvPr>
          <p:cNvSpPr/>
          <p:nvPr/>
        </p:nvSpPr>
        <p:spPr>
          <a:xfrm>
            <a:off x="3808071" y="114482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8D1BE61-BA5A-C8DD-FE00-86CC669F62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51477"/>
          <a:stretch/>
        </p:blipFill>
        <p:spPr>
          <a:xfrm flipH="1">
            <a:off x="466845" y="3688089"/>
            <a:ext cx="2141317" cy="263592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DE54BAC-770B-3A37-DEAA-DD8DD8037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57564" b="70517"/>
          <a:stretch/>
        </p:blipFill>
        <p:spPr>
          <a:xfrm>
            <a:off x="9470340" y="3429000"/>
            <a:ext cx="1863525" cy="20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9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28FCFED-E973-4FA5-B167-0F6E8C020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90" y="2262583"/>
            <a:ext cx="5314651" cy="42542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8CB61FA-E082-4EB4-A7DF-797E96D23B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51477"/>
          <a:stretch/>
        </p:blipFill>
        <p:spPr>
          <a:xfrm flipH="1">
            <a:off x="347239" y="4036882"/>
            <a:ext cx="2141317" cy="26359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26C379-6B41-4A39-A076-FEA6575B4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50000" r="53929"/>
          <a:stretch/>
        </p:blipFill>
        <p:spPr>
          <a:xfrm flipH="1">
            <a:off x="10099876" y="3429000"/>
            <a:ext cx="2092124" cy="3429000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D019B55-7C37-4CC3-AD9E-78122649C08D}"/>
              </a:ext>
            </a:extLst>
          </p:cNvPr>
          <p:cNvSpPr/>
          <p:nvPr/>
        </p:nvSpPr>
        <p:spPr>
          <a:xfrm>
            <a:off x="-17653" y="299148"/>
            <a:ext cx="3825724" cy="1552802"/>
          </a:xfrm>
          <a:prstGeom prst="wedgeEllipseCallout">
            <a:avLst>
              <a:gd name="adj1" fmla="val -11006"/>
              <a:gd name="adj2" fmla="val 13226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A: Which is </a:t>
            </a:r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more exciting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7999FCD9-54D1-455B-A626-617EFE596386}"/>
              </a:ext>
            </a:extLst>
          </p:cNvPr>
          <p:cNvSpPr/>
          <p:nvPr/>
        </p:nvSpPr>
        <p:spPr>
          <a:xfrm>
            <a:off x="5183151" y="93747"/>
            <a:ext cx="6891436" cy="1620456"/>
          </a:xfrm>
          <a:prstGeom prst="wedgeEllipseCallout">
            <a:avLst>
              <a:gd name="adj1" fmla="val 22156"/>
              <a:gd name="adj2" fmla="val 11321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3200" b="1" dirty="0">
              <a:solidFill>
                <a:schemeClr val="tx1"/>
              </a:solidFill>
              <a:latin typeface="MyriadPro-Bold"/>
            </a:endParaRPr>
          </a:p>
          <a:p>
            <a:pPr algn="l" rtl="0"/>
            <a:r>
              <a:rPr lang="en-US" sz="3200" b="1" dirty="0">
                <a:solidFill>
                  <a:schemeClr val="tx1"/>
                </a:solidFill>
                <a:latin typeface="MyriadPro-Bold"/>
              </a:rPr>
              <a:t>B: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I think sky diving is </a:t>
            </a:r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more exciting than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 sailing.</a:t>
            </a:r>
          </a:p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8011F40-8457-47E8-94F3-79834F8FF902}"/>
              </a:ext>
            </a:extLst>
          </p:cNvPr>
          <p:cNvSpPr/>
          <p:nvPr/>
        </p:nvSpPr>
        <p:spPr>
          <a:xfrm>
            <a:off x="3967261" y="937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0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8CF845D-6107-4A3B-8089-C1D77EB6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91" y="2279063"/>
            <a:ext cx="5623559" cy="43370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0368B25-11C7-46A1-B0AF-B7761661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50000" r="53929"/>
          <a:stretch/>
        </p:blipFill>
        <p:spPr>
          <a:xfrm flipH="1">
            <a:off x="9974388" y="3324828"/>
            <a:ext cx="2217612" cy="3429000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39978AD-283A-43BA-BAA3-6CF709B6E6A2}"/>
              </a:ext>
            </a:extLst>
          </p:cNvPr>
          <p:cNvSpPr/>
          <p:nvPr/>
        </p:nvSpPr>
        <p:spPr>
          <a:xfrm>
            <a:off x="455338" y="169514"/>
            <a:ext cx="7010333" cy="1620456"/>
          </a:xfrm>
          <a:prstGeom prst="wedgeEllipseCallout">
            <a:avLst>
              <a:gd name="adj1" fmla="val -28757"/>
              <a:gd name="adj2" fmla="val 123929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dirty="0">
                <a:solidFill>
                  <a:schemeClr val="tx1"/>
                </a:solidFill>
                <a:latin typeface="MyriadPro-Bold"/>
              </a:rPr>
              <a:t>B: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I think football </a:t>
            </a:r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more popular than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 rugby.</a:t>
            </a: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B93804DA-ECFA-46A7-A859-185F7A55B52D}"/>
              </a:ext>
            </a:extLst>
          </p:cNvPr>
          <p:cNvSpPr/>
          <p:nvPr/>
        </p:nvSpPr>
        <p:spPr>
          <a:xfrm>
            <a:off x="8587774" y="714893"/>
            <a:ext cx="3604226" cy="1157469"/>
          </a:xfrm>
          <a:prstGeom prst="wedgeEllipseCallout">
            <a:avLst>
              <a:gd name="adj1" fmla="val -1091"/>
              <a:gd name="adj2" fmla="val 16564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en-US" sz="2800" b="1" dirty="0">
              <a:solidFill>
                <a:schemeClr val="tx1"/>
              </a:solidFill>
              <a:latin typeface="MyriadPro-Bold"/>
            </a:endParaRPr>
          </a:p>
          <a:p>
            <a:pPr algn="ctr" rtl="0"/>
            <a:r>
              <a:rPr lang="en-US" sz="2800" b="1" dirty="0">
                <a:solidFill>
                  <a:schemeClr val="tx1"/>
                </a:solidFill>
                <a:latin typeface="MyriadPro-Bold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MyriadPro-Light"/>
              </a:rPr>
              <a:t>Which is </a:t>
            </a:r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more popular</a:t>
            </a:r>
            <a:r>
              <a:rPr lang="en-US" sz="2800" b="1" dirty="0">
                <a:solidFill>
                  <a:schemeClr val="tx1"/>
                </a:solidFill>
                <a:latin typeface="MyriadPro-Light"/>
              </a:rPr>
              <a:t>?</a:t>
            </a:r>
          </a:p>
          <a:p>
            <a:pPr algn="ctr"/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C7706EE-2AF0-4A64-A852-B1DAC5869F01}"/>
              </a:ext>
            </a:extLst>
          </p:cNvPr>
          <p:cNvSpPr/>
          <p:nvPr/>
        </p:nvSpPr>
        <p:spPr>
          <a:xfrm>
            <a:off x="7849150" y="169514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6B5451A-55A4-81AD-6BD5-54E536396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57564" b="70517"/>
          <a:stretch/>
        </p:blipFill>
        <p:spPr>
          <a:xfrm>
            <a:off x="884497" y="3324828"/>
            <a:ext cx="1863525" cy="20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7977B85-A494-4B98-81F3-7BA22C630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2CE5A8B-EF79-40EB-8DDC-C82071048245}"/>
              </a:ext>
            </a:extLst>
          </p:cNvPr>
          <p:cNvSpPr txBox="1"/>
          <p:nvPr/>
        </p:nvSpPr>
        <p:spPr>
          <a:xfrm>
            <a:off x="2061731" y="792374"/>
            <a:ext cx="103820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6600" b="1" dirty="0">
                <a:latin typeface="BRADDON" panose="02000500000000000000" pitchFamily="2" charset="0"/>
              </a:rPr>
              <a:t>Unit 11</a:t>
            </a:r>
            <a:endParaRPr lang="ar-SA" sz="6600" b="1" dirty="0"/>
          </a:p>
          <a:p>
            <a:pPr algn="l" rtl="0"/>
            <a:r>
              <a:rPr lang="en-US" sz="6600" b="1" dirty="0">
                <a:latin typeface="BRADDON" panose="02000500000000000000" pitchFamily="2" charset="0"/>
              </a:rPr>
              <a:t>There’s No Comparison </a:t>
            </a:r>
          </a:p>
          <a:p>
            <a:pPr algn="l" rtl="0"/>
            <a:r>
              <a:rPr lang="en-US" sz="4800" dirty="0">
                <a:latin typeface="BRADDON" panose="02000500000000000000" pitchFamily="2" charset="0"/>
              </a:rPr>
              <a:t>Grammar</a:t>
            </a:r>
            <a:r>
              <a:rPr lang="en-US" sz="6600" b="1" dirty="0">
                <a:latin typeface="BRADDON" panose="02000500000000000000" pitchFamily="2" charset="0"/>
              </a:rPr>
              <a:t>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DA57AB-10C0-4D73-B723-DCA874FE6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37" y="2527983"/>
            <a:ext cx="5764049" cy="51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A92F665-3A1D-477B-8FD4-E9ACD176D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4" y="2256601"/>
            <a:ext cx="5768840" cy="45114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9B20010-4C8F-4954-8F4E-14A42E2C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51477"/>
          <a:stretch/>
        </p:blipFill>
        <p:spPr>
          <a:xfrm>
            <a:off x="9334781" y="3490586"/>
            <a:ext cx="2615885" cy="3206187"/>
          </a:xfrm>
          <a:prstGeom prst="rect">
            <a:avLst/>
          </a:prstGeom>
        </p:spPr>
      </p:pic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E64D8FF6-8B01-473A-954D-7B40FD141EF8}"/>
              </a:ext>
            </a:extLst>
          </p:cNvPr>
          <p:cNvSpPr/>
          <p:nvPr/>
        </p:nvSpPr>
        <p:spPr>
          <a:xfrm>
            <a:off x="-17653" y="299148"/>
            <a:ext cx="3825724" cy="1552802"/>
          </a:xfrm>
          <a:prstGeom prst="wedgeEllipseCallout">
            <a:avLst>
              <a:gd name="adj1" fmla="val -11006"/>
              <a:gd name="adj2" fmla="val 13226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 rtl="0"/>
            <a:r>
              <a:rPr lang="en-US" sz="2800" b="1" dirty="0">
                <a:solidFill>
                  <a:schemeClr val="tx1"/>
                </a:solidFill>
                <a:latin typeface="MyriadPro-Bold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MyriadPro-Light"/>
              </a:rPr>
              <a:t>Which is </a:t>
            </a:r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easier</a:t>
            </a:r>
            <a:r>
              <a:rPr lang="en-US" sz="2800" b="1" dirty="0">
                <a:solidFill>
                  <a:schemeClr val="tx1"/>
                </a:solidFill>
                <a:latin typeface="MyriadPro-Light"/>
              </a:rPr>
              <a:t>?</a:t>
            </a:r>
          </a:p>
          <a:p>
            <a:pPr algn="ctr"/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6A183AE1-BC14-4007-AE49-4F3001B863C5}"/>
              </a:ext>
            </a:extLst>
          </p:cNvPr>
          <p:cNvSpPr/>
          <p:nvPr/>
        </p:nvSpPr>
        <p:spPr>
          <a:xfrm>
            <a:off x="5263533" y="118905"/>
            <a:ext cx="6891436" cy="1620456"/>
          </a:xfrm>
          <a:prstGeom prst="wedgeEllipseCallout">
            <a:avLst>
              <a:gd name="adj1" fmla="val 22156"/>
              <a:gd name="adj2" fmla="val 11321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3200" b="1" dirty="0">
              <a:solidFill>
                <a:schemeClr val="tx1"/>
              </a:solidFill>
              <a:latin typeface="MyriadPro-Bold"/>
            </a:endParaRPr>
          </a:p>
          <a:p>
            <a:pPr algn="l" rtl="0"/>
            <a:endParaRPr lang="en-US" sz="3200" b="1" dirty="0">
              <a:solidFill>
                <a:schemeClr val="tx1"/>
              </a:solidFill>
              <a:latin typeface="MyriadPro-Bold"/>
            </a:endParaRPr>
          </a:p>
          <a:p>
            <a:pPr algn="ctr" rtl="0"/>
            <a:r>
              <a:rPr lang="en-US" sz="3200" b="1" dirty="0">
                <a:solidFill>
                  <a:schemeClr val="tx1"/>
                </a:solidFill>
                <a:latin typeface="MyriadPro-Bold"/>
              </a:rPr>
              <a:t>B: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I think English is </a:t>
            </a:r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easier than </a:t>
            </a:r>
            <a:r>
              <a:rPr lang="en-US" sz="3200" b="1" dirty="0">
                <a:solidFill>
                  <a:schemeClr val="tx1"/>
                </a:solidFill>
                <a:latin typeface="MyriadPro-Light"/>
              </a:rPr>
              <a:t>math</a:t>
            </a:r>
          </a:p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FFC9495-078E-4644-94DF-773F58EC1485}"/>
              </a:ext>
            </a:extLst>
          </p:cNvPr>
          <p:cNvSpPr/>
          <p:nvPr/>
        </p:nvSpPr>
        <p:spPr>
          <a:xfrm>
            <a:off x="4007452" y="29914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8A28C91-1780-78D9-6D84-2984CAEE24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57564" b="70517"/>
          <a:stretch/>
        </p:blipFill>
        <p:spPr>
          <a:xfrm>
            <a:off x="560462" y="3501345"/>
            <a:ext cx="1863525" cy="20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1E697F5-987D-470E-A4CC-174457A2A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886" y="1901474"/>
            <a:ext cx="3306011" cy="505721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9031CF3-2122-4145-B39D-A42BC689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78" y="353401"/>
            <a:ext cx="8102279" cy="1092218"/>
          </a:xfrm>
          <a:prstGeom prst="rect">
            <a:avLst/>
          </a:prstGeom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C8474EE7-E616-4022-BB0F-96A55A8D5F7D}"/>
              </a:ext>
            </a:extLst>
          </p:cNvPr>
          <p:cNvSpPr/>
          <p:nvPr/>
        </p:nvSpPr>
        <p:spPr>
          <a:xfrm>
            <a:off x="1400537" y="100158"/>
            <a:ext cx="8785185" cy="1592215"/>
          </a:xfrm>
          <a:prstGeom prst="wedgeRoundRectCallout">
            <a:avLst>
              <a:gd name="adj1" fmla="val 46492"/>
              <a:gd name="adj2" fmla="val 7340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56D15AA7-27FC-49CD-9A17-E168B0BE277E}"/>
              </a:ext>
            </a:extLst>
          </p:cNvPr>
          <p:cNvCxnSpPr/>
          <p:nvPr/>
        </p:nvCxnSpPr>
        <p:spPr>
          <a:xfrm>
            <a:off x="6794339" y="1401965"/>
            <a:ext cx="224454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صورة 9">
            <a:extLst>
              <a:ext uri="{FF2B5EF4-FFF2-40B4-BE49-F238E27FC236}">
                <a16:creationId xmlns:a16="http://schemas.microsoft.com/office/drawing/2014/main" id="{1172AC9A-71DE-4B14-83A6-C4740A573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0" y="1945616"/>
            <a:ext cx="5822443" cy="202216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CB3230D-402F-45BD-BAAA-F34D4C72A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117" y="3898049"/>
            <a:ext cx="3462460" cy="276996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A2071CA9-E345-4082-95BE-0EB50C441574}"/>
              </a:ext>
            </a:extLst>
          </p:cNvPr>
          <p:cNvSpPr/>
          <p:nvPr/>
        </p:nvSpPr>
        <p:spPr>
          <a:xfrm>
            <a:off x="10668000" y="435203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ED86AA3-70C0-38D0-8EF1-335272B4B0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57564" b="70517"/>
          <a:stretch/>
        </p:blipFill>
        <p:spPr>
          <a:xfrm>
            <a:off x="468774" y="3967782"/>
            <a:ext cx="1863525" cy="20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713DCD3-B5D4-4484-9AE4-A8F4DAE3F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56" y="4062786"/>
            <a:ext cx="3432398" cy="24357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696E117-62A0-44C3-955F-5F22E1386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50000" r="53929"/>
          <a:stretch/>
        </p:blipFill>
        <p:spPr>
          <a:xfrm flipH="1">
            <a:off x="10166748" y="4104861"/>
            <a:ext cx="1578162" cy="2440245"/>
          </a:xfrm>
          <a:prstGeom prst="rect">
            <a:avLst/>
          </a:prstGeom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D6387AD4-5F3E-4F7C-997B-216BFC6347FD}"/>
              </a:ext>
            </a:extLst>
          </p:cNvPr>
          <p:cNvSpPr/>
          <p:nvPr/>
        </p:nvSpPr>
        <p:spPr>
          <a:xfrm>
            <a:off x="1693058" y="1413684"/>
            <a:ext cx="4227896" cy="2158298"/>
          </a:xfrm>
          <a:prstGeom prst="cloudCallout">
            <a:avLst>
              <a:gd name="adj1" fmla="val -27345"/>
              <a:gd name="adj2" fmla="val 785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7EE886F-1927-452C-8CEC-6663833BA022}"/>
              </a:ext>
            </a:extLst>
          </p:cNvPr>
          <p:cNvSpPr/>
          <p:nvPr/>
        </p:nvSpPr>
        <p:spPr>
          <a:xfrm>
            <a:off x="2451585" y="2169668"/>
            <a:ext cx="31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 think surfing is  the most difficult  sport in the world.</a:t>
            </a: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F2245E72-BC2C-4EC5-B6A6-FE03D49FE013}"/>
              </a:ext>
            </a:extLst>
          </p:cNvPr>
          <p:cNvSpPr/>
          <p:nvPr/>
        </p:nvSpPr>
        <p:spPr>
          <a:xfrm>
            <a:off x="7404652" y="826695"/>
            <a:ext cx="4059875" cy="2232248"/>
          </a:xfrm>
          <a:prstGeom prst="cloudCallout">
            <a:avLst>
              <a:gd name="adj1" fmla="val 31651"/>
              <a:gd name="adj2" fmla="val 74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315D9CC-4FFD-4A07-A4DD-F39C8D6F3682}"/>
              </a:ext>
            </a:extLst>
          </p:cNvPr>
          <p:cNvSpPr/>
          <p:nvPr/>
        </p:nvSpPr>
        <p:spPr>
          <a:xfrm>
            <a:off x="7970618" y="1292504"/>
            <a:ext cx="3493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anmar Text" panose="020B0502040204020203" pitchFamily="34" charset="0"/>
                <a:cs typeface="Myanmar Text" panose="020B0502040204020203" pitchFamily="34" charset="0"/>
              </a:rPr>
              <a:t>I think driving is the most </a:t>
            </a:r>
          </a:p>
          <a:p>
            <a:pPr algn="l" rtl="0"/>
            <a:r>
              <a:rPr lang="en-US" b="1" dirty="0">
                <a:latin typeface="Myanmar Text" panose="020B0502040204020203" pitchFamily="34" charset="0"/>
                <a:cs typeface="Myanmar Text" panose="020B0502040204020203" pitchFamily="34" charset="0"/>
              </a:rPr>
              <a:t>dangerous activity </a:t>
            </a:r>
          </a:p>
          <a:p>
            <a:pPr algn="l" rtl="0"/>
            <a:r>
              <a:rPr lang="en-US" b="1" dirty="0">
                <a:latin typeface="Myanmar Text" panose="020B0502040204020203" pitchFamily="34" charset="0"/>
                <a:cs typeface="Myanmar Text" panose="020B0502040204020203" pitchFamily="34" charset="0"/>
              </a:rPr>
              <a:t>we perform during </a:t>
            </a:r>
          </a:p>
          <a:p>
            <a:pPr algn="l" rtl="0"/>
            <a:r>
              <a:rPr lang="en-US" b="1" dirty="0">
                <a:latin typeface="Myanmar Text" panose="020B0502040204020203" pitchFamily="34" charset="0"/>
                <a:cs typeface="Myanmar Text" panose="020B0502040204020203" pitchFamily="34" charset="0"/>
              </a:rPr>
              <a:t>the day 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E2C6097-66BC-4F68-8550-FF45D2E3C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51477"/>
          <a:stretch/>
        </p:blipFill>
        <p:spPr>
          <a:xfrm flipH="1">
            <a:off x="347239" y="4036882"/>
            <a:ext cx="2141317" cy="263592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87C1223-15E5-41BF-8828-565F3FCA6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61" y="4062786"/>
            <a:ext cx="3723481" cy="248232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8AAF394-C561-4BAC-9AA6-80618A2D4A03}"/>
              </a:ext>
            </a:extLst>
          </p:cNvPr>
          <p:cNvSpPr/>
          <p:nvPr/>
        </p:nvSpPr>
        <p:spPr>
          <a:xfrm>
            <a:off x="5822623" y="357765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93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6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8FAD51D-60A8-407B-AE1D-F86177625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D7A42E0-A6AD-4062-BE22-0FDBF29C3E3F}"/>
              </a:ext>
            </a:extLst>
          </p:cNvPr>
          <p:cNvSpPr txBox="1"/>
          <p:nvPr/>
        </p:nvSpPr>
        <p:spPr>
          <a:xfrm>
            <a:off x="3097836" y="1311119"/>
            <a:ext cx="561837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/>
              <a:t>Let’s have a break and play a game!</a:t>
            </a:r>
            <a:endParaRPr lang="ar-SA" sz="4400" b="1" dirty="0"/>
          </a:p>
        </p:txBody>
      </p:sp>
      <p:sp>
        <p:nvSpPr>
          <p:cNvPr id="2" name="مربع نص 1">
            <a:hlinkClick r:id="rId3"/>
            <a:extLst>
              <a:ext uri="{FF2B5EF4-FFF2-40B4-BE49-F238E27FC236}">
                <a16:creationId xmlns:a16="http://schemas.microsoft.com/office/drawing/2014/main" id="{220EE120-D93E-4A26-A0FF-8197F7C01C3A}"/>
              </a:ext>
            </a:extLst>
          </p:cNvPr>
          <p:cNvSpPr txBox="1"/>
          <p:nvPr/>
        </p:nvSpPr>
        <p:spPr>
          <a:xfrm>
            <a:off x="4984830" y="3310359"/>
            <a:ext cx="32061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hlinkClick r:id="rId3"/>
              </a:rPr>
              <a:t>Start</a:t>
            </a:r>
            <a:r>
              <a:rPr lang="en-US" sz="6000" b="1" dirty="0"/>
              <a:t> </a:t>
            </a:r>
            <a:endParaRPr lang="ar-SA" sz="6000" b="1" dirty="0"/>
          </a:p>
        </p:txBody>
      </p:sp>
    </p:spTree>
    <p:extLst>
      <p:ext uri="{BB962C8B-B14F-4D97-AF65-F5344CB8AC3E}">
        <p14:creationId xmlns:p14="http://schemas.microsoft.com/office/powerpoint/2010/main" val="402411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EEEABBE-2497-4C0E-81DC-79E5F309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326E839-FC3E-45E0-AB31-4740C464306A}"/>
              </a:ext>
            </a:extLst>
          </p:cNvPr>
          <p:cNvSpPr txBox="1"/>
          <p:nvPr/>
        </p:nvSpPr>
        <p:spPr>
          <a:xfrm>
            <a:off x="2707971" y="760384"/>
            <a:ext cx="764332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b="1" dirty="0"/>
              <a:t>Workbook exercise</a:t>
            </a:r>
            <a:endParaRPr lang="ar-SA" sz="66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0D2ED0F-97D5-4FA6-A912-12F222DF7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54" y="1868380"/>
            <a:ext cx="3338983" cy="50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08" y="263921"/>
            <a:ext cx="7719090" cy="601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950984" y="1298722"/>
            <a:ext cx="1509725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smart 	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7333452" y="1618251"/>
            <a:ext cx="287715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most intelligent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251979" y="1990675"/>
            <a:ext cx="206317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more difficult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621459" y="2312628"/>
            <a:ext cx="979250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easier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547797" y="2676442"/>
            <a:ext cx="1075717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longer 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073696" y="3016495"/>
            <a:ext cx="973410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Short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184850" y="3375868"/>
            <a:ext cx="171245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   bigger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581211" y="3732149"/>
            <a:ext cx="127816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smaller 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184851" y="4084088"/>
            <a:ext cx="217689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more dangerous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625789" y="4415041"/>
            <a:ext cx="2004550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prettiest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093725" y="4758417"/>
            <a:ext cx="211005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 more popular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952950" y="5138478"/>
            <a:ext cx="1157540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Good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7722667" y="5525014"/>
            <a:ext cx="1854921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worst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561491" y="5802810"/>
            <a:ext cx="211005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  Interesting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139317" y="5812840"/>
            <a:ext cx="2347434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more interesting 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777154" y="5525014"/>
            <a:ext cx="1380104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  Bad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621238" y="5148584"/>
            <a:ext cx="123813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better 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493910" y="4786495"/>
            <a:ext cx="2400185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most popular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5422660" y="4462403"/>
            <a:ext cx="1635291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prettier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7362142" y="4080853"/>
            <a:ext cx="269026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most dangerous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062629" y="3745429"/>
            <a:ext cx="1107778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Small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7603456" y="3375868"/>
            <a:ext cx="1769674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biggest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7548696" y="3018237"/>
            <a:ext cx="202889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shortest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072988" y="2668671"/>
            <a:ext cx="91746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Long  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7722666" y="2306137"/>
            <a:ext cx="172290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easiest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7459703" y="1990675"/>
            <a:ext cx="253989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33CC"/>
                </a:solidFill>
                <a:cs typeface="MV Boli" panose="02000500030200090000" pitchFamily="2" charset="0"/>
              </a:rPr>
              <a:t>the most difficult </a:t>
            </a:r>
            <a:endParaRPr lang="ar-SA" sz="2051" b="1" dirty="0">
              <a:solidFill>
                <a:srgbClr val="0033CC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2878169" y="1618251"/>
            <a:ext cx="1682914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cs typeface="MV Boli" panose="02000500030200090000" pitchFamily="2" charset="0"/>
              </a:rPr>
              <a:t>Intelligent</a:t>
            </a:r>
            <a:endParaRPr lang="ar-SA" sz="2051" b="1" dirty="0">
              <a:solidFill>
                <a:srgbClr val="009900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483425" y="1304908"/>
            <a:ext cx="1313255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FF0000"/>
                </a:solidFill>
                <a:cs typeface="MV Boli" panose="02000500030200090000" pitchFamily="2" charset="0"/>
              </a:rPr>
              <a:t>smarter</a:t>
            </a:r>
            <a:endParaRPr lang="ar-SA" sz="2051" b="1" dirty="0">
              <a:solidFill>
                <a:srgbClr val="FF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B0F6F0A-8D4C-4645-91D8-9D4D5B647AC6}"/>
              </a:ext>
            </a:extLst>
          </p:cNvPr>
          <p:cNvSpPr/>
          <p:nvPr/>
        </p:nvSpPr>
        <p:spPr>
          <a:xfrm>
            <a:off x="10052405" y="294196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230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6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53" y="211169"/>
            <a:ext cx="7712008" cy="564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958854" y="1250696"/>
            <a:ext cx="358661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C00000"/>
                </a:solidFill>
                <a:cs typeface="MV Boli" panose="02000500030200090000" pitchFamily="2" charset="0"/>
              </a:rPr>
              <a:t>My father </a:t>
            </a:r>
            <a:endParaRPr lang="ar-SA" sz="2051" b="1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939102" y="2012372"/>
            <a:ext cx="358661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C00000"/>
                </a:solidFill>
                <a:cs typeface="MV Boli" panose="02000500030200090000" pitchFamily="2" charset="0"/>
              </a:rPr>
              <a:t>My littler brother . </a:t>
            </a:r>
            <a:endParaRPr lang="ar-SA" sz="2051" b="1" dirty="0">
              <a:solidFill>
                <a:srgbClr val="C0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939102" y="2750890"/>
            <a:ext cx="358661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C00000"/>
                </a:solidFill>
                <a:cs typeface="MV Boli" panose="02000500030200090000" pitchFamily="2" charset="0"/>
              </a:rPr>
              <a:t>3 people . </a:t>
            </a:r>
            <a:endParaRPr lang="ar-SA" sz="2051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878168" y="3573215"/>
            <a:ext cx="6531040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C00000"/>
                </a:solidFill>
                <a:cs typeface="MV Boli" panose="02000500030200090000" pitchFamily="2" charset="0"/>
              </a:rPr>
              <a:t>English is the easiest subject for me . </a:t>
            </a:r>
            <a:endParaRPr lang="ar-SA" sz="2051" b="1" dirty="0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825418" y="4378524"/>
            <a:ext cx="7253789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C00000"/>
                </a:solidFill>
                <a:cs typeface="MV Boli" panose="02000500030200090000" pitchFamily="2" charset="0"/>
              </a:rPr>
              <a:t>Math is the most difficult subject for me </a:t>
            </a:r>
            <a:endParaRPr lang="ar-SA" sz="2051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880209" y="5208506"/>
            <a:ext cx="3586612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b="1" dirty="0">
                <a:solidFill>
                  <a:srgbClr val="C00000"/>
                </a:solidFill>
                <a:cs typeface="MV Boli" panose="02000500030200090000" pitchFamily="2" charset="0"/>
              </a:rPr>
              <a:t>Yes , it is . </a:t>
            </a:r>
            <a:endParaRPr lang="ar-SA" sz="2051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A4D4009-95C6-42FF-914D-C2191ED16E41}"/>
              </a:ext>
            </a:extLst>
          </p:cNvPr>
          <p:cNvSpPr/>
          <p:nvPr/>
        </p:nvSpPr>
        <p:spPr>
          <a:xfrm>
            <a:off x="10052405" y="294196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230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1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DDD5DC2-16F8-4281-9C9D-C85ED3197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81"/>
            <a:ext cx="12192000" cy="7030894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417BC63-AC86-4ADC-9B1B-A1D36A85A7BB}"/>
              </a:ext>
            </a:extLst>
          </p:cNvPr>
          <p:cNvGrpSpPr/>
          <p:nvPr/>
        </p:nvGrpSpPr>
        <p:grpSpPr>
          <a:xfrm>
            <a:off x="3682826" y="647326"/>
            <a:ext cx="6340525" cy="649758"/>
            <a:chOff x="794479" y="419703"/>
            <a:chExt cx="5126635" cy="523221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342A2638-1C66-491F-8725-1899E8919B63}"/>
                </a:ext>
              </a:extLst>
            </p:cNvPr>
            <p:cNvSpPr txBox="1"/>
            <p:nvPr/>
          </p:nvSpPr>
          <p:spPr>
            <a:xfrm>
              <a:off x="794479" y="419704"/>
              <a:ext cx="5126635" cy="2778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FF0000"/>
                  </a:solidFill>
                </a:rPr>
                <a:t>Linking this lesson to my religion</a:t>
              </a:r>
              <a:endParaRPr lang="ar-SA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6ACE09EC-A980-4955-AB8B-D6A85FBA2C40}"/>
                </a:ext>
              </a:extLst>
            </p:cNvPr>
            <p:cNvSpPr/>
            <p:nvPr/>
          </p:nvSpPr>
          <p:spPr>
            <a:xfrm>
              <a:off x="794479" y="419703"/>
              <a:ext cx="5126635" cy="5232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F199DDD-D62B-4E8C-9932-E345D61E65EC}"/>
              </a:ext>
            </a:extLst>
          </p:cNvPr>
          <p:cNvSpPr txBox="1"/>
          <p:nvPr/>
        </p:nvSpPr>
        <p:spPr>
          <a:xfrm>
            <a:off x="1294310" y="2088493"/>
            <a:ext cx="9012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/>
              <a:t>قول الله تعالى في سورة الحجرات (49: 13): "يا أيها الناس إنا خلقناكم من ذكر وأنثى وجعلناكم شعوبا وقبائل لتعارفوا إن أكرمكم عند الله أتقاكم إن الله عليم خبير».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34B446A-DC31-40A4-AC97-819CAAECB9A7}"/>
              </a:ext>
            </a:extLst>
          </p:cNvPr>
          <p:cNvSpPr txBox="1"/>
          <p:nvPr/>
        </p:nvSpPr>
        <p:spPr>
          <a:xfrm>
            <a:off x="2175297" y="3153681"/>
            <a:ext cx="8449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400" b="1" u="sng" dirty="0" err="1">
                <a:solidFill>
                  <a:srgbClr val="C00000"/>
                </a:solidFill>
              </a:rPr>
              <a:t>The</a:t>
            </a:r>
            <a:r>
              <a:rPr lang="ar-SA" sz="2400" b="1" u="sng" dirty="0">
                <a:solidFill>
                  <a:srgbClr val="C00000"/>
                </a:solidFill>
              </a:rPr>
              <a:t> </a:t>
            </a:r>
            <a:r>
              <a:rPr lang="ar-SA" sz="2400" b="1" u="sng" dirty="0" err="1">
                <a:solidFill>
                  <a:srgbClr val="C00000"/>
                </a:solidFill>
              </a:rPr>
              <a:t>verse</a:t>
            </a:r>
            <a:r>
              <a:rPr lang="ar-SA" sz="2400" b="1" u="sng" dirty="0">
                <a:solidFill>
                  <a:srgbClr val="C00000"/>
                </a:solidFill>
              </a:rPr>
              <a:t> </a:t>
            </a:r>
            <a:r>
              <a:rPr lang="ar-SA" sz="2400" b="1" u="sng" dirty="0" err="1">
                <a:solidFill>
                  <a:srgbClr val="C00000"/>
                </a:solidFill>
              </a:rPr>
              <a:t>highlights</a:t>
            </a:r>
            <a:r>
              <a:rPr lang="ar-SA" sz="2400" b="1" u="sng" dirty="0">
                <a:solidFill>
                  <a:srgbClr val="C00000"/>
                </a:solidFill>
              </a:rPr>
              <a:t> </a:t>
            </a:r>
            <a:r>
              <a:rPr lang="ar-SA" sz="2400" b="1" dirty="0" err="1"/>
              <a:t>that</a:t>
            </a:r>
            <a:r>
              <a:rPr lang="ar-SA" sz="2400" b="1" dirty="0"/>
              <a:t> </a:t>
            </a:r>
            <a:r>
              <a:rPr lang="ar-SA" sz="2400" b="1" dirty="0" err="1"/>
              <a:t>everyone</a:t>
            </a:r>
            <a:r>
              <a:rPr lang="ar-SA" sz="2400" b="1" dirty="0"/>
              <a:t> </a:t>
            </a:r>
            <a:r>
              <a:rPr lang="ar-SA" sz="2400" b="1" dirty="0" err="1"/>
              <a:t>is</a:t>
            </a:r>
            <a:r>
              <a:rPr lang="ar-SA" sz="2400" b="1" dirty="0"/>
              <a:t> </a:t>
            </a:r>
            <a:r>
              <a:rPr lang="ar-SA" sz="2400" b="1" dirty="0" err="1"/>
              <a:t>equal</a:t>
            </a:r>
            <a:r>
              <a:rPr lang="ar-SA" sz="2400" b="1" dirty="0"/>
              <a:t>, </a:t>
            </a:r>
            <a:r>
              <a:rPr lang="ar-SA" sz="2400" b="1" dirty="0" err="1"/>
              <a:t>no</a:t>
            </a:r>
            <a:r>
              <a:rPr lang="ar-SA" sz="2400" b="1" dirty="0"/>
              <a:t> </a:t>
            </a:r>
            <a:r>
              <a:rPr lang="ar-SA" sz="2400" b="1" dirty="0" err="1"/>
              <a:t>matter</a:t>
            </a:r>
            <a:r>
              <a:rPr lang="ar-SA" sz="2400" b="1" dirty="0"/>
              <a:t> </a:t>
            </a:r>
            <a:r>
              <a:rPr lang="ar-SA" sz="2400" b="1" dirty="0" err="1"/>
              <a:t>their</a:t>
            </a:r>
            <a:r>
              <a:rPr lang="ar-SA" sz="2400" b="1" dirty="0"/>
              <a:t> </a:t>
            </a:r>
            <a:r>
              <a:rPr lang="ar-SA" sz="2400" b="1" dirty="0" err="1"/>
              <a:t>gender</a:t>
            </a:r>
            <a:r>
              <a:rPr lang="ar-SA" sz="2400" b="1" dirty="0"/>
              <a:t>, </a:t>
            </a:r>
            <a:r>
              <a:rPr lang="ar-SA" sz="2400" b="1" dirty="0" err="1"/>
              <a:t>race</a:t>
            </a:r>
            <a:r>
              <a:rPr lang="ar-SA" sz="2400" b="1" dirty="0"/>
              <a:t>, </a:t>
            </a:r>
            <a:r>
              <a:rPr lang="ar-SA" sz="2400" b="1" dirty="0" err="1"/>
              <a:t>or</a:t>
            </a:r>
            <a:r>
              <a:rPr lang="ar-SA" sz="2400" b="1" dirty="0"/>
              <a:t> </a:t>
            </a:r>
            <a:r>
              <a:rPr lang="ar-SA" sz="2400" b="1" dirty="0" err="1"/>
              <a:t>background</a:t>
            </a:r>
            <a:r>
              <a:rPr lang="ar-SA" sz="2400" b="1" dirty="0"/>
              <a:t>. </a:t>
            </a:r>
            <a:r>
              <a:rPr lang="ar-SA" sz="2400" b="1" dirty="0" err="1"/>
              <a:t>It</a:t>
            </a:r>
            <a:r>
              <a:rPr lang="ar-SA" sz="2400" b="1" dirty="0"/>
              <a:t> </a:t>
            </a:r>
            <a:r>
              <a:rPr lang="ar-SA" sz="2400" b="1" dirty="0" err="1"/>
              <a:t>encourages</a:t>
            </a:r>
            <a:r>
              <a:rPr lang="ar-SA" sz="2400" b="1" dirty="0"/>
              <a:t> </a:t>
            </a:r>
            <a:r>
              <a:rPr lang="ar-SA" sz="2400" b="1" dirty="0" err="1"/>
              <a:t>us</a:t>
            </a:r>
            <a:r>
              <a:rPr lang="ar-SA" sz="2400" b="1" dirty="0"/>
              <a:t> </a:t>
            </a:r>
            <a:r>
              <a:rPr lang="ar-SA" sz="2400" b="1" dirty="0" err="1"/>
              <a:t>to</a:t>
            </a:r>
            <a:r>
              <a:rPr lang="ar-SA" sz="2400" b="1" dirty="0"/>
              <a:t> </a:t>
            </a:r>
            <a:r>
              <a:rPr lang="ar-SA" sz="2400" b="1" dirty="0" err="1"/>
              <a:t>see</a:t>
            </a:r>
            <a:r>
              <a:rPr lang="ar-SA" sz="2400" b="1" dirty="0"/>
              <a:t> </a:t>
            </a:r>
            <a:r>
              <a:rPr lang="ar-SA" sz="2400" b="1" dirty="0" err="1"/>
              <a:t>people's</a:t>
            </a:r>
            <a:r>
              <a:rPr lang="ar-SA" sz="2400" b="1" dirty="0"/>
              <a:t> </a:t>
            </a:r>
            <a:r>
              <a:rPr lang="ar-SA" sz="2400" b="1" dirty="0" err="1"/>
              <a:t>value</a:t>
            </a:r>
            <a:r>
              <a:rPr lang="ar-SA" sz="2400" b="1" dirty="0"/>
              <a:t> </a:t>
            </a:r>
            <a:r>
              <a:rPr lang="ar-SA" sz="2400" b="1" dirty="0" err="1"/>
              <a:t>based</a:t>
            </a:r>
            <a:r>
              <a:rPr lang="ar-SA" sz="2400" b="1" dirty="0"/>
              <a:t> </a:t>
            </a:r>
            <a:r>
              <a:rPr lang="ar-SA" sz="2400" b="1" dirty="0" err="1"/>
              <a:t>on</a:t>
            </a:r>
            <a:r>
              <a:rPr lang="ar-SA" sz="2400" b="1" dirty="0"/>
              <a:t> </a:t>
            </a:r>
            <a:r>
              <a:rPr lang="ar-SA" sz="2400" b="1" dirty="0" err="1"/>
              <a:t>how</a:t>
            </a:r>
            <a:r>
              <a:rPr lang="ar-SA" sz="2400" b="1" dirty="0"/>
              <a:t> </a:t>
            </a:r>
            <a:r>
              <a:rPr lang="ar-SA" sz="2400" b="1" dirty="0" err="1"/>
              <a:t>good</a:t>
            </a:r>
            <a:r>
              <a:rPr lang="ar-SA" sz="2400" b="1" dirty="0"/>
              <a:t> </a:t>
            </a:r>
            <a:r>
              <a:rPr lang="ar-SA" sz="2400" b="1" dirty="0" err="1"/>
              <a:t>and</a:t>
            </a:r>
            <a:r>
              <a:rPr lang="ar-SA" sz="2400" b="1" dirty="0"/>
              <a:t> </a:t>
            </a:r>
            <a:r>
              <a:rPr lang="ar-SA" sz="2400" b="1" dirty="0" err="1"/>
              <a:t>pious</a:t>
            </a:r>
            <a:r>
              <a:rPr lang="ar-SA" sz="2400" b="1" dirty="0"/>
              <a:t> </a:t>
            </a:r>
            <a:r>
              <a:rPr lang="ar-SA" sz="2400" b="1" dirty="0" err="1"/>
              <a:t>they</a:t>
            </a:r>
            <a:r>
              <a:rPr lang="ar-SA" sz="2400" b="1" dirty="0"/>
              <a:t> </a:t>
            </a:r>
            <a:r>
              <a:rPr lang="ar-SA" sz="2400" b="1" dirty="0" err="1"/>
              <a:t>are</a:t>
            </a:r>
            <a:r>
              <a:rPr lang="ar-SA" sz="2400" b="1" dirty="0"/>
              <a:t>, </a:t>
            </a:r>
            <a:r>
              <a:rPr lang="ar-SA" sz="2400" b="1" dirty="0" err="1"/>
              <a:t>not</a:t>
            </a:r>
            <a:r>
              <a:rPr lang="ar-SA" sz="2400" b="1" dirty="0"/>
              <a:t> </a:t>
            </a:r>
            <a:r>
              <a:rPr lang="ar-SA" sz="2400" b="1" dirty="0" err="1"/>
              <a:t>just</a:t>
            </a:r>
            <a:r>
              <a:rPr lang="ar-SA" sz="2400" b="1" dirty="0"/>
              <a:t> </a:t>
            </a:r>
            <a:r>
              <a:rPr lang="ar-SA" sz="2400" b="1" dirty="0" err="1"/>
              <a:t>on</a:t>
            </a:r>
            <a:r>
              <a:rPr lang="ar-SA" sz="2400" b="1" dirty="0"/>
              <a:t> </a:t>
            </a:r>
            <a:r>
              <a:rPr lang="ar-SA" sz="2400" b="1" dirty="0" err="1"/>
              <a:t>surface-level</a:t>
            </a:r>
            <a:r>
              <a:rPr lang="ar-SA" sz="2400" b="1" dirty="0"/>
              <a:t> </a:t>
            </a:r>
            <a:r>
              <a:rPr lang="ar-SA" sz="2400" b="1" dirty="0" err="1"/>
              <a:t>things</a:t>
            </a:r>
            <a:r>
              <a:rPr lang="ar-SA" sz="2400" b="1" dirty="0"/>
              <a:t>.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FD9C15A-8FBB-44C4-A7B7-82B587BEC234}"/>
              </a:ext>
            </a:extLst>
          </p:cNvPr>
          <p:cNvSpPr txBox="1"/>
          <p:nvPr/>
        </p:nvSpPr>
        <p:spPr>
          <a:xfrm>
            <a:off x="1980110" y="5287344"/>
            <a:ext cx="8043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b="1" dirty="0" err="1"/>
              <a:t>This</a:t>
            </a:r>
            <a:r>
              <a:rPr lang="ar-SA" b="1" dirty="0"/>
              <a:t> </a:t>
            </a:r>
            <a:r>
              <a:rPr lang="ar-SA" b="1" dirty="0" err="1"/>
              <a:t>idea</a:t>
            </a:r>
            <a:r>
              <a:rPr lang="ar-SA" b="1" dirty="0"/>
              <a:t> </a:t>
            </a:r>
            <a:r>
              <a:rPr lang="ar-SA" b="1" dirty="0" err="1"/>
              <a:t>connects</a:t>
            </a:r>
            <a:r>
              <a:rPr lang="ar-SA" b="1" dirty="0"/>
              <a:t> </a:t>
            </a:r>
            <a:r>
              <a:rPr lang="ar-SA" b="1" dirty="0" err="1"/>
              <a:t>with</a:t>
            </a:r>
            <a:r>
              <a:rPr lang="ar-SA" b="1" dirty="0"/>
              <a:t> </a:t>
            </a:r>
            <a:r>
              <a:rPr lang="ar-SA" b="1" dirty="0" err="1"/>
              <a:t>studying</a:t>
            </a:r>
            <a:r>
              <a:rPr lang="ar-SA" b="1" dirty="0"/>
              <a:t> </a:t>
            </a:r>
            <a:r>
              <a:rPr lang="ar-SA" b="1" dirty="0" err="1"/>
              <a:t>grammar</a:t>
            </a:r>
            <a:r>
              <a:rPr lang="ar-SA" b="1" dirty="0"/>
              <a:t>, </a:t>
            </a:r>
            <a:r>
              <a:rPr lang="ar-SA" b="1" dirty="0" err="1"/>
              <a:t>where</a:t>
            </a:r>
            <a:r>
              <a:rPr lang="ar-SA" b="1" dirty="0"/>
              <a:t> </a:t>
            </a:r>
            <a:r>
              <a:rPr lang="ar-SA" b="1" dirty="0" err="1"/>
              <a:t>we</a:t>
            </a:r>
            <a:r>
              <a:rPr lang="ar-SA" b="1" dirty="0"/>
              <a:t> </a:t>
            </a:r>
            <a:r>
              <a:rPr lang="ar-SA" b="1" dirty="0" err="1"/>
              <a:t>compare</a:t>
            </a:r>
            <a:r>
              <a:rPr lang="ar-SA" b="1" dirty="0"/>
              <a:t> </a:t>
            </a:r>
            <a:r>
              <a:rPr lang="ar-SA" b="1" dirty="0" err="1"/>
              <a:t>and</a:t>
            </a:r>
            <a:r>
              <a:rPr lang="ar-SA" b="1" dirty="0"/>
              <a:t> </a:t>
            </a:r>
            <a:r>
              <a:rPr lang="ar-SA" b="1" dirty="0" err="1"/>
              <a:t>evaluate</a:t>
            </a:r>
            <a:r>
              <a:rPr lang="ar-SA" b="1" dirty="0"/>
              <a:t> </a:t>
            </a:r>
            <a:r>
              <a:rPr lang="ar-SA" b="1" dirty="0" err="1"/>
              <a:t>language</a:t>
            </a:r>
            <a:r>
              <a:rPr lang="ar-SA" b="1" dirty="0"/>
              <a:t> </a:t>
            </a:r>
            <a:r>
              <a:rPr lang="ar-SA" b="1" dirty="0" err="1"/>
              <a:t>elements</a:t>
            </a:r>
            <a:r>
              <a:rPr lang="ar-SA" b="1" dirty="0"/>
              <a:t>, </a:t>
            </a:r>
            <a:r>
              <a:rPr lang="ar-SA" b="1" dirty="0" err="1"/>
              <a:t>reminding</a:t>
            </a:r>
            <a:r>
              <a:rPr lang="ar-SA" b="1" dirty="0"/>
              <a:t> </a:t>
            </a:r>
            <a:r>
              <a:rPr lang="ar-SA" b="1" dirty="0" err="1"/>
              <a:t>us</a:t>
            </a:r>
            <a:r>
              <a:rPr lang="ar-SA" b="1" dirty="0"/>
              <a:t> </a:t>
            </a:r>
            <a:r>
              <a:rPr lang="ar-SA" b="1" dirty="0" err="1"/>
              <a:t>to</a:t>
            </a:r>
            <a:r>
              <a:rPr lang="ar-SA" b="1" dirty="0"/>
              <a:t> </a:t>
            </a:r>
            <a:r>
              <a:rPr lang="ar-SA" b="1" dirty="0" err="1"/>
              <a:t>look</a:t>
            </a:r>
            <a:r>
              <a:rPr lang="ar-SA" b="1" dirty="0"/>
              <a:t> </a:t>
            </a:r>
            <a:r>
              <a:rPr lang="ar-SA" b="1" dirty="0" err="1"/>
              <a:t>deeper</a:t>
            </a:r>
            <a:r>
              <a:rPr lang="ar-SA" b="1" dirty="0"/>
              <a:t> </a:t>
            </a:r>
            <a:r>
              <a:rPr lang="ar-SA" b="1" dirty="0" err="1"/>
              <a:t>at</a:t>
            </a:r>
            <a:r>
              <a:rPr lang="ar-SA" b="1" dirty="0"/>
              <a:t> </a:t>
            </a:r>
            <a:r>
              <a:rPr lang="ar-SA" b="1" dirty="0" err="1"/>
              <a:t>people's</a:t>
            </a:r>
            <a:r>
              <a:rPr lang="ar-SA" b="1" dirty="0"/>
              <a:t> </a:t>
            </a:r>
            <a:r>
              <a:rPr lang="ar-SA" b="1" dirty="0" err="1"/>
              <a:t>goodness</a:t>
            </a:r>
            <a:r>
              <a:rPr lang="ar-SA" b="1" dirty="0"/>
              <a:t> </a:t>
            </a:r>
            <a:r>
              <a:rPr lang="ar-SA" b="1" dirty="0" err="1"/>
              <a:t>rather</a:t>
            </a:r>
            <a:r>
              <a:rPr lang="ar-SA" b="1" dirty="0"/>
              <a:t> </a:t>
            </a:r>
            <a:r>
              <a:rPr lang="ar-SA" b="1" dirty="0" err="1"/>
              <a:t>than</a:t>
            </a:r>
            <a:r>
              <a:rPr lang="ar-SA" b="1" dirty="0"/>
              <a:t> </a:t>
            </a:r>
            <a:r>
              <a:rPr lang="ar-SA" b="1" dirty="0" err="1"/>
              <a:t>judging</a:t>
            </a:r>
            <a:r>
              <a:rPr lang="ar-SA" b="1" dirty="0"/>
              <a:t> </a:t>
            </a:r>
            <a:r>
              <a:rPr lang="ar-SA" b="1" dirty="0" err="1"/>
              <a:t>them</a:t>
            </a:r>
            <a:r>
              <a:rPr lang="ar-SA" b="1" dirty="0"/>
              <a:t> </a:t>
            </a:r>
            <a:r>
              <a:rPr lang="ar-SA" b="1" dirty="0" err="1"/>
              <a:t>superficially</a:t>
            </a:r>
            <a:r>
              <a:rPr lang="ar-SA" b="1" dirty="0"/>
              <a:t>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6D33901-AB3A-475C-BD08-69C252390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0" y="292622"/>
            <a:ext cx="2504170" cy="1759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26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E9B72F6-5889-414B-9E5B-475D766B1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711CF85-4C0F-4C09-967E-C458714C4FFE}"/>
              </a:ext>
            </a:extLst>
          </p:cNvPr>
          <p:cNvGrpSpPr/>
          <p:nvPr/>
        </p:nvGrpSpPr>
        <p:grpSpPr>
          <a:xfrm>
            <a:off x="2925737" y="458583"/>
            <a:ext cx="6340525" cy="649758"/>
            <a:chOff x="794479" y="419703"/>
            <a:chExt cx="5126635" cy="523221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5DB64DB1-F629-4C8A-889C-D8955C941461}"/>
                </a:ext>
              </a:extLst>
            </p:cNvPr>
            <p:cNvSpPr txBox="1"/>
            <p:nvPr/>
          </p:nvSpPr>
          <p:spPr>
            <a:xfrm>
              <a:off x="794479" y="419704"/>
              <a:ext cx="5126635" cy="47089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FF0000"/>
                  </a:solidFill>
                </a:rPr>
                <a:t>Linking this lesson to my country</a:t>
              </a:r>
              <a:endParaRPr lang="ar-SA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7F8D7A6-FCDB-4814-9E8A-3DA4D83E84AA}"/>
                </a:ext>
              </a:extLst>
            </p:cNvPr>
            <p:cNvSpPr/>
            <p:nvPr/>
          </p:nvSpPr>
          <p:spPr>
            <a:xfrm>
              <a:off x="794479" y="419703"/>
              <a:ext cx="5126635" cy="5232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863CD63-A318-4FF6-AE7C-7EDBDD2B36C7}"/>
              </a:ext>
            </a:extLst>
          </p:cNvPr>
          <p:cNvSpPr txBox="1"/>
          <p:nvPr/>
        </p:nvSpPr>
        <p:spPr>
          <a:xfrm>
            <a:off x="2217219" y="1814859"/>
            <a:ext cx="847062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D</a:t>
            </a:r>
            <a:r>
              <a:rPr lang="ar-SA" sz="2400" b="1" dirty="0" err="1"/>
              <a:t>id</a:t>
            </a:r>
            <a:r>
              <a:rPr lang="ar-SA" sz="2400" b="1" dirty="0"/>
              <a:t> </a:t>
            </a:r>
            <a:r>
              <a:rPr lang="ar-SA" sz="2400" b="1" dirty="0" err="1"/>
              <a:t>you</a:t>
            </a:r>
            <a:r>
              <a:rPr lang="ar-SA" sz="2400" b="1" dirty="0"/>
              <a:t> </a:t>
            </a:r>
            <a:r>
              <a:rPr lang="ar-SA" sz="2400" b="1" dirty="0" err="1"/>
              <a:t>know</a:t>
            </a:r>
            <a:r>
              <a:rPr lang="ar-SA" sz="2400" b="1" dirty="0"/>
              <a:t> </a:t>
            </a:r>
            <a:r>
              <a:rPr lang="ar-SA" sz="2400" b="1" dirty="0" err="1"/>
              <a:t>that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the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Edge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of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the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World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near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Riyadh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/>
              <a:t>isn't</a:t>
            </a:r>
            <a:r>
              <a:rPr lang="ar-SA" sz="2400" b="1" dirty="0"/>
              <a:t> a </a:t>
            </a:r>
            <a:r>
              <a:rPr lang="ar-SA" sz="2400" b="1" dirty="0" err="1"/>
              <a:t>mere</a:t>
            </a:r>
            <a:r>
              <a:rPr lang="ar-SA" sz="2400" b="1" dirty="0"/>
              <a:t> </a:t>
            </a:r>
            <a:r>
              <a:rPr lang="ar-SA" sz="2400" b="1" dirty="0" err="1"/>
              <a:t>cliff</a:t>
            </a:r>
            <a:r>
              <a:rPr lang="ar-SA" sz="2400" b="1" dirty="0"/>
              <a:t>; </a:t>
            </a:r>
            <a:r>
              <a:rPr lang="ar-SA" sz="2400" b="1" dirty="0" err="1"/>
              <a:t>it's</a:t>
            </a:r>
            <a:r>
              <a:rPr lang="ar-SA" sz="2400" b="1" dirty="0"/>
              <a:t> </a:t>
            </a:r>
            <a:r>
              <a:rPr lang="ar-SA" sz="2400" b="1" dirty="0" err="1"/>
              <a:t>an</a:t>
            </a:r>
            <a:r>
              <a:rPr lang="ar-SA" sz="2400" b="1" dirty="0"/>
              <a:t> </a:t>
            </a:r>
            <a:r>
              <a:rPr lang="ar-SA" sz="2400" b="1" dirty="0" err="1"/>
              <a:t>awe-inspiring</a:t>
            </a:r>
            <a:r>
              <a:rPr lang="ar-SA" sz="2400" b="1" dirty="0"/>
              <a:t> </a:t>
            </a:r>
            <a:r>
              <a:rPr lang="ar-SA" sz="2400" b="1" dirty="0" err="1"/>
              <a:t>escarpment</a:t>
            </a:r>
            <a:r>
              <a:rPr lang="ar-SA" sz="2400" b="1" dirty="0"/>
              <a:t>, </a:t>
            </a:r>
            <a:r>
              <a:rPr lang="ar-SA" sz="2400" b="1" dirty="0" err="1"/>
              <a:t>standing</a:t>
            </a:r>
            <a:r>
              <a:rPr lang="ar-SA" sz="2400" b="1" dirty="0"/>
              <a:t> </a:t>
            </a:r>
            <a:r>
              <a:rPr lang="ar-SA" sz="2400" b="1" dirty="0" err="1"/>
              <a:t>as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one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of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the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most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breathtaking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natural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wonders</a:t>
            </a:r>
            <a:r>
              <a:rPr lang="ar-SA" sz="2400" b="1" dirty="0">
                <a:solidFill>
                  <a:srgbClr val="C00000"/>
                </a:solidFill>
              </a:rPr>
              <a:t>,</a:t>
            </a:r>
            <a:r>
              <a:rPr lang="ar-SA" sz="2400" b="1" dirty="0"/>
              <a:t> </a:t>
            </a:r>
            <a:r>
              <a:rPr lang="ar-SA" sz="2400" b="1" dirty="0" err="1"/>
              <a:t>where</a:t>
            </a:r>
            <a:r>
              <a:rPr lang="ar-SA" sz="2400" b="1" dirty="0"/>
              <a:t> </a:t>
            </a:r>
            <a:r>
              <a:rPr lang="ar-SA" sz="2400" b="1" dirty="0" err="1"/>
              <a:t>visitors</a:t>
            </a:r>
            <a:r>
              <a:rPr lang="ar-SA" sz="2400" b="1" dirty="0"/>
              <a:t> </a:t>
            </a:r>
            <a:r>
              <a:rPr lang="ar-SA" sz="2400" b="1" dirty="0" err="1"/>
              <a:t>can</a:t>
            </a:r>
            <a:r>
              <a:rPr lang="ar-SA" sz="2400" b="1" dirty="0"/>
              <a:t> </a:t>
            </a:r>
            <a:r>
              <a:rPr lang="ar-SA" sz="2400" b="1" dirty="0" err="1"/>
              <a:t>marvel</a:t>
            </a:r>
            <a:r>
              <a:rPr lang="ar-SA" sz="2400" b="1" dirty="0"/>
              <a:t> </a:t>
            </a:r>
            <a:r>
              <a:rPr lang="ar-SA" sz="2400" b="1" dirty="0" err="1"/>
              <a:t>at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/>
              <a:t>vastness</a:t>
            </a:r>
            <a:r>
              <a:rPr lang="ar-SA" sz="2400" b="1" dirty="0"/>
              <a:t> </a:t>
            </a:r>
            <a:r>
              <a:rPr lang="ar-SA" sz="2400" b="1" dirty="0" err="1"/>
              <a:t>of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/>
              <a:t>landscape</a:t>
            </a:r>
            <a:r>
              <a:rPr lang="ar-SA" sz="2400" b="1" dirty="0"/>
              <a:t> </a:t>
            </a:r>
            <a:r>
              <a:rPr lang="ar-SA" sz="2400" b="1" dirty="0" err="1"/>
              <a:t>below</a:t>
            </a:r>
            <a:endParaRPr lang="en-US" sz="2400" b="1" dirty="0"/>
          </a:p>
          <a:p>
            <a:pPr algn="l" rtl="0"/>
            <a:endParaRPr lang="en-US" sz="2400" b="1" dirty="0"/>
          </a:p>
          <a:p>
            <a:pPr algn="l" rtl="0"/>
            <a:endParaRPr lang="en-US" sz="2400" b="1" dirty="0"/>
          </a:p>
          <a:p>
            <a:pPr algn="l" rtl="0"/>
            <a:endParaRPr lang="en-US" sz="2400" b="1" dirty="0"/>
          </a:p>
          <a:p>
            <a:pPr algn="l" rtl="0"/>
            <a:endParaRPr lang="en-US" sz="2400" b="1" dirty="0"/>
          </a:p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Let’s watch the video together …..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53ED121D-91A3-4E9C-B6C3-859F8104649E}"/>
              </a:ext>
            </a:extLst>
          </p:cNvPr>
          <p:cNvCxnSpPr>
            <a:cxnSpLocks/>
          </p:cNvCxnSpPr>
          <p:nvPr/>
        </p:nvCxnSpPr>
        <p:spPr>
          <a:xfrm>
            <a:off x="9537773" y="5071621"/>
            <a:ext cx="12841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EEE371E-9D06-4950-850C-0DD94CDAE3A3}"/>
              </a:ext>
            </a:extLst>
          </p:cNvPr>
          <p:cNvSpPr txBox="1"/>
          <p:nvPr/>
        </p:nvSpPr>
        <p:spPr>
          <a:xfrm>
            <a:off x="9537773" y="4665843"/>
            <a:ext cx="16685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/>
              <a:t>Next slide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584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g">
            <a:hlinkClick r:id="" action="ppaction://media"/>
            <a:extLst>
              <a:ext uri="{FF2B5EF4-FFF2-40B4-BE49-F238E27FC236}">
                <a16:creationId xmlns:a16="http://schemas.microsoft.com/office/drawing/2014/main" id="{E4C0624D-4C73-4B8A-A3AF-C92F017B1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6ED3BF-356D-4462-9CE2-99F54412A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7E79A2F-D433-46EA-98C6-B632DC7C8C4E}"/>
              </a:ext>
            </a:extLst>
          </p:cNvPr>
          <p:cNvSpPr txBox="1"/>
          <p:nvPr/>
        </p:nvSpPr>
        <p:spPr>
          <a:xfrm>
            <a:off x="2021578" y="1279290"/>
            <a:ext cx="7288953" cy="680593"/>
          </a:xfrm>
          <a:prstGeom prst="rect">
            <a:avLst/>
          </a:prstGeom>
        </p:spPr>
        <p:txBody>
          <a:bodyPr vert="horz" wrap="square" lIns="0" tIns="23707" rIns="0" bIns="0" rtlCol="0">
            <a:spAutoFit/>
          </a:bodyPr>
          <a:lstStyle/>
          <a:p>
            <a:pPr marL="16933">
              <a:spcBef>
                <a:spcPts val="187"/>
              </a:spcBef>
            </a:pPr>
            <a:r>
              <a:rPr sz="4267" b="1" spc="-53" dirty="0">
                <a:latin typeface="Times New Roman"/>
                <a:cs typeface="Times New Roman"/>
              </a:rPr>
              <a:t>Today</a:t>
            </a:r>
            <a:r>
              <a:rPr sz="4267" b="1" spc="-80" dirty="0">
                <a:latin typeface="Times New Roman"/>
                <a:cs typeface="Times New Roman"/>
              </a:rPr>
              <a:t> </a:t>
            </a:r>
            <a:r>
              <a:rPr sz="4267" b="1" spc="-87" dirty="0">
                <a:latin typeface="Times New Roman"/>
                <a:cs typeface="Times New Roman"/>
              </a:rPr>
              <a:t>We</a:t>
            </a:r>
            <a:r>
              <a:rPr sz="4267" b="1" spc="-7" dirty="0">
                <a:latin typeface="Times New Roman"/>
                <a:cs typeface="Times New Roman"/>
              </a:rPr>
              <a:t> are </a:t>
            </a:r>
            <a:r>
              <a:rPr sz="4267" b="1" spc="20" dirty="0">
                <a:latin typeface="Times New Roman"/>
                <a:cs typeface="Times New Roman"/>
              </a:rPr>
              <a:t>going</a:t>
            </a:r>
            <a:r>
              <a:rPr sz="4267" b="1" spc="7" dirty="0">
                <a:latin typeface="Times New Roman"/>
                <a:cs typeface="Times New Roman"/>
              </a:rPr>
              <a:t> </a:t>
            </a:r>
            <a:r>
              <a:rPr sz="4267" b="1" spc="13" dirty="0">
                <a:latin typeface="Times New Roman"/>
                <a:cs typeface="Times New Roman"/>
              </a:rPr>
              <a:t>to</a:t>
            </a:r>
            <a:r>
              <a:rPr sz="4267" b="1" dirty="0">
                <a:latin typeface="Times New Roman"/>
                <a:cs typeface="Times New Roman"/>
              </a:rPr>
              <a:t> </a:t>
            </a:r>
            <a:r>
              <a:rPr sz="4267" b="1" spc="13" dirty="0">
                <a:latin typeface="Times New Roman"/>
                <a:cs typeface="Times New Roman"/>
              </a:rPr>
              <a:t>explain:</a:t>
            </a:r>
            <a:endParaRPr sz="4267" dirty="0">
              <a:latin typeface="Times New Roman"/>
              <a:cs typeface="Times New Roman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5E18037-F293-48AB-9252-443B2855871D}"/>
              </a:ext>
            </a:extLst>
          </p:cNvPr>
          <p:cNvSpPr txBox="1"/>
          <p:nvPr/>
        </p:nvSpPr>
        <p:spPr>
          <a:xfrm>
            <a:off x="5999366" y="2989367"/>
            <a:ext cx="3110653" cy="7691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 marR="6773">
              <a:lnSpc>
                <a:spcPct val="127299"/>
              </a:lnSpc>
              <a:spcBef>
                <a:spcPts val="120"/>
              </a:spcBef>
            </a:pPr>
            <a:r>
              <a:rPr sz="4267" b="1" spc="13" dirty="0">
                <a:latin typeface="Times New Roman"/>
                <a:cs typeface="Times New Roman"/>
              </a:rPr>
              <a:t>Comparative</a:t>
            </a:r>
            <a:endParaRPr sz="4267" dirty="0">
              <a:latin typeface="Times New Roman"/>
              <a:cs typeface="Times New Roman"/>
            </a:endParaRPr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414EDF83-A207-4359-A42B-C8414CC3311D}"/>
              </a:ext>
            </a:extLst>
          </p:cNvPr>
          <p:cNvGrpSpPr/>
          <p:nvPr/>
        </p:nvGrpSpPr>
        <p:grpSpPr>
          <a:xfrm>
            <a:off x="3037424" y="3088703"/>
            <a:ext cx="1827381" cy="680593"/>
            <a:chOff x="659387" y="2114712"/>
            <a:chExt cx="915035" cy="264160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16B9982-5264-4F0E-BD4A-A3002D305F23}"/>
                </a:ext>
              </a:extLst>
            </p:cNvPr>
            <p:cNvSpPr/>
            <p:nvPr/>
          </p:nvSpPr>
          <p:spPr>
            <a:xfrm>
              <a:off x="664150" y="2119475"/>
              <a:ext cx="905510" cy="254635"/>
            </a:xfrm>
            <a:custGeom>
              <a:avLst/>
              <a:gdLst/>
              <a:ahLst/>
              <a:cxnLst/>
              <a:rect l="l" t="t" r="r" b="b"/>
              <a:pathLst>
                <a:path w="905510" h="254635">
                  <a:moveTo>
                    <a:pt x="778199" y="254399"/>
                  </a:moveTo>
                  <a:lnTo>
                    <a:pt x="778199" y="190799"/>
                  </a:lnTo>
                  <a:lnTo>
                    <a:pt x="0" y="190799"/>
                  </a:lnTo>
                  <a:lnTo>
                    <a:pt x="0" y="63599"/>
                  </a:lnTo>
                  <a:lnTo>
                    <a:pt x="778199" y="63599"/>
                  </a:lnTo>
                  <a:lnTo>
                    <a:pt x="778199" y="0"/>
                  </a:lnTo>
                  <a:lnTo>
                    <a:pt x="905399" y="127199"/>
                  </a:lnTo>
                  <a:lnTo>
                    <a:pt x="778199" y="2543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7B4AA40A-8003-4553-B2E8-3D2EE4414346}"/>
                </a:ext>
              </a:extLst>
            </p:cNvPr>
            <p:cNvSpPr/>
            <p:nvPr/>
          </p:nvSpPr>
          <p:spPr>
            <a:xfrm>
              <a:off x="664150" y="2119475"/>
              <a:ext cx="905510" cy="254635"/>
            </a:xfrm>
            <a:custGeom>
              <a:avLst/>
              <a:gdLst/>
              <a:ahLst/>
              <a:cxnLst/>
              <a:rect l="l" t="t" r="r" b="b"/>
              <a:pathLst>
                <a:path w="905510" h="254635">
                  <a:moveTo>
                    <a:pt x="0" y="63599"/>
                  </a:moveTo>
                  <a:lnTo>
                    <a:pt x="778199" y="63599"/>
                  </a:lnTo>
                  <a:lnTo>
                    <a:pt x="778199" y="0"/>
                  </a:lnTo>
                  <a:lnTo>
                    <a:pt x="905399" y="127199"/>
                  </a:lnTo>
                  <a:lnTo>
                    <a:pt x="778199" y="254399"/>
                  </a:lnTo>
                  <a:lnTo>
                    <a:pt x="778199" y="190799"/>
                  </a:lnTo>
                  <a:lnTo>
                    <a:pt x="0" y="190799"/>
                  </a:lnTo>
                  <a:lnTo>
                    <a:pt x="0" y="635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0" name="object 7">
            <a:extLst>
              <a:ext uri="{FF2B5EF4-FFF2-40B4-BE49-F238E27FC236}">
                <a16:creationId xmlns:a16="http://schemas.microsoft.com/office/drawing/2014/main" id="{089DB1BF-2117-4879-BA7E-63F6F05AF9B6}"/>
              </a:ext>
            </a:extLst>
          </p:cNvPr>
          <p:cNvGrpSpPr/>
          <p:nvPr/>
        </p:nvGrpSpPr>
        <p:grpSpPr>
          <a:xfrm>
            <a:off x="2974719" y="4689276"/>
            <a:ext cx="1952791" cy="530049"/>
            <a:chOff x="659387" y="2757062"/>
            <a:chExt cx="915035" cy="264160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0F3F567B-0815-4461-9666-303C69161843}"/>
                </a:ext>
              </a:extLst>
            </p:cNvPr>
            <p:cNvSpPr/>
            <p:nvPr/>
          </p:nvSpPr>
          <p:spPr>
            <a:xfrm>
              <a:off x="664150" y="2761825"/>
              <a:ext cx="905510" cy="254635"/>
            </a:xfrm>
            <a:custGeom>
              <a:avLst/>
              <a:gdLst/>
              <a:ahLst/>
              <a:cxnLst/>
              <a:rect l="l" t="t" r="r" b="b"/>
              <a:pathLst>
                <a:path w="905510" h="254635">
                  <a:moveTo>
                    <a:pt x="778199" y="254399"/>
                  </a:moveTo>
                  <a:lnTo>
                    <a:pt x="778199" y="190799"/>
                  </a:lnTo>
                  <a:lnTo>
                    <a:pt x="0" y="190799"/>
                  </a:lnTo>
                  <a:lnTo>
                    <a:pt x="0" y="63599"/>
                  </a:lnTo>
                  <a:lnTo>
                    <a:pt x="778199" y="63599"/>
                  </a:lnTo>
                  <a:lnTo>
                    <a:pt x="778199" y="0"/>
                  </a:lnTo>
                  <a:lnTo>
                    <a:pt x="905399" y="127199"/>
                  </a:lnTo>
                  <a:lnTo>
                    <a:pt x="778199" y="2543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E6006500-FF06-4D81-9B16-4CC618CB2FA6}"/>
                </a:ext>
              </a:extLst>
            </p:cNvPr>
            <p:cNvSpPr/>
            <p:nvPr/>
          </p:nvSpPr>
          <p:spPr>
            <a:xfrm>
              <a:off x="664150" y="2761825"/>
              <a:ext cx="905510" cy="254635"/>
            </a:xfrm>
            <a:custGeom>
              <a:avLst/>
              <a:gdLst/>
              <a:ahLst/>
              <a:cxnLst/>
              <a:rect l="l" t="t" r="r" b="b"/>
              <a:pathLst>
                <a:path w="905510" h="254635">
                  <a:moveTo>
                    <a:pt x="0" y="63599"/>
                  </a:moveTo>
                  <a:lnTo>
                    <a:pt x="778199" y="63599"/>
                  </a:lnTo>
                  <a:lnTo>
                    <a:pt x="778199" y="0"/>
                  </a:lnTo>
                  <a:lnTo>
                    <a:pt x="905399" y="127199"/>
                  </a:lnTo>
                  <a:lnTo>
                    <a:pt x="778199" y="254399"/>
                  </a:lnTo>
                  <a:lnTo>
                    <a:pt x="778199" y="190799"/>
                  </a:lnTo>
                  <a:lnTo>
                    <a:pt x="0" y="190799"/>
                  </a:lnTo>
                  <a:lnTo>
                    <a:pt x="0" y="635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69E3E07-AACE-411E-A82A-990A6F11EAA4}"/>
              </a:ext>
            </a:extLst>
          </p:cNvPr>
          <p:cNvSpPr txBox="1"/>
          <p:nvPr/>
        </p:nvSpPr>
        <p:spPr>
          <a:xfrm>
            <a:off x="6458465" y="4600358"/>
            <a:ext cx="3550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000" b="1" spc="13" dirty="0">
                <a:latin typeface="Times New Roman"/>
                <a:cs typeface="Times New Roman"/>
              </a:rPr>
              <a:t>Superlative</a:t>
            </a:r>
            <a:endParaRPr lang="ar-SA" sz="4000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7FC04BC-13AE-464B-A154-D733F9032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"/>
          <a:stretch/>
        </p:blipFill>
        <p:spPr>
          <a:xfrm>
            <a:off x="274142" y="110888"/>
            <a:ext cx="2195681" cy="1689361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896AD691-F959-498B-8CC8-4F7D6F30E792}"/>
              </a:ext>
            </a:extLst>
          </p:cNvPr>
          <p:cNvCxnSpPr/>
          <p:nvPr/>
        </p:nvCxnSpPr>
        <p:spPr>
          <a:xfrm>
            <a:off x="735291" y="1809945"/>
            <a:ext cx="12862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39DADEC-FF96-489D-B60B-5E5E043F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" y="-275834"/>
            <a:ext cx="12192000" cy="7133833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CAC15BB-9686-4716-BE9E-01CB27A9F093}"/>
              </a:ext>
            </a:extLst>
          </p:cNvPr>
          <p:cNvSpPr txBox="1"/>
          <p:nvPr/>
        </p:nvSpPr>
        <p:spPr>
          <a:xfrm>
            <a:off x="3862086" y="1583377"/>
            <a:ext cx="6437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600" b="1" dirty="0">
                <a:solidFill>
                  <a:srgbClr val="000000"/>
                </a:solidFill>
                <a:latin typeface="FreesiaUPC" panose="020B0604020202020204" pitchFamily="34" charset="-34"/>
              </a:rPr>
              <a:t>End of the class</a:t>
            </a:r>
            <a:endParaRPr lang="en-US" sz="9600" b="1" i="0" dirty="0">
              <a:solidFill>
                <a:srgbClr val="000000"/>
              </a:solidFill>
              <a:effectLst/>
              <a:latin typeface="FreesiaUPC" panose="020B0604020202020204" pitchFamily="34" charset="-34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AEFFABB-0B96-4605-98A6-2A1C015FB363}"/>
              </a:ext>
            </a:extLst>
          </p:cNvPr>
          <p:cNvSpPr txBox="1"/>
          <p:nvPr/>
        </p:nvSpPr>
        <p:spPr>
          <a:xfrm>
            <a:off x="3747614" y="2951946"/>
            <a:ext cx="60944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374151"/>
                </a:solidFill>
                <a:effectLst/>
                <a:latin typeface="Söhne"/>
              </a:rPr>
              <a:t>Thank you for joining today's lesson! </a:t>
            </a:r>
          </a:p>
          <a:p>
            <a:pPr algn="ctr"/>
            <a:r>
              <a:rPr lang="en-US" sz="2800" b="1" i="0" dirty="0">
                <a:solidFill>
                  <a:srgbClr val="374151"/>
                </a:solidFill>
                <a:effectLst/>
                <a:latin typeface="Söhne"/>
              </a:rPr>
              <a:t> Goodbye and see you next time!</a:t>
            </a:r>
            <a:endParaRPr lang="ar-SA" sz="28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D40AA48-A9E3-497B-8969-26658FB5B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59" y="3734780"/>
            <a:ext cx="1651624" cy="226618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8826269-A154-4821-BA8D-1E742D425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"/>
          <a:stretch/>
        </p:blipFill>
        <p:spPr>
          <a:xfrm>
            <a:off x="7919208" y="3901861"/>
            <a:ext cx="2191284" cy="210774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FD445F-C99F-4D19-AF86-13ACA9C7D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54" y="3817604"/>
            <a:ext cx="1427311" cy="21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9" y="493669"/>
            <a:ext cx="3574049" cy="31199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4777456" y="493669"/>
            <a:ext cx="4116262" cy="31199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4092137"/>
            <a:ext cx="12191999" cy="2332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/>
              <a:t>تم تصميم هذا العرض من قبل: </a:t>
            </a:r>
            <a:r>
              <a:rPr lang="ar-SA" sz="24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2400" b="1" dirty="0"/>
              <a:t>، وهو </a:t>
            </a:r>
            <a:r>
              <a:rPr lang="ar-SA" sz="2400" b="1" dirty="0">
                <a:solidFill>
                  <a:srgbClr val="00B050"/>
                </a:solidFill>
              </a:rPr>
              <a:t>مجاني </a:t>
            </a:r>
            <a:r>
              <a:rPr lang="ar-SA" sz="24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نسمح بحذف الحقوق في حالة واحدة فقط: اذا أراد معلم الإنجليزي إضافة هذا العرض كـ </a:t>
            </a:r>
            <a:r>
              <a:rPr lang="ar-SA" sz="2400" b="1" dirty="0">
                <a:solidFill>
                  <a:srgbClr val="7030A0"/>
                </a:solidFill>
              </a:rPr>
              <a:t>انتاج معرفي </a:t>
            </a:r>
            <a:r>
              <a:rPr lang="ar-SA" sz="24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0874829" y="5103102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1680372" y="6054088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185058" y="5955712"/>
              <a:ext cx="405510" cy="40862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5510" cy="408621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517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58" y="5955712"/>
                <a:ext cx="405510" cy="40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990601" y="5053946"/>
              <a:ext cx="432464" cy="4085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2464" cy="408557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985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1" y="5053946"/>
                <a:ext cx="432464" cy="4085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2540" y="2698637"/>
            <a:ext cx="9923779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8800" spc="-7" dirty="0">
                <a:solidFill>
                  <a:srgbClr val="000000"/>
                </a:solidFill>
              </a:rPr>
              <a:t>ARE</a:t>
            </a:r>
            <a:r>
              <a:rPr sz="8800" spc="-387" dirty="0">
                <a:solidFill>
                  <a:srgbClr val="000000"/>
                </a:solidFill>
              </a:rPr>
              <a:t> </a:t>
            </a:r>
            <a:r>
              <a:rPr sz="8800" spc="-7" dirty="0">
                <a:solidFill>
                  <a:srgbClr val="000000"/>
                </a:solidFill>
              </a:rPr>
              <a:t>YOU</a:t>
            </a:r>
            <a:r>
              <a:rPr sz="8800" spc="-73" dirty="0">
                <a:solidFill>
                  <a:srgbClr val="000000"/>
                </a:solidFill>
              </a:rPr>
              <a:t> </a:t>
            </a:r>
            <a:r>
              <a:rPr sz="8800" spc="-7" dirty="0">
                <a:solidFill>
                  <a:srgbClr val="000000"/>
                </a:solidFill>
              </a:rPr>
              <a:t>READY?</a:t>
            </a:r>
            <a:endParaRPr sz="8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389" y="4468320"/>
            <a:ext cx="2130635" cy="19158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389" y="478120"/>
            <a:ext cx="2130635" cy="19158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1659" y="4468320"/>
            <a:ext cx="2130635" cy="19158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1659" y="478120"/>
            <a:ext cx="2130635" cy="19158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3927" y="4468320"/>
            <a:ext cx="2130635" cy="19158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3927" y="478120"/>
            <a:ext cx="2130635" cy="19158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6195" y="4468320"/>
            <a:ext cx="2130635" cy="19158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6195" y="478120"/>
            <a:ext cx="2130635" cy="191585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117600" y="8625789"/>
            <a:ext cx="3657600" cy="185521"/>
          </a:xfrm>
          <a:prstGeom prst="rect">
            <a:avLst/>
          </a:prstGeom>
        </p:spPr>
        <p:txBody>
          <a:bodyPr vert="horz" wrap="square" lIns="0" tIns="847" rIns="0" bIns="0" rtlCol="0" anchor="ctr">
            <a:spAutoFit/>
          </a:bodyPr>
          <a:lstStyle/>
          <a:p>
            <a:pPr marL="144776">
              <a:spcBef>
                <a:spcPts val="7"/>
              </a:spcBef>
            </a:pPr>
            <a:fld id="{81D60167-4931-47E6-BA6A-407CBD079E47}" type="slidenum">
              <a:rPr dirty="0"/>
              <a:pPr marL="144776">
                <a:spcBef>
                  <a:spcPts val="7"/>
                </a:spcBef>
              </a:pPr>
              <a:t>7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57A591-F2AD-4317-B16F-36D390C6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1117600" y="8615561"/>
            <a:ext cx="3657600" cy="205976"/>
          </a:xfrm>
          <a:prstGeom prst="rect">
            <a:avLst/>
          </a:prstGeom>
        </p:spPr>
        <p:txBody>
          <a:bodyPr vert="horz" wrap="square" lIns="0" tIns="847" rIns="0" bIns="0" rtlCol="0" anchor="ctr">
            <a:spAutoFit/>
          </a:bodyPr>
          <a:lstStyle/>
          <a:p>
            <a:pPr marL="144776">
              <a:spcBef>
                <a:spcPts val="7"/>
              </a:spcBef>
            </a:pPr>
            <a:fld id="{81D60167-4931-47E6-BA6A-407CBD079E47}" type="slidenum">
              <a:rPr dirty="0"/>
              <a:pPr marL="144776">
                <a:spcBef>
                  <a:spcPts val="7"/>
                </a:spcBef>
              </a:pPr>
              <a:t>8</a:t>
            </a:fld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D4C413B-8D0A-498C-AB8D-3FF482AD4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41" y="559423"/>
            <a:ext cx="7550117" cy="5739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D6B697-4EAF-4692-A1FB-3A43A1D94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28" y="118028"/>
            <a:ext cx="4286282" cy="10442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5985C3-3599-433A-847E-45D051895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92" y="1162297"/>
            <a:ext cx="7535369" cy="515509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89FD432-7D3D-4606-A2D2-6427BD6BEF76}"/>
              </a:ext>
            </a:extLst>
          </p:cNvPr>
          <p:cNvSpPr txBox="1"/>
          <p:nvPr/>
        </p:nvSpPr>
        <p:spPr>
          <a:xfrm>
            <a:off x="299369" y="3753497"/>
            <a:ext cx="412382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Open your book page 92</a:t>
            </a:r>
            <a:endParaRPr lang="ar-SA" sz="5400" b="1" dirty="0">
              <a:solidFill>
                <a:srgbClr val="C00000"/>
              </a:solidFill>
            </a:endParaRPr>
          </a:p>
        </p:txBody>
      </p:sp>
      <p:pic>
        <p:nvPicPr>
          <p:cNvPr id="6" name="رسم 5" descr="فصل دراسي">
            <a:extLst>
              <a:ext uri="{FF2B5EF4-FFF2-40B4-BE49-F238E27FC236}">
                <a16:creationId xmlns:a16="http://schemas.microsoft.com/office/drawing/2014/main" id="{CE6A3643-30A9-4451-ABF8-C6356C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4715" y="826548"/>
            <a:ext cx="2671724" cy="26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نسق1</Template>
  <TotalTime>725</TotalTime>
  <Words>1583</Words>
  <Application>Microsoft Office PowerPoint</Application>
  <PresentationFormat>شاشة عريضة</PresentationFormat>
  <Paragraphs>357</Paragraphs>
  <Slides>61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78" baseType="lpstr">
      <vt:lpstr>Arial</vt:lpstr>
      <vt:lpstr>Arial Black</vt:lpstr>
      <vt:lpstr>Arial MT</vt:lpstr>
      <vt:lpstr>BRADDON</vt:lpstr>
      <vt:lpstr>Calibri</vt:lpstr>
      <vt:lpstr>Calibri Light</vt:lpstr>
      <vt:lpstr>Comic Sans MS</vt:lpstr>
      <vt:lpstr>FreesiaUPC</vt:lpstr>
      <vt:lpstr>futura-pt-1</vt:lpstr>
      <vt:lpstr>MV Boli</vt:lpstr>
      <vt:lpstr>Myanmar Text</vt:lpstr>
      <vt:lpstr>MyriadPro-Bold</vt:lpstr>
      <vt:lpstr>MyriadPro-Light</vt:lpstr>
      <vt:lpstr>Söhne</vt:lpstr>
      <vt:lpstr>Times New Roman</vt:lpstr>
      <vt:lpstr>Verdana</vt:lpstr>
      <vt:lpstr>نسق Office</vt:lpstr>
      <vt:lpstr>Good morning everyone! </vt:lpstr>
      <vt:lpstr>We are the super teachers! And we will guide you to the lesson of today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ARE YOU READY?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long </vt:lpstr>
      <vt:lpstr>lazy</vt:lpstr>
      <vt:lpstr>عرض تقديمي في PowerPoint</vt:lpstr>
      <vt:lpstr>عرض تقديمي في PowerPoint</vt:lpstr>
      <vt:lpstr>Superlative adjectives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Like many things in the English  language, there are some  exceptions: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atheer alomar</dc:creator>
  <cp:lastModifiedBy>أمجاد الحربي</cp:lastModifiedBy>
  <cp:revision>26</cp:revision>
  <dcterms:created xsi:type="dcterms:W3CDTF">2023-12-26T14:55:23Z</dcterms:created>
  <dcterms:modified xsi:type="dcterms:W3CDTF">2024-01-20T07:06:19Z</dcterms:modified>
</cp:coreProperties>
</file>