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7"/>
  </p:notesMasterIdLst>
  <p:sldIdLst>
    <p:sldId id="256" r:id="rId2"/>
    <p:sldId id="571" r:id="rId3"/>
    <p:sldId id="542" r:id="rId4"/>
    <p:sldId id="543" r:id="rId5"/>
    <p:sldId id="544" r:id="rId6"/>
    <p:sldId id="572" r:id="rId7"/>
    <p:sldId id="527" r:id="rId8"/>
    <p:sldId id="528" r:id="rId9"/>
    <p:sldId id="545" r:id="rId10"/>
    <p:sldId id="529" r:id="rId11"/>
    <p:sldId id="565" r:id="rId12"/>
    <p:sldId id="561" r:id="rId13"/>
    <p:sldId id="574" r:id="rId14"/>
    <p:sldId id="575" r:id="rId15"/>
    <p:sldId id="566" r:id="rId16"/>
    <p:sldId id="530" r:id="rId17"/>
    <p:sldId id="563" r:id="rId18"/>
    <p:sldId id="511" r:id="rId19"/>
    <p:sldId id="267" r:id="rId20"/>
    <p:sldId id="508" r:id="rId21"/>
    <p:sldId id="499" r:id="rId22"/>
    <p:sldId id="531" r:id="rId23"/>
    <p:sldId id="547" r:id="rId24"/>
    <p:sldId id="569" r:id="rId25"/>
    <p:sldId id="573" r:id="rId26"/>
    <p:sldId id="533" r:id="rId27"/>
    <p:sldId id="534" r:id="rId28"/>
    <p:sldId id="549" r:id="rId29"/>
    <p:sldId id="551" r:id="rId30"/>
    <p:sldId id="552" r:id="rId31"/>
    <p:sldId id="486" r:id="rId32"/>
    <p:sldId id="536" r:id="rId33"/>
    <p:sldId id="553" r:id="rId34"/>
    <p:sldId id="554" r:id="rId35"/>
    <p:sldId id="555" r:id="rId36"/>
    <p:sldId id="556" r:id="rId37"/>
    <p:sldId id="557" r:id="rId38"/>
    <p:sldId id="558" r:id="rId39"/>
    <p:sldId id="559" r:id="rId40"/>
    <p:sldId id="560" r:id="rId41"/>
    <p:sldId id="257" r:id="rId42"/>
    <p:sldId id="538" r:id="rId43"/>
    <p:sldId id="539" r:id="rId44"/>
    <p:sldId id="540" r:id="rId45"/>
    <p:sldId id="448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heer alomar" userId="ba13cdd37e4bbbd1" providerId="LiveId" clId="{C7D89DB8-7221-4C59-A260-7E1AE6AEBA37}"/>
    <pc:docChg chg="undo custSel addSld delSld modSld sldOrd">
      <pc:chgData name="atheer alomar" userId="ba13cdd37e4bbbd1" providerId="LiveId" clId="{C7D89DB8-7221-4C59-A260-7E1AE6AEBA37}" dt="2023-12-28T16:25:28.174" v="856" actId="14100"/>
      <pc:docMkLst>
        <pc:docMk/>
      </pc:docMkLst>
      <pc:sldChg chg="del">
        <pc:chgData name="atheer alomar" userId="ba13cdd37e4bbbd1" providerId="LiveId" clId="{C7D89DB8-7221-4C59-A260-7E1AE6AEBA37}" dt="2023-12-28T16:22:55.100" v="830" actId="2696"/>
        <pc:sldMkLst>
          <pc:docMk/>
          <pc:sldMk cId="327499643" sldId="477"/>
        </pc:sldMkLst>
      </pc:sldChg>
      <pc:sldChg chg="del">
        <pc:chgData name="atheer alomar" userId="ba13cdd37e4bbbd1" providerId="LiveId" clId="{C7D89DB8-7221-4C59-A260-7E1AE6AEBA37}" dt="2023-12-28T16:16:12.036" v="739" actId="2696"/>
        <pc:sldMkLst>
          <pc:docMk/>
          <pc:sldMk cId="769352808" sldId="491"/>
        </pc:sldMkLst>
      </pc:sldChg>
      <pc:sldChg chg="del">
        <pc:chgData name="atheer alomar" userId="ba13cdd37e4bbbd1" providerId="LiveId" clId="{C7D89DB8-7221-4C59-A260-7E1AE6AEBA37}" dt="2023-12-28T16:22:51.906" v="829" actId="2696"/>
        <pc:sldMkLst>
          <pc:docMk/>
          <pc:sldMk cId="2655402176" sldId="504"/>
        </pc:sldMkLst>
      </pc:sldChg>
      <pc:sldChg chg="ord">
        <pc:chgData name="atheer alomar" userId="ba13cdd37e4bbbd1" providerId="LiveId" clId="{C7D89DB8-7221-4C59-A260-7E1AE6AEBA37}" dt="2023-12-28T16:13:33.063" v="676"/>
        <pc:sldMkLst>
          <pc:docMk/>
          <pc:sldMk cId="1899905324" sldId="511"/>
        </pc:sldMkLst>
      </pc:sldChg>
      <pc:sldChg chg="addSp modSp mod">
        <pc:chgData name="atheer alomar" userId="ba13cdd37e4bbbd1" providerId="LiveId" clId="{C7D89DB8-7221-4C59-A260-7E1AE6AEBA37}" dt="2023-12-28T12:47:21.772" v="20" actId="1076"/>
        <pc:sldMkLst>
          <pc:docMk/>
          <pc:sldMk cId="3243821112" sldId="531"/>
        </pc:sldMkLst>
        <pc:spChg chg="add mod">
          <ac:chgData name="atheer alomar" userId="ba13cdd37e4bbbd1" providerId="LiveId" clId="{C7D89DB8-7221-4C59-A260-7E1AE6AEBA37}" dt="2023-12-28T12:47:21.772" v="20" actId="1076"/>
          <ac:spMkLst>
            <pc:docMk/>
            <pc:sldMk cId="3243821112" sldId="531"/>
            <ac:spMk id="21" creationId="{E4D937E6-CA56-4E76-B004-83F9DB3C4D06}"/>
          </ac:spMkLst>
        </pc:spChg>
      </pc:sldChg>
      <pc:sldChg chg="addSp delSp modSp mod">
        <pc:chgData name="atheer alomar" userId="ba13cdd37e4bbbd1" providerId="LiveId" clId="{C7D89DB8-7221-4C59-A260-7E1AE6AEBA37}" dt="2023-12-28T12:47:36.124" v="23" actId="478"/>
        <pc:sldMkLst>
          <pc:docMk/>
          <pc:sldMk cId="4115929262" sldId="533"/>
        </pc:sldMkLst>
        <pc:spChg chg="add del mod">
          <ac:chgData name="atheer alomar" userId="ba13cdd37e4bbbd1" providerId="LiveId" clId="{C7D89DB8-7221-4C59-A260-7E1AE6AEBA37}" dt="2023-12-28T12:47:36.124" v="23" actId="478"/>
          <ac:spMkLst>
            <pc:docMk/>
            <pc:sldMk cId="4115929262" sldId="533"/>
            <ac:spMk id="14" creationId="{CBE6DD01-08D9-4163-9D46-8650E8F0A246}"/>
          </ac:spMkLst>
        </pc:spChg>
      </pc:sldChg>
      <pc:sldChg chg="addSp modSp mod">
        <pc:chgData name="atheer alomar" userId="ba13cdd37e4bbbd1" providerId="LiveId" clId="{C7D89DB8-7221-4C59-A260-7E1AE6AEBA37}" dt="2023-12-28T15:23:40.002" v="56" actId="1076"/>
        <pc:sldMkLst>
          <pc:docMk/>
          <pc:sldMk cId="407429333" sldId="539"/>
        </pc:sldMkLst>
        <pc:spChg chg="add mod">
          <ac:chgData name="atheer alomar" userId="ba13cdd37e4bbbd1" providerId="LiveId" clId="{C7D89DB8-7221-4C59-A260-7E1AE6AEBA37}" dt="2023-12-28T15:23:25.456" v="55" actId="1076"/>
          <ac:spMkLst>
            <pc:docMk/>
            <pc:sldMk cId="407429333" sldId="539"/>
            <ac:spMk id="7" creationId="{214DA727-824A-4EE6-93EA-0DD7D61E5625}"/>
          </ac:spMkLst>
        </pc:spChg>
        <pc:grpChg chg="mod">
          <ac:chgData name="atheer alomar" userId="ba13cdd37e4bbbd1" providerId="LiveId" clId="{C7D89DB8-7221-4C59-A260-7E1AE6AEBA37}" dt="2023-12-28T15:20:40.698" v="48" actId="1076"/>
          <ac:grpSpMkLst>
            <pc:docMk/>
            <pc:sldMk cId="407429333" sldId="539"/>
            <ac:grpSpMk id="2" creationId="{9D019C9D-DCBB-4546-920D-10936953AC75}"/>
          </ac:grpSpMkLst>
        </pc:grpChg>
        <pc:picChg chg="mod">
          <ac:chgData name="atheer alomar" userId="ba13cdd37e4bbbd1" providerId="LiveId" clId="{C7D89DB8-7221-4C59-A260-7E1AE6AEBA37}" dt="2023-12-28T15:19:15.002" v="26" actId="1076"/>
          <ac:picMkLst>
            <pc:docMk/>
            <pc:sldMk cId="407429333" sldId="539"/>
            <ac:picMk id="6" creationId="{C5037140-9CE0-4D0C-AA37-44DA488062CF}"/>
          </ac:picMkLst>
        </pc:picChg>
        <pc:picChg chg="add mod">
          <ac:chgData name="atheer alomar" userId="ba13cdd37e4bbbd1" providerId="LiveId" clId="{C7D89DB8-7221-4C59-A260-7E1AE6AEBA37}" dt="2023-12-28T15:20:30.346" v="46" actId="1076"/>
          <ac:picMkLst>
            <pc:docMk/>
            <pc:sldMk cId="407429333" sldId="539"/>
            <ac:picMk id="9" creationId="{B9B7A517-E7E4-4A4B-A507-6F428FE0751E}"/>
          </ac:picMkLst>
        </pc:picChg>
        <pc:picChg chg="add mod">
          <ac:chgData name="atheer alomar" userId="ba13cdd37e4bbbd1" providerId="LiveId" clId="{C7D89DB8-7221-4C59-A260-7E1AE6AEBA37}" dt="2023-12-28T15:23:40.002" v="56" actId="1076"/>
          <ac:picMkLst>
            <pc:docMk/>
            <pc:sldMk cId="407429333" sldId="539"/>
            <ac:picMk id="1026" creationId="{A7559D31-CBFA-4CA7-8226-C9C95341B044}"/>
          </ac:picMkLst>
        </pc:picChg>
      </pc:sldChg>
      <pc:sldChg chg="addSp delSp modSp mod modAnim">
        <pc:chgData name="atheer alomar" userId="ba13cdd37e4bbbd1" providerId="LiveId" clId="{C7D89DB8-7221-4C59-A260-7E1AE6AEBA37}" dt="2023-12-28T16:25:28.174" v="856" actId="14100"/>
        <pc:sldMkLst>
          <pc:docMk/>
          <pc:sldMk cId="1462984136" sldId="542"/>
        </pc:sldMkLst>
        <pc:spChg chg="add del mod ord">
          <ac:chgData name="atheer alomar" userId="ba13cdd37e4bbbd1" providerId="LiveId" clId="{C7D89DB8-7221-4C59-A260-7E1AE6AEBA37}" dt="2023-12-28T15:31:20.033" v="116" actId="478"/>
          <ac:spMkLst>
            <pc:docMk/>
            <pc:sldMk cId="1462984136" sldId="542"/>
            <ac:spMk id="5" creationId="{DC0BACAF-750B-497C-AD00-E3D34728443E}"/>
          </ac:spMkLst>
        </pc:spChg>
        <pc:spChg chg="add mod">
          <ac:chgData name="atheer alomar" userId="ba13cdd37e4bbbd1" providerId="LiveId" clId="{C7D89DB8-7221-4C59-A260-7E1AE6AEBA37}" dt="2023-12-28T15:42:52.053" v="282" actId="14100"/>
          <ac:spMkLst>
            <pc:docMk/>
            <pc:sldMk cId="1462984136" sldId="542"/>
            <ac:spMk id="6" creationId="{B93A5597-098E-43F3-BAD1-2B1644528CAD}"/>
          </ac:spMkLst>
        </pc:spChg>
        <pc:spChg chg="add mod">
          <ac:chgData name="atheer alomar" userId="ba13cdd37e4bbbd1" providerId="LiveId" clId="{C7D89DB8-7221-4C59-A260-7E1AE6AEBA37}" dt="2023-12-28T15:43:10.533" v="285" actId="207"/>
          <ac:spMkLst>
            <pc:docMk/>
            <pc:sldMk cId="1462984136" sldId="542"/>
            <ac:spMk id="7" creationId="{8CAACFDB-819E-4AFB-86CB-AA05D7BF33B5}"/>
          </ac:spMkLst>
        </pc:spChg>
        <pc:spChg chg="add del">
          <ac:chgData name="atheer alomar" userId="ba13cdd37e4bbbd1" providerId="LiveId" clId="{C7D89DB8-7221-4C59-A260-7E1AE6AEBA37}" dt="2023-12-28T15:36:17.405" v="163" actId="22"/>
          <ac:spMkLst>
            <pc:docMk/>
            <pc:sldMk cId="1462984136" sldId="542"/>
            <ac:spMk id="9" creationId="{F8F5D755-3ADA-42E2-8459-0FDE54A18026}"/>
          </ac:spMkLst>
        </pc:spChg>
        <pc:spChg chg="add mod">
          <ac:chgData name="atheer alomar" userId="ba13cdd37e4bbbd1" providerId="LiveId" clId="{C7D89DB8-7221-4C59-A260-7E1AE6AEBA37}" dt="2023-12-28T16:25:07.938" v="851" actId="1076"/>
          <ac:spMkLst>
            <pc:docMk/>
            <pc:sldMk cId="1462984136" sldId="542"/>
            <ac:spMk id="11" creationId="{B0CA2CCB-1163-40A7-88B4-4EABF123CCA6}"/>
          </ac:spMkLst>
        </pc:spChg>
        <pc:spChg chg="add mod">
          <ac:chgData name="atheer alomar" userId="ba13cdd37e4bbbd1" providerId="LiveId" clId="{C7D89DB8-7221-4C59-A260-7E1AE6AEBA37}" dt="2023-12-28T16:25:21.278" v="854" actId="1076"/>
          <ac:spMkLst>
            <pc:docMk/>
            <pc:sldMk cId="1462984136" sldId="542"/>
            <ac:spMk id="13" creationId="{482A820C-53CB-4771-96A5-6202DD2B78F4}"/>
          </ac:spMkLst>
        </pc:spChg>
        <pc:spChg chg="add mod">
          <ac:chgData name="atheer alomar" userId="ba13cdd37e4bbbd1" providerId="LiveId" clId="{C7D89DB8-7221-4C59-A260-7E1AE6AEBA37}" dt="2023-12-28T16:25:28.174" v="856" actId="14100"/>
          <ac:spMkLst>
            <pc:docMk/>
            <pc:sldMk cId="1462984136" sldId="542"/>
            <ac:spMk id="14" creationId="{2061862F-9551-4DDB-8D42-D6BDBAF8A3F4}"/>
          </ac:spMkLst>
        </pc:spChg>
        <pc:picChg chg="mod">
          <ac:chgData name="atheer alomar" userId="ba13cdd37e4bbbd1" providerId="LiveId" clId="{C7D89DB8-7221-4C59-A260-7E1AE6AEBA37}" dt="2023-12-28T16:25:12.046" v="853" actId="1076"/>
          <ac:picMkLst>
            <pc:docMk/>
            <pc:sldMk cId="1462984136" sldId="542"/>
            <ac:picMk id="3" creationId="{7C7C36C3-0A89-419A-A3A4-8D080E747899}"/>
          </ac:picMkLst>
        </pc:picChg>
        <pc:picChg chg="add mod">
          <ac:chgData name="atheer alomar" userId="ba13cdd37e4bbbd1" providerId="LiveId" clId="{C7D89DB8-7221-4C59-A260-7E1AE6AEBA37}" dt="2023-12-28T16:25:10.632" v="852" actId="1076"/>
          <ac:picMkLst>
            <pc:docMk/>
            <pc:sldMk cId="1462984136" sldId="542"/>
            <ac:picMk id="15" creationId="{73BAD0B8-9C34-46A5-A8E3-027F16A0C4EB}"/>
          </ac:picMkLst>
        </pc:picChg>
        <pc:picChg chg="add mod">
          <ac:chgData name="atheer alomar" userId="ba13cdd37e4bbbd1" providerId="LiveId" clId="{C7D89DB8-7221-4C59-A260-7E1AE6AEBA37}" dt="2023-12-28T15:51:02.798" v="491" actId="1440"/>
          <ac:picMkLst>
            <pc:docMk/>
            <pc:sldMk cId="1462984136" sldId="542"/>
            <ac:picMk id="16" creationId="{A6044A71-0EE2-4C0B-BF2A-5F5CE3EBAE8F}"/>
          </ac:picMkLst>
        </pc:picChg>
        <pc:picChg chg="add mod">
          <ac:chgData name="atheer alomar" userId="ba13cdd37e4bbbd1" providerId="LiveId" clId="{C7D89DB8-7221-4C59-A260-7E1AE6AEBA37}" dt="2023-12-28T15:51:00.368" v="490" actId="1440"/>
          <ac:picMkLst>
            <pc:docMk/>
            <pc:sldMk cId="1462984136" sldId="542"/>
            <ac:picMk id="17" creationId="{BF5840E7-4257-48F5-A7A1-21AB662F77F4}"/>
          </ac:picMkLst>
        </pc:picChg>
      </pc:sldChg>
      <pc:sldChg chg="addSp modSp mod modAnim">
        <pc:chgData name="atheer alomar" userId="ba13cdd37e4bbbd1" providerId="LiveId" clId="{C7D89DB8-7221-4C59-A260-7E1AE6AEBA37}" dt="2023-12-28T16:13:02.177" v="668" actId="20577"/>
        <pc:sldMkLst>
          <pc:docMk/>
          <pc:sldMk cId="848193999" sldId="543"/>
        </pc:sldMkLst>
        <pc:spChg chg="add mod">
          <ac:chgData name="atheer alomar" userId="ba13cdd37e4bbbd1" providerId="LiveId" clId="{C7D89DB8-7221-4C59-A260-7E1AE6AEBA37}" dt="2023-12-28T15:48:01.427" v="475" actId="1076"/>
          <ac:spMkLst>
            <pc:docMk/>
            <pc:sldMk cId="848193999" sldId="543"/>
            <ac:spMk id="5" creationId="{83BE09CE-979C-45BF-A2E2-93C7DE8546D1}"/>
          </ac:spMkLst>
        </pc:spChg>
        <pc:spChg chg="add mod">
          <ac:chgData name="atheer alomar" userId="ba13cdd37e4bbbd1" providerId="LiveId" clId="{C7D89DB8-7221-4C59-A260-7E1AE6AEBA37}" dt="2023-12-28T16:13:02.177" v="668" actId="20577"/>
          <ac:spMkLst>
            <pc:docMk/>
            <pc:sldMk cId="848193999" sldId="543"/>
            <ac:spMk id="7" creationId="{CD0464C6-466D-433A-B9F5-D93D8E3721EC}"/>
          </ac:spMkLst>
        </pc:spChg>
        <pc:spChg chg="add mod">
          <ac:chgData name="atheer alomar" userId="ba13cdd37e4bbbd1" providerId="LiveId" clId="{C7D89DB8-7221-4C59-A260-7E1AE6AEBA37}" dt="2023-12-28T15:48:06.921" v="476" actId="1076"/>
          <ac:spMkLst>
            <pc:docMk/>
            <pc:sldMk cId="848193999" sldId="543"/>
            <ac:spMk id="8" creationId="{7CCB8810-F6C8-41F8-B609-FBBADE980192}"/>
          </ac:spMkLst>
        </pc:spChg>
        <pc:spChg chg="add mod">
          <ac:chgData name="atheer alomar" userId="ba13cdd37e4bbbd1" providerId="LiveId" clId="{C7D89DB8-7221-4C59-A260-7E1AE6AEBA37}" dt="2023-12-28T15:48:23.160" v="479" actId="1076"/>
          <ac:spMkLst>
            <pc:docMk/>
            <pc:sldMk cId="848193999" sldId="543"/>
            <ac:spMk id="9" creationId="{C4032C37-00AE-4EFA-B132-838D23A54373}"/>
          </ac:spMkLst>
        </pc:spChg>
      </pc:sldChg>
      <pc:sldChg chg="addSp modSp mod modAnim">
        <pc:chgData name="atheer alomar" userId="ba13cdd37e4bbbd1" providerId="LiveId" clId="{C7D89DB8-7221-4C59-A260-7E1AE6AEBA37}" dt="2023-12-28T16:11:05.373" v="658" actId="14100"/>
        <pc:sldMkLst>
          <pc:docMk/>
          <pc:sldMk cId="2297966286" sldId="544"/>
        </pc:sldMkLst>
        <pc:spChg chg="add mod">
          <ac:chgData name="atheer alomar" userId="ba13cdd37e4bbbd1" providerId="LiveId" clId="{C7D89DB8-7221-4C59-A260-7E1AE6AEBA37}" dt="2023-12-28T16:10:35.513" v="645" actId="20577"/>
          <ac:spMkLst>
            <pc:docMk/>
            <pc:sldMk cId="2297966286" sldId="544"/>
            <ac:spMk id="5" creationId="{45206BBC-4FE2-433D-BB22-A709B4D38AD6}"/>
          </ac:spMkLst>
        </pc:spChg>
        <pc:spChg chg="add mod">
          <ac:chgData name="atheer alomar" userId="ba13cdd37e4bbbd1" providerId="LiveId" clId="{C7D89DB8-7221-4C59-A260-7E1AE6AEBA37}" dt="2023-12-28T16:10:54.585" v="655" actId="1076"/>
          <ac:spMkLst>
            <pc:docMk/>
            <pc:sldMk cId="2297966286" sldId="544"/>
            <ac:spMk id="7" creationId="{B4BAD2DB-6129-49F8-8135-6FE8B3CAA17B}"/>
          </ac:spMkLst>
        </pc:spChg>
        <pc:spChg chg="add mod">
          <ac:chgData name="atheer alomar" userId="ba13cdd37e4bbbd1" providerId="LiveId" clId="{C7D89DB8-7221-4C59-A260-7E1AE6AEBA37}" dt="2023-12-28T16:11:05.373" v="658" actId="14100"/>
          <ac:spMkLst>
            <pc:docMk/>
            <pc:sldMk cId="2297966286" sldId="544"/>
            <ac:spMk id="8" creationId="{48E59DD7-5FFE-4B5A-831B-800945465917}"/>
          </ac:spMkLst>
        </pc:spChg>
      </pc:sldChg>
      <pc:sldChg chg="modSp mod">
        <pc:chgData name="atheer alomar" userId="ba13cdd37e4bbbd1" providerId="LiveId" clId="{C7D89DB8-7221-4C59-A260-7E1AE6AEBA37}" dt="2023-12-28T12:46:16.760" v="12" actId="1076"/>
        <pc:sldMkLst>
          <pc:docMk/>
          <pc:sldMk cId="1484729119" sldId="545"/>
        </pc:sldMkLst>
        <pc:spChg chg="mod">
          <ac:chgData name="atheer alomar" userId="ba13cdd37e4bbbd1" providerId="LiveId" clId="{C7D89DB8-7221-4C59-A260-7E1AE6AEBA37}" dt="2023-12-28T12:46:16.760" v="12" actId="1076"/>
          <ac:spMkLst>
            <pc:docMk/>
            <pc:sldMk cId="1484729119" sldId="545"/>
            <ac:spMk id="2" creationId="{9112732A-7B41-4C82-AC46-72B1C8262323}"/>
          </ac:spMkLst>
        </pc:spChg>
        <pc:spChg chg="mod">
          <ac:chgData name="atheer alomar" userId="ba13cdd37e4bbbd1" providerId="LiveId" clId="{C7D89DB8-7221-4C59-A260-7E1AE6AEBA37}" dt="2023-12-28T12:46:02.631" v="8" actId="1076"/>
          <ac:spMkLst>
            <pc:docMk/>
            <pc:sldMk cId="1484729119" sldId="545"/>
            <ac:spMk id="4" creationId="{8AA3CB6E-CECD-4B9B-A4F6-07612A0FA3A1}"/>
          </ac:spMkLst>
        </pc:spChg>
        <pc:picChg chg="mod">
          <ac:chgData name="atheer alomar" userId="ba13cdd37e4bbbd1" providerId="LiveId" clId="{C7D89DB8-7221-4C59-A260-7E1AE6AEBA37}" dt="2023-12-28T12:46:11.371" v="11" actId="1076"/>
          <ac:picMkLst>
            <pc:docMk/>
            <pc:sldMk cId="1484729119" sldId="545"/>
            <ac:picMk id="5" creationId="{28D5FC7C-A579-4236-979C-3278749E53FD}"/>
          </ac:picMkLst>
        </pc:picChg>
      </pc:sldChg>
      <pc:sldChg chg="modSp mod">
        <pc:chgData name="atheer alomar" userId="ba13cdd37e4bbbd1" providerId="LiveId" clId="{C7D89DB8-7221-4C59-A260-7E1AE6AEBA37}" dt="2023-12-28T12:47:09.345" v="18" actId="20577"/>
        <pc:sldMkLst>
          <pc:docMk/>
          <pc:sldMk cId="3660962551" sldId="547"/>
        </pc:sldMkLst>
        <pc:spChg chg="mod">
          <ac:chgData name="atheer alomar" userId="ba13cdd37e4bbbd1" providerId="LiveId" clId="{C7D89DB8-7221-4C59-A260-7E1AE6AEBA37}" dt="2023-12-28T12:47:09.345" v="18" actId="20577"/>
          <ac:spMkLst>
            <pc:docMk/>
            <pc:sldMk cId="3660962551" sldId="547"/>
            <ac:spMk id="20" creationId="{E36329C8-9083-42E9-9390-E1E689EE9066}"/>
          </ac:spMkLst>
        </pc:spChg>
      </pc:sldChg>
      <pc:sldChg chg="addSp delSp modSp mod">
        <pc:chgData name="atheer alomar" userId="ba13cdd37e4bbbd1" providerId="LiveId" clId="{C7D89DB8-7221-4C59-A260-7E1AE6AEBA37}" dt="2023-12-28T16:13:25.464" v="672" actId="21"/>
        <pc:sldMkLst>
          <pc:docMk/>
          <pc:sldMk cId="94158983" sldId="549"/>
        </pc:sldMkLst>
        <pc:picChg chg="mod">
          <ac:chgData name="atheer alomar" userId="ba13cdd37e4bbbd1" providerId="LiveId" clId="{C7D89DB8-7221-4C59-A260-7E1AE6AEBA37}" dt="2023-12-28T16:12:53.076" v="665" actId="14100"/>
          <ac:picMkLst>
            <pc:docMk/>
            <pc:sldMk cId="94158983" sldId="549"/>
            <ac:picMk id="15" creationId="{2FEB2A28-8865-48B4-9C6A-2056F863E565}"/>
          </ac:picMkLst>
        </pc:picChg>
        <pc:picChg chg="add del mod">
          <ac:chgData name="atheer alomar" userId="ba13cdd37e4bbbd1" providerId="LiveId" clId="{C7D89DB8-7221-4C59-A260-7E1AE6AEBA37}" dt="2023-12-28T16:12:58.559" v="667"/>
          <ac:picMkLst>
            <pc:docMk/>
            <pc:sldMk cId="94158983" sldId="549"/>
            <ac:picMk id="18" creationId="{793B3742-569B-4D55-BB85-AC11976EF38C}"/>
          </ac:picMkLst>
        </pc:picChg>
        <pc:picChg chg="add del mod">
          <ac:chgData name="atheer alomar" userId="ba13cdd37e4bbbd1" providerId="LiveId" clId="{C7D89DB8-7221-4C59-A260-7E1AE6AEBA37}" dt="2023-12-28T16:13:25.464" v="672" actId="21"/>
          <ac:picMkLst>
            <pc:docMk/>
            <pc:sldMk cId="94158983" sldId="549"/>
            <ac:picMk id="19" creationId="{BCE00448-E056-4D88-BBEE-CB97F36BCA4D}"/>
          </ac:picMkLst>
        </pc:picChg>
        <pc:picChg chg="add del mod">
          <ac:chgData name="atheer alomar" userId="ba13cdd37e4bbbd1" providerId="LiveId" clId="{C7D89DB8-7221-4C59-A260-7E1AE6AEBA37}" dt="2023-12-28T16:13:25.464" v="672" actId="21"/>
          <ac:picMkLst>
            <pc:docMk/>
            <pc:sldMk cId="94158983" sldId="549"/>
            <ac:picMk id="20" creationId="{E111B404-556D-434F-AA0E-C0D9AC7BA8E2}"/>
          </ac:picMkLst>
        </pc:picChg>
      </pc:sldChg>
      <pc:sldChg chg="modTransition">
        <pc:chgData name="atheer alomar" userId="ba13cdd37e4bbbd1" providerId="LiveId" clId="{C7D89DB8-7221-4C59-A260-7E1AE6AEBA37}" dt="2023-12-28T16:23:54.518" v="843"/>
        <pc:sldMkLst>
          <pc:docMk/>
          <pc:sldMk cId="3306482489" sldId="561"/>
        </pc:sldMkLst>
      </pc:sldChg>
      <pc:sldChg chg="addSp modSp mod modTransition">
        <pc:chgData name="atheer alomar" userId="ba13cdd37e4bbbd1" providerId="LiveId" clId="{C7D89DB8-7221-4C59-A260-7E1AE6AEBA37}" dt="2023-12-28T16:24:00.194" v="845"/>
        <pc:sldMkLst>
          <pc:docMk/>
          <pc:sldMk cId="3770902371" sldId="563"/>
        </pc:sldMkLst>
        <pc:spChg chg="add mod">
          <ac:chgData name="atheer alomar" userId="ba13cdd37e4bbbd1" providerId="LiveId" clId="{C7D89DB8-7221-4C59-A260-7E1AE6AEBA37}" dt="2023-12-28T16:15:43.155" v="738" actId="1076"/>
          <ac:spMkLst>
            <pc:docMk/>
            <pc:sldMk cId="3770902371" sldId="563"/>
            <ac:spMk id="3" creationId="{F5F58661-8887-40A4-8BA5-DEDCCDC4614F}"/>
          </ac:spMkLst>
        </pc:spChg>
        <pc:spChg chg="mod">
          <ac:chgData name="atheer alomar" userId="ba13cdd37e4bbbd1" providerId="LiveId" clId="{C7D89DB8-7221-4C59-A260-7E1AE6AEBA37}" dt="2023-12-28T16:14:32.751" v="691" actId="1076"/>
          <ac:spMkLst>
            <pc:docMk/>
            <pc:sldMk cId="3770902371" sldId="563"/>
            <ac:spMk id="6" creationId="{840F42B8-56BD-4229-8DB3-E9D432D2D04F}"/>
          </ac:spMkLst>
        </pc:spChg>
        <pc:spChg chg="mod">
          <ac:chgData name="atheer alomar" userId="ba13cdd37e4bbbd1" providerId="LiveId" clId="{C7D89DB8-7221-4C59-A260-7E1AE6AEBA37}" dt="2023-12-28T12:46:56.939" v="16" actId="20577"/>
          <ac:spMkLst>
            <pc:docMk/>
            <pc:sldMk cId="3770902371" sldId="563"/>
            <ac:spMk id="7" creationId="{A6562058-9AA7-4221-98C1-C0C99C233D4B}"/>
          </ac:spMkLst>
        </pc:spChg>
        <pc:spChg chg="add mod">
          <ac:chgData name="atheer alomar" userId="ba13cdd37e4bbbd1" providerId="LiveId" clId="{C7D89DB8-7221-4C59-A260-7E1AE6AEBA37}" dt="2023-12-28T16:15:24.536" v="736" actId="207"/>
          <ac:spMkLst>
            <pc:docMk/>
            <pc:sldMk cId="3770902371" sldId="563"/>
            <ac:spMk id="12" creationId="{9794F4EC-5198-4F22-975A-F5276D5A96CD}"/>
          </ac:spMkLst>
        </pc:spChg>
        <pc:picChg chg="mod">
          <ac:chgData name="atheer alomar" userId="ba13cdd37e4bbbd1" providerId="LiveId" clId="{C7D89DB8-7221-4C59-A260-7E1AE6AEBA37}" dt="2023-12-28T16:13:38.860" v="678" actId="1076"/>
          <ac:picMkLst>
            <pc:docMk/>
            <pc:sldMk cId="3770902371" sldId="563"/>
            <ac:picMk id="9" creationId="{F285D2D5-1AA8-49C1-BA24-C4B7854A8CA3}"/>
          </ac:picMkLst>
        </pc:picChg>
        <pc:picChg chg="add mod">
          <ac:chgData name="atheer alomar" userId="ba13cdd37e4bbbd1" providerId="LiveId" clId="{C7D89DB8-7221-4C59-A260-7E1AE6AEBA37}" dt="2023-12-28T16:14:17.648" v="688" actId="1076"/>
          <ac:picMkLst>
            <pc:docMk/>
            <pc:sldMk cId="3770902371" sldId="563"/>
            <ac:picMk id="10" creationId="{E1B8C8DC-6082-44E9-9EE4-9B39347630D7}"/>
          </ac:picMkLst>
        </pc:picChg>
        <pc:picChg chg="add mod modCrop">
          <ac:chgData name="atheer alomar" userId="ba13cdd37e4bbbd1" providerId="LiveId" clId="{C7D89DB8-7221-4C59-A260-7E1AE6AEBA37}" dt="2023-12-28T16:15:40.482" v="737" actId="1076"/>
          <ac:picMkLst>
            <pc:docMk/>
            <pc:sldMk cId="3770902371" sldId="563"/>
            <ac:picMk id="11" creationId="{CB5209BD-C7D9-4AAE-8DF8-FA5D1C200C32}"/>
          </ac:picMkLst>
        </pc:picChg>
      </pc:sldChg>
      <pc:sldChg chg="modSp mod modTransition">
        <pc:chgData name="atheer alomar" userId="ba13cdd37e4bbbd1" providerId="LiveId" clId="{C7D89DB8-7221-4C59-A260-7E1AE6AEBA37}" dt="2023-12-28T16:23:57.777" v="844"/>
        <pc:sldMkLst>
          <pc:docMk/>
          <pc:sldMk cId="3413669861" sldId="566"/>
        </pc:sldMkLst>
        <pc:spChg chg="mod">
          <ac:chgData name="atheer alomar" userId="ba13cdd37e4bbbd1" providerId="LiveId" clId="{C7D89DB8-7221-4C59-A260-7E1AE6AEBA37}" dt="2023-12-28T12:46:43.928" v="14" actId="20577"/>
          <ac:spMkLst>
            <pc:docMk/>
            <pc:sldMk cId="3413669861" sldId="566"/>
            <ac:spMk id="7" creationId="{8FE79BD1-A7E1-4BA3-A44B-F1048369E365}"/>
          </ac:spMkLst>
        </pc:spChg>
      </pc:sldChg>
      <pc:sldChg chg="addSp delSp modSp mod modAnim">
        <pc:chgData name="atheer alomar" userId="ba13cdd37e4bbbd1" providerId="LiveId" clId="{C7D89DB8-7221-4C59-A260-7E1AE6AEBA37}" dt="2023-12-28T16:23:09.484" v="836" actId="14100"/>
        <pc:sldMkLst>
          <pc:docMk/>
          <pc:sldMk cId="2289277939" sldId="569"/>
        </pc:sldMkLst>
        <pc:spChg chg="mod">
          <ac:chgData name="atheer alomar" userId="ba13cdd37e4bbbd1" providerId="LiveId" clId="{C7D89DB8-7221-4C59-A260-7E1AE6AEBA37}" dt="2023-12-28T16:22:06.577" v="807" actId="1076"/>
          <ac:spMkLst>
            <pc:docMk/>
            <pc:sldMk cId="2289277939" sldId="569"/>
            <ac:spMk id="22" creationId="{7381C0C5-4348-42B6-AA87-B31EC047F805}"/>
          </ac:spMkLst>
        </pc:spChg>
        <pc:spChg chg="mod">
          <ac:chgData name="atheer alomar" userId="ba13cdd37e4bbbd1" providerId="LiveId" clId="{C7D89DB8-7221-4C59-A260-7E1AE6AEBA37}" dt="2023-12-28T16:22:11.162" v="808" actId="1076"/>
          <ac:spMkLst>
            <pc:docMk/>
            <pc:sldMk cId="2289277939" sldId="569"/>
            <ac:spMk id="24" creationId="{1F96886A-8E59-4495-B048-5AC2FCF1B49E}"/>
          </ac:spMkLst>
        </pc:spChg>
        <pc:spChg chg="add mod ord">
          <ac:chgData name="atheer alomar" userId="ba13cdd37e4bbbd1" providerId="LiveId" clId="{C7D89DB8-7221-4C59-A260-7E1AE6AEBA37}" dt="2023-12-28T16:22:15.427" v="810" actId="1076"/>
          <ac:spMkLst>
            <pc:docMk/>
            <pc:sldMk cId="2289277939" sldId="569"/>
            <ac:spMk id="26" creationId="{5D5932D3-4657-4E7E-9543-D2F7E0675F40}"/>
          </ac:spMkLst>
        </pc:spChg>
        <pc:picChg chg="mod">
          <ac:chgData name="atheer alomar" userId="ba13cdd37e4bbbd1" providerId="LiveId" clId="{C7D89DB8-7221-4C59-A260-7E1AE6AEBA37}" dt="2023-12-28T16:17:57.576" v="745" actId="1076"/>
          <ac:picMkLst>
            <pc:docMk/>
            <pc:sldMk cId="2289277939" sldId="569"/>
            <ac:picMk id="5" creationId="{69FB3E0D-69FF-4CB6-8972-5367838DF299}"/>
          </ac:picMkLst>
        </pc:picChg>
        <pc:picChg chg="mod">
          <ac:chgData name="atheer alomar" userId="ba13cdd37e4bbbd1" providerId="LiveId" clId="{C7D89DB8-7221-4C59-A260-7E1AE6AEBA37}" dt="2023-12-28T16:17:38.343" v="742" actId="14100"/>
          <ac:picMkLst>
            <pc:docMk/>
            <pc:sldMk cId="2289277939" sldId="569"/>
            <ac:picMk id="20" creationId="{4DB504F4-B065-4246-965E-CAFA9F293D22}"/>
          </ac:picMkLst>
        </pc:picChg>
        <pc:picChg chg="mod">
          <ac:chgData name="atheer alomar" userId="ba13cdd37e4bbbd1" providerId="LiveId" clId="{C7D89DB8-7221-4C59-A260-7E1AE6AEBA37}" dt="2023-12-28T16:22:02.648" v="806" actId="1076"/>
          <ac:picMkLst>
            <pc:docMk/>
            <pc:sldMk cId="2289277939" sldId="569"/>
            <ac:picMk id="21" creationId="{3EB5AF8D-B35B-4B69-9527-A11816D129A1}"/>
          </ac:picMkLst>
        </pc:picChg>
        <pc:picChg chg="mod">
          <ac:chgData name="atheer alomar" userId="ba13cdd37e4bbbd1" providerId="LiveId" clId="{C7D89DB8-7221-4C59-A260-7E1AE6AEBA37}" dt="2023-12-28T16:22:11.162" v="808" actId="1076"/>
          <ac:picMkLst>
            <pc:docMk/>
            <pc:sldMk cId="2289277939" sldId="569"/>
            <ac:picMk id="23" creationId="{33965792-0466-4EB9-9DF6-1702390AFF16}"/>
          </ac:picMkLst>
        </pc:picChg>
        <pc:picChg chg="mod">
          <ac:chgData name="atheer alomar" userId="ba13cdd37e4bbbd1" providerId="LiveId" clId="{C7D89DB8-7221-4C59-A260-7E1AE6AEBA37}" dt="2023-12-28T16:22:38.575" v="828" actId="1076"/>
          <ac:picMkLst>
            <pc:docMk/>
            <pc:sldMk cId="2289277939" sldId="569"/>
            <ac:picMk id="25" creationId="{68080293-ECCE-4707-B5EF-D7A39FD28652}"/>
          </ac:picMkLst>
        </pc:picChg>
        <pc:picChg chg="add mod">
          <ac:chgData name="atheer alomar" userId="ba13cdd37e4bbbd1" providerId="LiveId" clId="{C7D89DB8-7221-4C59-A260-7E1AE6AEBA37}" dt="2023-12-28T16:22:15.427" v="810" actId="1076"/>
          <ac:picMkLst>
            <pc:docMk/>
            <pc:sldMk cId="2289277939" sldId="569"/>
            <ac:picMk id="27" creationId="{4B6B1B13-B340-4DFA-A30B-017E4210039B}"/>
          </ac:picMkLst>
        </pc:picChg>
        <pc:picChg chg="add mod">
          <ac:chgData name="atheer alomar" userId="ba13cdd37e4bbbd1" providerId="LiveId" clId="{C7D89DB8-7221-4C59-A260-7E1AE6AEBA37}" dt="2023-12-28T16:22:19.046" v="814" actId="571"/>
          <ac:picMkLst>
            <pc:docMk/>
            <pc:sldMk cId="2289277939" sldId="569"/>
            <ac:picMk id="28" creationId="{2CFDB3C9-8A38-4FFB-A627-EFC2400B59AE}"/>
          </ac:picMkLst>
        </pc:picChg>
        <pc:picChg chg="add del mod">
          <ac:chgData name="atheer alomar" userId="ba13cdd37e4bbbd1" providerId="LiveId" clId="{C7D89DB8-7221-4C59-A260-7E1AE6AEBA37}" dt="2023-12-28T16:22:18.495" v="813"/>
          <ac:picMkLst>
            <pc:docMk/>
            <pc:sldMk cId="2289277939" sldId="569"/>
            <ac:picMk id="29" creationId="{A318A0EB-4381-41C6-9E88-475983B20742}"/>
          </ac:picMkLst>
        </pc:picChg>
        <pc:picChg chg="add mod">
          <ac:chgData name="atheer alomar" userId="ba13cdd37e4bbbd1" providerId="LiveId" clId="{C7D89DB8-7221-4C59-A260-7E1AE6AEBA37}" dt="2023-12-28T16:22:36.891" v="827" actId="1035"/>
          <ac:picMkLst>
            <pc:docMk/>
            <pc:sldMk cId="2289277939" sldId="569"/>
            <ac:picMk id="30" creationId="{1CF8197C-6970-44B4-A89E-A9D93181D7F2}"/>
          </ac:picMkLst>
        </pc:picChg>
        <pc:picChg chg="add mod">
          <ac:chgData name="atheer alomar" userId="ba13cdd37e4bbbd1" providerId="LiveId" clId="{C7D89DB8-7221-4C59-A260-7E1AE6AEBA37}" dt="2023-12-28T16:23:09.484" v="836" actId="14100"/>
          <ac:picMkLst>
            <pc:docMk/>
            <pc:sldMk cId="2289277939" sldId="569"/>
            <ac:picMk id="31" creationId="{00D711FC-74BF-48AA-8037-C42A86D86477}"/>
          </ac:picMkLst>
        </pc:picChg>
      </pc:sldChg>
      <pc:sldChg chg="modSp mod">
        <pc:chgData name="atheer alomar" userId="ba13cdd37e4bbbd1" providerId="LiveId" clId="{C7D89DB8-7221-4C59-A260-7E1AE6AEBA37}" dt="2023-12-28T12:45:18.619" v="0" actId="1076"/>
        <pc:sldMkLst>
          <pc:docMk/>
          <pc:sldMk cId="46264254" sldId="570"/>
        </pc:sldMkLst>
        <pc:picChg chg="mod">
          <ac:chgData name="atheer alomar" userId="ba13cdd37e4bbbd1" providerId="LiveId" clId="{C7D89DB8-7221-4C59-A260-7E1AE6AEBA37}" dt="2023-12-28T12:45:18.619" v="0" actId="1076"/>
          <ac:picMkLst>
            <pc:docMk/>
            <pc:sldMk cId="46264254" sldId="570"/>
            <ac:picMk id="9" creationId="{C3B4A5F7-7CC5-425B-B31F-ED83068C7817}"/>
          </ac:picMkLst>
        </pc:picChg>
      </pc:sldChg>
      <pc:sldChg chg="addSp modSp mod modTransition">
        <pc:chgData name="atheer alomar" userId="ba13cdd37e4bbbd1" providerId="LiveId" clId="{C7D89DB8-7221-4C59-A260-7E1AE6AEBA37}" dt="2023-12-28T16:23:44.713" v="841"/>
        <pc:sldMkLst>
          <pc:docMk/>
          <pc:sldMk cId="2181618045" sldId="571"/>
        </pc:sldMkLst>
        <pc:spChg chg="add mod">
          <ac:chgData name="atheer alomar" userId="ba13cdd37e4bbbd1" providerId="LiveId" clId="{C7D89DB8-7221-4C59-A260-7E1AE6AEBA37}" dt="2023-12-28T15:29:11.764" v="108" actId="20577"/>
          <ac:spMkLst>
            <pc:docMk/>
            <pc:sldMk cId="2181618045" sldId="571"/>
            <ac:spMk id="7" creationId="{321C9BB0-8454-4FF9-A9C5-4BEB3D2038C2}"/>
          </ac:spMkLst>
        </pc:spChg>
      </pc:sldChg>
      <pc:sldChg chg="addSp delSp modSp new mod modTransition modAnim">
        <pc:chgData name="atheer alomar" userId="ba13cdd37e4bbbd1" providerId="LiveId" clId="{C7D89DB8-7221-4C59-A260-7E1AE6AEBA37}" dt="2023-12-28T16:23:48.700" v="842"/>
        <pc:sldMkLst>
          <pc:docMk/>
          <pc:sldMk cId="802728970" sldId="572"/>
        </pc:sldMkLst>
        <pc:spChg chg="add mod">
          <ac:chgData name="atheer alomar" userId="ba13cdd37e4bbbd1" providerId="LiveId" clId="{C7D89DB8-7221-4C59-A260-7E1AE6AEBA37}" dt="2023-12-28T16:09:34.475" v="588" actId="1076"/>
          <ac:spMkLst>
            <pc:docMk/>
            <pc:sldMk cId="802728970" sldId="572"/>
            <ac:spMk id="5" creationId="{0E90A8D0-4787-42D4-9B42-E51DA8C2F884}"/>
          </ac:spMkLst>
        </pc:spChg>
        <pc:spChg chg="add mod">
          <ac:chgData name="atheer alomar" userId="ba13cdd37e4bbbd1" providerId="LiveId" clId="{C7D89DB8-7221-4C59-A260-7E1AE6AEBA37}" dt="2023-12-28T16:04:02.928" v="508"/>
          <ac:spMkLst>
            <pc:docMk/>
            <pc:sldMk cId="802728970" sldId="572"/>
            <ac:spMk id="8" creationId="{733D4F20-DBA2-456C-B6A0-AEE52A93960B}"/>
          </ac:spMkLst>
        </pc:spChg>
        <pc:spChg chg="add mod">
          <ac:chgData name="atheer alomar" userId="ba13cdd37e4bbbd1" providerId="LiveId" clId="{C7D89DB8-7221-4C59-A260-7E1AE6AEBA37}" dt="2023-12-28T16:09:19.866" v="585" actId="1076"/>
          <ac:spMkLst>
            <pc:docMk/>
            <pc:sldMk cId="802728970" sldId="572"/>
            <ac:spMk id="9" creationId="{5A9D798C-4067-4AB7-B0FC-4EC4BF74A08A}"/>
          </ac:spMkLst>
        </pc:spChg>
        <pc:spChg chg="add mod">
          <ac:chgData name="atheer alomar" userId="ba13cdd37e4bbbd1" providerId="LiveId" clId="{C7D89DB8-7221-4C59-A260-7E1AE6AEBA37}" dt="2023-12-28T16:09:12.230" v="582" actId="1076"/>
          <ac:spMkLst>
            <pc:docMk/>
            <pc:sldMk cId="802728970" sldId="572"/>
            <ac:spMk id="10" creationId="{35F46AB9-C60E-446B-ADF7-F635E61B62AB}"/>
          </ac:spMkLst>
        </pc:spChg>
        <pc:spChg chg="add mod">
          <ac:chgData name="atheer alomar" userId="ba13cdd37e4bbbd1" providerId="LiveId" clId="{C7D89DB8-7221-4C59-A260-7E1AE6AEBA37}" dt="2023-12-28T16:09:22.979" v="586" actId="1076"/>
          <ac:spMkLst>
            <pc:docMk/>
            <pc:sldMk cId="802728970" sldId="572"/>
            <ac:spMk id="11" creationId="{3ADF56BD-7966-4C17-839D-711EC30862DA}"/>
          </ac:spMkLst>
        </pc:spChg>
        <pc:spChg chg="add mod">
          <ac:chgData name="atheer alomar" userId="ba13cdd37e4bbbd1" providerId="LiveId" clId="{C7D89DB8-7221-4C59-A260-7E1AE6AEBA37}" dt="2023-12-28T16:09:14.819" v="583" actId="1076"/>
          <ac:spMkLst>
            <pc:docMk/>
            <pc:sldMk cId="802728970" sldId="572"/>
            <ac:spMk id="13" creationId="{10F274F1-3C55-4137-B5D9-C432BBC1AC7E}"/>
          </ac:spMkLst>
        </pc:spChg>
        <pc:spChg chg="add mod">
          <ac:chgData name="atheer alomar" userId="ba13cdd37e4bbbd1" providerId="LiveId" clId="{C7D89DB8-7221-4C59-A260-7E1AE6AEBA37}" dt="2023-12-28T16:09:48.595" v="591" actId="14100"/>
          <ac:spMkLst>
            <pc:docMk/>
            <pc:sldMk cId="802728970" sldId="572"/>
            <ac:spMk id="14" creationId="{7A14EFCB-551D-4A6E-93EE-82F00C719547}"/>
          </ac:spMkLst>
        </pc:spChg>
        <pc:picChg chg="add mod">
          <ac:chgData name="atheer alomar" userId="ba13cdd37e4bbbd1" providerId="LiveId" clId="{C7D89DB8-7221-4C59-A260-7E1AE6AEBA37}" dt="2023-12-28T15:59:14.969" v="506"/>
          <ac:picMkLst>
            <pc:docMk/>
            <pc:sldMk cId="802728970" sldId="572"/>
            <ac:picMk id="4" creationId="{D4FBE54E-3216-43CB-A4E7-4CB19E3B2A72}"/>
          </ac:picMkLst>
        </pc:picChg>
        <pc:picChg chg="add del mod">
          <ac:chgData name="atheer alomar" userId="ba13cdd37e4bbbd1" providerId="LiveId" clId="{C7D89DB8-7221-4C59-A260-7E1AE6AEBA37}" dt="2023-12-28T16:04:09.179" v="509" actId="478"/>
          <ac:picMkLst>
            <pc:docMk/>
            <pc:sldMk cId="802728970" sldId="572"/>
            <ac:picMk id="6" creationId="{43D0F1F5-A365-4212-A3FB-8C24297289AA}"/>
          </ac:picMkLst>
        </pc:picChg>
        <pc:picChg chg="add mod">
          <ac:chgData name="atheer alomar" userId="ba13cdd37e4bbbd1" providerId="LiveId" clId="{C7D89DB8-7221-4C59-A260-7E1AE6AEBA37}" dt="2023-12-28T16:09:16.256" v="584" actId="1076"/>
          <ac:picMkLst>
            <pc:docMk/>
            <pc:sldMk cId="802728970" sldId="572"/>
            <ac:picMk id="7" creationId="{47F47EC3-B729-49FF-9576-5A1386B1CFC4}"/>
          </ac:picMkLst>
        </pc:picChg>
      </pc:sldChg>
      <pc:sldChg chg="addSp delSp modSp add mod delAnim modAnim">
        <pc:chgData name="atheer alomar" userId="ba13cdd37e4bbbd1" providerId="LiveId" clId="{C7D89DB8-7221-4C59-A260-7E1AE6AEBA37}" dt="2023-12-28T16:23:20.179" v="840" actId="1076"/>
        <pc:sldMkLst>
          <pc:docMk/>
          <pc:sldMk cId="3955824508" sldId="573"/>
        </pc:sldMkLst>
        <pc:spChg chg="mod">
          <ac:chgData name="atheer alomar" userId="ba13cdd37e4bbbd1" providerId="LiveId" clId="{C7D89DB8-7221-4C59-A260-7E1AE6AEBA37}" dt="2023-12-28T16:21:30.862" v="800" actId="207"/>
          <ac:spMkLst>
            <pc:docMk/>
            <pc:sldMk cId="3955824508" sldId="573"/>
            <ac:spMk id="22" creationId="{7381C0C5-4348-42B6-AA87-B31EC047F805}"/>
          </ac:spMkLst>
        </pc:spChg>
        <pc:spChg chg="mod">
          <ac:chgData name="atheer alomar" userId="ba13cdd37e4bbbd1" providerId="LiveId" clId="{C7D89DB8-7221-4C59-A260-7E1AE6AEBA37}" dt="2023-12-28T16:21:27.748" v="799" actId="207"/>
          <ac:spMkLst>
            <pc:docMk/>
            <pc:sldMk cId="3955824508" sldId="573"/>
            <ac:spMk id="24" creationId="{1F96886A-8E59-4495-B048-5AC2FCF1B49E}"/>
          </ac:spMkLst>
        </pc:spChg>
        <pc:spChg chg="del mod">
          <ac:chgData name="atheer alomar" userId="ba13cdd37e4bbbd1" providerId="LiveId" clId="{C7D89DB8-7221-4C59-A260-7E1AE6AEBA37}" dt="2023-12-28T16:20:32.547" v="779" actId="478"/>
          <ac:spMkLst>
            <pc:docMk/>
            <pc:sldMk cId="3955824508" sldId="573"/>
            <ac:spMk id="26" creationId="{5D5932D3-4657-4E7E-9543-D2F7E0675F40}"/>
          </ac:spMkLst>
        </pc:spChg>
        <pc:spChg chg="add del">
          <ac:chgData name="atheer alomar" userId="ba13cdd37e4bbbd1" providerId="LiveId" clId="{C7D89DB8-7221-4C59-A260-7E1AE6AEBA37}" dt="2023-12-28T16:20:26.460" v="776" actId="478"/>
          <ac:spMkLst>
            <pc:docMk/>
            <pc:sldMk cId="3955824508" sldId="573"/>
            <ac:spMk id="28" creationId="{A4A54024-8F26-40C4-A33E-428FED9CF129}"/>
          </ac:spMkLst>
        </pc:spChg>
        <pc:picChg chg="mod">
          <ac:chgData name="atheer alomar" userId="ba13cdd37e4bbbd1" providerId="LiveId" clId="{C7D89DB8-7221-4C59-A260-7E1AE6AEBA37}" dt="2023-12-28T16:21:01.178" v="791" actId="14100"/>
          <ac:picMkLst>
            <pc:docMk/>
            <pc:sldMk cId="3955824508" sldId="573"/>
            <ac:picMk id="21" creationId="{3EB5AF8D-B35B-4B69-9527-A11816D129A1}"/>
          </ac:picMkLst>
        </pc:picChg>
        <pc:picChg chg="mod">
          <ac:chgData name="atheer alomar" userId="ba13cdd37e4bbbd1" providerId="LiveId" clId="{C7D89DB8-7221-4C59-A260-7E1AE6AEBA37}" dt="2023-12-28T16:20:39.452" v="782" actId="14100"/>
          <ac:picMkLst>
            <pc:docMk/>
            <pc:sldMk cId="3955824508" sldId="573"/>
            <ac:picMk id="23" creationId="{33965792-0466-4EB9-9DF6-1702390AFF16}"/>
          </ac:picMkLst>
        </pc:picChg>
        <pc:picChg chg="del">
          <ac:chgData name="atheer alomar" userId="ba13cdd37e4bbbd1" providerId="LiveId" clId="{C7D89DB8-7221-4C59-A260-7E1AE6AEBA37}" dt="2023-12-28T16:20:28.698" v="777" actId="478"/>
          <ac:picMkLst>
            <pc:docMk/>
            <pc:sldMk cId="3955824508" sldId="573"/>
            <ac:picMk id="27" creationId="{4B6B1B13-B340-4DFA-A30B-017E4210039B}"/>
          </ac:picMkLst>
        </pc:picChg>
        <pc:picChg chg="add mod">
          <ac:chgData name="atheer alomar" userId="ba13cdd37e4bbbd1" providerId="LiveId" clId="{C7D89DB8-7221-4C59-A260-7E1AE6AEBA37}" dt="2023-12-28T16:21:50.339" v="803" actId="1076"/>
          <ac:picMkLst>
            <pc:docMk/>
            <pc:sldMk cId="3955824508" sldId="573"/>
            <ac:picMk id="29" creationId="{F56FBB50-BECC-4944-82D8-15CBC8E67772}"/>
          </ac:picMkLst>
        </pc:picChg>
        <pc:picChg chg="add mod">
          <ac:chgData name="atheer alomar" userId="ba13cdd37e4bbbd1" providerId="LiveId" clId="{C7D89DB8-7221-4C59-A260-7E1AE6AEBA37}" dt="2023-12-28T16:23:20.179" v="840" actId="1076"/>
          <ac:picMkLst>
            <pc:docMk/>
            <pc:sldMk cId="3955824508" sldId="573"/>
            <ac:picMk id="30" creationId="{B01B68A9-D367-4A0E-9C8C-E1F44F49F7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F5FA7E0-7656-48F8-9876-AFA46D3780D1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51C819-2649-4243-95D3-EE9ADA8EB2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866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2AD-B4F2-4C52-B2BB-9DA8EFEE548F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18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2A899-19DA-4A64-AAA4-EAE886B08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B9AF85C-9689-4AC9-94DE-CB0C87DF1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4E8B31-9A3D-448B-842C-0D92FBDC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8DBF7D-E70E-4BDF-84C1-183577A7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9CE020-99B8-4A8E-886B-B013FD29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369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BD2883-7420-4A06-BC30-86E33343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1FE3653-DEEC-4443-8522-034CE31FE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DE2AF-47BF-498A-A072-960D63FC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27CC73-2407-4BE1-83C5-5065F99A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1EA354-F7F1-4C9E-B53D-4557E9A4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139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8DB9BED-347F-4487-816A-5B4EC38A2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C802B5-AC82-4CA3-AC69-6B33A313B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6B1375-63D0-449C-A74B-6C8A36A7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BF8058-A3B1-4646-B4ED-56CE2E4EE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C75802-F522-4F8B-9A7E-84AF5255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059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E59C88-3E74-4A78-A6A7-7DEA64F7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9D4FA2-3010-449E-A509-7BC80CFE2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D6F904-5C98-47A7-BDFD-521A14F5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D823DF-9F9B-4F1A-A3B9-A58A9E54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596610-4E3F-4837-8ED9-10A1BCE2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857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E29BDF-D6E2-4B9C-8EB4-AA980CBC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474F3C-D027-4D59-A6CD-8907E5352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CE6B80-2986-4F9C-BA5A-132A468C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636849-BEAF-4510-B2EC-5B5F7F90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3C18C9-FB27-415C-B17D-48ECED66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415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71AB57-E1CB-44C2-B804-A7B511536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3D9DB4-D880-4488-ABD7-08729230D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C043112-CF7D-449D-8959-D0468979E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4B1A3B-EFB0-4D14-B389-E7F136E6C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D48F5FA-B8D1-451E-B198-DFD64B16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84207D9-D163-4F73-8964-9D693E34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168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B748A1-A8BC-4CBD-8D3D-D974D03A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25DD64-DC61-4C90-88BE-28B348AE3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59BC23A-559A-42D4-BF6A-37D739A1F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08EAB2D-A847-47B7-844D-3401839B8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11694C3-F12B-425C-9A24-09AFFDBD8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1301352-EA7F-4A72-8F14-6A90CDEE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8F67132-5103-429A-8B7A-D3DBD2EA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A86DCE3-C293-4470-A6EF-8280D528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62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316F90-89C2-4A26-8762-D03B66A7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80D144F-846A-4008-99DC-498D00AA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87DADBD-0B27-401B-9311-4DB26C63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4EBBA5A-57AC-4310-B2FF-A6611B4F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7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33222B4-4766-4474-84BE-34006E34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863596E-F64F-40AA-A759-EC720787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53373D5-4110-43A6-9685-49F814CC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028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225B00-A43C-45FC-BFD0-3FDF493B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5FAD0D-BB7E-48EB-B390-8AF71FC39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57FEAFF-3E3C-45AC-AEB1-64D3D45C4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BE06BF-5099-4F4A-A303-1E19A760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3E25D2F-0FA7-462F-88DC-55576D9BA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43C0D5-1A00-439C-A22D-4618DB96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010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69A049-7E40-4ED9-B3A8-CE8DD197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8C98020-252C-42D6-9BFA-FD052077B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81CF16F-B113-483F-9BA7-98AE77434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C3A1319-303F-4E2B-8DF1-C9AB19BF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0ACEC3F-BA02-4162-AA98-8030854A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1F30E79-9E80-41A3-9422-B85EFD0B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63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4CA62E9-AB5A-411A-BD71-0A1E011A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4F8068A-9ED6-4656-9C0B-D867225B7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6C8E80-A669-42F9-A397-79D921527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B3F5-9764-4607-A6AF-C912F4EB08F4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209703-C19C-4AB9-A08C-DF0270ACC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4D2893-4308-4638-8AA9-536785766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74D59-65A9-44C0-B04D-0903800D68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223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tmp"/><Relationship Id="rId12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tmp"/><Relationship Id="rId11" Type="http://schemas.openxmlformats.org/officeDocument/2006/relationships/image" Target="../media/image27.jpeg"/><Relationship Id="rId5" Type="http://schemas.openxmlformats.org/officeDocument/2006/relationships/image" Target="../media/image21.tmp"/><Relationship Id="rId15" Type="http://schemas.openxmlformats.org/officeDocument/2006/relationships/image" Target="../media/image31.jpeg"/><Relationship Id="rId10" Type="http://schemas.openxmlformats.org/officeDocument/2006/relationships/image" Target="../media/image26.tmp"/><Relationship Id="rId4" Type="http://schemas.openxmlformats.org/officeDocument/2006/relationships/image" Target="../media/image16.tmp"/><Relationship Id="rId9" Type="http://schemas.openxmlformats.org/officeDocument/2006/relationships/image" Target="../media/image25.tmp"/><Relationship Id="rId14" Type="http://schemas.openxmlformats.org/officeDocument/2006/relationships/image" Target="../media/image30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tm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tmp"/><Relationship Id="rId5" Type="http://schemas.openxmlformats.org/officeDocument/2006/relationships/image" Target="../media/image21.tmp"/><Relationship Id="rId10" Type="http://schemas.openxmlformats.org/officeDocument/2006/relationships/image" Target="../media/image34.jpeg"/><Relationship Id="rId4" Type="http://schemas.openxmlformats.org/officeDocument/2006/relationships/image" Target="../media/image16.tmp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tmp"/><Relationship Id="rId5" Type="http://schemas.openxmlformats.org/officeDocument/2006/relationships/image" Target="../media/image32.tmp"/><Relationship Id="rId4" Type="http://schemas.openxmlformats.org/officeDocument/2006/relationships/image" Target="../media/image35.tmp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tmp"/><Relationship Id="rId11" Type="http://schemas.openxmlformats.org/officeDocument/2006/relationships/image" Target="../media/image45.png"/><Relationship Id="rId5" Type="http://schemas.openxmlformats.org/officeDocument/2006/relationships/image" Target="../media/image40.tmp"/><Relationship Id="rId10" Type="http://schemas.openxmlformats.org/officeDocument/2006/relationships/image" Target="../media/image44.png"/><Relationship Id="rId4" Type="http://schemas.openxmlformats.org/officeDocument/2006/relationships/image" Target="../media/image35.tmp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6.tmp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tmp"/><Relationship Id="rId5" Type="http://schemas.openxmlformats.org/officeDocument/2006/relationships/image" Target="../media/image58.tmp"/><Relationship Id="rId10" Type="http://schemas.openxmlformats.org/officeDocument/2006/relationships/image" Target="../media/image48.png"/><Relationship Id="rId4" Type="http://schemas.openxmlformats.org/officeDocument/2006/relationships/image" Target="../media/image46.tmp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tmp"/><Relationship Id="rId7" Type="http://schemas.openxmlformats.org/officeDocument/2006/relationships/image" Target="../media/image64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0.JPG"/><Relationship Id="rId3" Type="http://schemas.openxmlformats.org/officeDocument/2006/relationships/image" Target="../media/image58.tmp"/><Relationship Id="rId7" Type="http://schemas.openxmlformats.org/officeDocument/2006/relationships/image" Target="../media/image66.png"/><Relationship Id="rId12" Type="http://schemas.microsoft.com/office/2007/relationships/hdphoto" Target="../media/hdphoto4.wd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9.png"/><Relationship Id="rId5" Type="http://schemas.openxmlformats.org/officeDocument/2006/relationships/image" Target="../media/image47.png"/><Relationship Id="rId10" Type="http://schemas.openxmlformats.org/officeDocument/2006/relationships/image" Target="../media/image68.png"/><Relationship Id="rId4" Type="http://schemas.openxmlformats.org/officeDocument/2006/relationships/image" Target="../media/image60.tmp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0.JPG"/><Relationship Id="rId3" Type="http://schemas.openxmlformats.org/officeDocument/2006/relationships/image" Target="../media/image58.tmp"/><Relationship Id="rId7" Type="http://schemas.openxmlformats.org/officeDocument/2006/relationships/image" Target="../media/image66.png"/><Relationship Id="rId12" Type="http://schemas.microsoft.com/office/2007/relationships/hdphoto" Target="../media/hdphoto4.wd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9.png"/><Relationship Id="rId5" Type="http://schemas.openxmlformats.org/officeDocument/2006/relationships/image" Target="../media/image47.png"/><Relationship Id="rId10" Type="http://schemas.openxmlformats.org/officeDocument/2006/relationships/image" Target="../media/image68.png"/><Relationship Id="rId4" Type="http://schemas.openxmlformats.org/officeDocument/2006/relationships/image" Target="../media/image60.tmp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let-s-do-it-reminder-post-note-1432952/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3.jpe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0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79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2.png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10575480" TargetMode="External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7.wdp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8.wdp"/><Relationship Id="rId4" Type="http://schemas.openxmlformats.org/officeDocument/2006/relationships/image" Target="../media/image97.png"/><Relationship Id="rId9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tmp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73DD3C-B906-4E20-B34B-3024C3012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256"/>
            <a:ext cx="12192000" cy="701825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FAC7661-489C-44C8-A5F2-F05BC75A1939}"/>
              </a:ext>
            </a:extLst>
          </p:cNvPr>
          <p:cNvSpPr txBox="1"/>
          <p:nvPr/>
        </p:nvSpPr>
        <p:spPr>
          <a:xfrm>
            <a:off x="-439132" y="1521586"/>
            <a:ext cx="57558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9600" b="1" i="0" dirty="0">
                <a:effectLst/>
                <a:latin typeface="Söhne"/>
              </a:rPr>
              <a:t>Good morning!</a:t>
            </a:r>
          </a:p>
        </p:txBody>
      </p:sp>
    </p:spTree>
    <p:extLst>
      <p:ext uri="{BB962C8B-B14F-4D97-AF65-F5344CB8AC3E}">
        <p14:creationId xmlns:p14="http://schemas.microsoft.com/office/powerpoint/2010/main" val="32288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FFE6641-F0FD-4117-9B73-F728FBA8A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26189B8-66FE-48BB-923D-CD49C6D0B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3" y="1625951"/>
            <a:ext cx="11308748" cy="113404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FE9C09B-2240-40F7-9461-81060445C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79" y="2759993"/>
            <a:ext cx="3593224" cy="411964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156B28A-8CC3-4D0D-8B29-FADC23BBE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85" y="2291215"/>
            <a:ext cx="2317378" cy="484793"/>
          </a:xfrm>
          <a:prstGeom prst="rect">
            <a:avLst/>
          </a:prstGeom>
        </p:spPr>
      </p:pic>
      <p:pic>
        <p:nvPicPr>
          <p:cNvPr id="16" name="listening">
            <a:hlinkClick r:id="" action="ppaction://media"/>
            <a:extLst>
              <a:ext uri="{FF2B5EF4-FFF2-40B4-BE49-F238E27FC236}">
                <a16:creationId xmlns:a16="http://schemas.microsoft.com/office/drawing/2014/main" id="{9ED7D8DC-5D63-4450-93C2-0F564CE3E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8729" y="1114518"/>
            <a:ext cx="661940" cy="66194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226397-31E7-44E8-8FB9-503A515C52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7" y="1265024"/>
            <a:ext cx="1956359" cy="50008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DB9A77-8A75-45CF-9180-470F0635AB6E}"/>
              </a:ext>
            </a:extLst>
          </p:cNvPr>
          <p:cNvSpPr/>
          <p:nvPr/>
        </p:nvSpPr>
        <p:spPr>
          <a:xfrm>
            <a:off x="274416" y="2237362"/>
            <a:ext cx="2245048" cy="66178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60D2B28-9125-400F-8FFD-A41B27D32B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" y="4300265"/>
            <a:ext cx="3594165" cy="255773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DB9F9DB-40E2-4C01-ACBE-88EB3DFF8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76" y="4534962"/>
            <a:ext cx="3721994" cy="23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D56776B-ACBA-4E1E-9B22-B15A3B1D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77" y="2843601"/>
            <a:ext cx="2945571" cy="172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BA5E39D-E11C-46BE-896E-5FD44523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" y="2950097"/>
            <a:ext cx="2776043" cy="18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6E3ED92-648D-4889-B974-7AFA831238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76" y="2757155"/>
            <a:ext cx="3162070" cy="1850695"/>
          </a:xfrm>
          <a:prstGeom prst="rect">
            <a:avLst/>
          </a:prstGeom>
        </p:spPr>
      </p:pic>
      <p:pic>
        <p:nvPicPr>
          <p:cNvPr id="8202" name="Picture 10" descr="Michelle Pajak-Reynolds-Journal-Sparkle a Plenty: Mining for Herkimer  Diamond Quartz Crystals in Herkimer, New York">
            <a:extLst>
              <a:ext uri="{FF2B5EF4-FFF2-40B4-BE49-F238E27FC236}">
                <a16:creationId xmlns:a16="http://schemas.microsoft.com/office/drawing/2014/main" id="{8FC0F797-423A-4D0A-BA0C-6B3EA523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89" y="4537655"/>
            <a:ext cx="2006257" cy="232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FFE6641-F0FD-4117-9B73-F728FBA8A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26189B8-66FE-48BB-923D-CD49C6D0B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4" y="1765104"/>
            <a:ext cx="11308748" cy="11340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226397-31E7-44E8-8FB9-503A515C5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3" y="1326987"/>
            <a:ext cx="1956359" cy="50008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DB9A77-8A75-45CF-9180-470F0635AB6E}"/>
              </a:ext>
            </a:extLst>
          </p:cNvPr>
          <p:cNvSpPr/>
          <p:nvPr/>
        </p:nvSpPr>
        <p:spPr>
          <a:xfrm>
            <a:off x="274416" y="2318994"/>
            <a:ext cx="2327382" cy="5801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27153F9-7A0E-489B-979B-BABBD507A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31"/>
          <a:stretch/>
        </p:blipFill>
        <p:spPr>
          <a:xfrm>
            <a:off x="1135915" y="4096092"/>
            <a:ext cx="8303976" cy="59981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43AF9E0-6C47-4F6C-8A30-4FEF597B2E47}"/>
              </a:ext>
            </a:extLst>
          </p:cNvPr>
          <p:cNvSpPr txBox="1"/>
          <p:nvPr/>
        </p:nvSpPr>
        <p:spPr>
          <a:xfrm>
            <a:off x="1505790" y="4096092"/>
            <a:ext cx="75807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Yes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4" name="listening">
            <a:hlinkClick r:id="" action="ppaction://media"/>
            <a:extLst>
              <a:ext uri="{FF2B5EF4-FFF2-40B4-BE49-F238E27FC236}">
                <a16:creationId xmlns:a16="http://schemas.microsoft.com/office/drawing/2014/main" id="{9132AE8C-478E-4B65-8765-F59EF6F9E8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15" end="9292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688" y="4071959"/>
            <a:ext cx="650448" cy="592291"/>
          </a:xfrm>
          <a:prstGeom prst="rect">
            <a:avLst/>
          </a:prstGeom>
        </p:spPr>
      </p:pic>
      <p:pic>
        <p:nvPicPr>
          <p:cNvPr id="15" name="listening">
            <a:hlinkClick r:id="" action="ppaction://media"/>
            <a:extLst>
              <a:ext uri="{FF2B5EF4-FFF2-40B4-BE49-F238E27FC236}">
                <a16:creationId xmlns:a16="http://schemas.microsoft.com/office/drawing/2014/main" id="{5235A8FA-C1C4-42DA-A68A-514ECED807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7" end="80001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788" y="5245139"/>
            <a:ext cx="637117" cy="580152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8714552-682D-4107-AAF8-2359A2B5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847" y="2935220"/>
            <a:ext cx="2608026" cy="1742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n Thor's Hammer Smash A Diamond? – Coronet Diamonds">
            <a:extLst>
              <a:ext uri="{FF2B5EF4-FFF2-40B4-BE49-F238E27FC236}">
                <a16:creationId xmlns:a16="http://schemas.microsoft.com/office/drawing/2014/main" id="{49EC4877-1B5C-4DB5-95BA-B873F492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010" y="4677399"/>
            <a:ext cx="2745642" cy="152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27029B8-F732-4D88-9857-E1F5CA72A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0" r="10214" b="51620"/>
          <a:stretch/>
        </p:blipFill>
        <p:spPr>
          <a:xfrm>
            <a:off x="1135915" y="5295234"/>
            <a:ext cx="7455747" cy="47996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3E328C0-27DF-49F8-8CB0-4C6CA2A5C19A}"/>
              </a:ext>
            </a:extLst>
          </p:cNvPr>
          <p:cNvSpPr txBox="1"/>
          <p:nvPr/>
        </p:nvSpPr>
        <p:spPr>
          <a:xfrm>
            <a:off x="1438107" y="5178685"/>
            <a:ext cx="825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3746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DA616E-E663-4AB6-B1EE-2DFA47A0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F158E0-E886-4A37-8F84-9D184A97C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6F85AD1-2B42-42BC-A6B7-5D8480BA2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CB28CC-62D0-40F1-81BF-E6AC8816D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8" b="26382"/>
          <a:stretch/>
        </p:blipFill>
        <p:spPr>
          <a:xfrm>
            <a:off x="838200" y="3958855"/>
            <a:ext cx="8303976" cy="48551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424E789-BB03-4C87-AFAE-A32EE18A4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4" y="1765104"/>
            <a:ext cx="11308748" cy="1134042"/>
          </a:xfrm>
          <a:prstGeom prst="rect">
            <a:avLst/>
          </a:prstGeom>
        </p:spPr>
      </p:pic>
      <p:pic>
        <p:nvPicPr>
          <p:cNvPr id="7" name="listening">
            <a:hlinkClick r:id="" action="ppaction://media"/>
            <a:extLst>
              <a:ext uri="{FF2B5EF4-FFF2-40B4-BE49-F238E27FC236}">
                <a16:creationId xmlns:a16="http://schemas.microsoft.com/office/drawing/2014/main" id="{036C4B08-F457-4B21-8594-C27EFC9B89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05" end="5830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77" y="3659068"/>
            <a:ext cx="743723" cy="67722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6D47307-66A1-456E-97CF-2F6BD1C4A7F0}"/>
              </a:ext>
            </a:extLst>
          </p:cNvPr>
          <p:cNvSpPr/>
          <p:nvPr/>
        </p:nvSpPr>
        <p:spPr>
          <a:xfrm>
            <a:off x="274416" y="2318994"/>
            <a:ext cx="2327382" cy="5801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0DAC950-F98F-4D4C-9132-6EE33B96A51D}"/>
              </a:ext>
            </a:extLst>
          </p:cNvPr>
          <p:cNvSpPr txBox="1"/>
          <p:nvPr/>
        </p:nvSpPr>
        <p:spPr>
          <a:xfrm>
            <a:off x="1368724" y="3817589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No</a:t>
            </a:r>
          </a:p>
        </p:txBody>
      </p:sp>
      <p:pic>
        <p:nvPicPr>
          <p:cNvPr id="11" name="listening">
            <a:hlinkClick r:id="" action="ppaction://media"/>
            <a:extLst>
              <a:ext uri="{FF2B5EF4-FFF2-40B4-BE49-F238E27FC236}">
                <a16:creationId xmlns:a16="http://schemas.microsoft.com/office/drawing/2014/main" id="{0272E8D2-7F4D-49C1-9BBD-283087F6FB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524" end="28743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33" y="5349756"/>
            <a:ext cx="842320" cy="7670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76FB0B6-744B-4B0E-9E40-25F7E48D6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4493" y="2678621"/>
            <a:ext cx="2143125" cy="214312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41AA1D0-9749-4AB2-B80C-2633E2803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73293" r="-357" b="3987"/>
          <a:stretch/>
        </p:blipFill>
        <p:spPr>
          <a:xfrm>
            <a:off x="886893" y="5490502"/>
            <a:ext cx="8303976" cy="48551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123E289-B814-4457-8E2A-AD6317C76E3B}"/>
              </a:ext>
            </a:extLst>
          </p:cNvPr>
          <p:cNvSpPr txBox="1"/>
          <p:nvPr/>
        </p:nvSpPr>
        <p:spPr>
          <a:xfrm>
            <a:off x="1342003" y="5391243"/>
            <a:ext cx="940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Yes</a:t>
            </a:r>
            <a:endParaRPr lang="ar-SA" sz="3200" dirty="0"/>
          </a:p>
        </p:txBody>
      </p:sp>
      <p:pic>
        <p:nvPicPr>
          <p:cNvPr id="10244" name="Picture 4" descr="Great Star of Africa - Famous Diamonds - Education">
            <a:extLst>
              <a:ext uri="{FF2B5EF4-FFF2-40B4-BE49-F238E27FC236}">
                <a16:creationId xmlns:a16="http://schemas.microsoft.com/office/drawing/2014/main" id="{B0E22C3C-E097-492B-B825-A6794C7C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687" y="4910407"/>
            <a:ext cx="1858932" cy="18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AA9BE8-D449-47E6-BA6A-99E365FB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0B2AC5-72FC-46AD-9E65-39FA741B5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ECB6DE-98F0-4996-9E65-95CD7F87F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6F3DB37-CD46-4137-9796-1C2987BD5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86"/>
          <a:stretch/>
        </p:blipFill>
        <p:spPr>
          <a:xfrm flipH="1">
            <a:off x="8667863" y="2582723"/>
            <a:ext cx="2938021" cy="2174417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F765B9FA-874F-40C0-8D0D-05782D366A43}"/>
              </a:ext>
            </a:extLst>
          </p:cNvPr>
          <p:cNvSpPr/>
          <p:nvPr/>
        </p:nvSpPr>
        <p:spPr>
          <a:xfrm>
            <a:off x="1456126" y="2582723"/>
            <a:ext cx="6825006" cy="1725106"/>
          </a:xfrm>
          <a:prstGeom prst="wedgeRoundRectCallout">
            <a:avLst>
              <a:gd name="adj1" fmla="val 48504"/>
              <a:gd name="adj2" fmla="val 82172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Let’s watch the vide to know how do they mine diamonds?</a:t>
            </a:r>
            <a:endParaRPr lang="ar-SA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0ADDD0-85CD-4261-B700-250FE5663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IMG_4642">
            <a:hlinkClick r:id="" action="ppaction://media"/>
            <a:extLst>
              <a:ext uri="{FF2B5EF4-FFF2-40B4-BE49-F238E27FC236}">
                <a16:creationId xmlns:a16="http://schemas.microsoft.com/office/drawing/2014/main" id="{68A84160-416D-4D5D-9DA7-FD1CD7E687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0361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B36241-CA49-42CF-A704-742D3286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1D6D16-ECDB-4DD3-AB5C-F871D939A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65D3AC8-E803-42DB-A4E2-6E5F23B6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7AFCED8-5612-4538-8E78-CA54346CEB20}"/>
              </a:ext>
            </a:extLst>
          </p:cNvPr>
          <p:cNvSpPr txBox="1"/>
          <p:nvPr/>
        </p:nvSpPr>
        <p:spPr>
          <a:xfrm>
            <a:off x="1797620" y="1499989"/>
            <a:ext cx="98907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9600" dirty="0">
                <a:latin typeface="Arial Rounded MT Bold" panose="020F0704030504030204" pitchFamily="34" charset="0"/>
              </a:rPr>
              <a:t>Pronunciation</a:t>
            </a:r>
            <a:endParaRPr lang="ar-SA" sz="9600" dirty="0">
              <a:latin typeface="Arial Rounded MT Bold" panose="020F07040305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A021B3D-4DF5-4F71-8ACD-5BD4D95B9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59" y="3204586"/>
            <a:ext cx="4699081" cy="352431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FE79BD1-A7E1-4BA3-A44B-F1048369E365}"/>
              </a:ext>
            </a:extLst>
          </p:cNvPr>
          <p:cNvSpPr txBox="1"/>
          <p:nvPr/>
        </p:nvSpPr>
        <p:spPr>
          <a:xfrm>
            <a:off x="898387" y="4975699"/>
            <a:ext cx="27247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Look at page 93</a:t>
            </a:r>
            <a:endParaRPr lang="ar-SA" sz="2400" b="1" dirty="0"/>
          </a:p>
        </p:txBody>
      </p:sp>
      <p:pic>
        <p:nvPicPr>
          <p:cNvPr id="8" name="رسم 7" descr="فصل دراسي">
            <a:extLst>
              <a:ext uri="{FF2B5EF4-FFF2-40B4-BE49-F238E27FC236}">
                <a16:creationId xmlns:a16="http://schemas.microsoft.com/office/drawing/2014/main" id="{E8613A9C-9F78-4776-B813-3C1C643AE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1082" y="3945160"/>
            <a:ext cx="1159395" cy="115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6573E59-EFB8-4461-98BE-726F1BEFB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16491B-F3C1-4653-BF3F-0D38291FD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" y="1459096"/>
            <a:ext cx="4393257" cy="6957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9DA12D2-3DBC-492E-B15B-CEC1A4DDD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9" y="2363033"/>
            <a:ext cx="11227443" cy="71264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E676E45-655A-4123-B008-E91F3E5C6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7" y="3283836"/>
            <a:ext cx="11227443" cy="62156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852D3DE-5E35-462E-9FDE-34EFCF9B7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608" y="4310758"/>
            <a:ext cx="10836783" cy="621566"/>
          </a:xfrm>
          <a:prstGeom prst="rect">
            <a:avLst/>
          </a:prstGeom>
        </p:spPr>
      </p:pic>
      <p:pic>
        <p:nvPicPr>
          <p:cNvPr id="12" name="pronunciation">
            <a:hlinkClick r:id="" action="ppaction://media"/>
            <a:extLst>
              <a:ext uri="{FF2B5EF4-FFF2-40B4-BE49-F238E27FC236}">
                <a16:creationId xmlns:a16="http://schemas.microsoft.com/office/drawing/2014/main" id="{9D92F87C-915D-4DB7-AAC1-A25AA6D6E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49947" y="1339171"/>
            <a:ext cx="1045911" cy="1045911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74EAD7E-AE43-47FF-A142-9AA9D10632FB}"/>
              </a:ext>
            </a:extLst>
          </p:cNvPr>
          <p:cNvSpPr/>
          <p:nvPr/>
        </p:nvSpPr>
        <p:spPr>
          <a:xfrm>
            <a:off x="320511" y="3182247"/>
            <a:ext cx="1630837" cy="8524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98B890E-7342-4A3D-81E7-680E34A32723}"/>
              </a:ext>
            </a:extLst>
          </p:cNvPr>
          <p:cNvSpPr/>
          <p:nvPr/>
        </p:nvSpPr>
        <p:spPr>
          <a:xfrm>
            <a:off x="3593812" y="3228129"/>
            <a:ext cx="1630837" cy="8524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69A1ABB-AB64-4847-8097-0CF6311BBAB8}"/>
              </a:ext>
            </a:extLst>
          </p:cNvPr>
          <p:cNvSpPr/>
          <p:nvPr/>
        </p:nvSpPr>
        <p:spPr>
          <a:xfrm>
            <a:off x="6668522" y="3219069"/>
            <a:ext cx="1630837" cy="8524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AFCC36C-D4B3-4E5A-996C-0D84DC0B613B}"/>
              </a:ext>
            </a:extLst>
          </p:cNvPr>
          <p:cNvSpPr/>
          <p:nvPr/>
        </p:nvSpPr>
        <p:spPr>
          <a:xfrm>
            <a:off x="9883554" y="3269228"/>
            <a:ext cx="1914952" cy="8524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1C9E76A3-1634-4AE5-9915-1B58B294D4B9}"/>
              </a:ext>
            </a:extLst>
          </p:cNvPr>
          <p:cNvSpPr/>
          <p:nvPr/>
        </p:nvSpPr>
        <p:spPr>
          <a:xfrm>
            <a:off x="599723" y="4246538"/>
            <a:ext cx="5112920" cy="8524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81E4312-7F24-4C6F-A5F2-F12A98E631C0}"/>
              </a:ext>
            </a:extLst>
          </p:cNvPr>
          <p:cNvSpPr/>
          <p:nvPr/>
        </p:nvSpPr>
        <p:spPr>
          <a:xfrm>
            <a:off x="6057056" y="4214882"/>
            <a:ext cx="5535219" cy="8524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51BC0DF-5E38-437D-AB6E-BDDF3DB4F6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033" y="5310829"/>
            <a:ext cx="2282497" cy="142707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BC3BF7C-D8D1-4054-A1BF-CC7558AC6C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1448" y="5183026"/>
            <a:ext cx="3907519" cy="16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86491D-DFD3-4A24-8B7B-8415E2D5D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F285D2D5-1AA8-49C1-BA24-C4B7854A8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14"/>
            <a:ext cx="12192000" cy="6858000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40F42B8-56BD-4229-8DB3-E9D432D2D04F}"/>
              </a:ext>
            </a:extLst>
          </p:cNvPr>
          <p:cNvSpPr txBox="1"/>
          <p:nvPr/>
        </p:nvSpPr>
        <p:spPr>
          <a:xfrm>
            <a:off x="1882102" y="1044025"/>
            <a:ext cx="98907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9600" dirty="0">
                <a:latin typeface="Arial Rounded MT Bold" panose="020F0704030504030204" pitchFamily="34" charset="0"/>
              </a:rPr>
              <a:t>Conversation</a:t>
            </a:r>
            <a:endParaRPr lang="ar-SA" sz="9600" dirty="0">
              <a:latin typeface="Arial Rounded MT Bold" panose="020F07040305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6562058-9AA7-4221-98C1-C0C99C233D4B}"/>
              </a:ext>
            </a:extLst>
          </p:cNvPr>
          <p:cNvSpPr txBox="1"/>
          <p:nvPr/>
        </p:nvSpPr>
        <p:spPr>
          <a:xfrm>
            <a:off x="898387" y="4975699"/>
            <a:ext cx="27247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Look at page 94</a:t>
            </a:r>
            <a:endParaRPr lang="ar-SA" sz="2400" b="1" dirty="0"/>
          </a:p>
        </p:txBody>
      </p:sp>
      <p:pic>
        <p:nvPicPr>
          <p:cNvPr id="8" name="رسم 7" descr="فصل دراسي">
            <a:extLst>
              <a:ext uri="{FF2B5EF4-FFF2-40B4-BE49-F238E27FC236}">
                <a16:creationId xmlns:a16="http://schemas.microsoft.com/office/drawing/2014/main" id="{0C66ADB9-71C2-4D34-B13A-F4A51D5D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1082" y="3945160"/>
            <a:ext cx="1159395" cy="115939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B8C8DC-6082-44E9-9EE4-9B3934763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23" y="1303661"/>
            <a:ext cx="2971389" cy="644239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B5209BD-C7D9-4AAE-8DF8-FA5D1C200C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r="13042" b="25693"/>
          <a:stretch/>
        </p:blipFill>
        <p:spPr>
          <a:xfrm flipH="1">
            <a:off x="7467132" y="2613685"/>
            <a:ext cx="2096574" cy="3357904"/>
          </a:xfrm>
          <a:prstGeom prst="rect">
            <a:avLst/>
          </a:prstGeom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F5F58661-8887-40A4-8BA5-DEDCCDC4614F}"/>
              </a:ext>
            </a:extLst>
          </p:cNvPr>
          <p:cNvSpPr/>
          <p:nvPr/>
        </p:nvSpPr>
        <p:spPr>
          <a:xfrm>
            <a:off x="9719035" y="2879324"/>
            <a:ext cx="1300899" cy="1099351"/>
          </a:xfrm>
          <a:prstGeom prst="wedgeEllipseCallout">
            <a:avLst>
              <a:gd name="adj1" fmla="val -52717"/>
              <a:gd name="adj2" fmla="val 6164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………..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9794F4EC-5198-4F22-975A-F5276D5A96CD}"/>
              </a:ext>
            </a:extLst>
          </p:cNvPr>
          <p:cNvSpPr/>
          <p:nvPr/>
        </p:nvSpPr>
        <p:spPr>
          <a:xfrm>
            <a:off x="3517422" y="2845809"/>
            <a:ext cx="1280821" cy="1099351"/>
          </a:xfrm>
          <a:prstGeom prst="wedgeEllipseCallout">
            <a:avLst>
              <a:gd name="adj1" fmla="val 52531"/>
              <a:gd name="adj2" fmla="val 5649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………….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8">
            <a:extLst>
              <a:ext uri="{FF2B5EF4-FFF2-40B4-BE49-F238E27FC236}">
                <a16:creationId xmlns:a16="http://schemas.microsoft.com/office/drawing/2014/main" id="{29D5BC0A-2ED4-40B6-AAB7-084F70377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_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544" y="1582971"/>
            <a:ext cx="9046404" cy="527185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66160">
            <a:off x="48655" y="1550176"/>
            <a:ext cx="1763688" cy="655814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921453" y="1032887"/>
            <a:ext cx="66967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Guess .. What is he drawing ?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عنصر نائب للمحتوى 8">
            <a:extLst>
              <a:ext uri="{FF2B5EF4-FFF2-40B4-BE49-F238E27FC236}">
                <a16:creationId xmlns:a16="http://schemas.microsoft.com/office/drawing/2014/main" id="{2D45F924-3F39-4300-8FBA-633F8BDB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91" y="1640779"/>
            <a:ext cx="3045029" cy="3996166"/>
          </a:xfrm>
          <a:prstGeom prst="rect">
            <a:avLst/>
          </a:prstGeom>
        </p:spPr>
      </p:pic>
      <p:sp>
        <p:nvSpPr>
          <p:cNvPr id="12" name="副标题 1"/>
          <p:cNvSpPr txBox="1">
            <a:spLocks/>
          </p:cNvSpPr>
          <p:nvPr/>
        </p:nvSpPr>
        <p:spPr>
          <a:xfrm>
            <a:off x="1695451" y="443674"/>
            <a:ext cx="187471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5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4CBD5E7B-C37F-471D-8730-B79A20ED3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440" y="2275998"/>
            <a:ext cx="4621177" cy="35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3187854" y="3297287"/>
            <a:ext cx="3850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What are these?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9E621FC-DBD8-4C30-A0D5-63D30F5DD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4448">
            <a:off x="324158" y="1669340"/>
            <a:ext cx="2004709" cy="7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3D524AD-340F-4DAB-ADCD-08FDACB2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30BA4CB-8A1C-4C12-B099-15E8ADCF4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9"/>
          <a:stretch/>
        </p:blipFill>
        <p:spPr>
          <a:xfrm>
            <a:off x="122548" y="1750741"/>
            <a:ext cx="3186414" cy="198706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21C9BB0-8454-4FF9-A9C5-4BEB3D2038C2}"/>
              </a:ext>
            </a:extLst>
          </p:cNvPr>
          <p:cNvSpPr txBox="1"/>
          <p:nvPr/>
        </p:nvSpPr>
        <p:spPr>
          <a:xfrm>
            <a:off x="3308962" y="2402991"/>
            <a:ext cx="60944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600" b="1" i="0" dirty="0">
                <a:solidFill>
                  <a:srgbClr val="374151"/>
                </a:solidFill>
                <a:effectLst/>
                <a:latin typeface="Söhne"/>
              </a:rPr>
              <a:t>Hi students</a:t>
            </a:r>
          </a:p>
          <a:p>
            <a:pPr algn="ctr" rtl="0"/>
            <a:endParaRPr lang="en-US" sz="3600" b="1" dirty="0">
              <a:solidFill>
                <a:srgbClr val="374151"/>
              </a:solidFill>
              <a:latin typeface="Söhne"/>
            </a:endParaRPr>
          </a:p>
          <a:p>
            <a:pPr algn="ctr" rtl="0"/>
            <a:r>
              <a:rPr lang="en-US" sz="3600" b="1" i="0" dirty="0">
                <a:solidFill>
                  <a:srgbClr val="374151"/>
                </a:solidFill>
                <a:effectLst/>
                <a:latin typeface="Söhne"/>
              </a:rPr>
              <a:t>How are you feeling today? </a:t>
            </a:r>
          </a:p>
        </p:txBody>
      </p:sp>
    </p:spTree>
    <p:extLst>
      <p:ext uri="{BB962C8B-B14F-4D97-AF65-F5344CB8AC3E}">
        <p14:creationId xmlns:p14="http://schemas.microsoft.com/office/powerpoint/2010/main" val="21816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8270EC3F-A1EC-43C9-8F34-90F382308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CEB0CC3-DE52-4B28-A2C3-22689578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14448">
            <a:off x="79355" y="2502089"/>
            <a:ext cx="2004709" cy="72579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296" y="3687224"/>
            <a:ext cx="3975147" cy="264158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172" y="3496511"/>
            <a:ext cx="4139952" cy="2675254"/>
          </a:xfrm>
          <a:prstGeom prst="rect">
            <a:avLst/>
          </a:prstGeom>
        </p:spPr>
      </p:pic>
      <p:pic>
        <p:nvPicPr>
          <p:cNvPr id="11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0FCDAD79-B63B-4D46-B10D-0882EAB7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62" y="1120273"/>
            <a:ext cx="9497289" cy="23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53317B7-0F56-469E-B830-FA7E6224F0EF}"/>
              </a:ext>
            </a:extLst>
          </p:cNvPr>
          <p:cNvSpPr txBox="1"/>
          <p:nvPr/>
        </p:nvSpPr>
        <p:spPr>
          <a:xfrm>
            <a:off x="2936425" y="1588538"/>
            <a:ext cx="7810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Do  you prefer to use a laptop or a desktop ? Why?</a:t>
            </a:r>
            <a:r>
              <a:rPr lang="en-US" sz="2800" b="1" dirty="0"/>
              <a:t> 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33186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عنصر نائب للمحتوى 8">
            <a:extLst>
              <a:ext uri="{FF2B5EF4-FFF2-40B4-BE49-F238E27FC236}">
                <a16:creationId xmlns:a16="http://schemas.microsoft.com/office/drawing/2014/main" id="{57E0A798-9746-4C8A-AA8D-923DB9355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t="9822" r="21444" b="11223"/>
          <a:stretch/>
        </p:blipFill>
        <p:spPr>
          <a:xfrm>
            <a:off x="6204244" y="2831317"/>
            <a:ext cx="2425460" cy="23087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056" y="2831317"/>
            <a:ext cx="2639586" cy="2398818"/>
          </a:xfrm>
          <a:prstGeom prst="rect">
            <a:avLst/>
          </a:prstGeom>
        </p:spPr>
      </p:pic>
      <p:grpSp>
        <p:nvGrpSpPr>
          <p:cNvPr id="7" name="Group 37">
            <a:extLst>
              <a:ext uri="{FF2B5EF4-FFF2-40B4-BE49-F238E27FC236}">
                <a16:creationId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3496469" y="4648124"/>
            <a:ext cx="802019" cy="2879282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2160904" y="5746462"/>
            <a:ext cx="3464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/>
              <a:t>Yes</a:t>
            </a:r>
          </a:p>
        </p:txBody>
      </p:sp>
      <p:grpSp>
        <p:nvGrpSpPr>
          <p:cNvPr id="11" name="Group 37">
            <a:extLst>
              <a:ext uri="{FF2B5EF4-FFF2-40B4-BE49-F238E27FC236}">
                <a16:creationId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7607718" y="4670806"/>
            <a:ext cx="911240" cy="2875647"/>
            <a:chOff x="1965157" y="4479564"/>
            <a:chExt cx="1804738" cy="1804738"/>
          </a:xfrm>
        </p:grpSpPr>
        <p:sp>
          <p:nvSpPr>
            <p:cNvPr id="12" name="Oval 52">
              <a:extLst>
                <a:ext uri="{FF2B5EF4-FFF2-40B4-BE49-F238E27FC236}">
                  <a16:creationId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Oval 53">
              <a:extLst>
                <a:ext uri="{FF2B5EF4-FFF2-40B4-BE49-F238E27FC236}">
                  <a16:creationId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126725" y="4519774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6327996" y="5784308"/>
            <a:ext cx="3464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/>
              <a:t>No</a:t>
            </a: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4448">
            <a:off x="269940" y="3208088"/>
            <a:ext cx="2806844" cy="1016201"/>
          </a:xfrm>
          <a:prstGeom prst="rect">
            <a:avLst/>
          </a:prstGeom>
        </p:spPr>
      </p:pic>
      <p:pic>
        <p:nvPicPr>
          <p:cNvPr id="18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81D0A44B-BF1F-4AFB-A98D-68488333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62" y="1120273"/>
            <a:ext cx="9497289" cy="23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A98BAC8-BCC3-4283-8439-867F82E51FFE}"/>
              </a:ext>
            </a:extLst>
          </p:cNvPr>
          <p:cNvSpPr txBox="1"/>
          <p:nvPr/>
        </p:nvSpPr>
        <p:spPr>
          <a:xfrm>
            <a:off x="2936425" y="1588538"/>
            <a:ext cx="750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MV Boli" panose="02000500030200090000" pitchFamily="2" charset="0"/>
              </a:rPr>
              <a:t>Do you think computer is important </a:t>
            </a:r>
            <a:r>
              <a:rPr lang="en-US" sz="3200" b="1" dirty="0">
                <a:cs typeface="MV Boli" panose="02000500030200090000" pitchFamily="2" charset="0"/>
              </a:rPr>
              <a:t>? Why? 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41659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عنصر نائب للمحتوى 8">
            <a:extLst>
              <a:ext uri="{FF2B5EF4-FFF2-40B4-BE49-F238E27FC236}">
                <a16:creationId xmlns:a16="http://schemas.microsoft.com/office/drawing/2014/main" id="{164413B6-640C-47BC-AF56-7D1B011E2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1FF5F96-B87F-4D26-B6DC-1ADD5C733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5" y="1453041"/>
            <a:ext cx="6334489" cy="518938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5586521-BC78-4001-9023-88C11132F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74" y="1916030"/>
            <a:ext cx="3901625" cy="4703244"/>
          </a:xfrm>
          <a:prstGeom prst="rect">
            <a:avLst/>
          </a:prstGeom>
        </p:spPr>
      </p:pic>
      <p:pic>
        <p:nvPicPr>
          <p:cNvPr id="16" name="conversation">
            <a:hlinkClick r:id="" action="ppaction://media"/>
            <a:extLst>
              <a:ext uri="{FF2B5EF4-FFF2-40B4-BE49-F238E27FC236}">
                <a16:creationId xmlns:a16="http://schemas.microsoft.com/office/drawing/2014/main" id="{029E7A21-8AE4-4E7F-B055-2955A4EDF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7996" y="1154494"/>
            <a:ext cx="1051970" cy="10519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FB3E0D-69FF-4CB6-8972-5367838DF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45" y="1333981"/>
            <a:ext cx="2619761" cy="4820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32E9F7F-3C4B-4423-8EE2-CFEB52C685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99160" y="1755206"/>
            <a:ext cx="240912" cy="32222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124EBD-D28F-45E2-BA9D-7CE7C1CAEC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05670" y="1442063"/>
            <a:ext cx="381706" cy="3355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4B1E276-39B1-475D-9A07-F61C5F216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2095625"/>
            <a:ext cx="323046" cy="28396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734B03E-93A0-4E85-AF65-444A33CE61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81374" y="2358094"/>
            <a:ext cx="293222" cy="39218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AD4CD5C-B578-40FF-AAB7-07A5EF58AC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6196" y="2989705"/>
            <a:ext cx="323046" cy="28396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DD70058-5AAB-45CB-80BF-4F4F30FC4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64824" y="3265876"/>
            <a:ext cx="293222" cy="39218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36A8123-2F70-41B4-8816-50C2F37B72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3650266"/>
            <a:ext cx="323046" cy="28396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6365BE7-2A5B-496A-9074-D8C19D651B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49912" y="4694739"/>
            <a:ext cx="293222" cy="39218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0CD3A08-5DFA-40C1-AEE7-C356FCDC1D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5686908"/>
            <a:ext cx="323046" cy="28396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212ED8C-FD87-42B9-AA96-32E39870C9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64824" y="6192232"/>
            <a:ext cx="293222" cy="392185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E4D937E6-CA56-4E76-B004-83F9DB3C4D06}"/>
              </a:ext>
            </a:extLst>
          </p:cNvPr>
          <p:cNvSpPr/>
          <p:nvPr/>
        </p:nvSpPr>
        <p:spPr>
          <a:xfrm>
            <a:off x="5039132" y="1405744"/>
            <a:ext cx="965952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Page 94</a:t>
            </a:r>
            <a:endParaRPr lang="ar-S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8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عنصر نائب للمحتوى 8">
            <a:extLst>
              <a:ext uri="{FF2B5EF4-FFF2-40B4-BE49-F238E27FC236}">
                <a16:creationId xmlns:a16="http://schemas.microsoft.com/office/drawing/2014/main" id="{21B205E8-9E60-48F5-BCE2-68DA3CFC6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1FF5F96-B87F-4D26-B6DC-1ADD5C733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5" y="1462468"/>
            <a:ext cx="6334489" cy="5189383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36329C8-9083-42E9-9390-E1E689EE9066}"/>
              </a:ext>
            </a:extLst>
          </p:cNvPr>
          <p:cNvSpPr/>
          <p:nvPr/>
        </p:nvSpPr>
        <p:spPr>
          <a:xfrm>
            <a:off x="62034" y="1453041"/>
            <a:ext cx="965952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Page 94</a:t>
            </a:r>
            <a:endParaRPr lang="ar-S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094C1BA3-D204-47E7-ABC1-59435ABDB90A}"/>
              </a:ext>
            </a:extLst>
          </p:cNvPr>
          <p:cNvSpPr/>
          <p:nvPr/>
        </p:nvSpPr>
        <p:spPr>
          <a:xfrm>
            <a:off x="2203075" y="1380353"/>
            <a:ext cx="1504576" cy="4839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10453445-D380-4421-B858-6A9141F87D8C}"/>
              </a:ext>
            </a:extLst>
          </p:cNvPr>
          <p:cNvSpPr/>
          <p:nvPr/>
        </p:nvSpPr>
        <p:spPr>
          <a:xfrm>
            <a:off x="3651089" y="3241461"/>
            <a:ext cx="61188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171E04C6-84BE-4353-A547-1433D8D006B6}"/>
              </a:ext>
            </a:extLst>
          </p:cNvPr>
          <p:cNvSpPr/>
          <p:nvPr/>
        </p:nvSpPr>
        <p:spPr>
          <a:xfrm>
            <a:off x="5665510" y="4647414"/>
            <a:ext cx="1196444" cy="5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28D8DAA-48EA-4859-9394-EBBE6E59151C}"/>
              </a:ext>
            </a:extLst>
          </p:cNvPr>
          <p:cNvSpPr/>
          <p:nvPr/>
        </p:nvSpPr>
        <p:spPr>
          <a:xfrm>
            <a:off x="6160236" y="4185760"/>
            <a:ext cx="764869" cy="501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2365AA6A-7369-4138-9FDC-0634896A3676}"/>
              </a:ext>
            </a:extLst>
          </p:cNvPr>
          <p:cNvSpPr/>
          <p:nvPr/>
        </p:nvSpPr>
        <p:spPr>
          <a:xfrm>
            <a:off x="2914724" y="4096039"/>
            <a:ext cx="860947" cy="569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07670BB-13BD-417F-9CA9-E6FBF4917162}"/>
              </a:ext>
            </a:extLst>
          </p:cNvPr>
          <p:cNvSpPr/>
          <p:nvPr/>
        </p:nvSpPr>
        <p:spPr>
          <a:xfrm>
            <a:off x="3965087" y="2979957"/>
            <a:ext cx="297882" cy="38281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8CB8906F-A6FF-4712-8D8F-E225CD0BAAFD}"/>
              </a:ext>
            </a:extLst>
          </p:cNvPr>
          <p:cNvSpPr/>
          <p:nvPr/>
        </p:nvSpPr>
        <p:spPr>
          <a:xfrm>
            <a:off x="2669586" y="4040990"/>
            <a:ext cx="361579" cy="289541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8F058B0-60EC-4FBB-95E4-92D6562C10C9}"/>
              </a:ext>
            </a:extLst>
          </p:cNvPr>
          <p:cNvSpPr/>
          <p:nvPr/>
        </p:nvSpPr>
        <p:spPr>
          <a:xfrm>
            <a:off x="5922244" y="4017075"/>
            <a:ext cx="347512" cy="3279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CD8919B-1043-48DD-8CEA-F7843EDAAD3E}"/>
              </a:ext>
            </a:extLst>
          </p:cNvPr>
          <p:cNvSpPr/>
          <p:nvPr/>
        </p:nvSpPr>
        <p:spPr>
          <a:xfrm>
            <a:off x="5534129" y="4541545"/>
            <a:ext cx="420931" cy="35890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DE309A3-0AEF-41B1-9FBD-2F411C4432BA}"/>
              </a:ext>
            </a:extLst>
          </p:cNvPr>
          <p:cNvSpPr/>
          <p:nvPr/>
        </p:nvSpPr>
        <p:spPr>
          <a:xfrm>
            <a:off x="3748949" y="2360051"/>
            <a:ext cx="892447" cy="4763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6AA6D9C6-AFA7-4F4A-A861-17F8D741B7FF}"/>
              </a:ext>
            </a:extLst>
          </p:cNvPr>
          <p:cNvSpPr/>
          <p:nvPr/>
        </p:nvSpPr>
        <p:spPr>
          <a:xfrm>
            <a:off x="5976594" y="2392563"/>
            <a:ext cx="792358" cy="443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6DA4CD68-C265-4471-8A29-81827F48F263}"/>
              </a:ext>
            </a:extLst>
          </p:cNvPr>
          <p:cNvSpPr/>
          <p:nvPr/>
        </p:nvSpPr>
        <p:spPr>
          <a:xfrm>
            <a:off x="5451955" y="5616069"/>
            <a:ext cx="1196444" cy="48393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6EC3B194-6117-426C-9E3C-E2CDC64603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212"/>
          <a:stretch/>
        </p:blipFill>
        <p:spPr>
          <a:xfrm>
            <a:off x="8269367" y="5179128"/>
            <a:ext cx="1846877" cy="1036543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333E9DE-979C-4346-8FA5-D05F3D3AC66F}"/>
              </a:ext>
            </a:extLst>
          </p:cNvPr>
          <p:cNvSpPr txBox="1"/>
          <p:nvPr/>
        </p:nvSpPr>
        <p:spPr>
          <a:xfrm>
            <a:off x="8079175" y="6167595"/>
            <a:ext cx="25202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surf</a:t>
            </a:r>
            <a:endParaRPr lang="ar-SA" sz="28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C1B6250-727A-4F38-BA69-66002CB9028A}"/>
              </a:ext>
            </a:extLst>
          </p:cNvPr>
          <p:cNvSpPr txBox="1"/>
          <p:nvPr/>
        </p:nvSpPr>
        <p:spPr>
          <a:xfrm>
            <a:off x="7325192" y="2451996"/>
            <a:ext cx="1638798" cy="5412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/>
              <a:t>install</a:t>
            </a:r>
            <a:endParaRPr lang="ar-SA" sz="2800" dirty="0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21DA911-E120-428D-96BA-49BBD3199D5F}"/>
              </a:ext>
            </a:extLst>
          </p:cNvPr>
          <p:cNvSpPr/>
          <p:nvPr/>
        </p:nvSpPr>
        <p:spPr>
          <a:xfrm>
            <a:off x="7231723" y="1546107"/>
            <a:ext cx="455465" cy="45619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B83C204A-A7A1-4E64-8831-E745F55E00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65" b="18443"/>
          <a:stretch/>
        </p:blipFill>
        <p:spPr>
          <a:xfrm>
            <a:off x="9219014" y="2086987"/>
            <a:ext cx="2303940" cy="1266344"/>
          </a:xfrm>
          <a:prstGeom prst="rect">
            <a:avLst/>
          </a:prstGeom>
        </p:spPr>
      </p:pic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BDE54175-629D-413B-BA32-22612D4A6352}"/>
              </a:ext>
            </a:extLst>
          </p:cNvPr>
          <p:cNvSpPr/>
          <p:nvPr/>
        </p:nvSpPr>
        <p:spPr>
          <a:xfrm>
            <a:off x="10874740" y="1988258"/>
            <a:ext cx="518087" cy="3896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6D7FF15-9D12-4B16-9CAE-AA66AAFF4D31}"/>
              </a:ext>
            </a:extLst>
          </p:cNvPr>
          <p:cNvSpPr txBox="1"/>
          <p:nvPr/>
        </p:nvSpPr>
        <p:spPr>
          <a:xfrm>
            <a:off x="9104805" y="3221658"/>
            <a:ext cx="1759558" cy="41390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recharge</a:t>
            </a:r>
            <a:endParaRPr lang="ar-SA" sz="2000" b="1" dirty="0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2FD36FB5-DD44-4AD3-BAC5-BB969B8D6FC2}"/>
              </a:ext>
            </a:extLst>
          </p:cNvPr>
          <p:cNvSpPr/>
          <p:nvPr/>
        </p:nvSpPr>
        <p:spPr>
          <a:xfrm>
            <a:off x="8241512" y="4952203"/>
            <a:ext cx="420931" cy="35890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833DDE4D-EA51-4C92-9D11-7DE4D21A86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138"/>
          <a:stretch/>
        </p:blipFill>
        <p:spPr>
          <a:xfrm rot="20114126">
            <a:off x="9749358" y="5474307"/>
            <a:ext cx="892450" cy="32098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52AEF7E3-DB35-4204-AC70-9610CA2EC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162" y="3522056"/>
            <a:ext cx="1615368" cy="1181926"/>
          </a:xfrm>
          <a:prstGeom prst="rect">
            <a:avLst/>
          </a:prstGeom>
        </p:spPr>
      </p:pic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2C52436E-DEE5-4F9E-9010-F16E8B38A26F}"/>
              </a:ext>
            </a:extLst>
          </p:cNvPr>
          <p:cNvSpPr/>
          <p:nvPr/>
        </p:nvSpPr>
        <p:spPr>
          <a:xfrm>
            <a:off x="8246256" y="3445722"/>
            <a:ext cx="416186" cy="43371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BB2F7A3-5EF9-4810-90D9-13E82365EE18}"/>
              </a:ext>
            </a:extLst>
          </p:cNvPr>
          <p:cNvSpPr txBox="1"/>
          <p:nvPr/>
        </p:nvSpPr>
        <p:spPr>
          <a:xfrm>
            <a:off x="8536216" y="4570148"/>
            <a:ext cx="1186951" cy="41390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screen</a:t>
            </a:r>
            <a:endParaRPr lang="ar-SA" sz="2000" b="1" dirty="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895D2467-58D9-4937-B603-312200ADEA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89" t="11327" r="15789" b="11953"/>
          <a:stretch/>
        </p:blipFill>
        <p:spPr>
          <a:xfrm>
            <a:off x="7695553" y="1578543"/>
            <a:ext cx="968381" cy="9683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DF4D66B-8661-4FF7-A52E-921A406213DA}"/>
              </a:ext>
            </a:extLst>
          </p:cNvPr>
          <p:cNvCxnSpPr>
            <a:cxnSpLocks/>
          </p:cNvCxnSpPr>
          <p:nvPr/>
        </p:nvCxnSpPr>
        <p:spPr>
          <a:xfrm>
            <a:off x="2716721" y="2752627"/>
            <a:ext cx="68635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B4A144B4-2D6A-47F5-B922-1BDA5EF71197}"/>
              </a:ext>
            </a:extLst>
          </p:cNvPr>
          <p:cNvSpPr/>
          <p:nvPr/>
        </p:nvSpPr>
        <p:spPr>
          <a:xfrm>
            <a:off x="6361817" y="3585700"/>
            <a:ext cx="645352" cy="47635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04251AF-2A1C-4A64-9E25-181E844DECED}"/>
              </a:ext>
            </a:extLst>
          </p:cNvPr>
          <p:cNvSpPr/>
          <p:nvPr/>
        </p:nvSpPr>
        <p:spPr>
          <a:xfrm>
            <a:off x="1629532" y="5063969"/>
            <a:ext cx="1401633" cy="3315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BE60D4D3-8323-4A37-A993-BE55F226E217}"/>
              </a:ext>
            </a:extLst>
          </p:cNvPr>
          <p:cNvSpPr/>
          <p:nvPr/>
        </p:nvSpPr>
        <p:spPr>
          <a:xfrm>
            <a:off x="3358333" y="5094830"/>
            <a:ext cx="1524752" cy="3828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9A1A1817-BE1E-4846-828F-496F465A9985}"/>
              </a:ext>
            </a:extLst>
          </p:cNvPr>
          <p:cNvCxnSpPr>
            <a:cxnSpLocks/>
          </p:cNvCxnSpPr>
          <p:nvPr/>
        </p:nvCxnSpPr>
        <p:spPr>
          <a:xfrm>
            <a:off x="5254742" y="3981593"/>
            <a:ext cx="68635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9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1" grpId="0" animBg="1"/>
      <p:bldP spid="22" grpId="0" animBg="1"/>
      <p:bldP spid="23" grpId="0" animBg="1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عنصر نائب للمحتوى 8">
            <a:extLst>
              <a:ext uri="{FF2B5EF4-FFF2-40B4-BE49-F238E27FC236}">
                <a16:creationId xmlns:a16="http://schemas.microsoft.com/office/drawing/2014/main" id="{68080293-ECCE-4707-B5EF-D7A39FD28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440"/>
            <a:ext cx="12192000" cy="6858000"/>
          </a:xfr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1FF5F96-B87F-4D26-B6DC-1ADD5C733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5" y="1453041"/>
            <a:ext cx="6334489" cy="51893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FB3E0D-69FF-4CB6-8972-5367838DF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25" y="1368787"/>
            <a:ext cx="2619761" cy="4820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32E9F7F-3C4B-4423-8EE2-CFEB52C68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99160" y="1755206"/>
            <a:ext cx="240912" cy="32222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124EBD-D28F-45E2-BA9D-7CE7C1CAEC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05670" y="1442063"/>
            <a:ext cx="381706" cy="3355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4B1E276-39B1-475D-9A07-F61C5F2162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2095625"/>
            <a:ext cx="323046" cy="28396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734B03E-93A0-4E85-AF65-444A33CE61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81374" y="2358094"/>
            <a:ext cx="293222" cy="39218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AD4CD5C-B578-40FF-AAB7-07A5EF58AC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6196" y="2989705"/>
            <a:ext cx="323046" cy="28396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DD70058-5AAB-45CB-80BF-4F4F30FC4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64824" y="3265876"/>
            <a:ext cx="293222" cy="39218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36A8123-2F70-41B4-8816-50C2F37B72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3650266"/>
            <a:ext cx="323046" cy="28396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6365BE7-2A5B-496A-9074-D8C19D651B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49912" y="4694739"/>
            <a:ext cx="293222" cy="39218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0CD3A08-5DFA-40C1-AEE7-C356FCDC1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5686908"/>
            <a:ext cx="323046" cy="28396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212ED8C-FD87-42B9-AA96-32E39870C9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64824" y="6192232"/>
            <a:ext cx="293222" cy="392185"/>
          </a:xfrm>
          <a:prstGeom prst="rect">
            <a:avLst/>
          </a:prstGeom>
        </p:spPr>
      </p:pic>
      <p:pic>
        <p:nvPicPr>
          <p:cNvPr id="20" name="Picture 6" descr="20 Keywords for Giving Advice | eezeeenglishzone">
            <a:extLst>
              <a:ext uri="{FF2B5EF4-FFF2-40B4-BE49-F238E27FC236}">
                <a16:creationId xmlns:a16="http://schemas.microsoft.com/office/drawing/2014/main" id="{4DB504F4-B065-4246-965E-CAFA9F29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" b="100000" l="0" r="100000">
                        <a14:foregroundMark x1="37842" y1="96119" x2="37842" y2="96119"/>
                        <a14:foregroundMark x1="36130" y1="95890" x2="31678" y2="96119"/>
                        <a14:foregroundMark x1="28082" y1="96119" x2="19863" y2="97717"/>
                        <a14:foregroundMark x1="9075" y1="96575" x2="9075" y2="96575"/>
                        <a14:foregroundMark x1="48973" y1="97260" x2="48973" y2="97260"/>
                        <a14:foregroundMark x1="62329" y1="95890" x2="62329" y2="95890"/>
                        <a14:foregroundMark x1="47774" y1="98174" x2="47774" y2="98174"/>
                        <a14:foregroundMark x1="54281" y1="97717" x2="54281" y2="97717"/>
                        <a14:foregroundMark x1="55993" y1="97260" x2="57021" y2="97260"/>
                        <a14:foregroundMark x1="58562" y1="97260" x2="59760" y2="97260"/>
                        <a14:foregroundMark x1="60959" y1="97260" x2="61815" y2="97260"/>
                        <a14:foregroundMark x1="64041" y1="97260" x2="64726" y2="97260"/>
                        <a14:foregroundMark x1="65753" y1="97260" x2="67466" y2="96804"/>
                        <a14:foregroundMark x1="69178" y1="96804" x2="70205" y2="96804"/>
                        <a14:foregroundMark x1="71918" y1="95890" x2="73288" y2="95890"/>
                        <a14:foregroundMark x1="74486" y1="95890" x2="74486" y2="95890"/>
                        <a14:foregroundMark x1="9075" y1="95434" x2="9075" y2="95434"/>
                        <a14:backgroundMark x1="48116" y1="21005" x2="48116" y2="21005"/>
                        <a14:backgroundMark x1="55479" y1="12557" x2="55479" y2="12557"/>
                        <a14:backgroundMark x1="57534" y1="11187" x2="57534" y2="11187"/>
                        <a14:backgroundMark x1="63185" y1="8904" x2="63185" y2="8904"/>
                        <a14:backgroundMark x1="69349" y1="7306" x2="69349" y2="7306"/>
                        <a14:backgroundMark x1="74144" y1="5251" x2="78596" y2="4566"/>
                        <a14:backgroundMark x1="81849" y1="3425" x2="86130" y2="4338"/>
                        <a14:backgroundMark x1="88014" y1="4338" x2="88014" y2="7763"/>
                        <a14:backgroundMark x1="84932" y1="7991" x2="84932" y2="7991"/>
                        <a14:backgroundMark x1="76027" y1="7078" x2="71062" y2="8904"/>
                        <a14:backgroundMark x1="67979" y1="9132" x2="67123" y2="9589"/>
                        <a14:backgroundMark x1="63699" y1="11416" x2="56849" y2="15297"/>
                        <a14:backgroundMark x1="54623" y1="16438" x2="52911" y2="18493"/>
                        <a14:backgroundMark x1="52740" y1="19406" x2="54110" y2="27854"/>
                        <a14:backgroundMark x1="54281" y1="29224" x2="54623" y2="37900"/>
                        <a14:backgroundMark x1="55137" y1="38356" x2="55137" y2="38356"/>
                        <a14:backgroundMark x1="54966" y1="39041" x2="55308" y2="46119"/>
                        <a14:backgroundMark x1="56678" y1="50000" x2="58048" y2="55479"/>
                        <a14:backgroundMark x1="59418" y1="56621" x2="62500" y2="59817"/>
                        <a14:backgroundMark x1="62842" y1="59817" x2="62842" y2="59817"/>
                        <a14:backgroundMark x1="63014" y1="60046" x2="63014" y2="60046"/>
                        <a14:backgroundMark x1="62842" y1="62100" x2="61130" y2="63699"/>
                        <a14:backgroundMark x1="58390" y1="66667" x2="56849" y2="67123"/>
                        <a14:backgroundMark x1="55479" y1="66667" x2="52568" y2="66667"/>
                        <a14:backgroundMark x1="52055" y1="64384" x2="52055" y2="64384"/>
                        <a14:backgroundMark x1="65582" y1="57763" x2="66267" y2="58904"/>
                        <a14:backgroundMark x1="67637" y1="61416" x2="68151" y2="62557"/>
                        <a14:backgroundMark x1="68151" y1="64155" x2="65411" y2="67808"/>
                        <a14:backgroundMark x1="63870" y1="69406" x2="61986" y2="71461"/>
                        <a14:backgroundMark x1="61815" y1="71689" x2="58733" y2="73744"/>
                        <a14:backgroundMark x1="58562" y1="73744" x2="58562" y2="73744"/>
                        <a14:backgroundMark x1="57705" y1="73744" x2="57705" y2="73744"/>
                        <a14:backgroundMark x1="56164" y1="72374" x2="54452" y2="71461"/>
                        <a14:backgroundMark x1="53767" y1="70091" x2="53767" y2="71461"/>
                        <a14:backgroundMark x1="51541" y1="80594" x2="51541" y2="80594"/>
                        <a14:backgroundMark x1="54623" y1="83105" x2="54623" y2="83105"/>
                        <a14:backgroundMark x1="54966" y1="83790" x2="54966" y2="83790"/>
                        <a14:backgroundMark x1="59247" y1="81050" x2="59247" y2="81050"/>
                        <a14:backgroundMark x1="59418" y1="79680" x2="58733" y2="78767"/>
                        <a14:backgroundMark x1="57534" y1="77169" x2="55993" y2="75342"/>
                        <a14:backgroundMark x1="55308" y1="75114" x2="54623" y2="75342"/>
                        <a14:backgroundMark x1="54452" y1="76027" x2="54281" y2="78082"/>
                        <a14:backgroundMark x1="54281" y1="78539" x2="52055" y2="79680"/>
                        <a14:backgroundMark x1="52055" y1="79680" x2="52055" y2="79680"/>
                        <a14:backgroundMark x1="51712" y1="78767" x2="51712" y2="78767"/>
                        <a14:backgroundMark x1="51541" y1="78539" x2="51541" y2="78539"/>
                        <a14:backgroundMark x1="51199" y1="78311" x2="51712" y2="81735"/>
                        <a14:backgroundMark x1="51884" y1="84475" x2="50685" y2="86301"/>
                        <a14:backgroundMark x1="50856" y1="86530" x2="50856" y2="86530"/>
                        <a14:backgroundMark x1="50000" y1="85160" x2="48459" y2="82192"/>
                        <a14:backgroundMark x1="48459" y1="81963" x2="48459" y2="81963"/>
                        <a14:backgroundMark x1="47432" y1="79224" x2="47432" y2="78082"/>
                        <a14:backgroundMark x1="47260" y1="74886" x2="46404" y2="72374"/>
                        <a14:backgroundMark x1="44178" y1="64612" x2="44007" y2="62557"/>
                        <a14:backgroundMark x1="43664" y1="60274" x2="42979" y2="58676"/>
                        <a14:backgroundMark x1="40582" y1="52283" x2="40411" y2="51598"/>
                        <a14:backgroundMark x1="37671" y1="44521" x2="37158" y2="43607"/>
                        <a14:backgroundMark x1="35274" y1="40411" x2="35274" y2="40411"/>
                        <a14:backgroundMark x1="34589" y1="32420" x2="34589" y2="31279"/>
                        <a14:backgroundMark x1="34760" y1="37900" x2="34760" y2="37900"/>
                        <a14:backgroundMark x1="33048" y1="20776" x2="33048" y2="20776"/>
                        <a14:backgroundMark x1="29281" y1="13470" x2="29281" y2="13470"/>
                        <a14:backgroundMark x1="35103" y1="20776" x2="34589" y2="22603"/>
                        <a14:backgroundMark x1="33733" y1="26712" x2="34247" y2="26027"/>
                        <a14:backgroundMark x1="31164" y1="12785" x2="31164" y2="12785"/>
                        <a14:backgroundMark x1="30822" y1="12329" x2="30822" y2="12329"/>
                        <a14:backgroundMark x1="29281" y1="10731" x2="29281" y2="10731"/>
                        <a14:backgroundMark x1="28082" y1="9589" x2="28082" y2="9589"/>
                        <a14:backgroundMark x1="22603" y1="7991" x2="22603" y2="7991"/>
                        <a14:backgroundMark x1="21233" y1="7991" x2="19863" y2="7991"/>
                        <a14:backgroundMark x1="15411" y1="6164" x2="15411" y2="6164"/>
                        <a14:backgroundMark x1="14897" y1="6164" x2="14041" y2="7078"/>
                        <a14:backgroundMark x1="13870" y1="7306" x2="12500" y2="9132"/>
                        <a14:backgroundMark x1="12158" y1="9361" x2="11130" y2="10731"/>
                        <a14:backgroundMark x1="10959" y1="10731" x2="9932" y2="13014"/>
                        <a14:backgroundMark x1="9589" y1="13014" x2="9589" y2="13014"/>
                        <a14:backgroundMark x1="7705" y1="19635" x2="7021" y2="20776"/>
                        <a14:backgroundMark x1="6164" y1="22146" x2="5651" y2="24429"/>
                        <a14:backgroundMark x1="5651" y1="24886" x2="5651" y2="27169"/>
                        <a14:backgroundMark x1="5651" y1="27169" x2="5651" y2="28539"/>
                        <a14:backgroundMark x1="5651" y1="30365" x2="5651" y2="30365"/>
                        <a14:backgroundMark x1="95205" y1="4795" x2="95205" y2="4795"/>
                        <a14:backgroundMark x1="88185" y1="8447" x2="87842" y2="10274"/>
                        <a14:backgroundMark x1="87329" y1="13699" x2="87500" y2="14840"/>
                        <a14:backgroundMark x1="89897" y1="16438" x2="92466" y2="20776"/>
                        <a14:backgroundMark x1="92979" y1="20776" x2="95205" y2="24429"/>
                        <a14:backgroundMark x1="95205" y1="24429" x2="95719" y2="25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718" y="5024785"/>
            <a:ext cx="2637025" cy="17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alloon Speech Box - Free vector graphic on Pixabay">
            <a:extLst>
              <a:ext uri="{FF2B5EF4-FFF2-40B4-BE49-F238E27FC236}">
                <a16:creationId xmlns:a16="http://schemas.microsoft.com/office/drawing/2014/main" id="{3EB5AF8D-B35B-4B69-9527-A11816D1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89" y="3934232"/>
            <a:ext cx="3288461" cy="16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381C0C5-4348-42B6-AA87-B31EC047F805}"/>
              </a:ext>
            </a:extLst>
          </p:cNvPr>
          <p:cNvSpPr/>
          <p:nvPr/>
        </p:nvSpPr>
        <p:spPr>
          <a:xfrm>
            <a:off x="7857044" y="4411587"/>
            <a:ext cx="2900345" cy="369332"/>
          </a:xfrm>
          <a:prstGeom prst="rect">
            <a:avLst/>
          </a:prstGeom>
          <a:solidFill>
            <a:srgbClr val="99FFCC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MyriadPro-SemiboldIt"/>
              </a:rPr>
              <a:t>Who prefers using Laptop ? </a:t>
            </a:r>
            <a:r>
              <a:rPr lang="en-US" b="1" dirty="0">
                <a:latin typeface="MyriadPro-Semibold"/>
              </a:rPr>
              <a:t> </a:t>
            </a:r>
            <a:endParaRPr lang="ar-SA" dirty="0"/>
          </a:p>
        </p:txBody>
      </p:sp>
      <p:pic>
        <p:nvPicPr>
          <p:cNvPr id="23" name="Picture 2" descr="Balloon Speech Box - Free vector graphic on Pixabay">
            <a:extLst>
              <a:ext uri="{FF2B5EF4-FFF2-40B4-BE49-F238E27FC236}">
                <a16:creationId xmlns:a16="http://schemas.microsoft.com/office/drawing/2014/main" id="{33965792-0466-4EB9-9DF6-1702390A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86" y="2764718"/>
            <a:ext cx="3994955" cy="13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1F96886A-8E59-4495-B048-5AC2FCF1B49E}"/>
              </a:ext>
            </a:extLst>
          </p:cNvPr>
          <p:cNvSpPr/>
          <p:nvPr/>
        </p:nvSpPr>
        <p:spPr>
          <a:xfrm>
            <a:off x="7367797" y="3127061"/>
            <a:ext cx="3496436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MyriadPro-SemiboldIt"/>
              </a:rPr>
              <a:t>Who prefers using desktop ? </a:t>
            </a:r>
            <a:r>
              <a:rPr lang="en-US" b="1" dirty="0">
                <a:latin typeface="MyriadPro-Semibold"/>
              </a:rPr>
              <a:t> </a:t>
            </a:r>
            <a:endParaRPr lang="ar-SA" dirty="0"/>
          </a:p>
        </p:txBody>
      </p:sp>
      <p:pic>
        <p:nvPicPr>
          <p:cNvPr id="27" name="Picture 2" descr="Balloon Speech Box - Free vector graphic on Pixabay">
            <a:extLst>
              <a:ext uri="{FF2B5EF4-FFF2-40B4-BE49-F238E27FC236}">
                <a16:creationId xmlns:a16="http://schemas.microsoft.com/office/drawing/2014/main" id="{4B6B1B13-B340-4DFA-A30B-017E4210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97" y="1629391"/>
            <a:ext cx="3994956" cy="13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D5932D3-4657-4E7E-9543-D2F7E0675F40}"/>
              </a:ext>
            </a:extLst>
          </p:cNvPr>
          <p:cNvSpPr txBox="1"/>
          <p:nvPr/>
        </p:nvSpPr>
        <p:spPr>
          <a:xfrm>
            <a:off x="7578507" y="1764611"/>
            <a:ext cx="342013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riadPro-SemiboldIt"/>
              </a:rPr>
              <a:t>What do the people probably talk about in the conversation? </a:t>
            </a:r>
          </a:p>
        </p:txBody>
      </p:sp>
      <p:pic>
        <p:nvPicPr>
          <p:cNvPr id="30" name="Picture 4" descr="Learning English Grammar English-language Learner Teacher - Vocabulary  Transparent PNG">
            <a:extLst>
              <a:ext uri="{FF2B5EF4-FFF2-40B4-BE49-F238E27FC236}">
                <a16:creationId xmlns:a16="http://schemas.microsoft.com/office/drawing/2014/main" id="{1CF8197C-6970-44B4-A89E-A9D93181D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2410" y1="29883" x2="72410" y2="29883"/>
                        <a14:foregroundMark x1="60120" y1="33984" x2="60120" y2="33984"/>
                        <a14:foregroundMark x1="60361" y1="22461" x2="60361" y2="22461"/>
                        <a14:foregroundMark x1="49759" y1="22461" x2="49759" y2="22461"/>
                        <a14:foregroundMark x1="36747" y1="24414" x2="36747" y2="24414"/>
                        <a14:foregroundMark x1="26747" y1="22461" x2="26747" y2="22461"/>
                        <a14:foregroundMark x1="27470" y1="21484" x2="27470" y2="21484"/>
                        <a14:foregroundMark x1="49036" y1="59375" x2="49036" y2="59375"/>
                        <a14:foregroundMark x1="60843" y1="56055" x2="60843" y2="56055"/>
                        <a14:foregroundMark x1="60602" y1="56836" x2="60602" y2="56836"/>
                        <a14:backgroundMark x1="70482" y1="50195" x2="70482" y2="50195"/>
                        <a14:backgroundMark x1="60964" y1="57422" x2="60964" y2="57422"/>
                        <a14:backgroundMark x1="62289" y1="55664" x2="62289" y2="55664"/>
                        <a14:backgroundMark x1="59157" y1="61914" x2="59157" y2="61914"/>
                        <a14:backgroundMark x1="59759" y1="55664" x2="59759" y2="55664"/>
                        <a14:backgroundMark x1="59518" y1="53711" x2="59518" y2="53711"/>
                        <a14:backgroundMark x1="61566" y1="60938" x2="61566" y2="60938"/>
                        <a14:backgroundMark x1="50241" y1="61328" x2="50241" y2="61328"/>
                        <a14:backgroundMark x1="37108" y1="54688" x2="37108" y2="54688"/>
                        <a14:backgroundMark x1="26747" y1="52734" x2="26747" y2="52734"/>
                        <a14:backgroundMark x1="54337" y1="64844" x2="54337" y2="6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24676" r="17305" b="24025"/>
          <a:stretch/>
        </p:blipFill>
        <p:spPr bwMode="auto">
          <a:xfrm>
            <a:off x="8847580" y="730396"/>
            <a:ext cx="2697231" cy="9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00D711FC-74BF-48AA-8037-C42A86D864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44" y="615749"/>
            <a:ext cx="1141924" cy="10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عنصر نائب للمحتوى 8">
            <a:extLst>
              <a:ext uri="{FF2B5EF4-FFF2-40B4-BE49-F238E27FC236}">
                <a16:creationId xmlns:a16="http://schemas.microsoft.com/office/drawing/2014/main" id="{68080293-ECCE-4707-B5EF-D7A39FD28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360"/>
            <a:ext cx="12192000" cy="6858000"/>
          </a:xfr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1FF5F96-B87F-4D26-B6DC-1ADD5C733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5" y="1453041"/>
            <a:ext cx="6334489" cy="51893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FB3E0D-69FF-4CB6-8972-5367838DF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25" y="1368787"/>
            <a:ext cx="2619761" cy="4820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32E9F7F-3C4B-4423-8EE2-CFEB52C68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99160" y="1755206"/>
            <a:ext cx="240912" cy="32222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124EBD-D28F-45E2-BA9D-7CE7C1CAEC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05670" y="1442063"/>
            <a:ext cx="381706" cy="3355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4B1E276-39B1-475D-9A07-F61C5F2162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2095625"/>
            <a:ext cx="323046" cy="28396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734B03E-93A0-4E85-AF65-444A33CE61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81374" y="2358094"/>
            <a:ext cx="293222" cy="39218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AD4CD5C-B578-40FF-AAB7-07A5EF58AC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6196" y="2989705"/>
            <a:ext cx="323046" cy="28396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DD70058-5AAB-45CB-80BF-4F4F30FC4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64824" y="3265876"/>
            <a:ext cx="293222" cy="39218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36A8123-2F70-41B4-8816-50C2F37B72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3650266"/>
            <a:ext cx="323046" cy="28396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6365BE7-2A5B-496A-9074-D8C19D651B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49912" y="4694739"/>
            <a:ext cx="293222" cy="39218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0CD3A08-5DFA-40C1-AEE7-C356FCDC1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r="12271" b="37721"/>
          <a:stretch/>
        </p:blipFill>
        <p:spPr>
          <a:xfrm>
            <a:off x="835000" y="5686908"/>
            <a:ext cx="323046" cy="28396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212ED8C-FD87-42B9-AA96-32E39870C9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21707" r="23102" b="48878"/>
          <a:stretch/>
        </p:blipFill>
        <p:spPr>
          <a:xfrm>
            <a:off x="864824" y="6192232"/>
            <a:ext cx="293222" cy="392185"/>
          </a:xfrm>
          <a:prstGeom prst="rect">
            <a:avLst/>
          </a:prstGeom>
        </p:spPr>
      </p:pic>
      <p:pic>
        <p:nvPicPr>
          <p:cNvPr id="20" name="Picture 6" descr="20 Keywords for Giving Advice | eezeeenglishzone">
            <a:extLst>
              <a:ext uri="{FF2B5EF4-FFF2-40B4-BE49-F238E27FC236}">
                <a16:creationId xmlns:a16="http://schemas.microsoft.com/office/drawing/2014/main" id="{4DB504F4-B065-4246-965E-CAFA9F29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" b="100000" l="0" r="100000">
                        <a14:foregroundMark x1="37842" y1="96119" x2="37842" y2="96119"/>
                        <a14:foregroundMark x1="36130" y1="95890" x2="31678" y2="96119"/>
                        <a14:foregroundMark x1="28082" y1="96119" x2="19863" y2="97717"/>
                        <a14:foregroundMark x1="9075" y1="96575" x2="9075" y2="96575"/>
                        <a14:foregroundMark x1="48973" y1="97260" x2="48973" y2="97260"/>
                        <a14:foregroundMark x1="62329" y1="95890" x2="62329" y2="95890"/>
                        <a14:foregroundMark x1="47774" y1="98174" x2="47774" y2="98174"/>
                        <a14:foregroundMark x1="54281" y1="97717" x2="54281" y2="97717"/>
                        <a14:foregroundMark x1="55993" y1="97260" x2="57021" y2="97260"/>
                        <a14:foregroundMark x1="58562" y1="97260" x2="59760" y2="97260"/>
                        <a14:foregroundMark x1="60959" y1="97260" x2="61815" y2="97260"/>
                        <a14:foregroundMark x1="64041" y1="97260" x2="64726" y2="97260"/>
                        <a14:foregroundMark x1="65753" y1="97260" x2="67466" y2="96804"/>
                        <a14:foregroundMark x1="69178" y1="96804" x2="70205" y2="96804"/>
                        <a14:foregroundMark x1="71918" y1="95890" x2="73288" y2="95890"/>
                        <a14:foregroundMark x1="74486" y1="95890" x2="74486" y2="95890"/>
                        <a14:foregroundMark x1="9075" y1="95434" x2="9075" y2="95434"/>
                        <a14:backgroundMark x1="48116" y1="21005" x2="48116" y2="21005"/>
                        <a14:backgroundMark x1="55479" y1="12557" x2="55479" y2="12557"/>
                        <a14:backgroundMark x1="57534" y1="11187" x2="57534" y2="11187"/>
                        <a14:backgroundMark x1="63185" y1="8904" x2="63185" y2="8904"/>
                        <a14:backgroundMark x1="69349" y1="7306" x2="69349" y2="7306"/>
                        <a14:backgroundMark x1="74144" y1="5251" x2="78596" y2="4566"/>
                        <a14:backgroundMark x1="81849" y1="3425" x2="86130" y2="4338"/>
                        <a14:backgroundMark x1="88014" y1="4338" x2="88014" y2="7763"/>
                        <a14:backgroundMark x1="84932" y1="7991" x2="84932" y2="7991"/>
                        <a14:backgroundMark x1="76027" y1="7078" x2="71062" y2="8904"/>
                        <a14:backgroundMark x1="67979" y1="9132" x2="67123" y2="9589"/>
                        <a14:backgroundMark x1="63699" y1="11416" x2="56849" y2="15297"/>
                        <a14:backgroundMark x1="54623" y1="16438" x2="52911" y2="18493"/>
                        <a14:backgroundMark x1="52740" y1="19406" x2="54110" y2="27854"/>
                        <a14:backgroundMark x1="54281" y1="29224" x2="54623" y2="37900"/>
                        <a14:backgroundMark x1="55137" y1="38356" x2="55137" y2="38356"/>
                        <a14:backgroundMark x1="54966" y1="39041" x2="55308" y2="46119"/>
                        <a14:backgroundMark x1="56678" y1="50000" x2="58048" y2="55479"/>
                        <a14:backgroundMark x1="59418" y1="56621" x2="62500" y2="59817"/>
                        <a14:backgroundMark x1="62842" y1="59817" x2="62842" y2="59817"/>
                        <a14:backgroundMark x1="63014" y1="60046" x2="63014" y2="60046"/>
                        <a14:backgroundMark x1="62842" y1="62100" x2="61130" y2="63699"/>
                        <a14:backgroundMark x1="58390" y1="66667" x2="56849" y2="67123"/>
                        <a14:backgroundMark x1="55479" y1="66667" x2="52568" y2="66667"/>
                        <a14:backgroundMark x1="52055" y1="64384" x2="52055" y2="64384"/>
                        <a14:backgroundMark x1="65582" y1="57763" x2="66267" y2="58904"/>
                        <a14:backgroundMark x1="67637" y1="61416" x2="68151" y2="62557"/>
                        <a14:backgroundMark x1="68151" y1="64155" x2="65411" y2="67808"/>
                        <a14:backgroundMark x1="63870" y1="69406" x2="61986" y2="71461"/>
                        <a14:backgroundMark x1="61815" y1="71689" x2="58733" y2="73744"/>
                        <a14:backgroundMark x1="58562" y1="73744" x2="58562" y2="73744"/>
                        <a14:backgroundMark x1="57705" y1="73744" x2="57705" y2="73744"/>
                        <a14:backgroundMark x1="56164" y1="72374" x2="54452" y2="71461"/>
                        <a14:backgroundMark x1="53767" y1="70091" x2="53767" y2="71461"/>
                        <a14:backgroundMark x1="51541" y1="80594" x2="51541" y2="80594"/>
                        <a14:backgroundMark x1="54623" y1="83105" x2="54623" y2="83105"/>
                        <a14:backgroundMark x1="54966" y1="83790" x2="54966" y2="83790"/>
                        <a14:backgroundMark x1="59247" y1="81050" x2="59247" y2="81050"/>
                        <a14:backgroundMark x1="59418" y1="79680" x2="58733" y2="78767"/>
                        <a14:backgroundMark x1="57534" y1="77169" x2="55993" y2="75342"/>
                        <a14:backgroundMark x1="55308" y1="75114" x2="54623" y2="75342"/>
                        <a14:backgroundMark x1="54452" y1="76027" x2="54281" y2="78082"/>
                        <a14:backgroundMark x1="54281" y1="78539" x2="52055" y2="79680"/>
                        <a14:backgroundMark x1="52055" y1="79680" x2="52055" y2="79680"/>
                        <a14:backgroundMark x1="51712" y1="78767" x2="51712" y2="78767"/>
                        <a14:backgroundMark x1="51541" y1="78539" x2="51541" y2="78539"/>
                        <a14:backgroundMark x1="51199" y1="78311" x2="51712" y2="81735"/>
                        <a14:backgroundMark x1="51884" y1="84475" x2="50685" y2="86301"/>
                        <a14:backgroundMark x1="50856" y1="86530" x2="50856" y2="86530"/>
                        <a14:backgroundMark x1="50000" y1="85160" x2="48459" y2="82192"/>
                        <a14:backgroundMark x1="48459" y1="81963" x2="48459" y2="81963"/>
                        <a14:backgroundMark x1="47432" y1="79224" x2="47432" y2="78082"/>
                        <a14:backgroundMark x1="47260" y1="74886" x2="46404" y2="72374"/>
                        <a14:backgroundMark x1="44178" y1="64612" x2="44007" y2="62557"/>
                        <a14:backgroundMark x1="43664" y1="60274" x2="42979" y2="58676"/>
                        <a14:backgroundMark x1="40582" y1="52283" x2="40411" y2="51598"/>
                        <a14:backgroundMark x1="37671" y1="44521" x2="37158" y2="43607"/>
                        <a14:backgroundMark x1="35274" y1="40411" x2="35274" y2="40411"/>
                        <a14:backgroundMark x1="34589" y1="32420" x2="34589" y2="31279"/>
                        <a14:backgroundMark x1="34760" y1="37900" x2="34760" y2="37900"/>
                        <a14:backgroundMark x1="33048" y1="20776" x2="33048" y2="20776"/>
                        <a14:backgroundMark x1="29281" y1="13470" x2="29281" y2="13470"/>
                        <a14:backgroundMark x1="35103" y1="20776" x2="34589" y2="22603"/>
                        <a14:backgroundMark x1="33733" y1="26712" x2="34247" y2="26027"/>
                        <a14:backgroundMark x1="31164" y1="12785" x2="31164" y2="12785"/>
                        <a14:backgroundMark x1="30822" y1="12329" x2="30822" y2="12329"/>
                        <a14:backgroundMark x1="29281" y1="10731" x2="29281" y2="10731"/>
                        <a14:backgroundMark x1="28082" y1="9589" x2="28082" y2="9589"/>
                        <a14:backgroundMark x1="22603" y1="7991" x2="22603" y2="7991"/>
                        <a14:backgroundMark x1="21233" y1="7991" x2="19863" y2="7991"/>
                        <a14:backgroundMark x1="15411" y1="6164" x2="15411" y2="6164"/>
                        <a14:backgroundMark x1="14897" y1="6164" x2="14041" y2="7078"/>
                        <a14:backgroundMark x1="13870" y1="7306" x2="12500" y2="9132"/>
                        <a14:backgroundMark x1="12158" y1="9361" x2="11130" y2="10731"/>
                        <a14:backgroundMark x1="10959" y1="10731" x2="9932" y2="13014"/>
                        <a14:backgroundMark x1="9589" y1="13014" x2="9589" y2="13014"/>
                        <a14:backgroundMark x1="7705" y1="19635" x2="7021" y2="20776"/>
                        <a14:backgroundMark x1="6164" y1="22146" x2="5651" y2="24429"/>
                        <a14:backgroundMark x1="5651" y1="24886" x2="5651" y2="27169"/>
                        <a14:backgroundMark x1="5651" y1="27169" x2="5651" y2="28539"/>
                        <a14:backgroundMark x1="5651" y1="30365" x2="5651" y2="30365"/>
                        <a14:backgroundMark x1="95205" y1="4795" x2="95205" y2="4795"/>
                        <a14:backgroundMark x1="88185" y1="8447" x2="87842" y2="10274"/>
                        <a14:backgroundMark x1="87329" y1="13699" x2="87500" y2="14840"/>
                        <a14:backgroundMark x1="89897" y1="16438" x2="92466" y2="20776"/>
                        <a14:backgroundMark x1="92979" y1="20776" x2="95205" y2="24429"/>
                        <a14:backgroundMark x1="95205" y1="24429" x2="95719" y2="25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718" y="5024785"/>
            <a:ext cx="2637025" cy="17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alloon Speech Box - Free vector graphic on Pixabay">
            <a:extLst>
              <a:ext uri="{FF2B5EF4-FFF2-40B4-BE49-F238E27FC236}">
                <a16:creationId xmlns:a16="http://schemas.microsoft.com/office/drawing/2014/main" id="{3EB5AF8D-B35B-4B69-9527-A11816D1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12" y="3620959"/>
            <a:ext cx="4337451" cy="178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381C0C5-4348-42B6-AA87-B31EC047F805}"/>
              </a:ext>
            </a:extLst>
          </p:cNvPr>
          <p:cNvSpPr/>
          <p:nvPr/>
        </p:nvSpPr>
        <p:spPr>
          <a:xfrm>
            <a:off x="7929162" y="4028928"/>
            <a:ext cx="3755900" cy="523220"/>
          </a:xfrm>
          <a:prstGeom prst="rect">
            <a:avLst/>
          </a:prstGeom>
          <a:solidFill>
            <a:srgbClr val="99FFCC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latin typeface="MyriadPro-SemiboldIt"/>
              </a:rPr>
              <a:t>What about the </a:t>
            </a:r>
            <a:r>
              <a:rPr lang="en-US" sz="2800" b="1" dirty="0">
                <a:solidFill>
                  <a:srgbClr val="C00000"/>
                </a:solidFill>
                <a:latin typeface="MyriadPro-SemiboldIt"/>
              </a:rPr>
              <a:t>laptop</a:t>
            </a:r>
            <a:r>
              <a:rPr lang="en-US" sz="2800" b="1" dirty="0">
                <a:latin typeface="MyriadPro-SemiboldIt"/>
              </a:rPr>
              <a:t>?</a:t>
            </a:r>
            <a:endParaRPr lang="ar-SA" sz="2800" dirty="0"/>
          </a:p>
        </p:txBody>
      </p:sp>
      <p:pic>
        <p:nvPicPr>
          <p:cNvPr id="23" name="Picture 2" descr="Balloon Speech Box - Free vector graphic on Pixabay">
            <a:extLst>
              <a:ext uri="{FF2B5EF4-FFF2-40B4-BE49-F238E27FC236}">
                <a16:creationId xmlns:a16="http://schemas.microsoft.com/office/drawing/2014/main" id="{33965792-0466-4EB9-9DF6-1702390A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96" y="2126578"/>
            <a:ext cx="4827032" cy="178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1F96886A-8E59-4495-B048-5AC2FCF1B49E}"/>
              </a:ext>
            </a:extLst>
          </p:cNvPr>
          <p:cNvSpPr/>
          <p:nvPr/>
        </p:nvSpPr>
        <p:spPr>
          <a:xfrm>
            <a:off x="7727904" y="2363901"/>
            <a:ext cx="4226560" cy="83099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>
                <a:latin typeface="MyriadPro-SemiboldIt"/>
              </a:rPr>
              <a:t>What do you think of the </a:t>
            </a:r>
            <a:r>
              <a:rPr lang="en-US" sz="2400" b="1" dirty="0">
                <a:solidFill>
                  <a:srgbClr val="C00000"/>
                </a:solidFill>
                <a:latin typeface="MyriadPro-SemiboldIt"/>
              </a:rPr>
              <a:t>desktop</a:t>
            </a:r>
            <a:r>
              <a:rPr lang="en-US" sz="2400" b="1" dirty="0">
                <a:latin typeface="MyriadPro-SemiboldIt"/>
              </a:rPr>
              <a:t> computer?</a:t>
            </a:r>
            <a:endParaRPr lang="ar-SA" sz="2400" dirty="0"/>
          </a:p>
        </p:txBody>
      </p:sp>
      <p:pic>
        <p:nvPicPr>
          <p:cNvPr id="29" name="Picture 4" descr="Learning English Grammar English-language Learner Teacher - Vocabulary  Transparent PNG">
            <a:extLst>
              <a:ext uri="{FF2B5EF4-FFF2-40B4-BE49-F238E27FC236}">
                <a16:creationId xmlns:a16="http://schemas.microsoft.com/office/drawing/2014/main" id="{F56FBB50-BECC-4944-82D8-15CBC8E67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2410" y1="29883" x2="72410" y2="29883"/>
                        <a14:foregroundMark x1="60120" y1="33984" x2="60120" y2="33984"/>
                        <a14:foregroundMark x1="60361" y1="22461" x2="60361" y2="22461"/>
                        <a14:foregroundMark x1="49759" y1="22461" x2="49759" y2="22461"/>
                        <a14:foregroundMark x1="36747" y1="24414" x2="36747" y2="24414"/>
                        <a14:foregroundMark x1="26747" y1="22461" x2="26747" y2="22461"/>
                        <a14:foregroundMark x1="27470" y1="21484" x2="27470" y2="21484"/>
                        <a14:foregroundMark x1="49036" y1="59375" x2="49036" y2="59375"/>
                        <a14:foregroundMark x1="60843" y1="56055" x2="60843" y2="56055"/>
                        <a14:foregroundMark x1="60602" y1="56836" x2="60602" y2="56836"/>
                        <a14:backgroundMark x1="70482" y1="50195" x2="70482" y2="50195"/>
                        <a14:backgroundMark x1="60964" y1="57422" x2="60964" y2="57422"/>
                        <a14:backgroundMark x1="62289" y1="55664" x2="62289" y2="55664"/>
                        <a14:backgroundMark x1="59157" y1="61914" x2="59157" y2="61914"/>
                        <a14:backgroundMark x1="59759" y1="55664" x2="59759" y2="55664"/>
                        <a14:backgroundMark x1="59518" y1="53711" x2="59518" y2="53711"/>
                        <a14:backgroundMark x1="61566" y1="60938" x2="61566" y2="60938"/>
                        <a14:backgroundMark x1="50241" y1="61328" x2="50241" y2="61328"/>
                        <a14:backgroundMark x1="37108" y1="54688" x2="37108" y2="54688"/>
                        <a14:backgroundMark x1="26747" y1="52734" x2="26747" y2="52734"/>
                        <a14:backgroundMark x1="54337" y1="64844" x2="54337" y2="6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24676" r="17305" b="24025"/>
          <a:stretch/>
        </p:blipFill>
        <p:spPr bwMode="auto">
          <a:xfrm>
            <a:off x="7279444" y="999612"/>
            <a:ext cx="3144271" cy="9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01B68A9-D367-4A0E-9C8C-E1F44F49F7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93" y="1097283"/>
            <a:ext cx="1153014" cy="9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عنصر نائب للمحتوى 8">
            <a:extLst>
              <a:ext uri="{FF2B5EF4-FFF2-40B4-BE49-F238E27FC236}">
                <a16:creationId xmlns:a16="http://schemas.microsoft.com/office/drawing/2014/main" id="{8A854A53-8FAA-4C83-949A-362B6ED28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F56B00-F4B6-49B2-82B1-291EC33FE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9" y="1234912"/>
            <a:ext cx="6357128" cy="1788736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ECA22286-FFA5-43BF-B7D5-6C108AFBF9CA}"/>
              </a:ext>
            </a:extLst>
          </p:cNvPr>
          <p:cNvSpPr/>
          <p:nvPr/>
        </p:nvSpPr>
        <p:spPr>
          <a:xfrm>
            <a:off x="8022209" y="1451728"/>
            <a:ext cx="3503611" cy="1571920"/>
          </a:xfrm>
          <a:prstGeom prst="wedgeEllipseCallout">
            <a:avLst>
              <a:gd name="adj1" fmla="val 36746"/>
              <a:gd name="adj2" fmla="val 6729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yriadPro-SemiboldIt"/>
              </a:rPr>
              <a:t>Who says </a:t>
            </a:r>
            <a:r>
              <a:rPr lang="en-US" sz="3200" b="1" u="sng" dirty="0">
                <a:solidFill>
                  <a:srgbClr val="00B050"/>
                </a:solidFill>
                <a:latin typeface="MyriadPro-Semibold"/>
              </a:rPr>
              <a:t>What’s new</a:t>
            </a:r>
            <a:r>
              <a:rPr lang="en-US" sz="3200" b="1" dirty="0">
                <a:solidFill>
                  <a:schemeClr val="tx1"/>
                </a:solidFill>
                <a:latin typeface="MyriadPro-Semibold"/>
              </a:rPr>
              <a:t>? </a:t>
            </a:r>
            <a:endParaRPr lang="en-US" sz="3200" b="1" dirty="0">
              <a:solidFill>
                <a:schemeClr val="tx1"/>
              </a:solidFill>
              <a:latin typeface="MyriadPro-Light"/>
            </a:endParaRPr>
          </a:p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AAEA410-CFFC-44B5-BD66-E06B29A02AA0}"/>
              </a:ext>
            </a:extLst>
          </p:cNvPr>
          <p:cNvSpPr txBox="1"/>
          <p:nvPr/>
        </p:nvSpPr>
        <p:spPr>
          <a:xfrm>
            <a:off x="8823488" y="2507309"/>
            <a:ext cx="1121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(Ali) 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0A61BB6-CAD7-4DB8-8971-0923AB1851F8}"/>
              </a:ext>
            </a:extLst>
          </p:cNvPr>
          <p:cNvSpPr txBox="1"/>
          <p:nvPr/>
        </p:nvSpPr>
        <p:spPr>
          <a:xfrm>
            <a:off x="304014" y="3172633"/>
            <a:ext cx="98580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we usually say ( </a:t>
            </a:r>
            <a:r>
              <a:rPr lang="en-US" sz="2000" b="1" dirty="0">
                <a:latin typeface="MyriadPro-Semibold"/>
              </a:rPr>
              <a:t>What’s new)  </a:t>
            </a:r>
            <a:r>
              <a:rPr lang="en-US" sz="2000" b="1" dirty="0">
                <a:solidFill>
                  <a:srgbClr val="002060"/>
                </a:solidFill>
                <a:latin typeface="MyriadPro-Light"/>
              </a:rPr>
              <a:t>at the start of a conversation, </a:t>
            </a:r>
            <a:r>
              <a:rPr lang="en-US" sz="2000" b="1" dirty="0"/>
              <a:t>Imagine</a:t>
            </a:r>
            <a:r>
              <a:rPr lang="en-US" sz="2000" b="1" dirty="0">
                <a:latin typeface="MyriadPro-Light"/>
              </a:rPr>
              <a:t> that you haven’t seen someone in a few months or </a:t>
            </a:r>
            <a:r>
              <a:rPr lang="en-US" sz="2000" b="1" dirty="0">
                <a:solidFill>
                  <a:srgbClr val="002060"/>
                </a:solidFill>
                <a:latin typeface="MyriadPro-Light"/>
              </a:rPr>
              <a:t>for a while </a:t>
            </a:r>
            <a:r>
              <a:rPr lang="en-US" sz="2000" b="1" dirty="0">
                <a:latin typeface="MyriadPro-Light"/>
              </a:rPr>
              <a:t>and to think if anything important has happened to you in that period</a:t>
            </a:r>
            <a:endParaRPr lang="ar-SA" sz="2000" b="1" dirty="0"/>
          </a:p>
          <a:p>
            <a:pPr algn="l" rtl="0"/>
            <a:endParaRPr lang="en-US" sz="2000" b="1" dirty="0">
              <a:latin typeface="MyriadPro-Light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2A0210-FDD6-4CF4-8E0C-B419321C9C70}"/>
              </a:ext>
            </a:extLst>
          </p:cNvPr>
          <p:cNvSpPr txBox="1"/>
          <p:nvPr/>
        </p:nvSpPr>
        <p:spPr>
          <a:xfrm>
            <a:off x="436866" y="4745925"/>
            <a:ext cx="2497552" cy="175432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800" b="1" dirty="0">
                <a:latin typeface="MyriadPro-Light"/>
              </a:rPr>
              <a:t>Note:</a:t>
            </a:r>
          </a:p>
          <a:p>
            <a:pPr algn="l" rtl="0"/>
            <a:r>
              <a:rPr lang="en-US" sz="1800" b="1" dirty="0">
                <a:latin typeface="MyriadPro-Light"/>
              </a:rPr>
              <a:t>if nothing (interesting) has happened recently, typical responses are </a:t>
            </a:r>
            <a:r>
              <a:rPr lang="en-US" sz="1800" b="1" dirty="0">
                <a:solidFill>
                  <a:srgbClr val="C00000"/>
                </a:solidFill>
                <a:latin typeface="MyriadPro-LightIt"/>
              </a:rPr>
              <a:t>Not much </a:t>
            </a:r>
            <a:r>
              <a:rPr lang="en-US" sz="1800" b="1" dirty="0">
                <a:solidFill>
                  <a:srgbClr val="C00000"/>
                </a:solidFill>
                <a:latin typeface="MyriadPro-Light"/>
              </a:rPr>
              <a:t>or </a:t>
            </a:r>
            <a:r>
              <a:rPr lang="en-US" sz="1800" b="1" dirty="0">
                <a:solidFill>
                  <a:srgbClr val="C00000"/>
                </a:solidFill>
                <a:latin typeface="MyriadPro-LightIt"/>
              </a:rPr>
              <a:t>Nothing much</a:t>
            </a:r>
            <a:r>
              <a:rPr lang="en-US" sz="1800" b="1" dirty="0">
                <a:solidFill>
                  <a:srgbClr val="C00000"/>
                </a:solidFill>
                <a:latin typeface="MyriadPro-Light"/>
              </a:rPr>
              <a:t>.</a:t>
            </a:r>
            <a:endParaRPr lang="ar-SA" sz="18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Free photo confident businessman explaining his plan to partner">
            <a:extLst>
              <a:ext uri="{FF2B5EF4-FFF2-40B4-BE49-F238E27FC236}">
                <a16:creationId xmlns:a16="http://schemas.microsoft.com/office/drawing/2014/main" id="{D5E0095D-B5A2-4896-9AA9-F7075722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72" y="4024554"/>
            <a:ext cx="4375623" cy="2914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6D37CAEE-4273-41E6-A759-77CAE066B5AE}"/>
              </a:ext>
            </a:extLst>
          </p:cNvPr>
          <p:cNvSpPr/>
          <p:nvPr/>
        </p:nvSpPr>
        <p:spPr>
          <a:xfrm>
            <a:off x="9638788" y="3834352"/>
            <a:ext cx="2401647" cy="1064884"/>
          </a:xfrm>
          <a:prstGeom prst="wedgeEllipseCallout">
            <a:avLst>
              <a:gd name="adj1" fmla="val -67137"/>
              <a:gd name="adj2" fmla="val 7892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rgbClr val="00B050"/>
                </a:solidFill>
                <a:latin typeface="MyriadPro-Semibold"/>
              </a:rPr>
              <a:t>So…. 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MyriadPro-Semibold"/>
              </a:rPr>
              <a:t>What’s new</a:t>
            </a:r>
            <a:r>
              <a:rPr lang="en-US" sz="2000" b="1" dirty="0">
                <a:solidFill>
                  <a:srgbClr val="00B050"/>
                </a:solidFill>
                <a:latin typeface="MyriadPro-Semibold"/>
              </a:rPr>
              <a:t>? </a:t>
            </a:r>
            <a:endParaRPr lang="en-US" sz="2000" b="1" dirty="0">
              <a:solidFill>
                <a:srgbClr val="00B050"/>
              </a:solidFill>
              <a:latin typeface="MyriadPro-Light"/>
            </a:endParaRPr>
          </a:p>
          <a:p>
            <a:pPr algn="ctr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91321F15-393C-406A-A242-33114A0266CD}"/>
              </a:ext>
            </a:extLst>
          </p:cNvPr>
          <p:cNvSpPr/>
          <p:nvPr/>
        </p:nvSpPr>
        <p:spPr>
          <a:xfrm>
            <a:off x="3067270" y="4007459"/>
            <a:ext cx="2401647" cy="1064884"/>
          </a:xfrm>
          <a:prstGeom prst="wedgeEllipseCallout">
            <a:avLst>
              <a:gd name="adj1" fmla="val 51010"/>
              <a:gd name="adj2" fmla="val 612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MyriadPro-LightIt"/>
              </a:rPr>
              <a:t>Nothing much</a:t>
            </a:r>
            <a:endParaRPr lang="ar-SA" sz="2000" dirty="0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84421FA-A699-41EF-A302-A36912B47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r="52623" b="71814"/>
          <a:stretch/>
        </p:blipFill>
        <p:spPr>
          <a:xfrm>
            <a:off x="11080361" y="2577885"/>
            <a:ext cx="1111639" cy="104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عنصر نائب للمحتوى 8">
            <a:extLst>
              <a:ext uri="{FF2B5EF4-FFF2-40B4-BE49-F238E27FC236}">
                <a16:creationId xmlns:a16="http://schemas.microsoft.com/office/drawing/2014/main" id="{A0C27B27-E181-46E9-B88D-6D95F7708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4697845-9A58-4FC3-9B5F-3F9BED38E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" t="3524" r="19582" b="78065"/>
          <a:stretch/>
        </p:blipFill>
        <p:spPr>
          <a:xfrm>
            <a:off x="754560" y="1608377"/>
            <a:ext cx="4910949" cy="50322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A056CA7-FEE7-4C38-9999-F687600C1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9" r="13736" b="56592"/>
          <a:stretch/>
        </p:blipFill>
        <p:spPr>
          <a:xfrm>
            <a:off x="397910" y="2207886"/>
            <a:ext cx="6436523" cy="5982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AD5B907-7D59-4B1B-9556-D21FE8E00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29" y="1683791"/>
            <a:ext cx="2971389" cy="6442391"/>
          </a:xfrm>
          <a:prstGeom prst="rect">
            <a:avLst/>
          </a:prstGeom>
        </p:spPr>
      </p:pic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C8C868E1-4DE9-4A3A-AE30-CF0A68E680B1}"/>
              </a:ext>
            </a:extLst>
          </p:cNvPr>
          <p:cNvSpPr/>
          <p:nvPr/>
        </p:nvSpPr>
        <p:spPr>
          <a:xfrm>
            <a:off x="6834433" y="1687398"/>
            <a:ext cx="4703975" cy="2469823"/>
          </a:xfrm>
          <a:prstGeom prst="wedgeEllipseCallout">
            <a:avLst>
              <a:gd name="adj1" fmla="val -47248"/>
              <a:gd name="adj2" fmla="val 5448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laptops are </a:t>
            </a:r>
            <a:r>
              <a:rPr lang="en-US" sz="2400" b="1" dirty="0">
                <a:solidFill>
                  <a:srgbClr val="0070C0"/>
                </a:solidFill>
              </a:rPr>
              <a:t>friendlier to use </a:t>
            </a:r>
            <a:r>
              <a:rPr lang="en-US" sz="2400" b="1" dirty="0">
                <a:solidFill>
                  <a:schemeClr val="tx1"/>
                </a:solidFill>
              </a:rPr>
              <a:t>and </a:t>
            </a:r>
            <a:r>
              <a:rPr lang="en-US" sz="2400" b="1" dirty="0">
                <a:solidFill>
                  <a:srgbClr val="0070C0"/>
                </a:solidFill>
              </a:rPr>
              <a:t>cheaper</a:t>
            </a:r>
            <a:r>
              <a:rPr lang="en-US" sz="2400" b="1" dirty="0">
                <a:solidFill>
                  <a:schemeClr val="tx1"/>
                </a:solidFill>
              </a:rPr>
              <a:t> than other computers.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A9FC9BC9-4A38-44AF-844D-2ED52F5B0548}"/>
              </a:ext>
            </a:extLst>
          </p:cNvPr>
          <p:cNvSpPr/>
          <p:nvPr/>
        </p:nvSpPr>
        <p:spPr>
          <a:xfrm>
            <a:off x="274655" y="2317569"/>
            <a:ext cx="583184" cy="5848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99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AFB8BD71-DAC4-45A9-8FE9-F8FA2A508383}"/>
              </a:ext>
            </a:extLst>
          </p:cNvPr>
          <p:cNvGrpSpPr/>
          <p:nvPr/>
        </p:nvGrpSpPr>
        <p:grpSpPr>
          <a:xfrm>
            <a:off x="3060980" y="3584380"/>
            <a:ext cx="2125994" cy="572841"/>
            <a:chOff x="389237" y="2624131"/>
            <a:chExt cx="1848451" cy="504145"/>
          </a:xfrm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F537A375-E571-4097-8B7A-7493322B95B7}"/>
                </a:ext>
              </a:extLst>
            </p:cNvPr>
            <p:cNvSpPr/>
            <p:nvPr/>
          </p:nvSpPr>
          <p:spPr>
            <a:xfrm>
              <a:off x="389237" y="2624131"/>
              <a:ext cx="1848451" cy="50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7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7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lIns="38088" tIns="38088" rIns="38088" bIns="38088" anchor="ctr"/>
            <a:lstStyle/>
            <a:p>
              <a:pPr>
                <a:defRPr sz="3000"/>
              </a:pPr>
              <a:endParaRPr sz="2999" dirty="0"/>
            </a:p>
          </p:txBody>
        </p:sp>
        <p:sp>
          <p:nvSpPr>
            <p:cNvPr id="11" name="TextBox 150">
              <a:extLst>
                <a:ext uri="{FF2B5EF4-FFF2-40B4-BE49-F238E27FC236}">
                  <a16:creationId xmlns:a16="http://schemas.microsoft.com/office/drawing/2014/main" id="{14F2F1AD-A7A0-4909-ACAA-8CF8A86C165C}"/>
                </a:ext>
              </a:extLst>
            </p:cNvPr>
            <p:cNvSpPr txBox="1"/>
            <p:nvPr/>
          </p:nvSpPr>
          <p:spPr>
            <a:xfrm>
              <a:off x="495755" y="2668549"/>
              <a:ext cx="295751" cy="40618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399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9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عنصر نائب للمحتوى 8">
            <a:extLst>
              <a:ext uri="{FF2B5EF4-FFF2-40B4-BE49-F238E27FC236}">
                <a16:creationId xmlns:a16="http://schemas.microsoft.com/office/drawing/2014/main" id="{011924DA-777F-4DF5-B7C7-EDF40F170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F9B3094-7AC1-4722-9813-0C0BDB5B3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5" r="23411" b="36923"/>
          <a:stretch/>
        </p:blipFill>
        <p:spPr>
          <a:xfrm>
            <a:off x="434049" y="2340528"/>
            <a:ext cx="7531602" cy="91172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8C57187-1397-4F94-A283-C55511F2F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" t="3524" r="19582" b="78065"/>
          <a:stretch/>
        </p:blipFill>
        <p:spPr>
          <a:xfrm>
            <a:off x="754560" y="1608377"/>
            <a:ext cx="4910949" cy="503226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7D7F5DD-8B80-49FE-8B17-DACD7192F327}"/>
              </a:ext>
            </a:extLst>
          </p:cNvPr>
          <p:cNvSpPr/>
          <p:nvPr/>
        </p:nvSpPr>
        <p:spPr>
          <a:xfrm>
            <a:off x="434049" y="2372959"/>
            <a:ext cx="640607" cy="879289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99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9B2C8C9-6CE2-4AC6-8F27-1BBEA5D38F24}"/>
              </a:ext>
            </a:extLst>
          </p:cNvPr>
          <p:cNvGrpSpPr/>
          <p:nvPr/>
        </p:nvGrpSpPr>
        <p:grpSpPr>
          <a:xfrm>
            <a:off x="2141691" y="3857191"/>
            <a:ext cx="2125994" cy="566764"/>
            <a:chOff x="2141691" y="3857191"/>
            <a:chExt cx="2125994" cy="566764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3DEF0D2-5E6C-4F1D-B541-6628AF02C766}"/>
                </a:ext>
              </a:extLst>
            </p:cNvPr>
            <p:cNvSpPr/>
            <p:nvPr/>
          </p:nvSpPr>
          <p:spPr>
            <a:xfrm>
              <a:off x="2141691" y="3857191"/>
              <a:ext cx="2125994" cy="56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7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7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sz="1799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TextBox 152">
              <a:extLst>
                <a:ext uri="{FF2B5EF4-FFF2-40B4-BE49-F238E27FC236}">
                  <a16:creationId xmlns:a16="http://schemas.microsoft.com/office/drawing/2014/main" id="{90E3457F-DBC3-429E-BBD3-1895A21FAA39}"/>
                </a:ext>
              </a:extLst>
            </p:cNvPr>
            <p:cNvSpPr txBox="1"/>
            <p:nvPr/>
          </p:nvSpPr>
          <p:spPr>
            <a:xfrm>
              <a:off x="2264203" y="3909807"/>
              <a:ext cx="340158" cy="461537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399" b="1" dirty="0"/>
                <a:t>2</a:t>
              </a:r>
            </a:p>
          </p:txBody>
        </p:sp>
      </p:grp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9BE080D0-4887-4291-BDA2-D063C8D61257}"/>
              </a:ext>
            </a:extLst>
          </p:cNvPr>
          <p:cNvSpPr/>
          <p:nvPr/>
        </p:nvSpPr>
        <p:spPr>
          <a:xfrm>
            <a:off x="7807200" y="1527782"/>
            <a:ext cx="4232635" cy="2469823"/>
          </a:xfrm>
          <a:prstGeom prst="wedgeEllipseCallout">
            <a:avLst>
              <a:gd name="adj1" fmla="val -47248"/>
              <a:gd name="adj2" fmla="val 5448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chemeClr val="tx1"/>
                </a:solidFill>
              </a:rPr>
              <a:t>because they are </a:t>
            </a:r>
            <a:r>
              <a:rPr lang="en-US" sz="2400" b="1" dirty="0">
                <a:solidFill>
                  <a:srgbClr val="0070C0"/>
                </a:solidFill>
              </a:rPr>
              <a:t>easier to use </a:t>
            </a:r>
            <a:r>
              <a:rPr lang="en-US" sz="2400" b="1" dirty="0">
                <a:solidFill>
                  <a:schemeClr val="tx1"/>
                </a:solidFill>
              </a:rPr>
              <a:t>if you have </a:t>
            </a:r>
            <a:r>
              <a:rPr lang="en-US" sz="2400" b="1" dirty="0">
                <a:solidFill>
                  <a:srgbClr val="0070C0"/>
                </a:solidFill>
              </a:rPr>
              <a:t>to write </a:t>
            </a:r>
            <a:r>
              <a:rPr lang="en-US" sz="2400" b="1" dirty="0">
                <a:solidFill>
                  <a:schemeClr val="tx1"/>
                </a:solidFill>
              </a:rPr>
              <a:t>and </a:t>
            </a:r>
            <a:r>
              <a:rPr lang="en-US" sz="2400" b="1" dirty="0">
                <a:solidFill>
                  <a:srgbClr val="0070C0"/>
                </a:solidFill>
              </a:rPr>
              <a:t>print a lot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ar-SA" sz="2400" dirty="0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9D0990F-A9ED-4EEB-AB0E-B7E17A33C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592" y="4197644"/>
            <a:ext cx="2469824" cy="246982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FEB2A28-8865-48B4-9C6A-2056F863E5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2" b="22134"/>
          <a:stretch/>
        </p:blipFill>
        <p:spPr>
          <a:xfrm>
            <a:off x="4930220" y="3997605"/>
            <a:ext cx="2253842" cy="26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عنصر نائب للمحتوى 8">
            <a:extLst>
              <a:ext uri="{FF2B5EF4-FFF2-40B4-BE49-F238E27FC236}">
                <a16:creationId xmlns:a16="http://schemas.microsoft.com/office/drawing/2014/main" id="{6EBEBE7A-8383-496D-802E-203A39FF6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5D77ED-E7E5-43BE-84B0-5F23271A7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" t="59135" r="24082" b="20493"/>
          <a:stretch/>
        </p:blipFill>
        <p:spPr>
          <a:xfrm>
            <a:off x="434049" y="2340528"/>
            <a:ext cx="7531602" cy="9117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6A372EA-2E75-4160-A543-55F5D5A7C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" t="3524" r="19582" b="78065"/>
          <a:stretch/>
        </p:blipFill>
        <p:spPr>
          <a:xfrm>
            <a:off x="754560" y="1608377"/>
            <a:ext cx="4910949" cy="503226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72AAFBD-7D96-490C-A6BF-6CC50B002700}"/>
              </a:ext>
            </a:extLst>
          </p:cNvPr>
          <p:cNvSpPr/>
          <p:nvPr/>
        </p:nvSpPr>
        <p:spPr>
          <a:xfrm>
            <a:off x="462608" y="2388617"/>
            <a:ext cx="696889" cy="86363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99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AB191D9F-1E5F-444F-87F9-01E0EB7F53CD}"/>
              </a:ext>
            </a:extLst>
          </p:cNvPr>
          <p:cNvGrpSpPr/>
          <p:nvPr/>
        </p:nvGrpSpPr>
        <p:grpSpPr>
          <a:xfrm>
            <a:off x="2141691" y="4653136"/>
            <a:ext cx="2125995" cy="671986"/>
            <a:chOff x="509065" y="5304822"/>
            <a:chExt cx="1848451" cy="504145"/>
          </a:xfrm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F7A921D-76B3-4480-A7EA-671AFFEB9CB0}"/>
                </a:ext>
              </a:extLst>
            </p:cNvPr>
            <p:cNvSpPr/>
            <p:nvPr/>
          </p:nvSpPr>
          <p:spPr>
            <a:xfrm>
              <a:off x="509065" y="5304822"/>
              <a:ext cx="1848451" cy="50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6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6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sz="1799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TextBox 154">
              <a:extLst>
                <a:ext uri="{FF2B5EF4-FFF2-40B4-BE49-F238E27FC236}">
                  <a16:creationId xmlns:a16="http://schemas.microsoft.com/office/drawing/2014/main" id="{B4C9DD4C-6EE8-4B29-89F8-B5EE5367E7ED}"/>
                </a:ext>
              </a:extLst>
            </p:cNvPr>
            <p:cNvSpPr txBox="1"/>
            <p:nvPr/>
          </p:nvSpPr>
          <p:spPr>
            <a:xfrm>
              <a:off x="615582" y="5389732"/>
              <a:ext cx="295751" cy="3462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399" b="1" dirty="0"/>
                <a:t>3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FEF98ED-7ACB-4194-9337-E0D4DFAAE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592" y="4197644"/>
            <a:ext cx="2469824" cy="246982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5141DE8-F053-4947-A416-4052574F7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2" b="22134"/>
          <a:stretch/>
        </p:blipFill>
        <p:spPr>
          <a:xfrm>
            <a:off x="4930220" y="3997605"/>
            <a:ext cx="2253842" cy="2684692"/>
          </a:xfrm>
          <a:prstGeom prst="rect">
            <a:avLst/>
          </a:prstGeom>
        </p:spPr>
      </p:pic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0CAA08D9-21E2-4111-BF25-32A7286B3F3F}"/>
              </a:ext>
            </a:extLst>
          </p:cNvPr>
          <p:cNvSpPr/>
          <p:nvPr/>
        </p:nvSpPr>
        <p:spPr>
          <a:xfrm>
            <a:off x="7305773" y="1687398"/>
            <a:ext cx="4543720" cy="2469823"/>
          </a:xfrm>
          <a:prstGeom prst="wedgeEllipseCallout">
            <a:avLst>
              <a:gd name="adj1" fmla="val -47248"/>
              <a:gd name="adj2" fmla="val 5448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because you have to </a:t>
            </a:r>
            <a:r>
              <a:rPr lang="en-US" sz="2400" b="1" dirty="0">
                <a:solidFill>
                  <a:srgbClr val="0070C0"/>
                </a:solidFill>
              </a:rPr>
              <a:t>recharge them all the time</a:t>
            </a:r>
            <a:r>
              <a:rPr lang="en-US" sz="2400" b="1" dirty="0">
                <a:solidFill>
                  <a:schemeClr val="tx1"/>
                </a:solidFill>
              </a:rPr>
              <a:t>, and their </a:t>
            </a:r>
            <a:r>
              <a:rPr lang="en-US" sz="2400" b="1" dirty="0">
                <a:solidFill>
                  <a:srgbClr val="0070C0"/>
                </a:solidFill>
              </a:rPr>
              <a:t>screen is smaller</a:t>
            </a:r>
            <a:endParaRPr lang="ar-S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C7C36C3-0A89-419A-A3A4-8D080E747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375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48B005E-3D2C-4679-9B01-60741D6D243D}"/>
              </a:ext>
            </a:extLst>
          </p:cNvPr>
          <p:cNvSpPr txBox="1"/>
          <p:nvPr/>
        </p:nvSpPr>
        <p:spPr>
          <a:xfrm>
            <a:off x="5332429" y="1420427"/>
            <a:ext cx="18099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B93A5597-098E-43F3-BAD1-2B1644528CAD}"/>
              </a:ext>
            </a:extLst>
          </p:cNvPr>
          <p:cNvSpPr/>
          <p:nvPr/>
        </p:nvSpPr>
        <p:spPr>
          <a:xfrm>
            <a:off x="2516765" y="2452900"/>
            <a:ext cx="7969495" cy="1205122"/>
          </a:xfrm>
          <a:prstGeom prst="wedgeRoundRectCallout">
            <a:avLst>
              <a:gd name="adj1" fmla="val 53280"/>
              <a:gd name="adj2" fmla="val 39973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CAACFDB-819E-4AFB-86CB-AA05D7BF33B5}"/>
              </a:ext>
            </a:extLst>
          </p:cNvPr>
          <p:cNvSpPr txBox="1"/>
          <p:nvPr/>
        </p:nvSpPr>
        <p:spPr>
          <a:xfrm>
            <a:off x="2726703" y="2587281"/>
            <a:ext cx="7549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In our last lesson, we studied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Söhne"/>
              </a:rPr>
              <a:t>comparative and superlative </a:t>
            </a:r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adjectives, so let's review together and take a quick quiz:</a:t>
            </a:r>
            <a:endParaRPr lang="ar-SA" sz="24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0CA2CCB-1163-40A7-88B4-4EABF123CCA6}"/>
              </a:ext>
            </a:extLst>
          </p:cNvPr>
          <p:cNvSpPr txBox="1"/>
          <p:nvPr/>
        </p:nvSpPr>
        <p:spPr>
          <a:xfrm>
            <a:off x="2024236" y="3792403"/>
            <a:ext cx="8954551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rtl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Q1\ The black car is ……………........ than the blue car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82A820C-53CB-4771-96A5-6202DD2B78F4}"/>
              </a:ext>
            </a:extLst>
          </p:cNvPr>
          <p:cNvSpPr txBox="1"/>
          <p:nvPr/>
        </p:nvSpPr>
        <p:spPr>
          <a:xfrm>
            <a:off x="2306826" y="4947246"/>
            <a:ext cx="7969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kern="1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expensiver</a:t>
            </a:r>
            <a:r>
              <a:rPr lang="en-US" sz="3200" b="1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–  more expensive  –  expensive ) </a:t>
            </a:r>
            <a:endParaRPr lang="ar-SA" sz="3200" b="1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2061862F-9551-4DDB-8D42-D6BDBAF8A3F4}"/>
              </a:ext>
            </a:extLst>
          </p:cNvPr>
          <p:cNvSpPr/>
          <p:nvPr/>
        </p:nvSpPr>
        <p:spPr>
          <a:xfrm>
            <a:off x="4876800" y="4690922"/>
            <a:ext cx="2966720" cy="120663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73BAD0B8-9C34-46A5-A8E3-027F16A0C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64" y="4179226"/>
            <a:ext cx="2137513" cy="2705590"/>
          </a:xfrm>
          <a:prstGeom prst="rect">
            <a:avLst/>
          </a:prstGeom>
        </p:spPr>
      </p:pic>
      <p:pic>
        <p:nvPicPr>
          <p:cNvPr id="16" name="Picture 2" descr="PSA and Toyota will end joint production of small cars, paper says |  Automotive News Europe">
            <a:extLst>
              <a:ext uri="{FF2B5EF4-FFF2-40B4-BE49-F238E27FC236}">
                <a16:creationId xmlns:a16="http://schemas.microsoft.com/office/drawing/2014/main" id="{A6044A71-0EE2-4C0B-BF2A-5F5CE3EBA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938" r="10189" b="-938"/>
          <a:stretch/>
        </p:blipFill>
        <p:spPr bwMode="auto">
          <a:xfrm>
            <a:off x="435592" y="3330529"/>
            <a:ext cx="1689791" cy="1312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 Jeep Compass Specs, Price, MPG Reviews, 56% OFF">
            <a:extLst>
              <a:ext uri="{FF2B5EF4-FFF2-40B4-BE49-F238E27FC236}">
                <a16:creationId xmlns:a16="http://schemas.microsoft.com/office/drawing/2014/main" id="{BF5840E7-4257-48F5-A7A1-21AB662F7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1" y="4908216"/>
            <a:ext cx="1837119" cy="1172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عنصر نائب للمحتوى 8">
            <a:extLst>
              <a:ext uri="{FF2B5EF4-FFF2-40B4-BE49-F238E27FC236}">
                <a16:creationId xmlns:a16="http://schemas.microsoft.com/office/drawing/2014/main" id="{449CB0FA-433A-49CD-ACAA-FFA0B6D99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932BC3-FD09-4EF5-B235-591075A3D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75678" r="1460" b="3950"/>
          <a:stretch/>
        </p:blipFill>
        <p:spPr>
          <a:xfrm>
            <a:off x="434050" y="2123945"/>
            <a:ext cx="9728046" cy="9117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A69E91F-60A8-498D-9AAE-AE415F2A9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" t="3524" r="19582" b="78065"/>
          <a:stretch/>
        </p:blipFill>
        <p:spPr>
          <a:xfrm>
            <a:off x="754560" y="1608377"/>
            <a:ext cx="4910949" cy="50322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F19672A-5EFF-4AEF-9F1F-3A06C4709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02" y="1359775"/>
            <a:ext cx="2971389" cy="6442391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8BE8A28-6DE6-4A91-A80C-F6E10539CEF1}"/>
              </a:ext>
            </a:extLst>
          </p:cNvPr>
          <p:cNvSpPr/>
          <p:nvPr/>
        </p:nvSpPr>
        <p:spPr>
          <a:xfrm>
            <a:off x="434050" y="2251408"/>
            <a:ext cx="687740" cy="624365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99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03A9100-0EBC-4902-A52A-6B23C76B3253}"/>
              </a:ext>
            </a:extLst>
          </p:cNvPr>
          <p:cNvGrpSpPr/>
          <p:nvPr/>
        </p:nvGrpSpPr>
        <p:grpSpPr>
          <a:xfrm>
            <a:off x="2318236" y="3908985"/>
            <a:ext cx="2125995" cy="671986"/>
            <a:chOff x="509065" y="5304822"/>
            <a:chExt cx="1848451" cy="50414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0B10FB0-B18F-4E56-9719-3966E6A795EF}"/>
                </a:ext>
              </a:extLst>
            </p:cNvPr>
            <p:cNvSpPr/>
            <p:nvPr/>
          </p:nvSpPr>
          <p:spPr>
            <a:xfrm>
              <a:off x="509065" y="5304822"/>
              <a:ext cx="1848451" cy="50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6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6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sz="1799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TextBox 154">
              <a:extLst>
                <a:ext uri="{FF2B5EF4-FFF2-40B4-BE49-F238E27FC236}">
                  <a16:creationId xmlns:a16="http://schemas.microsoft.com/office/drawing/2014/main" id="{832B3F86-1569-4EC6-8A20-6C75EA112E2A}"/>
                </a:ext>
              </a:extLst>
            </p:cNvPr>
            <p:cNvSpPr txBox="1"/>
            <p:nvPr/>
          </p:nvSpPr>
          <p:spPr>
            <a:xfrm>
              <a:off x="615582" y="5389732"/>
              <a:ext cx="295751" cy="3462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399" b="1" dirty="0"/>
                <a:t>3</a:t>
              </a:r>
            </a:p>
          </p:txBody>
        </p:sp>
      </p:grp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8E047D1D-5F74-4257-B7B5-205A9D8F81D3}"/>
              </a:ext>
            </a:extLst>
          </p:cNvPr>
          <p:cNvSpPr/>
          <p:nvPr/>
        </p:nvSpPr>
        <p:spPr>
          <a:xfrm>
            <a:off x="6398574" y="3248789"/>
            <a:ext cx="5468998" cy="2469823"/>
          </a:xfrm>
          <a:prstGeom prst="wedgeEllipseCallout">
            <a:avLst>
              <a:gd name="adj1" fmla="val -61555"/>
              <a:gd name="adj2" fmla="val -20325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laptops are the best because you can </a:t>
            </a:r>
            <a:r>
              <a:rPr lang="en-US" sz="2400" b="1" dirty="0">
                <a:solidFill>
                  <a:srgbClr val="0070C0"/>
                </a:solidFill>
              </a:rPr>
              <a:t>surf the Net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>
                <a:solidFill>
                  <a:srgbClr val="0070C0"/>
                </a:solidFill>
              </a:rPr>
              <a:t>send emails</a:t>
            </a:r>
            <a:r>
              <a:rPr lang="en-US" sz="2400" b="1" dirty="0">
                <a:solidFill>
                  <a:schemeClr val="tx1"/>
                </a:solidFill>
              </a:rPr>
              <a:t>, and </a:t>
            </a:r>
            <a:r>
              <a:rPr lang="en-US" sz="2400" b="1" dirty="0">
                <a:solidFill>
                  <a:srgbClr val="0070C0"/>
                </a:solidFill>
              </a:rPr>
              <a:t>study anywhere</a:t>
            </a:r>
            <a:endParaRPr lang="ar-S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عنصر نائب للمحتوى 8">
            <a:extLst>
              <a:ext uri="{FF2B5EF4-FFF2-40B4-BE49-F238E27FC236}">
                <a16:creationId xmlns:a16="http://schemas.microsoft.com/office/drawing/2014/main" id="{2FDB0B4C-4C36-4859-BAF0-1B0D08CB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18BE93E-FEDE-4B62-97FD-73288DC15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0821">
            <a:off x="9397223" y="1309592"/>
            <a:ext cx="2349657" cy="14565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D59E536-A917-4F68-B379-1CED7712D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3" y="1438419"/>
            <a:ext cx="8163612" cy="122615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2250309" y="142944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2" descr="Group Work for Android - APK Download">
            <a:extLst>
              <a:ext uri="{FF2B5EF4-FFF2-40B4-BE49-F238E27FC236}">
                <a16:creationId xmlns:a16="http://schemas.microsoft.com/office/drawing/2014/main" id="{3581FD22-5803-4ADC-8869-DF5BF94E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854" y="4895594"/>
            <a:ext cx="1754359" cy="136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5E14E3-9A14-4CCB-ABA0-7419122A8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112" y="1356751"/>
            <a:ext cx="4029075" cy="581025"/>
          </a:xfrm>
          <a:prstGeom prst="rect">
            <a:avLst/>
          </a:prstGeom>
        </p:spPr>
      </p:pic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C1D3E7C9-DB77-481E-BDF5-4DE955354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438681"/>
              </p:ext>
            </p:extLst>
          </p:nvPr>
        </p:nvGraphicFramePr>
        <p:xfrm>
          <a:off x="1476604" y="2776721"/>
          <a:ext cx="8712968" cy="375709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79382">
                  <a:extLst>
                    <a:ext uri="{9D8B030D-6E8A-4147-A177-3AD203B41FA5}">
                      <a16:colId xmlns:a16="http://schemas.microsoft.com/office/drawing/2014/main" val="1703882225"/>
                    </a:ext>
                  </a:extLst>
                </a:gridCol>
                <a:gridCol w="3959986">
                  <a:extLst>
                    <a:ext uri="{9D8B030D-6E8A-4147-A177-3AD203B41FA5}">
                      <a16:colId xmlns:a16="http://schemas.microsoft.com/office/drawing/2014/main" val="820700060"/>
                    </a:ext>
                  </a:extLst>
                </a:gridCol>
                <a:gridCol w="1373600">
                  <a:extLst>
                    <a:ext uri="{9D8B030D-6E8A-4147-A177-3AD203B41FA5}">
                      <a16:colId xmlns:a16="http://schemas.microsoft.com/office/drawing/2014/main" val="8103257"/>
                    </a:ext>
                  </a:extLst>
                </a:gridCol>
              </a:tblGrid>
              <a:tr h="422952"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Laptop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Desktop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b="1" dirty="0"/>
                        <a:t>topic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603039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pPr algn="ctr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/>
                        <a:t>cost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919695"/>
                  </a:ext>
                </a:extLst>
              </a:tr>
              <a:tr h="1520836">
                <a:tc>
                  <a:txBody>
                    <a:bodyPr/>
                    <a:lstStyle/>
                    <a:p>
                      <a:pPr algn="l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/>
                        <a:t>size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181828"/>
                  </a:ext>
                </a:extLst>
              </a:tr>
              <a:tr h="822957">
                <a:tc>
                  <a:txBody>
                    <a:bodyPr/>
                    <a:lstStyle/>
                    <a:p>
                      <a:pPr algn="l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/>
                        <a:t>screen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547433"/>
                  </a:ext>
                </a:extLst>
              </a:tr>
              <a:tr h="594114">
                <a:tc>
                  <a:txBody>
                    <a:bodyPr/>
                    <a:lstStyle/>
                    <a:p>
                      <a:pPr algn="l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/>
                        <a:t>Repair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435066"/>
                  </a:ext>
                </a:extLst>
              </a:tr>
            </a:tbl>
          </a:graphicData>
        </a:graphic>
      </p:graphicFrame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37CDEDD-1F99-4A9F-B080-AB92C5DE8682}"/>
              </a:ext>
            </a:extLst>
          </p:cNvPr>
          <p:cNvSpPr txBox="1"/>
          <p:nvPr/>
        </p:nvSpPr>
        <p:spPr>
          <a:xfrm>
            <a:off x="2575441" y="3237578"/>
            <a:ext cx="4073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b="1" dirty="0"/>
              <a:t>cheap</a:t>
            </a:r>
            <a:endParaRPr lang="ar-SA" sz="18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ED3B1C4-8553-40EC-85B4-7D7CE8148C2E}"/>
              </a:ext>
            </a:extLst>
          </p:cNvPr>
          <p:cNvSpPr txBox="1"/>
          <p:nvPr/>
        </p:nvSpPr>
        <p:spPr>
          <a:xfrm>
            <a:off x="5198284" y="3222575"/>
            <a:ext cx="621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b="1" dirty="0"/>
              <a:t>expensive</a:t>
            </a:r>
            <a:endParaRPr lang="ar-SA" sz="1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8E4A9E9-56B2-4189-AB56-0C248D836B4D}"/>
              </a:ext>
            </a:extLst>
          </p:cNvPr>
          <p:cNvSpPr txBox="1"/>
          <p:nvPr/>
        </p:nvSpPr>
        <p:spPr>
          <a:xfrm>
            <a:off x="3084868" y="3692731"/>
            <a:ext cx="32970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/>
              <a:t>Desktops are </a:t>
            </a:r>
            <a:r>
              <a:rPr lang="en-US" b="1" dirty="0">
                <a:solidFill>
                  <a:srgbClr val="C00000"/>
                </a:solidFill>
              </a:rPr>
              <a:t>large in size</a:t>
            </a:r>
            <a:r>
              <a:rPr lang="en-US" b="1" dirty="0"/>
              <a:t>. </a:t>
            </a:r>
          </a:p>
          <a:p>
            <a:pPr algn="l" rtl="0"/>
            <a:r>
              <a:rPr lang="en-US" b="1" dirty="0"/>
              <a:t>They are designed to be used in a single location and not moved around much.</a:t>
            </a:r>
            <a:endParaRPr lang="ar-SA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1C9C460-EE31-4913-8326-8560D849FC1D}"/>
              </a:ext>
            </a:extLst>
          </p:cNvPr>
          <p:cNvSpPr txBox="1"/>
          <p:nvPr/>
        </p:nvSpPr>
        <p:spPr>
          <a:xfrm>
            <a:off x="6814949" y="3802748"/>
            <a:ext cx="35189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600" b="1" dirty="0"/>
              <a:t>They were </a:t>
            </a:r>
            <a:r>
              <a:rPr lang="en-US" sz="1600" b="1" dirty="0">
                <a:solidFill>
                  <a:srgbClr val="C00000"/>
                </a:solidFill>
              </a:rPr>
              <a:t>designed to be taken from place to place, carried in a backpack or laptop carrying case</a:t>
            </a:r>
            <a:r>
              <a:rPr lang="en-US" sz="1600" b="1" dirty="0"/>
              <a:t>. They are great for on-the-go use.</a:t>
            </a:r>
            <a:endParaRPr lang="ar-SA" sz="16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9F534F-CDA7-4975-B97F-A4DC6141B749}"/>
              </a:ext>
            </a:extLst>
          </p:cNvPr>
          <p:cNvSpPr txBox="1"/>
          <p:nvPr/>
        </p:nvSpPr>
        <p:spPr>
          <a:xfrm>
            <a:off x="3750302" y="5281579"/>
            <a:ext cx="1966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screen size is big</a:t>
            </a:r>
            <a:endParaRPr lang="ar-SA" sz="20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50F7506-EA98-4A6A-8FE9-68852ECBE72D}"/>
              </a:ext>
            </a:extLst>
          </p:cNvPr>
          <p:cNvSpPr txBox="1"/>
          <p:nvPr/>
        </p:nvSpPr>
        <p:spPr>
          <a:xfrm>
            <a:off x="7366270" y="5277943"/>
            <a:ext cx="621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screen size is small</a:t>
            </a:r>
            <a:endParaRPr lang="ar-SA" sz="20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A3E0F06-40EE-4542-B221-A128665D191A}"/>
              </a:ext>
            </a:extLst>
          </p:cNvPr>
          <p:cNvSpPr txBox="1"/>
          <p:nvPr/>
        </p:nvSpPr>
        <p:spPr>
          <a:xfrm>
            <a:off x="2899151" y="5875203"/>
            <a:ext cx="4073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Repairing a desktop computer is generally easier</a:t>
            </a:r>
            <a:endParaRPr lang="ar-SA" sz="20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F25F303-998A-48C7-AC9E-2E4ECDED2C9E}"/>
              </a:ext>
            </a:extLst>
          </p:cNvPr>
          <p:cNvSpPr txBox="1"/>
          <p:nvPr/>
        </p:nvSpPr>
        <p:spPr>
          <a:xfrm>
            <a:off x="6988063" y="6004662"/>
            <a:ext cx="6828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Repairing a laptop is difficult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32493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22" grpId="0"/>
      <p:bldP spid="24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عنصر نائب للمحتوى 8">
            <a:extLst>
              <a:ext uri="{FF2B5EF4-FFF2-40B4-BE49-F238E27FC236}">
                <a16:creationId xmlns:a16="http://schemas.microsoft.com/office/drawing/2014/main" id="{B99DC9EA-E575-4202-BF94-C3817DBC6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0E56F97-283A-4DDC-924A-3FA61CE66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2" y="1677970"/>
            <a:ext cx="4234141" cy="67849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FD4FD4E-7C4C-4608-92DD-D7E5FCFDD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69" y="2601798"/>
            <a:ext cx="10262602" cy="3374795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F7BE5064-F276-4BF1-9884-B902D2FA4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09101" y="1287966"/>
            <a:ext cx="4250709" cy="42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عنصر نائب للمحتوى 8">
            <a:extLst>
              <a:ext uri="{FF2B5EF4-FFF2-40B4-BE49-F238E27FC236}">
                <a16:creationId xmlns:a16="http://schemas.microsoft.com/office/drawing/2014/main" id="{B0263E3A-AFAC-47B7-9590-52367346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2EDE9AE-A355-448C-8F21-BEC55CB8F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718" y="2702973"/>
            <a:ext cx="2952531" cy="4192735"/>
          </a:xfrm>
          <a:prstGeom prst="rect">
            <a:avLst/>
          </a:prstGeom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15C51FC0-2500-4901-897E-62D5796DDBDF}"/>
              </a:ext>
            </a:extLst>
          </p:cNvPr>
          <p:cNvSpPr/>
          <p:nvPr/>
        </p:nvSpPr>
        <p:spPr>
          <a:xfrm>
            <a:off x="1731389" y="2855268"/>
            <a:ext cx="6146276" cy="1244338"/>
          </a:xfrm>
          <a:prstGeom prst="wedgeRoundRectCallout">
            <a:avLst>
              <a:gd name="adj1" fmla="val 60609"/>
              <a:gd name="adj2" fmla="val -4924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2800" b="1" dirty="0">
                <a:ln w="0"/>
                <a:solidFill>
                  <a:schemeClr val="tx1"/>
                </a:solidFill>
              </a:rPr>
              <a:t>I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>
                <a:ln w="0"/>
                <a:solidFill>
                  <a:schemeClr val="tx1"/>
                </a:solidFill>
              </a:rPr>
              <a:t>prefer 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laptop</a:t>
            </a:r>
            <a:r>
              <a:rPr lang="en-US" sz="2800" b="1" dirty="0">
                <a:ln w="0"/>
                <a:solidFill>
                  <a:schemeClr val="tx1"/>
                </a:solidFill>
              </a:rPr>
              <a:t> because it is </a:t>
            </a:r>
            <a:r>
              <a:rPr lang="en-US" sz="2800" b="1" u="sng" dirty="0">
                <a:ln w="0"/>
                <a:solidFill>
                  <a:srgbClr val="0070C0"/>
                </a:solidFill>
              </a:rPr>
              <a:t>smaller</a:t>
            </a:r>
            <a:r>
              <a:rPr lang="en-US" sz="2800" b="1" dirty="0">
                <a:ln w="0"/>
                <a:solidFill>
                  <a:schemeClr val="tx1"/>
                </a:solidFill>
              </a:rPr>
              <a:t> and it </a:t>
            </a:r>
            <a:r>
              <a:rPr lang="en-US" sz="2800" b="1" dirty="0">
                <a:solidFill>
                  <a:schemeClr val="tx1"/>
                </a:solidFill>
              </a:rPr>
              <a:t>can run on a long-lasting battery</a:t>
            </a:r>
            <a:endParaRPr lang="ar-SA" sz="2800" dirty="0">
              <a:solidFill>
                <a:schemeClr val="tx1"/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1A91BE86-3502-4B34-B8D8-7EFA969629CF}"/>
              </a:ext>
            </a:extLst>
          </p:cNvPr>
          <p:cNvGrpSpPr/>
          <p:nvPr/>
        </p:nvGrpSpPr>
        <p:grpSpPr>
          <a:xfrm>
            <a:off x="2982475" y="1461981"/>
            <a:ext cx="7132485" cy="791851"/>
            <a:chOff x="757751" y="3602272"/>
            <a:chExt cx="6783692" cy="791851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A5A1E54-6310-4E66-8C40-1EE3D2B25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7269" b="87146"/>
            <a:stretch/>
          </p:blipFill>
          <p:spPr>
            <a:xfrm>
              <a:off x="757751" y="3602272"/>
              <a:ext cx="6783692" cy="609318"/>
            </a:xfrm>
            <a:prstGeom prst="rect">
              <a:avLst/>
            </a:prstGeom>
          </p:spPr>
        </p:pic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80FE5B3A-2C7C-4DAF-9EC9-EE8F94F587C0}"/>
                </a:ext>
              </a:extLst>
            </p:cNvPr>
            <p:cNvSpPr/>
            <p:nvPr/>
          </p:nvSpPr>
          <p:spPr>
            <a:xfrm>
              <a:off x="757751" y="3602272"/>
              <a:ext cx="5892417" cy="7918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F788F8E8-DB82-4FBC-99C5-33811280C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  <p:pic>
        <p:nvPicPr>
          <p:cNvPr id="4102" name="Picture 6" descr="60,000+ Open Laptop Stock Photos, Pictures &amp; Royalty-Free Images - iStock |  Open laptop on white, Open laptop on desk, Open laptop isolated">
            <a:extLst>
              <a:ext uri="{FF2B5EF4-FFF2-40B4-BE49-F238E27FC236}">
                <a16:creationId xmlns:a16="http://schemas.microsoft.com/office/drawing/2014/main" id="{4382BCC4-7652-4243-A34E-7E112DFA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45" y="4194928"/>
            <a:ext cx="3325163" cy="26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9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عنصر نائب للمحتوى 8">
            <a:extLst>
              <a:ext uri="{FF2B5EF4-FFF2-40B4-BE49-F238E27FC236}">
                <a16:creationId xmlns:a16="http://schemas.microsoft.com/office/drawing/2014/main" id="{FCEBC337-B189-4817-B87F-BB63A9CD8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2EB4852-2D1E-4315-B5F9-245CC9705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18" y="2375555"/>
            <a:ext cx="3156545" cy="4482445"/>
          </a:xfrm>
          <a:prstGeom prst="rect">
            <a:avLst/>
          </a:prstGeom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847EDD47-BB54-4097-832A-AEAF2A864BA5}"/>
              </a:ext>
            </a:extLst>
          </p:cNvPr>
          <p:cNvSpPr/>
          <p:nvPr/>
        </p:nvSpPr>
        <p:spPr>
          <a:xfrm>
            <a:off x="1105146" y="2962622"/>
            <a:ext cx="6208851" cy="1264587"/>
          </a:xfrm>
          <a:prstGeom prst="wedgeRoundRectCallout">
            <a:avLst>
              <a:gd name="adj1" fmla="val 59995"/>
              <a:gd name="adj2" fmla="val -10384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Rana is </a:t>
            </a:r>
            <a:r>
              <a:rPr lang="en-US" sz="2800" b="1" u="sng" dirty="0">
                <a:solidFill>
                  <a:srgbClr val="0070C0"/>
                </a:solidFill>
                <a:latin typeface="-apple-system"/>
              </a:rPr>
              <a:t>the youngest </a:t>
            </a:r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student in my class</a:t>
            </a:r>
            <a:endParaRPr lang="ar-SA" sz="2800" dirty="0">
              <a:solidFill>
                <a:schemeClr val="tx1"/>
              </a:solidFill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AC96604-8F2C-44C6-8145-6A185AB12336}"/>
              </a:ext>
            </a:extLst>
          </p:cNvPr>
          <p:cNvGrpSpPr/>
          <p:nvPr/>
        </p:nvGrpSpPr>
        <p:grpSpPr>
          <a:xfrm>
            <a:off x="3129033" y="1351881"/>
            <a:ext cx="7068279" cy="791851"/>
            <a:chOff x="5580003" y="1489674"/>
            <a:chExt cx="6708044" cy="791851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B21DCE95-9B2F-4512-9F6A-B41209FCF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585" r="30958" b="73182"/>
            <a:stretch/>
          </p:blipFill>
          <p:spPr>
            <a:xfrm>
              <a:off x="5709090" y="1617256"/>
              <a:ext cx="6578957" cy="562318"/>
            </a:xfrm>
            <a:prstGeom prst="rect">
              <a:avLst/>
            </a:prstGeom>
          </p:spPr>
        </p:pic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AF18C736-9734-43BB-9E99-A7BFF8450BB1}"/>
                </a:ext>
              </a:extLst>
            </p:cNvPr>
            <p:cNvSpPr/>
            <p:nvPr/>
          </p:nvSpPr>
          <p:spPr>
            <a:xfrm>
              <a:off x="5580003" y="1489674"/>
              <a:ext cx="5892417" cy="7918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910600B4-90A6-4D35-8650-85BFB927A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6" y="3257403"/>
            <a:ext cx="2505368" cy="360059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1C1FE6D-1E80-421F-95B9-BD4615ABC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عنصر نائب للمحتوى 8">
            <a:extLst>
              <a:ext uri="{FF2B5EF4-FFF2-40B4-BE49-F238E27FC236}">
                <a16:creationId xmlns:a16="http://schemas.microsoft.com/office/drawing/2014/main" id="{45239E2F-6D84-423F-94A7-92944D36F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F9CF228-BE16-46C1-922A-13356AAE9AD4}"/>
              </a:ext>
            </a:extLst>
          </p:cNvPr>
          <p:cNvGrpSpPr/>
          <p:nvPr/>
        </p:nvGrpSpPr>
        <p:grpSpPr>
          <a:xfrm>
            <a:off x="5580003" y="1489436"/>
            <a:ext cx="5892417" cy="791851"/>
            <a:chOff x="3543814" y="1808632"/>
            <a:chExt cx="5185407" cy="576349"/>
          </a:xfrm>
        </p:grpSpPr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96A6C87E-B6ED-47B1-A9D8-2CED8C2F4997}"/>
                </a:ext>
              </a:extLst>
            </p:cNvPr>
            <p:cNvSpPr/>
            <p:nvPr/>
          </p:nvSpPr>
          <p:spPr>
            <a:xfrm>
              <a:off x="3543814" y="1808632"/>
              <a:ext cx="5185407" cy="576349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425A20F-33A5-4E4E-80C5-7710877B9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33" t="24731" r="43263" b="63108"/>
            <a:stretch/>
          </p:blipFill>
          <p:spPr>
            <a:xfrm>
              <a:off x="3699711" y="1898614"/>
              <a:ext cx="4789435" cy="339405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B76A20E-9321-4111-AA8A-3E336E1E1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969" y="2281287"/>
            <a:ext cx="3581783" cy="4688991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917F872-CE41-47AD-8DCD-4B960DD056AA}"/>
              </a:ext>
            </a:extLst>
          </p:cNvPr>
          <p:cNvSpPr/>
          <p:nvPr/>
        </p:nvSpPr>
        <p:spPr>
          <a:xfrm>
            <a:off x="3581783" y="2662254"/>
            <a:ext cx="6146276" cy="1244338"/>
          </a:xfrm>
          <a:prstGeom prst="wedgeRoundRectCallout">
            <a:avLst>
              <a:gd name="adj1" fmla="val -59330"/>
              <a:gd name="adj2" fmla="val -3409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 Mona is </a:t>
            </a:r>
            <a:r>
              <a:rPr lang="en-US" sz="2800" b="1" u="sng" dirty="0">
                <a:solidFill>
                  <a:srgbClr val="0070C0"/>
                </a:solidFill>
                <a:latin typeface="-apple-system"/>
              </a:rPr>
              <a:t>the smartest</a:t>
            </a:r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 student in my class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17C81EE-1CE4-460C-BAA6-5464E87CB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55" y="3505164"/>
            <a:ext cx="5129408" cy="275950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075E9C7-A6A2-498E-812A-D55110B18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عنصر نائب للمحتوى 8">
            <a:extLst>
              <a:ext uri="{FF2B5EF4-FFF2-40B4-BE49-F238E27FC236}">
                <a16:creationId xmlns:a16="http://schemas.microsoft.com/office/drawing/2014/main" id="{E9951EF4-F473-4A92-9AC5-A3A3D264C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B307E8C-A9AA-41ED-8EFD-4BC9DE90C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18" y="3703722"/>
            <a:ext cx="4749342" cy="3166228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E9E3504F-C527-48FC-9613-E6C17CB13EEC}"/>
              </a:ext>
            </a:extLst>
          </p:cNvPr>
          <p:cNvGrpSpPr/>
          <p:nvPr/>
        </p:nvGrpSpPr>
        <p:grpSpPr>
          <a:xfrm>
            <a:off x="2941164" y="1619833"/>
            <a:ext cx="7060676" cy="791851"/>
            <a:chOff x="3986420" y="1618888"/>
            <a:chExt cx="6722429" cy="79185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30D3639-3D10-4350-B941-4806C4BC8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22" t="37904" r="31180" b="48863"/>
            <a:stretch/>
          </p:blipFill>
          <p:spPr>
            <a:xfrm>
              <a:off x="4096915" y="1690689"/>
              <a:ext cx="6611934" cy="615136"/>
            </a:xfrm>
            <a:prstGeom prst="rect">
              <a:avLst/>
            </a:prstGeom>
          </p:spPr>
        </p:pic>
        <p:sp>
          <p:nvSpPr>
            <p:cNvPr id="15" name="مستطيل: زوايا مستديرة 14">
              <a:extLst>
                <a:ext uri="{FF2B5EF4-FFF2-40B4-BE49-F238E27FC236}">
                  <a16:creationId xmlns:a16="http://schemas.microsoft.com/office/drawing/2014/main" id="{AC3F21C9-86C3-4D89-A7E5-DE37E5A17F11}"/>
                </a:ext>
              </a:extLst>
            </p:cNvPr>
            <p:cNvSpPr/>
            <p:nvPr/>
          </p:nvSpPr>
          <p:spPr>
            <a:xfrm>
              <a:off x="3986420" y="1618888"/>
              <a:ext cx="5892417" cy="7918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C35F726A-B738-403C-BEAF-75D5083582FC}"/>
              </a:ext>
            </a:extLst>
          </p:cNvPr>
          <p:cNvSpPr/>
          <p:nvPr/>
        </p:nvSpPr>
        <p:spPr>
          <a:xfrm>
            <a:off x="2187412" y="2660081"/>
            <a:ext cx="6146276" cy="1244338"/>
          </a:xfrm>
          <a:prstGeom prst="wedgeRoundRectCallout">
            <a:avLst>
              <a:gd name="adj1" fmla="val 60149"/>
              <a:gd name="adj2" fmla="val 87500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 err="1">
                <a:solidFill>
                  <a:srgbClr val="C00000"/>
                </a:solidFill>
                <a:latin typeface="-apple-system"/>
              </a:rPr>
              <a:t>Abha</a:t>
            </a:r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 is </a:t>
            </a:r>
            <a:r>
              <a:rPr lang="en-US" sz="2800" b="1" u="sng" dirty="0">
                <a:solidFill>
                  <a:srgbClr val="0070C0"/>
                </a:solidFill>
                <a:latin typeface="-apple-system"/>
              </a:rPr>
              <a:t>the coldest </a:t>
            </a:r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city in my country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09803C8-369C-4885-9996-69DF1313F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  <p:pic>
        <p:nvPicPr>
          <p:cNvPr id="2050" name="Picture 2" descr="7 Most Icy-Cold Cities of Saudi Arabia in Winter - Riyadh Xpress">
            <a:extLst>
              <a:ext uri="{FF2B5EF4-FFF2-40B4-BE49-F238E27FC236}">
                <a16:creationId xmlns:a16="http://schemas.microsoft.com/office/drawing/2014/main" id="{1CD252E4-0B5E-4185-B718-4FCA5356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12" y="4162885"/>
            <a:ext cx="4821677" cy="222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عنصر نائب للمحتوى 8">
            <a:extLst>
              <a:ext uri="{FF2B5EF4-FFF2-40B4-BE49-F238E27FC236}">
                <a16:creationId xmlns:a16="http://schemas.microsoft.com/office/drawing/2014/main" id="{C9F743FB-B41D-468A-9102-8934E9482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FB55046-E12F-47D9-A780-8F69E9790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61" y="3740387"/>
            <a:ext cx="4749342" cy="3166228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B617CB1-D743-4D7C-89FC-0D5954FDE131}"/>
              </a:ext>
            </a:extLst>
          </p:cNvPr>
          <p:cNvGrpSpPr/>
          <p:nvPr/>
        </p:nvGrpSpPr>
        <p:grpSpPr>
          <a:xfrm>
            <a:off x="2813053" y="1527761"/>
            <a:ext cx="7031097" cy="791851"/>
            <a:chOff x="5565680" y="1492185"/>
            <a:chExt cx="7031097" cy="79185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A975DE4-9072-4071-8A6A-872001643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5" t="51723" r="30982" b="35044"/>
            <a:stretch/>
          </p:blipFill>
          <p:spPr>
            <a:xfrm>
              <a:off x="5686508" y="1625854"/>
              <a:ext cx="6910269" cy="658182"/>
            </a:xfrm>
            <a:prstGeom prst="rect">
              <a:avLst/>
            </a:prstGeom>
          </p:spPr>
        </p:pic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09851C17-0EEF-422F-A47D-F1C4AF1BA948}"/>
                </a:ext>
              </a:extLst>
            </p:cNvPr>
            <p:cNvSpPr/>
            <p:nvPr/>
          </p:nvSpPr>
          <p:spPr>
            <a:xfrm>
              <a:off x="5565680" y="1492185"/>
              <a:ext cx="5892417" cy="7918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E3380DEA-CAB0-47F7-A5A0-D5C3E9A2D21B}"/>
              </a:ext>
            </a:extLst>
          </p:cNvPr>
          <p:cNvSpPr/>
          <p:nvPr/>
        </p:nvSpPr>
        <p:spPr>
          <a:xfrm>
            <a:off x="3158373" y="2496049"/>
            <a:ext cx="6146276" cy="1244338"/>
          </a:xfrm>
          <a:prstGeom prst="wedgeRoundRectCallout">
            <a:avLst>
              <a:gd name="adj1" fmla="val -53962"/>
              <a:gd name="adj2" fmla="val 77651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Riyadh is </a:t>
            </a:r>
            <a:r>
              <a:rPr lang="en-US" sz="2800" b="1" u="sng" dirty="0">
                <a:solidFill>
                  <a:srgbClr val="0070C0"/>
                </a:solidFill>
                <a:latin typeface="-apple-system"/>
              </a:rPr>
              <a:t>the most famous </a:t>
            </a:r>
            <a:r>
              <a:rPr lang="en-US" sz="2800" b="1" dirty="0">
                <a:solidFill>
                  <a:srgbClr val="C00000"/>
                </a:solidFill>
                <a:latin typeface="-apple-system"/>
              </a:rPr>
              <a:t>city in my country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44B8B73-7CE0-4247-9493-DFEB5CB41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  <p:pic>
        <p:nvPicPr>
          <p:cNvPr id="1026" name="Picture 2" descr="Riyadh | History, Population, Climate, &amp; Facts | Britannica">
            <a:extLst>
              <a:ext uri="{FF2B5EF4-FFF2-40B4-BE49-F238E27FC236}">
                <a16:creationId xmlns:a16="http://schemas.microsoft.com/office/drawing/2014/main" id="{1F945D60-056B-4320-A2F2-195B5861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60" y="3917606"/>
            <a:ext cx="4256210" cy="282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عنصر نائب للمحتوى 8">
            <a:extLst>
              <a:ext uri="{FF2B5EF4-FFF2-40B4-BE49-F238E27FC236}">
                <a16:creationId xmlns:a16="http://schemas.microsoft.com/office/drawing/2014/main" id="{7F69E940-E578-4962-8D94-F2C8E2C09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5FE1935-BF70-4945-B63A-534C3FEE4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61" y="3740387"/>
            <a:ext cx="4749342" cy="3166228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CC09E84-A0CD-4A52-BCEE-7634D8B0DB1E}"/>
              </a:ext>
            </a:extLst>
          </p:cNvPr>
          <p:cNvGrpSpPr/>
          <p:nvPr/>
        </p:nvGrpSpPr>
        <p:grpSpPr>
          <a:xfrm>
            <a:off x="3449545" y="1659887"/>
            <a:ext cx="6811531" cy="791851"/>
            <a:chOff x="5580003" y="1512419"/>
            <a:chExt cx="6811531" cy="79185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7D6AE952-CCCD-448F-84F8-0D6FEC3E3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59" t="62607" r="31316" b="24160"/>
            <a:stretch/>
          </p:blipFill>
          <p:spPr>
            <a:xfrm>
              <a:off x="5580003" y="1625854"/>
              <a:ext cx="6811531" cy="593574"/>
            </a:xfrm>
            <a:prstGeom prst="rect">
              <a:avLst/>
            </a:prstGeom>
          </p:spPr>
        </p:pic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BF265484-5F26-46BC-82D2-446E1B251C46}"/>
                </a:ext>
              </a:extLst>
            </p:cNvPr>
            <p:cNvSpPr/>
            <p:nvPr/>
          </p:nvSpPr>
          <p:spPr>
            <a:xfrm>
              <a:off x="5580003" y="1512419"/>
              <a:ext cx="5892417" cy="7918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CE72349-2D68-446F-9D4E-DB94B7CA7683}"/>
              </a:ext>
            </a:extLst>
          </p:cNvPr>
          <p:cNvSpPr/>
          <p:nvPr/>
        </p:nvSpPr>
        <p:spPr>
          <a:xfrm>
            <a:off x="3610859" y="4186737"/>
            <a:ext cx="6146276" cy="1244338"/>
          </a:xfrm>
          <a:prstGeom prst="wedgeRoundRectCallout">
            <a:avLst>
              <a:gd name="adj1" fmla="val -53962"/>
              <a:gd name="adj2" fmla="val 77651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  <a:cs typeface="+mj-cs"/>
              </a:rPr>
              <a:t>Sami Al Jaber is </a:t>
            </a:r>
            <a:r>
              <a:rPr lang="en-US" sz="2800" b="1" u="sng" dirty="0">
                <a:solidFill>
                  <a:srgbClr val="0070C0"/>
                </a:solidFill>
                <a:cs typeface="+mj-cs"/>
              </a:rPr>
              <a:t>t</a:t>
            </a:r>
            <a:r>
              <a:rPr lang="en-US" sz="2800" b="1" u="sng" dirty="0">
                <a:solidFill>
                  <a:srgbClr val="0070C0"/>
                </a:solidFill>
                <a:latin typeface="-apple-system"/>
                <a:cs typeface="+mj-cs"/>
              </a:rPr>
              <a:t>he best </a:t>
            </a:r>
            <a:r>
              <a:rPr lang="en-US" sz="2800" b="1" dirty="0">
                <a:solidFill>
                  <a:srgbClr val="C00000"/>
                </a:solidFill>
                <a:latin typeface="-apple-system"/>
                <a:cs typeface="+mj-cs"/>
              </a:rPr>
              <a:t>football player in my country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A2C93D7-D261-4101-AFA6-64171AE3B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عنصر نائب للمحتوى 8">
            <a:extLst>
              <a:ext uri="{FF2B5EF4-FFF2-40B4-BE49-F238E27FC236}">
                <a16:creationId xmlns:a16="http://schemas.microsoft.com/office/drawing/2014/main" id="{06C65BAE-F178-457A-AB89-89C3ABC2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7327DC2-2D28-4AA7-A1CB-58EDDE349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94" y="3691772"/>
            <a:ext cx="4749342" cy="3166228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4504DCB0-4C15-4594-85A6-E5AA501B65B1}"/>
              </a:ext>
            </a:extLst>
          </p:cNvPr>
          <p:cNvGrpSpPr/>
          <p:nvPr/>
        </p:nvGrpSpPr>
        <p:grpSpPr>
          <a:xfrm>
            <a:off x="3047215" y="1690688"/>
            <a:ext cx="6483284" cy="791851"/>
            <a:chOff x="5580003" y="1489436"/>
            <a:chExt cx="6252207" cy="79185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2792199-4B28-43A5-B8B4-0DEA490B7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6" t="73116" r="30761" b="13651"/>
            <a:stretch/>
          </p:blipFill>
          <p:spPr>
            <a:xfrm>
              <a:off x="5972833" y="1543135"/>
              <a:ext cx="5859377" cy="564979"/>
            </a:xfrm>
            <a:prstGeom prst="rect">
              <a:avLst/>
            </a:prstGeom>
          </p:spPr>
        </p:pic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793D4D51-1653-4AB6-A6FC-0A3C2C55748E}"/>
                </a:ext>
              </a:extLst>
            </p:cNvPr>
            <p:cNvSpPr/>
            <p:nvPr/>
          </p:nvSpPr>
          <p:spPr>
            <a:xfrm>
              <a:off x="5580003" y="1489436"/>
              <a:ext cx="5892417" cy="7918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D4445952-C67D-4A45-B3C2-753154568DD3}"/>
              </a:ext>
            </a:extLst>
          </p:cNvPr>
          <p:cNvSpPr/>
          <p:nvPr/>
        </p:nvSpPr>
        <p:spPr>
          <a:xfrm>
            <a:off x="1904607" y="3242776"/>
            <a:ext cx="6146276" cy="1244338"/>
          </a:xfrm>
          <a:prstGeom prst="wedgeRoundRectCallout">
            <a:avLst>
              <a:gd name="adj1" fmla="val 59382"/>
              <a:gd name="adj2" fmla="val 35984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 err="1">
                <a:solidFill>
                  <a:srgbClr val="C00000"/>
                </a:solidFill>
                <a:latin typeface="-apple-system"/>
                <a:cs typeface="+mj-cs"/>
              </a:rPr>
              <a:t>Albaik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C628B4A-196A-44EC-BB99-156578F6C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  <p:pic>
        <p:nvPicPr>
          <p:cNvPr id="3074" name="Picture 2" descr="AlBaik restaurant chain announces plans for 7 new branches in Riyadh | Arab  News">
            <a:extLst>
              <a:ext uri="{FF2B5EF4-FFF2-40B4-BE49-F238E27FC236}">
                <a16:creationId xmlns:a16="http://schemas.microsoft.com/office/drawing/2014/main" id="{5EB82267-0319-4E84-8844-20C082C4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67" y="4587839"/>
            <a:ext cx="3386064" cy="205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FE5FE1D-C0BB-4889-BB62-AE323362C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3BE09CE-979C-45BF-A2E2-93C7DE8546D1}"/>
              </a:ext>
            </a:extLst>
          </p:cNvPr>
          <p:cNvSpPr txBox="1"/>
          <p:nvPr/>
        </p:nvSpPr>
        <p:spPr>
          <a:xfrm>
            <a:off x="2952947" y="3628562"/>
            <a:ext cx="6094428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rtl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Elephants are (big ) than bears 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D0464C6-466D-433A-B9F5-D93D8E3721EC}"/>
              </a:ext>
            </a:extLst>
          </p:cNvPr>
          <p:cNvSpPr txBox="1"/>
          <p:nvPr/>
        </p:nvSpPr>
        <p:spPr>
          <a:xfrm>
            <a:off x="2877533" y="2638664"/>
            <a:ext cx="616984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rtl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Q\</a:t>
            </a:r>
            <a:r>
              <a:rPr lang="en-US" sz="3200" b="1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Correct: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CCB8810-F6C8-41F8-B609-FBBADE980192}"/>
              </a:ext>
            </a:extLst>
          </p:cNvPr>
          <p:cNvSpPr txBox="1"/>
          <p:nvPr/>
        </p:nvSpPr>
        <p:spPr>
          <a:xfrm>
            <a:off x="3306451" y="5147919"/>
            <a:ext cx="51376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/>
              <a:t>( </a:t>
            </a:r>
            <a:r>
              <a:rPr lang="en-US" sz="3200" b="1" dirty="0" err="1"/>
              <a:t>biger</a:t>
            </a:r>
            <a:r>
              <a:rPr lang="en-US" sz="3200" b="1" dirty="0"/>
              <a:t> – more big – bigger )</a:t>
            </a:r>
            <a:endParaRPr lang="ar-SA" sz="3200" b="1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C4032C37-00AE-4EFA-B132-838D23A54373}"/>
              </a:ext>
            </a:extLst>
          </p:cNvPr>
          <p:cNvSpPr/>
          <p:nvPr/>
        </p:nvSpPr>
        <p:spPr>
          <a:xfrm>
            <a:off x="6636470" y="4926791"/>
            <a:ext cx="1225485" cy="11029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pic>
        <p:nvPicPr>
          <p:cNvPr id="10" name="Picture 2" descr="13+ Thousand Cartoon Grey Elephants Royalty-Free Images, Stock Photos &amp;  Pictures | Shutterstock">
            <a:extLst>
              <a:ext uri="{FF2B5EF4-FFF2-40B4-BE49-F238E27FC236}">
                <a16:creationId xmlns:a16="http://schemas.microsoft.com/office/drawing/2014/main" id="{1293895F-1EE7-4326-B3CC-9AF42F84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792" y="4608690"/>
            <a:ext cx="2924512" cy="2185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2F60656-3A6E-4D56-ADAF-3E019E2D7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721" y="4119512"/>
            <a:ext cx="2738487" cy="273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DDD569A-3CD1-444C-9F27-05176F724349}"/>
              </a:ext>
            </a:extLst>
          </p:cNvPr>
          <p:cNvSpPr txBox="1"/>
          <p:nvPr/>
        </p:nvSpPr>
        <p:spPr>
          <a:xfrm>
            <a:off x="5332429" y="1420427"/>
            <a:ext cx="18099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عنصر نائب للمحتوى 8">
            <a:extLst>
              <a:ext uri="{FF2B5EF4-FFF2-40B4-BE49-F238E27FC236}">
                <a16:creationId xmlns:a16="http://schemas.microsoft.com/office/drawing/2014/main" id="{15688C68-7AFB-4BB9-ABBA-DD4E59F9C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63A6659-073B-4D48-B8BD-FF0F61F7E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58" y="3729238"/>
            <a:ext cx="4749342" cy="3166228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4E16EF1B-6250-4D01-BE09-88839EBDFDF8}"/>
              </a:ext>
            </a:extLst>
          </p:cNvPr>
          <p:cNvGrpSpPr/>
          <p:nvPr/>
        </p:nvGrpSpPr>
        <p:grpSpPr>
          <a:xfrm>
            <a:off x="2954196" y="1309982"/>
            <a:ext cx="8880049" cy="791851"/>
            <a:chOff x="1762813" y="1489436"/>
            <a:chExt cx="8880049" cy="79185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03B50C0D-C2E2-4D75-B7FB-221CCF2C4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8" t="85813" r="-62" b="-1580"/>
            <a:stretch/>
          </p:blipFill>
          <p:spPr>
            <a:xfrm>
              <a:off x="2139267" y="1602631"/>
              <a:ext cx="8503595" cy="673165"/>
            </a:xfrm>
            <a:prstGeom prst="rect">
              <a:avLst/>
            </a:prstGeom>
          </p:spPr>
        </p:pic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47C4AF54-60AA-4639-B5D4-8AA3095F3740}"/>
                </a:ext>
              </a:extLst>
            </p:cNvPr>
            <p:cNvSpPr/>
            <p:nvPr/>
          </p:nvSpPr>
          <p:spPr>
            <a:xfrm>
              <a:off x="1762813" y="1489436"/>
              <a:ext cx="8880049" cy="7918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9DAB1AF1-5F6D-44E5-A0EF-62432FF11A55}"/>
              </a:ext>
            </a:extLst>
          </p:cNvPr>
          <p:cNvSpPr/>
          <p:nvPr/>
        </p:nvSpPr>
        <p:spPr>
          <a:xfrm>
            <a:off x="235670" y="3150931"/>
            <a:ext cx="8653806" cy="1325564"/>
          </a:xfrm>
          <a:prstGeom prst="wedgeRoundRectCallout">
            <a:avLst>
              <a:gd name="adj1" fmla="val 42280"/>
              <a:gd name="adj2" fmla="val 89321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2800" b="1" u="sng" dirty="0">
                <a:solidFill>
                  <a:srgbClr val="0070C0"/>
                </a:solidFill>
              </a:rPr>
              <a:t>The better </a:t>
            </a:r>
            <a:r>
              <a:rPr lang="en-US" sz="2800" b="1" dirty="0">
                <a:solidFill>
                  <a:srgbClr val="C00000"/>
                </a:solidFill>
              </a:rPr>
              <a:t>thing is being close enough to get to  a hospital quickly. shopping and restaurants are nearby</a:t>
            </a:r>
            <a:endParaRPr lang="ar-SA" sz="2800" dirty="0">
              <a:solidFill>
                <a:srgbClr val="C00000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D51561B-5A28-4ED1-AE29-554248180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1" y="1428247"/>
            <a:ext cx="2469294" cy="3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92DB64B-5C52-4968-8E9B-7A2620022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ED1128B-AA8A-460A-857C-2B2DC7293447}"/>
              </a:ext>
            </a:extLst>
          </p:cNvPr>
          <p:cNvSpPr txBox="1"/>
          <p:nvPr/>
        </p:nvSpPr>
        <p:spPr>
          <a:xfrm>
            <a:off x="3169763" y="2064786"/>
            <a:ext cx="561837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/>
              <a:t>Let’s have a break and play a game!</a:t>
            </a:r>
            <a:endParaRPr lang="ar-SA" sz="4400" b="1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1133D0A-E51A-4DA9-AB47-803868ED9F57}"/>
              </a:ext>
            </a:extLst>
          </p:cNvPr>
          <p:cNvSpPr txBox="1"/>
          <p:nvPr/>
        </p:nvSpPr>
        <p:spPr>
          <a:xfrm>
            <a:off x="4891319" y="4076672"/>
            <a:ext cx="306729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b="1" dirty="0">
                <a:hlinkClick r:id="rId3"/>
              </a:rPr>
              <a:t>Start</a:t>
            </a:r>
            <a:endParaRPr lang="ar-SA" sz="6600" b="1" dirty="0"/>
          </a:p>
        </p:txBody>
      </p:sp>
    </p:spTree>
    <p:extLst>
      <p:ext uri="{BB962C8B-B14F-4D97-AF65-F5344CB8AC3E}">
        <p14:creationId xmlns:p14="http://schemas.microsoft.com/office/powerpoint/2010/main" val="34470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F76E1CB-5C40-4022-AF08-279A4B9A7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9D822E7-5FE7-41F1-B260-31BD0D9FAA84}"/>
              </a:ext>
            </a:extLst>
          </p:cNvPr>
          <p:cNvGrpSpPr/>
          <p:nvPr/>
        </p:nvGrpSpPr>
        <p:grpSpPr>
          <a:xfrm>
            <a:off x="3199576" y="1507465"/>
            <a:ext cx="6340525" cy="649758"/>
            <a:chOff x="794479" y="419703"/>
            <a:chExt cx="5126635" cy="523221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AB1A428-3A9C-4A6F-9E60-76DD5672916C}"/>
                </a:ext>
              </a:extLst>
            </p:cNvPr>
            <p:cNvSpPr txBox="1"/>
            <p:nvPr/>
          </p:nvSpPr>
          <p:spPr>
            <a:xfrm>
              <a:off x="794479" y="419704"/>
              <a:ext cx="5126635" cy="2778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FF0000"/>
                  </a:solidFill>
                </a:rPr>
                <a:t>Linking this lesson to my religion</a:t>
              </a:r>
              <a:endParaRPr lang="ar-SA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6342256C-F330-4456-932D-E1056DF3CE6B}"/>
                </a:ext>
              </a:extLst>
            </p:cNvPr>
            <p:cNvSpPr/>
            <p:nvPr/>
          </p:nvSpPr>
          <p:spPr>
            <a:xfrm>
              <a:off x="794479" y="419703"/>
              <a:ext cx="5126635" cy="5232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Picture 2" descr="شبكة المعارف الإسلامية :: جهاد السمع">
            <a:extLst>
              <a:ext uri="{FF2B5EF4-FFF2-40B4-BE49-F238E27FC236}">
                <a16:creationId xmlns:a16="http://schemas.microsoft.com/office/drawing/2014/main" id="{664F76FC-D80B-4C5D-93E3-99F7F5A1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90" y="2485424"/>
            <a:ext cx="6293999" cy="25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14C3C29-DE02-433C-9304-2824D44B4656}"/>
              </a:ext>
            </a:extLst>
          </p:cNvPr>
          <p:cNvSpPr/>
          <p:nvPr/>
        </p:nvSpPr>
        <p:spPr>
          <a:xfrm>
            <a:off x="2719721" y="5386679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B050"/>
                </a:solidFill>
              </a:rPr>
              <a:t>Dear Students, </a:t>
            </a:r>
          </a:p>
          <a:p>
            <a:pPr algn="l"/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  Be selective on what you watch or use on laptop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5037140-9CE0-4D0C-AA37-44DA48806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" y="0"/>
            <a:ext cx="12192000" cy="6858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D019C9D-DCBB-4546-920D-10936953AC75}"/>
              </a:ext>
            </a:extLst>
          </p:cNvPr>
          <p:cNvGrpSpPr/>
          <p:nvPr/>
        </p:nvGrpSpPr>
        <p:grpSpPr>
          <a:xfrm>
            <a:off x="3170834" y="1810022"/>
            <a:ext cx="6340525" cy="649758"/>
            <a:chOff x="794479" y="419703"/>
            <a:chExt cx="5126635" cy="523221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6A5389AA-E379-4DE1-8603-0E476A7A4F35}"/>
                </a:ext>
              </a:extLst>
            </p:cNvPr>
            <p:cNvSpPr txBox="1"/>
            <p:nvPr/>
          </p:nvSpPr>
          <p:spPr>
            <a:xfrm>
              <a:off x="794479" y="419704"/>
              <a:ext cx="5126635" cy="47089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FF0000"/>
                  </a:solidFill>
                </a:rPr>
                <a:t>Linking this lesson to my country</a:t>
              </a:r>
              <a:endParaRPr lang="ar-SA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7AD1CBDC-9323-4361-9939-DC2243C1DBC3}"/>
                </a:ext>
              </a:extLst>
            </p:cNvPr>
            <p:cNvSpPr/>
            <p:nvPr/>
          </p:nvSpPr>
          <p:spPr>
            <a:xfrm>
              <a:off x="794479" y="419703"/>
              <a:ext cx="5126635" cy="5232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14DA727-824A-4EE6-93EA-0DD7D61E5625}"/>
              </a:ext>
            </a:extLst>
          </p:cNvPr>
          <p:cNvSpPr txBox="1"/>
          <p:nvPr/>
        </p:nvSpPr>
        <p:spPr>
          <a:xfrm>
            <a:off x="2707850" y="2826125"/>
            <a:ext cx="82649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000" b="1" dirty="0" err="1"/>
              <a:t>Dear</a:t>
            </a:r>
            <a:r>
              <a:rPr lang="ar-SA" sz="2000" b="1" dirty="0"/>
              <a:t> </a:t>
            </a:r>
            <a:r>
              <a:rPr lang="ar-SA" sz="2000" b="1" dirty="0" err="1"/>
              <a:t>students</a:t>
            </a:r>
            <a:r>
              <a:rPr lang="ar-SA" sz="2000" b="1" dirty="0"/>
              <a:t>, </a:t>
            </a:r>
            <a:r>
              <a:rPr lang="ar-SA" sz="2000" b="1" dirty="0" err="1"/>
              <a:t>as</a:t>
            </a:r>
            <a:r>
              <a:rPr lang="ar-SA" sz="2000" b="1" dirty="0"/>
              <a:t> </a:t>
            </a:r>
            <a:r>
              <a:rPr lang="ar-SA" sz="2000" b="1" dirty="0" err="1"/>
              <a:t>we</a:t>
            </a:r>
            <a:r>
              <a:rPr lang="ar-SA" sz="2000" b="1" dirty="0"/>
              <a:t> </a:t>
            </a:r>
            <a:r>
              <a:rPr lang="ar-SA" sz="2000" b="1" dirty="0" err="1"/>
              <a:t>all</a:t>
            </a:r>
            <a:r>
              <a:rPr lang="ar-SA" sz="2000" b="1" dirty="0"/>
              <a:t> </a:t>
            </a:r>
            <a:r>
              <a:rPr lang="ar-SA" sz="2000" b="1" dirty="0" err="1"/>
              <a:t>use</a:t>
            </a:r>
            <a:r>
              <a:rPr lang="ar-SA" sz="2000" b="1" dirty="0"/>
              <a:t> </a:t>
            </a:r>
            <a:r>
              <a:rPr lang="ar-SA" sz="2000" b="1" dirty="0" err="1"/>
              <a:t>laptops</a:t>
            </a:r>
            <a:r>
              <a:rPr lang="ar-SA" sz="2000" b="1" dirty="0"/>
              <a:t>, </a:t>
            </a:r>
            <a:r>
              <a:rPr lang="ar-SA" sz="2000" b="1" dirty="0" err="1"/>
              <a:t>desktops</a:t>
            </a:r>
            <a:r>
              <a:rPr lang="ar-SA" sz="2000" b="1" dirty="0"/>
              <a:t>, </a:t>
            </a:r>
            <a:r>
              <a:rPr lang="ar-SA" sz="2000" b="1" dirty="0" err="1"/>
              <a:t>and</a:t>
            </a:r>
            <a:r>
              <a:rPr lang="ar-SA" sz="2000" b="1" dirty="0"/>
              <a:t> </a:t>
            </a:r>
            <a:r>
              <a:rPr lang="ar-SA" sz="2000" b="1" dirty="0" err="1"/>
              <a:t>mobile</a:t>
            </a:r>
            <a:r>
              <a:rPr lang="ar-SA" sz="2000" b="1" dirty="0"/>
              <a:t> </a:t>
            </a:r>
            <a:r>
              <a:rPr lang="ar-SA" sz="2000" b="1" dirty="0" err="1"/>
              <a:t>devices</a:t>
            </a:r>
            <a:r>
              <a:rPr lang="ar-SA" sz="2000" b="1" dirty="0"/>
              <a:t>, </a:t>
            </a:r>
            <a:r>
              <a:rPr lang="ar-SA" sz="2000" b="1" dirty="0" err="1"/>
              <a:t>the</a:t>
            </a:r>
            <a:r>
              <a:rPr lang="ar-SA" sz="2000" b="1" dirty="0"/>
              <a:t> </a:t>
            </a:r>
            <a:r>
              <a:rPr lang="ar-SA" sz="2000" b="1" dirty="0" err="1"/>
              <a:t>state</a:t>
            </a:r>
            <a:r>
              <a:rPr lang="ar-SA" sz="2000" b="1" dirty="0"/>
              <a:t> </a:t>
            </a:r>
            <a:r>
              <a:rPr lang="ar-SA" sz="2000" b="1" dirty="0" err="1"/>
              <a:t>consistently</a:t>
            </a:r>
            <a:r>
              <a:rPr lang="ar-SA" sz="2000" b="1" dirty="0"/>
              <a:t> </a:t>
            </a:r>
            <a:r>
              <a:rPr lang="ar-SA" sz="2000" b="1" dirty="0" err="1"/>
              <a:t>emphasizes</a:t>
            </a:r>
            <a:r>
              <a:rPr lang="ar-SA" sz="2000" b="1" dirty="0"/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not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sharing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personal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info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and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passwords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for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your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safety</a:t>
            </a:r>
            <a:r>
              <a:rPr lang="ar-SA" sz="2000" b="1" dirty="0">
                <a:solidFill>
                  <a:srgbClr val="FF0000"/>
                </a:solidFill>
              </a:rPr>
              <a:t>. </a:t>
            </a:r>
            <a:r>
              <a:rPr lang="ar-SA" sz="2000" b="1" dirty="0" err="1">
                <a:solidFill>
                  <a:srgbClr val="FF0000"/>
                </a:solidFill>
              </a:rPr>
              <a:t>In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case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of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digital</a:t>
            </a:r>
            <a:r>
              <a:rPr lang="ar-SA" sz="2000" b="1" dirty="0">
                <a:solidFill>
                  <a:srgbClr val="FF0000"/>
                </a:solidFill>
              </a:rPr>
              <a:t> </a:t>
            </a:r>
            <a:r>
              <a:rPr lang="ar-SA" sz="2000" b="1" dirty="0" err="1">
                <a:solidFill>
                  <a:srgbClr val="FF0000"/>
                </a:solidFill>
              </a:rPr>
              <a:t>breaches</a:t>
            </a:r>
            <a:r>
              <a:rPr lang="ar-SA" sz="2000" b="1" dirty="0">
                <a:solidFill>
                  <a:srgbClr val="FF0000"/>
                </a:solidFill>
              </a:rPr>
              <a:t>,</a:t>
            </a:r>
            <a:r>
              <a:rPr lang="ar-SA" sz="2000" b="1" dirty="0"/>
              <a:t> </a:t>
            </a:r>
            <a:r>
              <a:rPr lang="ar-SA" sz="2000" b="1" dirty="0" err="1"/>
              <a:t>the</a:t>
            </a:r>
            <a:r>
              <a:rPr lang="ar-SA" sz="2000" b="1" dirty="0"/>
              <a:t> “كلنا أمن" </a:t>
            </a:r>
            <a:r>
              <a:rPr lang="ar-SA" sz="2000" b="1" dirty="0" err="1"/>
              <a:t>app</a:t>
            </a:r>
            <a:r>
              <a:rPr lang="ar-SA" sz="2000" b="1" dirty="0"/>
              <a:t> </a:t>
            </a:r>
            <a:r>
              <a:rPr lang="ar-SA" sz="2000" b="1" dirty="0" err="1"/>
              <a:t>provides</a:t>
            </a:r>
            <a:r>
              <a:rPr lang="ar-SA" sz="2000" b="1" dirty="0"/>
              <a:t> a </a:t>
            </a:r>
            <a:r>
              <a:rPr lang="ar-SA" sz="2000" b="1" dirty="0" err="1"/>
              <a:t>helpline</a:t>
            </a:r>
            <a:r>
              <a:rPr lang="ar-SA" sz="2000" b="1" dirty="0"/>
              <a:t> </a:t>
            </a:r>
            <a:r>
              <a:rPr lang="ar-SA" sz="2000" b="1" dirty="0" err="1"/>
              <a:t>to</a:t>
            </a:r>
            <a:r>
              <a:rPr lang="ar-SA" sz="2000" b="1" dirty="0"/>
              <a:t> </a:t>
            </a:r>
            <a:r>
              <a:rPr lang="ar-SA" sz="2000" b="1" dirty="0" err="1"/>
              <a:t>report</a:t>
            </a:r>
            <a:r>
              <a:rPr lang="ar-SA" sz="2000" b="1" dirty="0"/>
              <a:t> </a:t>
            </a:r>
            <a:r>
              <a:rPr lang="ar-SA" sz="2000" b="1" dirty="0" err="1"/>
              <a:t>cybercrimes</a:t>
            </a:r>
            <a:r>
              <a:rPr lang="ar-SA" sz="2000" b="1" dirty="0"/>
              <a:t>.</a:t>
            </a:r>
          </a:p>
          <a:p>
            <a:pPr algn="l" rtl="0"/>
            <a:endParaRPr lang="ar-SA" sz="2000" b="1" dirty="0"/>
          </a:p>
          <a:p>
            <a:pPr algn="l" rtl="0"/>
            <a:r>
              <a:rPr lang="ar-SA" sz="2000" b="1" dirty="0" err="1">
                <a:solidFill>
                  <a:srgbClr val="0070C0"/>
                </a:solidFill>
              </a:rPr>
              <a:t>Remember</a:t>
            </a:r>
            <a:r>
              <a:rPr lang="ar-SA" sz="2000" b="1" dirty="0"/>
              <a:t>, </a:t>
            </a:r>
            <a:r>
              <a:rPr lang="ar-SA" sz="2000" b="1" dirty="0" err="1"/>
              <a:t>cybersecurity</a:t>
            </a:r>
            <a:r>
              <a:rPr lang="ar-SA" sz="2000" b="1" dirty="0"/>
              <a:t> </a:t>
            </a:r>
            <a:r>
              <a:rPr lang="ar-SA" sz="2000" b="1" dirty="0" err="1"/>
              <a:t>is</a:t>
            </a:r>
            <a:r>
              <a:rPr lang="ar-SA" sz="2000" b="1" dirty="0"/>
              <a:t> a </a:t>
            </a:r>
            <a:r>
              <a:rPr lang="ar-SA" sz="2000" b="1" dirty="0" err="1"/>
              <a:t>shared</a:t>
            </a:r>
            <a:r>
              <a:rPr lang="ar-SA" sz="2000" b="1" dirty="0"/>
              <a:t> </a:t>
            </a:r>
            <a:r>
              <a:rPr lang="ar-SA" sz="2000" b="1" dirty="0" err="1"/>
              <a:t>responsibility</a:t>
            </a:r>
            <a:r>
              <a:rPr lang="ar-SA" sz="2000" b="1" dirty="0"/>
              <a:t>, </a:t>
            </a:r>
            <a:r>
              <a:rPr lang="ar-SA" sz="2000" b="1" dirty="0" err="1"/>
              <a:t>and</a:t>
            </a:r>
            <a:r>
              <a:rPr lang="ar-SA" sz="2000" b="1" dirty="0"/>
              <a:t> </a:t>
            </a:r>
            <a:r>
              <a:rPr lang="ar-SA" sz="2000" b="1" dirty="0" err="1"/>
              <a:t>staying</a:t>
            </a:r>
            <a:r>
              <a:rPr lang="ar-SA" sz="2000" b="1" dirty="0"/>
              <a:t> </a:t>
            </a:r>
            <a:r>
              <a:rPr lang="ar-SA" sz="2000" b="1" dirty="0" err="1"/>
              <a:t>alert</a:t>
            </a:r>
            <a:r>
              <a:rPr lang="ar-SA" sz="2000" b="1" dirty="0"/>
              <a:t> </a:t>
            </a:r>
            <a:r>
              <a:rPr lang="ar-SA" sz="2000" b="1" dirty="0" err="1"/>
              <a:t>helps</a:t>
            </a:r>
            <a:r>
              <a:rPr lang="ar-SA" sz="2000" b="1" dirty="0"/>
              <a:t> </a:t>
            </a:r>
            <a:r>
              <a:rPr lang="ar-SA" sz="2000" b="1" dirty="0" err="1"/>
              <a:t>protect</a:t>
            </a:r>
            <a:r>
              <a:rPr lang="ar-SA" sz="2000" b="1" dirty="0"/>
              <a:t> </a:t>
            </a:r>
            <a:r>
              <a:rPr lang="ar-SA" sz="2000" b="1" dirty="0" err="1"/>
              <a:t>yourself</a:t>
            </a:r>
            <a:r>
              <a:rPr lang="ar-SA" sz="2000" b="1" dirty="0"/>
              <a:t> </a:t>
            </a:r>
            <a:r>
              <a:rPr lang="ar-SA" sz="2000" b="1" dirty="0" err="1"/>
              <a:t>and</a:t>
            </a:r>
            <a:r>
              <a:rPr lang="ar-SA" sz="2000" b="1" dirty="0"/>
              <a:t> </a:t>
            </a:r>
            <a:r>
              <a:rPr lang="ar-SA" sz="2000" b="1" dirty="0" err="1"/>
              <a:t>contributes</a:t>
            </a:r>
            <a:r>
              <a:rPr lang="ar-SA" sz="2000" b="1" dirty="0"/>
              <a:t> </a:t>
            </a:r>
            <a:r>
              <a:rPr lang="ar-SA" sz="2000" b="1" dirty="0" err="1"/>
              <a:t>to</a:t>
            </a:r>
            <a:r>
              <a:rPr lang="ar-SA" sz="2000" b="1" dirty="0"/>
              <a:t> </a:t>
            </a:r>
            <a:r>
              <a:rPr lang="ar-SA" sz="2000" b="1" dirty="0" err="1"/>
              <a:t>our</a:t>
            </a:r>
            <a:r>
              <a:rPr lang="ar-SA" sz="2000" b="1" dirty="0"/>
              <a:t> </a:t>
            </a:r>
            <a:r>
              <a:rPr lang="ar-SA" sz="2000" b="1" dirty="0" err="1"/>
              <a:t>community's</a:t>
            </a:r>
            <a:r>
              <a:rPr lang="ar-SA" sz="2000" b="1" dirty="0"/>
              <a:t> </a:t>
            </a:r>
            <a:r>
              <a:rPr lang="ar-SA" sz="2000" b="1" dirty="0" err="1"/>
              <a:t>overall</a:t>
            </a:r>
            <a:r>
              <a:rPr lang="ar-SA" sz="2000" b="1" dirty="0"/>
              <a:t> </a:t>
            </a:r>
            <a:r>
              <a:rPr lang="ar-SA" sz="2000" b="1" dirty="0" err="1"/>
              <a:t>digital</a:t>
            </a:r>
            <a:r>
              <a:rPr lang="ar-SA" sz="2000" b="1" dirty="0"/>
              <a:t> </a:t>
            </a:r>
            <a:r>
              <a:rPr lang="ar-SA" sz="2000" b="1" dirty="0" err="1"/>
              <a:t>safety</a:t>
            </a:r>
            <a:r>
              <a:rPr lang="ar-SA" sz="2000" b="1" dirty="0"/>
              <a:t>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9B7A517-E7E4-4A4B-A507-6F428FE07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4236">
            <a:off x="-155021" y="4032307"/>
            <a:ext cx="2873493" cy="2895017"/>
          </a:xfrm>
          <a:prstGeom prst="rect">
            <a:avLst/>
          </a:prstGeom>
        </p:spPr>
      </p:pic>
      <p:pic>
        <p:nvPicPr>
          <p:cNvPr id="1026" name="Picture 2" descr="4 جرائم يمكن التبليغ عنها عبر تطبيق &quot;كلنا أمن&quot;! • صحيفة المرصد">
            <a:extLst>
              <a:ext uri="{FF2B5EF4-FFF2-40B4-BE49-F238E27FC236}">
                <a16:creationId xmlns:a16="http://schemas.microsoft.com/office/drawing/2014/main" id="{A7559D31-CBFA-4CA7-8226-C9C95341B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7"/>
          <a:stretch/>
        </p:blipFill>
        <p:spPr bwMode="auto">
          <a:xfrm>
            <a:off x="9800036" y="4986779"/>
            <a:ext cx="2345528" cy="187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A1D94B-70DC-405C-A8F7-E99BABC7D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42"/>
            <a:ext cx="12192000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B822AA4-9DC1-48C2-8E20-346CE9143154}"/>
              </a:ext>
            </a:extLst>
          </p:cNvPr>
          <p:cNvSpPr txBox="1"/>
          <p:nvPr/>
        </p:nvSpPr>
        <p:spPr>
          <a:xfrm>
            <a:off x="4917702" y="1629196"/>
            <a:ext cx="6437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7200" b="1" dirty="0">
                <a:solidFill>
                  <a:srgbClr val="000000"/>
                </a:solidFill>
              </a:rPr>
              <a:t>End of the class</a:t>
            </a:r>
            <a:endParaRPr lang="en-US" sz="72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1FCD2EA-A04A-440C-B88B-AE4D008DB1AE}"/>
              </a:ext>
            </a:extLst>
          </p:cNvPr>
          <p:cNvSpPr txBox="1"/>
          <p:nvPr/>
        </p:nvSpPr>
        <p:spPr>
          <a:xfrm>
            <a:off x="3728088" y="3678828"/>
            <a:ext cx="9148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  <a:latin typeface="Söhne"/>
                <a:cs typeface="+mj-cs"/>
              </a:rPr>
              <a:t>Thank you for joining today's lesson! </a:t>
            </a:r>
          </a:p>
          <a:p>
            <a:pPr algn="ctr"/>
            <a:r>
              <a:rPr lang="en-US" sz="3600" b="1" i="0" dirty="0">
                <a:effectLst/>
                <a:latin typeface="Söhne"/>
                <a:cs typeface="+mj-cs"/>
              </a:rPr>
              <a:t> Goodbye and see you next time!</a:t>
            </a:r>
            <a:endParaRPr lang="ar-SA" sz="3600" b="1" dirty="0">
              <a:cs typeface="+mj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7015F7C-4AB1-4642-A1FF-76EBC5391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" y="1980222"/>
            <a:ext cx="4176393" cy="45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9" y="493669"/>
            <a:ext cx="3574049" cy="31199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4777456" y="493669"/>
            <a:ext cx="4116262" cy="31199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4092137"/>
            <a:ext cx="12191999" cy="2332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/>
              <a:t>تم تصميم هذا العرض من قبل: </a:t>
            </a:r>
            <a:r>
              <a:rPr lang="ar-SA" sz="24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2400" b="1" dirty="0"/>
              <a:t>، وهو </a:t>
            </a:r>
            <a:r>
              <a:rPr lang="ar-SA" sz="2400" b="1" dirty="0">
                <a:solidFill>
                  <a:srgbClr val="00B050"/>
                </a:solidFill>
              </a:rPr>
              <a:t>مجاني </a:t>
            </a:r>
            <a:r>
              <a:rPr lang="ar-SA" sz="24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نسمح بحذف الحقوق في حالة واحدة فقط: اذا أراد معلم الإنجليزي إضافة هذا العرض كـ </a:t>
            </a:r>
            <a:r>
              <a:rPr lang="ar-SA" sz="2400" b="1" dirty="0">
                <a:solidFill>
                  <a:srgbClr val="7030A0"/>
                </a:solidFill>
              </a:rPr>
              <a:t>انتاج معرفي </a:t>
            </a:r>
            <a:r>
              <a:rPr lang="ar-SA" sz="24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0874829" y="5103102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1680372" y="6054088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185058" y="5955712"/>
              <a:ext cx="405510" cy="40862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5510" cy="408621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517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58" y="5955712"/>
                <a:ext cx="405510" cy="40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990601" y="5053946"/>
              <a:ext cx="432464" cy="4085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2464" cy="408557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985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1" y="5053946"/>
                <a:ext cx="432464" cy="4085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7F700F-28C5-4C92-B282-71D472F4C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5206BBC-4FE2-433D-BB22-A709B4D38AD6}"/>
              </a:ext>
            </a:extLst>
          </p:cNvPr>
          <p:cNvSpPr txBox="1"/>
          <p:nvPr/>
        </p:nvSpPr>
        <p:spPr>
          <a:xfrm>
            <a:off x="2530311" y="2798153"/>
            <a:ext cx="8357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Amal gets the …………………mark in the class</a:t>
            </a:r>
            <a:endParaRPr lang="ar-SA" sz="32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4BAD2DB-6129-49F8-8135-6FE8B3CAA17B}"/>
              </a:ext>
            </a:extLst>
          </p:cNvPr>
          <p:cNvSpPr txBox="1"/>
          <p:nvPr/>
        </p:nvSpPr>
        <p:spPr>
          <a:xfrm>
            <a:off x="2425046" y="3953335"/>
            <a:ext cx="6169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 good – better - best ) </a:t>
            </a:r>
            <a:endParaRPr lang="ar-SA" sz="4000" b="1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8E59DD7-5FFE-4B5A-831B-800945465917}"/>
              </a:ext>
            </a:extLst>
          </p:cNvPr>
          <p:cNvSpPr/>
          <p:nvPr/>
        </p:nvSpPr>
        <p:spPr>
          <a:xfrm>
            <a:off x="7000973" y="3755810"/>
            <a:ext cx="1322895" cy="11029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407F736-3034-48BA-92CD-E9E612F3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1" y="4332244"/>
            <a:ext cx="2719080" cy="241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A3C935C-ABB8-4961-B83E-637116707379}"/>
              </a:ext>
            </a:extLst>
          </p:cNvPr>
          <p:cNvSpPr txBox="1"/>
          <p:nvPr/>
        </p:nvSpPr>
        <p:spPr>
          <a:xfrm>
            <a:off x="5332429" y="1420427"/>
            <a:ext cx="18099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42C47B-F556-49FA-A18D-38F45274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61EF21-6681-4F2A-8136-D4581C2C9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4FBE54E-3216-43CB-A4E7-4CB19E3B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مشاهدة صورة المصدر">
            <a:extLst>
              <a:ext uri="{FF2B5EF4-FFF2-40B4-BE49-F238E27FC236}">
                <a16:creationId xmlns:a16="http://schemas.microsoft.com/office/drawing/2014/main" id="{47F47EC3-B729-49FF-9576-5A1386B1C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8442" r="3890" b="14114"/>
          <a:stretch/>
        </p:blipFill>
        <p:spPr bwMode="auto">
          <a:xfrm>
            <a:off x="7094456" y="2109789"/>
            <a:ext cx="4300958" cy="3385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33D4F20-DBA2-456C-B6A0-AEE52A93960B}"/>
              </a:ext>
            </a:extLst>
          </p:cNvPr>
          <p:cNvSpPr/>
          <p:nvPr/>
        </p:nvSpPr>
        <p:spPr>
          <a:xfrm>
            <a:off x="9299847" y="2253616"/>
            <a:ext cx="447868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Ali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A9D798C-4067-4AB7-B0FC-4EC4BF74A08A}"/>
              </a:ext>
            </a:extLst>
          </p:cNvPr>
          <p:cNvSpPr/>
          <p:nvPr/>
        </p:nvSpPr>
        <p:spPr>
          <a:xfrm>
            <a:off x="10358331" y="3185290"/>
            <a:ext cx="794117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Sami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5F46AB9-C60E-446B-ADF7-F635E61B62AB}"/>
              </a:ext>
            </a:extLst>
          </p:cNvPr>
          <p:cNvSpPr/>
          <p:nvPr/>
        </p:nvSpPr>
        <p:spPr>
          <a:xfrm>
            <a:off x="574861" y="2996328"/>
            <a:ext cx="5888075" cy="806304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800" b="1" dirty="0"/>
              <a:t>Sami is the …………boy </a:t>
            </a:r>
            <a:endParaRPr lang="ar-SA" sz="48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ADF56BD-7966-4C17-839D-711EC30862DA}"/>
              </a:ext>
            </a:extLst>
          </p:cNvPr>
          <p:cNvSpPr/>
          <p:nvPr/>
        </p:nvSpPr>
        <p:spPr>
          <a:xfrm>
            <a:off x="7426864" y="1738939"/>
            <a:ext cx="1079452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Ahmad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0F274F1-3C55-4137-B5D9-C432BBC1AC7E}"/>
              </a:ext>
            </a:extLst>
          </p:cNvPr>
          <p:cNvSpPr txBox="1"/>
          <p:nvPr/>
        </p:nvSpPr>
        <p:spPr>
          <a:xfrm>
            <a:off x="879814" y="4261111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/>
              <a:t>( Short – most short – shortest ) </a:t>
            </a:r>
            <a:endParaRPr lang="ar-SA" sz="3200" b="1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7A14EFCB-551D-4A6E-93EE-82F00C719547}"/>
              </a:ext>
            </a:extLst>
          </p:cNvPr>
          <p:cNvSpPr/>
          <p:nvPr/>
        </p:nvSpPr>
        <p:spPr>
          <a:xfrm>
            <a:off x="4484802" y="4135548"/>
            <a:ext cx="1978134" cy="11029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CEBEB1D-268D-4483-AD92-78D12A781C85}"/>
              </a:ext>
            </a:extLst>
          </p:cNvPr>
          <p:cNvSpPr txBox="1"/>
          <p:nvPr/>
        </p:nvSpPr>
        <p:spPr>
          <a:xfrm>
            <a:off x="4964784" y="1403641"/>
            <a:ext cx="18099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98C38F6-47A3-48F9-B040-CD9127469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16D9499-9893-4D54-83A4-F8079488B693}"/>
              </a:ext>
            </a:extLst>
          </p:cNvPr>
          <p:cNvSpPr txBox="1"/>
          <p:nvPr/>
        </p:nvSpPr>
        <p:spPr>
          <a:xfrm>
            <a:off x="2192604" y="3452077"/>
            <a:ext cx="69325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/>
              <a:t>Listening + pronunciation + conversation</a:t>
            </a:r>
            <a:endParaRPr lang="ar-SA" sz="2400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FEBBB7D-F7DB-4DD2-BC21-E51BDB726678}"/>
              </a:ext>
            </a:extLst>
          </p:cNvPr>
          <p:cNvSpPr txBox="1"/>
          <p:nvPr/>
        </p:nvSpPr>
        <p:spPr>
          <a:xfrm>
            <a:off x="1572" y="1197743"/>
            <a:ext cx="6094428" cy="981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10000"/>
                  </a:schemeClr>
                </a:solidFill>
                <a:latin typeface="Arial Rounded MT Bold" panose="020F0704030504030204" pitchFamily="34" charset="0"/>
              </a:rPr>
              <a:t>Unit 11</a:t>
            </a:r>
            <a:endParaRPr lang="ar-SA" sz="4400" b="1" dirty="0">
              <a:solidFill>
                <a:schemeClr val="accent1">
                  <a:lumMod val="1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58E8EC8-16FB-4838-8EEC-8AC8F7320DB1}"/>
              </a:ext>
            </a:extLst>
          </p:cNvPr>
          <p:cNvSpPr txBox="1"/>
          <p:nvPr/>
        </p:nvSpPr>
        <p:spPr>
          <a:xfrm>
            <a:off x="2021577" y="2321004"/>
            <a:ext cx="103820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6600" b="1" dirty="0">
                <a:latin typeface="BRADDON" panose="02000500000000000000" pitchFamily="2" charset="0"/>
              </a:rPr>
              <a:t>There’s No Comparison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329C2BF-C5D7-4772-B485-30735639C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2910"/>
            <a:ext cx="2564091" cy="337521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829B8AE-1772-4B2F-AB1C-750AC1E9E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7184" y="2970705"/>
            <a:ext cx="3370634" cy="38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0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64B87A76-1987-4C9D-A825-B09FE6B7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5A5F140-15C8-4903-A682-6773F4231EA2}"/>
              </a:ext>
            </a:extLst>
          </p:cNvPr>
          <p:cNvSpPr/>
          <p:nvPr/>
        </p:nvSpPr>
        <p:spPr>
          <a:xfrm>
            <a:off x="8452726" y="3028890"/>
            <a:ext cx="33496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Practice a conversation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314FF5D-4460-4748-BA89-9D7A84861671}"/>
              </a:ext>
            </a:extLst>
          </p:cNvPr>
          <p:cNvSpPr/>
          <p:nvPr/>
        </p:nvSpPr>
        <p:spPr>
          <a:xfrm>
            <a:off x="2344158" y="5037947"/>
            <a:ext cx="24729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Answer questions about a conversation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6BCBC60-EC3D-47DA-8355-40F7A17E58FE}"/>
              </a:ext>
            </a:extLst>
          </p:cNvPr>
          <p:cNvSpPr/>
          <p:nvPr/>
        </p:nvSpPr>
        <p:spPr>
          <a:xfrm>
            <a:off x="7355079" y="5037947"/>
            <a:ext cx="24729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/>
              <a:t>practice stating one's opinion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D893222-9910-4967-9303-EF5C90AD956E}"/>
              </a:ext>
            </a:extLst>
          </p:cNvPr>
          <p:cNvSpPr/>
          <p:nvPr/>
        </p:nvSpPr>
        <p:spPr>
          <a:xfrm>
            <a:off x="4529580" y="2853701"/>
            <a:ext cx="27815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Practice the –er sound at the end of the words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3E1F797-874E-4D04-8F47-AB34F82F8387}"/>
              </a:ext>
            </a:extLst>
          </p:cNvPr>
          <p:cNvSpPr txBox="1"/>
          <p:nvPr/>
        </p:nvSpPr>
        <p:spPr>
          <a:xfrm>
            <a:off x="1444659" y="896723"/>
            <a:ext cx="6169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dirty="0">
                <a:latin typeface="Comic Sans MS" panose="030F0702030302020204" pitchFamily="66" charset="0"/>
              </a:rPr>
              <a:t>At the end of this session, the students will be able to :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0E6A941-77B2-48B9-BE7D-3A564683A66D}"/>
              </a:ext>
            </a:extLst>
          </p:cNvPr>
          <p:cNvSpPr txBox="1"/>
          <p:nvPr/>
        </p:nvSpPr>
        <p:spPr>
          <a:xfrm>
            <a:off x="1110447" y="2788760"/>
            <a:ext cx="3029492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800" b="1" dirty="0"/>
              <a:t>Fill in the missing information from an audio material </a:t>
            </a:r>
          </a:p>
        </p:txBody>
      </p:sp>
    </p:spTree>
    <p:extLst>
      <p:ext uri="{BB962C8B-B14F-4D97-AF65-F5344CB8AC3E}">
        <p14:creationId xmlns:p14="http://schemas.microsoft.com/office/powerpoint/2010/main" val="23898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9C31CC4C-8939-4907-9D97-40B8D175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AA3CB6E-CECD-4B9B-A4F6-07612A0FA3A1}"/>
              </a:ext>
            </a:extLst>
          </p:cNvPr>
          <p:cNvSpPr txBox="1"/>
          <p:nvPr/>
        </p:nvSpPr>
        <p:spPr>
          <a:xfrm>
            <a:off x="-106988" y="4869710"/>
            <a:ext cx="405068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Open your book page 93</a:t>
            </a:r>
            <a:endParaRPr lang="ar-SA" sz="4000" b="1" dirty="0"/>
          </a:p>
        </p:txBody>
      </p:sp>
      <p:pic>
        <p:nvPicPr>
          <p:cNvPr id="5" name="رسم 4" descr="فصل دراسي">
            <a:extLst>
              <a:ext uri="{FF2B5EF4-FFF2-40B4-BE49-F238E27FC236}">
                <a16:creationId xmlns:a16="http://schemas.microsoft.com/office/drawing/2014/main" id="{28D5FC7C-A579-4236-979C-3278749E5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854" y="3050111"/>
            <a:ext cx="2659093" cy="201969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112732A-7B41-4C82-AC46-72B1C8262323}"/>
              </a:ext>
            </a:extLst>
          </p:cNvPr>
          <p:cNvSpPr txBox="1"/>
          <p:nvPr/>
        </p:nvSpPr>
        <p:spPr>
          <a:xfrm>
            <a:off x="3409656" y="1406884"/>
            <a:ext cx="58069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9600" dirty="0">
                <a:latin typeface="Arial Rounded MT Bold" panose="020F0704030504030204" pitchFamily="34" charset="0"/>
              </a:rPr>
              <a:t>Listening</a:t>
            </a:r>
            <a:endParaRPr lang="ar-SA" sz="9600" dirty="0">
              <a:latin typeface="Arial Rounded MT Bold" panose="020F07040305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99FF6BA-BEDA-4942-852E-E8254F924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09" y="3631001"/>
            <a:ext cx="2476403" cy="209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D9F1615-193F-4C38-8991-0BAF40BC4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69" y="2396978"/>
            <a:ext cx="5684195" cy="425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47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774</Words>
  <Application>Microsoft Office PowerPoint</Application>
  <PresentationFormat>شاشة عريضة</PresentationFormat>
  <Paragraphs>127</Paragraphs>
  <Slides>45</Slides>
  <Notes>1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45</vt:i4>
      </vt:variant>
    </vt:vector>
  </HeadingPairs>
  <TitlesOfParts>
    <vt:vector size="59" baseType="lpstr">
      <vt:lpstr>-apple-system</vt:lpstr>
      <vt:lpstr>Arial</vt:lpstr>
      <vt:lpstr>Arial Rounded MT Bold</vt:lpstr>
      <vt:lpstr>BRADDON</vt:lpstr>
      <vt:lpstr>Calibri</vt:lpstr>
      <vt:lpstr>Calibri Light</vt:lpstr>
      <vt:lpstr>Comic Sans MS</vt:lpstr>
      <vt:lpstr>MV Boli</vt:lpstr>
      <vt:lpstr>MyriadPro-Light</vt:lpstr>
      <vt:lpstr>MyriadPro-LightIt</vt:lpstr>
      <vt:lpstr>MyriadPro-Semibold</vt:lpstr>
      <vt:lpstr>MyriadPro-SemiboldIt</vt:lpstr>
      <vt:lpstr>Söhne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atheer alomar</dc:creator>
  <cp:lastModifiedBy>أمجاد الحربي</cp:lastModifiedBy>
  <cp:revision>41</cp:revision>
  <dcterms:created xsi:type="dcterms:W3CDTF">2023-12-27T19:30:18Z</dcterms:created>
  <dcterms:modified xsi:type="dcterms:W3CDTF">2024-01-20T07:17:06Z</dcterms:modified>
</cp:coreProperties>
</file>