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603" r:id="rId5"/>
    <p:sldId id="258" r:id="rId6"/>
    <p:sldId id="259" r:id="rId7"/>
    <p:sldId id="597" r:id="rId8"/>
    <p:sldId id="598" r:id="rId9"/>
    <p:sldId id="260" r:id="rId10"/>
    <p:sldId id="261" r:id="rId11"/>
    <p:sldId id="605" r:id="rId12"/>
    <p:sldId id="599" r:id="rId13"/>
    <p:sldId id="606" r:id="rId14"/>
    <p:sldId id="60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8937"/>
    <a:srgbClr val="B09DBA"/>
    <a:srgbClr val="932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1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0:51:48.77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28 669 1839 0 0,'-28'-27'9535'0'0,"54"51"-7284"0"0,-10-6-1678 0 0,-1 1 0 0 0,-1 1 1 0 0,0 0-1 0 0,-2 0 1 0 0,16 35-1 0 0,-10-19-447 0 0,-5-15-36 0 0,1 0-1 0 0,0-2 1 0 0,2 1-1 0 0,23 22 0 0 0,-13-14 64 0 0,-10-13 11 0 0,1 0 0 0 0,0-2 0 0 0,19 13-1 0 0,-22-16-50 0 0,-7-6-16 0 0,0 0-1 0 0,0 0 0 0 0,1 0 0 0 0,-1-1 1 0 0,1 0-1 0 0,0 0 0 0 0,0-1 0 0 0,13 2 1 0 0,-17-3-47 0 0,0-1 0 0 0,-1 1-1 0 0,1-1 1 0 0,0 0 0 0 0,0 0 0 0 0,0-1 0 0 0,0 1 0 0 0,0-1 0 0 0,0 0-1 0 0,0 0 1 0 0,-1 0 0 0 0,1 0 0 0 0,0-1 0 0 0,-1 1 0 0 0,1-1 0 0 0,-1 0 0 0 0,1 0-1 0 0,-1 0 1 0 0,4-4 0 0 0,-6 5 14 0 0,9-11 54 0 0,-3 0-84 0 0,1-1 1 0 0,-2 1 0 0 0,1-1 0 0 0,-2-1 0 0 0,0 1-1 0 0,5-23 1 0 0,3-3 47 0 0,-6 18-45 0 0,2 1-1 0 0,0 1 1 0 0,2 0 0 0 0,0 0-1 0 0,1 1 1 0 0,0 0 0 0 0,21-22-1 0 0,-23 31-13 0 0,0 0 1 0 0,1 0-1 0 0,0 1 0 0 0,13-8 0 0 0,53-24 48 0 0,-24 12-66 0 0,-31 16-5 0 0,-1-1 0 0 0,0 0 0 0 0,0-2 0 0 0,-2 0 0 0 0,0-2 0 0 0,0 0 0 0 0,21-27 0 0 0,-12 3 1 0 0,40-75 0 0 0,10-16-253 0 0,-66 115 22 0 0,0 1 0 0 0,2 0 0 0 0,0 1 1 0 0,0 0-1 0 0,25-18 0 0 0,31-12-1761 0 0,10 1-4533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0:51:52.61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28 669 1839 0 0,'-28'-27'9535'0'0,"54"51"-7284"0"0,-10-6-1678 0 0,-1 1 0 0 0,-1 1 1 0 0,0 0-1 0 0,-2 0 1 0 0,16 35-1 0 0,-10-19-447 0 0,-5-15-36 0 0,1 0-1 0 0,0-2 1 0 0,2 1-1 0 0,23 22 0 0 0,-13-14 64 0 0,-10-13 11 0 0,1 0 0 0 0,0-2 0 0 0,19 13-1 0 0,-22-16-50 0 0,-7-6-16 0 0,0 0-1 0 0,0 0 0 0 0,1 0 0 0 0,-1-1 1 0 0,1 0-1 0 0,0 0 0 0 0,0-1 0 0 0,13 2 1 0 0,-17-3-47 0 0,0-1 0 0 0,-1 1-1 0 0,1-1 1 0 0,0 0 0 0 0,0 0 0 0 0,0-1 0 0 0,0 1 0 0 0,0-1 0 0 0,0 0-1 0 0,0 0 1 0 0,-1 0 0 0 0,1 0 0 0 0,0-1 0 0 0,-1 1 0 0 0,1-1 0 0 0,-1 0 0 0 0,1 0-1 0 0,-1 0 1 0 0,4-4 0 0 0,-6 5 14 0 0,9-11 54 0 0,-3 0-84 0 0,1-1 1 0 0,-2 1 0 0 0,1-1 0 0 0,-2-1 0 0 0,0 1-1 0 0,5-23 1 0 0,3-3 47 0 0,-6 18-45 0 0,2 1-1 0 0,0 1 1 0 0,2 0 0 0 0,0 0-1 0 0,1 1 1 0 0,0 0 0 0 0,21-22-1 0 0,-23 31-13 0 0,0 0 1 0 0,1 0-1 0 0,0 1 0 0 0,13-8 0 0 0,53-24 48 0 0,-24 12-66 0 0,-31 16-5 0 0,-1-1 0 0 0,0 0 0 0 0,0-2 0 0 0,-2 0 0 0 0,0-2 0 0 0,0 0 0 0 0,21-27 0 0 0,-12 3 1 0 0,40-75 0 0 0,10-16-253 0 0,-66 115 22 0 0,0 1 0 0 0,2 0 0 0 0,0 1 1 0 0,0 0-1 0 0,25-18 0 0 0,31-12-1761 0 0,10 1-4533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0:51:53.40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28 669 1839 0 0,'-28'-27'9535'0'0,"54"51"-7284"0"0,-10-6-1678 0 0,-1 1 0 0 0,-1 1 1 0 0,0 0-1 0 0,-2 0 1 0 0,16 35-1 0 0,-10-19-447 0 0,-5-15-36 0 0,1 0-1 0 0,0-2 1 0 0,2 1-1 0 0,23 22 0 0 0,-13-14 64 0 0,-10-13 11 0 0,1 0 0 0 0,0-2 0 0 0,19 13-1 0 0,-22-16-50 0 0,-7-6-16 0 0,0 0-1 0 0,0 0 0 0 0,1 0 0 0 0,-1-1 1 0 0,1 0-1 0 0,0 0 0 0 0,0-1 0 0 0,13 2 1 0 0,-17-3-47 0 0,0-1 0 0 0,-1 1-1 0 0,1-1 1 0 0,0 0 0 0 0,0 0 0 0 0,0-1 0 0 0,0 1 0 0 0,0-1 0 0 0,0 0-1 0 0,0 0 1 0 0,-1 0 0 0 0,1 0 0 0 0,0-1 0 0 0,-1 1 0 0 0,1-1 0 0 0,-1 0 0 0 0,1 0-1 0 0,-1 0 1 0 0,4-4 0 0 0,-6 5 14 0 0,9-11 54 0 0,-3 0-84 0 0,1-1 1 0 0,-2 1 0 0 0,1-1 0 0 0,-2-1 0 0 0,0 1-1 0 0,5-23 1 0 0,3-3 47 0 0,-6 18-45 0 0,2 1-1 0 0,0 1 1 0 0,2 0 0 0 0,0 0-1 0 0,1 1 1 0 0,0 0 0 0 0,21-22-1 0 0,-23 31-13 0 0,0 0 1 0 0,1 0-1 0 0,0 1 0 0 0,13-8 0 0 0,53-24 48 0 0,-24 12-66 0 0,-31 16-5 0 0,-1-1 0 0 0,0 0 0 0 0,0-2 0 0 0,-2 0 0 0 0,0-2 0 0 0,0 0 0 0 0,21-27 0 0 0,-12 3 1 0 0,40-75 0 0 0,10-16-253 0 0,-66 115 22 0 0,0 1 0 0 0,2 0 0 0 0,0 1 1 0 0,0 0-1 0 0,25-18 0 0 0,31-12-1761 0 0,10 1-4533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ordwall.net/resource/28525415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slide" Target="slide14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gif"/><Relationship Id="rId12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slide" Target="slide5.xml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customXml" Target="../ink/ink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customXml" Target="../ink/ink3.xml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slide" Target="slide5.xml"/><Relationship Id="rId15" Type="http://schemas.openxmlformats.org/officeDocument/2006/relationships/customXml" Target="../ink/ink2.xml"/><Relationship Id="rId10" Type="http://schemas.openxmlformats.org/officeDocument/2006/relationships/image" Target="../media/image32.JPG"/><Relationship Id="rId4" Type="http://schemas.openxmlformats.org/officeDocument/2006/relationships/image" Target="../media/image5.jpe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5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jpeg"/><Relationship Id="rId5" Type="http://schemas.openxmlformats.org/officeDocument/2006/relationships/slide" Target="slide5.xml"/><Relationship Id="rId4" Type="http://schemas.openxmlformats.org/officeDocument/2006/relationships/image" Target="../media/image5.jpe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5.xml"/><Relationship Id="rId7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129" y="3122269"/>
            <a:ext cx="6092461" cy="313537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4 listening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5 </a:t>
            </a:r>
            <a:r>
              <a:rPr lang="en-US" sz="5300" dirty="0">
                <a:latin typeface="Goudy Old Style" panose="02020502050305020303" pitchFamily="18" charset="0"/>
              </a:rPr>
              <a:t>pronunciation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6 conversation 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7 about you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830997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91 - 92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A70650A0-878B-1857-EB75-553329BB9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937" y="1640487"/>
            <a:ext cx="7301069" cy="95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3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2871BF55-F5AF-53B2-B1FA-14ADA2F81506}"/>
              </a:ext>
            </a:extLst>
          </p:cNvPr>
          <p:cNvSpPr/>
          <p:nvPr/>
        </p:nvSpPr>
        <p:spPr>
          <a:xfrm>
            <a:off x="9941052" y="2490907"/>
            <a:ext cx="225094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are riding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CAE7C04-D62A-BC77-45FF-AB6559DAF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28" t="46349"/>
          <a:stretch/>
        </p:blipFill>
        <p:spPr>
          <a:xfrm>
            <a:off x="5045529" y="3880757"/>
            <a:ext cx="4506099" cy="27050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04B1DA9-529F-2150-3C40-8AD2E22107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556" r="58186" b="12460"/>
          <a:stretch/>
        </p:blipFill>
        <p:spPr>
          <a:xfrm>
            <a:off x="456836" y="4202941"/>
            <a:ext cx="4893494" cy="1850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D1B9022-FE6E-0027-2365-AB83FD8EB0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01" t="2620" r="3166" b="54920"/>
          <a:stretch/>
        </p:blipFill>
        <p:spPr>
          <a:xfrm>
            <a:off x="4606784" y="239121"/>
            <a:ext cx="7353300" cy="291192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7E5042B-6EE9-04A1-9E0B-D64D574F4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3" t="10238" r="65999" b="72302"/>
          <a:stretch/>
        </p:blipFill>
        <p:spPr>
          <a:xfrm>
            <a:off x="456836" y="1012371"/>
            <a:ext cx="4196816" cy="1431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F225CE5-47CE-4137-A57A-A2ED33D3F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CDF532-7A31-4FEB-BF8E-5D20B1D82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9EF154-55CA-4470-86D7-4444FA75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A16D93-C1C4-4950-8D6F-7E066D3EB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EF3C1DF-62BB-40F4-A85E-95E115F82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0519E85-2B1A-4392-910B-D3CD6BFFE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CC2BAC3-B1F6-430E-A9C0-EA922686E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378EDAA-DD1F-48C2-9D7A-1A8D91E12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2CDAD17-D3BC-450C-B73D-DACE87956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7317DCF-5558-46CD-B9CB-B1E745A6C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4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3794CB5-61AF-4CF1-8BE2-E7EEB69F1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004723"/>
            <a:ext cx="11281609" cy="239607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96453A-09C8-4335-9D3C-B99FAC9F2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4169490"/>
            <a:ext cx="10954512" cy="206654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D9BE7070-FC0C-7783-F428-94E7B662C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170" y="4644082"/>
            <a:ext cx="9732773" cy="9515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83000"/>
              </a:lnSpc>
            </a:pPr>
            <a:r>
              <a:rPr lang="en-US" sz="6000" cap="all" spc="-100"/>
              <a:t>Lets play</a:t>
            </a:r>
          </a:p>
        </p:txBody>
      </p:sp>
      <p:sp>
        <p:nvSpPr>
          <p:cNvPr id="41" name="Round Single Corner Rectangle 15">
            <a:extLst>
              <a:ext uri="{FF2B5EF4-FFF2-40B4-BE49-F238E27FC236}">
                <a16:creationId xmlns:a16="http://schemas.microsoft.com/office/drawing/2014/main" id="{8BD9652E-A54E-4840-997E-7009D754C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39605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ff774d21-7b33-4db4-92a3-c869d521ddb5">
            <a:hlinkClick r:id="" action="ppaction://media"/>
            <a:extLst>
              <a:ext uri="{FF2B5EF4-FFF2-40B4-BE49-F238E27FC236}">
                <a16:creationId xmlns:a16="http://schemas.microsoft.com/office/drawing/2014/main" id="{A205AFDE-4AE4-5835-494A-CC08245D2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974" y="636679"/>
            <a:ext cx="3434402" cy="4579202"/>
          </a:xfrm>
          <a:prstGeom prst="rect">
            <a:avLst/>
          </a:prstGeom>
        </p:spPr>
      </p:pic>
      <p:sp>
        <p:nvSpPr>
          <p:cNvPr id="43" name="Round Single Corner Rectangle 27">
            <a:extLst>
              <a:ext uri="{FF2B5EF4-FFF2-40B4-BE49-F238E27FC236}">
                <a16:creationId xmlns:a16="http://schemas.microsoft.com/office/drawing/2014/main" id="{B56AC20B-A3B1-4105-A699-D9802D20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89310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dice">
            <a:extLst>
              <a:ext uri="{FF2B5EF4-FFF2-40B4-BE49-F238E27FC236}">
                <a16:creationId xmlns:a16="http://schemas.microsoft.com/office/drawing/2014/main" id="{5DC65DAF-5F2A-EF5B-0B68-6D94CAF3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463" y="867183"/>
            <a:ext cx="2569464" cy="25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 Single Corner Rectangle 30">
            <a:extLst>
              <a:ext uri="{FF2B5EF4-FFF2-40B4-BE49-F238E27FC236}">
                <a16:creationId xmlns:a16="http://schemas.microsoft.com/office/drawing/2014/main" id="{DDBE4B1E-E819-4CA0-BAB3-8B100D8D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4848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Create Gamified Interactive Reviews with Wordwall | Profweb">
            <a:hlinkClick r:id="rId7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1405" y="1373023"/>
            <a:ext cx="2962656" cy="155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4A26674-03A0-4229-8F1A-0D8B00838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3983624"/>
            <a:ext cx="1920240" cy="5078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ED3149E-57D5-4D11-8115-8EB25BCCF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3983623"/>
            <a:ext cx="0" cy="429768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8B64ECB-E742-47C6-9FAE-599DEDB7E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3983623"/>
            <a:ext cx="0" cy="429768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6BFBB21-8CA8-4010-8FFE-39BBAD5B9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11199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0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231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</a:t>
            </a:r>
            <a:r>
              <a:rPr lang="en-US" sz="2400" dirty="0"/>
              <a:t>conversation</a:t>
            </a:r>
            <a:endParaRPr lang="en-US" sz="3200" dirty="0"/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B16ED9A3-C202-2640-9DF1-7235AF4AE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0" y="1800296"/>
            <a:ext cx="9309697" cy="4505655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81641" y="192720"/>
            <a:ext cx="291199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p.231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E90AC49-312E-E3A4-2B98-D7866D9EFC14}"/>
              </a:ext>
            </a:extLst>
          </p:cNvPr>
          <p:cNvSpPr/>
          <p:nvPr/>
        </p:nvSpPr>
        <p:spPr>
          <a:xfrm>
            <a:off x="1493737" y="2500031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always</a:t>
            </a:r>
            <a:endParaRPr lang="ar-SA" sz="2800" b="1" dirty="0">
              <a:solidFill>
                <a:srgbClr val="C0000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A14CE39-399C-5221-6256-361698A37A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2497"/>
          <a:stretch/>
        </p:blipFill>
        <p:spPr>
          <a:xfrm>
            <a:off x="279677" y="310242"/>
            <a:ext cx="8116562" cy="1200329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CD08A390-D333-075E-4384-683C058C91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425017"/>
                  </p:ext>
                </p:extLst>
              </p:nvPr>
            </p:nvGraphicFramePr>
            <p:xfrm>
              <a:off x="9409860" y="1895364"/>
              <a:ext cx="2498271" cy="1405277"/>
            </p:xfrm>
            <a:graphic>
              <a:graphicData uri="http://schemas.microsoft.com/office/powerpoint/2016/slidezoom">
                <pslz:sldZm>
                  <pslz:sldZmObj sldId="608" cId="2864452343">
                    <pslz:zmPr id="{9AC8B833-82C6-4745-A035-2E2D087E5096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8271" cy="140527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2" name="صورة الشريحة 1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D08A390-D333-075E-4384-683C058C91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09860" y="1895364"/>
                <a:ext cx="2498271" cy="140527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D248C7-9969-4464-8141-962260943E99}"/>
              </a:ext>
            </a:extLst>
          </p:cNvPr>
          <p:cNvSpPr/>
          <p:nvPr/>
        </p:nvSpPr>
        <p:spPr>
          <a:xfrm>
            <a:off x="4666923" y="2500031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before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2C47CAD-B8EC-F53A-D0B1-61471CD5D46D}"/>
              </a:ext>
            </a:extLst>
          </p:cNvPr>
          <p:cNvSpPr/>
          <p:nvPr/>
        </p:nvSpPr>
        <p:spPr>
          <a:xfrm>
            <a:off x="1493737" y="3109631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usually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A90AC37-B64E-05FE-601D-D22CFF0B4567}"/>
              </a:ext>
            </a:extLst>
          </p:cNvPr>
          <p:cNvSpPr/>
          <p:nvPr/>
        </p:nvSpPr>
        <p:spPr>
          <a:xfrm>
            <a:off x="4352028" y="3109631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after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8F50589-BC27-3A79-09D5-4617C5F1472E}"/>
              </a:ext>
            </a:extLst>
          </p:cNvPr>
          <p:cNvSpPr/>
          <p:nvPr/>
        </p:nvSpPr>
        <p:spPr>
          <a:xfrm>
            <a:off x="2970333" y="3618988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everyday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A197BCB-BB6C-BD15-D987-7BD188C526C5}"/>
              </a:ext>
            </a:extLst>
          </p:cNvPr>
          <p:cNvSpPr/>
          <p:nvPr/>
        </p:nvSpPr>
        <p:spPr>
          <a:xfrm>
            <a:off x="2862267" y="4184571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73898AC-4766-FFBD-53D7-8DB42050EAE5}"/>
              </a:ext>
            </a:extLst>
          </p:cNvPr>
          <p:cNvSpPr/>
          <p:nvPr/>
        </p:nvSpPr>
        <p:spPr>
          <a:xfrm>
            <a:off x="5720558" y="4142208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Then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A06D94F-C522-A496-C3C0-4C2A27BE80D4}"/>
              </a:ext>
            </a:extLst>
          </p:cNvPr>
          <p:cNvSpPr/>
          <p:nvPr/>
        </p:nvSpPr>
        <p:spPr>
          <a:xfrm>
            <a:off x="1736793" y="4693928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at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905DB1F7-00BE-06BD-4D91-B71345997AF0}"/>
              </a:ext>
            </a:extLst>
          </p:cNvPr>
          <p:cNvSpPr/>
          <p:nvPr/>
        </p:nvSpPr>
        <p:spPr>
          <a:xfrm>
            <a:off x="1870345" y="5217148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never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60410BB3-BA34-2D6D-FBEF-D4636212F83B}"/>
              </a:ext>
            </a:extLst>
          </p:cNvPr>
          <p:cNvSpPr/>
          <p:nvPr/>
        </p:nvSpPr>
        <p:spPr>
          <a:xfrm>
            <a:off x="4970526" y="5202898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2DC17710-BF5D-4C82-08FC-0571A8F62AFA}"/>
              </a:ext>
            </a:extLst>
          </p:cNvPr>
          <p:cNvSpPr/>
          <p:nvPr/>
        </p:nvSpPr>
        <p:spPr>
          <a:xfrm>
            <a:off x="1911640" y="5803913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never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BE663D62-39A0-23FE-11E3-B909413FCE5F}"/>
              </a:ext>
            </a:extLst>
          </p:cNvPr>
          <p:cNvSpPr/>
          <p:nvPr/>
        </p:nvSpPr>
        <p:spPr>
          <a:xfrm>
            <a:off x="5113214" y="5775800"/>
            <a:ext cx="165105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at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hlinkClick r:id="rId3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AEF1F08-CE8F-0DC0-71FE-1071EAE898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317"/>
          <a:stretch/>
        </p:blipFill>
        <p:spPr>
          <a:xfrm>
            <a:off x="357101" y="16573"/>
            <a:ext cx="9957113" cy="670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52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Use adverbs of frequency to </a:t>
            </a:r>
            <a:r>
              <a:rPr lang="en-US" sz="2000" b="1" dirty="0"/>
              <a:t>talk about </a:t>
            </a:r>
            <a:r>
              <a:rPr lang="en-US" sz="2400" b="1" dirty="0"/>
              <a:t>daily activities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Apply reduction in Does he/ Does she</a:t>
            </a:r>
            <a:endParaRPr lang="en-US" sz="4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383178" y="4729131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Use the "real talk " phrases in a conversation</a:t>
            </a:r>
            <a:endParaRPr lang="en-US" sz="6600" b="1" dirty="0"/>
          </a:p>
        </p:txBody>
      </p:sp>
      <p:pic>
        <p:nvPicPr>
          <p:cNvPr id="2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465743DB-DAED-3E22-0A29-C6E9A3312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5559643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5CAD5B8-BE2D-2638-A960-C938D12837DF}"/>
              </a:ext>
            </a:extLst>
          </p:cNvPr>
          <p:cNvSpPr/>
          <p:nvPr/>
        </p:nvSpPr>
        <p:spPr>
          <a:xfrm>
            <a:off x="1383178" y="5759307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Answer questions from a conversation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3DD6DAF-BFBA-3CA2-938C-A1DECB3EC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445" y="138453"/>
            <a:ext cx="5083830" cy="61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Revision</a:t>
            </a:r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  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lustration of Kids Raising their Hands Asking Questions ...">
            <a:extLst>
              <a:ext uri="{FF2B5EF4-FFF2-40B4-BE49-F238E27FC236}">
                <a16:creationId xmlns:a16="http://schemas.microsoft.com/office/drawing/2014/main" id="{A5EF302B-CDE4-7F2B-6655-7693809F9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 bwMode="auto">
          <a:xfrm>
            <a:off x="7316433" y="2116519"/>
            <a:ext cx="4176150" cy="3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Bitmoji Image">
            <a:extLst>
              <a:ext uri="{FF2B5EF4-FFF2-40B4-BE49-F238E27FC236}">
                <a16:creationId xmlns:a16="http://schemas.microsoft.com/office/drawing/2014/main" id="{11E896CC-E501-11C1-329B-4456895EB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12" y="-207466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58DFCCE-F653-72C3-68C0-7045F20E28CE}"/>
              </a:ext>
            </a:extLst>
          </p:cNvPr>
          <p:cNvSpPr txBox="1"/>
          <p:nvPr/>
        </p:nvSpPr>
        <p:spPr>
          <a:xfrm>
            <a:off x="693062" y="2217233"/>
            <a:ext cx="1549395" cy="578882"/>
          </a:xfrm>
          <a:prstGeom prst="wedgeRoundRectCallout">
            <a:avLst>
              <a:gd name="adj1" fmla="val 61466"/>
              <a:gd name="adj2" fmla="val 201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39E4B5-5712-C1F1-2C90-9585FC61FB2A}"/>
              </a:ext>
            </a:extLst>
          </p:cNvPr>
          <p:cNvSpPr txBox="1"/>
          <p:nvPr/>
        </p:nvSpPr>
        <p:spPr>
          <a:xfrm>
            <a:off x="828585" y="2828780"/>
            <a:ext cx="1043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100%</a:t>
            </a:r>
            <a:endParaRPr lang="ar-SA" sz="20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CCA24C7-4D5F-C340-DAF0-4754E2CD68F6}"/>
              </a:ext>
            </a:extLst>
          </p:cNvPr>
          <p:cNvSpPr txBox="1"/>
          <p:nvPr/>
        </p:nvSpPr>
        <p:spPr>
          <a:xfrm>
            <a:off x="1220920" y="917257"/>
            <a:ext cx="1935847" cy="578882"/>
          </a:xfrm>
          <a:prstGeom prst="wedgeRoundRectCallout">
            <a:avLst>
              <a:gd name="adj1" fmla="val 93556"/>
              <a:gd name="adj2" fmla="val 45902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558A8FA-A607-3F1A-529F-CF1F855FBF07}"/>
              </a:ext>
            </a:extLst>
          </p:cNvPr>
          <p:cNvSpPr txBox="1"/>
          <p:nvPr/>
        </p:nvSpPr>
        <p:spPr>
          <a:xfrm>
            <a:off x="1220920" y="5564647"/>
            <a:ext cx="1409782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3D7B12E-051F-26ED-6A2E-6BF86A9A8446}"/>
              </a:ext>
            </a:extLst>
          </p:cNvPr>
          <p:cNvSpPr txBox="1"/>
          <p:nvPr/>
        </p:nvSpPr>
        <p:spPr>
          <a:xfrm>
            <a:off x="2943223" y="5548645"/>
            <a:ext cx="1062811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late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B2B9073-4DBF-5D16-316D-76600D7C5F64}"/>
              </a:ext>
            </a:extLst>
          </p:cNvPr>
          <p:cNvSpPr/>
          <p:nvPr/>
        </p:nvSpPr>
        <p:spPr>
          <a:xfrm>
            <a:off x="2490365" y="5509613"/>
            <a:ext cx="599844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C27FD7-D861-5100-CB87-CFDE49103DCB}"/>
              </a:ext>
            </a:extLst>
          </p:cNvPr>
          <p:cNvSpPr txBox="1"/>
          <p:nvPr/>
        </p:nvSpPr>
        <p:spPr>
          <a:xfrm>
            <a:off x="2530678" y="2243843"/>
            <a:ext cx="1641924" cy="578882"/>
          </a:xfrm>
          <a:prstGeom prst="wedgeRoundRectCallout">
            <a:avLst>
              <a:gd name="adj1" fmla="val 61466"/>
              <a:gd name="adj2" fmla="val 201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32A84D7-7B62-83BE-1CF2-3118BE91B29E}"/>
              </a:ext>
            </a:extLst>
          </p:cNvPr>
          <p:cNvSpPr txBox="1"/>
          <p:nvPr/>
        </p:nvSpPr>
        <p:spPr>
          <a:xfrm>
            <a:off x="4418387" y="2266123"/>
            <a:ext cx="2258320" cy="578882"/>
          </a:xfrm>
          <a:prstGeom prst="wedgeRoundRectCallout">
            <a:avLst>
              <a:gd name="adj1" fmla="val 61466"/>
              <a:gd name="adj2" fmla="val 201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666C2DC-0C2F-666C-7590-5E46C4EA7FA3}"/>
              </a:ext>
            </a:extLst>
          </p:cNvPr>
          <p:cNvSpPr txBox="1"/>
          <p:nvPr/>
        </p:nvSpPr>
        <p:spPr>
          <a:xfrm>
            <a:off x="2858612" y="2838286"/>
            <a:ext cx="1043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80%</a:t>
            </a:r>
            <a:endParaRPr lang="ar-SA" sz="2000" b="1" dirty="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4123D4A-9567-8738-26F9-2FECA239C536}"/>
              </a:ext>
            </a:extLst>
          </p:cNvPr>
          <p:cNvSpPr txBox="1"/>
          <p:nvPr/>
        </p:nvSpPr>
        <p:spPr>
          <a:xfrm>
            <a:off x="4888639" y="2847792"/>
            <a:ext cx="1043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50%</a:t>
            </a:r>
            <a:endParaRPr lang="ar-SA" sz="2000" b="1" dirty="0"/>
          </a:p>
        </p:txBody>
      </p:sp>
      <p:pic>
        <p:nvPicPr>
          <p:cNvPr id="32" name="Picture 2" descr="Clock Vector Icon Isolated Stock Illustration - Download Image Now - Clock,  Icon Symbol, Time - iStock">
            <a:extLst>
              <a:ext uri="{FF2B5EF4-FFF2-40B4-BE49-F238E27FC236}">
                <a16:creationId xmlns:a16="http://schemas.microsoft.com/office/drawing/2014/main" id="{91689C0C-F3B9-4464-1D1F-589816B4C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6" t="16842" r="20215" b="24696"/>
          <a:stretch/>
        </p:blipFill>
        <p:spPr bwMode="auto">
          <a:xfrm>
            <a:off x="3823031" y="604839"/>
            <a:ext cx="1549267" cy="153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8D05FA1C-B2CE-8F52-B144-B29644493F18}"/>
              </a:ext>
            </a:extLst>
          </p:cNvPr>
          <p:cNvSpPr/>
          <p:nvPr/>
        </p:nvSpPr>
        <p:spPr>
          <a:xfrm>
            <a:off x="1975848" y="3425522"/>
            <a:ext cx="4060372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dirty="0"/>
              <a:t>I  go  to  school  …………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1B95B15-7073-8C88-1660-322CBB26F5BA}"/>
              </a:ext>
            </a:extLst>
          </p:cNvPr>
          <p:cNvSpPr txBox="1"/>
          <p:nvPr/>
        </p:nvSpPr>
        <p:spPr>
          <a:xfrm>
            <a:off x="647701" y="4068005"/>
            <a:ext cx="7622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bank usually opens ….. nine.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0D1710B-85A5-4599-D09F-C43B387979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71" r="14129" b="83170"/>
          <a:stretch/>
        </p:blipFill>
        <p:spPr>
          <a:xfrm>
            <a:off x="795589" y="4487213"/>
            <a:ext cx="5960006" cy="9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91" y="156707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4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47AD1CD3-5F3C-8819-1011-3B2B3E71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968" y="2335340"/>
            <a:ext cx="2049794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lock Gif - IceGif">
            <a:extLst>
              <a:ext uri="{FF2B5EF4-FFF2-40B4-BE49-F238E27FC236}">
                <a16:creationId xmlns:a16="http://schemas.microsoft.com/office/drawing/2014/main" id="{4899ABBE-FFDE-3B4A-9FCC-800C812E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310" y="-52679"/>
            <a:ext cx="2656230" cy="265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Happy smile emotclip-art with talk speech bubble vector  clip-art illustration">
            <a:extLst>
              <a:ext uri="{FF2B5EF4-FFF2-40B4-BE49-F238E27FC236}">
                <a16:creationId xmlns:a16="http://schemas.microsoft.com/office/drawing/2014/main" id="{161057DC-B153-D21D-CC89-B2763A18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6F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59" y="466492"/>
            <a:ext cx="3791158" cy="283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3D05DD69-29CE-55FA-4AFC-7C86506F09DA}"/>
              </a:ext>
            </a:extLst>
          </p:cNvPr>
          <p:cNvSpPr/>
          <p:nvPr/>
        </p:nvSpPr>
        <p:spPr>
          <a:xfrm>
            <a:off x="2873906" y="1683922"/>
            <a:ext cx="4337776" cy="646331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Answer with emoji</a:t>
            </a:r>
            <a:endParaRPr lang="ar-SA" sz="3600" dirty="0">
              <a:latin typeface="Papyrus" panose="03070502060502030205" pitchFamily="66" charset="0"/>
            </a:endParaRPr>
          </a:p>
        </p:txBody>
      </p:sp>
      <p:pic>
        <p:nvPicPr>
          <p:cNvPr id="10" name="Picture 2" descr="Happy Emoji Clipart Images | Free Download | PNG Transparent Background -  Pngtree">
            <a:extLst>
              <a:ext uri="{FF2B5EF4-FFF2-40B4-BE49-F238E27FC236}">
                <a16:creationId xmlns:a16="http://schemas.microsoft.com/office/drawing/2014/main" id="{14E47FAC-71C5-3D31-9538-ADBDE4A6A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" y="3406671"/>
            <a:ext cx="2105167" cy="12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hinking Emoji Home Framed Fine Art Print | Homosneksual Store">
            <a:extLst>
              <a:ext uri="{FF2B5EF4-FFF2-40B4-BE49-F238E27FC236}">
                <a16:creationId xmlns:a16="http://schemas.microsoft.com/office/drawing/2014/main" id="{6CEDE354-4586-FD02-ABE3-3393A1A69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59" y="4570952"/>
            <a:ext cx="1555630" cy="155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reamy Emoticon Stock Illustration - Download Image Now - Emoticon,  Anthropomorphic Smiley Face, Contemplation - iStock">
            <a:extLst>
              <a:ext uri="{FF2B5EF4-FFF2-40B4-BE49-F238E27FC236}">
                <a16:creationId xmlns:a16="http://schemas.microsoft.com/office/drawing/2014/main" id="{85B60C28-B5F9-A230-1EC7-D2F7F81F4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96" y="3436272"/>
            <a:ext cx="1554584" cy="12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ownload Great Job Emoji Free PNG HQ HQ PNG Image | FreePNGImg">
            <a:extLst>
              <a:ext uri="{FF2B5EF4-FFF2-40B4-BE49-F238E27FC236}">
                <a16:creationId xmlns:a16="http://schemas.microsoft.com/office/drawing/2014/main" id="{239DC41A-1998-9BD3-F58C-E4999CE2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41" y="301245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'm Watching You! | Symbols &amp; Emoticons">
            <a:extLst>
              <a:ext uri="{FF2B5EF4-FFF2-40B4-BE49-F238E27FC236}">
                <a16:creationId xmlns:a16="http://schemas.microsoft.com/office/drawing/2014/main" id="{CAF9560E-02EA-1A9B-E136-E17765DFD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240" y="4356864"/>
            <a:ext cx="3113196" cy="163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3B79F73-D977-9D41-CDA1-9332913490BE}"/>
              </a:ext>
            </a:extLst>
          </p:cNvPr>
          <p:cNvSpPr txBox="1"/>
          <p:nvPr/>
        </p:nvSpPr>
        <p:spPr>
          <a:xfrm>
            <a:off x="402581" y="4731759"/>
            <a:ext cx="2209989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O’clock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AFA16EC-F4FD-2981-F228-21A5B5CF570C}"/>
              </a:ext>
            </a:extLst>
          </p:cNvPr>
          <p:cNvSpPr txBox="1"/>
          <p:nvPr/>
        </p:nvSpPr>
        <p:spPr>
          <a:xfrm>
            <a:off x="2553747" y="5936582"/>
            <a:ext cx="2415581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Monday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49D59D7-5E11-70A1-36E4-8D8F6F3A22B8}"/>
              </a:ext>
            </a:extLst>
          </p:cNvPr>
          <p:cNvSpPr txBox="1"/>
          <p:nvPr/>
        </p:nvSpPr>
        <p:spPr>
          <a:xfrm>
            <a:off x="6667166" y="6070359"/>
            <a:ext cx="2172033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sometimes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D93EAC9-990B-A79A-B62A-872913887D88}"/>
              </a:ext>
            </a:extLst>
          </p:cNvPr>
          <p:cNvSpPr txBox="1"/>
          <p:nvPr/>
        </p:nvSpPr>
        <p:spPr>
          <a:xfrm>
            <a:off x="7965468" y="4837989"/>
            <a:ext cx="1764839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night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569B138-A590-8E50-65C8-67D339D491BB}"/>
              </a:ext>
            </a:extLst>
          </p:cNvPr>
          <p:cNvSpPr txBox="1"/>
          <p:nvPr/>
        </p:nvSpPr>
        <p:spPr>
          <a:xfrm>
            <a:off x="4475858" y="4928069"/>
            <a:ext cx="1761006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early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5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91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8792AEB-137F-7843-A632-8AE458E77C1C}"/>
              </a:ext>
            </a:extLst>
          </p:cNvPr>
          <p:cNvSpPr txBox="1"/>
          <p:nvPr/>
        </p:nvSpPr>
        <p:spPr>
          <a:xfrm>
            <a:off x="5542479" y="403355"/>
            <a:ext cx="3704704" cy="510778"/>
          </a:xfrm>
          <a:prstGeom prst="wedgeRoundRectCallout">
            <a:avLst>
              <a:gd name="adj1" fmla="val -76637"/>
              <a:gd name="adj2" fmla="val 38258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What ….. he do ?</a:t>
            </a:r>
            <a:endParaRPr lang="ar-SA" sz="2400" b="1" dirty="0">
              <a:solidFill>
                <a:srgbClr val="FFFF00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697C922-9E16-92DD-19B8-90152D7CEE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5759" b="80727"/>
          <a:stretch/>
        </p:blipFill>
        <p:spPr>
          <a:xfrm>
            <a:off x="174172" y="372930"/>
            <a:ext cx="4174671" cy="88080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5A77740-C783-2462-6A8B-ED3E60EE09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16" y="1391778"/>
            <a:ext cx="7649341" cy="286033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DC576D9-F3CB-625B-8A6D-4595A1FF48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9843" y="4202941"/>
            <a:ext cx="3651485" cy="2482369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F93B443-605F-4161-4B12-EDC942997F63}"/>
              </a:ext>
            </a:extLst>
          </p:cNvPr>
          <p:cNvGrpSpPr/>
          <p:nvPr/>
        </p:nvGrpSpPr>
        <p:grpSpPr>
          <a:xfrm>
            <a:off x="982575" y="4947558"/>
            <a:ext cx="3336194" cy="1425427"/>
            <a:chOff x="8020382" y="1272326"/>
            <a:chExt cx="3826108" cy="1656828"/>
          </a:xfrm>
        </p:grpSpPr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67BC0FBB-97B1-5378-7F34-A1EDC4440B82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1" name="سهم: لليمين 10">
              <a:extLst>
                <a:ext uri="{FF2B5EF4-FFF2-40B4-BE49-F238E27FC236}">
                  <a16:creationId xmlns:a16="http://schemas.microsoft.com/office/drawing/2014/main" id="{AC0099B7-1FED-0F22-C20A-255368A50135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سهم: لليمين 17">
              <a:extLst>
                <a:ext uri="{FF2B5EF4-FFF2-40B4-BE49-F238E27FC236}">
                  <a16:creationId xmlns:a16="http://schemas.microsoft.com/office/drawing/2014/main" id="{63BB9C81-9B7D-2B85-6FA5-91EBBCDDDF0C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BC08876-C0F7-FEEB-2FD2-BC791D58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66EC67A4-0E35-E7BB-D583-69941DC1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2EEF7980-C224-68A8-ACE2-13C3A0DD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pic>
        <p:nvPicPr>
          <p:cNvPr id="12" name="u11 listening">
            <a:hlinkClick r:id="" action="ppaction://media"/>
            <a:extLst>
              <a:ext uri="{FF2B5EF4-FFF2-40B4-BE49-F238E27FC236}">
                <a16:creationId xmlns:a16="http://schemas.microsoft.com/office/drawing/2014/main" id="{89A3F495-AA10-7836-0341-EE503C91F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17147" y="1524001"/>
            <a:ext cx="1660071" cy="166007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1E6FDECE-EF80-964A-F8F8-DEFA1E0A4D6A}"/>
                  </a:ext>
                </a:extLst>
              </p14:cNvPr>
              <p14:cNvContentPartPr/>
              <p14:nvPr/>
            </p14:nvContentPartPr>
            <p14:xfrm>
              <a:off x="965974" y="1907194"/>
              <a:ext cx="542880" cy="402480"/>
            </p14:xfrm>
          </p:contentPart>
        </mc:Choice>
        <mc:Fallback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1E6FDECE-EF80-964A-F8F8-DEFA1E0A4D6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29974" y="1871194"/>
                <a:ext cx="61452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" name="حبر 26">
                <a:extLst>
                  <a:ext uri="{FF2B5EF4-FFF2-40B4-BE49-F238E27FC236}">
                    <a16:creationId xmlns:a16="http://schemas.microsoft.com/office/drawing/2014/main" id="{D5044F80-2546-0D50-F19C-781A033DD045}"/>
                  </a:ext>
                </a:extLst>
              </p14:cNvPr>
              <p14:cNvContentPartPr/>
              <p14:nvPr/>
            </p14:nvContentPartPr>
            <p14:xfrm>
              <a:off x="965974" y="2766007"/>
              <a:ext cx="542880" cy="402480"/>
            </p14:xfrm>
          </p:contentPart>
        </mc:Choice>
        <mc:Fallback>
          <p:pic>
            <p:nvPicPr>
              <p:cNvPr id="27" name="حبر 26">
                <a:extLst>
                  <a:ext uri="{FF2B5EF4-FFF2-40B4-BE49-F238E27FC236}">
                    <a16:creationId xmlns:a16="http://schemas.microsoft.com/office/drawing/2014/main" id="{D5044F80-2546-0D50-F19C-781A033DD04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29974" y="2730007"/>
                <a:ext cx="61452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8" name="حبر 27">
                <a:extLst>
                  <a:ext uri="{FF2B5EF4-FFF2-40B4-BE49-F238E27FC236}">
                    <a16:creationId xmlns:a16="http://schemas.microsoft.com/office/drawing/2014/main" id="{7730141E-7BB5-4F79-FF8D-81CC79D52BAC}"/>
                  </a:ext>
                </a:extLst>
              </p14:cNvPr>
              <p14:cNvContentPartPr/>
              <p14:nvPr/>
            </p14:nvContentPartPr>
            <p14:xfrm>
              <a:off x="944656" y="3582980"/>
              <a:ext cx="542880" cy="402480"/>
            </p14:xfrm>
          </p:contentPart>
        </mc:Choice>
        <mc:Fallback>
          <p:pic>
            <p:nvPicPr>
              <p:cNvPr id="28" name="حبر 27">
                <a:extLst>
                  <a:ext uri="{FF2B5EF4-FFF2-40B4-BE49-F238E27FC236}">
                    <a16:creationId xmlns:a16="http://schemas.microsoft.com/office/drawing/2014/main" id="{7730141E-7BB5-4F79-FF8D-81CC79D52BA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8656" y="3546980"/>
                <a:ext cx="614520" cy="47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8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91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2C6FBDB-EF12-7078-6BD1-B6424E5D4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26464"/>
            <a:ext cx="12192000" cy="2159726"/>
          </a:xfrm>
          <a:prstGeom prst="rect">
            <a:avLst/>
          </a:prstGeom>
        </p:spPr>
      </p:pic>
      <p:pic>
        <p:nvPicPr>
          <p:cNvPr id="10" name="Picture 6" descr="Practice Pronunciation – Applications sur Google Play">
            <a:extLst>
              <a:ext uri="{FF2B5EF4-FFF2-40B4-BE49-F238E27FC236}">
                <a16:creationId xmlns:a16="http://schemas.microsoft.com/office/drawing/2014/main" id="{317CE2D6-919C-719E-3AEF-D3C55EA57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28" y="4711666"/>
            <a:ext cx="1783372" cy="178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6912892C-6F15-69D2-0B47-FEC99B77346C}"/>
              </a:ext>
            </a:extLst>
          </p:cNvPr>
          <p:cNvSpPr/>
          <p:nvPr/>
        </p:nvSpPr>
        <p:spPr>
          <a:xfrm>
            <a:off x="1619655" y="5402892"/>
            <a:ext cx="304551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Listen </a:t>
            </a:r>
            <a:endParaRPr lang="ar-SA" sz="3600" dirty="0">
              <a:latin typeface="Papyrus" panose="03070502060502030205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B02395E-2A07-318D-667A-EB13C9B7966C}"/>
              </a:ext>
            </a:extLst>
          </p:cNvPr>
          <p:cNvSpPr/>
          <p:nvPr/>
        </p:nvSpPr>
        <p:spPr>
          <a:xfrm>
            <a:off x="5743455" y="5877597"/>
            <a:ext cx="304551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repeat </a:t>
            </a:r>
            <a:endParaRPr lang="ar-SA" sz="3600" dirty="0">
              <a:latin typeface="Papyrus" panose="03070502060502030205" pitchFamily="66" charset="0"/>
            </a:endParaRPr>
          </a:p>
        </p:txBody>
      </p:sp>
      <p:pic>
        <p:nvPicPr>
          <p:cNvPr id="13" name="u11 pron">
            <a:hlinkClick r:id="" action="ppaction://media"/>
            <a:extLst>
              <a:ext uri="{FF2B5EF4-FFF2-40B4-BE49-F238E27FC236}">
                <a16:creationId xmlns:a16="http://schemas.microsoft.com/office/drawing/2014/main" id="{70C06838-6D2F-703B-E83E-7B349E7C8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9359" y="2928295"/>
            <a:ext cx="1783371" cy="17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7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451021-DCA1-8A2A-1EFF-432B2D3D1EE1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92</a:t>
            </a:r>
          </a:p>
        </p:txBody>
      </p:sp>
      <p:pic>
        <p:nvPicPr>
          <p:cNvPr id="1028" name="Picture 4" descr="Remember Clipart 54447 - Creative Manitoba">
            <a:extLst>
              <a:ext uri="{FF2B5EF4-FFF2-40B4-BE49-F238E27FC236}">
                <a16:creationId xmlns:a16="http://schemas.microsoft.com/office/drawing/2014/main" id="{BAF8A4FD-F118-32BD-1F28-D675A9741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74" y="4857409"/>
            <a:ext cx="1117441" cy="144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9065C9B-124A-E428-12C8-617047553A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85" t="10714" r="55247" b="49444"/>
          <a:stretch/>
        </p:blipFill>
        <p:spPr>
          <a:xfrm>
            <a:off x="978589" y="906585"/>
            <a:ext cx="5185234" cy="390252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11BF5F0-A7EF-E584-6A53-1CED3C6F8C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5672" b="90704"/>
          <a:stretch/>
        </p:blipFill>
        <p:spPr>
          <a:xfrm>
            <a:off x="236299" y="269073"/>
            <a:ext cx="3027156" cy="63751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8F1EAAE-9BAF-FC61-8D67-0F58935754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761" b="29581"/>
          <a:stretch/>
        </p:blipFill>
        <p:spPr>
          <a:xfrm>
            <a:off x="6096000" y="367743"/>
            <a:ext cx="2439917" cy="25098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1A759D7-357F-954D-6C0F-2156210F54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58" t="50634" r="63259" b="19763"/>
          <a:stretch/>
        </p:blipFill>
        <p:spPr>
          <a:xfrm>
            <a:off x="5963047" y="3976529"/>
            <a:ext cx="3810397" cy="2742851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6CE8B00-A3F3-74B9-B5D4-62A114E27320}"/>
              </a:ext>
            </a:extLst>
          </p:cNvPr>
          <p:cNvSpPr txBox="1"/>
          <p:nvPr/>
        </p:nvSpPr>
        <p:spPr>
          <a:xfrm>
            <a:off x="8182633" y="762634"/>
            <a:ext cx="3704704" cy="510778"/>
          </a:xfrm>
          <a:prstGeom prst="wedgeRoundRectCallout">
            <a:avLst>
              <a:gd name="adj1" fmla="val -76637"/>
              <a:gd name="adj2" fmla="val 38258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What is he doing ?</a:t>
            </a:r>
            <a:endParaRPr lang="ar-SA" sz="2400" b="1" dirty="0">
              <a:solidFill>
                <a:srgbClr val="FFFF00"/>
              </a:solidFill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D71C13E-0DC5-EFEF-0AC5-6E40BD71E1A1}"/>
              </a:ext>
            </a:extLst>
          </p:cNvPr>
          <p:cNvGrpSpPr/>
          <p:nvPr/>
        </p:nvGrpSpPr>
        <p:grpSpPr>
          <a:xfrm>
            <a:off x="9811859" y="1384969"/>
            <a:ext cx="2231759" cy="2044030"/>
            <a:chOff x="9746865" y="462199"/>
            <a:chExt cx="2231759" cy="2044030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AA50A011-3C54-2A7E-9611-24F72A14F83C}"/>
                </a:ext>
              </a:extLst>
            </p:cNvPr>
            <p:cNvSpPr/>
            <p:nvPr/>
          </p:nvSpPr>
          <p:spPr>
            <a:xfrm>
              <a:off x="9746865" y="1859898"/>
              <a:ext cx="2231759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Role paly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19" name="Picture 2" descr="Download Role Play In The Classroom Clipart Role-playing - Clipart  Classroom Role Play, HD Png Download - vhv">
              <a:extLst>
                <a:ext uri="{FF2B5EF4-FFF2-40B4-BE49-F238E27FC236}">
                  <a16:creationId xmlns:a16="http://schemas.microsoft.com/office/drawing/2014/main" id="{143E5479-C684-9D90-73EA-B1E3CFD8E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085" y="462199"/>
              <a:ext cx="1890152" cy="139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u11 conv">
            <a:hlinkClick r:id="" action="ppaction://media"/>
            <a:extLst>
              <a:ext uri="{FF2B5EF4-FFF2-40B4-BE49-F238E27FC236}">
                <a16:creationId xmlns:a16="http://schemas.microsoft.com/office/drawing/2014/main" id="{ADA60650-EBB7-3E37-8872-BDBB01CE8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20857" y="4581016"/>
            <a:ext cx="2160814" cy="216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5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7EF462F-282B-7303-F3CE-C2A63C2C91DD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92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8751265-7414-6FE2-0366-567FBEEB51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500" t="9076" r="1903" b="60046"/>
          <a:stretch/>
        </p:blipFill>
        <p:spPr>
          <a:xfrm>
            <a:off x="288565" y="438358"/>
            <a:ext cx="5858633" cy="221775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6DCE41A-9E86-EFC2-7E7C-594F26069F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107627"/>
              </a:clrFrom>
              <a:clrTo>
                <a:srgbClr val="107627">
                  <a:alpha val="0"/>
                </a:srgbClr>
              </a:clrTo>
            </a:clrChange>
          </a:blip>
          <a:srcRect t="23450" r="50848" b="49013"/>
          <a:stretch/>
        </p:blipFill>
        <p:spPr>
          <a:xfrm>
            <a:off x="1958019" y="2539884"/>
            <a:ext cx="5992586" cy="1670957"/>
          </a:xfrm>
          <a:prstGeom prst="rect">
            <a:avLst/>
          </a:prstGeom>
        </p:spPr>
      </p:pic>
      <p:pic>
        <p:nvPicPr>
          <p:cNvPr id="12" name="Picture 2" descr="Classroom Cartoon clipart - Student, Teamwork, Communication ...">
            <a:extLst>
              <a:ext uri="{FF2B5EF4-FFF2-40B4-BE49-F238E27FC236}">
                <a16:creationId xmlns:a16="http://schemas.microsoft.com/office/drawing/2014/main" id="{FADE7E63-426B-ECB8-A1D1-ED2E4280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893" y="986378"/>
            <a:ext cx="1833105" cy="1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est 1 Minute Timer GIFs | Gfycat">
            <a:extLst>
              <a:ext uri="{FF2B5EF4-FFF2-40B4-BE49-F238E27FC236}">
                <a16:creationId xmlns:a16="http://schemas.microsoft.com/office/drawing/2014/main" id="{7D0925FD-90F4-A725-9C28-289BD795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893" y="2371392"/>
            <a:ext cx="1880191" cy="105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CC6455F3-E276-6FAF-69FB-2E89422003AE}"/>
              </a:ext>
            </a:extLst>
          </p:cNvPr>
          <p:cNvSpPr/>
          <p:nvPr/>
        </p:nvSpPr>
        <p:spPr>
          <a:xfrm>
            <a:off x="1270579" y="4342141"/>
            <a:ext cx="8254421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1- He usually works out for an hour.</a:t>
            </a:r>
          </a:p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2- He has a karate lesson.</a:t>
            </a:r>
          </a:p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3- He’s learning some difficult karate moves.</a:t>
            </a:r>
            <a:endParaRPr lang="ar-SA" sz="32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6" name="صورة الشريحة 15">
                <a:extLst>
                  <a:ext uri="{FF2B5EF4-FFF2-40B4-BE49-F238E27FC236}">
                    <a16:creationId xmlns:a16="http://schemas.microsoft.com/office/drawing/2014/main" id="{8A00D799-6A77-5E0B-2B68-34243035A9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1740651"/>
                  </p:ext>
                </p:extLst>
              </p:nvPr>
            </p:nvGraphicFramePr>
            <p:xfrm>
              <a:off x="6242957" y="656891"/>
              <a:ext cx="3048000" cy="1714500"/>
            </p:xfrm>
            <a:graphic>
              <a:graphicData uri="http://schemas.microsoft.com/office/powerpoint/2016/slidezoom">
                <pslz:sldZm>
                  <pslz:sldZmObj sldId="598" cId="3662756125">
                    <pslz:zmPr id="{F87ADFB0-74AB-49E7-9223-67B8E0DD603D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6" name="صورة الشريحة 1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8A00D799-6A77-5E0B-2B68-34243035A9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42957" y="65689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بنفسجي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197</Words>
  <Application>Microsoft Office PowerPoint</Application>
  <PresentationFormat>شاشة عريضة</PresentationFormat>
  <Paragraphs>69</Paragraphs>
  <Slides>14</Slides>
  <Notes>0</Notes>
  <HiddenSlides>1</HiddenSlides>
  <MMClips>4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1" baseType="lpstr"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4 listening 5 pronunciation 6 conversation  7 about you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64</cp:revision>
  <dcterms:created xsi:type="dcterms:W3CDTF">2022-08-28T18:22:39Z</dcterms:created>
  <dcterms:modified xsi:type="dcterms:W3CDTF">2024-01-27T11:13:19Z</dcterms:modified>
</cp:coreProperties>
</file>