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597" r:id="rId7"/>
    <p:sldId id="598" r:id="rId8"/>
    <p:sldId id="596" r:id="rId9"/>
    <p:sldId id="260" r:id="rId10"/>
    <p:sldId id="601" r:id="rId11"/>
    <p:sldId id="261" r:id="rId12"/>
    <p:sldId id="605" r:id="rId13"/>
    <p:sldId id="599" r:id="rId14"/>
    <p:sldId id="60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2D80"/>
    <a:srgbClr val="B09DBA"/>
    <a:srgbClr val="508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1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08:39:05.93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 88 919 0 0,'-3'-38'9550'0'0,"5"34"-9582"0"0,9-4-32 0 0,-7 6 29 0 0,4-3 86 0 0,0 0 1 0 0,1 1-1 0 0,-1 0 1 0 0,1 1-1 0 0,0-1 0 0 0,1 2 1 0 0,-1-1-1 0 0,0 2 1 0 0,1-1-1 0 0,17 0 0 0 0,172 2 1489 0 0,-155 2-1099 0 0,56 9-1 0 0,39 3 163 0 0,-20-9-480 0 0,63 0 169 0 0,177-4 1221 0 0,-176 1-1275 0 0,-89-5-204 0 0,328 0 401 0 0,-107 17-304 0 0,280 8 383 0 0,-483-23 130 0 0,74 2 304 0 0,326 23-2901 0 0,-485-22 1961 0 0,-1 0 0 0 0,0 2 1 0 0,0 1-1 0 0,0 1 0 0 0,26 10 0 0 0,-7 2 72 0 0,61 32 0 0 0,-93-43-82 0 0,1-1-1 0 0,0-1 0 0 0,16 5 1 0 0,-53 0-52 0 0,-4-3 295 0 0,0-1 0 0 0,-51 4 0 0 0,-59-6 619 0 0,95-4-872 0 0,-323-7-829 0 0,68 8 858 0 0,171 2-20 0 0,-242 12 3 0 0,14-1 0 0 0,337-14 1 0 0,-252 11 62 0 0,-20 8-40 0 0,-96 10 29 0 0,-3-3-4 0 0,262-20-43 0 0,-291 19-5 0 0,339-21 10 0 0,3-2 17 0 0,-83 15 0 0 0,154-17-25 0 0,-3 2 11 0 0,0-1-1 0 0,0 1 0 0 0,1 0 1 0 0,-1 0-1 0 0,-8 5 0 0 0,15-7-11 0 0,0 0 0 0 0,0 0 0 0 0,0 0 0 0 0,0 0 0 0 0,0 0 0 0 0,0 0 0 0 0,0 0 0 0 0,-1 0 0 0 0,1 0 0 0 0,0 0 0 0 0,0 1 0 0 0,0-1-1 0 0,0 0 1 0 0,0 0 0 0 0,0 0 0 0 0,0 0 0 0 0,0 0 0 0 0,0 0 0 0 0,0 0 0 0 0,0 0 0 0 0,0 0 0 0 0,0 0 0 0 0,0 0 0 0 0,0 0 0 0 0,0 0 0 0 0,-1 0 0 0 0,1 0 0 0 0,0 1 0 0 0,0-1-1 0 0,0 0 1 0 0,0 0 0 0 0,0 0 0 0 0,0 0 0 0 0,0 0 0 0 0,0 0 0 0 0,0 0 0 0 0,0 0 0 0 0,0 0 0 0 0,0 0 0 0 0,0 0 0 0 0,0 1 0 0 0,0-1 0 0 0,0 0 0 0 0,1 0 0 0 0,-1 0 0 0 0,0 0-1 0 0,0 0 1 0 0,0 0 0 0 0,0 0 0 0 0,0 0 0 0 0,6 17 14 0 0,-1-12-16 0 0,-2-2-1 0 0,3 1-4 0 0,-1 1 0 0 0,1-1 0 0 0,1 1 0 0 0,-1-2 0 0 0,0 1-1 0 0,1-1 1 0 0,0 0 0 0 0,0 0 0 0 0,8 2 0 0 0,11 1-31 0 0,30 5 1 0 0,-45-10 34 0 0,300 28 2 0 0,-223-24 0 0 0,334 4 1627 0 0,-248-8-2663 0 0,-136-1 958 0 0,408 12-451 0 0,-94 4 619 0 0,206 16 112 0 0,110 24 48 0 0,-442-34-104 0 0,-208-21-146 0 0,31 2 0 0 0,95 17 0 0 0,-121-15 4 0 0,1 1 11 0 0,0 0 0 0 0,0-2 0 0 0,33 1 0 0 0,-45-4-6 0 0,0 0-1 0 0,0 1 1 0 0,0 1 0 0 0,0 0-1 0 0,-1 0 1 0 0,1 1 0 0 0,-1 0-1 0 0,0 1 1 0 0,0 1-1 0 0,0 0 1 0 0,-1 0 0 0 0,0 1-1 0 0,0 0 1 0 0,0 1 0 0 0,-1 0-1 0 0,11 13 1 0 0,-12-12 44 0 0,-5-5 13 0 0,-3-4-65 0 0,0 1 1 0 0,0-1 0 0 0,1 0 0 0 0,-1 1 0 0 0,0-1 0 0 0,0 1 0 0 0,0-1 0 0 0,0 1 0 0 0,0-1 0 0 0,0 1 0 0 0,0-1 0 0 0,0 1 0 0 0,0-1-1 0 0,0 1 1 0 0,0-1 0 0 0,0 1 0 0 0,0-1 0 0 0,0 1 0 0 0,0-1 0 0 0,0 1 0 0 0,0-1 0 0 0,-1 1 0 0 0,1-1 0 0 0,0 1 0 0 0,0-1-1 0 0,-1 0 1 0 0,1 1 0 0 0,0-1 0 0 0,0 1 0 0 0,-1-1 0 0 0,1 0 0 0 0,-1 1 0 0 0,1-1 0 0 0,0 0 0 0 0,-1 0 0 0 0,1 1 0 0 0,-1-1-1 0 0,0 1 9 0 0,-4 3 1 0 0,-1 0 0 0 0,1 0 0 0 0,-1 0 1 0 0,1-1-1 0 0,-1 1 0 0 0,0-1 0 0 0,-1-1 0 0 0,1 1 0 0 0,-7 1 0 0 0,-7 0 42 0 0,-34 3 0 0 0,-2 1 9 0 0,-14 3-36 0 0,-84 2 1 0 0,-77-10 5 0 0,57 0-34 0 0,48 0 15 0 0,-224-10 51 0 0,89 2-10 0 0,121 4-55 0 0,-241-2 1 0 0,-43 0 0 0 0,153 12 0 0 0,137-2 0 0 0,-136-1 0 0 0,6 25 0 0 0,188-20 0 0 0,-191 24 0 0 0,168-22-64 0 0,87-10 35 0 0,10-3-120 0 0,11 2-241 0 0,24 4 62 0 0,63 4 0 0 0,-10-14 96 0 0,148-11-9 0 0,54-4-327 0 0,122-11-3589 0 0,-349 29 3787 0 0,72 8 0 0 0,-79-3 355 0 0,18 1-72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08:39:10.25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2535 47 1375 0 0,'-2'0'66'0'0,"-13"-3"353"0"0,-66-19 5555 0 0,47 17-4122 0 0,22 5-1836 0 0,1-1 1 0 0,-1-1-1 0 0,-20-5 0 0 0,25 5 17 0 0,0 0-1 0 0,0 1 0 0 0,-1 0 0 0 0,1 1 0 0 0,-1 0 1 0 0,-14 1-1 0 0,-46 12 374 0 0,33-6-254 0 0,-187 22 1032 0 0,-10-11-352 0 0,21 2-673 0 0,69-5-126 0 0,-41-2-33 0 0,-95 10 0 0 0,246-20 0 0 0,-171 16 0 0 0,-103-11 0 0 0,247-7 488 0 0,-100 14 0 0 0,129-11 1292 0 0,-57 1 0 0 0,64 0 254 0 0,41 3-1905 0 0,-7-3-460 0 0,11 1-285 0 0,0 0-1 0 0,42 4 0 0 0,48-3 839 0 0,-61-4-338 0 0,361-8 532 0 0,-152-11-330 0 0,67-3 4 0 0,18 5 1010 0 0,-205 13-528 0 0,210 6-132 0 0,-203-4-439 0 0,125 4-511 0 0,-34 5-348 0 0,137 4 1017 0 0,-295-17-143 0 0,-48 0 13 0 0,34 2 1 0 0,-55 2 25 0 0,-9-1 17 0 0,-8-1-4 0 0,0 1 1 0 0,0-1 0 0 0,0 1 0 0 0,0 0 0 0 0,-12 2 0 0 0,-3 0 36 0 0,-374 17 266 0 0,164-10-267 0 0,142-7-69 0 0,-278 12 31 0 0,136-9-68 0 0,25-2 15 0 0,-137 0 107 0 0,140-4-115 0 0,-438 1-6 0 0,265-2 13 0 0,348 4 44 0 0,-29 4 1 0 0,24-2-53 0 0,25-3-4 0 0,0 1 0 0 0,0 0 0 0 0,0 0 0 0 0,0 0 0 0 0,0 1 0 0 0,0 0 0 0 0,1 0 0 0 0,-9 6 0 0 0,9-1-18 0 0,7-7 9 0 0,0 0 1 0 0,-1 0 0 0 0,1 0 0 0 0,0 0 0 0 0,0 1 0 0 0,1-1 0 0 0,-1 0 0 0 0,0 0 0 0 0,0 0 0 0 0,0 0-1 0 0,1 0 1 0 0,-1 0 0 0 0,0 0 0 0 0,1 0 0 0 0,-1 0 0 0 0,1-1 0 0 0,-1 1 0 0 0,1 0 0 0 0,0 0 0 0 0,-1 0 0 0 0,1 0-1 0 0,0-1 1 0 0,0 1 0 0 0,-1 0 0 0 0,1-1 0 0 0,1 2 0 0 0,27 16-77 0 0,-22-15 61 0 0,44 27-58 0 0,-4-2 40 0 0,93 40 0 0 0,-117-60 42 0 0,-1-1 0 0 0,45 6 0 0 0,50 0 60 0 0,-91-11-26 0 0,384 25 246 0 0,-197-9-258 0 0,201 20 84 0 0,10-7-36 0 0,-178-5 83 0 0,-49-3-78 0 0,201 1-11 0 0,-301-16 3 0 0,-10 1 5 0 0,-81-11-55 0 0,-12-2 1 0 0,-14-5 0 0 0,-13-1-5 0 0,0 2 1 0 0,0 0-1 0 0,-42-3 0 0 0,-103 1 80 0 0,90 6-63 0 0,20 0-8 0 0,-208-3-124 0 0,232 8 78 0 0,-445 21-288 0 0,260 2-460 0 0,-75 4-2416 0 0,55-4-1098 0 0,89-8-212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08:39:11.64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399 112 3679 0 0,'0'0'284'0'0,"-3"-2"-186"0"0,-15-10 969 0 0,-1 0 0 0 0,0 1 0 0 0,-1 2-1 0 0,-27-11 1 0 0,41 19-1082 0 0,-20-11-90 0 0,5 3 110 0 0,15 7 202 0 0,1-1 1 0 0,0 1 0 0 0,-1-1 0 0 0,-7-6 298 0 0,11 8-406 0 0,0-2-90 0 0,6 2-7 0 0,10 1-6 0 0,121 5-57 0 0,-62-4 232 0 0,75 11-1 0 0,-30-1 6449 0 0,60-6-6319 0 0,-99-4-619 0 0,74 1 285 0 0,123 4 492 0 0,278 5 144 0 0,-124-5-486 0 0,-141 12-80 0 0,-34-2 70 0 0,-231-15-88 0 0,248 20 280 0 0,-221-16-220 0 0,75-1-1 0 0,-105-4-78 0 0,195 9 496 0 0,-281-7-286 0 0,-1 0-104 0 0,-84 13-1 0 0,82-9-106 0 0,9-1 18 0 0,2 0 65 0 0,-93-2-1 0 0,19-2-68 0 0,-555 4 371 0 0,570-6-384 0 0,-508 1 0 0 0,13 24 0 0 0,533-21 0 0 0,12 1 0 0 0,-94 1 0 0 0,-171 5 0 0 0,307-8 0 0 0,-3-1-5 0 0,-1 0 0 0 0,1-2-1 0 0,-43-6 1 0 0,68 6-114 0 0,14 5-1387 0 0,-7-2 1392 0 0,141 33 263 0 0,-38-11 196 0 0,-89-19-328 0 0,197 44 8 0 0,440 2-361 0 0,-408-32-141 0 0,-78-5-547 0 0,-50-8-669 0 0,-15-1-89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08:39:12.76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2785 69 1375 0 0,'0'0'66'0'0,"-1"0"-8"0"0,-69-18 7249 0 0,41 7-3790 0 0,11 6-4049 0 0,-33-6 639 0 0,0 2 0 0 0,-83-3-1 0 0,87 11 140 0 0,-159-1 1260 0 0,60 10-1517 0 0,-76 0 374 0 0,-142-3 1443 0 0,-172-6-693 0 0,492 0-842 0 0,13 0 136 0 0,-236 1 624 0 0,74-4-1594 0 0,114 1 824 0 0,-46 9-323 0 0,-12 1 62 0 0,103-4 64 0 0,39-3-65 0 0,-1 1 1 0 0,1-1-1 0 0,-1 1 0 0 0,1 0 0 0 0,6 3 1 0 0,5 1-29 0 0,44 9-96 0 0,26 8 76 0 0,116 13 0 0 0,234-24 49 0 0,-89-9 127 0 0,-4 0-62 0 0,-193-4 29 0 0,213-6 124 0 0,89-8-454 0 0,-295 9 224 0 0,-105 4 12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08:39:13.6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1850 23 5983 0 0,'-2'0'542'0'0,"-43"1"-170"0"0,19 0 1195 0 0,1-1-1 0 0,-30-4 1 0 0,-26-3-1488 0 0,-105 2 0 0 0,64 4-83 0 0,33-2 4 0 0,-183-2 0 0 0,147 5 0 0 0,-32 2 0 0 0,-90 10 2592 0 0,-68 3 1248 0 0,271-17-3840 0 0,25 0 0 0 0,-20 1 0 0 0,154 9 0 0 0,1 1 0 0 0,276-14-70 0 0,-225 0 63 0 0,-165 4 8 0 0,330 2 214 0 0,83 13-162 0 0,-97-7 1566 0 0,-289-6-1606 0 0,1-3-13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08:39:14.58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900 161 14799 0 0,'-2'1'332'0'0,"-4"-1"-265"0"0,1 0 0 0 0,0 0 0 0 0,-1 0 0 0 0,1 0-1 0 0,0-1 1 0 0,0 0 0 0 0,-1 0 0 0 0,1 0 0 0 0,0-1-1 0 0,-5-1 1 0 0,-8-4 212 0 0,-25-13-1 0 0,25 10-229 0 0,-1 2 0 0 0,0 0 0 0 0,-1 1 0 0 0,0 1 0 0 0,0 0 0 0 0,0 2-1 0 0,0 1 1 0 0,-40-2 0 0 0,-100 7 103 0 0,81 1-152 0 0,-178 13 0 0 0,234-14 0 0 0,17-1 0 0 0,-15 5 0 0 0,9-3 1107 0 0,14-3-1002 0 0,-1 0 0 0 0,1-1 0 0 0,0 1 1 0 0,-1 0-1 0 0,1-1 0 0 0,-1 1 0 0 0,1-1 0 0 0,2-1 0 0 0,5-2 162 0 0,17-2-339 0 0,0 2 1 0 0,31-3-1 0 0,-31 5 47 0 0,114-6 25 0 0,32-5 0 0 0,196-24-232 0 0,-89 27 354 0 0,-249 8-274 0 0,-5 0-391 0 0,1 1-1 0 0,0 0 0 0 0,0 2 1 0 0,46 8-1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08:58:19.37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1034 2047 3679 0 0,'-4'3'79'0'0,"-1"-1"-1"0"0,0 0 1 0 0,1 0-1 0 0,-1 0 0 0 0,0-1 1 0 0,0 1-1 0 0,0-1 0 0 0,0 0 1 0 0,0-1-1 0 0,0 1 0 0 0,0-1 1 0 0,0 0-1 0 0,0-1 1 0 0,-7 0-1 0 0,-31 1 3341 0 0,39 0-3208 0 0,-1 0-1 0 0,1 0 1 0 0,-1 0 0 0 0,0-1 0 0 0,1 0-1 0 0,-1 0 1 0 0,1 0 0 0 0,-8-2 0 0 0,-32-19 296 0 0,11 4 717 0 0,-94-46-2469 0 0,74 36 1544 0 0,-68-27 0 0 0,100 47-230 0 0,1-1 0 0 0,0 0 0 0 0,0-2 0 0 0,1 0 0 0 0,-27-22 1 0 0,34 24 3 0 0,1-1 1 0 0,1-1-1 0 0,0 0 1 0 0,0-1 0 0 0,1 1-1 0 0,0-2 1 0 0,1 1 0 0 0,1-1-1 0 0,-8-17 1 0 0,-9-35 79 0 0,-16-69 0 0 0,1 5-34 0 0,34 114-119 0 0,-2-1 0 0 0,0 1 0 0 0,-1 1 0 0 0,0-1 0 0 0,-18-21 0 0 0,22 30 0 0 0,-30-53 54 0 0,30 51-22 0 0,-1 1 1 0 0,2-1-1 0 0,-1 0 0 0 0,1-1 1 0 0,0 1-1 0 0,-2-15 1 0 0,2 6 31 0 0,0-1-1 0 0,1-22 1 0 0,2-9-19 0 0,2 1-1 0 0,2 0 1 0 0,2 0 0 0 0,3 0-1 0 0,1 1 1 0 0,20-55-1 0 0,-19 76-44 0 0,2 1 0 0 0,22-34 0 0 0,-11 17 0 0 0,16-24 0 0 0,66-85 0 0 0,-94 138-8 0 0,0 0-1 0 0,0 0 1 0 0,1 2 0 0 0,1-1-1 0 0,0 2 1 0 0,1 0-1 0 0,19-11 1 0 0,117-46-80 0 0,-115 53 83 0 0,-6 2 5 0 0,0 1 0 0 0,0 2 0 0 0,1 1 0 0 0,0 1 0 0 0,0 2 0 0 0,33-2 0 0 0,208 5-53 0 0,84 12-11 0 0,-301-5 152 0 0,60 13 0 0 0,-95-14-83 0 0,3 1-5 0 0,-1 0 0 0 0,1 2 0 0 0,-1 0 0 0 0,0 2 0 0 0,-1 0 0 0 0,1 1 0 0 0,-2 2 0 0 0,21 14 0 0 0,-30-18 0 0 0,0 1 0 0 0,0 1 0 0 0,-1 0 0 0 0,-1 0 0 0 0,15 20 0 0 0,30 60 0 0 0,-28-45 0 0 0,97 174 0 0 0,-100-171 58 0 0,-1 1 0 0 0,-3 1 0 0 0,16 63 0 0 0,17 155 174 0 0,-49-241-232 0 0,-1 1 0 0 0,-1-1 0 0 0,-1 0 0 0 0,-5 29 0 0 0,-24 99 0 0 0,6-31 0 0 0,17-79 0 0 0,-18 62 0 0 0,15-77 0 0 0,-2 0 0 0 0,-15 32 0 0 0,13-37 0 0 0,-1-2 0 0 0,-16 23 0 0 0,23-38 0 0 0,1 0 0 0 0,-2-1 0 0 0,1 0 0 0 0,-1 0 0 0 0,1-1-1 0 0,-2 0 1 0 0,1 0 0 0 0,-1-1 0 0 0,0 0 0 0 0,0 0 0 0 0,0-1 0 0 0,-1 0 0 0 0,-11 2-1 0 0,-14 3-197 0 0,1-3 0 0 0,-53 5-1 0 0,65-9 2 0 0,-26 1-973 0 0,-72-3 0 0 0,94-1 659 0 0,-75-3-2145 0 0,20-2-115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7T08:58:22.48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2112 2320 6415 0 0,'-12'3'83'0'0,"0"0"0"0"0,1 0 0 0 0,-1-1 0 0 0,0-1-1 0 0,0 0 1 0 0,0-1 0 0 0,-21-2 0 0 0,20 2-50 0 0,-146-18 141 0 0,152 17-117 0 0,0-1-1 0 0,0 0 1 0 0,-10-5 0 0 0,12 5-20 0 0,1 0-1 0 0,-1 0 0 0 0,0 0 0 0 0,0 1 1 0 0,0 0-1 0 0,0 0 0 0 0,0 0 1 0 0,0 1-1 0 0,0-1 0 0 0,-8 1 0 0 0,-13 2 667 0 0,-42-4 1 0 0,12 0-527 0 0,-16 1 44 0 0,0-4-1 0 0,-109-21 1 0 0,151 19-17 0 0,-38-16 0 0 0,18 6-66 0 0,30 9-69 0 0,1-1 0 0 0,1-1 0 0 0,-1 0 0 0 0,-29-23 0 0 0,16 11 60 0 0,-9-8-1 0 0,25 17-49 0 0,-25-14 0 0 0,-21-6-50 0 0,36 20 2 0 0,1-1 0 0 0,0-1 0 0 0,-26-22-1 0 0,-70-71 214 0 0,102 88-228 0 0,0-2 0 0 0,0 0-1 0 0,-24-41 1 0 0,24 27 140 0 0,-19-56 1 0 0,36 87-137 0 0,-75-174 313 0 0,61 147-260 0 0,-2 1 0 0 0,0 1-1 0 0,-35-41 1 0 0,44 61-63 0 0,-1 1-1 0 0,-17-13 1 0 0,-10-10 56 0 0,29 25-36 0 0,-11-12 52 0 0,-29-37 1 0 0,44 50-58 0 0,0 0 0 0 0,0 0 0 0 0,0 0 0 0 0,1-1 1 0 0,0 1-1 0 0,0-1 0 0 0,1 0 0 0 0,0 0 0 0 0,0 0 0 0 0,1 0 0 0 0,-2-12 0 0 0,1-92 200 0 0,2 88-225 0 0,1 0 0 0 0,1 0 0 0 0,1 1 0 0 0,1-1 0 0 0,9-30 0 0 0,-10 41 0 0 0,-1 8 0 0 0,-1-1 0 0 0,1 1 0 0 0,0-1 0 0 0,0 1 0 0 0,0 0 0 0 0,1 0 0 0 0,-1 0 0 0 0,7-7 0 0 0,0 1 0 0 0,19-15 0 0 0,1-1 0 0 0,-4 3-11 0 0,50-35-1 0 0,0 0-18 0 0,-57 43-7 0 0,38-24-1 0 0,-45 31 20 0 0,0 0-1 0 0,14-13 0 0 0,-14 10 5 0 0,26-16 0 0 0,17-4-1 0 0,1 3 0 0 0,1 1 0 0 0,89-27 0 0 0,-83 33 0 0 0,69-22-34 0 0,-56 19 49 0 0,-40 12 0 0 0,49-11 0 0 0,58 2-32 0 0,273-7 0 0 0,-21 48 32 0 0,-342-16 0 0 0,19 3 0 0 0,84 19 0 0 0,238 40 0 0 0,-357-61 2 0 0,1 2-1 0 0,-1 1 0 0 0,-1 2 1 0 0,0 2-1 0 0,0 1 0 0 0,-2 1 1 0 0,64 38-1 0 0,-59-29 49 0 0,0-1 0 0 0,66 26-1 0 0,-43-26 31 0 0,141 51 248 0 0,-89-26-173 0 0,-93-38-150 0 0,36 20-5 0 0,30 13 0 0 0,45 6 0 0 0,37 14 0 0 0,-161-58 0 0 0,1 0 0 0 0,-1 0 0 0 0,0 0 0 0 0,-1 1 0 0 0,1 0 0 0 0,-1 0 0 0 0,0 1 0 0 0,0 0 0 0 0,-1 0 0 0 0,1 0 0 0 0,-1 0 0 0 0,-1 1 0 0 0,1 0 0 0 0,3 8 0 0 0,5 12 0 0 0,-1 1 0 0 0,12 43 0 0 0,-24-71 0 0 0,44 147 0 0 0,-36-124 0 0 0,-1 1 0 0 0,-1 0 0 0 0,-1 0 0 0 0,-2 0 0 0 0,2 29 0 0 0,-4-25 0 0 0,-2 0 0 0 0,0 0 0 0 0,-2 0 0 0 0,-11 49 0 0 0,-39 101 0 0 0,48-166 41 0 0,-1 0 0 0 0,1 0-1 0 0,-2-1 1 0 0,0 1 0 0 0,0-1-1 0 0,-1-1 1 0 0,0 1 0 0 0,-1-1-1 0 0,0-1 1 0 0,0 0 0 0 0,-1 0-1 0 0,-1-1 1 0 0,1 0 0 0 0,-1-1-1 0 0,-15 8 1 0 0,-3-2-33 0 0,-1 0 1 0 0,0-2-1 0 0,-42 9 0 0 0,12-4-12 0 0,31-6 4 0 0,-38 20 0 0 0,35-16 0 0 0,10-3 0 0 0,2 0 0 0 0,-32 23 0 0 0,-10 7 0 0 0,4-12 294 0 0,-1-3-1 0 0,-83 27 1 0 0,119-45-267 0 0,-126 53 98 0 0,51-19-12 0 0,57-25-75 0 0,-2-2 1 0 0,1-1 0 0 0,-64 10-1 0 0,44-15-56 0 0,0-4 0 0 0,-95-2 0 0 0,106-4 4 0 0,-116-8 14 0 0,-77-21-2445 0 0,166 20-959 0 0,11 2-947 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17/07/1445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12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5.xml"/><Relationship Id="rId11" Type="http://schemas.openxmlformats.org/officeDocument/2006/relationships/hyperlink" Target="https://wordwall.net/resource/28435241" TargetMode="External"/><Relationship Id="rId5" Type="http://schemas.openxmlformats.org/officeDocument/2006/relationships/slide" Target="slide4.xml"/><Relationship Id="rId10" Type="http://schemas.openxmlformats.org/officeDocument/2006/relationships/image" Target="../media/image42.png"/><Relationship Id="rId4" Type="http://schemas.openxmlformats.org/officeDocument/2006/relationships/image" Target="../media/image5.jpeg"/><Relationship Id="rId9" Type="http://schemas.openxmlformats.org/officeDocument/2006/relationships/slide" Target="slide11.xml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slide" Target="slide11.xml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image" Target="../media/image46.jpeg"/><Relationship Id="rId11" Type="http://schemas.openxmlformats.org/officeDocument/2006/relationships/slide" Target="slide9.xml"/><Relationship Id="rId5" Type="http://schemas.openxmlformats.org/officeDocument/2006/relationships/image" Target="../media/image45.png"/><Relationship Id="rId15" Type="http://schemas.openxmlformats.org/officeDocument/2006/relationships/image" Target="../media/image49.png"/><Relationship Id="rId10" Type="http://schemas.openxmlformats.org/officeDocument/2006/relationships/slide" Target="slide8.xml"/><Relationship Id="rId4" Type="http://schemas.openxmlformats.org/officeDocument/2006/relationships/image" Target="../media/image5.jpeg"/><Relationship Id="rId9" Type="http://schemas.openxmlformats.org/officeDocument/2006/relationships/slide" Target="slide5.xml"/><Relationship Id="rId14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12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slide" Target="slide9.xml"/><Relationship Id="rId5" Type="http://schemas.openxmlformats.org/officeDocument/2006/relationships/image" Target="../media/image52.jpeg"/><Relationship Id="rId10" Type="http://schemas.openxmlformats.org/officeDocument/2006/relationships/slide" Target="slide8.xml"/><Relationship Id="rId4" Type="http://schemas.openxmlformats.org/officeDocument/2006/relationships/image" Target="../media/image51.png"/><Relationship Id="rId9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4.xml"/><Relationship Id="rId7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12" Type="http://schemas.openxmlformats.org/officeDocument/2006/relationships/slide" Target="slid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slide" Target="slide9.xml"/><Relationship Id="rId5" Type="http://schemas.openxmlformats.org/officeDocument/2006/relationships/slide" Target="slide3.xml"/><Relationship Id="rId10" Type="http://schemas.openxmlformats.org/officeDocument/2006/relationships/slide" Target="slide8.xml"/><Relationship Id="rId4" Type="http://schemas.openxmlformats.org/officeDocument/2006/relationships/image" Target="../media/image9.png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8.jpeg"/><Relationship Id="rId18" Type="http://schemas.openxmlformats.org/officeDocument/2006/relationships/customXml" Target="../ink/ink3.xml"/><Relationship Id="rId3" Type="http://schemas.openxmlformats.org/officeDocument/2006/relationships/image" Target="../media/image13.png"/><Relationship Id="rId21" Type="http://schemas.openxmlformats.org/officeDocument/2006/relationships/image" Target="../media/image22.png"/><Relationship Id="rId7" Type="http://schemas.openxmlformats.org/officeDocument/2006/relationships/slide" Target="slide8.xml"/><Relationship Id="rId12" Type="http://schemas.openxmlformats.org/officeDocument/2006/relationships/image" Target="../media/image17.gif"/><Relationship Id="rId17" Type="http://schemas.openxmlformats.org/officeDocument/2006/relationships/image" Target="../media/image20.png"/><Relationship Id="rId25" Type="http://schemas.openxmlformats.org/officeDocument/2006/relationships/image" Target="../media/image24.png"/><Relationship Id="rId2" Type="http://schemas.openxmlformats.org/officeDocument/2006/relationships/image" Target="../media/image5.jpeg"/><Relationship Id="rId16" Type="http://schemas.openxmlformats.org/officeDocument/2006/relationships/customXml" Target="../ink/ink2.xml"/><Relationship Id="rId20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6.jpeg"/><Relationship Id="rId24" Type="http://schemas.openxmlformats.org/officeDocument/2006/relationships/customXml" Target="../ink/ink6.xml"/><Relationship Id="rId5" Type="http://schemas.openxmlformats.org/officeDocument/2006/relationships/slide" Target="slide4.xml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image" Target="../media/image14.jpeg"/><Relationship Id="rId9" Type="http://schemas.openxmlformats.org/officeDocument/2006/relationships/slide" Target="slide11.xml"/><Relationship Id="rId14" Type="http://schemas.openxmlformats.org/officeDocument/2006/relationships/customXml" Target="../ink/ink1.xml"/><Relationship Id="rId22" Type="http://schemas.openxmlformats.org/officeDocument/2006/relationships/customXml" Target="../ink/ink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slide" Target="slide9.xml"/><Relationship Id="rId12" Type="http://schemas.openxmlformats.org/officeDocument/2006/relationships/customXml" Target="../ink/ink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27.png"/><Relationship Id="rId5" Type="http://schemas.openxmlformats.org/officeDocument/2006/relationships/slide" Target="slide5.xml"/><Relationship Id="rId10" Type="http://schemas.openxmlformats.org/officeDocument/2006/relationships/customXml" Target="../ink/ink7.xml"/><Relationship Id="rId4" Type="http://schemas.openxmlformats.org/officeDocument/2006/relationships/slide" Target="slide4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30.png"/><Relationship Id="rId5" Type="http://schemas.openxmlformats.org/officeDocument/2006/relationships/slide" Target="slide4.xml"/><Relationship Id="rId10" Type="http://schemas.openxmlformats.org/officeDocument/2006/relationships/image" Target="../media/image29.png"/><Relationship Id="rId4" Type="http://schemas.openxmlformats.org/officeDocument/2006/relationships/image" Target="../media/image5.jpeg"/><Relationship Id="rId9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12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31.png"/><Relationship Id="rId5" Type="http://schemas.openxmlformats.org/officeDocument/2006/relationships/slide" Target="slide4.xml"/><Relationship Id="rId10" Type="http://schemas.openxmlformats.org/officeDocument/2006/relationships/image" Target="../media/image30.png"/><Relationship Id="rId4" Type="http://schemas.openxmlformats.org/officeDocument/2006/relationships/image" Target="../media/image5.jpeg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6.xml"/><Relationship Id="rId3" Type="http://schemas.openxmlformats.org/officeDocument/2006/relationships/slide" Target="slide4.xml"/><Relationship Id="rId7" Type="http://schemas.openxmlformats.org/officeDocument/2006/relationships/slide" Target="slide11.xml"/><Relationship Id="rId12" Type="http://schemas.openxmlformats.org/officeDocument/2006/relationships/image" Target="../media/image4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40.png"/><Relationship Id="rId5" Type="http://schemas.openxmlformats.org/officeDocument/2006/relationships/slide" Target="slide8.xml"/><Relationship Id="rId10" Type="http://schemas.openxmlformats.org/officeDocument/2006/relationships/image" Target="../media/image39.png"/><Relationship Id="rId4" Type="http://schemas.openxmlformats.org/officeDocument/2006/relationships/slide" Target="slide5.xml"/><Relationship Id="rId9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682" y="3122269"/>
            <a:ext cx="5068568" cy="3135379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1 Listen &amp; discuss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2 pair work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88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168379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 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A70650A0-878B-1857-EB75-553329BB9C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937" y="1640487"/>
            <a:ext cx="7301069" cy="95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5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6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9" name="مربع نص 18">
            <a:hlinkClick r:id="rId7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0" name="مربع نص 19">
            <a:hlinkClick r:id="rId8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1" name="مربع نص 20">
            <a:hlinkClick r:id="rId9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B141EDC4-2ECA-7929-D24C-3A421EA5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955" y="987223"/>
            <a:ext cx="237978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Lets play</a:t>
            </a:r>
            <a:endParaRPr lang="ar-SA" dirty="0"/>
          </a:p>
        </p:txBody>
      </p:sp>
      <p:pic>
        <p:nvPicPr>
          <p:cNvPr id="13" name="Picture 2" descr="dice">
            <a:extLst>
              <a:ext uri="{FF2B5EF4-FFF2-40B4-BE49-F238E27FC236}">
                <a16:creationId xmlns:a16="http://schemas.microsoft.com/office/drawing/2014/main" id="{C7ED291C-2D33-6C3D-93EF-AA2E0D6F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6" y="0"/>
            <a:ext cx="2935752" cy="29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reate Gamified Interactive Reviews with Wordwall | Profweb">
            <a:hlinkClick r:id="rId11"/>
            <a:extLst>
              <a:ext uri="{FF2B5EF4-FFF2-40B4-BE49-F238E27FC236}">
                <a16:creationId xmlns:a16="http://schemas.microsoft.com/office/drawing/2014/main" id="{2ADE3857-E36B-E4E4-5912-5191A807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9" y="3083006"/>
            <a:ext cx="3779366" cy="198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itmoji Image">
            <a:extLst>
              <a:ext uri="{FF2B5EF4-FFF2-40B4-BE49-F238E27FC236}">
                <a16:creationId xmlns:a16="http://schemas.microsoft.com/office/drawing/2014/main" id="{B514D119-9AA7-74B0-EDDB-077BE94EE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8"/>
          <a:stretch/>
        </p:blipFill>
        <p:spPr bwMode="auto">
          <a:xfrm>
            <a:off x="8459306" y="351667"/>
            <a:ext cx="2271025" cy="158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7cfe101663294e71f0f6b8de149632">
            <a:hlinkClick r:id="" action="ppaction://media"/>
            <a:extLst>
              <a:ext uri="{FF2B5EF4-FFF2-40B4-BE49-F238E27FC236}">
                <a16:creationId xmlns:a16="http://schemas.microsoft.com/office/drawing/2014/main" id="{363414DA-FA56-CBEE-935B-A47FF95AEB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59565" y="167296"/>
            <a:ext cx="3603990" cy="640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8F39F94-EEAC-F747-BE4D-90A1525557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012" b="81536"/>
          <a:stretch/>
        </p:blipFill>
        <p:spPr>
          <a:xfrm>
            <a:off x="228600" y="507441"/>
            <a:ext cx="3900055" cy="867942"/>
          </a:xfrm>
          <a:prstGeom prst="rect">
            <a:avLst/>
          </a:prstGeom>
        </p:spPr>
      </p:pic>
      <p:pic>
        <p:nvPicPr>
          <p:cNvPr id="12" name="Picture 2" descr="Classroom Cartoon clipart - Student, Teamwork, Communication ...">
            <a:extLst>
              <a:ext uri="{FF2B5EF4-FFF2-40B4-BE49-F238E27FC236}">
                <a16:creationId xmlns:a16="http://schemas.microsoft.com/office/drawing/2014/main" id="{FADE7E63-426B-ECB8-A1D1-ED2E42801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995" y="248905"/>
            <a:ext cx="1833105" cy="13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lientmoji">
            <a:extLst>
              <a:ext uri="{FF2B5EF4-FFF2-40B4-BE49-F238E27FC236}">
                <a16:creationId xmlns:a16="http://schemas.microsoft.com/office/drawing/2014/main" id="{76172A2C-2BBB-448E-280B-C45B802C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19" y="1010689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8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5" name="مربع نص 14">
            <a:hlinkClick r:id="rId9" action="ppaction://hlinksldjump"/>
            <a:extLst>
              <a:ext uri="{FF2B5EF4-FFF2-40B4-BE49-F238E27FC236}">
                <a16:creationId xmlns:a16="http://schemas.microsoft.com/office/drawing/2014/main" id="{C81DCE74-B8BA-C298-FDA5-249C7F3DC212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6" name="مربع نص 15">
            <a:hlinkClick r:id="rId10" action="ppaction://hlinksldjump"/>
            <a:extLst>
              <a:ext uri="{FF2B5EF4-FFF2-40B4-BE49-F238E27FC236}">
                <a16:creationId xmlns:a16="http://schemas.microsoft.com/office/drawing/2014/main" id="{64651BA1-3045-7666-EBFF-C61BF8758E28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7" name="مربع نص 16">
            <a:hlinkClick r:id="rId11" action="ppaction://hlinksldjump"/>
            <a:extLst>
              <a:ext uri="{FF2B5EF4-FFF2-40B4-BE49-F238E27FC236}">
                <a16:creationId xmlns:a16="http://schemas.microsoft.com/office/drawing/2014/main" id="{223DF431-1A11-A7E5-174C-F22AE413A505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8" name="مربع نص 17">
            <a:hlinkClick r:id="rId12" action="ppaction://hlinksldjump"/>
            <a:extLst>
              <a:ext uri="{FF2B5EF4-FFF2-40B4-BE49-F238E27FC236}">
                <a16:creationId xmlns:a16="http://schemas.microsoft.com/office/drawing/2014/main" id="{B7A3AA15-F458-7A28-5624-62F280674C7D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D71C13E-0DC5-EFEF-0AC5-6E40BD71E1A1}"/>
              </a:ext>
            </a:extLst>
          </p:cNvPr>
          <p:cNvGrpSpPr/>
          <p:nvPr/>
        </p:nvGrpSpPr>
        <p:grpSpPr>
          <a:xfrm>
            <a:off x="0" y="2158911"/>
            <a:ext cx="2231759" cy="2044030"/>
            <a:chOff x="9746865" y="462199"/>
            <a:chExt cx="2231759" cy="2044030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AA50A011-3C54-2A7E-9611-24F72A14F83C}"/>
                </a:ext>
              </a:extLst>
            </p:cNvPr>
            <p:cNvSpPr/>
            <p:nvPr/>
          </p:nvSpPr>
          <p:spPr>
            <a:xfrm>
              <a:off x="9746865" y="1859898"/>
              <a:ext cx="2231759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Role paly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7" name="Picture 2" descr="Download Role Play In The Classroom Clipart Role-playing - Clipart  Classroom Role Play, HD Png Download - vhv">
              <a:extLst>
                <a:ext uri="{FF2B5EF4-FFF2-40B4-BE49-F238E27FC236}">
                  <a16:creationId xmlns:a16="http://schemas.microsoft.com/office/drawing/2014/main" id="{143E5479-C684-9D90-73EA-B1E3CFD8E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1085" y="462199"/>
              <a:ext cx="1890152" cy="139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Saudi Arabia Anim Flag | 3D Animated Clipart for PowerPoint -  PresenterMedia.com">
            <a:extLst>
              <a:ext uri="{FF2B5EF4-FFF2-40B4-BE49-F238E27FC236}">
                <a16:creationId xmlns:a16="http://schemas.microsoft.com/office/drawing/2014/main" id="{36DF99CD-B6B0-E332-4B1B-300EC6CC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332" y="-174000"/>
            <a:ext cx="2009490" cy="200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A983194-560D-D48E-DA76-858712A74F1C}"/>
              </a:ext>
            </a:extLst>
          </p:cNvPr>
          <p:cNvSpPr txBox="1"/>
          <p:nvPr/>
        </p:nvSpPr>
        <p:spPr>
          <a:xfrm>
            <a:off x="5893526" y="371045"/>
            <a:ext cx="3561806" cy="919401"/>
          </a:xfrm>
          <a:prstGeom prst="wedgeRoundRectCallout">
            <a:avLst>
              <a:gd name="adj1" fmla="val 64035"/>
              <a:gd name="adj2" fmla="val -57295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Talk about activities in Saudi Arabia  ?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A00E2F0-091E-DFAF-41C8-E1A50E738E4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46856"/>
          <a:stretch/>
        </p:blipFill>
        <p:spPr>
          <a:xfrm>
            <a:off x="2378592" y="2142626"/>
            <a:ext cx="6439746" cy="12574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F72F712-6D16-F895-732B-806CF373F48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4716"/>
          <a:stretch/>
        </p:blipFill>
        <p:spPr>
          <a:xfrm>
            <a:off x="2453489" y="3525394"/>
            <a:ext cx="5487245" cy="1257475"/>
          </a:xfrm>
          <a:prstGeom prst="rect">
            <a:avLst/>
          </a:prstGeom>
        </p:spPr>
      </p:pic>
      <p:pic>
        <p:nvPicPr>
          <p:cNvPr id="21" name="u11 pair">
            <a:hlinkClick r:id="" action="ppaction://media"/>
            <a:extLst>
              <a:ext uri="{FF2B5EF4-FFF2-40B4-BE49-F238E27FC236}">
                <a16:creationId xmlns:a16="http://schemas.microsoft.com/office/drawing/2014/main" id="{868CD3B1-9C40-918D-D31D-62249E9AC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09756" y="4555255"/>
            <a:ext cx="1121229" cy="112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58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D5B3BE-D956-C82E-2AEE-AB2C8400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89" y="-58264"/>
            <a:ext cx="10058400" cy="1371600"/>
          </a:xfrm>
        </p:spPr>
        <p:txBody>
          <a:bodyPr/>
          <a:lstStyle/>
          <a:p>
            <a:r>
              <a:rPr lang="en-US" dirty="0"/>
              <a:t>Write in your notebook</a:t>
            </a:r>
            <a:endParaRPr lang="ar-SA" dirty="0"/>
          </a:p>
        </p:txBody>
      </p:sp>
      <p:pic>
        <p:nvPicPr>
          <p:cNvPr id="4" name="Picture 6" descr="Clientmoji">
            <a:extLst>
              <a:ext uri="{FF2B5EF4-FFF2-40B4-BE49-F238E27FC236}">
                <a16:creationId xmlns:a16="http://schemas.microsoft.com/office/drawing/2014/main" id="{183DFCD1-14E3-F921-CC00-F8C2A30B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86" y="1712432"/>
            <a:ext cx="3866427" cy="386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F9FFBC8-96B3-841E-695F-FF6614A281D3}"/>
              </a:ext>
            </a:extLst>
          </p:cNvPr>
          <p:cNvSpPr/>
          <p:nvPr/>
        </p:nvSpPr>
        <p:spPr>
          <a:xfrm rot="21258162">
            <a:off x="8245804" y="5348027"/>
            <a:ext cx="3318345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Make a question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DA2A7D-8149-B318-1BAC-D72C67216754}"/>
              </a:ext>
            </a:extLst>
          </p:cNvPr>
          <p:cNvSpPr/>
          <p:nvPr/>
        </p:nvSpPr>
        <p:spPr>
          <a:xfrm>
            <a:off x="3043215" y="1279141"/>
            <a:ext cx="6637380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Like final test </a:t>
            </a:r>
            <a:r>
              <a:rPr lang="ar-SA" sz="2400" b="1" dirty="0"/>
              <a:t>أسئلة للاختبار النهائي</a:t>
            </a:r>
            <a:endParaRPr lang="en-US" sz="24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54D6975-C00E-2F51-7AED-F696BF178624}"/>
              </a:ext>
            </a:extLst>
          </p:cNvPr>
          <p:cNvSpPr/>
          <p:nvPr/>
        </p:nvSpPr>
        <p:spPr>
          <a:xfrm>
            <a:off x="748089" y="2536065"/>
            <a:ext cx="5548677" cy="150810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Choose:</a:t>
            </a:r>
          </a:p>
          <a:p>
            <a:pPr algn="l" rtl="0"/>
            <a:r>
              <a:rPr lang="en-US" sz="2400" b="1" dirty="0" err="1"/>
              <a:t>Mmmmmmm</a:t>
            </a:r>
            <a:r>
              <a:rPr lang="en-US" sz="2400" b="1" dirty="0"/>
              <a:t> ………. </a:t>
            </a:r>
            <a:r>
              <a:rPr lang="en-US" sz="2400" b="1" dirty="0" err="1"/>
              <a:t>mmmmmmm</a:t>
            </a:r>
            <a:endParaRPr lang="en-US" sz="2400" b="1" dirty="0"/>
          </a:p>
          <a:p>
            <a:pPr algn="l" rtl="0"/>
            <a:r>
              <a:rPr lang="en-US" sz="2400" b="1" dirty="0"/>
              <a:t>(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sssss</a:t>
            </a:r>
            <a:r>
              <a:rPr lang="en-US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609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344783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229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new words</a:t>
            </a:r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9" action="ppaction://hlinksldjump"/>
            <a:extLst>
              <a:ext uri="{FF2B5EF4-FFF2-40B4-BE49-F238E27FC236}">
                <a16:creationId xmlns:a16="http://schemas.microsoft.com/office/drawing/2014/main" id="{83BD7FCE-8667-7F69-AFF8-C0848E148732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10" action="ppaction://hlinksldjump"/>
            <a:extLst>
              <a:ext uri="{FF2B5EF4-FFF2-40B4-BE49-F238E27FC236}">
                <a16:creationId xmlns:a16="http://schemas.microsoft.com/office/drawing/2014/main" id="{3CD3B683-DE88-AE4D-FA63-405A5BC0DF63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11" action="ppaction://hlinksldjump"/>
            <a:extLst>
              <a:ext uri="{FF2B5EF4-FFF2-40B4-BE49-F238E27FC236}">
                <a16:creationId xmlns:a16="http://schemas.microsoft.com/office/drawing/2014/main" id="{A0B967ED-F722-0FA5-AA37-0ADA1BFAC622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12" action="ppaction://hlinksldjump"/>
            <a:extLst>
              <a:ext uri="{FF2B5EF4-FFF2-40B4-BE49-F238E27FC236}">
                <a16:creationId xmlns:a16="http://schemas.microsoft.com/office/drawing/2014/main" id="{5F9B276B-1E3B-95CA-2B3C-D5C962A8617A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81641" y="192720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p.229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3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3" name="مربع نص 22">
            <a:hlinkClick r:id="rId4" action="ppaction://hlinksldjump"/>
            <a:extLst>
              <a:ext uri="{FF2B5EF4-FFF2-40B4-BE49-F238E27FC236}">
                <a16:creationId xmlns:a16="http://schemas.microsoft.com/office/drawing/2014/main" id="{B37CAE51-7CB5-C673-7819-91892DCFC8A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24" name="مربع نص 23">
            <a:hlinkClick r:id="rId5" action="ppaction://hlinksldjump"/>
            <a:extLst>
              <a:ext uri="{FF2B5EF4-FFF2-40B4-BE49-F238E27FC236}">
                <a16:creationId xmlns:a16="http://schemas.microsoft.com/office/drawing/2014/main" id="{C1954478-7EED-05CC-DCA0-77B6A87A5FC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5" name="مربع نص 24">
            <a:hlinkClick r:id="rId6" action="ppaction://hlinksldjump"/>
            <a:extLst>
              <a:ext uri="{FF2B5EF4-FFF2-40B4-BE49-F238E27FC236}">
                <a16:creationId xmlns:a16="http://schemas.microsoft.com/office/drawing/2014/main" id="{673A80D7-9F51-BC41-145B-F0AC10A04A0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6" name="مربع نص 25">
            <a:hlinkClick r:id="rId7" action="ppaction://hlinksldjump"/>
            <a:extLst>
              <a:ext uri="{FF2B5EF4-FFF2-40B4-BE49-F238E27FC236}">
                <a16:creationId xmlns:a16="http://schemas.microsoft.com/office/drawing/2014/main" id="{88105336-9781-C4B4-8EED-7D0DB990711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CA25BA5-8F62-CDC8-8268-ED1C8AB984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051" b="52042"/>
          <a:stretch/>
        </p:blipFill>
        <p:spPr>
          <a:xfrm>
            <a:off x="219378" y="266700"/>
            <a:ext cx="6634794" cy="195942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7EB3BF3-9A0C-A992-C042-E692C2A758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6172"/>
          <a:stretch/>
        </p:blipFill>
        <p:spPr>
          <a:xfrm>
            <a:off x="267331" y="2226129"/>
            <a:ext cx="6634794" cy="220720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78871F4-E47A-CCC4-B621-32F09E4650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331" y="4388885"/>
            <a:ext cx="6609936" cy="216431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138B5FC-7203-F126-CDE5-D060F566E5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3582" b="93003"/>
          <a:stretch/>
        </p:blipFill>
        <p:spPr>
          <a:xfrm>
            <a:off x="6809917" y="1667165"/>
            <a:ext cx="5235832" cy="599105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AE70CFA8-0CC5-D6BF-AD48-9EAEE07B0B39}"/>
              </a:ext>
            </a:extLst>
          </p:cNvPr>
          <p:cNvSpPr/>
          <p:nvPr/>
        </p:nvSpPr>
        <p:spPr>
          <a:xfrm>
            <a:off x="1666293" y="1735884"/>
            <a:ext cx="113677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gets up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D9FE1956-FFEB-6704-7930-53A0B8613C09}"/>
              </a:ext>
            </a:extLst>
          </p:cNvPr>
          <p:cNvSpPr/>
          <p:nvPr/>
        </p:nvSpPr>
        <p:spPr>
          <a:xfrm>
            <a:off x="4482448" y="1735884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eats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89F2D54-D227-BD57-565E-75EBCC091499}"/>
              </a:ext>
            </a:extLst>
          </p:cNvPr>
          <p:cNvSpPr/>
          <p:nvPr/>
        </p:nvSpPr>
        <p:spPr>
          <a:xfrm>
            <a:off x="1864434" y="3695313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drives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4272A88-DBB2-1E90-3FA6-5698B291CD51}"/>
              </a:ext>
            </a:extLst>
          </p:cNvPr>
          <p:cNvSpPr/>
          <p:nvPr/>
        </p:nvSpPr>
        <p:spPr>
          <a:xfrm>
            <a:off x="5478491" y="3723893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study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EA854547-344E-0C37-C62F-F2C0CEAF93DF}"/>
              </a:ext>
            </a:extLst>
          </p:cNvPr>
          <p:cNvSpPr/>
          <p:nvPr/>
        </p:nvSpPr>
        <p:spPr>
          <a:xfrm>
            <a:off x="1946077" y="5895191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eat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859E638F-A9D2-6DC0-C3D5-945DAF30A713}"/>
              </a:ext>
            </a:extLst>
          </p:cNvPr>
          <p:cNvSpPr/>
          <p:nvPr/>
        </p:nvSpPr>
        <p:spPr>
          <a:xfrm>
            <a:off x="4952004" y="5895191"/>
            <a:ext cx="105297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sleeps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5" y="2798047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Describe everyday activities</a:t>
            </a:r>
            <a:endParaRPr lang="en-US" sz="4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Tell what time it is</a:t>
            </a:r>
            <a:endParaRPr lang="en-US" sz="44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9" name="مربع نص 18">
            <a:hlinkClick r:id="rId9" action="ppaction://hlinksldjump"/>
            <a:extLst>
              <a:ext uri="{FF2B5EF4-FFF2-40B4-BE49-F238E27FC236}">
                <a16:creationId xmlns:a16="http://schemas.microsoft.com/office/drawing/2014/main" id="{4EAE6B13-A65F-E63B-B622-4667FD536D4E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20" name="مربع نص 19">
            <a:hlinkClick r:id="rId10" action="ppaction://hlinksldjump"/>
            <a:extLst>
              <a:ext uri="{FF2B5EF4-FFF2-40B4-BE49-F238E27FC236}">
                <a16:creationId xmlns:a16="http://schemas.microsoft.com/office/drawing/2014/main" id="{73B77939-040B-26A5-D559-74766950D35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1" name="مربع نص 20">
            <a:hlinkClick r:id="rId11" action="ppaction://hlinksldjump"/>
            <a:extLst>
              <a:ext uri="{FF2B5EF4-FFF2-40B4-BE49-F238E27FC236}">
                <a16:creationId xmlns:a16="http://schemas.microsoft.com/office/drawing/2014/main" id="{96B8CA41-1CEE-7640-E1A2-F3E9C125C3F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2" name="مربع نص 21">
            <a:hlinkClick r:id="rId12" action="ppaction://hlinksldjump"/>
            <a:extLst>
              <a:ext uri="{FF2B5EF4-FFF2-40B4-BE49-F238E27FC236}">
                <a16:creationId xmlns:a16="http://schemas.microsoft.com/office/drawing/2014/main" id="{570B8600-8555-C49C-D054-9865E0A51B1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2D143EC-326B-4E92-DB98-FC753AC136DA}"/>
              </a:ext>
            </a:extLst>
          </p:cNvPr>
          <p:cNvSpPr/>
          <p:nvPr/>
        </p:nvSpPr>
        <p:spPr>
          <a:xfrm>
            <a:off x="1383178" y="4729131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Ask &amp; answer about daily activities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3DD6DAF-BFBA-3CA2-938C-A1DECB3EC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445" y="138453"/>
            <a:ext cx="5083830" cy="61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" y="1495513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6" action="ppaction://hlinksldjump"/>
            <a:extLst>
              <a:ext uri="{FF2B5EF4-FFF2-40B4-BE49-F238E27FC236}">
                <a16:creationId xmlns:a16="http://schemas.microsoft.com/office/drawing/2014/main" id="{B9395224-88E0-D9BE-379C-3E74C5A3D7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7" action="ppaction://hlinksldjump"/>
            <a:extLst>
              <a:ext uri="{FF2B5EF4-FFF2-40B4-BE49-F238E27FC236}">
                <a16:creationId xmlns:a16="http://schemas.microsoft.com/office/drawing/2014/main" id="{2FB6AA82-37C3-FB82-A6A7-60926903F31B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8" action="ppaction://hlinksldjump"/>
            <a:extLst>
              <a:ext uri="{FF2B5EF4-FFF2-40B4-BE49-F238E27FC236}">
                <a16:creationId xmlns:a16="http://schemas.microsoft.com/office/drawing/2014/main" id="{CB370098-2104-931E-D0DB-C0CD531E4648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9" action="ppaction://hlinksldjump"/>
            <a:extLst>
              <a:ext uri="{FF2B5EF4-FFF2-40B4-BE49-F238E27FC236}">
                <a16:creationId xmlns:a16="http://schemas.microsoft.com/office/drawing/2014/main" id="{F1C02C0B-F673-BED6-9355-6CD9414F41C2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8" name="Picture 6" descr="Clientmoji">
            <a:extLst>
              <a:ext uri="{FF2B5EF4-FFF2-40B4-BE49-F238E27FC236}">
                <a16:creationId xmlns:a16="http://schemas.microsoft.com/office/drawing/2014/main" id="{74478893-55A4-365F-B438-6E369CC1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591" y="4329591"/>
            <a:ext cx="1619911" cy="16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hare Ideas Stock Illustrations – 3,536 Share Ideas Stock ...">
            <a:extLst>
              <a:ext uri="{FF2B5EF4-FFF2-40B4-BE49-F238E27FC236}">
                <a16:creationId xmlns:a16="http://schemas.microsoft.com/office/drawing/2014/main" id="{47AD1CD3-5F3C-8819-1011-3B2B3E71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968" y="2335340"/>
            <a:ext cx="2049794" cy="11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50C32A5-E461-70EE-C087-04977860AA07}"/>
              </a:ext>
            </a:extLst>
          </p:cNvPr>
          <p:cNvSpPr/>
          <p:nvPr/>
        </p:nvSpPr>
        <p:spPr>
          <a:xfrm>
            <a:off x="4425043" y="1417264"/>
            <a:ext cx="4060372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dirty="0"/>
              <a:t>I  go  to  school  …………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7F84A8F-7683-A0FF-6DD2-4C0CDBDB100B}"/>
              </a:ext>
            </a:extLst>
          </p:cNvPr>
          <p:cNvSpPr/>
          <p:nvPr/>
        </p:nvSpPr>
        <p:spPr>
          <a:xfrm>
            <a:off x="3968236" y="601312"/>
            <a:ext cx="4255528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/>
              <a:t>I get up ………………</a:t>
            </a:r>
            <a:endParaRPr lang="en-US" sz="2400" b="1" dirty="0"/>
          </a:p>
        </p:txBody>
      </p:sp>
      <p:pic>
        <p:nvPicPr>
          <p:cNvPr id="14" name="Picture 4" descr="Clock Gif - IceGif">
            <a:extLst>
              <a:ext uri="{FF2B5EF4-FFF2-40B4-BE49-F238E27FC236}">
                <a16:creationId xmlns:a16="http://schemas.microsoft.com/office/drawing/2014/main" id="{4899ABBE-FFDE-3B4A-9FCC-800C812E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310" y="-52679"/>
            <a:ext cx="2656230" cy="265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ways – sometimes – never. Frequency and what to do with it. A group of  frequency adverbs can enrich your.. | VK">
            <a:extLst>
              <a:ext uri="{FF2B5EF4-FFF2-40B4-BE49-F238E27FC236}">
                <a16:creationId xmlns:a16="http://schemas.microsoft.com/office/drawing/2014/main" id="{42461187-558F-CD43-2A1E-072F54331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21" y="1878929"/>
            <a:ext cx="5309733" cy="464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9" name="حبر 18">
                <a:extLst>
                  <a:ext uri="{FF2B5EF4-FFF2-40B4-BE49-F238E27FC236}">
                    <a16:creationId xmlns:a16="http://schemas.microsoft.com/office/drawing/2014/main" id="{B62941FF-CAD0-34BC-B3AE-26D4C0911D6B}"/>
                  </a:ext>
                </a:extLst>
              </p14:cNvPr>
              <p14:cNvContentPartPr/>
              <p14:nvPr/>
            </p14:nvContentPartPr>
            <p14:xfrm>
              <a:off x="4049734" y="3860871"/>
              <a:ext cx="1476360" cy="391320"/>
            </p14:xfrm>
          </p:contentPart>
        </mc:Choice>
        <mc:Fallback>
          <p:pic>
            <p:nvPicPr>
              <p:cNvPr id="19" name="حبر 18">
                <a:extLst>
                  <a:ext uri="{FF2B5EF4-FFF2-40B4-BE49-F238E27FC236}">
                    <a16:creationId xmlns:a16="http://schemas.microsoft.com/office/drawing/2014/main" id="{B62941FF-CAD0-34BC-B3AE-26D4C0911D6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86734" y="3798231"/>
                <a:ext cx="160200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id="{2513F21A-7168-CE96-140B-671B3DE04A52}"/>
                  </a:ext>
                </a:extLst>
              </p14:cNvPr>
              <p14:cNvContentPartPr/>
              <p14:nvPr/>
            </p14:nvContentPartPr>
            <p14:xfrm>
              <a:off x="4198774" y="4428231"/>
              <a:ext cx="1208880" cy="280440"/>
            </p14:xfrm>
          </p:contentPart>
        </mc:Choice>
        <mc:Fallback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2513F21A-7168-CE96-140B-671B3DE04A5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135774" y="4365591"/>
                <a:ext cx="1334520" cy="40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2" name="حبر 21">
                <a:extLst>
                  <a:ext uri="{FF2B5EF4-FFF2-40B4-BE49-F238E27FC236}">
                    <a16:creationId xmlns:a16="http://schemas.microsoft.com/office/drawing/2014/main" id="{817CE2D2-8B50-6AD4-928E-234EF2068190}"/>
                  </a:ext>
                </a:extLst>
              </p14:cNvPr>
              <p14:cNvContentPartPr/>
              <p14:nvPr/>
            </p14:nvContentPartPr>
            <p14:xfrm>
              <a:off x="4061614" y="4957071"/>
              <a:ext cx="1294920" cy="155880"/>
            </p14:xfrm>
          </p:contentPart>
        </mc:Choice>
        <mc:Fallback>
          <p:pic>
            <p:nvPicPr>
              <p:cNvPr id="22" name="حبر 21">
                <a:extLst>
                  <a:ext uri="{FF2B5EF4-FFF2-40B4-BE49-F238E27FC236}">
                    <a16:creationId xmlns:a16="http://schemas.microsoft.com/office/drawing/2014/main" id="{817CE2D2-8B50-6AD4-928E-234EF206819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98974" y="4894071"/>
                <a:ext cx="142056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3" name="حبر 22">
                <a:extLst>
                  <a:ext uri="{FF2B5EF4-FFF2-40B4-BE49-F238E27FC236}">
                    <a16:creationId xmlns:a16="http://schemas.microsoft.com/office/drawing/2014/main" id="{035A4DA9-305A-068B-D779-D48EDEFB4FFC}"/>
                  </a:ext>
                </a:extLst>
              </p14:cNvPr>
              <p14:cNvContentPartPr/>
              <p14:nvPr/>
            </p14:nvContentPartPr>
            <p14:xfrm>
              <a:off x="4207414" y="5377911"/>
              <a:ext cx="1002960" cy="45000"/>
            </p14:xfrm>
          </p:contentPart>
        </mc:Choice>
        <mc:Fallback>
          <p:pic>
            <p:nvPicPr>
              <p:cNvPr id="23" name="حبر 22">
                <a:extLst>
                  <a:ext uri="{FF2B5EF4-FFF2-40B4-BE49-F238E27FC236}">
                    <a16:creationId xmlns:a16="http://schemas.microsoft.com/office/drawing/2014/main" id="{035A4DA9-305A-068B-D779-D48EDEFB4FF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44414" y="5314911"/>
                <a:ext cx="112860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4" name="حبر 23">
                <a:extLst>
                  <a:ext uri="{FF2B5EF4-FFF2-40B4-BE49-F238E27FC236}">
                    <a16:creationId xmlns:a16="http://schemas.microsoft.com/office/drawing/2014/main" id="{7715220C-F877-52D5-ECAD-81341252FDAF}"/>
                  </a:ext>
                </a:extLst>
              </p14:cNvPr>
              <p14:cNvContentPartPr/>
              <p14:nvPr/>
            </p14:nvContentPartPr>
            <p14:xfrm>
              <a:off x="4381294" y="5646111"/>
              <a:ext cx="690120" cy="19440"/>
            </p14:xfrm>
          </p:contentPart>
        </mc:Choice>
        <mc:Fallback>
          <p:pic>
            <p:nvPicPr>
              <p:cNvPr id="24" name="حبر 23">
                <a:extLst>
                  <a:ext uri="{FF2B5EF4-FFF2-40B4-BE49-F238E27FC236}">
                    <a16:creationId xmlns:a16="http://schemas.microsoft.com/office/drawing/2014/main" id="{7715220C-F877-52D5-ECAD-81341252FDA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18654" y="5583111"/>
                <a:ext cx="81576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5" name="حبر 24">
                <a:extLst>
                  <a:ext uri="{FF2B5EF4-FFF2-40B4-BE49-F238E27FC236}">
                    <a16:creationId xmlns:a16="http://schemas.microsoft.com/office/drawing/2014/main" id="{D1E3AEB8-7985-FED3-BCC9-323A4AD195D7}"/>
                  </a:ext>
                </a:extLst>
              </p14:cNvPr>
              <p14:cNvContentPartPr/>
              <p14:nvPr/>
            </p14:nvContentPartPr>
            <p14:xfrm>
              <a:off x="4542214" y="5862831"/>
              <a:ext cx="477360" cy="58680"/>
            </p14:xfrm>
          </p:contentPart>
        </mc:Choice>
        <mc:Fallback>
          <p:pic>
            <p:nvPicPr>
              <p:cNvPr id="25" name="حبر 24">
                <a:extLst>
                  <a:ext uri="{FF2B5EF4-FFF2-40B4-BE49-F238E27FC236}">
                    <a16:creationId xmlns:a16="http://schemas.microsoft.com/office/drawing/2014/main" id="{D1E3AEB8-7985-FED3-BCC9-323A4AD195D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79214" y="5799831"/>
                <a:ext cx="603000" cy="18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FBC33E3-8354-3F82-CC48-0D912C790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04" y="275012"/>
            <a:ext cx="5134307" cy="736982"/>
          </a:xfrm>
          <a:prstGeom prst="rect">
            <a:avLst/>
          </a:prstGeom>
        </p:spPr>
      </p:pic>
      <p:sp>
        <p:nvSpPr>
          <p:cNvPr id="8" name="مربع نص 7">
            <a:hlinkClick r:id="rId4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5B43FE47-227C-EE73-5767-AA51ADD86CDD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0" name="مربع نص 9">
            <a:hlinkClick r:id="rId6" action="ppaction://hlinksldjump"/>
            <a:extLst>
              <a:ext uri="{FF2B5EF4-FFF2-40B4-BE49-F238E27FC236}">
                <a16:creationId xmlns:a16="http://schemas.microsoft.com/office/drawing/2014/main" id="{688F7F41-2095-3E7E-80E0-B0CE05326CFE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1" name="مربع نص 10">
            <a:hlinkClick r:id="rId7" action="ppaction://hlinksldjump"/>
            <a:extLst>
              <a:ext uri="{FF2B5EF4-FFF2-40B4-BE49-F238E27FC236}">
                <a16:creationId xmlns:a16="http://schemas.microsoft.com/office/drawing/2014/main" id="{A333F799-231E-76F4-1B1D-AA9CDCDF8E7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2" name="مربع نص 11">
            <a:hlinkClick r:id="rId8" action="ppaction://hlinksldjump"/>
            <a:extLst>
              <a:ext uri="{FF2B5EF4-FFF2-40B4-BE49-F238E27FC236}">
                <a16:creationId xmlns:a16="http://schemas.microsoft.com/office/drawing/2014/main" id="{62B507E4-572A-E3DD-CCCF-2A61202011E3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4789F3E-ED46-A184-662E-607342609EC6}"/>
              </a:ext>
            </a:extLst>
          </p:cNvPr>
          <p:cNvSpPr/>
          <p:nvPr/>
        </p:nvSpPr>
        <p:spPr>
          <a:xfrm>
            <a:off x="10440820" y="3516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88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0F013DE-489E-F9F6-B13F-20FE4403F660}"/>
              </a:ext>
            </a:extLst>
          </p:cNvPr>
          <p:cNvSpPr txBox="1"/>
          <p:nvPr/>
        </p:nvSpPr>
        <p:spPr>
          <a:xfrm>
            <a:off x="402771" y="4877651"/>
            <a:ext cx="6678385" cy="510778"/>
          </a:xfrm>
          <a:prstGeom prst="wedgeRoundRectCallout">
            <a:avLst>
              <a:gd name="adj1" fmla="val -48444"/>
              <a:gd name="adj2" fmla="val 13539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Jeff and Rick always take the train to work. </a:t>
            </a:r>
            <a:endParaRPr lang="ar-SA" sz="2400" b="1" dirty="0">
              <a:solidFill>
                <a:srgbClr val="FFFF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E126983-AB27-91DC-FD3A-488BBE4A4F6D}"/>
              </a:ext>
            </a:extLst>
          </p:cNvPr>
          <p:cNvSpPr txBox="1"/>
          <p:nvPr/>
        </p:nvSpPr>
        <p:spPr>
          <a:xfrm>
            <a:off x="9132785" y="972672"/>
            <a:ext cx="2237344" cy="1328023"/>
          </a:xfrm>
          <a:prstGeom prst="wedgeRoundRectCallout">
            <a:avLst>
              <a:gd name="adj1" fmla="val -77739"/>
              <a:gd name="adj2" fmla="val -17235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get up, </a:t>
            </a:r>
          </a:p>
          <a:p>
            <a:r>
              <a:rPr lang="en-US" sz="2400" dirty="0"/>
              <a:t>have dinner,</a:t>
            </a:r>
          </a:p>
          <a:p>
            <a:r>
              <a:rPr lang="en-US" sz="2400" dirty="0"/>
              <a:t> go to work, </a:t>
            </a:r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4512926-2580-89C4-52D3-B71EBF32857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89" t="48329" r="54286" b="16064"/>
          <a:stretch/>
        </p:blipFill>
        <p:spPr>
          <a:xfrm>
            <a:off x="1349829" y="1366157"/>
            <a:ext cx="4953000" cy="81204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CC3E8C5-8D24-06D3-52D7-B7311284ED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7366"/>
          <a:stretch/>
        </p:blipFill>
        <p:spPr>
          <a:xfrm>
            <a:off x="3703864" y="2532362"/>
            <a:ext cx="5197929" cy="2280566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8792AEB-137F-7843-A632-8AE458E77C1C}"/>
              </a:ext>
            </a:extLst>
          </p:cNvPr>
          <p:cNvSpPr txBox="1"/>
          <p:nvPr/>
        </p:nvSpPr>
        <p:spPr>
          <a:xfrm>
            <a:off x="1137559" y="5788467"/>
            <a:ext cx="3494314" cy="510778"/>
          </a:xfrm>
          <a:prstGeom prst="wedgeRoundRectCallout">
            <a:avLst>
              <a:gd name="adj1" fmla="val -48444"/>
              <a:gd name="adj2" fmla="val 13539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Amal is waking up. </a:t>
            </a:r>
            <a:endParaRPr lang="ar-SA" sz="2400" b="1" dirty="0">
              <a:solidFill>
                <a:srgbClr val="FFFF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197A26E-C7E5-DFD1-1E83-54518A30C044}"/>
              </a:ext>
            </a:extLst>
          </p:cNvPr>
          <p:cNvSpPr txBox="1"/>
          <p:nvPr/>
        </p:nvSpPr>
        <p:spPr>
          <a:xfrm>
            <a:off x="7209854" y="4950662"/>
            <a:ext cx="2781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(simple present)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E10C640-D3F5-1951-D5C2-9F96683BFF91}"/>
              </a:ext>
            </a:extLst>
          </p:cNvPr>
          <p:cNvSpPr txBox="1"/>
          <p:nvPr/>
        </p:nvSpPr>
        <p:spPr>
          <a:xfrm>
            <a:off x="4824888" y="5931494"/>
            <a:ext cx="2781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(present progressive)</a:t>
            </a:r>
            <a:endParaRPr lang="ar-SA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E78449DE-311A-55EA-B04A-FA56F10F872D}"/>
                  </a:ext>
                </a:extLst>
              </p14:cNvPr>
              <p14:cNvContentPartPr/>
              <p14:nvPr/>
            </p14:nvContentPartPr>
            <p14:xfrm>
              <a:off x="3517654" y="4747234"/>
              <a:ext cx="835560" cy="743040"/>
            </p14:xfrm>
          </p:contentPart>
        </mc:Choice>
        <mc:Fallback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E78449DE-311A-55EA-B04A-FA56F10F87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82014" y="4711594"/>
                <a:ext cx="907200" cy="81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9" name="حبر 28">
                <a:extLst>
                  <a:ext uri="{FF2B5EF4-FFF2-40B4-BE49-F238E27FC236}">
                    <a16:creationId xmlns:a16="http://schemas.microsoft.com/office/drawing/2014/main" id="{CE68864A-1229-772A-BBF5-4D7DD757D9B9}"/>
                  </a:ext>
                </a:extLst>
              </p14:cNvPr>
              <p14:cNvContentPartPr/>
              <p14:nvPr/>
            </p14:nvContentPartPr>
            <p14:xfrm>
              <a:off x="2003854" y="5671714"/>
              <a:ext cx="1570680" cy="840240"/>
            </p14:xfrm>
          </p:contentPart>
        </mc:Choice>
        <mc:Fallback>
          <p:pic>
            <p:nvPicPr>
              <p:cNvPr id="29" name="حبر 28">
                <a:extLst>
                  <a:ext uri="{FF2B5EF4-FFF2-40B4-BE49-F238E27FC236}">
                    <a16:creationId xmlns:a16="http://schemas.microsoft.com/office/drawing/2014/main" id="{CE68864A-1229-772A-BBF5-4D7DD757D9B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68214" y="5635714"/>
                <a:ext cx="1642320" cy="91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6" action="ppaction://hlinksldjump"/>
            <a:extLst>
              <a:ext uri="{FF2B5EF4-FFF2-40B4-BE49-F238E27FC236}">
                <a16:creationId xmlns:a16="http://schemas.microsoft.com/office/drawing/2014/main" id="{A476CBF1-CFC4-0928-8732-2D57C26DAA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7" action="ppaction://hlinksldjump"/>
            <a:extLst>
              <a:ext uri="{FF2B5EF4-FFF2-40B4-BE49-F238E27FC236}">
                <a16:creationId xmlns:a16="http://schemas.microsoft.com/office/drawing/2014/main" id="{36D879F6-531E-CA6A-40B1-5E937320AD83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8" action="ppaction://hlinksldjump"/>
            <a:extLst>
              <a:ext uri="{FF2B5EF4-FFF2-40B4-BE49-F238E27FC236}">
                <a16:creationId xmlns:a16="http://schemas.microsoft.com/office/drawing/2014/main" id="{C5522147-DFFF-2349-14BB-89A81F40CF4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9" action="ppaction://hlinksldjump"/>
            <a:extLst>
              <a:ext uri="{FF2B5EF4-FFF2-40B4-BE49-F238E27FC236}">
                <a16:creationId xmlns:a16="http://schemas.microsoft.com/office/drawing/2014/main" id="{792DB858-0DA7-AA7B-309D-17BA724F338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88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0386653-1E7F-1FB5-CCF7-4065DE38B9A5}"/>
              </a:ext>
            </a:extLst>
          </p:cNvPr>
          <p:cNvSpPr txBox="1"/>
          <p:nvPr/>
        </p:nvSpPr>
        <p:spPr>
          <a:xfrm>
            <a:off x="8642853" y="1683233"/>
            <a:ext cx="3278726" cy="442674"/>
          </a:xfrm>
          <a:prstGeom prst="wedgeRoundRectCallout">
            <a:avLst>
              <a:gd name="adj1" fmla="val 8950"/>
              <a:gd name="adj2" fmla="val 89746"/>
              <a:gd name="adj3" fmla="val 16667"/>
            </a:avLst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What is Bob doing?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41D8DFD-7622-5BB3-6507-F9E1B5DCC079}"/>
              </a:ext>
            </a:extLst>
          </p:cNvPr>
          <p:cNvSpPr txBox="1"/>
          <p:nvPr/>
        </p:nvSpPr>
        <p:spPr>
          <a:xfrm>
            <a:off x="8055430" y="2417683"/>
            <a:ext cx="3666808" cy="442674"/>
          </a:xfrm>
          <a:prstGeom prst="wedgeRoundRectCallout">
            <a:avLst>
              <a:gd name="adj1" fmla="val 70775"/>
              <a:gd name="adj2" fmla="val 117651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What time does Ali study ?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7275578-C0E5-65CB-2A29-C166319B8583}"/>
              </a:ext>
            </a:extLst>
          </p:cNvPr>
          <p:cNvSpPr txBox="1"/>
          <p:nvPr/>
        </p:nvSpPr>
        <p:spPr>
          <a:xfrm>
            <a:off x="8681357" y="974447"/>
            <a:ext cx="3278726" cy="442674"/>
          </a:xfrm>
          <a:prstGeom prst="wedgeRoundRectCallout">
            <a:avLst>
              <a:gd name="adj1" fmla="val 43479"/>
              <a:gd name="adj2" fmla="val 91563"/>
              <a:gd name="adj3" fmla="val 16667"/>
            </a:avLst>
          </a:prstGeom>
          <a:solidFill>
            <a:srgbClr val="932D8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Who’s in Spain?</a:t>
            </a:r>
            <a:endParaRPr lang="ar-SA" sz="1600" b="1" dirty="0">
              <a:solidFill>
                <a:schemeClr val="bg1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67726D0-B2FB-0962-35E0-A0E5CA221E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802" y="73979"/>
            <a:ext cx="6152203" cy="6784021"/>
          </a:xfrm>
          <a:prstGeom prst="rect">
            <a:avLst/>
          </a:prstGeom>
        </p:spPr>
      </p:pic>
      <p:pic>
        <p:nvPicPr>
          <p:cNvPr id="7" name="u11 listen &amp; discuss">
            <a:hlinkClick r:id="" action="ppaction://media"/>
            <a:extLst>
              <a:ext uri="{FF2B5EF4-FFF2-40B4-BE49-F238E27FC236}">
                <a16:creationId xmlns:a16="http://schemas.microsoft.com/office/drawing/2014/main" id="{DB5DA869-C5CC-B9F1-611E-475F7E04C1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18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58717" y="3080657"/>
            <a:ext cx="1670957" cy="16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7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6" action="ppaction://hlinksldjump"/>
            <a:extLst>
              <a:ext uri="{FF2B5EF4-FFF2-40B4-BE49-F238E27FC236}">
                <a16:creationId xmlns:a16="http://schemas.microsoft.com/office/drawing/2014/main" id="{923B5605-940D-4A28-596A-B57B17BB5CE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7" action="ppaction://hlinksldjump"/>
            <a:extLst>
              <a:ext uri="{FF2B5EF4-FFF2-40B4-BE49-F238E27FC236}">
                <a16:creationId xmlns:a16="http://schemas.microsoft.com/office/drawing/2014/main" id="{74E360BC-090C-688A-F645-FC562764505B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8" action="ppaction://hlinksldjump"/>
            <a:extLst>
              <a:ext uri="{FF2B5EF4-FFF2-40B4-BE49-F238E27FC236}">
                <a16:creationId xmlns:a16="http://schemas.microsoft.com/office/drawing/2014/main" id="{07CACBCA-67FF-F98B-1B0B-95B69857A982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9" action="ppaction://hlinksldjump"/>
            <a:extLst>
              <a:ext uri="{FF2B5EF4-FFF2-40B4-BE49-F238E27FC236}">
                <a16:creationId xmlns:a16="http://schemas.microsoft.com/office/drawing/2014/main" id="{05C1B5F3-81BC-2895-6AC9-C0DBC4DAB5EC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451021-DCA1-8A2A-1EFF-432B2D3D1EE1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89</a:t>
            </a:r>
          </a:p>
        </p:txBody>
      </p:sp>
      <p:pic>
        <p:nvPicPr>
          <p:cNvPr id="2" name="u11 listen &amp; discuss">
            <a:hlinkClick r:id="" action="ppaction://media"/>
            <a:extLst>
              <a:ext uri="{FF2B5EF4-FFF2-40B4-BE49-F238E27FC236}">
                <a16:creationId xmlns:a16="http://schemas.microsoft.com/office/drawing/2014/main" id="{6B46F044-23C9-C488-5633-B35385660A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022" end="0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1600" y="2941855"/>
            <a:ext cx="1670957" cy="167095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2056EE4-27E3-B7DA-C60A-6E5AF3766F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916" y="262297"/>
            <a:ext cx="8026132" cy="6333405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D47C302-D0C5-2A29-37E7-4EC9195BFD18}"/>
              </a:ext>
            </a:extLst>
          </p:cNvPr>
          <p:cNvSpPr txBox="1"/>
          <p:nvPr/>
        </p:nvSpPr>
        <p:spPr>
          <a:xfrm>
            <a:off x="98364" y="2924354"/>
            <a:ext cx="2677493" cy="510778"/>
          </a:xfrm>
          <a:prstGeom prst="wedgeRoundRectCallout">
            <a:avLst>
              <a:gd name="adj1" fmla="val -223"/>
              <a:gd name="adj2" fmla="val -130360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What time is it?</a:t>
            </a:r>
            <a:endParaRPr lang="ar-SA" sz="1400" b="1" dirty="0">
              <a:solidFill>
                <a:schemeClr val="bg1"/>
              </a:solidFill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C8F9A444-FEBB-1492-F8C2-88FE34CAA2F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829" t="37030" r="41908" b="9500"/>
          <a:stretch/>
        </p:blipFill>
        <p:spPr>
          <a:xfrm>
            <a:off x="7973311" y="1087538"/>
            <a:ext cx="3748926" cy="174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dirty="0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05" y="1676138"/>
            <a:ext cx="2643606" cy="3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12927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853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7A34A09-9ACB-74EA-9598-27F973C3E834}"/>
              </a:ext>
            </a:extLst>
          </p:cNvPr>
          <p:cNvSpPr txBox="1"/>
          <p:nvPr/>
        </p:nvSpPr>
        <p:spPr>
          <a:xfrm>
            <a:off x="929696" y="4660806"/>
            <a:ext cx="2371479" cy="578882"/>
          </a:xfrm>
          <a:prstGeom prst="wedgeRoundRectCallout">
            <a:avLst>
              <a:gd name="adj1" fmla="val 61452"/>
              <a:gd name="adj2" fmla="val 2329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Have dinner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57155A9-5426-6C0F-B116-342CF74573F9}"/>
              </a:ext>
            </a:extLst>
          </p:cNvPr>
          <p:cNvSpPr txBox="1"/>
          <p:nvPr/>
        </p:nvSpPr>
        <p:spPr>
          <a:xfrm>
            <a:off x="693062" y="2217233"/>
            <a:ext cx="1549395" cy="578882"/>
          </a:xfrm>
          <a:prstGeom prst="wedgeRoundRectCallout">
            <a:avLst>
              <a:gd name="adj1" fmla="val 61466"/>
              <a:gd name="adj2" fmla="val 2010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always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B03C4BE-BB2F-EA02-2D32-B08552544C18}"/>
              </a:ext>
            </a:extLst>
          </p:cNvPr>
          <p:cNvSpPr txBox="1"/>
          <p:nvPr/>
        </p:nvSpPr>
        <p:spPr>
          <a:xfrm>
            <a:off x="828585" y="2828780"/>
            <a:ext cx="1043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100%</a:t>
            </a:r>
            <a:endParaRPr lang="ar-SA" sz="20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B9984F3-9C14-1315-AF64-A846CD02A569}"/>
              </a:ext>
            </a:extLst>
          </p:cNvPr>
          <p:cNvSpPr txBox="1"/>
          <p:nvPr/>
        </p:nvSpPr>
        <p:spPr>
          <a:xfrm>
            <a:off x="1274452" y="3882939"/>
            <a:ext cx="2106039" cy="578882"/>
          </a:xfrm>
          <a:prstGeom prst="wedgeRoundRectCallout">
            <a:avLst>
              <a:gd name="adj1" fmla="val 79212"/>
              <a:gd name="adj2" fmla="val 23335"/>
              <a:gd name="adj3" fmla="val 16667"/>
            </a:avLst>
          </a:prstGeom>
          <a:solidFill>
            <a:srgbClr val="B09DBA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midnight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49022FF-287E-BEAE-DA2B-D14465F033D6}"/>
              </a:ext>
            </a:extLst>
          </p:cNvPr>
          <p:cNvSpPr txBox="1"/>
          <p:nvPr/>
        </p:nvSpPr>
        <p:spPr>
          <a:xfrm>
            <a:off x="1220920" y="917257"/>
            <a:ext cx="1935847" cy="578882"/>
          </a:xfrm>
          <a:prstGeom prst="wedgeRoundRectCallout">
            <a:avLst>
              <a:gd name="adj1" fmla="val 93556"/>
              <a:gd name="adj2" fmla="val 45902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time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7D06956-3D66-FB77-F9DC-98C3CA246844}"/>
              </a:ext>
            </a:extLst>
          </p:cNvPr>
          <p:cNvSpPr txBox="1"/>
          <p:nvPr/>
        </p:nvSpPr>
        <p:spPr>
          <a:xfrm>
            <a:off x="3696453" y="3812901"/>
            <a:ext cx="1756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12 </a:t>
            </a:r>
            <a:r>
              <a:rPr lang="en-US" sz="3200" b="1" dirty="0" err="1"/>
              <a:t>a.m</a:t>
            </a:r>
            <a:endParaRPr lang="ar-SA" sz="3200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3174D7B-E0D3-7D5F-B7DF-3C9CA5A7B85C}"/>
              </a:ext>
            </a:extLst>
          </p:cNvPr>
          <p:cNvSpPr txBox="1"/>
          <p:nvPr/>
        </p:nvSpPr>
        <p:spPr>
          <a:xfrm>
            <a:off x="1220920" y="5564647"/>
            <a:ext cx="1409782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early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6094B53-566D-2BEF-132B-69C3530BBA71}"/>
              </a:ext>
            </a:extLst>
          </p:cNvPr>
          <p:cNvSpPr txBox="1"/>
          <p:nvPr/>
        </p:nvSpPr>
        <p:spPr>
          <a:xfrm>
            <a:off x="2943223" y="5548645"/>
            <a:ext cx="1062811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late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8D41542E-204B-340A-220E-083FED309357}"/>
              </a:ext>
            </a:extLst>
          </p:cNvPr>
          <p:cNvSpPr/>
          <p:nvPr/>
        </p:nvSpPr>
        <p:spPr>
          <a:xfrm>
            <a:off x="2490365" y="5509613"/>
            <a:ext cx="599844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03181D0F-CCB5-224C-1030-799B4FA59690}"/>
              </a:ext>
            </a:extLst>
          </p:cNvPr>
          <p:cNvSpPr/>
          <p:nvPr/>
        </p:nvSpPr>
        <p:spPr>
          <a:xfrm>
            <a:off x="3541095" y="4560403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=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6E93671-6A57-C121-7DC7-B6E6AAD664A7}"/>
              </a:ext>
            </a:extLst>
          </p:cNvPr>
          <p:cNvSpPr txBox="1"/>
          <p:nvPr/>
        </p:nvSpPr>
        <p:spPr>
          <a:xfrm>
            <a:off x="4043925" y="4808303"/>
            <a:ext cx="3331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eating</a:t>
            </a:r>
            <a:endParaRPr lang="ar-SA" sz="20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8B5CBAC-2142-0175-2612-13445A3070B2}"/>
              </a:ext>
            </a:extLst>
          </p:cNvPr>
          <p:cNvSpPr txBox="1"/>
          <p:nvPr/>
        </p:nvSpPr>
        <p:spPr>
          <a:xfrm>
            <a:off x="2530678" y="2243843"/>
            <a:ext cx="1641924" cy="578882"/>
          </a:xfrm>
          <a:prstGeom prst="wedgeRoundRectCallout">
            <a:avLst>
              <a:gd name="adj1" fmla="val 61466"/>
              <a:gd name="adj2" fmla="val 2010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usually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99DF431-7773-7871-6273-13266025039F}"/>
              </a:ext>
            </a:extLst>
          </p:cNvPr>
          <p:cNvSpPr txBox="1"/>
          <p:nvPr/>
        </p:nvSpPr>
        <p:spPr>
          <a:xfrm>
            <a:off x="4418387" y="2266123"/>
            <a:ext cx="2258320" cy="578882"/>
          </a:xfrm>
          <a:prstGeom prst="wedgeRoundRectCallout">
            <a:avLst>
              <a:gd name="adj1" fmla="val 61466"/>
              <a:gd name="adj2" fmla="val 2010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sometimes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7127E7-6988-29A1-4517-3573207D99FA}"/>
              </a:ext>
            </a:extLst>
          </p:cNvPr>
          <p:cNvSpPr txBox="1"/>
          <p:nvPr/>
        </p:nvSpPr>
        <p:spPr>
          <a:xfrm>
            <a:off x="2858612" y="2838286"/>
            <a:ext cx="1043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80%</a:t>
            </a:r>
            <a:endParaRPr lang="ar-SA" sz="2000" b="1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EEED60A9-D44B-BD3D-CAE9-5C3D4A91C517}"/>
              </a:ext>
            </a:extLst>
          </p:cNvPr>
          <p:cNvSpPr txBox="1"/>
          <p:nvPr/>
        </p:nvSpPr>
        <p:spPr>
          <a:xfrm>
            <a:off x="4888639" y="2847792"/>
            <a:ext cx="10437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50%</a:t>
            </a:r>
            <a:endParaRPr lang="ar-SA" sz="2000" b="1" dirty="0"/>
          </a:p>
        </p:txBody>
      </p:sp>
      <p:pic>
        <p:nvPicPr>
          <p:cNvPr id="2050" name="Picture 2" descr="Clock Vector Icon Isolated Stock Illustration - Download Image Now - Clock,  Icon Symbol, Time - iStock">
            <a:extLst>
              <a:ext uri="{FF2B5EF4-FFF2-40B4-BE49-F238E27FC236}">
                <a16:creationId xmlns:a16="http://schemas.microsoft.com/office/drawing/2014/main" id="{4CE7D3BC-8B48-31C3-AAEA-B165E7DCE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6" t="16842" r="20215" b="24696"/>
          <a:stretch/>
        </p:blipFill>
        <p:spPr bwMode="auto">
          <a:xfrm>
            <a:off x="3823031" y="604839"/>
            <a:ext cx="1549267" cy="153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3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4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9" name="مربع نص 18">
            <a:hlinkClick r:id="rId5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0" name="مربع نص 19">
            <a:hlinkClick r:id="rId6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1" name="مربع نص 20">
            <a:hlinkClick r:id="rId7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F93B443-605F-4161-4B12-EDC942997F63}"/>
              </a:ext>
            </a:extLst>
          </p:cNvPr>
          <p:cNvGrpSpPr/>
          <p:nvPr/>
        </p:nvGrpSpPr>
        <p:grpSpPr>
          <a:xfrm>
            <a:off x="6141009" y="170503"/>
            <a:ext cx="3336194" cy="1425427"/>
            <a:chOff x="8020382" y="1272326"/>
            <a:chExt cx="3826108" cy="1656828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7BC0FBB-97B1-5378-7F34-A1EDC4440B82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0" name="سهم: لليمين 9">
              <a:extLst>
                <a:ext uri="{FF2B5EF4-FFF2-40B4-BE49-F238E27FC236}">
                  <a16:creationId xmlns:a16="http://schemas.microsoft.com/office/drawing/2014/main" id="{AC0099B7-1FED-0F22-C20A-255368A50135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سهم: لليمين 14">
              <a:extLst>
                <a:ext uri="{FF2B5EF4-FFF2-40B4-BE49-F238E27FC236}">
                  <a16:creationId xmlns:a16="http://schemas.microsoft.com/office/drawing/2014/main" id="{63BB9C81-9B7D-2B85-6FA5-91EBBCDDDF0C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CBC08876-C0F7-FEEB-2FD2-BC791D589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66EC67A4-0E35-E7BB-D583-69941DC19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2EEF7980-C224-68A8-ACE2-13C3A0DD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77EF462F-282B-7303-F3CE-C2A63C2C91DD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89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1317FA43-B131-7D7B-F55A-BF3A1C4255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14" y="1546100"/>
            <a:ext cx="12192000" cy="377014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00BEA0B-51D6-F309-1114-FAB9E0653BA9}"/>
              </a:ext>
            </a:extLst>
          </p:cNvPr>
          <p:cNvSpPr/>
          <p:nvPr/>
        </p:nvSpPr>
        <p:spPr>
          <a:xfrm>
            <a:off x="642834" y="3470278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49A3EC5-3062-BE31-240D-2F9EC9C1FEE2}"/>
              </a:ext>
            </a:extLst>
          </p:cNvPr>
          <p:cNvSpPr/>
          <p:nvPr/>
        </p:nvSpPr>
        <p:spPr>
          <a:xfrm>
            <a:off x="713365" y="3885250"/>
            <a:ext cx="7697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52A6F930-5C8E-0EA3-2FA0-A275A105AE1A}"/>
              </a:ext>
            </a:extLst>
          </p:cNvPr>
          <p:cNvSpPr/>
          <p:nvPr/>
        </p:nvSpPr>
        <p:spPr>
          <a:xfrm>
            <a:off x="642833" y="4277579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BE9ADC25-E55F-DD0C-6DFF-65E1FE30AB8A}"/>
              </a:ext>
            </a:extLst>
          </p:cNvPr>
          <p:cNvSpPr/>
          <p:nvPr/>
        </p:nvSpPr>
        <p:spPr>
          <a:xfrm>
            <a:off x="642833" y="4669908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7042A912-5776-C3AB-5DEB-AD0FC07F83C1}"/>
              </a:ext>
            </a:extLst>
          </p:cNvPr>
          <p:cNvSpPr/>
          <p:nvPr/>
        </p:nvSpPr>
        <p:spPr>
          <a:xfrm>
            <a:off x="6638416" y="3470278"/>
            <a:ext cx="7697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66BAED25-F8CE-3D7A-A149-77A73A0FCE71}"/>
              </a:ext>
            </a:extLst>
          </p:cNvPr>
          <p:cNvSpPr/>
          <p:nvPr/>
        </p:nvSpPr>
        <p:spPr>
          <a:xfrm>
            <a:off x="6567883" y="3885249"/>
            <a:ext cx="9108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9F12C119-FDEE-8061-FA68-E3B90187EFBB}"/>
              </a:ext>
            </a:extLst>
          </p:cNvPr>
          <p:cNvSpPr/>
          <p:nvPr/>
        </p:nvSpPr>
        <p:spPr>
          <a:xfrm>
            <a:off x="6638414" y="4300220"/>
            <a:ext cx="7697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1BFB710A-A125-8943-26AD-EB07AB523FB8}"/>
              </a:ext>
            </a:extLst>
          </p:cNvPr>
          <p:cNvSpPr/>
          <p:nvPr/>
        </p:nvSpPr>
        <p:spPr>
          <a:xfrm>
            <a:off x="6638413" y="4715191"/>
            <a:ext cx="7697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44" name="صورة الشريحة 43">
                <a:extLst>
                  <a:ext uri="{FF2B5EF4-FFF2-40B4-BE49-F238E27FC236}">
                    <a16:creationId xmlns:a16="http://schemas.microsoft.com/office/drawing/2014/main" id="{ED325011-F655-6735-1CB9-E2FBA6B133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3598848"/>
                  </p:ext>
                </p:extLst>
              </p:nvPr>
            </p:nvGraphicFramePr>
            <p:xfrm>
              <a:off x="3100493" y="266240"/>
              <a:ext cx="2473412" cy="1391294"/>
            </p:xfrm>
            <a:graphic>
              <a:graphicData uri="http://schemas.microsoft.com/office/powerpoint/2016/slidezoom">
                <pslz:sldZm>
                  <pslz:sldZmObj sldId="597" cId="206398503">
                    <pslz:zmPr id="{6431F740-1AFA-4864-A5BB-60146CC1E0AE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73412" cy="139129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44" name="صورة الشريحة 4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ED325011-F655-6735-1CB9-E2FBA6B133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00493" y="266240"/>
                <a:ext cx="2473412" cy="139129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3" grpId="0"/>
      <p:bldP spid="22" grpId="0"/>
      <p:bldP spid="35" grpId="0"/>
      <p:bldP spid="36" grpId="0"/>
      <p:bldP spid="37" grpId="0"/>
      <p:bldP spid="38" grpId="0"/>
      <p:bldP spid="4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بنفسجي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292</Words>
  <Application>Microsoft Office PowerPoint</Application>
  <PresentationFormat>شاشة عريضة</PresentationFormat>
  <Paragraphs>119</Paragraphs>
  <Slides>14</Slides>
  <Notes>0</Notes>
  <HiddenSlides>1</HiddenSlides>
  <MMClips>4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2" baseType="lpstr">
      <vt:lpstr>Arial</vt:lpstr>
      <vt:lpstr>Century Gothic</vt:lpstr>
      <vt:lpstr>Forte</vt:lpstr>
      <vt:lpstr>Garamond</vt:lpstr>
      <vt:lpstr>Goudy Old Style</vt:lpstr>
      <vt:lpstr>MyriadPro-Light</vt:lpstr>
      <vt:lpstr>Papyrus</vt:lpstr>
      <vt:lpstr>فقاعات</vt:lpstr>
      <vt:lpstr>1 Listen &amp; discuss 2 pair work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</vt:lpstr>
      <vt:lpstr>عرض تقديمي في PowerPoint</vt:lpstr>
      <vt:lpstr>Write in your notebook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59</cp:revision>
  <dcterms:created xsi:type="dcterms:W3CDTF">2022-08-28T18:22:39Z</dcterms:created>
  <dcterms:modified xsi:type="dcterms:W3CDTF">2024-01-27T09:19:18Z</dcterms:modified>
</cp:coreProperties>
</file>