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5" r:id="rId12"/>
    <p:sldId id="599" r:id="rId13"/>
    <p:sldId id="606" r:id="rId14"/>
    <p:sldId id="60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37"/>
    <a:srgbClr val="B09DBA"/>
    <a:srgbClr val="932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7:23.5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1699 136 455 0 0,'0'-2'137'0'0,"0"0"-1"0"0,1 0 0 0 0,-1 0 1 0 0,0 0-1 0 0,0 0 0 0 0,0 0 1 0 0,0 0-1 0 0,0 0 0 0 0,0 0 0 0 0,-1 0 1 0 0,1 0-1 0 0,-1-2 0 0 0,-2-5 739 0 0,3 6-530 0 0,0-1 0 0 0,0 1 0 0 0,-1 0-1 0 0,0 0 1 0 0,0-1 0 0 0,1 1 0 0 0,-2 0 0 0 0,1 0 0 0 0,0 0 0 0 0,-4-5-1 0 0,0-2 5 0 0,5 9-338 0 0,-1 0-1 0 0,1 1 1 0 0,0-1 0 0 0,0 0 0 0 0,-1 1 0 0 0,1-1 0 0 0,0 0 0 0 0,-1 1 0 0 0,1-1 0 0 0,-1 0 0 0 0,1 1 0 0 0,-1-1 0 0 0,1 1-1 0 0,-1-1 1 0 0,1 1 0 0 0,-1-1 0 0 0,0 1 0 0 0,1 0 0 0 0,-1-1 0 0 0,1 1 0 0 0,-1 0 0 0 0,0-1 0 0 0,0 1 0 0 0,1 0 0 0 0,-1 0-1 0 0,0-1 1 0 0,1 1 0 0 0,-1 0 0 0 0,0 0 0 0 0,-1 0 0 0 0,0 0 12 0 0,0 0 1 0 0,0 0-1 0 0,0 0 0 0 0,0-1 0 0 0,0 1 1 0 0,0-1-1 0 0,0 1 0 0 0,0-1 1 0 0,0 0-1 0 0,1 0 0 0 0,-1 1 0 0 0,0-1 1 0 0,-3-3-1 0 0,3 3-12 0 0,1 0 3 0 0,-1 1-1 0 0,1-1 0 0 0,-1 1 0 0 0,1-1 0 0 0,-1 1 1 0 0,0-1-1 0 0,1 1 0 0 0,-1 0 0 0 0,0 0 0 0 0,1 0 0 0 0,-1 0 1 0 0,0 0-1 0 0,1 0 0 0 0,-1 1 0 0 0,0-1 0 0 0,1 1 1 0 0,-3 0-1 0 0,2 0 1 0 0,0-1 0 0 0,0 1 1 0 0,1-1-1 0 0,-1 0 0 0 0,0 1 0 0 0,0-1 1 0 0,0 0-1 0 0,0 0 0 0 0,1 0 1 0 0,-1 0-1 0 0,0-1 0 0 0,0 1 0 0 0,0 0 1 0 0,0-1-1 0 0,1 1 0 0 0,-4-2 0 0 0,4 1-8 0 0,-1 0 27 0 0,0 0-1 0 0,0 0 1 0 0,0 0 0 0 0,0 0 0 0 0,0 0 0 0 0,-1 0-1 0 0,1 0 1 0 0,0 1 0 0 0,-1-1 0 0 0,1 1 0 0 0,0 0 0 0 0,-4-1-1 0 0,-4 1 85 0 0,2 0-6 0 0,-1 0 1 0 0,0 0 0 0 0,0 1-1 0 0,0 0 1 0 0,1 1-1 0 0,-11 3 1 0 0,11-3-25 0 0,3 0-15 0 0,0 0 1 0 0,0 0 0 0 0,0 0-1 0 0,0-1 1 0 0,0 0-1 0 0,-1 0 1 0 0,1-1-1 0 0,0 1 1 0 0,-1-1 0 0 0,1 0-1 0 0,0-1 1 0 0,-8 0-1 0 0,9 0-7 0 0,1 0 0 0 0,-1 1 0 0 0,0 0-1 0 0,1 0 1 0 0,-1 0 0 0 0,-6 1 0 0 0,-13-1 265 0 0,1 2-36 0 0,18-1-246 0 0,1-1 0 0 0,-1 1 1 0 0,1-1-1 0 0,0 0 1 0 0,-7 0-1 0 0,-109-23 584 0 0,101 20-587 0 0,1 0-36 0 0,1 0 0 0 0,0 2 0 0 0,-32 0-1 0 0,19 4-5 0 0,17-1 14 0 0,-1 0 0 0 0,-23-1 0 0 0,12-3-9 0 0,5 0-7 0 0,-1 1 0 0 0,-34 2-1 0 0,3 4 3 0 0,35-5 8 0 0,0 1-1 0 0,0 1 1 0 0,0 1 0 0 0,1 0-1 0 0,-30 11 1 0 0,22-4 36 0 0,-3 1 36 0 0,-1 0 1 0 0,0-1 0 0 0,-34 7-1 0 0,28-10 50 0 0,-41 17-1 0 0,-16 3-261 0 0,61-20 99 0 0,-49 9-4 0 0,72-14 34 0 0,0-1 0 0 0,0 1 0 0 0,1-1 0 0 0,-1 1 0 0 0,0 1 0 0 0,-7 4 0 0 0,-31 21 0 0 0,44-28 0 0 0,-7 4 2 0 0,-2 6-4 0 0,-9 11-8 0 0,14-16-12 0 0,1-1 16 0 0,0-1 0 0 0,1 1 0 0 0,0-1 0 0 0,0 1 0 0 0,0 0 0 0 0,-2 6 0 0 0,-6 13-48 0 0,8-19 54 0 0,-4 22 0 0 0,3 10 0 0 0,3 0 0 0 0,-8 285 0 0 0,7-231 0 0 0,2 93 0 0 0,3-136 0 0 0,-5-36-1 0 0,2-4 4 0 0,-1 1 0 0 0,1-1 0 0 0,3 14 0 0 0,9 42 95 0 0,-7-36-68 0 0,-3-15-21 0 0,-1-1 0 0 0,1 1 0 0 0,1-1 0 0 0,0 0-1 0 0,9 19 1 0 0,9 15 15 0 0,-16-31-1 0 0,0-1 0 0 0,11 18 1 0 0,-14-26-20 0 0,0-1 1 0 0,1 0 0 0 0,0 0 0 0 0,0 0 0 0 0,0 0 0 0 0,0 0 0 0 0,0-1-1 0 0,1 0 1 0 0,0 0 0 0 0,5 3 0 0 0,5 0 25 0 0,1 0 1 0 0,0-1 0 0 0,1-1-1 0 0,19 3 1 0 0,-9-1 8 0 0,0-2 14 0 0,0 0 0 0 0,52-1 0 0 0,56-11 135 0 0,-19-12-87 0 0,-77 11-26 0 0,69-5-1 0 0,331-28-82 0 0,-438 42 8 0 0,22-5 0 0 0,13-7 0 0 0,-9 8 0 0 0,-23 4 0 0 0,0 0 0 0 0,0 0 0 0 0,0-1 0 0 0,0 0 0 0 0,-1 0 0 0 0,6-2 0 0 0,-1 0 0 0 0,-5 1 0 0 0,-1 1 0 0 0,1-1 0 0 0,0 1 0 0 0,0 0 0 0 0,0 0 0 0 0,0 0 0 0 0,0 1 0 0 0,0-1 0 0 0,0 1 0 0 0,0 0 0 0 0,0-1 0 0 0,0 1 0 0 0,4 1 0 0 0,-4 0 4 0 0,0 0 0 0 0,0-1 0 0 0,0 1-1 0 0,0-1 1 0 0,0 1 0 0 0,0-1 0 0 0,-1 0-1 0 0,1 0 1 0 0,0 0 0 0 0,0-1 0 0 0,0 1-1 0 0,0-1 1 0 0,0 1 0 0 0,0-1 0 0 0,0 0 0 0 0,2-1-1 0 0,5-2-3 0 0,-1 0 0 0 0,1 1 0 0 0,0 0 0 0 0,-1 1 0 0 0,1 0 0 0 0,12-1 0 0 0,-19 3 0 0 0,1-1 0 0 0,0 0 0 0 0,0 0 0 0 0,-1 0 0 0 0,1 0 0 0 0,0-1 0 0 0,-1 0 0 0 0,1 1 0 0 0,-1-1 0 0 0,1 0 0 0 0,-1-1 0 0 0,0 1 0 0 0,0-1 0 0 0,4-4 0 0 0,10-7 0 0 0,-2 5 0 0 0,-9 6 0 0 0,1-1 0 0 0,-1 0 0 0 0,0-1 0 0 0,0 1 0 0 0,0-1 0 0 0,-1 0 0 0 0,0-1 0 0 0,0 1 0 0 0,0-1 0 0 0,0 0 0 0 0,-1-1 0 0 0,0 1 0 0 0,0-1 0 0 0,-1 1 0 0 0,0-1 0 0 0,0 0 0 0 0,2-11 0 0 0,2-5-22 0 0,-5 18 145 0 0,0 0 0 0 0,0 0 1 0 0,-1 0-1 0 0,0 0 1 0 0,0 0-1 0 0,0 0 0 0 0,-1-1 1 0 0,0 1-1 0 0,0 0 1 0 0,-1-7-1 0 0,-2-8 283 0 0,-1-23 0 0 0,1 6-209 0 0,-1-13 69 0 0,7-96-1 0 0,-1 100-196 0 0,34-348 165 0 0,-33 353-577 0 0,-2-63-1 0 0,-2 16-4511 0 0,3 29-357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15.18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7 73 3679 0 0,'-1'-2'284'0'0,"-5"-36"4667"0"0,21 31-4619 0 0,-7 4-306 0 0,0 0 0 0 0,1 1 0 0 0,-1 0 0 0 0,1 0 0 0 0,12 0 0 0 0,14-4 39 0 0,-15 4-21 0 0,-1 0 0 0 0,0 1 0 0 0,1 0-1 0 0,22 4 1 0 0,31-1 280 0 0,-57-3-72 0 0,0 2 1 0 0,0 0-1 0 0,0 0 0 0 0,30 9 0 0 0,-33-8-7 0 0,0 0 0 0 0,25 1-1 0 0,-5-1 28 0 0,87 2 569 0 0,-59 2-601 0 0,0-2-1 0 0,67-6 1 0 0,26-9-8 0 0,-109 9-174 0 0,-24 1-14 0 0,33-5 0 0 0,-27 1-37 0 0,-1 2 0 0 0,42 1 0 0 0,56 7 27 0 0,-52-1-25 0 0,1 2-9 0 0,-46-3 0 0 0,-1-1 0 0 0,51-3 0 0 0,-62 0 0 0 0,0 0 0 0 0,0 1 0 0 0,0 1 0 0 0,18 2 0 0 0,-23-2 14 0 0,1-1-1 0 0,13-1 1 0 0,12 0 80 0 0,150 11 275 0 0,-137-8-369 0 0,72 5 0 0 0,-98-5 0 0 0,-1 0 0 0 0,43-4 0 0 0,-31 2 0 0 0,-24 0 0 0 0,1 0 0 0 0,13-2 0 0 0,-6 0 0 0 0,1 1 0 0 0,-1 1 0 0 0,0 0 0 0 0,25 4 0 0 0,27-4-49 0 0,44 7-1045 0 0,-37-7-2703 0 0,-22 0-447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19.34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0 207 919 0 0,'41'-18'5563'0'0,"-23"13"-3819"0"0,25-4 0 0 0,3 0-1475 0 0,-28 8-201 0 0,-15 1-67 0 0,-1 0-1 0 0,0 0 1 0 0,1-1-1 0 0,-1 1 1 0 0,1 0-1 0 0,-1-1 1 0 0,3 0-1 0 0,9-4 304 0 0,1 1 0 0 0,-1 1 0 0 0,1 0 0 0 0,29-1 0 0 0,39-6 1568 0 0,-59 8-1496 0 0,-11 1-26 0 0,0 0 0 0 0,0 1 0 0 0,0 0 0 0 0,15 3 0 0 0,-15-2-257 0 0,1 0 0 0 0,-1-1 0 0 0,0 0 0 0 0,19-3 0 0 0,-14 0 63 0 0,29 2 0 0 0,-5 3 325 0 0,4 1 440 0 0,48-4 0 0 0,60-11-379 0 0,-139 11-457 0 0,0-1 0 0 0,15-4 0 0 0,-15 2-171 0 0,0 2-1 0 0,17-2 0 0 0,76 6-1196 0 0,5-5 1334 0 0,-46 3 20 0 0,89-12-1 0 0,-114 3-67 0 0,-30 6 12 0 0,0 0 1 0 0,0 1-1 0 0,21-1 0 0 0,264-13 32 0 0,-147 4-30 0 0,-109 9-5 0 0,54 0 51 0 0,-86 2-66 0 0,0 0 1 0 0,1 0-1 0 0,-1 0 1 0 0,0-1 0 0 0,13-5-1 0 0,-11 4-58 0 0,-1 0-1 0 0,1 1 1 0 0,19-2 0 0 0,117-3-264 0 0,-72 10 148 0 0,27-1-232 0 0,-7-3-1601 0 0,-53 1 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20.81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55 74 4607 0 0,'0'-2'354'0'0,"8"-25"-235"0"0,-7 23 74 0 0,0-1 1 0 0,1 0-1 0 0,-1 0 0 0 0,1 1 1 0 0,0-1-1 0 0,8-12 1814 0 0,-6 18-1878 0 0,1 1 0 0 0,-1-1-1 0 0,0 1 1 0 0,0-1 0 0 0,0 1-1 0 0,0 1 1 0 0,0-1-1 0 0,0 0 1 0 0,0 1 0 0 0,6 5-1 0 0,-5-4-120 0 0,6 6 53 0 0,-1-1-1 0 0,13 16 1 0 0,-14-15-2 0 0,1 0 0 0 0,0 0-1 0 0,13 9 1 0 0,133 82 666 0 0,-117-77-482 0 0,-26-16-157 0 0,21 13 448 0 0,53 43 0 0 0,-77-55-422 0 0,-1-1 0 0 0,0 1 0 0 0,0 1-1 0 0,-1 0 1 0 0,-1 0 0 0 0,1 1 0 0 0,-2-1 0 0 0,1 2-1 0 0,7 20 1 0 0,-2 4-38 0 0,-2 0 1 0 0,5 41-1 0 0,5 82 34 0 0,-12-90 225 0 0,-1-1-89 0 0,-4 72 0 0 0,-11 67-314 0 0,6-170 100 0 0,-4 53 150 0 0,-4 0 0 0 0,-5-1-1 0 0,-27 96 1 0 0,12-49 310 0 0,-4 14 849 0 0,27-127-712 0 0,-1 0 1 0 0,-1-1-1 0 0,-1 1 1 0 0,-17 26 0 0 0,18-36-670 0 0,0 0 0 0 0,-2-1 1 0 0,1 0-1 0 0,-2 0 1 0 0,-21 17-1 0 0,-71 43-791 0 0,54-39 670 0 0,-1 5-45 0 0,49-39 151 0 0,0 0-1 0 0,0 0 1 0 0,0 0-1 0 0,-1 0 1 0 0,1-1-1 0 0,1 1 0 0 0,-1-1 1 0 0,0 1-1 0 0,0-1 1 0 0,1 0-1 0 0,-1 0 1 0 0,-2-3-1 0 0,-4-11 186 0 0,0 1 1 0 0,1-2-1 0 0,1 1 0 0 0,-8-30 0 0 0,9 30-141 0 0,-8-24 132 0 0,5 17-50 0 0,-7-37-1 0 0,-5-60 14 0 0,-34-157-20 0 0,52 268-62 0 0,-13-30 0 0 0,10 30-10 0 0,3 5-33 0 0,-2-5 22 0 0,0 1-33 0 0,3 6-12 0 0,-7 33-182 0 0,7-6 212 0 0,0 0 1 0 0,3 27-1 0 0,0-14 4 0 0,3 78-41 0 0,32 182-1 0 0,3-144 74 0 0,-32-125 0 0 0,-8-29 0 0 0,32 96 0 0 0,-23-77 7 0 0,-5-15 15 0 0,1-1 17 0 0,12 19 141 0 0,-16-21-172 0 0,0-1-1 0 0,-1 0 1 0 0,1 0-1 0 0,-1 0 1 0 0,1 0-1 0 0,0 1 1 0 0,-1-1-1 0 0,1 0 0 0 0,0 0 1 0 0,-1 0-1 0 0,1-1 1 0 0,0 1-1 0 0,-1 0 1 0 0,1 0-1 0 0,-1 0 1 0 0,1 0-1 0 0,0-1 1 0 0,-1 1-1 0 0,1 0 1 0 0,-1 0-1 0 0,1-1 1 0 0,0 0-1 0 0,0 1 13 0 0,31-15 184 0 0,-2-1 0 0 0,38-27 1 0 0,-3 3-26 0 0,-13 7-20 0 0,62-52 0 0 0,-77 51-137 0 0,-2 0 0 0 0,-1-3 1 0 0,38-54-1 0 0,-32 40 3 0 0,53-53-1 0 0,-42 57-77 0 0,77-54 1 0 0,66-29-129 0 0,-180 121 171 0 0,112-86-2934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27.12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17 8951 0 0,'0'0'1504'0'0,"0"-1"-1446"0"0,0 0 0 0 0,0 1 0 0 0,0-1-1 0 0,0 1 1 0 0,0-1 0 0 0,1 1 0 0 0,-1-1-1 0 0,0 1 1 0 0,0-1 0 0 0,1 1 0 0 0,-1-1-1 0 0,0 1 1 0 0,1-1 0 0 0,-1 1 0 0 0,0-1-1 0 0,1 1 1 0 0,-1-1 0 0 0,1 0 0 0 0,6 0 104 0 0,-1-1 0 0 0,0 1 0 0 0,0 1 0 0 0,1-1 0 0 0,-1 1 0 0 0,0 0 0 0 0,13 2 0 0 0,49 11 67 0 0,-28-4-252 0 0,69 5 192 0 0,-5-2 1726 0 0,-7-3-823 0 0,-15-3 130 0 0,13 1 303 0 0,-40-5-1329 0 0,43 4 93 0 0,47 3 3 0 0,166 42-1608 0 0,-267-39 1339 0 0,-27-7 22 0 0,22 4 1 0 0,152 12 83 0 0,-94-12-80 0 0,172 1 54 0 0,-229-8-64 0 0,54 9 1 0 0,10 1-6 0 0,-41-9-8 0 0,-11 0 18 0 0,77 11 0 0 0,-105-9-22 0 0,1-1 1 0 0,0-1 0 0 0,26 0-1 0 0,75 4-4 0 0,-3 0 15 0 0,-28-12 10 0 0,-49 2-13 0 0,1 2 0 0 0,52 5 0 0 0,8 5-10 0 0,-60-6-2 0 0,-35-1 5 0 0,0-1 0 0 0,1-1 1 0 0,19-1-1 0 0,7-4 43 0 0,-15 1-12 0 0,0 1 0 0 0,35 0 0 0 0,143 26 215 0 0,-185-20-249 0 0,8-1 0 0 0,-1-1 0 0 0,1-1 0 0 0,-1-1 0 0 0,36-6 0 0 0,1 1 0 0 0,-43 5 0 0 0,0 1 0 0 0,26 5 0 0 0,-23-3 0 0 0,31 0 0 0 0,-23-3 0 0 0,133 0 0 0 0,-118 4 0 0 0,147 5 0 0 0,-176-9 0 0 0,-1-1 0 0 0,20-4 0 0 0,-19 3 0 0 0,-1 0 0 0 0,20 0 0 0 0,98-3 0 0 0,-54 4 0 0 0,49 2 0 0 0,-64 0 0 0 0,-39-1 0 0 0,1 1 0 0 0,43 7 0 0 0,-43-3 0 0 0,0-2 0 0 0,0-1 0 0 0,0-1 0 0 0,27-3 0 0 0,-20 1 0 0 0,16 2 0 0 0,14-1 0 0 0,130-5 0 0 0,-72 5 0 0 0,-9 3 0 0 0,-92-1 0 0 0,27-4 0 0 0,7 1 0 0 0,18 1 0 0 0,-35 0 0 0 0,41 4 0 0 0,-26 2 6 0 0,62-2-1 0 0,-62-3 38 0 0,-30 1-40 0 0,-1-2-1 0 0,1 0 1 0 0,26-5-1 0 0,1-3-2 0 0,1 2 0 0 0,95-1 0 0 0,-71 2 0 0 0,-15 1 0 0 0,60-6 0 0 0,4 0 0 0 0,-63 7 0 0 0,-25 1 0 0 0,0 2 0 0 0,46 4 0 0 0,54 3 0 0 0,-100-4 0 0 0,0-1 0 0 0,50-6 0 0 0,-45 3 1 0 0,65 4-1 0 0,17 0-13 0 0,-60-7-45 0 0,-39 2 44 0 0,0 1 1 0 0,0 1-1 0 0,0 1 0 0 0,0 1 1 0 0,34 5-1 0 0,-34-1-13 0 0,1-2-1 0 0,-1 0 1 0 0,0-1-1 0 0,1-1 1 0 0,-1-2 0 0 0,34-4-1 0 0,-27 1-20 0 0,0 1 0 0 0,0 2 0 0 0,50 2 0 0 0,-63 1 8 0 0,0-1 0 0 0,0-1-1 0 0,26-2 1 0 0,-27 1-32 0 0,0 0 0 0 0,18 3 0 0 0,11-1-71 0 0,279 10-1507 0 0,-259-7 1092 0 0,41-4-1367 0 0,-70-1 829 0 0,4 1-275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37.760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20 46 3679 0 0,'-20'-35'7558'0'0,"21"34"-7553"0"0,-1 1 0 0 0,1 0 0 0 0,-1-1 0 0 0,1 1 0 0 0,-1-1 0 0 0,1 1 0 0 0,-1 0 0 0 0,1-1 0 0 0,-1 1 0 0 0,1 0 0 0 0,0 0 0 0 0,-1-1 0 0 0,1 1 0 0 0,-1 0 0 0 0,1 0 0 0 0,0 0 0 0 0,0 0 0 0 0,2-1 6 0 0,-2 1-7 0 0,1-1 0 0 0,-1 1 0 0 0,1-1 0 0 0,-1 1 0 0 0,1-1 0 0 0,-1 1 0 0 0,1 0 0 0 0,-1 0 1 0 0,1 0-1 0 0,-1 0 0 0 0,1 0 0 0 0,-1 0 0 0 0,4 0 0 0 0,-1 1 7 0 0,84 5 686 0 0,176 1-169 0 0,-179-7-237 0 0,181-1 1732 0 0,-19-4 3015 0 0,122 3-7478 0 0,-246-2 1908 0 0,19 0 1108 0 0,313 22 1202 0 0,-200-6-1583 0 0,-37-2-558 0 0,9 7-221 0 0,25-7 815 0 0,-185-9-620 0 0,251-10 91 0 0,-53-1 260 0 0,14 5 139 0 0,188 4 118 0 0,-216 11-180 0 0,92 6 125 0 0,-24 2 119 0 0,-119-9 88 0 0,-103-6-276 0 0,53 0-3 0 0,75 5 59 0 0,-62-4-94 0 0,-29-1-7 0 0,88 6-40 0 0,-24 8-10 0 0,-44-3 0 0 0,157-2 135 0 0,-17-1 146 0 0,79-1-379 0 0,-341-9 108 0 0,275-2 54 0 0,-186-1-57 0 0,53 1 50 0 0,-154 2-57 0 0,137 3 0 0 0,121-15 11 0 0,-100 11 45 0 0,14-1-59 0 0,35-5 3 0 0,169-3 0 0 0,-353 10-5 0 0,96 3 74 0 0,5-1-69 0 0,-22-1 0 0 0,-10 2 0 0 0,82 5 0 0 0,41-5 0 0 0,-90-5 0 0 0,-90 3 0 0 0,102-1 0 0 0,-24 2 0 0 0,-11 2 0 0 0,-52-8 0 0 0,184-7 0 0 0,-158 10 0 0 0,-16 1 0 0 0,79-6-58 0 0,203-11-229 0 0,-330 11-14 0 0,-1-1 0 0 0,36-12 1 0 0,-16 4-1203 0 0,-13 4-131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7:36.65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84 2703 0 0,'0'0'920'0'0,"2"0"-696"0"0,6 2 2 0 0,-5-1 236 0 0,-1-2-212 0 0,0 1-121 0 0,0-1-1 0 0,-1 0 1 0 0,1 1 0 0 0,9-8 2101 0 0,13 10-1778 0 0,-13-2-371 0 0,1-1 137 0 0,3-2-92 0 0,-15 3-119 0 0,0-1 0 0 0,1 1-1 0 0,-1 0 1 0 0,0 0-1 0 0,1 0 1 0 0,-1 0 0 0 0,0 0-1 0 0,0 0 1 0 0,1 0-1 0 0,-1 0 1 0 0,0 0-1 0 0,1 0 1 0 0,-1 0 0 0 0,0 0-1 0 0,1 0 1 0 0,-1 0-1 0 0,0 0 1 0 0,1 0 0 0 0,-1 0-1 0 0,0 0 1 0 0,1 0-1 0 0,-1 0 1 0 0,0 1 0 0 0,0-1-1 0 0,1 0 1 0 0,-1 0-1 0 0,0 0 1 0 0,1 1 0 0 0,5 2 241 0 0,-1-3-114 0 0,-1 0-1 0 0,1 0 0 0 0,-1 0 1 0 0,1 0-1 0 0,6-2 0 0 0,-3 0 99 0 0,2 2 38 0 0,-1 0-1 0 0,0 0 1 0 0,14 2-1 0 0,-15-1-142 0 0,1 0-1 0 0,-1-1 1 0 0,17-1-1 0 0,48-2 128 0 0,-71 3-243 0 0,0 0 1 0 0,0 0 0 0 0,0 0-1 0 0,0 1 1 0 0,0-1-1 0 0,0 1 1 0 0,0-1 0 0 0,0 1-1 0 0,0 0 1 0 0,0 0 0 0 0,0 0-1 0 0,0 0 1 0 0,2 2-1 0 0,18 8 109 0 0,0-6-55 0 0,1-1-1 0 0,-1-1 0 0 0,1 0 1 0 0,-1-2-1 0 0,1-1 1 0 0,23-2-1 0 0,-17-1-9 0 0,-14 1-51 0 0,0 1-1 0 0,1 0 1 0 0,24 3-1 0 0,-24-1 51 0 0,31-1-1 0 0,-36-1-1 0 0,1 1-1 0 0,-1 0 1 0 0,1 1-1 0 0,-1 0 1 0 0,13 4-1 0 0,-4 0 88 0 0,22 11 0 0 0,-20-11-128 0 0,-18-5-11 0 0,-1 1 0 0 0,0 0 0 0 0,0-1 0 0 0,0 1 0 0 0,0 0 0 0 0,0 0-1 0 0,3 2 1 0 0,-4-1 0 0 0,0-1 0 0 0,0 1 0 0 0,0-1 0 0 0,0 0 0 0 0,0 0 0 0 0,0 0 0 0 0,1 0 0 0 0,-1 0 0 0 0,0-1 0 0 0,1 1 0 0 0,-1-1 0 0 0,0 1 0 0 0,1-1 0 0 0,-1 0 0 0 0,1 0 0 0 0,-1 0 0 0 0,5-1 0 0 0,43-2 32 0 0,-39 3-15 0 0,1 0 0 0 0,0-1 0 0 0,-1-1 1 0 0,19-4-1 0 0,57-19 12 0 0,83-27 16 0 0,-124 37-117 0 0,-28 10-16 0 0,0-1 0 0 0,22-11 0 0 0,-32 12-853 0 0,0 2 0 0 0,0-1-1 0 0,13-3 1 0 0,2 2-3070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7:38.4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1 454 5871 0 0,'2'0'267'0'0,"26"0"-139"0"0,1-2-1 0 0,-1 0 1 0 0,1-2 0 0 0,-1-2 0 0 0,0 0-1 0 0,0-2 1 0 0,-1-1 0 0 0,27-12-1 0 0,-31 10-74 0 0,-10 6-46 0 0,-1 0-1 0 0,0-1 1 0 0,15-11 0 0 0,-21 13-6 0 0,0 0 0 0 0,1 0 0 0 0,0 0 0 0 0,-1 0 0 0 0,1 1 0 0 0,1 0 0 0 0,-1 1 0 0 0,0 0 0 0 0,1 0 0 0 0,13-2 0 0 0,26-5 53 0 0,76-25 0 0 0,-12 3-45 0 0,-92 26 2 0 0,0 0 0 0 0,0-1-1 0 0,-1 0 1 0 0,0-2 0 0 0,33-18-1 0 0,-20 7-8 0 0,0 1 0 0 0,1 2 0 0 0,0 1 0 0 0,1 1 0 0 0,1 2-1 0 0,0 2 1 0 0,58-10 0 0 0,128-9 240 0 0,-96 14-147 0 0,4 4-29 0 0,145 5 0 0 0,-127 6-38 0 0,-86 1-28 0 0,0 3 0 0 0,70 13 0 0 0,41 27 0 0 0,-100-23 0 0 0,-17-4 0 0 0,-1 2 0 0 0,59 30 0 0 0,39 35 144 0 0,-101-53-64 0 0,1-3 0 0 0,102 40 0 0 0,-133-61-68 0 0,30 10 44 0 0,62 12 0 0 0,-28-6 61 0 0,-30-7 106 0 0,-46-15-157 0 0,-7 0-80 0 0,20 9 876 0 0,-21-10-830 0 0,1-1-1 0 0,0 1 1 0 0,0 0 0 0 0,-1 0 0 0 0,1 0 0 0 0,0 0 0 0 0,0 0 0 0 0,-1-1 0 0 0,1 1 0 0 0,0 0-1 0 0,0-1 1 0 0,-1 1 0 0 0,1-1 0 0 0,0 1 0 0 0,-1-1 0 0 0,1 1 0 0 0,-1-1 0 0 0,1 1 0 0 0,-1-1-1 0 0,1 1 1 0 0,-1-1 0 0 0,1 0 0 0 0,-1 1 0 0 0,1-1 0 0 0,-1 0 0 0 0,0 1 0 0 0,1-1 0 0 0,-1 0-1 0 0,0 0 1 0 0,3-23 4 0 0,-2 19 2 0 0,0-5 38 0 0,-1 1-46 0 0,0 1-1 0 0,0-1 0 0 0,-1 0 0 0 0,0 0 0 0 0,-1 0 0 0 0,1 1 0 0 0,-7-16 1 0 0,-14-59 508 0 0,14 49-378 0 0,6 23-58 0 0,0 1 3 0 0,2 17-56 0 0,0-3-58 0 0,0-2 6 0 0,0 0-1 0 0,0-1 0 0 0,1 1 1 0 0,-1 0-1 0 0,0-1 0 0 0,1 1 0 0 0,-1 0 1 0 0,0-1-1 0 0,1 1 0 0 0,0-1 1 0 0,1 4-1 0 0,10 26-39 0 0,1-1 1 0 0,28 47-1 0 0,-30-63 31 0 0,-2 4 14 0 0,-2-3-3 0 0,0-1 1 0 0,-3 0 0 0 0,-5 1 15 0 0,0-12 20 0 0,-1-1 0 0 0,1 1 0 0 0,-1-1 0 0 0,0 0 0 0 0,0 1 0 0 0,0-1 0 0 0,-1 0 0 0 0,1 0 0 0 0,0 0 0 0 0,-1 0-1 0 0,1-1 1 0 0,-1 1 0 0 0,-2 1 0 0 0,-2-1 46 0 0,-1 0 0 0 0,1 0 0 0 0,0-1-1 0 0,0 0 1 0 0,-1 0 0 0 0,1 0 0 0 0,-1-1 0 0 0,-10-1-1 0 0,-21 2-103 0 0,-68 3 23 0 0,-31 1 0 0 0,16 0 0 0 0,107-3-8 0 0,0-1-48 0 0,0 1-1 0 0,1 1 0 0 0,-17 5 1 0 0,10-2-226 0 0,2-1-26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7:45.27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1298 107 455 0 0,'4'-6'0'0'0,"-3"4"0"0"0,0 1 0 0 0,0-1 0 0 0,0 0 0 0 0,0 1 0 0 0,0-1 0 0 0,0 0 0 0 0,0 0 0 0 0,0 0 0 0 0,-1 0 0 0 0,1 0 0 0 0,-1 0 0 0 0,1-2 0 0 0,-5-17 0 0 0,4 20 0 0 0,0 1 0 0 0,0-1 0 0 0,0 1 0 0 0,0-1 0 0 0,1 1 0 0 0,-1-1 0 0 0,0 1 0 0 0,0-1 0 0 0,0 1 0 0 0,1 0 0 0 0,-1-1 0 0 0,0 1 0 0 0,0-1 0 0 0,1 1 0 0 0,-1-1 0 0 0,0 1 0 0 0,1 0 0 0 0,-1-1 0 0 0,1 1 0 0 0,27-35 7462 0 0,-65 26-3908 0 0,35 8-3168 0 0,-1 2-130 0 0,-19 4 56 0 0,-49 9 254 0 0,47-9-385 0 0,19-3-141 0 0,1-1-1 0 0,0 0 0 0 0,0 0 0 0 0,-1-1 1 0 0,1 1-1 0 0,-6-1 0 0 0,-18 2 73 0 0,23-1-104 0 0,0 0-1 0 0,0 0 1 0 0,0-1 0 0 0,0 0-1 0 0,0 0 1 0 0,0-1 0 0 0,-9-1 0 0 0,-2-1 408 0 0,0 0 0 0 0,0 1 0 0 0,0 1 0 0 0,-19 1 0 0 0,-11-1-6 0 0,13 2-138 0 0,-4 1-20 0 0,26-3-202 0 0,1 2-1 0 0,-1-1 1 0 0,0 2-1 0 0,0-1 0 0 0,-13 5 1 0 0,-10 1 33 0 0,-165 19 269 0 0,192-25-333 0 0,-1-1 0 0 0,1 0 0 0 0,-1 0 0 0 0,1-1-1 0 0,-8-1 1 0 0,9 1-3 0 0,1 0 0 0 0,-1 0 0 0 0,0 1 0 0 0,0 0 0 0 0,1 0 0 0 0,-1 0-1 0 0,0 1 1 0 0,-8 1 0 0 0,6 1-9 0 0,6-2 0 0 0,0 0-1 0 0,0 0 0 0 0,0-1 1 0 0,0 1-1 0 0,0 0 0 0 0,0-1 1 0 0,0 0-1 0 0,0 0 1 0 0,0 1-1 0 0,0-1 0 0 0,0 0 1 0 0,0-1-1 0 0,0 1 0 0 0,0 0 1 0 0,0 0-1 0 0,0-1 0 0 0,0 0 1 0 0,-2 0-1 0 0,-1-1 20 0 0,0 1 0 0 0,-1 0-1 0 0,1 0 1 0 0,-7 0 0 0 0,-19-5 21 0 0,13 1-43 0 0,14 6 3 0 0,-7 0 36 0 0,6 0-42 0 0,1 0 0 0 0,0 0 0 0 0,-1 0 1 0 0,1 1-1 0 0,0-1 0 0 0,0 1 1 0 0,0 0-1 0 0,0 0 0 0 0,-6 5 0 0 0,7-3-1 0 0,-1-1 0 0 0,1 1 0 0 0,0 0 0 0 0,1 0 0 0 0,-1 0 0 0 0,-2 7-1 0 0,-13 21 0 0 0,16-29 1 0 0,0 1 0 0 0,1 0 0 0 0,-1 0 0 0 0,1 0 0 0 0,0 0 0 0 0,-1 8 0 0 0,-6 16 0 0 0,5-19-15 0 0,-1 0-1 0 0,2 1 0 0 0,-3 10 0 0 0,2-7 7 0 0,-22 99-55 0 0,10-77 64 0 0,-8 16 0 0 0,16-38 0 0 0,6-11 0 0 0,0 0 0 0 0,-1 0 0 0 0,1 0 0 0 0,0 0 0 0 0,0 1 0 0 0,0-1 0 0 0,1 0 0 0 0,-1 0 0 0 0,0 1 0 0 0,1-1 0 0 0,0 0 0 0 0,-1 4 0 0 0,-1 5 0 0 0,-9 19 7 0 0,-21 60-78 0 0,29-78 71 0 0,1-1 0 0 0,-1 15 0 0 0,-1 7 0 0 0,-6 28 0 0 0,-1 75 0 0 0,10-119-10 0 0,0-11 4 0 0,1 0 0 0 0,0-1 0 0 0,0 1 0 0 0,0 0 0 0 0,1-1 0 0 0,0 1 0 0 0,0 0 0 0 0,3 6 0 0 0,-3-3 6 0 0,2 3 0 0 0,13 7 0 0 0,-11-13 0 0 0,5 3 0 0 0,19 4 0 0 0,-17-6 0 0 0,0-1 328 0 0,0 0 0 0 0,0-1-1 0 0,22 7 1 0 0,-22-8-15 0 0,-4-2-546 0 0,0 1 0 0 0,1-2 0 0 0,-1 1 0 0 0,1-1 0 0 0,0 0 0 0 0,-1-1 0 0 0,11 0 0 0 0,34-2 233 0 0,-50 1 0 0 0,0 1 0 0 0,1-1 0 0 0,-1 1 0 0 0,0 0 0 0 0,1 0 0 0 0,-1 0 0 0 0,0 1 0 0 0,0-1 0 0 0,1 1 0 0 0,3 0 0 0 0,5 2 0 0 0,235 13 0 0 0,8-8 0 0 0,-244-8 0 0 0,-6-1 0 0 0,1 1 0 0 0,-1 0 0 0 0,0 0 0 0 0,9 2 0 0 0,-10 0 0 0 0,-2-2 0 0 0,0 1 0 0 0,-1-1 0 0 0,1 1 0 0 0,0-1 0 0 0,0 0 0 0 0,-1 1 0 0 0,1-1 0 0 0,0 0 0 0 0,0 0 0 0 0,0 0 0 0 0,3-1 0 0 0,37-4 0 0 0,-37 5 95 0 0,-1-1 0 0 0,0 0-1 0 0,0 0 1 0 0,0 0 0 0 0,7-3 0 0 0,-1 0 291 0 0,82-29-1029 0 0,-10 4 503 0 0,-72 25 148 0 0,49-16-4 0 0,-57 19-4 0 0,1 0 0 0 0,-1 0 0 0 0,1 0 0 0 0,-1 0 1 0 0,0-1-1 0 0,1 1 0 0 0,-1-1 0 0 0,0 1 0 0 0,3-4 0 0 0,3-1 67 0 0,-2 3-62 0 0,-1 0-1 0 0,1-1 0 0 0,-1 1 0 0 0,0-1 1 0 0,1 0-1 0 0,-2-1 0 0 0,1 1 1 0 0,-1-1-1 0 0,1 0 0 0 0,-1 0 1 0 0,0-1-1 0 0,-1 1 0 0 0,0-1 1 0 0,0 0-1 0 0,0 0 0 0 0,4-11 1 0 0,-3-1 5 0 0,0 0 0 0 0,-1 0 0 0 0,-1-1 0 0 0,-1 1 1 0 0,-1-20-1 0 0,-14-198 252 0 0,12 210-235 0 0,-14-90 57 0 0,11 67-139 0 0,-2-42 214 0 0,7 89-152 0 0,0-105-171 0 0,1 36-4296 0 0,1 16-1427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7:46.90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33 24 4687 0 0,'0'0'216'0'0,"-32"-19"6279"0"0,43 16-6331 0 0,-3 2-40 0 0,0 1 1 0 0,1-1-1 0 0,-1 1 1 0 0,0 0-1 0 0,1 1 1 0 0,-1 0-1 0 0,10 3 1 0 0,10 0 148 0 0,31 1 350 0 0,-43-4-606 0 0,64 2-17 0 0,31 3 0 0 0,115 3 0 0 0,-179-8 227 0 0,-13 0 423 0 0,60-6 1 0 0,-18-2-153 0 0,131 5-1 0 0,-180 2-484 0 0,42 2-13 0 0,172 0 0 0 0,-142-9 72 0 0,-65 6-72 0 0,0 1 0 0 0,36 5 0 0 0,85 2 0 0 0,-79-5 0 0 0,12-2 32 0 0,93-11 0 0 0,-144 10-32 0 0,-1 1 0 0 0,0 2 0 0 0,49 10 0 0 0,25 0 0 0 0,86-3 2 0 0,-154-8 7 0 0,3-2-46 0 0,0-2-1 0 0,53-11 1 0 0,-39 5-1066 0 0,-35 6 435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02.0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1249 184 863 0 0,'-18'-28'60'0'0,"17"24"-58"0"0,-1-1 0 0 0,1 1-1 0 0,0 0 1 0 0,0-1-1 0 0,0 1 1 0 0,1-1-1 0 0,-1-6 1 0 0,0-9-19 0 0,-6-15 3794 0 0,7 34-3671 0 0,-1 0 0 0 0,1 0-1 0 0,-1 1 1 0 0,0-1 0 0 0,1 0 0 0 0,-1 0 0 0 0,0 0 0 0 0,0 1 0 0 0,1-1-1 0 0,-1 0 1 0 0,0 1 0 0 0,0-1 0 0 0,0 1 0 0 0,0-1 0 0 0,0 1-1 0 0,0-1 1 0 0,0 1 0 0 0,0 0 0 0 0,-1-1 0 0 0,-5 0 194 0 0,1 0 0 0 0,0 0 0 0 0,0-1 0 0 0,-6-2 0 0 0,0 0 492 0 0,9 3-707 0 0,1 0 0 0 0,-1 1 0 0 0,1-1 1 0 0,0 0-1 0 0,-1 0 0 0 0,1 0 0 0 0,-3-2 0 0 0,-7-4 191 0 0,0 4-118 0 0,0 0 0 0 0,-1 0 0 0 0,1 2 0 0 0,-1-1 0 0 0,1 2-1 0 0,-24 0 1 0 0,-134 5 690 0 0,-23-15-258 0 0,178 10-571 0 0,-2 0 79 0 0,0 0-1 0 0,0 1 1 0 0,-22 5 0 0 0,-1 0 140 0 0,26-4-93 0 0,-24 5 0 0 0,27-4-94 0 0,1-1 0 0 0,-1-1 0 0 0,1 0 0 0 0,-16 0 0 0 0,-19 1 46 0 0,21-1-95 0 0,19-1 8 0 0,0 1 1 0 0,0-1-1 0 0,0 0 1 0 0,0 1-1 0 0,-9 3 0 0 0,-20 5-10 0 0,15-4 0 0 0,-24 8 0 0 0,36-11 0 0 0,4-1 0 0 0,0 0 0 0 0,0 0 0 0 0,0 0 0 0 0,0 0 0 0 0,0 1 0 0 0,0-1 0 0 0,0 1 0 0 0,1-1 0 0 0,-1 1 0 0 0,0 0 0 0 0,1 0 0 0 0,0 1 0 0 0,-1-1 0 0 0,-1 3 0 0 0,-7 14 0 0 0,1 0 0 0 0,1 1 0 0 0,-9 25 0 0 0,-32 102 0 0 0,47-136 0 0 0,1 0 0 0 0,0 0 0 0 0,0 14 0 0 0,-4 24 0 0 0,0-14 0 0 0,6-26 0 0 0,0 8 0 0 0,3 16 0 0 0,-3 50 0 0 0,-1-38 0 0 0,-5 143 0 0 0,12-42 118 0 0,-5-123-73 0 0,-1-17-15 0 0,0 0 0 0 0,0 0 1 0 0,1 0-1 0 0,0 0 0 0 0,0 0 1 0 0,0 1-1 0 0,5 9 1 0 0,-5-9-23 0 0,3 2-5 0 0,16 12-4 0 0,5 2 1 0 0,-18-18 0 0 0,0 0 0 0 0,0-1 0 0 0,0 0 0 0 0,0 0 0 0 0,1-1 0 0 0,9 4 0 0 0,51 11 0 0 0,-31-9 0 0 0,-6-1 0 0 0,1-2 0 0 0,1-1 0 0 0,62 1 0 0 0,18-5 0 0 0,-71-2 449 0 0,54 7-1 0 0,-46-2-273 0 0,11 2-175 0 0,54 2 0 0 0,8 4 54 0 0,-68-5-44 0 0,-42-6 1 0 0,1 1 32 0 0,1 0-33 0 0,-2 0-10 0 0,-1-3 0 0 0,-1-1 148 0 0,-9 2-26 0 0,-1-1 1 0 0,1 0-1 0 0,0 0 0 0 0,0 0 0 0 0,-1 0 0 0 0,1 0 0 0 0,-1 0 0 0 0,1 0 0 0 0,-1-1 1 0 0,1 1-1 0 0,-1-1 0 0 0,0 1 0 0 0,0-1 0 0 0,0 1 0 0 0,0-1 0 0 0,0 0 0 0 0,0 1 1 0 0,1-3-1 0 0,1-3 123 0 0,0-1 0 0 0,3-17 1454 0 0,-5 20-1362 0 0,4-46-2861 0 0,-5 46 1901 0 0,6-118 2439 0 0,-2 32-2880 0 0,-3-197 1536 0 0,-13 88 86 0 0,10 147-744 0 0,7-84 0 0 0,0 69-134 0 0,12-94-1755 0 0,-12 132 892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03.3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48 5063 0 0,'0'0'6898'0'0,"2"0"-6840"0"0,30-7 55 0 0,0 1 0 0 0,0 2 0 0 0,55 1 0 0 0,196-10 767 0 0,-238 11-180 0 0,-1 1 0 0 0,56 8 0 0 0,15 0 534 0 0,8-8-1078 0 0,129-17 0 0 0,-220 14-146 0 0,1 2 0 0 0,-1 1 0 0 0,43 5 0 0 0,116 12 343 0 0,254 9 270 0 0,-380-21-521 0 0,27 0-12 0 0,257-1 368 0 0,-301 0-458 0 0,-28-2 0 0 0,24-1 0 0 0,120-1 236 0 0,22-2-1857 0 0,-151 0-4546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13.23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38 455 0 0,'2'-1'984'0'0,"8"-3"326"0"0,0 0-1 0 0,14-8 1 0 0,-10 5-1092 0 0,-13 7-200 0 0,1-1 1 0 0,-1 1-1 0 0,1-1 0 0 0,-1 1 0 0 0,1 0 0 0 0,-1 0 1 0 0,1 0-1 0 0,-1 0 0 0 0,1 0 0 0 0,-1 0 1 0 0,1 0-1 0 0,-1 0 0 0 0,1 1 0 0 0,1 0 0 0 0,-1-1-4 0 0,0 1 1 0 0,-1-1-1 0 0,1 0 0 0 0,-1 0 0 0 0,1 0 0 0 0,0 1 0 0 0,-1-1 0 0 0,4-1 0 0 0,11-2 334 0 0,-1 0-1 0 0,1 1 1 0 0,0 0-1 0 0,1 2 1 0 0,29 2-1 0 0,26 9 653 0 0,49 6 256 0 0,56-11 88 0 0,-38-3-473 0 0,-114 0-741 0 0,6-1 28 0 0,9-4 18 0 0,26-3 73 0 0,-40 2-142 0 0,0 2 0 0 0,36 3 0 0 0,-41-1-76 0 0,147 12 177 0 0,-117-7-124 0 0,-32-3-38 0 0,30 1 0 0 0,0-2-26 0 0,-25 0 8 0 0,27-3-1 0 0,39 1 26 0 0,-63 0-35 0 0,39 4 0 0 0,-41-2 0 0 0,43-1 0 0 0,-40-4-18 0 0,-11 1 0 0 0,0 1 0 0 0,20 1 0 0 0,-18 2-4 0 0,1-2 0 0 0,-1 0-1 0 0,29-4 1 0 0,-26 1-525 0 0,22-1 0 0 0,0 5-4092 0 0,-21 2 1557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11:28:14.201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80 455 0 0,'4'-13'6718'0'0,"17"1"-4902"0"0,40-9-1680 0 0,-55 18-77 0 0,0 1 0 0 0,1 0 1 0 0,-1 0-1 0 0,1 1 1 0 0,0-1-1 0 0,-1 1 0 0 0,1 1 1 0 0,0-1-1 0 0,-1 1 0 0 0,1 1 1 0 0,0-1-1 0 0,0 1 1 0 0,-1 0-1 0 0,11 3 0 0 0,-8-2 142 0 0,-1-1 0 0 0,18 1 0 0 0,0 0 164 0 0,-6-1-20 0 0,33-2 1 0 0,-33 0-119 0 0,36 2 1 0 0,193 24 786 0 0,-231-24-975 0 0,-1 0 0 0 0,0-1 0 0 0,1-1 0 0 0,-1-1 0 0 0,0 0-1 0 0,33-10 1 0 0,-43 11-39 0 0,1-1 0 0 0,-1 1 0 0 0,1 1-1 0 0,-1-1 1 0 0,14 2 0 0 0,6-1 12 0 0,211 14 105 0 0,-237-14-117 0 0,50 3 24 0 0,52-4-1 0 0,-28-1 5 0 0,-44 2-10 0 0,0-2 0 0 0,54-11-1 0 0,-71 11-11 0 0,0 1-1 0 0,0 0 0 0 0,0 1 0 0 0,26 3 1 0 0,-20-1 13 0 0,31-1-1 0 0,262-18-18 0 0,-290 15 3 0 0,33-8 0 0 0,-38 6-31 0 0,-1 1-1 0 0,1 1 1 0 0,35 0-1 0 0,80 4-667 0 0,-66-2-566 0 0,-8 1-2984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resource/28527035" TargetMode="External"/><Relationship Id="rId5" Type="http://schemas.openxmlformats.org/officeDocument/2006/relationships/image" Target="../media/image56.png"/><Relationship Id="rId4" Type="http://schemas.openxmlformats.org/officeDocument/2006/relationships/hyperlink" Target="https://wordwall.net/resource/51961235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12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slide" Target="slide5.xml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5.xml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slide" Target="slide5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.xml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" Type="http://schemas.openxmlformats.org/officeDocument/2006/relationships/image" Target="../media/image5.jpeg"/><Relationship Id="rId21" Type="http://schemas.openxmlformats.org/officeDocument/2006/relationships/customXml" Target="../ink/ink8.xml"/><Relationship Id="rId34" Type="http://schemas.openxmlformats.org/officeDocument/2006/relationships/image" Target="../media/image53.png"/><Relationship Id="rId7" Type="http://schemas.openxmlformats.org/officeDocument/2006/relationships/customXml" Target="../ink/ink1.xml"/><Relationship Id="rId12" Type="http://schemas.openxmlformats.org/officeDocument/2006/relationships/image" Target="../media/image42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customXml" Target="../ink/ink3.xml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5" Type="http://schemas.openxmlformats.org/officeDocument/2006/relationships/image" Target="../media/image38.jpeg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50.png"/><Relationship Id="rId10" Type="http://schemas.openxmlformats.org/officeDocument/2006/relationships/image" Target="../media/image41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" Type="http://schemas.openxmlformats.org/officeDocument/2006/relationships/slide" Target="slide5.xml"/><Relationship Id="rId9" Type="http://schemas.openxmlformats.org/officeDocument/2006/relationships/customXml" Target="../ink/ink2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customXml" Target="../ink/ink11.xml"/><Relationship Id="rId30" Type="http://schemas.openxmlformats.org/officeDocument/2006/relationships/image" Target="../media/image51.pn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29" y="3122269"/>
            <a:ext cx="6092461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8 reading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9 writing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10 project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830997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93 - 94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70650A0-878B-1857-EB75-553329BB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37" y="1640487"/>
            <a:ext cx="7301069" cy="9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008633B-1090-8E6A-E555-36A983278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0" t="31349" b="25397"/>
          <a:stretch/>
        </p:blipFill>
        <p:spPr>
          <a:xfrm>
            <a:off x="353786" y="447273"/>
            <a:ext cx="11484428" cy="321005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067F886-766E-6928-5BCD-FAD93255A1B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49" y="4657143"/>
            <a:ext cx="1545893" cy="172819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071B60CC-2993-CE9F-5F38-ED182A0BFB09}"/>
              </a:ext>
            </a:extLst>
          </p:cNvPr>
          <p:cNvSpPr txBox="1"/>
          <p:nvPr/>
        </p:nvSpPr>
        <p:spPr>
          <a:xfrm>
            <a:off x="4342313" y="5831845"/>
            <a:ext cx="3434443" cy="578882"/>
          </a:xfrm>
          <a:prstGeom prst="wedgeRoundRectCallout">
            <a:avLst>
              <a:gd name="adj1" fmla="val -54432"/>
              <a:gd name="adj2" fmla="val -10474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Talk in groups</a:t>
            </a:r>
          </a:p>
        </p:txBody>
      </p:sp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F225CE5-47CE-4137-A57A-A2ED33D3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CDF532-7A31-4FEB-BF8E-5D20B1D82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9EF154-55CA-4470-86D7-4444FA75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16D93-C1C4-4950-8D6F-7E066D3EB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F3C1DF-62BB-40F4-A85E-95E115F82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0519E85-2B1A-4392-910B-D3CD6BFFE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CC2BAC3-B1F6-430E-A9C0-EA922686E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78EDAA-DD1F-48C2-9D7A-1A8D91E12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2CDAD17-D3BC-450C-B73D-DACE8795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7317DCF-5558-46CD-B9CB-B1E745A6C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3794CB5-61AF-4CF1-8BE2-E7EEB69F1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A96453A-09C8-4335-9D3C-B99FAC9F2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D9BE7070-FC0C-7783-F428-94E7B662C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4644082"/>
            <a:ext cx="9732773" cy="951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6000" cap="all" spc="-100"/>
              <a:t>Lets play</a:t>
            </a:r>
          </a:p>
        </p:txBody>
      </p:sp>
      <p:sp>
        <p:nvSpPr>
          <p:cNvPr id="41" name="Round Single Corner Rectangle 15">
            <a:extLst>
              <a:ext uri="{FF2B5EF4-FFF2-40B4-BE49-F238E27FC236}">
                <a16:creationId xmlns:a16="http://schemas.microsoft.com/office/drawing/2014/main" id="{8BD9652E-A54E-4840-997E-7009D754C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5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ingle Corner Rectangle 27">
            <a:extLst>
              <a:ext uri="{FF2B5EF4-FFF2-40B4-BE49-F238E27FC236}">
                <a16:creationId xmlns:a16="http://schemas.microsoft.com/office/drawing/2014/main" id="{B56AC20B-A3B1-4105-A699-D9802D20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89310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dice">
            <a:extLst>
              <a:ext uri="{FF2B5EF4-FFF2-40B4-BE49-F238E27FC236}">
                <a16:creationId xmlns:a16="http://schemas.microsoft.com/office/drawing/2014/main" id="{5DC65DAF-5F2A-EF5B-0B68-6D94CAF3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463" y="867183"/>
            <a:ext cx="2569464" cy="256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 Single Corner Rectangle 30">
            <a:extLst>
              <a:ext uri="{FF2B5EF4-FFF2-40B4-BE49-F238E27FC236}">
                <a16:creationId xmlns:a16="http://schemas.microsoft.com/office/drawing/2014/main" id="{DDBE4B1E-E819-4CA0-BAB3-8B100D8D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4848" y="636679"/>
            <a:ext cx="3415770" cy="3030473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Create Gamified Interactive Reviews with Wordwall | Profweb">
            <a:hlinkClick r:id="rId4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1405" y="1373023"/>
            <a:ext cx="2962656" cy="15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4A26674-03A0-4229-8F1A-0D8B00838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ED3149E-57D5-4D11-8115-8EB25BCCF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8B64ECB-E742-47C6-9FAE-599DEDB7E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6BFBB21-8CA8-4010-8FFE-39BBAD5B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 descr="Create Gamified Interactive Reviews with Wordwall | Profweb">
            <a:hlinkClick r:id="rId6"/>
            <a:extLst>
              <a:ext uri="{FF2B5EF4-FFF2-40B4-BE49-F238E27FC236}">
                <a16:creationId xmlns:a16="http://schemas.microsoft.com/office/drawing/2014/main" id="{624BA247-75B9-A87D-A3BA-640342A8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15" y="1247755"/>
            <a:ext cx="2962656" cy="15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232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F-G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</a:t>
            </a:r>
            <a:r>
              <a:rPr lang="en-US" sz="2400" dirty="0"/>
              <a:t>reading - writing</a:t>
            </a:r>
            <a:endParaRPr lang="en-US" sz="3200" dirty="0"/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9E4EFE6-3CB7-AA25-FDC6-0D874CC4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15" y="141355"/>
            <a:ext cx="7774297" cy="6406401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p.232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2D248C7-9969-4464-8141-962260943E99}"/>
              </a:ext>
            </a:extLst>
          </p:cNvPr>
          <p:cNvSpPr/>
          <p:nvPr/>
        </p:nvSpPr>
        <p:spPr>
          <a:xfrm>
            <a:off x="1003488" y="46721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184BC4C-B1AA-D0EF-ED6D-6BEB6F21C26F}"/>
              </a:ext>
            </a:extLst>
          </p:cNvPr>
          <p:cNvSpPr/>
          <p:nvPr/>
        </p:nvSpPr>
        <p:spPr>
          <a:xfrm>
            <a:off x="1003488" y="50150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271EEA0-E86E-2389-C6A4-E9F4DBF9830E}"/>
              </a:ext>
            </a:extLst>
          </p:cNvPr>
          <p:cNvSpPr/>
          <p:nvPr/>
        </p:nvSpPr>
        <p:spPr>
          <a:xfrm>
            <a:off x="1003488" y="53579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5B5927F-07C5-8954-2090-CF7C4A9752C7}"/>
              </a:ext>
            </a:extLst>
          </p:cNvPr>
          <p:cNvSpPr/>
          <p:nvPr/>
        </p:nvSpPr>
        <p:spPr>
          <a:xfrm>
            <a:off x="1003488" y="57008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ABF9518-6386-3A00-0E76-7F1EFF697BDC}"/>
              </a:ext>
            </a:extLst>
          </p:cNvPr>
          <p:cNvSpPr/>
          <p:nvPr/>
        </p:nvSpPr>
        <p:spPr>
          <a:xfrm>
            <a:off x="1003488" y="6043713"/>
            <a:ext cx="225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p.232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D3667D0-655D-87A2-D540-7DDDA557B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3" y="1347478"/>
            <a:ext cx="11604171" cy="531780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84960BDE-B7DC-81B8-002A-33EAE5488AA3}"/>
              </a:ext>
            </a:extLst>
          </p:cNvPr>
          <p:cNvSpPr txBox="1"/>
          <p:nvPr/>
        </p:nvSpPr>
        <p:spPr>
          <a:xfrm>
            <a:off x="5740086" y="2703016"/>
            <a:ext cx="635354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Before I go to school, I get up. I always get up at 7:00 a.m. Then I take a shower and brush my teeth. I always eat breakfast at home. I eat breakfast at 7:30 a.m. Then I go to school. After school, I usually go to the park. Sometimes I play video games with my friend. I usually do my homework in the evening. Then I go to bed. I see my friends every day. I watch TV every day, too. 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 Find similarities / differences between schools </a:t>
            </a:r>
            <a:endParaRPr lang="en-US" sz="5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 Scan the reading text for specific information</a:t>
            </a:r>
            <a:endParaRPr lang="en-US" sz="5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383178" y="4729131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Write about a day in school</a:t>
            </a:r>
            <a:endParaRPr lang="en-US" sz="6600" b="1" dirty="0"/>
          </a:p>
        </p:txBody>
      </p:sp>
      <p:pic>
        <p:nvPicPr>
          <p:cNvPr id="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465743DB-DAED-3E22-0A29-C6E9A33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5559643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5CAD5B8-BE2D-2638-A960-C938D12837DF}"/>
              </a:ext>
            </a:extLst>
          </p:cNvPr>
          <p:cNvSpPr/>
          <p:nvPr/>
        </p:nvSpPr>
        <p:spPr>
          <a:xfrm>
            <a:off x="1383178" y="575930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Use ( by – to – in ) in sentences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DD6DAF-BFBA-3CA2-938C-A1DECB3E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45" y="138453"/>
            <a:ext cx="5083830" cy="6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Bitmoji Image">
            <a:extLst>
              <a:ext uri="{FF2B5EF4-FFF2-40B4-BE49-F238E27FC236}">
                <a16:creationId xmlns:a16="http://schemas.microsoft.com/office/drawing/2014/main" id="{11E896CC-E501-11C1-329B-4456895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12" y="-207466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58DFCCE-F653-72C3-68C0-7045F20E28CE}"/>
              </a:ext>
            </a:extLst>
          </p:cNvPr>
          <p:cNvSpPr txBox="1"/>
          <p:nvPr/>
        </p:nvSpPr>
        <p:spPr>
          <a:xfrm>
            <a:off x="693062" y="2217233"/>
            <a:ext cx="1549395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839E4B5-5712-C1F1-2C90-9585FC61FB2A}"/>
              </a:ext>
            </a:extLst>
          </p:cNvPr>
          <p:cNvSpPr txBox="1"/>
          <p:nvPr/>
        </p:nvSpPr>
        <p:spPr>
          <a:xfrm>
            <a:off x="828585" y="2828780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100%</a:t>
            </a:r>
            <a:endParaRPr lang="ar-SA"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CCA24C7-4D5F-C340-DAF0-4754E2CD68F6}"/>
              </a:ext>
            </a:extLst>
          </p:cNvPr>
          <p:cNvSpPr txBox="1"/>
          <p:nvPr/>
        </p:nvSpPr>
        <p:spPr>
          <a:xfrm>
            <a:off x="1220920" y="917257"/>
            <a:ext cx="1935847" cy="578882"/>
          </a:xfrm>
          <a:prstGeom prst="wedgeRoundRectCallout">
            <a:avLst>
              <a:gd name="adj1" fmla="val 93556"/>
              <a:gd name="adj2" fmla="val 45902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558A8FA-A607-3F1A-529F-CF1F855FBF07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3D7B12E-051F-26ED-6A2E-6BF86A9A8446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B2B9073-4DBF-5D16-316D-76600D7C5F64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C27FD7-D861-5100-CB87-CFDE49103DCB}"/>
              </a:ext>
            </a:extLst>
          </p:cNvPr>
          <p:cNvSpPr txBox="1"/>
          <p:nvPr/>
        </p:nvSpPr>
        <p:spPr>
          <a:xfrm>
            <a:off x="2530678" y="2243843"/>
            <a:ext cx="1641924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32A84D7-7B62-83BE-1CF2-3118BE91B29E}"/>
              </a:ext>
            </a:extLst>
          </p:cNvPr>
          <p:cNvSpPr txBox="1"/>
          <p:nvPr/>
        </p:nvSpPr>
        <p:spPr>
          <a:xfrm>
            <a:off x="4418387" y="2266123"/>
            <a:ext cx="2258320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66C2DC-0C2F-666C-7590-5E46C4EA7FA3}"/>
              </a:ext>
            </a:extLst>
          </p:cNvPr>
          <p:cNvSpPr txBox="1"/>
          <p:nvPr/>
        </p:nvSpPr>
        <p:spPr>
          <a:xfrm>
            <a:off x="2858612" y="2838286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80%</a:t>
            </a:r>
            <a:endParaRPr lang="ar-SA" sz="20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4123D4A-9567-8738-26F9-2FECA239C536}"/>
              </a:ext>
            </a:extLst>
          </p:cNvPr>
          <p:cNvSpPr txBox="1"/>
          <p:nvPr/>
        </p:nvSpPr>
        <p:spPr>
          <a:xfrm>
            <a:off x="4888639" y="2847792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50%</a:t>
            </a:r>
            <a:endParaRPr lang="ar-SA" sz="2000" b="1" dirty="0"/>
          </a:p>
        </p:txBody>
      </p:sp>
      <p:pic>
        <p:nvPicPr>
          <p:cNvPr id="32" name="Picture 2" descr="Clock Vector Icon Isolated Stock Illustration - Download Image Now - Clock,  Icon Symbol, Time - iStock">
            <a:extLst>
              <a:ext uri="{FF2B5EF4-FFF2-40B4-BE49-F238E27FC236}">
                <a16:creationId xmlns:a16="http://schemas.microsoft.com/office/drawing/2014/main" id="{91689C0C-F3B9-4464-1D1F-589816B4C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16842" r="20215" b="24696"/>
          <a:stretch/>
        </p:blipFill>
        <p:spPr bwMode="auto">
          <a:xfrm>
            <a:off x="3823031" y="604839"/>
            <a:ext cx="1549267" cy="1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8D05FA1C-B2CE-8F52-B144-B29644493F18}"/>
              </a:ext>
            </a:extLst>
          </p:cNvPr>
          <p:cNvSpPr/>
          <p:nvPr/>
        </p:nvSpPr>
        <p:spPr>
          <a:xfrm>
            <a:off x="1975848" y="3425522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I  go  to  school  …………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1B95B15-7073-8C88-1660-322CBB26F5BA}"/>
              </a:ext>
            </a:extLst>
          </p:cNvPr>
          <p:cNvSpPr txBox="1"/>
          <p:nvPr/>
        </p:nvSpPr>
        <p:spPr>
          <a:xfrm>
            <a:off x="647701" y="4068005"/>
            <a:ext cx="7622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bank usually opens ….. nine.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0D1710B-85A5-4599-D09F-C43B387979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71" r="14129" b="83170"/>
          <a:stretch/>
        </p:blipFill>
        <p:spPr>
          <a:xfrm>
            <a:off x="795589" y="4487213"/>
            <a:ext cx="5960006" cy="9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91" y="156707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68" y="2335340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lock Gif - IceGif">
            <a:extLst>
              <a:ext uri="{FF2B5EF4-FFF2-40B4-BE49-F238E27FC236}">
                <a16:creationId xmlns:a16="http://schemas.microsoft.com/office/drawing/2014/main" id="{4899ABBE-FFDE-3B4A-9FCC-800C812E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310" y="-52679"/>
            <a:ext cx="2656230" cy="26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remium Vector | Happy smile emotclip-art with talk speech bubble vector  clip-art illustration">
            <a:extLst>
              <a:ext uri="{FF2B5EF4-FFF2-40B4-BE49-F238E27FC236}">
                <a16:creationId xmlns:a16="http://schemas.microsoft.com/office/drawing/2014/main" id="{161057DC-B153-D21D-CC89-B2763A18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F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59" y="466492"/>
            <a:ext cx="3791158" cy="28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D05DD69-29CE-55FA-4AFC-7C86506F09DA}"/>
              </a:ext>
            </a:extLst>
          </p:cNvPr>
          <p:cNvSpPr/>
          <p:nvPr/>
        </p:nvSpPr>
        <p:spPr>
          <a:xfrm>
            <a:off x="2873906" y="1683922"/>
            <a:ext cx="4337776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Answer with emoji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10" name="Picture 2" descr="Happy Emoji Clipart Images | Free Download | PNG Transparent Background -  Pngtree">
            <a:extLst>
              <a:ext uri="{FF2B5EF4-FFF2-40B4-BE49-F238E27FC236}">
                <a16:creationId xmlns:a16="http://schemas.microsoft.com/office/drawing/2014/main" id="{14E47FAC-71C5-3D31-9538-ADBDE4A6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406671"/>
            <a:ext cx="2105167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inking Emoji Home Framed Fine Art Print | Homosneksual Store">
            <a:extLst>
              <a:ext uri="{FF2B5EF4-FFF2-40B4-BE49-F238E27FC236}">
                <a16:creationId xmlns:a16="http://schemas.microsoft.com/office/drawing/2014/main" id="{6CEDE354-4586-FD02-ABE3-3393A1A6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59" y="4570952"/>
            <a:ext cx="1555630" cy="155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reamy Emoticon Stock Illustration - Download Image Now - Emoticon,  Anthropomorphic Smiley Face, Contemplation - iStock">
            <a:extLst>
              <a:ext uri="{FF2B5EF4-FFF2-40B4-BE49-F238E27FC236}">
                <a16:creationId xmlns:a16="http://schemas.microsoft.com/office/drawing/2014/main" id="{85B60C28-B5F9-A230-1EC7-D2F7F81F4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96" y="3436272"/>
            <a:ext cx="1554584" cy="1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ownload Great Job Emoji Free PNG HQ HQ PNG Image | FreePNGImg">
            <a:extLst>
              <a:ext uri="{FF2B5EF4-FFF2-40B4-BE49-F238E27FC236}">
                <a16:creationId xmlns:a16="http://schemas.microsoft.com/office/drawing/2014/main" id="{239DC41A-1998-9BD3-F58C-E4999CE2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41" y="301245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I'm Watching You! | Symbols &amp; Emoticons">
            <a:extLst>
              <a:ext uri="{FF2B5EF4-FFF2-40B4-BE49-F238E27FC236}">
                <a16:creationId xmlns:a16="http://schemas.microsoft.com/office/drawing/2014/main" id="{CAF9560E-02EA-1A9B-E136-E17765DF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40" y="4356864"/>
            <a:ext cx="3113196" cy="163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3B79F73-D977-9D41-CDA1-9332913490BE}"/>
              </a:ext>
            </a:extLst>
          </p:cNvPr>
          <p:cNvSpPr txBox="1"/>
          <p:nvPr/>
        </p:nvSpPr>
        <p:spPr>
          <a:xfrm>
            <a:off x="402581" y="4731759"/>
            <a:ext cx="220998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O’clock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FA16EC-F4FD-2981-F228-21A5B5CF570C}"/>
              </a:ext>
            </a:extLst>
          </p:cNvPr>
          <p:cNvSpPr txBox="1"/>
          <p:nvPr/>
        </p:nvSpPr>
        <p:spPr>
          <a:xfrm>
            <a:off x="2553747" y="5936582"/>
            <a:ext cx="2415581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Monday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49D59D7-5E11-70A1-36E4-8D8F6F3A22B8}"/>
              </a:ext>
            </a:extLst>
          </p:cNvPr>
          <p:cNvSpPr txBox="1"/>
          <p:nvPr/>
        </p:nvSpPr>
        <p:spPr>
          <a:xfrm>
            <a:off x="6667166" y="6070359"/>
            <a:ext cx="2172033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sometimes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D93EAC9-990B-A79A-B62A-872913887D88}"/>
              </a:ext>
            </a:extLst>
          </p:cNvPr>
          <p:cNvSpPr txBox="1"/>
          <p:nvPr/>
        </p:nvSpPr>
        <p:spPr>
          <a:xfrm>
            <a:off x="7965468" y="4837989"/>
            <a:ext cx="1764839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night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569B138-A590-8E50-65C8-67D339D491BB}"/>
              </a:ext>
            </a:extLst>
          </p:cNvPr>
          <p:cNvSpPr txBox="1"/>
          <p:nvPr/>
        </p:nvSpPr>
        <p:spPr>
          <a:xfrm>
            <a:off x="4475858" y="4928069"/>
            <a:ext cx="1761006" cy="510778"/>
          </a:xfrm>
          <a:prstGeom prst="wedgeRoundRectCallout">
            <a:avLst>
              <a:gd name="adj1" fmla="val 9569"/>
              <a:gd name="adj2" fmla="val -9264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early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93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792AEB-137F-7843-A632-8AE458E77C1C}"/>
              </a:ext>
            </a:extLst>
          </p:cNvPr>
          <p:cNvSpPr txBox="1"/>
          <p:nvPr/>
        </p:nvSpPr>
        <p:spPr>
          <a:xfrm>
            <a:off x="6342578" y="3249871"/>
            <a:ext cx="3704704" cy="919401"/>
          </a:xfrm>
          <a:prstGeom prst="wedgeRoundRectCallout">
            <a:avLst>
              <a:gd name="adj1" fmla="val -76637"/>
              <a:gd name="adj2" fmla="val 382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What countries are you going to read about?</a:t>
            </a:r>
            <a:endParaRPr lang="ar-SA" sz="2400" b="1" dirty="0">
              <a:solidFill>
                <a:srgbClr val="FFFF00"/>
              </a:solidFill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982575" y="4947558"/>
            <a:ext cx="3336194" cy="1425427"/>
            <a:chOff x="8020382" y="1272326"/>
            <a:chExt cx="3826108" cy="1656828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1" name="سهم: لليمين 10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سهم: لليمين 17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38B6D923-62D8-182B-6194-FA53D8D8B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79" y="451753"/>
            <a:ext cx="2223443" cy="4284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857AAFF-5C43-7BAA-1414-3BE030B227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90" t="15270" r="44319" b="67302"/>
          <a:stretch/>
        </p:blipFill>
        <p:spPr>
          <a:xfrm>
            <a:off x="609600" y="975401"/>
            <a:ext cx="5551716" cy="221262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A072C2A-5E7A-0CFF-E165-2F29473F24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614" b="63175"/>
          <a:stretch/>
        </p:blipFill>
        <p:spPr>
          <a:xfrm>
            <a:off x="6760028" y="152400"/>
            <a:ext cx="2458192" cy="252548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1440BA2-E2C3-260F-1449-CF57119492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9" t="39683" r="53433" b="33134"/>
          <a:stretch/>
        </p:blipFill>
        <p:spPr>
          <a:xfrm>
            <a:off x="3012768" y="3204853"/>
            <a:ext cx="2591960" cy="18642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2A7B4EE-7E72-61CE-74AF-25345407DC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81" t="73350" r="3924"/>
          <a:stretch/>
        </p:blipFill>
        <p:spPr>
          <a:xfrm>
            <a:off x="5719659" y="4545127"/>
            <a:ext cx="2529991" cy="1827649"/>
          </a:xfrm>
          <a:prstGeom prst="rect">
            <a:avLst/>
          </a:prstGeom>
        </p:spPr>
      </p:pic>
      <p:pic>
        <p:nvPicPr>
          <p:cNvPr id="1028" name="Picture 4" descr="Remember Clipart 54447 - Creative Manitoba">
            <a:extLst>
              <a:ext uri="{FF2B5EF4-FFF2-40B4-BE49-F238E27FC236}">
                <a16:creationId xmlns:a16="http://schemas.microsoft.com/office/drawing/2014/main" id="{BAF8A4FD-F118-32BD-1F28-D675A974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561" y="1983538"/>
            <a:ext cx="1117441" cy="14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93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58C7BA-E663-9E5E-DFBF-0DB0D0142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16" y="0"/>
            <a:ext cx="8017626" cy="6858000"/>
          </a:xfrm>
          <a:prstGeom prst="rect">
            <a:avLst/>
          </a:prstGeom>
        </p:spPr>
      </p:pic>
      <p:pic>
        <p:nvPicPr>
          <p:cNvPr id="4" name="u11 read">
            <a:hlinkClick r:id="" action="ppaction://media"/>
            <a:extLst>
              <a:ext uri="{FF2B5EF4-FFF2-40B4-BE49-F238E27FC236}">
                <a16:creationId xmlns:a16="http://schemas.microsoft.com/office/drawing/2014/main" id="{09D7726E-A138-BE82-253B-FE5FAEA10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7043" y="1377044"/>
            <a:ext cx="1513114" cy="15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E0B85FB-CB61-FED4-7AA3-AB73ABE8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35" y="356506"/>
            <a:ext cx="9299555" cy="6144986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94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CE8B00-A3F3-74B9-B5D4-62A114E27320}"/>
              </a:ext>
            </a:extLst>
          </p:cNvPr>
          <p:cNvSpPr txBox="1"/>
          <p:nvPr/>
        </p:nvSpPr>
        <p:spPr>
          <a:xfrm>
            <a:off x="6566105" y="483249"/>
            <a:ext cx="3028714" cy="510778"/>
          </a:xfrm>
          <a:prstGeom prst="wedgeRoundRectCallout">
            <a:avLst>
              <a:gd name="adj1" fmla="val -76637"/>
              <a:gd name="adj2" fmla="val 382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Same # different</a:t>
            </a:r>
            <a:endParaRPr lang="ar-S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64B2E1F-20E0-5B29-BD1B-63FEA1327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0" r="28330" b="70159"/>
          <a:stretch/>
        </p:blipFill>
        <p:spPr>
          <a:xfrm>
            <a:off x="13740" y="538842"/>
            <a:ext cx="9829147" cy="271054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7EF462F-282B-7303-F3CE-C2A63C2C91D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94</a:t>
            </a:r>
          </a:p>
        </p:txBody>
      </p:sp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986378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est 1 Minute Timer GIFs | Gfycat">
            <a:extLst>
              <a:ext uri="{FF2B5EF4-FFF2-40B4-BE49-F238E27FC236}">
                <a16:creationId xmlns:a16="http://schemas.microsoft.com/office/drawing/2014/main" id="{7D0925FD-90F4-A725-9C28-289BD795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3" y="2371392"/>
            <a:ext cx="1880191" cy="10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99757CF-055B-3D5A-71CE-BC6E025E4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55"/>
          <a:stretch/>
        </p:blipFill>
        <p:spPr>
          <a:xfrm>
            <a:off x="695373" y="4518325"/>
            <a:ext cx="11264711" cy="167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1E900959-F714-8616-FC89-7C766C53F059}"/>
                  </a:ext>
                </a:extLst>
              </p14:cNvPr>
              <p14:cNvContentPartPr/>
              <p14:nvPr/>
            </p14:nvContentPartPr>
            <p14:xfrm>
              <a:off x="726934" y="1316074"/>
              <a:ext cx="642600" cy="53280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1E900959-F714-8616-FC89-7C766C53F0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0934" y="1280434"/>
                <a:ext cx="71424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BCB4AB36-57B8-1F26-8923-8274D6B4EEAF}"/>
                  </a:ext>
                </a:extLst>
              </p14:cNvPr>
              <p14:cNvContentPartPr/>
              <p14:nvPr/>
            </p14:nvContentPartPr>
            <p14:xfrm>
              <a:off x="2541334" y="1740154"/>
              <a:ext cx="557640" cy="5688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BCB4AB36-57B8-1F26-8923-8274D6B4EE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5694" y="1704514"/>
                <a:ext cx="62928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5A9A7527-4328-9D3D-14BC-9BCEAE7BEFEF}"/>
                  </a:ext>
                </a:extLst>
              </p14:cNvPr>
              <p14:cNvContentPartPr/>
              <p14:nvPr/>
            </p14:nvContentPartPr>
            <p14:xfrm>
              <a:off x="1305454" y="1270354"/>
              <a:ext cx="1312200" cy="20016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5A9A7527-4328-9D3D-14BC-9BCEAE7BEF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69814" y="1234714"/>
                <a:ext cx="138384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E7A9FE79-F4F0-C3AF-1C2A-453BB481398F}"/>
                  </a:ext>
                </a:extLst>
              </p14:cNvPr>
              <p14:cNvContentPartPr/>
              <p14:nvPr/>
            </p14:nvContentPartPr>
            <p14:xfrm>
              <a:off x="867694" y="2222554"/>
              <a:ext cx="496440" cy="41220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E7A9FE79-F4F0-C3AF-1C2A-453BB481398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2054" y="2186554"/>
                <a:ext cx="56808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72B77BC0-0464-87B5-513E-7A870AA64344}"/>
                  </a:ext>
                </a:extLst>
              </p14:cNvPr>
              <p14:cNvContentPartPr/>
              <p14:nvPr/>
            </p14:nvContentPartPr>
            <p14:xfrm>
              <a:off x="2312014" y="2596234"/>
              <a:ext cx="1063080" cy="2052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72B77BC0-0464-87B5-513E-7A870AA6434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6374" y="2560234"/>
                <a:ext cx="11347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B1F2C781-12FA-AB40-1538-DE65880F5C34}"/>
                  </a:ext>
                </a:extLst>
              </p14:cNvPr>
              <p14:cNvContentPartPr/>
              <p14:nvPr/>
            </p14:nvContentPartPr>
            <p14:xfrm>
              <a:off x="766174" y="2659234"/>
              <a:ext cx="449640" cy="462600"/>
            </p14:xfrm>
          </p:contentPart>
        </mc:Choice>
        <mc:Fallback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B1F2C781-12FA-AB40-1538-DE65880F5C3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0174" y="2623234"/>
                <a:ext cx="52128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6" name="حبر 35">
                <a:extLst>
                  <a:ext uri="{FF2B5EF4-FFF2-40B4-BE49-F238E27FC236}">
                    <a16:creationId xmlns:a16="http://schemas.microsoft.com/office/drawing/2014/main" id="{89D559A9-5DB4-85C7-FD72-F83671D71EA3}"/>
                  </a:ext>
                </a:extLst>
              </p14:cNvPr>
              <p14:cNvContentPartPr/>
              <p14:nvPr/>
            </p14:nvContentPartPr>
            <p14:xfrm>
              <a:off x="2180254" y="3059914"/>
              <a:ext cx="1065600" cy="21960"/>
            </p14:xfrm>
          </p:contentPart>
        </mc:Choice>
        <mc:Fallback>
          <p:pic>
            <p:nvPicPr>
              <p:cNvPr id="36" name="حبر 35">
                <a:extLst>
                  <a:ext uri="{FF2B5EF4-FFF2-40B4-BE49-F238E27FC236}">
                    <a16:creationId xmlns:a16="http://schemas.microsoft.com/office/drawing/2014/main" id="{89D559A9-5DB4-85C7-FD72-F83671D71EA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44614" y="3023914"/>
                <a:ext cx="11372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B641BC62-8C66-FDDD-F631-54D9F5CCD501}"/>
                  </a:ext>
                </a:extLst>
              </p14:cNvPr>
              <p14:cNvContentPartPr/>
              <p14:nvPr/>
            </p14:nvContentPartPr>
            <p14:xfrm>
              <a:off x="3283654" y="1619194"/>
              <a:ext cx="741600" cy="26280"/>
            </p14:xfrm>
          </p:contentPart>
        </mc:Choice>
        <mc:Fallback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B641BC62-8C66-FDDD-F631-54D9F5CCD50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230014" y="1511554"/>
                <a:ext cx="8492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8" name="حبر 37">
                <a:extLst>
                  <a:ext uri="{FF2B5EF4-FFF2-40B4-BE49-F238E27FC236}">
                    <a16:creationId xmlns:a16="http://schemas.microsoft.com/office/drawing/2014/main" id="{8500CD74-A83E-CDE4-85D2-2A7F9AA9A74D}"/>
                  </a:ext>
                </a:extLst>
              </p14:cNvPr>
              <p14:cNvContentPartPr/>
              <p14:nvPr/>
            </p14:nvContentPartPr>
            <p14:xfrm>
              <a:off x="4220014" y="1640074"/>
              <a:ext cx="878400" cy="28800"/>
            </p14:xfrm>
          </p:contentPart>
        </mc:Choice>
        <mc:Fallback>
          <p:pic>
            <p:nvPicPr>
              <p:cNvPr id="38" name="حبر 37">
                <a:extLst>
                  <a:ext uri="{FF2B5EF4-FFF2-40B4-BE49-F238E27FC236}">
                    <a16:creationId xmlns:a16="http://schemas.microsoft.com/office/drawing/2014/main" id="{8500CD74-A83E-CDE4-85D2-2A7F9AA9A7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66014" y="1532434"/>
                <a:ext cx="9860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9" name="حبر 38">
                <a:extLst>
                  <a:ext uri="{FF2B5EF4-FFF2-40B4-BE49-F238E27FC236}">
                    <a16:creationId xmlns:a16="http://schemas.microsoft.com/office/drawing/2014/main" id="{4ABE69D9-5096-7A2C-1C18-BD97ADC735D3}"/>
                  </a:ext>
                </a:extLst>
              </p14:cNvPr>
              <p14:cNvContentPartPr/>
              <p14:nvPr/>
            </p14:nvContentPartPr>
            <p14:xfrm>
              <a:off x="5298214" y="1638634"/>
              <a:ext cx="1018440" cy="26280"/>
            </p14:xfrm>
          </p:contentPart>
        </mc:Choice>
        <mc:Fallback>
          <p:pic>
            <p:nvPicPr>
              <p:cNvPr id="39" name="حبر 38">
                <a:extLst>
                  <a:ext uri="{FF2B5EF4-FFF2-40B4-BE49-F238E27FC236}">
                    <a16:creationId xmlns:a16="http://schemas.microsoft.com/office/drawing/2014/main" id="{4ABE69D9-5096-7A2C-1C18-BD97ADC735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244214" y="1530634"/>
                <a:ext cx="11260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9475B1CF-4808-F078-A33A-9F30E857BEFD}"/>
                  </a:ext>
                </a:extLst>
              </p14:cNvPr>
              <p14:cNvContentPartPr/>
              <p14:nvPr/>
            </p14:nvContentPartPr>
            <p14:xfrm>
              <a:off x="8659174" y="1615594"/>
              <a:ext cx="1013400" cy="74520"/>
            </p14:xfrm>
          </p:contentPart>
        </mc:Choice>
        <mc:Fallback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9475B1CF-4808-F078-A33A-9F30E857BE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05174" y="1507954"/>
                <a:ext cx="112104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1" name="حبر 40">
                <a:extLst>
                  <a:ext uri="{FF2B5EF4-FFF2-40B4-BE49-F238E27FC236}">
                    <a16:creationId xmlns:a16="http://schemas.microsoft.com/office/drawing/2014/main" id="{30AAA7EF-49CB-AEA1-1223-4348879E97D1}"/>
                  </a:ext>
                </a:extLst>
              </p14:cNvPr>
              <p14:cNvContentPartPr/>
              <p14:nvPr/>
            </p14:nvContentPartPr>
            <p14:xfrm>
              <a:off x="9029974" y="392674"/>
              <a:ext cx="490680" cy="925920"/>
            </p14:xfrm>
          </p:contentPart>
        </mc:Choice>
        <mc:Fallback>
          <p:pic>
            <p:nvPicPr>
              <p:cNvPr id="41" name="حبر 40">
                <a:extLst>
                  <a:ext uri="{FF2B5EF4-FFF2-40B4-BE49-F238E27FC236}">
                    <a16:creationId xmlns:a16="http://schemas.microsoft.com/office/drawing/2014/main" id="{30AAA7EF-49CB-AEA1-1223-4348879E97D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975974" y="284674"/>
                <a:ext cx="598320" cy="11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2" name="حبر 41">
                <a:extLst>
                  <a:ext uri="{FF2B5EF4-FFF2-40B4-BE49-F238E27FC236}">
                    <a16:creationId xmlns:a16="http://schemas.microsoft.com/office/drawing/2014/main" id="{19D7CA6E-7BDC-9C54-EFD5-942A017C8405}"/>
                  </a:ext>
                </a:extLst>
              </p14:cNvPr>
              <p14:cNvContentPartPr/>
              <p14:nvPr/>
            </p14:nvContentPartPr>
            <p14:xfrm>
              <a:off x="3574894" y="2402914"/>
              <a:ext cx="3297600" cy="110520"/>
            </p14:xfrm>
          </p:contentPart>
        </mc:Choice>
        <mc:Fallback>
          <p:pic>
            <p:nvPicPr>
              <p:cNvPr id="42" name="حبر 41">
                <a:extLst>
                  <a:ext uri="{FF2B5EF4-FFF2-40B4-BE49-F238E27FC236}">
                    <a16:creationId xmlns:a16="http://schemas.microsoft.com/office/drawing/2014/main" id="{19D7CA6E-7BDC-9C54-EFD5-942A017C8405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21254" y="2295274"/>
                <a:ext cx="34052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3" name="حبر 42">
                <a:extLst>
                  <a:ext uri="{FF2B5EF4-FFF2-40B4-BE49-F238E27FC236}">
                    <a16:creationId xmlns:a16="http://schemas.microsoft.com/office/drawing/2014/main" id="{AB752CFC-79D3-28CF-5413-2F504667C43A}"/>
                  </a:ext>
                </a:extLst>
              </p14:cNvPr>
              <p14:cNvContentPartPr/>
              <p14:nvPr/>
            </p14:nvContentPartPr>
            <p14:xfrm>
              <a:off x="3515134" y="2865154"/>
              <a:ext cx="4603320" cy="72720"/>
            </p14:xfrm>
          </p:contentPart>
        </mc:Choice>
        <mc:Fallback>
          <p:pic>
            <p:nvPicPr>
              <p:cNvPr id="43" name="حبر 42">
                <a:extLst>
                  <a:ext uri="{FF2B5EF4-FFF2-40B4-BE49-F238E27FC236}">
                    <a16:creationId xmlns:a16="http://schemas.microsoft.com/office/drawing/2014/main" id="{AB752CFC-79D3-28CF-5413-2F504667C43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61134" y="2757154"/>
                <a:ext cx="4710960" cy="28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بنفسجي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263</Words>
  <Application>Microsoft Office PowerPoint</Application>
  <PresentationFormat>شاشة عريضة</PresentationFormat>
  <Paragraphs>58</Paragraphs>
  <Slides>14</Slides>
  <Notes>0</Notes>
  <HiddenSlides>1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8 reading 9 writing 10 project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67</cp:revision>
  <dcterms:created xsi:type="dcterms:W3CDTF">2022-08-28T18:22:39Z</dcterms:created>
  <dcterms:modified xsi:type="dcterms:W3CDTF">2024-01-27T11:36:18Z</dcterms:modified>
</cp:coreProperties>
</file>