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600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(229 – 232)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70" y="550232"/>
            <a:ext cx="5291878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11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sz="6700" dirty="0">
                <a:solidFill>
                  <a:srgbClr val="002060"/>
                </a:solidFill>
              </a:rPr>
              <a:t>What time do you get up</a:t>
            </a:r>
            <a:r>
              <a:rPr lang="en-US" sz="8000" dirty="0">
                <a:solidFill>
                  <a:srgbClr val="002060"/>
                </a:solidFill>
              </a:rPr>
              <a:t>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p.229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0E26CD3-54BA-4090-BDBF-2A750A16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1" b="52042"/>
          <a:stretch/>
        </p:blipFill>
        <p:spPr>
          <a:xfrm>
            <a:off x="3230875" y="478624"/>
            <a:ext cx="6634794" cy="195942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2C67362-DC99-6C79-B1E0-67FFBBF89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72"/>
          <a:stretch/>
        </p:blipFill>
        <p:spPr>
          <a:xfrm>
            <a:off x="3278828" y="2438053"/>
            <a:ext cx="6634794" cy="220720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8386715-27F7-7CF8-F5F1-619E6E21E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828" y="4600809"/>
            <a:ext cx="6609936" cy="216431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F88C152-7B10-F7E0-0BDE-32EBA89A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582" b="93003"/>
          <a:stretch/>
        </p:blipFill>
        <p:spPr>
          <a:xfrm>
            <a:off x="6197891" y="179071"/>
            <a:ext cx="5235832" cy="599105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61E781-4F23-C2B7-508D-7C245F9865DD}"/>
              </a:ext>
            </a:extLst>
          </p:cNvPr>
          <p:cNvSpPr/>
          <p:nvPr/>
        </p:nvSpPr>
        <p:spPr>
          <a:xfrm>
            <a:off x="4677790" y="1947808"/>
            <a:ext cx="113677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gets up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AB8680F-F56C-5D76-ACCD-1C4B578E56FC}"/>
              </a:ext>
            </a:extLst>
          </p:cNvPr>
          <p:cNvSpPr/>
          <p:nvPr/>
        </p:nvSpPr>
        <p:spPr>
          <a:xfrm>
            <a:off x="7493945" y="1947808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eats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1E6DD5-E0C9-12F8-7D82-B2C3E9C03E5D}"/>
              </a:ext>
            </a:extLst>
          </p:cNvPr>
          <p:cNvSpPr/>
          <p:nvPr/>
        </p:nvSpPr>
        <p:spPr>
          <a:xfrm>
            <a:off x="4875931" y="3907237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drives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2E3EC14-2DCD-BA58-B1DE-BC75FB69AE80}"/>
              </a:ext>
            </a:extLst>
          </p:cNvPr>
          <p:cNvSpPr/>
          <p:nvPr/>
        </p:nvSpPr>
        <p:spPr>
          <a:xfrm>
            <a:off x="8489988" y="3935817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study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CADA4DE-650C-AD69-EA7C-B13252D2EA15}"/>
              </a:ext>
            </a:extLst>
          </p:cNvPr>
          <p:cNvSpPr/>
          <p:nvPr/>
        </p:nvSpPr>
        <p:spPr>
          <a:xfrm>
            <a:off x="4957574" y="6107115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B9F3875-1422-ABA4-E8C7-8739C526FEC5}"/>
              </a:ext>
            </a:extLst>
          </p:cNvPr>
          <p:cNvSpPr/>
          <p:nvPr/>
        </p:nvSpPr>
        <p:spPr>
          <a:xfrm>
            <a:off x="7963501" y="6107115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sleeps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p.230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65" y="4164937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67FF60B-161B-8163-A786-FA731113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67" y="1234029"/>
            <a:ext cx="9091448" cy="462547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E930443-516B-ECF2-798A-B135C547C1CC}"/>
              </a:ext>
            </a:extLst>
          </p:cNvPr>
          <p:cNvSpPr/>
          <p:nvPr/>
        </p:nvSpPr>
        <p:spPr>
          <a:xfrm>
            <a:off x="1316112" y="5325192"/>
            <a:ext cx="22509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 6:25 P.M.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A14C78D-22DA-9E96-8BC7-2221788664B6}"/>
              </a:ext>
            </a:extLst>
          </p:cNvPr>
          <p:cNvSpPr/>
          <p:nvPr/>
        </p:nvSpPr>
        <p:spPr>
          <a:xfrm>
            <a:off x="5474455" y="2407821"/>
            <a:ext cx="225094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 twelve o’clock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D97A99B-C1EB-4D92-0B98-E5088428D7AB}"/>
              </a:ext>
            </a:extLst>
          </p:cNvPr>
          <p:cNvSpPr/>
          <p:nvPr/>
        </p:nvSpPr>
        <p:spPr>
          <a:xfrm>
            <a:off x="5561541" y="4291050"/>
            <a:ext cx="2250948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 nine o’clock at night.</a:t>
            </a:r>
          </a:p>
          <a:p>
            <a:pPr algn="l" rtl="0"/>
            <a:endParaRPr lang="en-US" sz="2400" b="1" dirty="0">
              <a:solidFill>
                <a:srgbClr val="C00000"/>
              </a:solidFill>
              <a:latin typeface="MyriadPro-Light"/>
            </a:endParaRPr>
          </a:p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9:00 P.M.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p.230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69BB536-A08C-2BFC-4B49-36569534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43" y="937540"/>
            <a:ext cx="10377179" cy="4380069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B775C5D9-1319-3912-5C36-28D01033892D}"/>
              </a:ext>
            </a:extLst>
          </p:cNvPr>
          <p:cNvSpPr/>
          <p:nvPr/>
        </p:nvSpPr>
        <p:spPr>
          <a:xfrm>
            <a:off x="5325052" y="1817417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F3202D2-475C-4217-6D4B-599D1DBDE3B7}"/>
              </a:ext>
            </a:extLst>
          </p:cNvPr>
          <p:cNvSpPr/>
          <p:nvPr/>
        </p:nvSpPr>
        <p:spPr>
          <a:xfrm>
            <a:off x="7153852" y="1817416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882F83B-2D9D-D4B2-2B0F-2FFF7B1ADDFA}"/>
              </a:ext>
            </a:extLst>
          </p:cNvPr>
          <p:cNvSpPr/>
          <p:nvPr/>
        </p:nvSpPr>
        <p:spPr>
          <a:xfrm>
            <a:off x="7485593" y="2230735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C0310EF-C330-6A52-1636-04624B320FC7}"/>
              </a:ext>
            </a:extLst>
          </p:cNvPr>
          <p:cNvSpPr/>
          <p:nvPr/>
        </p:nvSpPr>
        <p:spPr>
          <a:xfrm>
            <a:off x="4633262" y="2665909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2F8AC42-9AD3-59D5-4DBC-4AC863FB3552}"/>
              </a:ext>
            </a:extLst>
          </p:cNvPr>
          <p:cNvSpPr/>
          <p:nvPr/>
        </p:nvSpPr>
        <p:spPr>
          <a:xfrm>
            <a:off x="4965003" y="3052736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D7F725C-862D-7413-A5EB-FB6AE97808DB}"/>
              </a:ext>
            </a:extLst>
          </p:cNvPr>
          <p:cNvSpPr/>
          <p:nvPr/>
        </p:nvSpPr>
        <p:spPr>
          <a:xfrm>
            <a:off x="2461015" y="3847778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C2DC95E-3D2D-7F00-C3BD-6A03773F680F}"/>
              </a:ext>
            </a:extLst>
          </p:cNvPr>
          <p:cNvSpPr/>
          <p:nvPr/>
        </p:nvSpPr>
        <p:spPr>
          <a:xfrm>
            <a:off x="4272078" y="4288055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730A341-3A85-DAFC-5FC2-2109D5E6E183}"/>
              </a:ext>
            </a:extLst>
          </p:cNvPr>
          <p:cNvSpPr/>
          <p:nvPr/>
        </p:nvSpPr>
        <p:spPr>
          <a:xfrm>
            <a:off x="8648228" y="4238475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9" y="3353915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p.230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098107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81D186B-9750-D5E1-E627-7B73D751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4" y="1346983"/>
            <a:ext cx="9719606" cy="392026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F7D5E8F-96A7-7717-4A31-F147AD4E3278}"/>
              </a:ext>
            </a:extLst>
          </p:cNvPr>
          <p:cNvSpPr/>
          <p:nvPr/>
        </p:nvSpPr>
        <p:spPr>
          <a:xfrm>
            <a:off x="731738" y="3672062"/>
            <a:ext cx="493427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never do homework with friends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2CB835E-43BC-EE35-1563-32C7E39F7AA1}"/>
              </a:ext>
            </a:extLst>
          </p:cNvPr>
          <p:cNvSpPr/>
          <p:nvPr/>
        </p:nvSpPr>
        <p:spPr>
          <a:xfrm>
            <a:off x="361623" y="4613029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always brush my teeth after breakfast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A91B298-B565-F309-380C-84B492DE6FE2}"/>
              </a:ext>
            </a:extLst>
          </p:cNvPr>
          <p:cNvSpPr/>
          <p:nvPr/>
        </p:nvSpPr>
        <p:spPr>
          <a:xfrm>
            <a:off x="6223578" y="2390203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sometimes write emails.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93BC0ED-EB42-6CB0-F4DD-89007320A5A8}"/>
              </a:ext>
            </a:extLst>
          </p:cNvPr>
          <p:cNvSpPr/>
          <p:nvPr/>
        </p:nvSpPr>
        <p:spPr>
          <a:xfrm>
            <a:off x="5834742" y="3414805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always study for test at night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5BA2AE4-87A1-DD56-1E74-A2E20810B559}"/>
              </a:ext>
            </a:extLst>
          </p:cNvPr>
          <p:cNvSpPr/>
          <p:nvPr/>
        </p:nvSpPr>
        <p:spPr>
          <a:xfrm>
            <a:off x="5445906" y="4439407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usually visit friends on Saturdays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p.231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BDE9864-0E7E-2F0A-5BAA-514B09F72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03" y="1575803"/>
            <a:ext cx="9309697" cy="450565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48B390A-1143-E257-705E-9EE7EC792B55}"/>
              </a:ext>
            </a:extLst>
          </p:cNvPr>
          <p:cNvSpPr/>
          <p:nvPr/>
        </p:nvSpPr>
        <p:spPr>
          <a:xfrm>
            <a:off x="4224470" y="227553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always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BFB2C3C-F542-DD98-D36E-964D24112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497"/>
          <a:stretch/>
        </p:blipFill>
        <p:spPr>
          <a:xfrm>
            <a:off x="3010410" y="85749"/>
            <a:ext cx="8116562" cy="120032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E58D537-3462-101A-FF9B-3985496AA18A}"/>
              </a:ext>
            </a:extLst>
          </p:cNvPr>
          <p:cNvSpPr/>
          <p:nvPr/>
        </p:nvSpPr>
        <p:spPr>
          <a:xfrm>
            <a:off x="7397656" y="227553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before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8227B4B-69D4-9164-5649-192EA9EDD8AD}"/>
              </a:ext>
            </a:extLst>
          </p:cNvPr>
          <p:cNvSpPr/>
          <p:nvPr/>
        </p:nvSpPr>
        <p:spPr>
          <a:xfrm>
            <a:off x="4224470" y="288513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usually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BA2595E-FA65-B9F4-1617-C50D6ACC6D13}"/>
              </a:ext>
            </a:extLst>
          </p:cNvPr>
          <p:cNvSpPr/>
          <p:nvPr/>
        </p:nvSpPr>
        <p:spPr>
          <a:xfrm>
            <a:off x="7082761" y="288513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after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3B031D7-612B-FEFC-63EC-248DD8FB8894}"/>
              </a:ext>
            </a:extLst>
          </p:cNvPr>
          <p:cNvSpPr/>
          <p:nvPr/>
        </p:nvSpPr>
        <p:spPr>
          <a:xfrm>
            <a:off x="5701066" y="3394495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everyday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00BF01D-E9F0-2FCE-E467-9E47C823B717}"/>
              </a:ext>
            </a:extLst>
          </p:cNvPr>
          <p:cNvSpPr/>
          <p:nvPr/>
        </p:nvSpPr>
        <p:spPr>
          <a:xfrm>
            <a:off x="5593000" y="3960078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C98D097-A40D-F31C-AF0C-5CF4D0D0308B}"/>
              </a:ext>
            </a:extLst>
          </p:cNvPr>
          <p:cNvSpPr/>
          <p:nvPr/>
        </p:nvSpPr>
        <p:spPr>
          <a:xfrm>
            <a:off x="8451291" y="3917715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515A287-8A3D-4DB2-A056-DC29664D57B7}"/>
              </a:ext>
            </a:extLst>
          </p:cNvPr>
          <p:cNvSpPr/>
          <p:nvPr/>
        </p:nvSpPr>
        <p:spPr>
          <a:xfrm>
            <a:off x="4467526" y="4469435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151EA04-9696-5719-A26C-9A8183C05115}"/>
              </a:ext>
            </a:extLst>
          </p:cNvPr>
          <p:cNvSpPr/>
          <p:nvPr/>
        </p:nvSpPr>
        <p:spPr>
          <a:xfrm>
            <a:off x="4601078" y="4992655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never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9C85723-3115-AA2C-853D-1E8BA53C6541}"/>
              </a:ext>
            </a:extLst>
          </p:cNvPr>
          <p:cNvSpPr/>
          <p:nvPr/>
        </p:nvSpPr>
        <p:spPr>
          <a:xfrm>
            <a:off x="7701259" y="4978405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B4BDEE0-3650-924F-976F-8F18395FC9FD}"/>
              </a:ext>
            </a:extLst>
          </p:cNvPr>
          <p:cNvSpPr/>
          <p:nvPr/>
        </p:nvSpPr>
        <p:spPr>
          <a:xfrm>
            <a:off x="4642373" y="5579420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never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9035581-AA06-0CFB-DECF-9A6D6900B09B}"/>
              </a:ext>
            </a:extLst>
          </p:cNvPr>
          <p:cNvSpPr/>
          <p:nvPr/>
        </p:nvSpPr>
        <p:spPr>
          <a:xfrm>
            <a:off x="7843947" y="5551307"/>
            <a:ext cx="165105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800" b="1" dirty="0">
              <a:solidFill>
                <a:srgbClr val="C00000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FA622CD8-5230-1140-1406-F0D2A7567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17"/>
          <a:stretch/>
        </p:blipFill>
        <p:spPr>
          <a:xfrm>
            <a:off x="0" y="2246208"/>
            <a:ext cx="3322729" cy="22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p.232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E8951B0-E9E6-4C47-53F1-4BA4E6B3B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816" y="225799"/>
            <a:ext cx="7774297" cy="640640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774A5C1-0200-5157-2C52-192D02CDD433}"/>
              </a:ext>
            </a:extLst>
          </p:cNvPr>
          <p:cNvSpPr/>
          <p:nvPr/>
        </p:nvSpPr>
        <p:spPr>
          <a:xfrm>
            <a:off x="4370889" y="4756557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2F5AC20-7621-EE73-3DE9-FC0FE83C9956}"/>
              </a:ext>
            </a:extLst>
          </p:cNvPr>
          <p:cNvSpPr/>
          <p:nvPr/>
        </p:nvSpPr>
        <p:spPr>
          <a:xfrm>
            <a:off x="4370889" y="5099457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3A902B4-B8C0-655A-128B-2A4C41AF7845}"/>
              </a:ext>
            </a:extLst>
          </p:cNvPr>
          <p:cNvSpPr/>
          <p:nvPr/>
        </p:nvSpPr>
        <p:spPr>
          <a:xfrm>
            <a:off x="4370889" y="5442357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863E8DA-FF97-DC69-132E-C96B3E8D7389}"/>
              </a:ext>
            </a:extLst>
          </p:cNvPr>
          <p:cNvSpPr/>
          <p:nvPr/>
        </p:nvSpPr>
        <p:spPr>
          <a:xfrm>
            <a:off x="4370889" y="5785257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92BC210-6DF8-5ED3-70AA-1D198207D37E}"/>
              </a:ext>
            </a:extLst>
          </p:cNvPr>
          <p:cNvSpPr/>
          <p:nvPr/>
        </p:nvSpPr>
        <p:spPr>
          <a:xfrm>
            <a:off x="4370889" y="6128157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p.232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F265FDC-64C5-2895-9A42-1F6C7239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5" y="870400"/>
            <a:ext cx="11604171" cy="531780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37FF599-D18F-8587-3C90-8C381D7D10F0}"/>
              </a:ext>
            </a:extLst>
          </p:cNvPr>
          <p:cNvSpPr txBox="1"/>
          <p:nvPr/>
        </p:nvSpPr>
        <p:spPr>
          <a:xfrm>
            <a:off x="5701108" y="2225938"/>
            <a:ext cx="63535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Before I go to school, I get up. I always get up at 7:00 a.m. Then I take a shower and brush my teeth. I always eat breakfast at home. I eat breakfast at 7:30 a.m. Then I go to school. After school, I usually go to the park. Sometimes I play video games with my friend. I usually do my homework in the evening. Then I go to bed. I see my friends every day. I watch TV every day, too.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" y="4631136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237</Words>
  <Application>Microsoft Office PowerPoint</Application>
  <PresentationFormat>شاشة عريضة</PresentationFormat>
  <Paragraphs>58</Paragraphs>
  <Slides>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4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 11  What time do you get up?</vt:lpstr>
      <vt:lpstr>p.229</vt:lpstr>
      <vt:lpstr>p.230</vt:lpstr>
      <vt:lpstr>p.230</vt:lpstr>
      <vt:lpstr>p.230</vt:lpstr>
      <vt:lpstr>p.231</vt:lpstr>
      <vt:lpstr>p.232</vt:lpstr>
      <vt:lpstr>p.232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27</cp:revision>
  <dcterms:created xsi:type="dcterms:W3CDTF">2021-09-11T05:33:11Z</dcterms:created>
  <dcterms:modified xsi:type="dcterms:W3CDTF">2024-01-27T12:32:05Z</dcterms:modified>
</cp:coreProperties>
</file>