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fif" ContentType="image/jpeg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media/audio2.wav" ContentType="audio/x-wav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79" r:id="rId2"/>
    <p:sldMasterId id="2147483697" r:id="rId3"/>
    <p:sldMasterId id="2147483711" r:id="rId4"/>
  </p:sldMasterIdLst>
  <p:notesMasterIdLst>
    <p:notesMasterId r:id="rId66"/>
  </p:notesMasterIdLst>
  <p:sldIdLst>
    <p:sldId id="1037" r:id="rId5"/>
    <p:sldId id="375" r:id="rId6"/>
    <p:sldId id="1027" r:id="rId7"/>
    <p:sldId id="287" r:id="rId8"/>
    <p:sldId id="278" r:id="rId9"/>
    <p:sldId id="936" r:id="rId10"/>
    <p:sldId id="1024" r:id="rId11"/>
    <p:sldId id="1254" r:id="rId12"/>
    <p:sldId id="410" r:id="rId13"/>
    <p:sldId id="408" r:id="rId14"/>
    <p:sldId id="1257" r:id="rId15"/>
    <p:sldId id="1258" r:id="rId16"/>
    <p:sldId id="279" r:id="rId17"/>
    <p:sldId id="1072" r:id="rId18"/>
    <p:sldId id="1085" r:id="rId19"/>
    <p:sldId id="1261" r:id="rId20"/>
    <p:sldId id="1009" r:id="rId21"/>
    <p:sldId id="294" r:id="rId22"/>
    <p:sldId id="257" r:id="rId23"/>
    <p:sldId id="293" r:id="rId24"/>
    <p:sldId id="1255" r:id="rId25"/>
    <p:sldId id="1244" r:id="rId26"/>
    <p:sldId id="1262" r:id="rId27"/>
    <p:sldId id="319" r:id="rId28"/>
    <p:sldId id="320" r:id="rId29"/>
    <p:sldId id="364" r:id="rId30"/>
    <p:sldId id="365" r:id="rId31"/>
    <p:sldId id="366" r:id="rId32"/>
    <p:sldId id="367" r:id="rId33"/>
    <p:sldId id="368" r:id="rId34"/>
    <p:sldId id="369" r:id="rId35"/>
    <p:sldId id="370" r:id="rId36"/>
    <p:sldId id="371" r:id="rId37"/>
    <p:sldId id="373" r:id="rId38"/>
    <p:sldId id="372" r:id="rId39"/>
    <p:sldId id="447" r:id="rId40"/>
    <p:sldId id="1010" r:id="rId41"/>
    <p:sldId id="1242" r:id="rId42"/>
    <p:sldId id="1264" r:id="rId43"/>
    <p:sldId id="1267" r:id="rId44"/>
    <p:sldId id="1268" r:id="rId45"/>
    <p:sldId id="1269" r:id="rId46"/>
    <p:sldId id="975" r:id="rId47"/>
    <p:sldId id="1032" r:id="rId48"/>
    <p:sldId id="1265" r:id="rId49"/>
    <p:sldId id="983" r:id="rId50"/>
    <p:sldId id="258" r:id="rId51"/>
    <p:sldId id="259" r:id="rId52"/>
    <p:sldId id="1263" r:id="rId53"/>
    <p:sldId id="1084" r:id="rId54"/>
    <p:sldId id="262" r:id="rId55"/>
    <p:sldId id="263" r:id="rId56"/>
    <p:sldId id="272" r:id="rId57"/>
    <p:sldId id="341" r:id="rId58"/>
    <p:sldId id="1023" r:id="rId59"/>
    <p:sldId id="260" r:id="rId60"/>
    <p:sldId id="321" r:id="rId61"/>
    <p:sldId id="352" r:id="rId62"/>
    <p:sldId id="345" r:id="rId63"/>
    <p:sldId id="351" r:id="rId64"/>
    <p:sldId id="350" r:id="rId65"/>
  </p:sldIdLst>
  <p:sldSz cx="9144000" cy="5143500" type="screen16x9"/>
  <p:notesSz cx="6858000" cy="9144000"/>
  <p:embeddedFontLst>
    <p:embeddedFont>
      <p:font typeface="Aharoni" panose="02010803020104030203" pitchFamily="2" charset="-79"/>
      <p:bold r:id="rId67"/>
    </p:embeddedFont>
    <p:embeddedFont>
      <p:font typeface="Arial Rounded MT Bold" panose="020F0704030504030204" pitchFamily="34" charset="0"/>
      <p:regular r:id="rId68"/>
    </p:embeddedFont>
    <p:embeddedFont>
      <p:font typeface="Baloo 2" panose="020B0604020202020204" charset="0"/>
      <p:regular r:id="rId69"/>
      <p:bold r:id="rId70"/>
    </p:embeddedFont>
    <p:embeddedFont>
      <p:font typeface="Barlow Condensed" panose="00000506000000000000" pitchFamily="2" charset="0"/>
      <p:regular r:id="rId71"/>
      <p:bold r:id="rId72"/>
      <p:italic r:id="rId73"/>
      <p:boldItalic r:id="rId74"/>
    </p:embeddedFont>
    <p:embeddedFont>
      <p:font typeface="Bebas Neue" panose="020B0606020202050201" pitchFamily="34" charset="0"/>
      <p:regular r:id="rId75"/>
    </p:embeddedFont>
    <p:embeddedFont>
      <p:font typeface="Century Gothic" panose="020B0502020202020204" pitchFamily="34" charset="0"/>
      <p:regular r:id="rId76"/>
      <p:bold r:id="rId77"/>
      <p:italic r:id="rId78"/>
      <p:boldItalic r:id="rId79"/>
    </p:embeddedFont>
    <p:embeddedFont>
      <p:font typeface="Colonna MT" panose="04020805060202030203" pitchFamily="82" charset="0"/>
      <p:regular r:id="rId80"/>
    </p:embeddedFont>
    <p:embeddedFont>
      <p:font typeface="Comic Sans MS" panose="030F0702030302020204" pitchFamily="66" charset="0"/>
      <p:regular r:id="rId81"/>
      <p:bold r:id="rId82"/>
      <p:italic r:id="rId83"/>
      <p:boldItalic r:id="rId84"/>
    </p:embeddedFont>
    <p:embeddedFont>
      <p:font typeface="Cooper Black" panose="0208090404030B020404" pitchFamily="18" charset="0"/>
      <p:regular r:id="rId85"/>
    </p:embeddedFont>
    <p:embeddedFont>
      <p:font typeface="Dekko" panose="020B0604020202020204" charset="0"/>
      <p:regular r:id="rId86"/>
      <p:bold r:id="rId87"/>
      <p:italic r:id="rId88"/>
      <p:boldItalic r:id="rId89"/>
    </p:embeddedFont>
    <p:embeddedFont>
      <p:font typeface="Forte" panose="03060902040502070203" pitchFamily="66" charset="0"/>
      <p:regular r:id="rId90"/>
    </p:embeddedFont>
    <p:embeddedFont>
      <p:font typeface="Fredoka One" panose="02000000000000000000" pitchFamily="2" charset="0"/>
      <p:regular r:id="rId91"/>
    </p:embeddedFont>
    <p:embeddedFont>
      <p:font typeface="Garamond" panose="02020404030301010803" pitchFamily="18" charset="0"/>
      <p:regular r:id="rId92"/>
      <p:bold r:id="rId93"/>
      <p:italic r:id="rId94"/>
    </p:embeddedFont>
    <p:embeddedFont>
      <p:font typeface="Pacifico" panose="00000500000000000000" pitchFamily="2" charset="0"/>
      <p:regular r:id="rId95"/>
    </p:embeddedFont>
    <p:embeddedFont>
      <p:font typeface="Patrick Hand" panose="00000500000000000000" pitchFamily="2" charset="0"/>
      <p:regular r:id="rId96"/>
    </p:embeddedFont>
    <p:embeddedFont>
      <p:font typeface="Patrick Hand SC" panose="00000500000000000000" pitchFamily="2" charset="0"/>
      <p:regular r:id="rId97"/>
    </p:embeddedFont>
    <p:embeddedFont>
      <p:font typeface="Roboto Mono Medium" panose="00000009000000000000" pitchFamily="49" charset="0"/>
      <p:regular r:id="rId98"/>
      <p:italic r:id="rId9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850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BEF5A1C-02B4-413D-B0E2-297DA513FAF6}">
  <a:tblStyle styleId="{EBEF5A1C-02B4-413D-B0E2-297DA513FAF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754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font" Target="fonts/font2.fntdata"/><Relationship Id="rId84" Type="http://schemas.openxmlformats.org/officeDocument/2006/relationships/font" Target="fonts/font18.fntdata"/><Relationship Id="rId89" Type="http://schemas.openxmlformats.org/officeDocument/2006/relationships/font" Target="fonts/font23.fntdata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font" Target="fonts/font8.fntdata"/><Relationship Id="rId79" Type="http://schemas.openxmlformats.org/officeDocument/2006/relationships/font" Target="fonts/font13.fntdata"/><Relationship Id="rId102" Type="http://schemas.openxmlformats.org/officeDocument/2006/relationships/theme" Target="theme/theme1.xml"/><Relationship Id="rId5" Type="http://schemas.openxmlformats.org/officeDocument/2006/relationships/slide" Target="slides/slide1.xml"/><Relationship Id="rId90" Type="http://schemas.openxmlformats.org/officeDocument/2006/relationships/font" Target="fonts/font24.fntdata"/><Relationship Id="rId95" Type="http://schemas.openxmlformats.org/officeDocument/2006/relationships/font" Target="fonts/font29.fntdata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font" Target="fonts/font3.fntdata"/><Relationship Id="rId80" Type="http://schemas.openxmlformats.org/officeDocument/2006/relationships/font" Target="fonts/font14.fntdata"/><Relationship Id="rId85" Type="http://schemas.openxmlformats.org/officeDocument/2006/relationships/font" Target="fonts/font19.fntdata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font" Target="fonts/font1.fntdata"/><Relationship Id="rId103" Type="http://schemas.openxmlformats.org/officeDocument/2006/relationships/tableStyles" Target="tableStyle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font" Target="fonts/font4.fntdata"/><Relationship Id="rId75" Type="http://schemas.openxmlformats.org/officeDocument/2006/relationships/font" Target="fonts/font9.fntdata"/><Relationship Id="rId83" Type="http://schemas.openxmlformats.org/officeDocument/2006/relationships/font" Target="fonts/font17.fntdata"/><Relationship Id="rId88" Type="http://schemas.openxmlformats.org/officeDocument/2006/relationships/font" Target="fonts/font22.fntdata"/><Relationship Id="rId91" Type="http://schemas.openxmlformats.org/officeDocument/2006/relationships/font" Target="fonts/font25.fntdata"/><Relationship Id="rId96" Type="http://schemas.openxmlformats.org/officeDocument/2006/relationships/font" Target="fonts/font3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font" Target="fonts/font7.fntdata"/><Relationship Id="rId78" Type="http://schemas.openxmlformats.org/officeDocument/2006/relationships/font" Target="fonts/font12.fntdata"/><Relationship Id="rId81" Type="http://schemas.openxmlformats.org/officeDocument/2006/relationships/font" Target="fonts/font15.fntdata"/><Relationship Id="rId86" Type="http://schemas.openxmlformats.org/officeDocument/2006/relationships/font" Target="fonts/font20.fntdata"/><Relationship Id="rId94" Type="http://schemas.openxmlformats.org/officeDocument/2006/relationships/font" Target="fonts/font28.fntdata"/><Relationship Id="rId99" Type="http://schemas.openxmlformats.org/officeDocument/2006/relationships/font" Target="fonts/font33.fntdata"/><Relationship Id="rId10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0.fntdata"/><Relationship Id="rId97" Type="http://schemas.openxmlformats.org/officeDocument/2006/relationships/font" Target="fonts/font31.fntdata"/><Relationship Id="rId7" Type="http://schemas.openxmlformats.org/officeDocument/2006/relationships/slide" Target="slides/slide3.xml"/><Relationship Id="rId71" Type="http://schemas.openxmlformats.org/officeDocument/2006/relationships/font" Target="fonts/font5.fntdata"/><Relationship Id="rId92" Type="http://schemas.openxmlformats.org/officeDocument/2006/relationships/font" Target="fonts/font26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notesMaster" Target="notesMasters/notesMaster1.xml"/><Relationship Id="rId87" Type="http://schemas.openxmlformats.org/officeDocument/2006/relationships/font" Target="fonts/font21.fntdata"/><Relationship Id="rId61" Type="http://schemas.openxmlformats.org/officeDocument/2006/relationships/slide" Target="slides/slide57.xml"/><Relationship Id="rId82" Type="http://schemas.openxmlformats.org/officeDocument/2006/relationships/font" Target="fonts/font16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font" Target="fonts/font11.fntdata"/><Relationship Id="rId100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font" Target="fonts/font6.fntdata"/><Relationship Id="rId93" Type="http://schemas.openxmlformats.org/officeDocument/2006/relationships/font" Target="fonts/font27.fntdata"/><Relationship Id="rId98" Type="http://schemas.openxmlformats.org/officeDocument/2006/relationships/font" Target="fonts/font32.fntdata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23467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30974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96583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75893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6184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85007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940518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16034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59632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11834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088740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86725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882218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77802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811761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07612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25844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749005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7045c3dc7_0_6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7045c3dc7_0_6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g6fd8ccc017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" name="Google Shape;360;g6fd8ccc017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fd8ccc017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fd8ccc017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77045c3dc7_0_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77045c3dc7_0_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77045c3dc7_0_7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77045c3dc7_0_7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g77045c3dc7_0_7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" name="Google Shape;528;g77045c3dc7_0_7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gacae539fd4_4_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" name="Google Shape;846;gacae539fd4_4_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531445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gacae539fd4_4_6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" name="Google Shape;357;gacae539fd4_4_6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185217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92356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64446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29557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63150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0" name="Google Shape;4140;ged5ef9ebbf_0_2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1" name="Google Shape;4141;ged5ef9ebbf_0_2281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5401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ab5bfae178_0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" name="Google Shape;274;gab5bfae178_0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" name="Google Shape;1974;gacae539fd4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5" name="Google Shape;1975;gacae539fd4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87898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290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724202"/>
            <a:ext cx="5486400" cy="44755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76626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1601400" y="2435650"/>
            <a:ext cx="5941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2381400" y="3158500"/>
            <a:ext cx="43812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3932700" y="1545775"/>
            <a:ext cx="1278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7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5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4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5" name="Google Shape;665;p28"/>
          <p:cNvSpPr/>
          <p:nvPr/>
        </p:nvSpPr>
        <p:spPr>
          <a:xfrm>
            <a:off x="4050920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7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7" name="Google Shape;667;p28"/>
          <p:cNvSpPr/>
          <p:nvPr/>
        </p:nvSpPr>
        <p:spPr>
          <a:xfrm>
            <a:off x="5787182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2" y="2926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9" y="8294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9" y="8251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8" name="Google Shape;678;p28"/>
          <p:cNvSpPr/>
          <p:nvPr/>
        </p:nvSpPr>
        <p:spPr>
          <a:xfrm flipH="1">
            <a:off x="656960" y="14812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4" y="18467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9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4" y="273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7" name="Google Shape;687;p28"/>
          <p:cNvSpPr/>
          <p:nvPr/>
        </p:nvSpPr>
        <p:spPr>
          <a:xfrm>
            <a:off x="2891897" y="1129402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8" name="Google Shape;688;p28"/>
          <p:cNvSpPr/>
          <p:nvPr/>
        </p:nvSpPr>
        <p:spPr>
          <a:xfrm>
            <a:off x="6555954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6" y="2792508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8" y="3104479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1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7" y="2732118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2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2" y="2849268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9" y="2818393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3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51" y="3265144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3" y="3937543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8" y="3721870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0" y="3724846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15567398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1">
  <p:cSld name="Layout 1">
    <p:bg>
      <p:bgPr>
        <a:solidFill>
          <a:srgbClr val="F5AF00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26" name="Google Shape;126;p3"/>
          <p:cNvSpPr/>
          <p:nvPr/>
        </p:nvSpPr>
        <p:spPr>
          <a:xfrm rot="2403647">
            <a:off x="-389464" y="34524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3"/>
          <p:cNvSpPr/>
          <p:nvPr/>
        </p:nvSpPr>
        <p:spPr>
          <a:xfrm rot="2403647">
            <a:off x="1829873" y="-78963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" name="Google Shape;128;p3"/>
          <p:cNvSpPr/>
          <p:nvPr/>
        </p:nvSpPr>
        <p:spPr>
          <a:xfrm rot="2403647">
            <a:off x="-128874" y="2427841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" name="Google Shape;129;p3"/>
          <p:cNvSpPr/>
          <p:nvPr/>
        </p:nvSpPr>
        <p:spPr>
          <a:xfrm rot="2403647">
            <a:off x="2090464" y="2314355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" name="Google Shape;130;p3"/>
          <p:cNvSpPr/>
          <p:nvPr/>
        </p:nvSpPr>
        <p:spPr>
          <a:xfrm rot="2403647">
            <a:off x="4033339" y="37719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3"/>
          <p:cNvSpPr/>
          <p:nvPr/>
        </p:nvSpPr>
        <p:spPr>
          <a:xfrm rot="2403647">
            <a:off x="6252676" y="-75768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3"/>
          <p:cNvSpPr/>
          <p:nvPr/>
        </p:nvSpPr>
        <p:spPr>
          <a:xfrm rot="2403647">
            <a:off x="4293929" y="2431036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3"/>
          <p:cNvSpPr/>
          <p:nvPr/>
        </p:nvSpPr>
        <p:spPr>
          <a:xfrm rot="2403647">
            <a:off x="6513267" y="2317550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" name="Google Shape;134;p3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5" name="Google Shape;135;p3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136" name="Google Shape;136;p3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20473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5">
  <p:cSld name="Layout 5">
    <p:bg>
      <p:bgPr>
        <a:solidFill>
          <a:srgbClr val="8153A5"/>
        </a:solidFill>
        <a:effectLst/>
      </p:bgPr>
    </p:bg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75" name="Google Shape;275;p8"/>
          <p:cNvSpPr/>
          <p:nvPr/>
        </p:nvSpPr>
        <p:spPr>
          <a:xfrm rot="1188020" flipH="1">
            <a:off x="-339862" y="-1039404"/>
            <a:ext cx="9976014" cy="7319348"/>
          </a:xfrm>
          <a:custGeom>
            <a:avLst/>
            <a:gdLst/>
            <a:ahLst/>
            <a:cxnLst/>
            <a:rect l="l" t="t" r="r" b="b"/>
            <a:pathLst>
              <a:path w="3611821" h="3157846" extrusionOk="0">
                <a:moveTo>
                  <a:pt x="77209" y="1740504"/>
                </a:moveTo>
                <a:lnTo>
                  <a:pt x="77209" y="1954848"/>
                </a:lnTo>
                <a:lnTo>
                  <a:pt x="0" y="1922003"/>
                </a:lnTo>
                <a:close/>
                <a:moveTo>
                  <a:pt x="458273" y="844721"/>
                </a:moveTo>
                <a:lnTo>
                  <a:pt x="458274" y="2116952"/>
                </a:lnTo>
                <a:lnTo>
                  <a:pt x="342243" y="2067593"/>
                </a:lnTo>
                <a:lnTo>
                  <a:pt x="342243" y="1117477"/>
                </a:lnTo>
                <a:close/>
                <a:moveTo>
                  <a:pt x="3283275" y="1048886"/>
                </a:moveTo>
                <a:lnTo>
                  <a:pt x="3611821" y="1188648"/>
                </a:lnTo>
                <a:lnTo>
                  <a:pt x="3611821" y="1496640"/>
                </a:lnTo>
                <a:lnTo>
                  <a:pt x="3283276" y="2268965"/>
                </a:lnTo>
                <a:close/>
                <a:moveTo>
                  <a:pt x="2887553" y="880546"/>
                </a:moveTo>
                <a:lnTo>
                  <a:pt x="3003583" y="929905"/>
                </a:lnTo>
                <a:lnTo>
                  <a:pt x="3003582" y="2926453"/>
                </a:lnTo>
                <a:lnTo>
                  <a:pt x="2905148" y="3157846"/>
                </a:lnTo>
                <a:lnTo>
                  <a:pt x="2887554" y="3150362"/>
                </a:lnTo>
                <a:close/>
                <a:moveTo>
                  <a:pt x="2410004" y="677398"/>
                </a:moveTo>
                <a:lnTo>
                  <a:pt x="2607864" y="761567"/>
                </a:lnTo>
                <a:lnTo>
                  <a:pt x="2607864" y="3031383"/>
                </a:lnTo>
                <a:lnTo>
                  <a:pt x="2410004" y="2947213"/>
                </a:lnTo>
                <a:close/>
                <a:moveTo>
                  <a:pt x="1853066" y="440478"/>
                </a:moveTo>
                <a:lnTo>
                  <a:pt x="2181610" y="580240"/>
                </a:lnTo>
                <a:lnTo>
                  <a:pt x="2181610" y="2850055"/>
                </a:lnTo>
                <a:lnTo>
                  <a:pt x="1853066" y="2710293"/>
                </a:lnTo>
                <a:close/>
                <a:moveTo>
                  <a:pt x="1545280" y="309547"/>
                </a:moveTo>
                <a:lnTo>
                  <a:pt x="1661310" y="358906"/>
                </a:lnTo>
                <a:lnTo>
                  <a:pt x="1661310" y="2628721"/>
                </a:lnTo>
                <a:lnTo>
                  <a:pt x="1545280" y="2579362"/>
                </a:lnTo>
                <a:close/>
                <a:moveTo>
                  <a:pt x="1148339" y="140689"/>
                </a:moveTo>
                <a:lnTo>
                  <a:pt x="1346200" y="224859"/>
                </a:lnTo>
                <a:lnTo>
                  <a:pt x="1346201" y="2494674"/>
                </a:lnTo>
                <a:lnTo>
                  <a:pt x="1148340" y="2410505"/>
                </a:lnTo>
                <a:close/>
                <a:moveTo>
                  <a:pt x="817615" y="0"/>
                </a:moveTo>
                <a:lnTo>
                  <a:pt x="956587" y="59118"/>
                </a:lnTo>
                <a:lnTo>
                  <a:pt x="956587" y="2328933"/>
                </a:lnTo>
                <a:lnTo>
                  <a:pt x="628042" y="2189171"/>
                </a:lnTo>
                <a:lnTo>
                  <a:pt x="628042" y="445638"/>
                </a:lnTo>
                <a:close/>
              </a:path>
            </a:pathLst>
          </a:custGeom>
          <a:solidFill>
            <a:srgbClr val="000000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8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7" name="Google Shape;277;p8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78" name="Google Shape;278;p8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47664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3">
  <p:cSld name="Layout 3">
    <p:bg>
      <p:bgPr>
        <a:solidFill>
          <a:srgbClr val="80A61D"/>
        </a:solidFill>
        <a:effectLst/>
      </p:bgPr>
    </p:bg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44" name="Google Shape;244;p6"/>
          <p:cNvSpPr/>
          <p:nvPr/>
        </p:nvSpPr>
        <p:spPr>
          <a:xfrm>
            <a:off x="0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" name="Google Shape;245;p6"/>
          <p:cNvSpPr/>
          <p:nvPr/>
        </p:nvSpPr>
        <p:spPr>
          <a:xfrm>
            <a:off x="3144909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6"/>
          <p:cNvSpPr/>
          <p:nvPr/>
        </p:nvSpPr>
        <p:spPr>
          <a:xfrm rot="10800000">
            <a:off x="6036592" y="13009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6"/>
          <p:cNvSpPr/>
          <p:nvPr/>
        </p:nvSpPr>
        <p:spPr>
          <a:xfrm>
            <a:off x="0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6"/>
          <p:cNvSpPr/>
          <p:nvPr/>
        </p:nvSpPr>
        <p:spPr>
          <a:xfrm>
            <a:off x="3144909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6"/>
          <p:cNvSpPr/>
          <p:nvPr/>
        </p:nvSpPr>
        <p:spPr>
          <a:xfrm rot="10800000">
            <a:off x="6036592" y="18552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6"/>
          <p:cNvSpPr/>
          <p:nvPr/>
        </p:nvSpPr>
        <p:spPr>
          <a:xfrm>
            <a:off x="0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" name="Google Shape;251;p6"/>
          <p:cNvSpPr/>
          <p:nvPr/>
        </p:nvSpPr>
        <p:spPr>
          <a:xfrm>
            <a:off x="3144909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" name="Google Shape;252;p6"/>
          <p:cNvSpPr/>
          <p:nvPr/>
        </p:nvSpPr>
        <p:spPr>
          <a:xfrm rot="10800000">
            <a:off x="6036592" y="35106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" name="Google Shape;253;p6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6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55" name="Google Shape;255;p6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8475060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40" y="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5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7" y="230290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4" name="Google Shape;614;p25"/>
          <p:cNvSpPr/>
          <p:nvPr/>
        </p:nvSpPr>
        <p:spPr>
          <a:xfrm>
            <a:off x="5275282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2" y="19860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2" y="2892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9" y="73541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034206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6329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6375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6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40" y="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9" name="Google Shape;19;p2"/>
          <p:cNvSpPr/>
          <p:nvPr/>
        </p:nvSpPr>
        <p:spPr>
          <a:xfrm flipH="1">
            <a:off x="3218589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0" name="Google Shape;20;p2"/>
          <p:cNvSpPr/>
          <p:nvPr/>
        </p:nvSpPr>
        <p:spPr>
          <a:xfrm>
            <a:off x="4505799" y="1402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6" y="230855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8" y="677067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8" y="9079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" name="Google Shape;30;p2"/>
          <p:cNvSpPr/>
          <p:nvPr/>
        </p:nvSpPr>
        <p:spPr>
          <a:xfrm>
            <a:off x="8360852" y="13288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4" y="16943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4" name="Google Shape;34;p2"/>
          <p:cNvSpPr/>
          <p:nvPr/>
        </p:nvSpPr>
        <p:spPr>
          <a:xfrm>
            <a:off x="364251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5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9166406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8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6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34;p6"/>
          <p:cNvSpPr/>
          <p:nvPr/>
        </p:nvSpPr>
        <p:spPr>
          <a:xfrm>
            <a:off x="2929857" y="7620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33270768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342892" lvl="0" indent="-247644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685784" lvl="1" indent="-24764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028675" lvl="2" indent="-247644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371566" lvl="3" indent="-247644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1714457" lvl="4" indent="-24764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057349" lvl="5" indent="-247644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2400240" lvl="6" indent="-247644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2743132" lvl="7" indent="-24764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3086023" lvl="8" indent="-247644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4" y="3789216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5" name="Google Shape;145;p7"/>
          <p:cNvSpPr/>
          <p:nvPr/>
        </p:nvSpPr>
        <p:spPr>
          <a:xfrm>
            <a:off x="7674315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80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6" y="199766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52" name="Google Shape;152;p7"/>
          <p:cNvSpPr/>
          <p:nvPr/>
        </p:nvSpPr>
        <p:spPr>
          <a:xfrm flipH="1">
            <a:off x="3227660" y="19938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9812228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6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90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6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5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6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6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342892" lvl="0" indent="-17144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1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6341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720000" y="482679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body" idx="1"/>
          </p:nvPr>
        </p:nvSpPr>
        <p:spPr>
          <a:xfrm>
            <a:off x="996225" y="1285875"/>
            <a:ext cx="7151400" cy="331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3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66709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5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2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3" name="Google Shape;293;p14"/>
          <p:cNvSpPr/>
          <p:nvPr/>
        </p:nvSpPr>
        <p:spPr>
          <a:xfrm>
            <a:off x="-59349" y="3789216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7" y="3789216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5" name="Google Shape;295;p14"/>
          <p:cNvSpPr/>
          <p:nvPr/>
        </p:nvSpPr>
        <p:spPr>
          <a:xfrm>
            <a:off x="5787182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2" y="1402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5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9" y="677067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9" y="6727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6" name="Google Shape;306;p14"/>
          <p:cNvSpPr/>
          <p:nvPr/>
        </p:nvSpPr>
        <p:spPr>
          <a:xfrm flipH="1">
            <a:off x="656960" y="13288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4" y="16943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9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4" y="2584105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39758339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125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35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75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6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90" y="3352726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1" name="Google Shape;351;p16"/>
          <p:cNvSpPr/>
          <p:nvPr/>
        </p:nvSpPr>
        <p:spPr>
          <a:xfrm>
            <a:off x="5787182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2" y="5974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9" y="11342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9" y="11299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2" name="Google Shape;362;p16"/>
          <p:cNvSpPr/>
          <p:nvPr/>
        </p:nvSpPr>
        <p:spPr>
          <a:xfrm flipH="1">
            <a:off x="656960" y="17860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4" y="21515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9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4" y="30413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9315629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40" y="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9" y="4052249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4" name="Google Shape;394;p18"/>
          <p:cNvSpPr/>
          <p:nvPr/>
        </p:nvSpPr>
        <p:spPr>
          <a:xfrm>
            <a:off x="5787182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2" y="2926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9" y="8294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9" y="8251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5" name="Google Shape;405;p18"/>
          <p:cNvSpPr/>
          <p:nvPr/>
        </p:nvSpPr>
        <p:spPr>
          <a:xfrm flipH="1">
            <a:off x="656960" y="14812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4" y="18467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9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4" y="273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9217009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9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6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4" y="3830821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6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5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2" name="Google Shape;482;p21"/>
          <p:cNvSpPr/>
          <p:nvPr/>
        </p:nvSpPr>
        <p:spPr>
          <a:xfrm>
            <a:off x="4620906" y="2164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2" y="3070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3" y="7532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4" y="7489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2" name="Google Shape;492;p21"/>
          <p:cNvSpPr/>
          <p:nvPr/>
        </p:nvSpPr>
        <p:spPr>
          <a:xfrm>
            <a:off x="8475957" y="14050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9" y="17705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6" name="Google Shape;496;p21"/>
          <p:cNvSpPr/>
          <p:nvPr/>
        </p:nvSpPr>
        <p:spPr>
          <a:xfrm>
            <a:off x="479357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9" y="26603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5331705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563679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2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7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3" y="3955992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2" name="Google Shape;532;p23"/>
          <p:cNvSpPr/>
          <p:nvPr/>
        </p:nvSpPr>
        <p:spPr>
          <a:xfrm>
            <a:off x="8447058" y="138468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80" y="17502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9" y="49643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72027290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2625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40" y="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5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7" y="230290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4" name="Google Shape;614;p25"/>
          <p:cNvSpPr/>
          <p:nvPr/>
        </p:nvSpPr>
        <p:spPr>
          <a:xfrm>
            <a:off x="5275282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2" y="19860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2" y="2892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9" y="73541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7993842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5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4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5" name="Google Shape;665;p28"/>
          <p:cNvSpPr/>
          <p:nvPr/>
        </p:nvSpPr>
        <p:spPr>
          <a:xfrm>
            <a:off x="4050920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7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7" name="Google Shape;667;p28"/>
          <p:cNvSpPr/>
          <p:nvPr/>
        </p:nvSpPr>
        <p:spPr>
          <a:xfrm>
            <a:off x="5787182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2" y="2926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9" y="8294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9" y="8251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8" name="Google Shape;678;p28"/>
          <p:cNvSpPr/>
          <p:nvPr/>
        </p:nvSpPr>
        <p:spPr>
          <a:xfrm flipH="1">
            <a:off x="656960" y="14812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4" y="18467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9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4" y="273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7" name="Google Shape;687;p28"/>
          <p:cNvSpPr/>
          <p:nvPr/>
        </p:nvSpPr>
        <p:spPr>
          <a:xfrm>
            <a:off x="2891897" y="1129402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8" name="Google Shape;688;p28"/>
          <p:cNvSpPr/>
          <p:nvPr/>
        </p:nvSpPr>
        <p:spPr>
          <a:xfrm>
            <a:off x="6555954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6" y="2792508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8" y="3104479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1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7" y="2732118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2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2" y="2849268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9" y="2818393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3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51" y="3265144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3" y="3937543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8" y="3721870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0" y="3724846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1065335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1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40" y="4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9" y="4052249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7" name="Google Shape;887;p30"/>
          <p:cNvSpPr/>
          <p:nvPr/>
        </p:nvSpPr>
        <p:spPr>
          <a:xfrm>
            <a:off x="5787182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2" y="2926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9" y="8294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9" y="8251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8" name="Google Shape;898;p30"/>
          <p:cNvSpPr/>
          <p:nvPr/>
        </p:nvSpPr>
        <p:spPr>
          <a:xfrm flipH="1">
            <a:off x="656960" y="14812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4" y="18467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9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4" y="273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4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9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1" name="Google Shape;951;p30"/>
          <p:cNvSpPr/>
          <p:nvPr/>
        </p:nvSpPr>
        <p:spPr>
          <a:xfrm>
            <a:off x="2689852" y="1627024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6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3" name="Google Shape;953;p30"/>
          <p:cNvSpPr/>
          <p:nvPr/>
        </p:nvSpPr>
        <p:spPr>
          <a:xfrm>
            <a:off x="6684901" y="958299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4" name="Google Shape;954;p30"/>
          <p:cNvSpPr/>
          <p:nvPr/>
        </p:nvSpPr>
        <p:spPr>
          <a:xfrm>
            <a:off x="7465388" y="4147177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3" y="3456235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50" y="3187376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8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7881028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title"/>
          </p:nvPr>
        </p:nvSpPr>
        <p:spPr>
          <a:xfrm>
            <a:off x="1388100" y="1137450"/>
            <a:ext cx="6367800" cy="28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1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5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0" name="Google Shape;990;p31"/>
          <p:cNvSpPr/>
          <p:nvPr/>
        </p:nvSpPr>
        <p:spPr>
          <a:xfrm>
            <a:off x="4620906" y="640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2" y="1546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3" y="6008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4" y="59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0" name="Google Shape;1000;p31"/>
          <p:cNvSpPr/>
          <p:nvPr/>
        </p:nvSpPr>
        <p:spPr>
          <a:xfrm>
            <a:off x="8475957" y="12526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9" y="16181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4" name="Google Shape;1004;p31"/>
          <p:cNvSpPr/>
          <p:nvPr/>
        </p:nvSpPr>
        <p:spPr>
          <a:xfrm>
            <a:off x="479357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9" y="25079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9" name="Google Shape;1009;p31"/>
          <p:cNvSpPr/>
          <p:nvPr/>
        </p:nvSpPr>
        <p:spPr>
          <a:xfrm>
            <a:off x="431014" y="1193074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10" name="Google Shape;1010;p31"/>
          <p:cNvSpPr/>
          <p:nvPr/>
        </p:nvSpPr>
        <p:spPr>
          <a:xfrm>
            <a:off x="2032601" y="407991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3078617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9"/>
          <p:cNvSpPr txBox="1">
            <a:spLocks noGrp="1"/>
          </p:cNvSpPr>
          <p:nvPr>
            <p:ph type="ctrTitle"/>
          </p:nvPr>
        </p:nvSpPr>
        <p:spPr>
          <a:xfrm>
            <a:off x="726375" y="1555550"/>
            <a:ext cx="7704300" cy="10164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9"/>
          <p:cNvSpPr txBox="1">
            <a:spLocks noGrp="1"/>
          </p:cNvSpPr>
          <p:nvPr>
            <p:ph type="subTitle" idx="1"/>
          </p:nvPr>
        </p:nvSpPr>
        <p:spPr>
          <a:xfrm>
            <a:off x="1853250" y="2620567"/>
            <a:ext cx="5437500" cy="919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125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955505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3EAC59-676D-4BFB-94D0-C2DC783A9B4F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502A2F-61DD-4372-A772-02B223F775E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4564550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شريحة عنوان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80903" y="950797"/>
            <a:ext cx="7182197" cy="3230963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085851" y="1058711"/>
            <a:ext cx="6972300" cy="3026078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3851910" y="950798"/>
            <a:ext cx="1440180" cy="54864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4" name="Group 3"/>
          <p:cNvGrpSpPr/>
          <p:nvPr/>
        </p:nvGrpSpPr>
        <p:grpSpPr>
          <a:xfrm>
            <a:off x="3937635" y="950799"/>
            <a:ext cx="1268730" cy="483971"/>
            <a:chOff x="5318306" y="1386268"/>
            <a:chExt cx="1567331" cy="645295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1281" y="1568447"/>
            <a:ext cx="6801440" cy="1943100"/>
          </a:xfrm>
        </p:spPr>
        <p:txBody>
          <a:bodyPr tIns="45720" bIns="45720" anchor="ctr">
            <a:noAutofit/>
          </a:bodyPr>
          <a:lstStyle>
            <a:lvl1pPr algn="ctr">
              <a:lnSpc>
                <a:spcPct val="83000"/>
              </a:lnSpc>
              <a:defRPr lang="en-US" sz="4050" b="0" kern="1200" cap="all" spc="-56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71575" y="3511547"/>
            <a:ext cx="6803136" cy="3429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900" spc="45" baseline="0">
                <a:solidFill>
                  <a:schemeClr val="tx1"/>
                </a:solidFill>
              </a:defRPr>
            </a:lvl1pPr>
            <a:lvl2pPr marL="257175" indent="0" algn="ctr">
              <a:buNone/>
              <a:defRPr sz="900"/>
            </a:lvl2pPr>
            <a:lvl3pPr marL="514350" indent="0" algn="ctr">
              <a:buNone/>
              <a:defRPr sz="900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3989070" y="1005942"/>
            <a:ext cx="1165860" cy="395410"/>
          </a:xfrm>
        </p:spPr>
        <p:txBody>
          <a:bodyPr/>
          <a:lstStyle>
            <a:lvl1pPr algn="ctr">
              <a:defRPr sz="731" spc="0" baseline="0">
                <a:solidFill>
                  <a:schemeClr val="tx1"/>
                </a:solidFill>
                <a:latin typeface="+mn-lt"/>
              </a:defRPr>
            </a:lvl1pPr>
          </a:lstStyle>
          <a:p>
            <a:fld id="{DDA51639-B2D6-4652-B8C3-1B4C224A7BAF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090423" y="3908295"/>
            <a:ext cx="4429125" cy="171450"/>
          </a:xfrm>
        </p:spPr>
        <p:txBody>
          <a:bodyPr/>
          <a:lstStyle>
            <a:lvl1pPr algn="r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6455191" y="3909060"/>
            <a:ext cx="1583911" cy="17145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1221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F5DD9-2C52-442D-92E2-8072C0C3D7CD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97449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عنوان المقطع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" name="Rectangle 22"/>
          <p:cNvSpPr/>
          <p:nvPr/>
        </p:nvSpPr>
        <p:spPr>
          <a:xfrm>
            <a:off x="980903" y="950797"/>
            <a:ext cx="7182197" cy="3230963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085850" y="1058711"/>
            <a:ext cx="6972300" cy="3026078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3851910" y="950798"/>
            <a:ext cx="1440180" cy="54864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31" name="Group 30"/>
          <p:cNvGrpSpPr/>
          <p:nvPr/>
        </p:nvGrpSpPr>
        <p:grpSpPr>
          <a:xfrm>
            <a:off x="3937635" y="950799"/>
            <a:ext cx="1268730" cy="483971"/>
            <a:chOff x="5318306" y="1386268"/>
            <a:chExt cx="1567331" cy="645295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72717" y="1570732"/>
            <a:ext cx="6803136" cy="1940814"/>
          </a:xfrm>
        </p:spPr>
        <p:txBody>
          <a:bodyPr anchor="ctr">
            <a:noAutofit/>
          </a:bodyPr>
          <a:lstStyle>
            <a:lvl1pPr algn="ctr">
              <a:lnSpc>
                <a:spcPct val="83000"/>
              </a:lnSpc>
              <a:defRPr lang="en-US" sz="4050" kern="1200" cap="all" spc="-56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72718" y="3511547"/>
            <a:ext cx="6803136" cy="342900"/>
          </a:xfrm>
        </p:spPr>
        <p:txBody>
          <a:bodyPr anchor="t">
            <a:normAutofit/>
          </a:bodyPr>
          <a:lstStyle>
            <a:lvl1pPr marL="0" indent="0" algn="ctr">
              <a:buNone/>
              <a:defRPr sz="900">
                <a:solidFill>
                  <a:schemeClr val="tx1"/>
                </a:solidFill>
                <a:effectLst/>
              </a:defRPr>
            </a:lvl1pPr>
            <a:lvl2pPr marL="2571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991356" y="1008377"/>
            <a:ext cx="1165860" cy="397764"/>
          </a:xfrm>
        </p:spPr>
        <p:txBody>
          <a:bodyPr/>
          <a:lstStyle>
            <a:lvl1pPr algn="ctr">
              <a:defRPr lang="en-US" sz="731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fld id="{C44961B7-6B89-48AB-966F-622E2788EECC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090165" y="3908295"/>
            <a:ext cx="4430268" cy="171450"/>
          </a:xfrm>
        </p:spPr>
        <p:txBody>
          <a:bodyPr/>
          <a:lstStyle>
            <a:lvl1pPr algn="r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3378" y="3908295"/>
            <a:ext cx="1584198" cy="171450"/>
          </a:xfrm>
        </p:spPr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51194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0100" y="1577340"/>
            <a:ext cx="3566160" cy="2811780"/>
          </a:xfrm>
        </p:spPr>
        <p:txBody>
          <a:bodyPr/>
          <a:lstStyle>
            <a:lvl1pPr>
              <a:defRPr sz="1013"/>
            </a:lvl1pPr>
            <a:lvl2pPr>
              <a:defRPr sz="900"/>
            </a:lvl2pPr>
            <a:lvl3pPr>
              <a:defRPr sz="788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7740" y="1577340"/>
            <a:ext cx="3566160" cy="2811780"/>
          </a:xfrm>
        </p:spPr>
        <p:txBody>
          <a:bodyPr/>
          <a:lstStyle>
            <a:lvl1pPr>
              <a:defRPr sz="1013"/>
            </a:lvl1pPr>
            <a:lvl2pPr>
              <a:defRPr sz="900"/>
            </a:lvl2pPr>
            <a:lvl3pPr>
              <a:defRPr sz="788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D3D6FB-79CC-4683-A046-BBE785BA1BED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808819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2386" y="1555751"/>
            <a:ext cx="3566160" cy="48006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069" b="0">
                <a:solidFill>
                  <a:schemeClr val="tx2"/>
                </a:solidFill>
                <a:latin typeface="+mn-lt"/>
              </a:defRPr>
            </a:lvl1pPr>
            <a:lvl2pPr marL="257175" indent="0">
              <a:buNone/>
              <a:defRPr sz="1069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02386" y="2066924"/>
            <a:ext cx="3566160" cy="2400300"/>
          </a:xfrm>
        </p:spPr>
        <p:txBody>
          <a:bodyPr/>
          <a:lstStyle>
            <a:lvl1pPr>
              <a:defRPr sz="1013"/>
            </a:lvl1pPr>
            <a:lvl2pPr>
              <a:defRPr sz="900"/>
            </a:lvl2pPr>
            <a:lvl3pPr>
              <a:defRPr sz="788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80026" y="1555751"/>
            <a:ext cx="3566160" cy="48006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069" b="0">
                <a:solidFill>
                  <a:schemeClr val="tx2"/>
                </a:solidFill>
              </a:defRPr>
            </a:lvl1pPr>
            <a:lvl2pPr marL="257175" indent="0">
              <a:buNone/>
              <a:defRPr sz="1069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80026" y="2067436"/>
            <a:ext cx="3566160" cy="2400300"/>
          </a:xfrm>
        </p:spPr>
        <p:txBody>
          <a:bodyPr/>
          <a:lstStyle>
            <a:lvl1pPr>
              <a:defRPr sz="1013"/>
            </a:lvl1pPr>
            <a:lvl2pPr>
              <a:defRPr sz="900"/>
            </a:lvl2pPr>
            <a:lvl3pPr>
              <a:defRPr sz="788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2B3E8-48F1-4B23-8498-D8A04A81EC9C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153025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B90D90-AA62-404D-A741-635B4370F9CB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25203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7002E4-6836-46D1-9DBB-3C27C0DD3A89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36177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992625" y="1305975"/>
            <a:ext cx="2950800" cy="10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992625" y="2449425"/>
            <a:ext cx="2950800" cy="13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84147" y="178308"/>
            <a:ext cx="6398514" cy="47868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6765290" y="178308"/>
            <a:ext cx="2194560" cy="47868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72301" y="455544"/>
            <a:ext cx="1823085" cy="1234440"/>
          </a:xfrm>
        </p:spPr>
        <p:txBody>
          <a:bodyPr anchor="b">
            <a:normAutofit/>
          </a:bodyPr>
          <a:lstStyle>
            <a:lvl1pPr algn="r" defTabSz="51435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1575" b="0" kern="1200" cap="none" spc="0" baseline="0" dirty="0">
                <a:solidFill>
                  <a:srgbClr val="FFFFFF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350" y="457200"/>
            <a:ext cx="5829300" cy="4000500"/>
          </a:xfrm>
        </p:spPr>
        <p:txBody>
          <a:bodyPr/>
          <a:lstStyle>
            <a:lvl1pPr>
              <a:defRPr sz="1013"/>
            </a:lvl1pPr>
            <a:lvl2pPr>
              <a:defRPr sz="900"/>
            </a:lvl2pPr>
            <a:lvl3pPr>
              <a:defRPr sz="788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72301" y="1714500"/>
            <a:ext cx="1823085" cy="26289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450"/>
              </a:spcBef>
              <a:buNone/>
              <a:defRPr sz="788">
                <a:solidFill>
                  <a:srgbClr val="FFFFFF"/>
                </a:solidFill>
              </a:defRPr>
            </a:lvl1pPr>
            <a:lvl2pPr marL="257175" indent="0">
              <a:buNone/>
              <a:defRPr sz="675"/>
            </a:lvl2pPr>
            <a:lvl3pPr marL="514350" indent="0">
              <a:buNone/>
              <a:defRPr sz="563"/>
            </a:lvl3pPr>
            <a:lvl4pPr marL="771525" indent="0">
              <a:buNone/>
              <a:defRPr sz="506"/>
            </a:lvl4pPr>
            <a:lvl5pPr marL="1028700" indent="0">
              <a:buNone/>
              <a:defRPr sz="506"/>
            </a:lvl5pPr>
            <a:lvl6pPr marL="1285875" indent="0">
              <a:buNone/>
              <a:defRPr sz="506"/>
            </a:lvl6pPr>
            <a:lvl7pPr marL="1543050" indent="0">
              <a:buNone/>
              <a:defRPr sz="506"/>
            </a:lvl7pPr>
            <a:lvl8pPr marL="1800225" indent="0">
              <a:buNone/>
              <a:defRPr sz="506"/>
            </a:lvl8pPr>
            <a:lvl9pPr marL="2057400" indent="0">
              <a:buNone/>
              <a:defRPr sz="506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F131DD-A141-4471-BCF9-C6073EDD7E20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7795258" y="4667252"/>
            <a:ext cx="1097280" cy="20574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6868160" y="281178"/>
            <a:ext cx="1988820" cy="4581144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4085817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6765290" y="178308"/>
            <a:ext cx="2194560" cy="47868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72300" y="452628"/>
            <a:ext cx="1824228" cy="1234440"/>
          </a:xfrm>
        </p:spPr>
        <p:txBody>
          <a:bodyPr anchor="b">
            <a:noAutofit/>
          </a:bodyPr>
          <a:lstStyle>
            <a:lvl1pPr algn="r">
              <a:defRPr sz="1575" b="0">
                <a:solidFill>
                  <a:srgbClr val="FFFFFF"/>
                </a:solidFill>
                <a:latin typeface="+mj-lt"/>
              </a:defRPr>
            </a:lvl1pPr>
          </a:lstStyle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71449" y="178308"/>
            <a:ext cx="6398514" cy="4786884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r>
              <a:rPr lang="ar-SA"/>
              <a:t>انقر فوق الأيقونة لإضافة صورة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72300" y="1714500"/>
            <a:ext cx="1824228" cy="2626614"/>
          </a:xfrm>
        </p:spPr>
        <p:txBody>
          <a:bodyPr>
            <a:normAutofit/>
          </a:bodyPr>
          <a:lstStyle>
            <a:lvl1pPr marL="0" indent="0" algn="r">
              <a:lnSpc>
                <a:spcPct val="110000"/>
              </a:lnSpc>
              <a:spcBef>
                <a:spcPts val="450"/>
              </a:spcBef>
              <a:buNone/>
              <a:defRPr sz="788">
                <a:solidFill>
                  <a:srgbClr val="FFFFFF"/>
                </a:solidFill>
              </a:defRPr>
            </a:lvl1pPr>
            <a:lvl2pPr marL="257175" indent="0">
              <a:buNone/>
              <a:defRPr sz="675"/>
            </a:lvl2pPr>
            <a:lvl3pPr marL="514350" indent="0">
              <a:buNone/>
              <a:defRPr sz="563"/>
            </a:lvl3pPr>
            <a:lvl4pPr marL="771525" indent="0">
              <a:buNone/>
              <a:defRPr sz="506"/>
            </a:lvl4pPr>
            <a:lvl5pPr marL="1028700" indent="0">
              <a:buNone/>
              <a:defRPr sz="506"/>
            </a:lvl5pPr>
            <a:lvl6pPr marL="1285875" indent="0">
              <a:buNone/>
              <a:defRPr sz="506"/>
            </a:lvl6pPr>
            <a:lvl7pPr marL="1543050" indent="0">
              <a:buNone/>
              <a:defRPr sz="506"/>
            </a:lvl7pPr>
            <a:lvl8pPr marL="1800225" indent="0">
              <a:buNone/>
              <a:defRPr sz="506"/>
            </a:lvl8pPr>
            <a:lvl9pPr marL="2057400" indent="0">
              <a:buNone/>
              <a:defRPr sz="506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AB334A90-EB03-42F3-8859-2C2B2724C058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algn="r" defTabSz="514350" rtl="0" eaLnBrk="1" latinLnBrk="0" hangingPunct="1">
              <a:defRPr lang="en-US" sz="563" kern="1200" dirty="0"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797546" y="4670298"/>
            <a:ext cx="1097280" cy="20574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6868160" y="281178"/>
            <a:ext cx="1988820" cy="4581144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6826007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A6AA8-A04B-4104-9AE2-BD48D340E27F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7142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3700" y="571500"/>
            <a:ext cx="1771650" cy="3943350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571500"/>
            <a:ext cx="6057900" cy="3943350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0BF79-FAC6-4A96-8DE1-F7B82E2E1652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8385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15"/>
          <p:cNvSpPr txBox="1">
            <a:spLocks noGrp="1"/>
          </p:cNvSpPr>
          <p:nvPr>
            <p:ph type="title"/>
          </p:nvPr>
        </p:nvSpPr>
        <p:spPr>
          <a:xfrm>
            <a:off x="835600" y="540000"/>
            <a:ext cx="37365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05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5"/>
          <p:cNvSpPr txBox="1">
            <a:spLocks noGrp="1"/>
          </p:cNvSpPr>
          <p:nvPr>
            <p:ph type="subTitle" idx="1"/>
          </p:nvPr>
        </p:nvSpPr>
        <p:spPr>
          <a:xfrm>
            <a:off x="835600" y="1980000"/>
            <a:ext cx="3852000" cy="26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591">
                <a:solidFill>
                  <a:srgbClr val="38383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4" name="Google Shape;214;p15"/>
          <p:cNvSpPr/>
          <p:nvPr/>
        </p:nvSpPr>
        <p:spPr>
          <a:xfrm rot="-5530715">
            <a:off x="4949460" y="2159342"/>
            <a:ext cx="4115887" cy="4717726"/>
          </a:xfrm>
          <a:custGeom>
            <a:avLst/>
            <a:gdLst/>
            <a:ahLst/>
            <a:cxnLst/>
            <a:rect l="l" t="t" r="r" b="b"/>
            <a:pathLst>
              <a:path w="68027" h="61615" extrusionOk="0">
                <a:moveTo>
                  <a:pt x="10210" y="0"/>
                </a:moveTo>
                <a:lnTo>
                  <a:pt x="10210" y="0"/>
                </a:lnTo>
                <a:cubicBezTo>
                  <a:pt x="10210" y="1"/>
                  <a:pt x="1" y="45591"/>
                  <a:pt x="11771" y="53984"/>
                </a:cubicBezTo>
                <a:cubicBezTo>
                  <a:pt x="18569" y="58829"/>
                  <a:pt x="32437" y="61615"/>
                  <a:pt x="44627" y="61615"/>
                </a:cubicBezTo>
                <a:cubicBezTo>
                  <a:pt x="57223" y="61615"/>
                  <a:pt x="68027" y="58640"/>
                  <a:pt x="67387" y="51890"/>
                </a:cubicBezTo>
                <a:cubicBezTo>
                  <a:pt x="63947" y="15648"/>
                  <a:pt x="30078" y="39475"/>
                  <a:pt x="1021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15" name="Google Shape;215;p15"/>
          <p:cNvSpPr/>
          <p:nvPr/>
        </p:nvSpPr>
        <p:spPr>
          <a:xfrm rot="-240929">
            <a:off x="5532069" y="-904332"/>
            <a:ext cx="5091171" cy="3301866"/>
          </a:xfrm>
          <a:custGeom>
            <a:avLst/>
            <a:gdLst/>
            <a:ahLst/>
            <a:cxnLst/>
            <a:rect l="l" t="t" r="r" b="b"/>
            <a:pathLst>
              <a:path w="36830" h="23886" extrusionOk="0">
                <a:moveTo>
                  <a:pt x="15481" y="1"/>
                </a:moveTo>
                <a:cubicBezTo>
                  <a:pt x="12208" y="1"/>
                  <a:pt x="8944" y="678"/>
                  <a:pt x="5980" y="2085"/>
                </a:cubicBezTo>
                <a:cubicBezTo>
                  <a:pt x="4087" y="2984"/>
                  <a:pt x="2257" y="4209"/>
                  <a:pt x="1190" y="6013"/>
                </a:cubicBezTo>
                <a:cubicBezTo>
                  <a:pt x="123" y="7817"/>
                  <a:pt x="1" y="10297"/>
                  <a:pt x="1339" y="11910"/>
                </a:cubicBezTo>
                <a:cubicBezTo>
                  <a:pt x="2402" y="13190"/>
                  <a:pt x="4040" y="13634"/>
                  <a:pt x="5748" y="13634"/>
                </a:cubicBezTo>
                <a:cubicBezTo>
                  <a:pt x="6738" y="13634"/>
                  <a:pt x="7751" y="13485"/>
                  <a:pt x="8690" y="13263"/>
                </a:cubicBezTo>
                <a:cubicBezTo>
                  <a:pt x="10552" y="12823"/>
                  <a:pt x="12477" y="12191"/>
                  <a:pt x="14352" y="12191"/>
                </a:cubicBezTo>
                <a:cubicBezTo>
                  <a:pt x="15053" y="12191"/>
                  <a:pt x="15746" y="12279"/>
                  <a:pt x="16427" y="12499"/>
                </a:cubicBezTo>
                <a:cubicBezTo>
                  <a:pt x="21591" y="14164"/>
                  <a:pt x="22569" y="22110"/>
                  <a:pt x="27769" y="23664"/>
                </a:cubicBezTo>
                <a:cubicBezTo>
                  <a:pt x="28272" y="23815"/>
                  <a:pt x="28780" y="23885"/>
                  <a:pt x="29283" y="23885"/>
                </a:cubicBezTo>
                <a:cubicBezTo>
                  <a:pt x="32605" y="23885"/>
                  <a:pt x="35747" y="20818"/>
                  <a:pt x="36251" y="17391"/>
                </a:cubicBezTo>
                <a:cubicBezTo>
                  <a:pt x="36829" y="13444"/>
                  <a:pt x="34738" y="9527"/>
                  <a:pt x="31941" y="6682"/>
                </a:cubicBezTo>
                <a:cubicBezTo>
                  <a:pt x="27668" y="2338"/>
                  <a:pt x="21559" y="1"/>
                  <a:pt x="15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16" name="Google Shape;216;p15"/>
          <p:cNvSpPr/>
          <p:nvPr/>
        </p:nvSpPr>
        <p:spPr>
          <a:xfrm rot="1095627" flipH="1">
            <a:off x="-1076631" y="4626504"/>
            <a:ext cx="5382504" cy="3301822"/>
          </a:xfrm>
          <a:custGeom>
            <a:avLst/>
            <a:gdLst/>
            <a:ahLst/>
            <a:cxnLst/>
            <a:rect l="l" t="t" r="r" b="b"/>
            <a:pathLst>
              <a:path w="36830" h="23886" extrusionOk="0">
                <a:moveTo>
                  <a:pt x="15481" y="1"/>
                </a:moveTo>
                <a:cubicBezTo>
                  <a:pt x="12208" y="1"/>
                  <a:pt x="8944" y="678"/>
                  <a:pt x="5980" y="2085"/>
                </a:cubicBezTo>
                <a:cubicBezTo>
                  <a:pt x="4087" y="2984"/>
                  <a:pt x="2257" y="4209"/>
                  <a:pt x="1190" y="6013"/>
                </a:cubicBezTo>
                <a:cubicBezTo>
                  <a:pt x="123" y="7817"/>
                  <a:pt x="1" y="10297"/>
                  <a:pt x="1339" y="11910"/>
                </a:cubicBezTo>
                <a:cubicBezTo>
                  <a:pt x="2402" y="13190"/>
                  <a:pt x="4040" y="13634"/>
                  <a:pt x="5748" y="13634"/>
                </a:cubicBezTo>
                <a:cubicBezTo>
                  <a:pt x="6738" y="13634"/>
                  <a:pt x="7751" y="13485"/>
                  <a:pt x="8690" y="13263"/>
                </a:cubicBezTo>
                <a:cubicBezTo>
                  <a:pt x="10552" y="12823"/>
                  <a:pt x="12477" y="12191"/>
                  <a:pt x="14352" y="12191"/>
                </a:cubicBezTo>
                <a:cubicBezTo>
                  <a:pt x="15053" y="12191"/>
                  <a:pt x="15746" y="12279"/>
                  <a:pt x="16427" y="12499"/>
                </a:cubicBezTo>
                <a:cubicBezTo>
                  <a:pt x="21591" y="14164"/>
                  <a:pt x="22569" y="22110"/>
                  <a:pt x="27769" y="23664"/>
                </a:cubicBezTo>
                <a:cubicBezTo>
                  <a:pt x="28272" y="23815"/>
                  <a:pt x="28780" y="23885"/>
                  <a:pt x="29283" y="23885"/>
                </a:cubicBezTo>
                <a:cubicBezTo>
                  <a:pt x="32605" y="23885"/>
                  <a:pt x="35747" y="20818"/>
                  <a:pt x="36251" y="17391"/>
                </a:cubicBezTo>
                <a:cubicBezTo>
                  <a:pt x="36829" y="13444"/>
                  <a:pt x="34738" y="9527"/>
                  <a:pt x="31941" y="6682"/>
                </a:cubicBezTo>
                <a:cubicBezTo>
                  <a:pt x="27668" y="2338"/>
                  <a:pt x="21559" y="1"/>
                  <a:pt x="15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17" name="Google Shape;217;p15"/>
          <p:cNvSpPr/>
          <p:nvPr/>
        </p:nvSpPr>
        <p:spPr>
          <a:xfrm rot="5617748">
            <a:off x="6682001" y="3392308"/>
            <a:ext cx="360246" cy="442975"/>
          </a:xfrm>
          <a:custGeom>
            <a:avLst/>
            <a:gdLst/>
            <a:ahLst/>
            <a:cxnLst/>
            <a:rect l="l" t="t" r="r" b="b"/>
            <a:pathLst>
              <a:path w="2948" h="3625" extrusionOk="0">
                <a:moveTo>
                  <a:pt x="1900" y="0"/>
                </a:moveTo>
                <a:lnTo>
                  <a:pt x="1638" y="88"/>
                </a:lnTo>
                <a:lnTo>
                  <a:pt x="1136" y="371"/>
                </a:lnTo>
                <a:lnTo>
                  <a:pt x="306" y="1201"/>
                </a:lnTo>
                <a:lnTo>
                  <a:pt x="1" y="1703"/>
                </a:lnTo>
                <a:lnTo>
                  <a:pt x="175" y="1856"/>
                </a:lnTo>
                <a:lnTo>
                  <a:pt x="656" y="2052"/>
                </a:lnTo>
                <a:lnTo>
                  <a:pt x="830" y="2249"/>
                </a:lnTo>
                <a:lnTo>
                  <a:pt x="918" y="2445"/>
                </a:lnTo>
                <a:lnTo>
                  <a:pt x="896" y="2947"/>
                </a:lnTo>
                <a:lnTo>
                  <a:pt x="939" y="3187"/>
                </a:lnTo>
                <a:lnTo>
                  <a:pt x="983" y="3318"/>
                </a:lnTo>
                <a:lnTo>
                  <a:pt x="1180" y="3493"/>
                </a:lnTo>
                <a:lnTo>
                  <a:pt x="1616" y="3624"/>
                </a:lnTo>
                <a:lnTo>
                  <a:pt x="1878" y="3537"/>
                </a:lnTo>
                <a:lnTo>
                  <a:pt x="2206" y="3406"/>
                </a:lnTo>
                <a:lnTo>
                  <a:pt x="2664" y="2904"/>
                </a:lnTo>
                <a:lnTo>
                  <a:pt x="2817" y="2598"/>
                </a:lnTo>
                <a:lnTo>
                  <a:pt x="2926" y="2249"/>
                </a:lnTo>
                <a:lnTo>
                  <a:pt x="2948" y="1550"/>
                </a:lnTo>
                <a:lnTo>
                  <a:pt x="2904" y="1201"/>
                </a:lnTo>
                <a:lnTo>
                  <a:pt x="2839" y="939"/>
                </a:lnTo>
                <a:lnTo>
                  <a:pt x="2642" y="459"/>
                </a:lnTo>
                <a:lnTo>
                  <a:pt x="2337" y="109"/>
                </a:lnTo>
                <a:lnTo>
                  <a:pt x="19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18" name="Google Shape;218;p15"/>
          <p:cNvSpPr/>
          <p:nvPr/>
        </p:nvSpPr>
        <p:spPr>
          <a:xfrm rot="5617748">
            <a:off x="6711336" y="4632381"/>
            <a:ext cx="224115" cy="192221"/>
          </a:xfrm>
          <a:custGeom>
            <a:avLst/>
            <a:gdLst/>
            <a:ahLst/>
            <a:cxnLst/>
            <a:rect l="l" t="t" r="r" b="b"/>
            <a:pathLst>
              <a:path w="1834" h="1573" extrusionOk="0">
                <a:moveTo>
                  <a:pt x="1157" y="1"/>
                </a:moveTo>
                <a:lnTo>
                  <a:pt x="655" y="197"/>
                </a:lnTo>
                <a:lnTo>
                  <a:pt x="415" y="394"/>
                </a:lnTo>
                <a:lnTo>
                  <a:pt x="218" y="568"/>
                </a:lnTo>
                <a:lnTo>
                  <a:pt x="0" y="1027"/>
                </a:lnTo>
                <a:lnTo>
                  <a:pt x="22" y="1289"/>
                </a:lnTo>
                <a:lnTo>
                  <a:pt x="22" y="1376"/>
                </a:lnTo>
                <a:lnTo>
                  <a:pt x="66" y="1485"/>
                </a:lnTo>
                <a:lnTo>
                  <a:pt x="175" y="1572"/>
                </a:lnTo>
                <a:lnTo>
                  <a:pt x="349" y="1572"/>
                </a:lnTo>
                <a:lnTo>
                  <a:pt x="611" y="1551"/>
                </a:lnTo>
                <a:lnTo>
                  <a:pt x="1092" y="1420"/>
                </a:lnTo>
                <a:lnTo>
                  <a:pt x="1332" y="1289"/>
                </a:lnTo>
                <a:lnTo>
                  <a:pt x="1463" y="1201"/>
                </a:lnTo>
                <a:lnTo>
                  <a:pt x="1703" y="918"/>
                </a:lnTo>
                <a:lnTo>
                  <a:pt x="1834" y="590"/>
                </a:lnTo>
                <a:lnTo>
                  <a:pt x="1768" y="263"/>
                </a:lnTo>
                <a:lnTo>
                  <a:pt x="1616" y="110"/>
                </a:lnTo>
                <a:lnTo>
                  <a:pt x="1485" y="22"/>
                </a:lnTo>
                <a:lnTo>
                  <a:pt x="115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19" name="Google Shape;219;p15"/>
          <p:cNvSpPr/>
          <p:nvPr/>
        </p:nvSpPr>
        <p:spPr>
          <a:xfrm rot="5617748">
            <a:off x="6384727" y="3964762"/>
            <a:ext cx="386885" cy="536336"/>
          </a:xfrm>
          <a:custGeom>
            <a:avLst/>
            <a:gdLst/>
            <a:ahLst/>
            <a:cxnLst/>
            <a:rect l="l" t="t" r="r" b="b"/>
            <a:pathLst>
              <a:path w="3166" h="4389" extrusionOk="0">
                <a:moveTo>
                  <a:pt x="633" y="0"/>
                </a:moveTo>
                <a:lnTo>
                  <a:pt x="437" y="88"/>
                </a:lnTo>
                <a:lnTo>
                  <a:pt x="262" y="219"/>
                </a:lnTo>
                <a:lnTo>
                  <a:pt x="22" y="590"/>
                </a:lnTo>
                <a:lnTo>
                  <a:pt x="0" y="808"/>
                </a:lnTo>
                <a:lnTo>
                  <a:pt x="22" y="1114"/>
                </a:lnTo>
                <a:lnTo>
                  <a:pt x="284" y="1681"/>
                </a:lnTo>
                <a:lnTo>
                  <a:pt x="415" y="1987"/>
                </a:lnTo>
                <a:lnTo>
                  <a:pt x="481" y="2161"/>
                </a:lnTo>
                <a:lnTo>
                  <a:pt x="524" y="2554"/>
                </a:lnTo>
                <a:lnTo>
                  <a:pt x="524" y="2773"/>
                </a:lnTo>
                <a:lnTo>
                  <a:pt x="459" y="3144"/>
                </a:lnTo>
                <a:lnTo>
                  <a:pt x="415" y="3515"/>
                </a:lnTo>
                <a:lnTo>
                  <a:pt x="415" y="3690"/>
                </a:lnTo>
                <a:lnTo>
                  <a:pt x="524" y="4061"/>
                </a:lnTo>
                <a:lnTo>
                  <a:pt x="655" y="4192"/>
                </a:lnTo>
                <a:lnTo>
                  <a:pt x="830" y="4279"/>
                </a:lnTo>
                <a:lnTo>
                  <a:pt x="1004" y="4323"/>
                </a:lnTo>
                <a:lnTo>
                  <a:pt x="1354" y="4388"/>
                </a:lnTo>
                <a:lnTo>
                  <a:pt x="2030" y="4388"/>
                </a:lnTo>
                <a:lnTo>
                  <a:pt x="2380" y="4301"/>
                </a:lnTo>
                <a:lnTo>
                  <a:pt x="2685" y="4126"/>
                </a:lnTo>
                <a:lnTo>
                  <a:pt x="3035" y="3711"/>
                </a:lnTo>
                <a:lnTo>
                  <a:pt x="3144" y="3384"/>
                </a:lnTo>
                <a:lnTo>
                  <a:pt x="3166" y="3209"/>
                </a:lnTo>
                <a:lnTo>
                  <a:pt x="3144" y="2969"/>
                </a:lnTo>
                <a:lnTo>
                  <a:pt x="2991" y="2533"/>
                </a:lnTo>
                <a:lnTo>
                  <a:pt x="2860" y="2336"/>
                </a:lnTo>
                <a:lnTo>
                  <a:pt x="2489" y="1616"/>
                </a:lnTo>
                <a:lnTo>
                  <a:pt x="1572" y="328"/>
                </a:lnTo>
                <a:lnTo>
                  <a:pt x="10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0" name="Google Shape;220;p15"/>
          <p:cNvSpPr/>
          <p:nvPr/>
        </p:nvSpPr>
        <p:spPr>
          <a:xfrm rot="5617748">
            <a:off x="6038012" y="3859923"/>
            <a:ext cx="221549" cy="192221"/>
          </a:xfrm>
          <a:custGeom>
            <a:avLst/>
            <a:gdLst/>
            <a:ahLst/>
            <a:cxnLst/>
            <a:rect l="l" t="t" r="r" b="b"/>
            <a:pathLst>
              <a:path w="1813" h="1573" extrusionOk="0">
                <a:moveTo>
                  <a:pt x="656" y="1"/>
                </a:moveTo>
                <a:lnTo>
                  <a:pt x="328" y="22"/>
                </a:lnTo>
                <a:lnTo>
                  <a:pt x="197" y="110"/>
                </a:lnTo>
                <a:lnTo>
                  <a:pt x="66" y="263"/>
                </a:lnTo>
                <a:lnTo>
                  <a:pt x="1" y="590"/>
                </a:lnTo>
                <a:lnTo>
                  <a:pt x="110" y="918"/>
                </a:lnTo>
                <a:lnTo>
                  <a:pt x="350" y="1201"/>
                </a:lnTo>
                <a:lnTo>
                  <a:pt x="503" y="1289"/>
                </a:lnTo>
                <a:lnTo>
                  <a:pt x="721" y="1420"/>
                </a:lnTo>
                <a:lnTo>
                  <a:pt x="1223" y="1551"/>
                </a:lnTo>
                <a:lnTo>
                  <a:pt x="1485" y="1572"/>
                </a:lnTo>
                <a:lnTo>
                  <a:pt x="1638" y="1572"/>
                </a:lnTo>
                <a:lnTo>
                  <a:pt x="1769" y="1485"/>
                </a:lnTo>
                <a:lnTo>
                  <a:pt x="1791" y="1376"/>
                </a:lnTo>
                <a:lnTo>
                  <a:pt x="1813" y="1289"/>
                </a:lnTo>
                <a:lnTo>
                  <a:pt x="1813" y="1027"/>
                </a:lnTo>
                <a:lnTo>
                  <a:pt x="1594" y="568"/>
                </a:lnTo>
                <a:lnTo>
                  <a:pt x="1398" y="394"/>
                </a:lnTo>
                <a:lnTo>
                  <a:pt x="1136" y="197"/>
                </a:lnTo>
                <a:lnTo>
                  <a:pt x="65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1" name="Google Shape;221;p15"/>
          <p:cNvSpPr/>
          <p:nvPr/>
        </p:nvSpPr>
        <p:spPr>
          <a:xfrm rot="-25812">
            <a:off x="7515738" y="342038"/>
            <a:ext cx="408265" cy="643008"/>
          </a:xfrm>
          <a:custGeom>
            <a:avLst/>
            <a:gdLst/>
            <a:ahLst/>
            <a:cxnLst/>
            <a:rect l="l" t="t" r="r" b="b"/>
            <a:pathLst>
              <a:path w="3341" h="5262" extrusionOk="0">
                <a:moveTo>
                  <a:pt x="2467" y="0"/>
                </a:moveTo>
                <a:lnTo>
                  <a:pt x="2205" y="66"/>
                </a:lnTo>
                <a:lnTo>
                  <a:pt x="1943" y="131"/>
                </a:lnTo>
                <a:lnTo>
                  <a:pt x="1485" y="393"/>
                </a:lnTo>
                <a:lnTo>
                  <a:pt x="895" y="961"/>
                </a:lnTo>
                <a:lnTo>
                  <a:pt x="634" y="1419"/>
                </a:lnTo>
                <a:lnTo>
                  <a:pt x="437" y="1900"/>
                </a:lnTo>
                <a:lnTo>
                  <a:pt x="219" y="2947"/>
                </a:lnTo>
                <a:lnTo>
                  <a:pt x="153" y="3471"/>
                </a:lnTo>
                <a:lnTo>
                  <a:pt x="110" y="3842"/>
                </a:lnTo>
                <a:lnTo>
                  <a:pt x="44" y="4214"/>
                </a:lnTo>
                <a:lnTo>
                  <a:pt x="0" y="4454"/>
                </a:lnTo>
                <a:lnTo>
                  <a:pt x="66" y="4716"/>
                </a:lnTo>
                <a:lnTo>
                  <a:pt x="153" y="4868"/>
                </a:lnTo>
                <a:lnTo>
                  <a:pt x="284" y="4999"/>
                </a:lnTo>
                <a:lnTo>
                  <a:pt x="459" y="5130"/>
                </a:lnTo>
                <a:lnTo>
                  <a:pt x="874" y="5261"/>
                </a:lnTo>
                <a:lnTo>
                  <a:pt x="1332" y="5240"/>
                </a:lnTo>
                <a:lnTo>
                  <a:pt x="1769" y="5087"/>
                </a:lnTo>
                <a:lnTo>
                  <a:pt x="1943" y="4978"/>
                </a:lnTo>
                <a:lnTo>
                  <a:pt x="2293" y="4672"/>
                </a:lnTo>
                <a:lnTo>
                  <a:pt x="2795" y="3930"/>
                </a:lnTo>
                <a:lnTo>
                  <a:pt x="2969" y="3493"/>
                </a:lnTo>
                <a:lnTo>
                  <a:pt x="3122" y="2969"/>
                </a:lnTo>
                <a:lnTo>
                  <a:pt x="3319" y="1900"/>
                </a:lnTo>
                <a:lnTo>
                  <a:pt x="3340" y="1332"/>
                </a:lnTo>
                <a:lnTo>
                  <a:pt x="3319" y="1070"/>
                </a:lnTo>
                <a:lnTo>
                  <a:pt x="3188" y="568"/>
                </a:lnTo>
                <a:lnTo>
                  <a:pt x="2904" y="175"/>
                </a:lnTo>
                <a:lnTo>
                  <a:pt x="246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2" name="Google Shape;222;p15"/>
          <p:cNvSpPr/>
          <p:nvPr/>
        </p:nvSpPr>
        <p:spPr>
          <a:xfrm rot="-25812">
            <a:off x="8048392" y="834426"/>
            <a:ext cx="144194" cy="253562"/>
          </a:xfrm>
          <a:custGeom>
            <a:avLst/>
            <a:gdLst/>
            <a:ahLst/>
            <a:cxnLst/>
            <a:rect l="l" t="t" r="r" b="b"/>
            <a:pathLst>
              <a:path w="1180" h="2075" extrusionOk="0">
                <a:moveTo>
                  <a:pt x="569" y="1"/>
                </a:moveTo>
                <a:lnTo>
                  <a:pt x="438" y="66"/>
                </a:lnTo>
                <a:lnTo>
                  <a:pt x="219" y="219"/>
                </a:lnTo>
                <a:lnTo>
                  <a:pt x="1" y="678"/>
                </a:lnTo>
                <a:lnTo>
                  <a:pt x="1" y="940"/>
                </a:lnTo>
                <a:lnTo>
                  <a:pt x="1" y="1136"/>
                </a:lnTo>
                <a:lnTo>
                  <a:pt x="154" y="1944"/>
                </a:lnTo>
                <a:lnTo>
                  <a:pt x="263" y="2075"/>
                </a:lnTo>
                <a:lnTo>
                  <a:pt x="525" y="2031"/>
                </a:lnTo>
                <a:lnTo>
                  <a:pt x="940" y="1725"/>
                </a:lnTo>
                <a:lnTo>
                  <a:pt x="1092" y="1485"/>
                </a:lnTo>
                <a:lnTo>
                  <a:pt x="1158" y="1267"/>
                </a:lnTo>
                <a:lnTo>
                  <a:pt x="1180" y="721"/>
                </a:lnTo>
                <a:lnTo>
                  <a:pt x="1049" y="197"/>
                </a:lnTo>
                <a:lnTo>
                  <a:pt x="80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3" name="Google Shape;223;p15"/>
          <p:cNvSpPr/>
          <p:nvPr/>
        </p:nvSpPr>
        <p:spPr>
          <a:xfrm rot="-25812">
            <a:off x="6792731" y="540875"/>
            <a:ext cx="232177" cy="253562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4" name="Google Shape;224;p15"/>
          <p:cNvSpPr/>
          <p:nvPr/>
        </p:nvSpPr>
        <p:spPr>
          <a:xfrm rot="10774188">
            <a:off x="8040416" y="-17189"/>
            <a:ext cx="146883" cy="189530"/>
          </a:xfrm>
          <a:custGeom>
            <a:avLst/>
            <a:gdLst/>
            <a:ahLst/>
            <a:cxnLst/>
            <a:rect l="l" t="t" r="r" b="b"/>
            <a:pathLst>
              <a:path w="1202" h="1551" extrusionOk="0">
                <a:moveTo>
                  <a:pt x="503" y="0"/>
                </a:moveTo>
                <a:lnTo>
                  <a:pt x="219" y="66"/>
                </a:lnTo>
                <a:lnTo>
                  <a:pt x="1" y="437"/>
                </a:lnTo>
                <a:lnTo>
                  <a:pt x="44" y="961"/>
                </a:lnTo>
                <a:lnTo>
                  <a:pt x="219" y="1223"/>
                </a:lnTo>
                <a:lnTo>
                  <a:pt x="306" y="1354"/>
                </a:lnTo>
                <a:lnTo>
                  <a:pt x="568" y="1528"/>
                </a:lnTo>
                <a:lnTo>
                  <a:pt x="699" y="1550"/>
                </a:lnTo>
                <a:lnTo>
                  <a:pt x="918" y="1506"/>
                </a:lnTo>
                <a:lnTo>
                  <a:pt x="1158" y="1266"/>
                </a:lnTo>
                <a:lnTo>
                  <a:pt x="1201" y="873"/>
                </a:lnTo>
                <a:lnTo>
                  <a:pt x="1071" y="480"/>
                </a:lnTo>
                <a:lnTo>
                  <a:pt x="983" y="328"/>
                </a:lnTo>
                <a:lnTo>
                  <a:pt x="896" y="218"/>
                </a:lnTo>
                <a:lnTo>
                  <a:pt x="830" y="153"/>
                </a:lnTo>
                <a:lnTo>
                  <a:pt x="721" y="66"/>
                </a:lnTo>
                <a:lnTo>
                  <a:pt x="5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5" name="Google Shape;225;p15"/>
          <p:cNvSpPr/>
          <p:nvPr/>
        </p:nvSpPr>
        <p:spPr>
          <a:xfrm>
            <a:off x="2566999" y="4462349"/>
            <a:ext cx="322398" cy="507744"/>
          </a:xfrm>
          <a:custGeom>
            <a:avLst/>
            <a:gdLst/>
            <a:ahLst/>
            <a:cxnLst/>
            <a:rect l="l" t="t" r="r" b="b"/>
            <a:pathLst>
              <a:path w="3341" h="5262" extrusionOk="0">
                <a:moveTo>
                  <a:pt x="2467" y="0"/>
                </a:moveTo>
                <a:lnTo>
                  <a:pt x="2205" y="66"/>
                </a:lnTo>
                <a:lnTo>
                  <a:pt x="1943" y="131"/>
                </a:lnTo>
                <a:lnTo>
                  <a:pt x="1485" y="393"/>
                </a:lnTo>
                <a:lnTo>
                  <a:pt x="895" y="961"/>
                </a:lnTo>
                <a:lnTo>
                  <a:pt x="634" y="1419"/>
                </a:lnTo>
                <a:lnTo>
                  <a:pt x="437" y="1900"/>
                </a:lnTo>
                <a:lnTo>
                  <a:pt x="219" y="2947"/>
                </a:lnTo>
                <a:lnTo>
                  <a:pt x="153" y="3471"/>
                </a:lnTo>
                <a:lnTo>
                  <a:pt x="110" y="3842"/>
                </a:lnTo>
                <a:lnTo>
                  <a:pt x="44" y="4214"/>
                </a:lnTo>
                <a:lnTo>
                  <a:pt x="0" y="4454"/>
                </a:lnTo>
                <a:lnTo>
                  <a:pt x="66" y="4716"/>
                </a:lnTo>
                <a:lnTo>
                  <a:pt x="153" y="4868"/>
                </a:lnTo>
                <a:lnTo>
                  <a:pt x="284" y="4999"/>
                </a:lnTo>
                <a:lnTo>
                  <a:pt x="459" y="5130"/>
                </a:lnTo>
                <a:lnTo>
                  <a:pt x="874" y="5261"/>
                </a:lnTo>
                <a:lnTo>
                  <a:pt x="1332" y="5240"/>
                </a:lnTo>
                <a:lnTo>
                  <a:pt x="1769" y="5087"/>
                </a:lnTo>
                <a:lnTo>
                  <a:pt x="1943" y="4978"/>
                </a:lnTo>
                <a:lnTo>
                  <a:pt x="2293" y="4672"/>
                </a:lnTo>
                <a:lnTo>
                  <a:pt x="2795" y="3930"/>
                </a:lnTo>
                <a:lnTo>
                  <a:pt x="2969" y="3493"/>
                </a:lnTo>
                <a:lnTo>
                  <a:pt x="3122" y="2969"/>
                </a:lnTo>
                <a:lnTo>
                  <a:pt x="3319" y="1900"/>
                </a:lnTo>
                <a:lnTo>
                  <a:pt x="3340" y="1332"/>
                </a:lnTo>
                <a:lnTo>
                  <a:pt x="3319" y="1070"/>
                </a:lnTo>
                <a:lnTo>
                  <a:pt x="3188" y="568"/>
                </a:lnTo>
                <a:lnTo>
                  <a:pt x="2904" y="175"/>
                </a:lnTo>
                <a:lnTo>
                  <a:pt x="246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6" name="Google Shape;226;p15"/>
          <p:cNvSpPr/>
          <p:nvPr/>
        </p:nvSpPr>
        <p:spPr>
          <a:xfrm>
            <a:off x="2069559" y="4610574"/>
            <a:ext cx="144196" cy="253565"/>
          </a:xfrm>
          <a:custGeom>
            <a:avLst/>
            <a:gdLst/>
            <a:ahLst/>
            <a:cxnLst/>
            <a:rect l="l" t="t" r="r" b="b"/>
            <a:pathLst>
              <a:path w="1180" h="2075" extrusionOk="0">
                <a:moveTo>
                  <a:pt x="569" y="1"/>
                </a:moveTo>
                <a:lnTo>
                  <a:pt x="438" y="66"/>
                </a:lnTo>
                <a:lnTo>
                  <a:pt x="219" y="219"/>
                </a:lnTo>
                <a:lnTo>
                  <a:pt x="1" y="678"/>
                </a:lnTo>
                <a:lnTo>
                  <a:pt x="1" y="940"/>
                </a:lnTo>
                <a:lnTo>
                  <a:pt x="1" y="1136"/>
                </a:lnTo>
                <a:lnTo>
                  <a:pt x="154" y="1944"/>
                </a:lnTo>
                <a:lnTo>
                  <a:pt x="263" y="2075"/>
                </a:lnTo>
                <a:lnTo>
                  <a:pt x="525" y="2031"/>
                </a:lnTo>
                <a:lnTo>
                  <a:pt x="940" y="1725"/>
                </a:lnTo>
                <a:lnTo>
                  <a:pt x="1092" y="1485"/>
                </a:lnTo>
                <a:lnTo>
                  <a:pt x="1158" y="1267"/>
                </a:lnTo>
                <a:lnTo>
                  <a:pt x="1180" y="721"/>
                </a:lnTo>
                <a:lnTo>
                  <a:pt x="1049" y="197"/>
                </a:lnTo>
                <a:lnTo>
                  <a:pt x="80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7" name="Google Shape;227;p15"/>
          <p:cNvSpPr/>
          <p:nvPr/>
        </p:nvSpPr>
        <p:spPr>
          <a:xfrm>
            <a:off x="1558662" y="4766570"/>
            <a:ext cx="232180" cy="253565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  <p:sp>
        <p:nvSpPr>
          <p:cNvPr id="228" name="Google Shape;228;p15"/>
          <p:cNvSpPr/>
          <p:nvPr/>
        </p:nvSpPr>
        <p:spPr>
          <a:xfrm>
            <a:off x="7424736" y="3829257"/>
            <a:ext cx="232180" cy="253565"/>
          </a:xfrm>
          <a:custGeom>
            <a:avLst/>
            <a:gdLst/>
            <a:ahLst/>
            <a:cxnLst/>
            <a:rect l="l" t="t" r="r" b="b"/>
            <a:pathLst>
              <a:path w="1900" h="2075" extrusionOk="0">
                <a:moveTo>
                  <a:pt x="1026" y="1"/>
                </a:moveTo>
                <a:lnTo>
                  <a:pt x="590" y="23"/>
                </a:lnTo>
                <a:lnTo>
                  <a:pt x="328" y="132"/>
                </a:lnTo>
                <a:lnTo>
                  <a:pt x="131" y="328"/>
                </a:lnTo>
                <a:lnTo>
                  <a:pt x="22" y="634"/>
                </a:lnTo>
                <a:lnTo>
                  <a:pt x="22" y="830"/>
                </a:lnTo>
                <a:lnTo>
                  <a:pt x="0" y="983"/>
                </a:lnTo>
                <a:lnTo>
                  <a:pt x="22" y="1311"/>
                </a:lnTo>
                <a:lnTo>
                  <a:pt x="110" y="1464"/>
                </a:lnTo>
                <a:lnTo>
                  <a:pt x="284" y="1682"/>
                </a:lnTo>
                <a:lnTo>
                  <a:pt x="546" y="1835"/>
                </a:lnTo>
                <a:lnTo>
                  <a:pt x="786" y="1966"/>
                </a:lnTo>
                <a:lnTo>
                  <a:pt x="1201" y="2075"/>
                </a:lnTo>
                <a:lnTo>
                  <a:pt x="1485" y="2053"/>
                </a:lnTo>
                <a:lnTo>
                  <a:pt x="1638" y="2009"/>
                </a:lnTo>
                <a:lnTo>
                  <a:pt x="1769" y="1900"/>
                </a:lnTo>
                <a:lnTo>
                  <a:pt x="1878" y="1747"/>
                </a:lnTo>
                <a:lnTo>
                  <a:pt x="1900" y="1551"/>
                </a:lnTo>
                <a:lnTo>
                  <a:pt x="1878" y="1354"/>
                </a:lnTo>
                <a:lnTo>
                  <a:pt x="1856" y="1136"/>
                </a:lnTo>
                <a:lnTo>
                  <a:pt x="1812" y="918"/>
                </a:lnTo>
                <a:lnTo>
                  <a:pt x="1769" y="743"/>
                </a:lnTo>
                <a:lnTo>
                  <a:pt x="1747" y="612"/>
                </a:lnTo>
                <a:lnTo>
                  <a:pt x="1572" y="307"/>
                </a:lnTo>
                <a:lnTo>
                  <a:pt x="10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8570" tIns="38570" rIns="38570" bIns="3857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760"/>
          </a:p>
        </p:txBody>
      </p:sp>
    </p:spTree>
    <p:extLst>
      <p:ext uri="{BB962C8B-B14F-4D97-AF65-F5344CB8AC3E}">
        <p14:creationId xmlns:p14="http://schemas.microsoft.com/office/powerpoint/2010/main" val="130625736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5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4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5" name="Google Shape;665;p28"/>
          <p:cNvSpPr/>
          <p:nvPr/>
        </p:nvSpPr>
        <p:spPr>
          <a:xfrm>
            <a:off x="4050920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7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7" name="Google Shape;667;p28"/>
          <p:cNvSpPr/>
          <p:nvPr/>
        </p:nvSpPr>
        <p:spPr>
          <a:xfrm>
            <a:off x="5787182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2" y="292652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9" y="829468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9" y="8251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4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8" name="Google Shape;678;p28"/>
          <p:cNvSpPr/>
          <p:nvPr/>
        </p:nvSpPr>
        <p:spPr>
          <a:xfrm flipH="1">
            <a:off x="656960" y="1481237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4" y="184675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9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4" y="2736506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7" name="Google Shape;687;p28"/>
          <p:cNvSpPr/>
          <p:nvPr/>
        </p:nvSpPr>
        <p:spPr>
          <a:xfrm>
            <a:off x="2891897" y="1129402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8" name="Google Shape;688;p28"/>
          <p:cNvSpPr/>
          <p:nvPr/>
        </p:nvSpPr>
        <p:spPr>
          <a:xfrm>
            <a:off x="6555954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6" y="2792508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8" y="3104479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1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7" y="2732118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2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2" y="2849268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9" y="2818393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3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51" y="3265144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3" y="3937543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8" y="3721870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0" y="3724846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58700841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ABF392-A679-4721-A806-CA19C28FAF21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ACFE1E-2D9C-43E5-8D78-39CF1B23EC4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487441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3EAC59-676D-4BFB-94D0-C2DC783A9B4F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502A2F-61DD-4372-A772-02B223F775E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5381735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7"/>
            <a:ext cx="7772400" cy="1021556"/>
          </a:xfrm>
        </p:spPr>
        <p:txBody>
          <a:bodyPr anchor="t"/>
          <a:lstStyle>
            <a:lvl1pPr algn="r">
              <a:defRPr sz="3000" b="1" cap="all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4AE527-2C0F-4FBB-9134-5346964FF239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8B1B95-6B38-4A13-AD48-6D52575A17C9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08378296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2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2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E1E5E-9CCC-43B3-8782-5F46B48F5A6C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31C084-9913-40B9-A8A4-1F75B1CCE735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844926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ACDDFC-47A3-40B6-81E9-45FA25F64A38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611615-264B-4CA7-B5A8-5B59F5396F54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82175039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8D8F98-1097-4B9D-B3D5-DCBC7545A00C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3A560B-EA54-4987-9F24-93AE6D62667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75405161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07D293-23B4-4CBC-AC92-270A38BDB69C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2658D6-8BCB-4B6B-99C7-CB3E311522B4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63232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r">
              <a:defRPr sz="1500" b="1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076327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CD28C6-90BD-4BB9-B17F-625CCABA86A7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20ACE6-A0FD-4572-A1A6-CE8A46175488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9092245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r">
              <a:defRPr sz="1500" b="1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1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ar-S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515751-AC9E-4C22-A2FD-F7D930F117E7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15AD49-D99C-412A-B3A9-8CCDA0F1B24F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1385568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9BF76E-A682-4F02-95AC-B1890BFDE7D6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D00454-BC35-4093-9BB0-FD8770A30D41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798777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23CA3F-B323-4F0E-B1B3-8E26FB1EA750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36C786-A8A2-4086-9430-48D901263652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591344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6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title"/>
          </p:nvPr>
        </p:nvSpPr>
        <p:spPr>
          <a:xfrm>
            <a:off x="4301400" y="3201263"/>
            <a:ext cx="3713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1"/>
          </p:nvPr>
        </p:nvSpPr>
        <p:spPr>
          <a:xfrm>
            <a:off x="4301400" y="1293338"/>
            <a:ext cx="3713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5"/>
          <p:cNvSpPr txBox="1">
            <a:spLocks noGrp="1"/>
          </p:cNvSpPr>
          <p:nvPr>
            <p:ph type="title"/>
          </p:nvPr>
        </p:nvSpPr>
        <p:spPr>
          <a:xfrm>
            <a:off x="996225" y="1454800"/>
            <a:ext cx="2189400" cy="113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25"/>
          <p:cNvSpPr txBox="1">
            <a:spLocks noGrp="1"/>
          </p:cNvSpPr>
          <p:nvPr>
            <p:ph type="subTitle" idx="1"/>
          </p:nvPr>
        </p:nvSpPr>
        <p:spPr>
          <a:xfrm>
            <a:off x="996225" y="2652800"/>
            <a:ext cx="2488200" cy="1035900"/>
          </a:xfrm>
          <a:prstGeom prst="rect">
            <a:avLst/>
          </a:prstGeom>
        </p:spPr>
        <p:txBody>
          <a:bodyPr spcFirstLastPara="1" wrap="square" lIns="90000" tIns="91425" rIns="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5007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F5DD9-2C52-442D-92E2-8072C0C3D7CD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55895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4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4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 SC"/>
              <a:buNone/>
              <a:defRPr sz="3500" b="1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●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○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■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●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○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■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●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Char char="○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Patrick Hand"/>
              <a:buChar char="■"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8" name="Google Shape;8;p1"/>
          <p:cNvSpPr/>
          <p:nvPr/>
        </p:nvSpPr>
        <p:spPr>
          <a:xfrm rot="-10664892">
            <a:off x="-192085" y="-164253"/>
            <a:ext cx="9555239" cy="5361657"/>
          </a:xfrm>
          <a:custGeom>
            <a:avLst/>
            <a:gdLst/>
            <a:ahLst/>
            <a:cxnLst/>
            <a:rect l="l" t="t" r="r" b="b"/>
            <a:pathLst>
              <a:path w="44882" h="36450" extrusionOk="0">
                <a:moveTo>
                  <a:pt x="42957" y="712"/>
                </a:moveTo>
                <a:cubicBezTo>
                  <a:pt x="42999" y="816"/>
                  <a:pt x="43041" y="858"/>
                  <a:pt x="43062" y="942"/>
                </a:cubicBezTo>
                <a:cubicBezTo>
                  <a:pt x="43271" y="2323"/>
                  <a:pt x="43522" y="3704"/>
                  <a:pt x="43689" y="5106"/>
                </a:cubicBezTo>
                <a:cubicBezTo>
                  <a:pt x="43794" y="6047"/>
                  <a:pt x="43752" y="6989"/>
                  <a:pt x="43794" y="7951"/>
                </a:cubicBezTo>
                <a:cubicBezTo>
                  <a:pt x="43815" y="8265"/>
                  <a:pt x="43815" y="8600"/>
                  <a:pt x="43919" y="8914"/>
                </a:cubicBezTo>
                <a:cubicBezTo>
                  <a:pt x="44170" y="9646"/>
                  <a:pt x="44233" y="10378"/>
                  <a:pt x="44212" y="11132"/>
                </a:cubicBezTo>
                <a:cubicBezTo>
                  <a:pt x="44170" y="12052"/>
                  <a:pt x="44233" y="12973"/>
                  <a:pt x="44526" y="13852"/>
                </a:cubicBezTo>
                <a:cubicBezTo>
                  <a:pt x="44589" y="14124"/>
                  <a:pt x="44631" y="14438"/>
                  <a:pt x="44631" y="14730"/>
                </a:cubicBezTo>
                <a:lnTo>
                  <a:pt x="44777" y="24837"/>
                </a:lnTo>
                <a:cubicBezTo>
                  <a:pt x="44798" y="27285"/>
                  <a:pt x="44861" y="29691"/>
                  <a:pt x="44882" y="32118"/>
                </a:cubicBezTo>
                <a:cubicBezTo>
                  <a:pt x="44882" y="32432"/>
                  <a:pt x="44840" y="32767"/>
                  <a:pt x="44798" y="33080"/>
                </a:cubicBezTo>
                <a:cubicBezTo>
                  <a:pt x="44756" y="33624"/>
                  <a:pt x="44694" y="34189"/>
                  <a:pt x="44652" y="34859"/>
                </a:cubicBezTo>
                <a:cubicBezTo>
                  <a:pt x="44694" y="34775"/>
                  <a:pt x="44652" y="34838"/>
                  <a:pt x="44631" y="34880"/>
                </a:cubicBezTo>
                <a:cubicBezTo>
                  <a:pt x="44380" y="35382"/>
                  <a:pt x="43940" y="35508"/>
                  <a:pt x="43501" y="35340"/>
                </a:cubicBezTo>
                <a:cubicBezTo>
                  <a:pt x="43020" y="35152"/>
                  <a:pt x="42559" y="35131"/>
                  <a:pt x="42078" y="35173"/>
                </a:cubicBezTo>
                <a:cubicBezTo>
                  <a:pt x="40760" y="35257"/>
                  <a:pt x="39463" y="35047"/>
                  <a:pt x="38207" y="34733"/>
                </a:cubicBezTo>
                <a:cubicBezTo>
                  <a:pt x="37161" y="34817"/>
                  <a:pt x="36157" y="34461"/>
                  <a:pt x="35111" y="34461"/>
                </a:cubicBezTo>
                <a:cubicBezTo>
                  <a:pt x="34190" y="34461"/>
                  <a:pt x="33248" y="34524"/>
                  <a:pt x="32328" y="34420"/>
                </a:cubicBezTo>
                <a:cubicBezTo>
                  <a:pt x="31700" y="34336"/>
                  <a:pt x="31072" y="34294"/>
                  <a:pt x="30424" y="34294"/>
                </a:cubicBezTo>
                <a:cubicBezTo>
                  <a:pt x="29398" y="34315"/>
                  <a:pt x="28373" y="34357"/>
                  <a:pt x="27369" y="34608"/>
                </a:cubicBezTo>
                <a:cubicBezTo>
                  <a:pt x="26888" y="34713"/>
                  <a:pt x="26385" y="34671"/>
                  <a:pt x="25925" y="34713"/>
                </a:cubicBezTo>
                <a:cubicBezTo>
                  <a:pt x="25109" y="34733"/>
                  <a:pt x="24335" y="34733"/>
                  <a:pt x="23519" y="34754"/>
                </a:cubicBezTo>
                <a:cubicBezTo>
                  <a:pt x="23289" y="34754"/>
                  <a:pt x="23079" y="34754"/>
                  <a:pt x="22828" y="34775"/>
                </a:cubicBezTo>
                <a:cubicBezTo>
                  <a:pt x="21615" y="34964"/>
                  <a:pt x="20359" y="35152"/>
                  <a:pt x="19125" y="35340"/>
                </a:cubicBezTo>
                <a:cubicBezTo>
                  <a:pt x="18790" y="35382"/>
                  <a:pt x="18414" y="35445"/>
                  <a:pt x="18079" y="35466"/>
                </a:cubicBezTo>
                <a:cubicBezTo>
                  <a:pt x="17765" y="35508"/>
                  <a:pt x="17430" y="35508"/>
                  <a:pt x="17137" y="35591"/>
                </a:cubicBezTo>
                <a:cubicBezTo>
                  <a:pt x="16237" y="35863"/>
                  <a:pt x="15359" y="35821"/>
                  <a:pt x="14459" y="35863"/>
                </a:cubicBezTo>
                <a:cubicBezTo>
                  <a:pt x="13141" y="35884"/>
                  <a:pt x="11781" y="35905"/>
                  <a:pt x="10442" y="35968"/>
                </a:cubicBezTo>
                <a:cubicBezTo>
                  <a:pt x="10253" y="35968"/>
                  <a:pt x="10044" y="35968"/>
                  <a:pt x="9856" y="36031"/>
                </a:cubicBezTo>
                <a:cubicBezTo>
                  <a:pt x="9270" y="36324"/>
                  <a:pt x="8600" y="36303"/>
                  <a:pt x="7973" y="36324"/>
                </a:cubicBezTo>
                <a:cubicBezTo>
                  <a:pt x="6278" y="36345"/>
                  <a:pt x="4583" y="36407"/>
                  <a:pt x="2888" y="36449"/>
                </a:cubicBezTo>
                <a:lnTo>
                  <a:pt x="2784" y="36449"/>
                </a:lnTo>
                <a:cubicBezTo>
                  <a:pt x="2072" y="36449"/>
                  <a:pt x="1884" y="36324"/>
                  <a:pt x="1863" y="35654"/>
                </a:cubicBezTo>
                <a:cubicBezTo>
                  <a:pt x="1800" y="34713"/>
                  <a:pt x="1800" y="33729"/>
                  <a:pt x="1800" y="32788"/>
                </a:cubicBezTo>
                <a:cubicBezTo>
                  <a:pt x="1800" y="31930"/>
                  <a:pt x="1800" y="31093"/>
                  <a:pt x="1570" y="30256"/>
                </a:cubicBezTo>
                <a:cubicBezTo>
                  <a:pt x="1486" y="29942"/>
                  <a:pt x="1486" y="29607"/>
                  <a:pt x="1486" y="29293"/>
                </a:cubicBezTo>
                <a:cubicBezTo>
                  <a:pt x="1465" y="28645"/>
                  <a:pt x="1465" y="27975"/>
                  <a:pt x="1256" y="27347"/>
                </a:cubicBezTo>
                <a:cubicBezTo>
                  <a:pt x="1152" y="27034"/>
                  <a:pt x="1152" y="26657"/>
                  <a:pt x="1152" y="26280"/>
                </a:cubicBezTo>
                <a:cubicBezTo>
                  <a:pt x="1131" y="23937"/>
                  <a:pt x="1131" y="21572"/>
                  <a:pt x="1110" y="19229"/>
                </a:cubicBezTo>
                <a:cubicBezTo>
                  <a:pt x="1110" y="18915"/>
                  <a:pt x="1089" y="18559"/>
                  <a:pt x="1005" y="18246"/>
                </a:cubicBezTo>
                <a:cubicBezTo>
                  <a:pt x="838" y="17702"/>
                  <a:pt x="817" y="17158"/>
                  <a:pt x="817" y="16614"/>
                </a:cubicBezTo>
                <a:cubicBezTo>
                  <a:pt x="817" y="15484"/>
                  <a:pt x="796" y="14375"/>
                  <a:pt x="775" y="13266"/>
                </a:cubicBezTo>
                <a:cubicBezTo>
                  <a:pt x="775" y="13015"/>
                  <a:pt x="733" y="12805"/>
                  <a:pt x="691" y="12575"/>
                </a:cubicBezTo>
                <a:cubicBezTo>
                  <a:pt x="524" y="11822"/>
                  <a:pt x="398" y="11027"/>
                  <a:pt x="461" y="10253"/>
                </a:cubicBezTo>
                <a:cubicBezTo>
                  <a:pt x="482" y="10064"/>
                  <a:pt x="461" y="9855"/>
                  <a:pt x="398" y="9667"/>
                </a:cubicBezTo>
                <a:cubicBezTo>
                  <a:pt x="1" y="8265"/>
                  <a:pt x="147" y="6821"/>
                  <a:pt x="105" y="5378"/>
                </a:cubicBezTo>
                <a:cubicBezTo>
                  <a:pt x="84" y="4373"/>
                  <a:pt x="84" y="3348"/>
                  <a:pt x="84" y="2344"/>
                </a:cubicBezTo>
                <a:cubicBezTo>
                  <a:pt x="84" y="1549"/>
                  <a:pt x="356" y="1193"/>
                  <a:pt x="1152" y="1151"/>
                </a:cubicBezTo>
                <a:cubicBezTo>
                  <a:pt x="1947" y="1088"/>
                  <a:pt x="2721" y="963"/>
                  <a:pt x="3537" y="1256"/>
                </a:cubicBezTo>
                <a:cubicBezTo>
                  <a:pt x="3934" y="1381"/>
                  <a:pt x="4437" y="1277"/>
                  <a:pt x="4876" y="1277"/>
                </a:cubicBezTo>
                <a:cubicBezTo>
                  <a:pt x="7052" y="1235"/>
                  <a:pt x="9249" y="1151"/>
                  <a:pt x="11404" y="1088"/>
                </a:cubicBezTo>
                <a:cubicBezTo>
                  <a:pt x="13580" y="1025"/>
                  <a:pt x="15777" y="963"/>
                  <a:pt x="17953" y="879"/>
                </a:cubicBezTo>
                <a:cubicBezTo>
                  <a:pt x="18204" y="879"/>
                  <a:pt x="18455" y="816"/>
                  <a:pt x="18706" y="774"/>
                </a:cubicBezTo>
                <a:cubicBezTo>
                  <a:pt x="19209" y="712"/>
                  <a:pt x="19732" y="628"/>
                  <a:pt x="20234" y="544"/>
                </a:cubicBezTo>
                <a:cubicBezTo>
                  <a:pt x="20380" y="523"/>
                  <a:pt x="20548" y="544"/>
                  <a:pt x="20694" y="502"/>
                </a:cubicBezTo>
                <a:cubicBezTo>
                  <a:pt x="22138" y="84"/>
                  <a:pt x="23623" y="189"/>
                  <a:pt x="25088" y="126"/>
                </a:cubicBezTo>
                <a:cubicBezTo>
                  <a:pt x="26406" y="84"/>
                  <a:pt x="27704" y="42"/>
                  <a:pt x="29043" y="21"/>
                </a:cubicBezTo>
                <a:cubicBezTo>
                  <a:pt x="29231" y="21"/>
                  <a:pt x="29440" y="0"/>
                  <a:pt x="29608" y="21"/>
                </a:cubicBezTo>
                <a:cubicBezTo>
                  <a:pt x="31554" y="419"/>
                  <a:pt x="33520" y="105"/>
                  <a:pt x="35445" y="126"/>
                </a:cubicBezTo>
                <a:cubicBezTo>
                  <a:pt x="35927" y="126"/>
                  <a:pt x="36408" y="105"/>
                  <a:pt x="36889" y="105"/>
                </a:cubicBezTo>
                <a:cubicBezTo>
                  <a:pt x="37015" y="105"/>
                  <a:pt x="37182" y="84"/>
                  <a:pt x="37245" y="126"/>
                </a:cubicBezTo>
                <a:cubicBezTo>
                  <a:pt x="37726" y="440"/>
                  <a:pt x="38249" y="314"/>
                  <a:pt x="38751" y="314"/>
                </a:cubicBezTo>
                <a:cubicBezTo>
                  <a:pt x="39191" y="335"/>
                  <a:pt x="39651" y="251"/>
                  <a:pt x="40049" y="523"/>
                </a:cubicBezTo>
                <a:cubicBezTo>
                  <a:pt x="40885" y="523"/>
                  <a:pt x="41701" y="565"/>
                  <a:pt x="42518" y="816"/>
                </a:cubicBezTo>
                <a:cubicBezTo>
                  <a:pt x="42664" y="837"/>
                  <a:pt x="42831" y="753"/>
                  <a:pt x="42957" y="712"/>
                </a:cubicBezTo>
                <a:close/>
                <a:moveTo>
                  <a:pt x="42476" y="1821"/>
                </a:moveTo>
                <a:cubicBezTo>
                  <a:pt x="41618" y="2009"/>
                  <a:pt x="40844" y="1402"/>
                  <a:pt x="39965" y="1590"/>
                </a:cubicBezTo>
                <a:cubicBezTo>
                  <a:pt x="39881" y="1611"/>
                  <a:pt x="39756" y="1590"/>
                  <a:pt x="39672" y="1549"/>
                </a:cubicBezTo>
                <a:cubicBezTo>
                  <a:pt x="39128" y="1256"/>
                  <a:pt x="38563" y="1360"/>
                  <a:pt x="37977" y="1339"/>
                </a:cubicBezTo>
                <a:cubicBezTo>
                  <a:pt x="37726" y="1339"/>
                  <a:pt x="37454" y="1360"/>
                  <a:pt x="37224" y="1256"/>
                </a:cubicBezTo>
                <a:cubicBezTo>
                  <a:pt x="36889" y="1088"/>
                  <a:pt x="36533" y="1088"/>
                  <a:pt x="36199" y="1088"/>
                </a:cubicBezTo>
                <a:cubicBezTo>
                  <a:pt x="35341" y="1130"/>
                  <a:pt x="34483" y="1130"/>
                  <a:pt x="33625" y="1151"/>
                </a:cubicBezTo>
                <a:cubicBezTo>
                  <a:pt x="32286" y="1193"/>
                  <a:pt x="30926" y="1297"/>
                  <a:pt x="29587" y="1005"/>
                </a:cubicBezTo>
                <a:cubicBezTo>
                  <a:pt x="29377" y="963"/>
                  <a:pt x="29147" y="984"/>
                  <a:pt x="28917" y="984"/>
                </a:cubicBezTo>
                <a:cubicBezTo>
                  <a:pt x="27473" y="1005"/>
                  <a:pt x="26030" y="1005"/>
                  <a:pt x="24586" y="1088"/>
                </a:cubicBezTo>
                <a:cubicBezTo>
                  <a:pt x="23310" y="1151"/>
                  <a:pt x="22033" y="1046"/>
                  <a:pt x="20778" y="1444"/>
                </a:cubicBezTo>
                <a:cubicBezTo>
                  <a:pt x="20569" y="1507"/>
                  <a:pt x="20338" y="1465"/>
                  <a:pt x="20087" y="1486"/>
                </a:cubicBezTo>
                <a:cubicBezTo>
                  <a:pt x="19794" y="1507"/>
                  <a:pt x="19522" y="1507"/>
                  <a:pt x="19230" y="1611"/>
                </a:cubicBezTo>
                <a:cubicBezTo>
                  <a:pt x="18434" y="1883"/>
                  <a:pt x="17660" y="1862"/>
                  <a:pt x="16844" y="1883"/>
                </a:cubicBezTo>
                <a:cubicBezTo>
                  <a:pt x="16007" y="1904"/>
                  <a:pt x="15170" y="1904"/>
                  <a:pt x="14354" y="1925"/>
                </a:cubicBezTo>
                <a:cubicBezTo>
                  <a:pt x="10881" y="2009"/>
                  <a:pt x="7387" y="2114"/>
                  <a:pt x="3893" y="2176"/>
                </a:cubicBezTo>
                <a:cubicBezTo>
                  <a:pt x="3579" y="2176"/>
                  <a:pt x="3265" y="2114"/>
                  <a:pt x="2951" y="2009"/>
                </a:cubicBezTo>
                <a:cubicBezTo>
                  <a:pt x="2302" y="1800"/>
                  <a:pt x="1654" y="1862"/>
                  <a:pt x="1005" y="1988"/>
                </a:cubicBezTo>
                <a:cubicBezTo>
                  <a:pt x="963" y="2176"/>
                  <a:pt x="942" y="2302"/>
                  <a:pt x="942" y="2427"/>
                </a:cubicBezTo>
                <a:cubicBezTo>
                  <a:pt x="963" y="4290"/>
                  <a:pt x="1026" y="6173"/>
                  <a:pt x="1047" y="8035"/>
                </a:cubicBezTo>
                <a:cubicBezTo>
                  <a:pt x="1340" y="9207"/>
                  <a:pt x="1319" y="10420"/>
                  <a:pt x="1465" y="11613"/>
                </a:cubicBezTo>
                <a:cubicBezTo>
                  <a:pt x="1570" y="12450"/>
                  <a:pt x="1737" y="13287"/>
                  <a:pt x="1696" y="14145"/>
                </a:cubicBezTo>
                <a:cubicBezTo>
                  <a:pt x="1696" y="14563"/>
                  <a:pt x="1696" y="15002"/>
                  <a:pt x="1737" y="15421"/>
                </a:cubicBezTo>
                <a:cubicBezTo>
                  <a:pt x="1779" y="16363"/>
                  <a:pt x="1675" y="17346"/>
                  <a:pt x="1988" y="18246"/>
                </a:cubicBezTo>
                <a:cubicBezTo>
                  <a:pt x="2072" y="18497"/>
                  <a:pt x="2072" y="18769"/>
                  <a:pt x="2072" y="19041"/>
                </a:cubicBezTo>
                <a:cubicBezTo>
                  <a:pt x="2093" y="21070"/>
                  <a:pt x="2114" y="23079"/>
                  <a:pt x="2177" y="25129"/>
                </a:cubicBezTo>
                <a:cubicBezTo>
                  <a:pt x="2177" y="25820"/>
                  <a:pt x="2156" y="26510"/>
                  <a:pt x="2302" y="27159"/>
                </a:cubicBezTo>
                <a:cubicBezTo>
                  <a:pt x="2470" y="27912"/>
                  <a:pt x="2532" y="28666"/>
                  <a:pt x="2532" y="29398"/>
                </a:cubicBezTo>
                <a:cubicBezTo>
                  <a:pt x="2532" y="29691"/>
                  <a:pt x="2574" y="30005"/>
                  <a:pt x="2679" y="30256"/>
                </a:cubicBezTo>
                <a:cubicBezTo>
                  <a:pt x="2825" y="30737"/>
                  <a:pt x="2888" y="31218"/>
                  <a:pt x="2888" y="31700"/>
                </a:cubicBezTo>
                <a:cubicBezTo>
                  <a:pt x="2888" y="32516"/>
                  <a:pt x="2888" y="33352"/>
                  <a:pt x="2909" y="34148"/>
                </a:cubicBezTo>
                <a:cubicBezTo>
                  <a:pt x="2909" y="34545"/>
                  <a:pt x="2888" y="34943"/>
                  <a:pt x="3035" y="35319"/>
                </a:cubicBezTo>
                <a:cubicBezTo>
                  <a:pt x="3160" y="35319"/>
                  <a:pt x="3307" y="35361"/>
                  <a:pt x="3432" y="35361"/>
                </a:cubicBezTo>
                <a:cubicBezTo>
                  <a:pt x="5001" y="35319"/>
                  <a:pt x="6571" y="35298"/>
                  <a:pt x="8140" y="35236"/>
                </a:cubicBezTo>
                <a:cubicBezTo>
                  <a:pt x="8579" y="35194"/>
                  <a:pt x="9019" y="35089"/>
                  <a:pt x="9479" y="35005"/>
                </a:cubicBezTo>
                <a:cubicBezTo>
                  <a:pt x="9730" y="34964"/>
                  <a:pt x="9960" y="34880"/>
                  <a:pt x="10232" y="34880"/>
                </a:cubicBezTo>
                <a:cubicBezTo>
                  <a:pt x="12053" y="34838"/>
                  <a:pt x="13894" y="34796"/>
                  <a:pt x="15693" y="34754"/>
                </a:cubicBezTo>
                <a:cubicBezTo>
                  <a:pt x="15924" y="34754"/>
                  <a:pt x="16175" y="34754"/>
                  <a:pt x="16342" y="34671"/>
                </a:cubicBezTo>
                <a:cubicBezTo>
                  <a:pt x="17012" y="34441"/>
                  <a:pt x="17681" y="34461"/>
                  <a:pt x="18330" y="34357"/>
                </a:cubicBezTo>
                <a:cubicBezTo>
                  <a:pt x="19355" y="34210"/>
                  <a:pt x="20380" y="34106"/>
                  <a:pt x="21364" y="33938"/>
                </a:cubicBezTo>
                <a:cubicBezTo>
                  <a:pt x="22138" y="33813"/>
                  <a:pt x="22891" y="33645"/>
                  <a:pt x="23644" y="33687"/>
                </a:cubicBezTo>
                <a:cubicBezTo>
                  <a:pt x="24084" y="33687"/>
                  <a:pt x="24544" y="33687"/>
                  <a:pt x="24984" y="33645"/>
                </a:cubicBezTo>
                <a:cubicBezTo>
                  <a:pt x="26113" y="33604"/>
                  <a:pt x="27243" y="33708"/>
                  <a:pt x="28331" y="33311"/>
                </a:cubicBezTo>
                <a:cubicBezTo>
                  <a:pt x="28499" y="33269"/>
                  <a:pt x="28645" y="33269"/>
                  <a:pt x="28813" y="33269"/>
                </a:cubicBezTo>
                <a:cubicBezTo>
                  <a:pt x="29712" y="33227"/>
                  <a:pt x="30654" y="33185"/>
                  <a:pt x="31595" y="33185"/>
                </a:cubicBezTo>
                <a:cubicBezTo>
                  <a:pt x="31909" y="33185"/>
                  <a:pt x="32223" y="33227"/>
                  <a:pt x="32537" y="33332"/>
                </a:cubicBezTo>
                <a:cubicBezTo>
                  <a:pt x="32997" y="33499"/>
                  <a:pt x="33416" y="33499"/>
                  <a:pt x="33876" y="33478"/>
                </a:cubicBezTo>
                <a:cubicBezTo>
                  <a:pt x="34587" y="33415"/>
                  <a:pt x="35299" y="33394"/>
                  <a:pt x="35989" y="33373"/>
                </a:cubicBezTo>
                <a:cubicBezTo>
                  <a:pt x="36157" y="33373"/>
                  <a:pt x="36345" y="33373"/>
                  <a:pt x="36471" y="33436"/>
                </a:cubicBezTo>
                <a:cubicBezTo>
                  <a:pt x="36889" y="33666"/>
                  <a:pt x="37328" y="33624"/>
                  <a:pt x="37768" y="33624"/>
                </a:cubicBezTo>
                <a:cubicBezTo>
                  <a:pt x="38019" y="33624"/>
                  <a:pt x="38249" y="33583"/>
                  <a:pt x="38437" y="33666"/>
                </a:cubicBezTo>
                <a:cubicBezTo>
                  <a:pt x="39086" y="33938"/>
                  <a:pt x="39818" y="33834"/>
                  <a:pt x="40488" y="34043"/>
                </a:cubicBezTo>
                <a:cubicBezTo>
                  <a:pt x="40739" y="34127"/>
                  <a:pt x="40990" y="34127"/>
                  <a:pt x="41262" y="34127"/>
                </a:cubicBezTo>
                <a:cubicBezTo>
                  <a:pt x="42099" y="34127"/>
                  <a:pt x="42957" y="34106"/>
                  <a:pt x="43794" y="34085"/>
                </a:cubicBezTo>
                <a:cubicBezTo>
                  <a:pt x="43731" y="33729"/>
                  <a:pt x="43689" y="33415"/>
                  <a:pt x="43689" y="33101"/>
                </a:cubicBezTo>
                <a:cubicBezTo>
                  <a:pt x="43668" y="32306"/>
                  <a:pt x="43689" y="31469"/>
                  <a:pt x="43689" y="30653"/>
                </a:cubicBezTo>
                <a:lnTo>
                  <a:pt x="43606" y="22891"/>
                </a:lnTo>
                <a:cubicBezTo>
                  <a:pt x="43585" y="20317"/>
                  <a:pt x="43564" y="17785"/>
                  <a:pt x="43564" y="15212"/>
                </a:cubicBezTo>
                <a:cubicBezTo>
                  <a:pt x="43564" y="14626"/>
                  <a:pt x="43501" y="14040"/>
                  <a:pt x="43375" y="13475"/>
                </a:cubicBezTo>
                <a:cubicBezTo>
                  <a:pt x="43292" y="13119"/>
                  <a:pt x="43208" y="12764"/>
                  <a:pt x="43208" y="12429"/>
                </a:cubicBezTo>
                <a:cubicBezTo>
                  <a:pt x="43187" y="11801"/>
                  <a:pt x="43250" y="11173"/>
                  <a:pt x="43208" y="10567"/>
                </a:cubicBezTo>
                <a:cubicBezTo>
                  <a:pt x="43208" y="10253"/>
                  <a:pt x="43208" y="9876"/>
                  <a:pt x="43103" y="9604"/>
                </a:cubicBezTo>
                <a:cubicBezTo>
                  <a:pt x="42894" y="8976"/>
                  <a:pt x="42831" y="8349"/>
                  <a:pt x="42873" y="7658"/>
                </a:cubicBezTo>
                <a:cubicBezTo>
                  <a:pt x="42894" y="7240"/>
                  <a:pt x="42894" y="6800"/>
                  <a:pt x="42894" y="6382"/>
                </a:cubicBezTo>
                <a:cubicBezTo>
                  <a:pt x="42894" y="5733"/>
                  <a:pt x="42894" y="5064"/>
                  <a:pt x="42852" y="4415"/>
                </a:cubicBezTo>
                <a:cubicBezTo>
                  <a:pt x="42748" y="3599"/>
                  <a:pt x="42622" y="2825"/>
                  <a:pt x="42476" y="182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4" r:id="rId3"/>
    <p:sldLayoutId id="2147483655" r:id="rId4"/>
    <p:sldLayoutId id="2147483658" r:id="rId5"/>
    <p:sldLayoutId id="2147483660" r:id="rId6"/>
    <p:sldLayoutId id="2147483676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87784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76022" y="178308"/>
            <a:ext cx="8791956" cy="4786884"/>
          </a:xfrm>
          <a:prstGeom prst="rect">
            <a:avLst/>
          </a:prstGeom>
          <a:solidFill>
            <a:schemeClr val="bg2"/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0100" y="481946"/>
            <a:ext cx="7543800" cy="10287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100" y="1577340"/>
            <a:ext cx="7543800" cy="29489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05740" y="4730754"/>
            <a:ext cx="2057400" cy="20574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563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CBC48EC7-AF6A-48D3-8284-14BACBEBDD84}" type="datetimeFigureOut">
              <a:rPr lang="en-US" dirty="0"/>
              <a:t>1/31/2024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17470" y="4730754"/>
            <a:ext cx="3909060" cy="20574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563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852410" y="4730754"/>
            <a:ext cx="1097280" cy="20574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563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9640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  <p:sldLayoutId id="2147483710" r:id="rId13"/>
  </p:sldLayoutIdLst>
  <p:hf sldNum="0" hdr="0" ftr="0" dt="0"/>
  <p:txStyles>
    <p:titleStyle>
      <a:lvl1pPr algn="r" defTabSz="514350" rtl="1" eaLnBrk="1" latinLnBrk="0" hangingPunct="1">
        <a:lnSpc>
          <a:spcPct val="90000"/>
        </a:lnSpc>
        <a:spcBef>
          <a:spcPct val="0"/>
        </a:spcBef>
        <a:buNone/>
        <a:defRPr lang="en-US" sz="270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02870" indent="-102870" algn="r" defTabSz="514350" rtl="1" eaLnBrk="1" latinLnBrk="0" hangingPunct="1">
        <a:lnSpc>
          <a:spcPct val="100000"/>
        </a:lnSpc>
        <a:spcBef>
          <a:spcPts val="506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indent="-102870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3pPr>
      <a:lvl4pPr marL="565785" indent="-102870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4pPr>
      <a:lvl5pPr marL="720090" indent="-102870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5pPr>
      <a:lvl6pPr marL="900000" indent="-128588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6pPr>
      <a:lvl7pPr marL="1068750" indent="-128588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7pPr>
      <a:lvl8pPr marL="1237500" indent="-128588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8pPr>
      <a:lvl9pPr marL="1406250" indent="-128588" algn="r" defTabSz="514350" rtl="1" eaLnBrk="1" latinLnBrk="0" hangingPunct="1">
        <a:lnSpc>
          <a:spcPct val="100000"/>
        </a:lnSpc>
        <a:spcBef>
          <a:spcPts val="281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78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r" defTabSz="514350" rtl="1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839661CF-F9EA-4BAD-ACE5-86139DDCC198}" type="datetimeFigureOut">
              <a:rPr lang="ar-SA"/>
              <a:pPr>
                <a:defRPr/>
              </a:pPr>
              <a:t>21/07/45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75AAD6A-BA30-4445-9273-2FD993234280}" type="slidenum">
              <a:rPr lang="ar-SA"/>
              <a:pPr>
                <a:defRPr/>
              </a:pPr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036351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5pPr>
      <a:lvl6pPr marL="342900" algn="ctr" rtl="1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6pPr>
      <a:lvl7pPr marL="685800" algn="ctr" rtl="1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7pPr>
      <a:lvl8pPr marL="1028700" algn="ctr" rtl="1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8pPr>
      <a:lvl9pPr marL="1371600" algn="ctr" rtl="1" fontAlgn="base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  <a:cs typeface="Times New Roman" pitchFamily="18" charset="0"/>
        </a:defRPr>
      </a:lvl9pPr>
    </p:titleStyle>
    <p:bodyStyle>
      <a:lvl1pPr marL="257175" indent="-257175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r" rtl="1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r" defTabSz="685800" rtl="1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r" defTabSz="685800" rtl="1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r" defTabSz="685800" rtl="1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r" defTabSz="685800" rtl="1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r" defTabSz="685800" rtl="1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4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3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24.jpg"/><Relationship Id="rId4" Type="http://schemas.openxmlformats.org/officeDocument/2006/relationships/image" Target="../media/image23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3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notesSlide" Target="../notesSlides/notesSlide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jf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8.jfif"/><Relationship Id="rId5" Type="http://schemas.openxmlformats.org/officeDocument/2006/relationships/image" Target="../media/image37.jfif"/><Relationship Id="rId4" Type="http://schemas.openxmlformats.org/officeDocument/2006/relationships/image" Target="../media/image36.jf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microsoft.com/office/2007/relationships/hdphoto" Target="../media/hdphoto1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notesSlide" Target="../notesSlides/notesSlide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hyperlink" Target="https://wordwall.net/resource/10909088/from-here-to-there-words" TargetMode="Externa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60.png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Relationship Id="rId9" Type="http://schemas.openxmlformats.org/officeDocument/2006/relationships/image" Target="../media/image6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4.jp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4.jpg"/><Relationship Id="rId4" Type="http://schemas.openxmlformats.org/officeDocument/2006/relationships/image" Target="../media/image66.jp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Relationship Id="rId6" Type="http://schemas.openxmlformats.org/officeDocument/2006/relationships/audio" Target="../media/audio1.wav"/><Relationship Id="rId5" Type="http://schemas.openxmlformats.org/officeDocument/2006/relationships/audio" Target="../media/audio2.wav"/><Relationship Id="rId4" Type="http://schemas.openxmlformats.org/officeDocument/2006/relationships/image" Target="../media/image6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audio" Target="../media/audio2.wav"/><Relationship Id="rId4" Type="http://schemas.openxmlformats.org/officeDocument/2006/relationships/image" Target="../media/image70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71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Relationship Id="rId6" Type="http://schemas.openxmlformats.org/officeDocument/2006/relationships/audio" Target="../media/audio1.wav"/><Relationship Id="rId5" Type="http://schemas.openxmlformats.org/officeDocument/2006/relationships/audio" Target="../media/audio2.wav"/><Relationship Id="rId4" Type="http://schemas.openxmlformats.org/officeDocument/2006/relationships/image" Target="../media/image72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73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.xml"/><Relationship Id="rId5" Type="http://schemas.openxmlformats.org/officeDocument/2006/relationships/audio" Target="../media/audio1.wav"/><Relationship Id="rId4" Type="http://schemas.openxmlformats.org/officeDocument/2006/relationships/audio" Target="../media/audio2.wav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gi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microsoft.com/office/2007/relationships/hdphoto" Target="../media/hdphoto1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notesSlide" Target="../notesSlides/notesSlide4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microsoft.com/office/2007/relationships/hdphoto" Target="../media/hdphoto1.wdp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84.png"/><Relationship Id="rId5" Type="http://schemas.openxmlformats.org/officeDocument/2006/relationships/image" Target="../media/image83.png"/><Relationship Id="rId4" Type="http://schemas.openxmlformats.org/officeDocument/2006/relationships/notesSlide" Target="../notesSlides/notesSlide4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gif"/><Relationship Id="rId1" Type="http://schemas.openxmlformats.org/officeDocument/2006/relationships/slideLayout" Target="../slideLayouts/slideLayout4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1810487" y="1443238"/>
            <a:ext cx="5290013" cy="1873822"/>
          </a:xfrm>
          <a:custGeom>
            <a:avLst/>
            <a:gdLst>
              <a:gd name="connsiteX0" fmla="*/ 0 w 5290013"/>
              <a:gd name="connsiteY0" fmla="*/ 936911 h 1873822"/>
              <a:gd name="connsiteX1" fmla="*/ 2645006 w 5290013"/>
              <a:gd name="connsiteY1" fmla="*/ 0 h 1873822"/>
              <a:gd name="connsiteX2" fmla="*/ 5290013 w 5290013"/>
              <a:gd name="connsiteY2" fmla="*/ 936911 h 1873822"/>
              <a:gd name="connsiteX3" fmla="*/ 2645006 w 5290013"/>
              <a:gd name="connsiteY3" fmla="*/ 1873822 h 1873822"/>
              <a:gd name="connsiteX4" fmla="*/ 0 w 5290013"/>
              <a:gd name="connsiteY4" fmla="*/ 936911 h 1873822"/>
              <a:gd name="connsiteX0" fmla="*/ 0 w 5290013"/>
              <a:gd name="connsiteY0" fmla="*/ 936911 h 1873822"/>
              <a:gd name="connsiteX1" fmla="*/ 2645006 w 5290013"/>
              <a:gd name="connsiteY1" fmla="*/ 0 h 1873822"/>
              <a:gd name="connsiteX2" fmla="*/ 5290013 w 5290013"/>
              <a:gd name="connsiteY2" fmla="*/ 936911 h 1873822"/>
              <a:gd name="connsiteX3" fmla="*/ 2645006 w 5290013"/>
              <a:gd name="connsiteY3" fmla="*/ 1873822 h 1873822"/>
              <a:gd name="connsiteX4" fmla="*/ 0 w 5290013"/>
              <a:gd name="connsiteY4" fmla="*/ 936911 h 187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0013" h="1873822" fill="none" extrusionOk="0">
                <a:moveTo>
                  <a:pt x="0" y="936911"/>
                </a:moveTo>
                <a:cubicBezTo>
                  <a:pt x="209244" y="444292"/>
                  <a:pt x="1211838" y="-56859"/>
                  <a:pt x="2645006" y="0"/>
                </a:cubicBezTo>
                <a:cubicBezTo>
                  <a:pt x="4049328" y="-8649"/>
                  <a:pt x="5220305" y="485098"/>
                  <a:pt x="5290013" y="936911"/>
                </a:cubicBezTo>
                <a:cubicBezTo>
                  <a:pt x="5263151" y="1198194"/>
                  <a:pt x="3897683" y="2163049"/>
                  <a:pt x="2645006" y="1873822"/>
                </a:cubicBezTo>
                <a:cubicBezTo>
                  <a:pt x="1269669" y="1921666"/>
                  <a:pt x="53892" y="1467310"/>
                  <a:pt x="0" y="936911"/>
                </a:cubicBezTo>
                <a:close/>
              </a:path>
              <a:path w="5290013" h="1873822" stroke="0" extrusionOk="0">
                <a:moveTo>
                  <a:pt x="0" y="936911"/>
                </a:moveTo>
                <a:cubicBezTo>
                  <a:pt x="-113883" y="378925"/>
                  <a:pt x="1234381" y="75659"/>
                  <a:pt x="2645006" y="0"/>
                </a:cubicBezTo>
                <a:cubicBezTo>
                  <a:pt x="4185417" y="30264"/>
                  <a:pt x="5257400" y="501612"/>
                  <a:pt x="5290013" y="936911"/>
                </a:cubicBezTo>
                <a:cubicBezTo>
                  <a:pt x="5178346" y="1718599"/>
                  <a:pt x="4103450" y="2008501"/>
                  <a:pt x="2645006" y="1873822"/>
                </a:cubicBezTo>
                <a:cubicBezTo>
                  <a:pt x="1141819" y="1836509"/>
                  <a:pt x="83502" y="1434893"/>
                  <a:pt x="0" y="936911"/>
                </a:cubicBezTo>
                <a:close/>
              </a:path>
              <a:path w="5290013" h="1873822" fill="none" stroke="0" extrusionOk="0">
                <a:moveTo>
                  <a:pt x="0" y="936911"/>
                </a:moveTo>
                <a:cubicBezTo>
                  <a:pt x="130684" y="405747"/>
                  <a:pt x="1155686" y="-14297"/>
                  <a:pt x="2645006" y="0"/>
                </a:cubicBezTo>
                <a:cubicBezTo>
                  <a:pt x="4113413" y="3041"/>
                  <a:pt x="5241188" y="436559"/>
                  <a:pt x="5290013" y="936911"/>
                </a:cubicBezTo>
                <a:cubicBezTo>
                  <a:pt x="5155130" y="1482896"/>
                  <a:pt x="3976288" y="2085120"/>
                  <a:pt x="2645006" y="1873822"/>
                </a:cubicBezTo>
                <a:cubicBezTo>
                  <a:pt x="1207171" y="1887180"/>
                  <a:pt x="125766" y="1506118"/>
                  <a:pt x="0" y="936911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9404468"/>
                      <a:gd name="connsiteY0" fmla="*/ 1665620 h 3331239"/>
                      <a:gd name="connsiteX1" fmla="*/ 4702234 w 9404468"/>
                      <a:gd name="connsiteY1" fmla="*/ 0 h 3331239"/>
                      <a:gd name="connsiteX2" fmla="*/ 9404468 w 9404468"/>
                      <a:gd name="connsiteY2" fmla="*/ 1665620 h 3331239"/>
                      <a:gd name="connsiteX3" fmla="*/ 4702234 w 9404468"/>
                      <a:gd name="connsiteY3" fmla="*/ 3331240 h 3331239"/>
                      <a:gd name="connsiteX4" fmla="*/ 0 w 9404468"/>
                      <a:gd name="connsiteY4" fmla="*/ 1665620 h 333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4468" h="3331239" fill="none" extrusionOk="0">
                        <a:moveTo>
                          <a:pt x="0" y="1665620"/>
                        </a:moveTo>
                        <a:cubicBezTo>
                          <a:pt x="336614" y="785656"/>
                          <a:pt x="2131677" y="-54362"/>
                          <a:pt x="4702234" y="0"/>
                        </a:cubicBezTo>
                        <a:cubicBezTo>
                          <a:pt x="7254624" y="-6827"/>
                          <a:pt x="9374102" y="774312"/>
                          <a:pt x="9404468" y="1665620"/>
                        </a:cubicBezTo>
                        <a:cubicBezTo>
                          <a:pt x="9387020" y="2419130"/>
                          <a:pt x="7082410" y="3632525"/>
                          <a:pt x="4702234" y="3331240"/>
                        </a:cubicBezTo>
                        <a:cubicBezTo>
                          <a:pt x="2216383" y="3393450"/>
                          <a:pt x="62359" y="2600510"/>
                          <a:pt x="0" y="1665620"/>
                        </a:cubicBezTo>
                        <a:close/>
                      </a:path>
                      <a:path w="9404468" h="3331239" stroke="0" extrusionOk="0">
                        <a:moveTo>
                          <a:pt x="0" y="1665620"/>
                        </a:moveTo>
                        <a:cubicBezTo>
                          <a:pt x="-86425" y="692414"/>
                          <a:pt x="2053665" y="19365"/>
                          <a:pt x="4702234" y="0"/>
                        </a:cubicBezTo>
                        <a:cubicBezTo>
                          <a:pt x="7421959" y="25842"/>
                          <a:pt x="9332611" y="748008"/>
                          <a:pt x="9404468" y="1665620"/>
                        </a:cubicBezTo>
                        <a:cubicBezTo>
                          <a:pt x="9096328" y="2886432"/>
                          <a:pt x="7262988" y="3531428"/>
                          <a:pt x="4702234" y="3331240"/>
                        </a:cubicBezTo>
                        <a:cubicBezTo>
                          <a:pt x="2012255" y="3280354"/>
                          <a:pt x="128083" y="2646716"/>
                          <a:pt x="0" y="166562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2038466" y="985821"/>
            <a:ext cx="5252850" cy="158593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br>
              <a:rPr lang="en-GB" sz="72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7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72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1564677" y="889804"/>
            <a:ext cx="773477" cy="631930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230851" y="897299"/>
            <a:ext cx="629711" cy="616932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919857" y="3643825"/>
            <a:ext cx="593021" cy="586046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2072509" y="1020343"/>
            <a:ext cx="5252850" cy="1585930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784">
              <a:buClr>
                <a:srgbClr val="FF8175"/>
              </a:buClr>
            </a:pPr>
            <a:br>
              <a:rPr lang="en-GB" sz="7200" b="1" dirty="0">
                <a:ln w="9525">
                  <a:noFill/>
                  <a:prstDash val="solid"/>
                </a:ln>
                <a:solidFill>
                  <a:srgbClr val="FFECCD">
                    <a:lumMod val="7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7200" b="1" dirty="0">
                <a:ln w="9525">
                  <a:solidFill>
                    <a:srgbClr val="002D38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7200" b="1" dirty="0">
                <a:ln w="9525">
                  <a:solidFill>
                    <a:srgbClr val="002D38"/>
                  </a:solidFill>
                  <a:prstDash val="solid"/>
                </a:ln>
                <a:solidFill>
                  <a:srgbClr val="FFECCD">
                    <a:lumMod val="75000"/>
                  </a:srgb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229761" y="3377027"/>
            <a:ext cx="619361" cy="719543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712445" y="1512627"/>
            <a:ext cx="442529" cy="422488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2F98643D-F0CB-4DE5-DA81-3D6ABB50A5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5141" y="2969097"/>
            <a:ext cx="1825859" cy="1565447"/>
          </a:xfrm>
          <a:prstGeom prst="rect">
            <a:avLst/>
          </a:prstGeom>
        </p:spPr>
      </p:pic>
      <p:sp>
        <p:nvSpPr>
          <p:cNvPr id="977" name="مستطيل 976">
            <a:extLst>
              <a:ext uri="{FF2B5EF4-FFF2-40B4-BE49-F238E27FC236}">
                <a16:creationId xmlns:a16="http://schemas.microsoft.com/office/drawing/2014/main" id="{3E6F20AA-5F18-4371-A6AC-8BE67A00917B}"/>
              </a:ext>
            </a:extLst>
          </p:cNvPr>
          <p:cNvSpPr/>
          <p:nvPr/>
        </p:nvSpPr>
        <p:spPr>
          <a:xfrm>
            <a:off x="3793063" y="2686309"/>
            <a:ext cx="1427634" cy="662202"/>
          </a:xfrm>
          <a:prstGeom prst="rect">
            <a:avLst/>
          </a:prstGeom>
          <a:noFill/>
        </p:spPr>
        <p:txBody>
          <a:bodyPr wrap="none" lIns="38576" tIns="19289" rIns="38576" bIns="19289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514350" rtl="0">
              <a:buClrTx/>
              <a:defRPr/>
            </a:pPr>
            <a:r>
              <a:rPr lang="en-US" sz="4050" b="1" dirty="0">
                <a:ln w="12700">
                  <a:solidFill>
                    <a:srgbClr val="000099"/>
                  </a:solidFill>
                  <a:prstDash val="solid"/>
                </a:ln>
                <a:solidFill>
                  <a:srgbClr val="FF0000"/>
                </a:solidFill>
                <a:effectLst>
                  <a:innerShdw blurRad="177800">
                    <a:srgbClr val="37A76F">
                      <a:lumMod val="50000"/>
                    </a:srgbClr>
                  </a:inn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Unit 4</a:t>
            </a:r>
            <a:endParaRPr lang="ar-SA" sz="4050" b="1" dirty="0">
              <a:ln w="12700">
                <a:solidFill>
                  <a:srgbClr val="000099"/>
                </a:solidFill>
                <a:prstDash val="solid"/>
              </a:ln>
              <a:solidFill>
                <a:srgbClr val="FF0000"/>
              </a:solidFill>
              <a:effectLst>
                <a:innerShdw blurRad="177800">
                  <a:srgbClr val="37A76F">
                    <a:lumMod val="50000"/>
                  </a:srgbClr>
                </a:innerShdw>
              </a:effectLst>
              <a:latin typeface="Aharoni" panose="02010803020104030203" pitchFamily="2" charset="-79"/>
              <a:cs typeface="Arial" panose="020B0604020202020204" pitchFamily="34" charset="0"/>
            </a:endParaRPr>
          </a:p>
        </p:txBody>
      </p:sp>
      <p:sp>
        <p:nvSpPr>
          <p:cNvPr id="978" name="Google Shape;4985;p57">
            <a:extLst>
              <a:ext uri="{FF2B5EF4-FFF2-40B4-BE49-F238E27FC236}">
                <a16:creationId xmlns:a16="http://schemas.microsoft.com/office/drawing/2014/main" id="{96C41034-6438-8BC0-3EC4-3F7FEED58B8F}"/>
              </a:ext>
            </a:extLst>
          </p:cNvPr>
          <p:cNvSpPr/>
          <p:nvPr/>
        </p:nvSpPr>
        <p:spPr>
          <a:xfrm>
            <a:off x="3133842" y="3989713"/>
            <a:ext cx="2613554" cy="426492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979" name="Rectangle 15">
            <a:extLst>
              <a:ext uri="{FF2B5EF4-FFF2-40B4-BE49-F238E27FC236}">
                <a16:creationId xmlns:a16="http://schemas.microsoft.com/office/drawing/2014/main" id="{FD631F78-C17E-DA1D-FCF6-016F8DF41926}"/>
              </a:ext>
            </a:extLst>
          </p:cNvPr>
          <p:cNvSpPr/>
          <p:nvPr/>
        </p:nvSpPr>
        <p:spPr>
          <a:xfrm>
            <a:off x="3157495" y="4020581"/>
            <a:ext cx="2555057" cy="34624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defTabSz="685784"/>
            <a:r>
              <a:rPr lang="en-US" sz="1800" b="1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halkboard" panose="03050602040202020205" pitchFamily="66" charset="77"/>
                <a:ea typeface="+mn-ea"/>
              </a:rPr>
              <a:t>Your T. Hind </a:t>
            </a:r>
            <a:r>
              <a:rPr lang="en-US" sz="1800" b="1" dirty="0" err="1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halkboard" panose="03050602040202020205" pitchFamily="66" charset="77"/>
                <a:ea typeface="+mn-ea"/>
              </a:rPr>
              <a:t>Alzahrani</a:t>
            </a:r>
            <a:endParaRPr lang="en-US" sz="1800" b="1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halkboard" panose="03050602040202020205" pitchFamily="66" charset="77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989" y="2085696"/>
            <a:ext cx="4658023" cy="2622761"/>
          </a:xfrm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385646" y="1059582"/>
            <a:ext cx="6172200" cy="857250"/>
          </a:xfrm>
        </p:spPr>
        <p:txBody>
          <a:bodyPr/>
          <a:lstStyle/>
          <a:p>
            <a:r>
              <a:rPr lang="en-GB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summer</a:t>
            </a:r>
            <a:endParaRPr lang="en-GB" sz="5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53D4CB0-A592-F54D-2293-6AB19CBB3429}"/>
              </a:ext>
            </a:extLst>
          </p:cNvPr>
          <p:cNvSpPr txBox="1">
            <a:spLocks/>
          </p:cNvSpPr>
          <p:nvPr/>
        </p:nvSpPr>
        <p:spPr bwMode="auto">
          <a:xfrm>
            <a:off x="1485899" y="357504"/>
            <a:ext cx="61722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pPr defTabSz="685800">
              <a:buClrTx/>
            </a:pPr>
            <a:r>
              <a:rPr lang="en-GB" sz="3300">
                <a:solidFill>
                  <a:prstClr val="black"/>
                </a:solidFill>
                <a:latin typeface="Calibri"/>
              </a:rPr>
              <a:t>What is the season ?</a:t>
            </a:r>
            <a:endParaRPr lang="en-GB" sz="33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76466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3778" y="465516"/>
            <a:ext cx="4104456" cy="4104456"/>
          </a:xfrm>
        </p:spPr>
      </p:pic>
      <p:sp>
        <p:nvSpPr>
          <p:cNvPr id="5" name="Rounded Rectangle 4"/>
          <p:cNvSpPr/>
          <p:nvPr/>
        </p:nvSpPr>
        <p:spPr>
          <a:xfrm>
            <a:off x="3383868" y="3651870"/>
            <a:ext cx="972108" cy="54006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rtl="1" fontAlgn="base">
              <a:spcBef>
                <a:spcPct val="0"/>
              </a:spcBef>
              <a:spcAft>
                <a:spcPct val="0"/>
              </a:spcAft>
              <a:buClrTx/>
            </a:pPr>
            <a:endParaRPr lang="en-GB" sz="1350" kern="12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5274078" y="3647114"/>
            <a:ext cx="972108" cy="54006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rtl="1" fontAlgn="base">
              <a:spcBef>
                <a:spcPct val="0"/>
              </a:spcBef>
              <a:spcAft>
                <a:spcPct val="0"/>
              </a:spcAft>
              <a:buClrTx/>
            </a:pPr>
            <a:endParaRPr lang="en-GB" sz="1350" kern="120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4551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03"/>
          <a:stretch/>
        </p:blipFill>
        <p:spPr>
          <a:xfrm>
            <a:off x="3005826" y="1241509"/>
            <a:ext cx="1262007" cy="3069775"/>
          </a:xfrm>
        </p:spPr>
      </p:pic>
      <p:pic>
        <p:nvPicPr>
          <p:cNvPr id="5" name="Content Placeholder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118"/>
          <a:stretch/>
        </p:blipFill>
        <p:spPr bwMode="auto">
          <a:xfrm>
            <a:off x="4408308" y="1221600"/>
            <a:ext cx="1513843" cy="306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2777677" y="3771224"/>
            <a:ext cx="1490156" cy="54006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rtl="1" fontAlgn="base">
              <a:spcBef>
                <a:spcPct val="0"/>
              </a:spcBef>
              <a:spcAft>
                <a:spcPct val="0"/>
              </a:spcAft>
              <a:buClrTx/>
            </a:pPr>
            <a:endParaRPr lang="en-GB" sz="1350" kern="12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431994" y="3753967"/>
            <a:ext cx="1490156" cy="540060"/>
          </a:xfrm>
          <a:prstGeom prst="round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rtl="1" fontAlgn="base">
              <a:spcBef>
                <a:spcPct val="0"/>
              </a:spcBef>
              <a:spcAft>
                <a:spcPct val="0"/>
              </a:spcAft>
              <a:buClrTx/>
            </a:pPr>
            <a:endParaRPr lang="en-GB" sz="1350" kern="120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2556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016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119" y="417909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4179094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0209EDB8-B337-8D7F-556A-82BCC9FD30A6}"/>
              </a:ext>
            </a:extLst>
          </p:cNvPr>
          <p:cNvSpPr/>
          <p:nvPr/>
        </p:nvSpPr>
        <p:spPr>
          <a:xfrm>
            <a:off x="3922153" y="1886811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89DF8DB-A4CC-D888-1901-0964429A5239}"/>
              </a:ext>
            </a:extLst>
          </p:cNvPr>
          <p:cNvSpPr/>
          <p:nvPr/>
        </p:nvSpPr>
        <p:spPr>
          <a:xfrm>
            <a:off x="3922154" y="2794345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016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119" y="417909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082" y="4165030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BAEC9230-93EC-CA92-92A2-03563F5122C7}"/>
              </a:ext>
            </a:extLst>
          </p:cNvPr>
          <p:cNvSpPr/>
          <p:nvPr/>
        </p:nvSpPr>
        <p:spPr>
          <a:xfrm>
            <a:off x="3922154" y="981627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604965D-9488-DFB6-4EEB-4874A667EAD0}"/>
              </a:ext>
            </a:extLst>
          </p:cNvPr>
          <p:cNvSpPr/>
          <p:nvPr/>
        </p:nvSpPr>
        <p:spPr>
          <a:xfrm>
            <a:off x="3922153" y="2799048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13100037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689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177" y="416503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4179094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1C67228-3E22-EA1C-B41C-A58528B64F3C}"/>
              </a:ext>
            </a:extLst>
          </p:cNvPr>
          <p:cNvSpPr/>
          <p:nvPr/>
        </p:nvSpPr>
        <p:spPr>
          <a:xfrm>
            <a:off x="3922153" y="1879699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1BDD1BF-8EAE-17E6-7898-963D0755ADFD}"/>
              </a:ext>
            </a:extLst>
          </p:cNvPr>
          <p:cNvSpPr/>
          <p:nvPr/>
        </p:nvSpPr>
        <p:spPr>
          <a:xfrm>
            <a:off x="3922153" y="990339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3675018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1880" y="873414"/>
            <a:ext cx="2025086" cy="2724451"/>
          </a:xfr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3134" y="923998"/>
            <a:ext cx="1901238" cy="26738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735546"/>
            <a:ext cx="1792722" cy="3186354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986000" y="209842"/>
            <a:ext cx="514730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defTabSz="685800" rtl="1" fontAlgn="base">
              <a:spcBef>
                <a:spcPct val="0"/>
              </a:spcBef>
              <a:spcAft>
                <a:spcPct val="0"/>
              </a:spcAft>
              <a:buClrTx/>
              <a:defRPr/>
            </a:pPr>
            <a:r>
              <a:rPr lang="en-US" sz="3000" b="1" kern="1200" dirty="0">
                <a:solidFill>
                  <a:srgbClr val="5AFF26"/>
                </a:solidFill>
                <a:latin typeface="Colonna MT" panose="04020805060202030203" pitchFamily="82" charset="0"/>
                <a:ea typeface="+mn-ea"/>
                <a:cs typeface="Arial" pitchFamily="34" charset="0"/>
              </a:rPr>
              <a:t>Write the name of each picture</a:t>
            </a:r>
            <a:endParaRPr lang="en-GB" sz="3000" b="1" kern="1200" dirty="0">
              <a:solidFill>
                <a:prstClr val="black"/>
              </a:solidFill>
              <a:latin typeface="Colonna MT" panose="04020805060202030203" pitchFamily="82" charset="0"/>
              <a:ea typeface="+mn-ea"/>
              <a:cs typeface="Arial" pitchFamily="34" charset="0"/>
            </a:endParaRPr>
          </a:p>
        </p:txBody>
      </p:sp>
      <p:pic>
        <p:nvPicPr>
          <p:cNvPr id="2" name="Content Placeholder 3">
            <a:extLst>
              <a:ext uri="{FF2B5EF4-FFF2-40B4-BE49-F238E27FC236}">
                <a16:creationId xmlns:a16="http://schemas.microsoft.com/office/drawing/2014/main" id="{9DF8AF9C-DD05-0691-1A49-58B38F297F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164" b="25283"/>
          <a:stretch/>
        </p:blipFill>
        <p:spPr bwMode="auto">
          <a:xfrm>
            <a:off x="1286284" y="3918156"/>
            <a:ext cx="6571433" cy="1058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75339595"/>
      </p:ext>
    </p:extLst>
  </p:cSld>
  <p:clrMapOvr>
    <a:masterClrMapping/>
  </p:clrMapOvr>
  <p:transition spd="slow">
    <p:wipe dir="r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70D94-484F-4859-B025-8E9B4F8854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7425" y="1096071"/>
            <a:ext cx="4629150" cy="642938"/>
          </a:xfrm>
        </p:spPr>
        <p:txBody>
          <a:bodyPr/>
          <a:lstStyle/>
          <a:p>
            <a:r>
              <a:rPr lang="en-GB" b="1" dirty="0">
                <a:solidFill>
                  <a:srgbClr val="00B0F0"/>
                </a:solidFill>
              </a:rPr>
              <a:t>Clap your hands!</a:t>
            </a:r>
            <a:endParaRPr lang="en-GB" sz="4500" b="1" dirty="0">
              <a:solidFill>
                <a:srgbClr val="00B0F0"/>
              </a:solidFill>
            </a:endParaRP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A71CB57-2AE1-4DA8-89E1-92B63C970DC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0397" y="1739009"/>
            <a:ext cx="1953439" cy="1953439"/>
          </a:xfrm>
        </p:spPr>
      </p:pic>
    </p:spTree>
    <p:extLst>
      <p:ext uri="{BB962C8B-B14F-4D97-AF65-F5344CB8AC3E}">
        <p14:creationId xmlns:p14="http://schemas.microsoft.com/office/powerpoint/2010/main" val="2237756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4">
            <a:extLst>
              <a:ext uri="{FF2B5EF4-FFF2-40B4-BE49-F238E27FC236}">
                <a16:creationId xmlns:a16="http://schemas.microsoft.com/office/drawing/2014/main" id="{4D3EDB2C-1043-FF4C-A26F-D129113A9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1533" y="728809"/>
            <a:ext cx="5260936" cy="2900305"/>
          </a:xfrm>
          <a:prstGeom prst="rect">
            <a:avLst/>
          </a:prstGeom>
        </p:spPr>
      </p:pic>
      <p:pic>
        <p:nvPicPr>
          <p:cNvPr id="5" name="صورة 5">
            <a:extLst>
              <a:ext uri="{FF2B5EF4-FFF2-40B4-BE49-F238E27FC236}">
                <a16:creationId xmlns:a16="http://schemas.microsoft.com/office/drawing/2014/main" id="{A610F37F-7BBD-4444-A543-C64A5A0B09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3000" y="2178962"/>
            <a:ext cx="6858000" cy="2381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3009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34"/>
          <p:cNvGrpSpPr/>
          <p:nvPr/>
        </p:nvGrpSpPr>
        <p:grpSpPr>
          <a:xfrm>
            <a:off x="7849437" y="1222153"/>
            <a:ext cx="777038" cy="619488"/>
            <a:chOff x="7900263" y="275350"/>
            <a:chExt cx="777038" cy="619488"/>
          </a:xfrm>
        </p:grpSpPr>
        <p:sp>
          <p:nvSpPr>
            <p:cNvPr id="279" name="Google Shape;279;p34"/>
            <p:cNvSpPr/>
            <p:nvPr/>
          </p:nvSpPr>
          <p:spPr>
            <a:xfrm>
              <a:off x="8113888" y="275350"/>
              <a:ext cx="313875" cy="324875"/>
            </a:xfrm>
            <a:custGeom>
              <a:avLst/>
              <a:gdLst/>
              <a:ahLst/>
              <a:cxnLst/>
              <a:rect l="l" t="t" r="r" b="b"/>
              <a:pathLst>
                <a:path w="12555" h="12995" extrusionOk="0">
                  <a:moveTo>
                    <a:pt x="2742" y="11634"/>
                  </a:moveTo>
                  <a:cubicBezTo>
                    <a:pt x="2909" y="11321"/>
                    <a:pt x="3160" y="11467"/>
                    <a:pt x="3369" y="11509"/>
                  </a:cubicBezTo>
                  <a:cubicBezTo>
                    <a:pt x="3872" y="11676"/>
                    <a:pt x="4374" y="11739"/>
                    <a:pt x="4897" y="11593"/>
                  </a:cubicBezTo>
                  <a:cubicBezTo>
                    <a:pt x="5002" y="11572"/>
                    <a:pt x="5085" y="11509"/>
                    <a:pt x="5148" y="11467"/>
                  </a:cubicBezTo>
                  <a:cubicBezTo>
                    <a:pt x="4562" y="10253"/>
                    <a:pt x="3976" y="9061"/>
                    <a:pt x="3369" y="7826"/>
                  </a:cubicBezTo>
                  <a:lnTo>
                    <a:pt x="2784" y="7826"/>
                  </a:lnTo>
                  <a:cubicBezTo>
                    <a:pt x="2512" y="7826"/>
                    <a:pt x="2323" y="7701"/>
                    <a:pt x="2261" y="7429"/>
                  </a:cubicBezTo>
                  <a:cubicBezTo>
                    <a:pt x="2177" y="7178"/>
                    <a:pt x="2261" y="6968"/>
                    <a:pt x="2470" y="6801"/>
                  </a:cubicBezTo>
                  <a:cubicBezTo>
                    <a:pt x="2595" y="6696"/>
                    <a:pt x="2742" y="6613"/>
                    <a:pt x="2888" y="6508"/>
                  </a:cubicBezTo>
                  <a:cubicBezTo>
                    <a:pt x="2805" y="4918"/>
                    <a:pt x="2637" y="4395"/>
                    <a:pt x="1968" y="3328"/>
                  </a:cubicBezTo>
                  <a:cubicBezTo>
                    <a:pt x="1842" y="3411"/>
                    <a:pt x="1675" y="3453"/>
                    <a:pt x="1570" y="3558"/>
                  </a:cubicBezTo>
                  <a:cubicBezTo>
                    <a:pt x="1340" y="3788"/>
                    <a:pt x="1131" y="4081"/>
                    <a:pt x="900" y="4311"/>
                  </a:cubicBezTo>
                  <a:cubicBezTo>
                    <a:pt x="796" y="4416"/>
                    <a:pt x="587" y="4479"/>
                    <a:pt x="419" y="4499"/>
                  </a:cubicBezTo>
                  <a:cubicBezTo>
                    <a:pt x="315" y="4499"/>
                    <a:pt x="189" y="4395"/>
                    <a:pt x="1" y="4311"/>
                  </a:cubicBezTo>
                  <a:cubicBezTo>
                    <a:pt x="294" y="3935"/>
                    <a:pt x="545" y="3558"/>
                    <a:pt x="817" y="3223"/>
                  </a:cubicBezTo>
                  <a:cubicBezTo>
                    <a:pt x="1068" y="2909"/>
                    <a:pt x="1340" y="2595"/>
                    <a:pt x="1633" y="2282"/>
                  </a:cubicBezTo>
                  <a:cubicBezTo>
                    <a:pt x="1591" y="2051"/>
                    <a:pt x="1549" y="1779"/>
                    <a:pt x="1570" y="1486"/>
                  </a:cubicBezTo>
                  <a:cubicBezTo>
                    <a:pt x="1591" y="1340"/>
                    <a:pt x="1696" y="1173"/>
                    <a:pt x="1842" y="1068"/>
                  </a:cubicBezTo>
                  <a:cubicBezTo>
                    <a:pt x="2009" y="942"/>
                    <a:pt x="2219" y="1026"/>
                    <a:pt x="2386" y="1173"/>
                  </a:cubicBezTo>
                  <a:lnTo>
                    <a:pt x="2616" y="1486"/>
                  </a:lnTo>
                  <a:cubicBezTo>
                    <a:pt x="2721" y="1486"/>
                    <a:pt x="2805" y="1507"/>
                    <a:pt x="2846" y="1466"/>
                  </a:cubicBezTo>
                  <a:cubicBezTo>
                    <a:pt x="3453" y="942"/>
                    <a:pt x="4165" y="754"/>
                    <a:pt x="4918" y="649"/>
                  </a:cubicBezTo>
                  <a:cubicBezTo>
                    <a:pt x="5838" y="524"/>
                    <a:pt x="6759" y="336"/>
                    <a:pt x="7659" y="189"/>
                  </a:cubicBezTo>
                  <a:cubicBezTo>
                    <a:pt x="8538" y="1"/>
                    <a:pt x="9207" y="419"/>
                    <a:pt x="9835" y="922"/>
                  </a:cubicBezTo>
                  <a:cubicBezTo>
                    <a:pt x="10253" y="1256"/>
                    <a:pt x="10358" y="2282"/>
                    <a:pt x="10065" y="2742"/>
                  </a:cubicBezTo>
                  <a:cubicBezTo>
                    <a:pt x="9709" y="3286"/>
                    <a:pt x="9312" y="3809"/>
                    <a:pt x="8914" y="4332"/>
                  </a:cubicBezTo>
                  <a:cubicBezTo>
                    <a:pt x="8789" y="4499"/>
                    <a:pt x="8663" y="4646"/>
                    <a:pt x="8475" y="4897"/>
                  </a:cubicBezTo>
                  <a:cubicBezTo>
                    <a:pt x="8705" y="4939"/>
                    <a:pt x="8872" y="5002"/>
                    <a:pt x="9019" y="5023"/>
                  </a:cubicBezTo>
                  <a:cubicBezTo>
                    <a:pt x="9709" y="5127"/>
                    <a:pt x="10379" y="5211"/>
                    <a:pt x="11069" y="5357"/>
                  </a:cubicBezTo>
                  <a:cubicBezTo>
                    <a:pt x="12011" y="5587"/>
                    <a:pt x="12555" y="6466"/>
                    <a:pt x="12408" y="7408"/>
                  </a:cubicBezTo>
                  <a:cubicBezTo>
                    <a:pt x="12262" y="8287"/>
                    <a:pt x="11927" y="9124"/>
                    <a:pt x="11279" y="9793"/>
                  </a:cubicBezTo>
                  <a:cubicBezTo>
                    <a:pt x="10484" y="10567"/>
                    <a:pt x="9647" y="11279"/>
                    <a:pt x="8642" y="11718"/>
                  </a:cubicBezTo>
                  <a:cubicBezTo>
                    <a:pt x="8600" y="11739"/>
                    <a:pt x="8579" y="11739"/>
                    <a:pt x="8559" y="11760"/>
                  </a:cubicBezTo>
                  <a:cubicBezTo>
                    <a:pt x="7408" y="12471"/>
                    <a:pt x="6131" y="12681"/>
                    <a:pt x="4813" y="12869"/>
                  </a:cubicBezTo>
                  <a:cubicBezTo>
                    <a:pt x="3767" y="12994"/>
                    <a:pt x="3223" y="12681"/>
                    <a:pt x="2742" y="11634"/>
                  </a:cubicBezTo>
                  <a:close/>
                  <a:moveTo>
                    <a:pt x="6759" y="11258"/>
                  </a:moveTo>
                  <a:cubicBezTo>
                    <a:pt x="7178" y="11049"/>
                    <a:pt x="7596" y="10839"/>
                    <a:pt x="8035" y="10651"/>
                  </a:cubicBezTo>
                  <a:cubicBezTo>
                    <a:pt x="8956" y="10274"/>
                    <a:pt x="9688" y="9647"/>
                    <a:pt x="10358" y="8998"/>
                  </a:cubicBezTo>
                  <a:cubicBezTo>
                    <a:pt x="10860" y="8538"/>
                    <a:pt x="11069" y="7931"/>
                    <a:pt x="11195" y="7261"/>
                  </a:cubicBezTo>
                  <a:cubicBezTo>
                    <a:pt x="11279" y="6927"/>
                    <a:pt x="11111" y="6675"/>
                    <a:pt x="10776" y="6529"/>
                  </a:cubicBezTo>
                  <a:cubicBezTo>
                    <a:pt x="10672" y="6508"/>
                    <a:pt x="10588" y="6466"/>
                    <a:pt x="10484" y="6466"/>
                  </a:cubicBezTo>
                  <a:cubicBezTo>
                    <a:pt x="9521" y="6278"/>
                    <a:pt x="8517" y="6090"/>
                    <a:pt x="7533" y="6383"/>
                  </a:cubicBezTo>
                  <a:cubicBezTo>
                    <a:pt x="7240" y="6466"/>
                    <a:pt x="6926" y="6508"/>
                    <a:pt x="6613" y="6529"/>
                  </a:cubicBezTo>
                  <a:cubicBezTo>
                    <a:pt x="5880" y="6613"/>
                    <a:pt x="5274" y="7010"/>
                    <a:pt x="4646" y="7345"/>
                  </a:cubicBezTo>
                  <a:cubicBezTo>
                    <a:pt x="5106" y="8831"/>
                    <a:pt x="5922" y="10379"/>
                    <a:pt x="6759" y="11258"/>
                  </a:cubicBezTo>
                  <a:close/>
                  <a:moveTo>
                    <a:pt x="4144" y="6090"/>
                  </a:moveTo>
                  <a:cubicBezTo>
                    <a:pt x="4604" y="5859"/>
                    <a:pt x="4939" y="5650"/>
                    <a:pt x="5294" y="5525"/>
                  </a:cubicBezTo>
                  <a:cubicBezTo>
                    <a:pt x="6801" y="4939"/>
                    <a:pt x="7847" y="3872"/>
                    <a:pt x="8747" y="2595"/>
                  </a:cubicBezTo>
                  <a:cubicBezTo>
                    <a:pt x="9228" y="1863"/>
                    <a:pt x="9123" y="1507"/>
                    <a:pt x="8266" y="1277"/>
                  </a:cubicBezTo>
                  <a:cubicBezTo>
                    <a:pt x="8056" y="1235"/>
                    <a:pt x="7805" y="1256"/>
                    <a:pt x="7554" y="1277"/>
                  </a:cubicBezTo>
                  <a:cubicBezTo>
                    <a:pt x="6675" y="1424"/>
                    <a:pt x="5818" y="1633"/>
                    <a:pt x="4918" y="1738"/>
                  </a:cubicBezTo>
                  <a:cubicBezTo>
                    <a:pt x="4206" y="1800"/>
                    <a:pt x="3641" y="2114"/>
                    <a:pt x="3097" y="2700"/>
                  </a:cubicBezTo>
                  <a:cubicBezTo>
                    <a:pt x="3307" y="3223"/>
                    <a:pt x="3537" y="3746"/>
                    <a:pt x="3704" y="4290"/>
                  </a:cubicBezTo>
                  <a:cubicBezTo>
                    <a:pt x="3934" y="4834"/>
                    <a:pt x="3997" y="5420"/>
                    <a:pt x="4144" y="60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4"/>
            <p:cNvSpPr/>
            <p:nvPr/>
          </p:nvSpPr>
          <p:spPr>
            <a:xfrm>
              <a:off x="7900263" y="445013"/>
              <a:ext cx="283550" cy="431575"/>
            </a:xfrm>
            <a:custGeom>
              <a:avLst/>
              <a:gdLst/>
              <a:ahLst/>
              <a:cxnLst/>
              <a:rect l="l" t="t" r="r" b="b"/>
              <a:pathLst>
                <a:path w="11342" h="17263" extrusionOk="0">
                  <a:moveTo>
                    <a:pt x="7826" y="9709"/>
                  </a:moveTo>
                  <a:cubicBezTo>
                    <a:pt x="7324" y="10316"/>
                    <a:pt x="6738" y="10420"/>
                    <a:pt x="6110" y="10399"/>
                  </a:cubicBezTo>
                  <a:cubicBezTo>
                    <a:pt x="5797" y="10399"/>
                    <a:pt x="5483" y="10504"/>
                    <a:pt x="5169" y="10630"/>
                  </a:cubicBezTo>
                  <a:cubicBezTo>
                    <a:pt x="4750" y="10776"/>
                    <a:pt x="4353" y="10985"/>
                    <a:pt x="3976" y="11195"/>
                  </a:cubicBezTo>
                  <a:cubicBezTo>
                    <a:pt x="3411" y="11487"/>
                    <a:pt x="2867" y="11739"/>
                    <a:pt x="2261" y="11822"/>
                  </a:cubicBezTo>
                  <a:cubicBezTo>
                    <a:pt x="2030" y="11843"/>
                    <a:pt x="1821" y="12011"/>
                    <a:pt x="1549" y="12136"/>
                  </a:cubicBezTo>
                  <a:cubicBezTo>
                    <a:pt x="1486" y="12868"/>
                    <a:pt x="1403" y="13580"/>
                    <a:pt x="1382" y="14312"/>
                  </a:cubicBezTo>
                  <a:cubicBezTo>
                    <a:pt x="1361" y="14919"/>
                    <a:pt x="1361" y="15547"/>
                    <a:pt x="1319" y="16153"/>
                  </a:cubicBezTo>
                  <a:cubicBezTo>
                    <a:pt x="1319" y="16384"/>
                    <a:pt x="1298" y="16635"/>
                    <a:pt x="1193" y="16844"/>
                  </a:cubicBezTo>
                  <a:cubicBezTo>
                    <a:pt x="1131" y="17011"/>
                    <a:pt x="942" y="17158"/>
                    <a:pt x="775" y="17221"/>
                  </a:cubicBezTo>
                  <a:cubicBezTo>
                    <a:pt x="566" y="17262"/>
                    <a:pt x="377" y="17116"/>
                    <a:pt x="336" y="16907"/>
                  </a:cubicBezTo>
                  <a:cubicBezTo>
                    <a:pt x="252" y="16551"/>
                    <a:pt x="168" y="16195"/>
                    <a:pt x="147" y="15840"/>
                  </a:cubicBezTo>
                  <a:cubicBezTo>
                    <a:pt x="1" y="13454"/>
                    <a:pt x="231" y="11132"/>
                    <a:pt x="629" y="8788"/>
                  </a:cubicBezTo>
                  <a:cubicBezTo>
                    <a:pt x="942" y="7073"/>
                    <a:pt x="1382" y="5399"/>
                    <a:pt x="1737" y="3662"/>
                  </a:cubicBezTo>
                  <a:cubicBezTo>
                    <a:pt x="1905" y="2888"/>
                    <a:pt x="2302" y="2156"/>
                    <a:pt x="2365" y="1319"/>
                  </a:cubicBezTo>
                  <a:cubicBezTo>
                    <a:pt x="2407" y="1026"/>
                    <a:pt x="2616" y="712"/>
                    <a:pt x="2825" y="461"/>
                  </a:cubicBezTo>
                  <a:cubicBezTo>
                    <a:pt x="3160" y="42"/>
                    <a:pt x="3830" y="0"/>
                    <a:pt x="4227" y="419"/>
                  </a:cubicBezTo>
                  <a:cubicBezTo>
                    <a:pt x="4395" y="607"/>
                    <a:pt x="4520" y="816"/>
                    <a:pt x="4646" y="1005"/>
                  </a:cubicBezTo>
                  <a:cubicBezTo>
                    <a:pt x="6215" y="3432"/>
                    <a:pt x="7701" y="5901"/>
                    <a:pt x="8935" y="8516"/>
                  </a:cubicBezTo>
                  <a:cubicBezTo>
                    <a:pt x="9312" y="9290"/>
                    <a:pt x="9772" y="10002"/>
                    <a:pt x="10170" y="10755"/>
                  </a:cubicBezTo>
                  <a:cubicBezTo>
                    <a:pt x="10504" y="11404"/>
                    <a:pt x="10818" y="12073"/>
                    <a:pt x="11132" y="12722"/>
                  </a:cubicBezTo>
                  <a:cubicBezTo>
                    <a:pt x="11216" y="12848"/>
                    <a:pt x="11258" y="13036"/>
                    <a:pt x="11300" y="13182"/>
                  </a:cubicBezTo>
                  <a:cubicBezTo>
                    <a:pt x="11341" y="13705"/>
                    <a:pt x="10797" y="14103"/>
                    <a:pt x="10295" y="13894"/>
                  </a:cubicBezTo>
                  <a:cubicBezTo>
                    <a:pt x="9940" y="13747"/>
                    <a:pt x="9668" y="13496"/>
                    <a:pt x="9563" y="13140"/>
                  </a:cubicBezTo>
                  <a:cubicBezTo>
                    <a:pt x="9228" y="11906"/>
                    <a:pt x="8370" y="10964"/>
                    <a:pt x="7826" y="9709"/>
                  </a:cubicBezTo>
                  <a:close/>
                  <a:moveTo>
                    <a:pt x="3600" y="2386"/>
                  </a:moveTo>
                  <a:cubicBezTo>
                    <a:pt x="2637" y="4813"/>
                    <a:pt x="2323" y="7156"/>
                    <a:pt x="1821" y="9416"/>
                  </a:cubicBezTo>
                  <a:cubicBezTo>
                    <a:pt x="1779" y="9709"/>
                    <a:pt x="1821" y="10044"/>
                    <a:pt x="1821" y="10420"/>
                  </a:cubicBezTo>
                  <a:cubicBezTo>
                    <a:pt x="2114" y="10399"/>
                    <a:pt x="2344" y="10399"/>
                    <a:pt x="2553" y="10316"/>
                  </a:cubicBezTo>
                  <a:cubicBezTo>
                    <a:pt x="2930" y="10148"/>
                    <a:pt x="3286" y="9981"/>
                    <a:pt x="3662" y="9772"/>
                  </a:cubicBezTo>
                  <a:cubicBezTo>
                    <a:pt x="4709" y="9165"/>
                    <a:pt x="5776" y="8746"/>
                    <a:pt x="7010" y="8935"/>
                  </a:cubicBezTo>
                  <a:cubicBezTo>
                    <a:pt x="7094" y="8935"/>
                    <a:pt x="7136" y="8872"/>
                    <a:pt x="7324" y="8830"/>
                  </a:cubicBezTo>
                  <a:cubicBezTo>
                    <a:pt x="6320" y="6633"/>
                    <a:pt x="5169" y="4541"/>
                    <a:pt x="3600" y="23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4"/>
            <p:cNvSpPr/>
            <p:nvPr/>
          </p:nvSpPr>
          <p:spPr>
            <a:xfrm>
              <a:off x="8380150" y="567888"/>
              <a:ext cx="297150" cy="326950"/>
            </a:xfrm>
            <a:custGeom>
              <a:avLst/>
              <a:gdLst/>
              <a:ahLst/>
              <a:cxnLst/>
              <a:rect l="l" t="t" r="r" b="b"/>
              <a:pathLst>
                <a:path w="11886" h="13078" extrusionOk="0">
                  <a:moveTo>
                    <a:pt x="11195" y="8181"/>
                  </a:moveTo>
                  <a:cubicBezTo>
                    <a:pt x="11864" y="8997"/>
                    <a:pt x="11885" y="9102"/>
                    <a:pt x="11509" y="9772"/>
                  </a:cubicBezTo>
                  <a:cubicBezTo>
                    <a:pt x="11027" y="10650"/>
                    <a:pt x="10483" y="11425"/>
                    <a:pt x="9521" y="11843"/>
                  </a:cubicBezTo>
                  <a:cubicBezTo>
                    <a:pt x="8956" y="12073"/>
                    <a:pt x="8496" y="12450"/>
                    <a:pt x="7952" y="12680"/>
                  </a:cubicBezTo>
                  <a:cubicBezTo>
                    <a:pt x="7052" y="13057"/>
                    <a:pt x="6131" y="13078"/>
                    <a:pt x="5190" y="12806"/>
                  </a:cubicBezTo>
                  <a:cubicBezTo>
                    <a:pt x="4813" y="12701"/>
                    <a:pt x="4353" y="12638"/>
                    <a:pt x="3934" y="12596"/>
                  </a:cubicBezTo>
                  <a:cubicBezTo>
                    <a:pt x="3349" y="12575"/>
                    <a:pt x="2888" y="12345"/>
                    <a:pt x="2512" y="11906"/>
                  </a:cubicBezTo>
                  <a:cubicBezTo>
                    <a:pt x="2030" y="11404"/>
                    <a:pt x="1570" y="10922"/>
                    <a:pt x="1068" y="10462"/>
                  </a:cubicBezTo>
                  <a:cubicBezTo>
                    <a:pt x="419" y="9834"/>
                    <a:pt x="147" y="9039"/>
                    <a:pt x="105" y="8181"/>
                  </a:cubicBezTo>
                  <a:cubicBezTo>
                    <a:pt x="43" y="7428"/>
                    <a:pt x="1" y="6633"/>
                    <a:pt x="126" y="5880"/>
                  </a:cubicBezTo>
                  <a:cubicBezTo>
                    <a:pt x="377" y="4185"/>
                    <a:pt x="984" y="2616"/>
                    <a:pt x="2240" y="1360"/>
                  </a:cubicBezTo>
                  <a:cubicBezTo>
                    <a:pt x="2574" y="1026"/>
                    <a:pt x="2993" y="858"/>
                    <a:pt x="3411" y="649"/>
                  </a:cubicBezTo>
                  <a:cubicBezTo>
                    <a:pt x="4750" y="0"/>
                    <a:pt x="6131" y="42"/>
                    <a:pt x="7533" y="210"/>
                  </a:cubicBezTo>
                  <a:cubicBezTo>
                    <a:pt x="8203" y="293"/>
                    <a:pt x="8642" y="1067"/>
                    <a:pt x="8391" y="1716"/>
                  </a:cubicBezTo>
                  <a:cubicBezTo>
                    <a:pt x="8370" y="1821"/>
                    <a:pt x="8203" y="1883"/>
                    <a:pt x="8077" y="1967"/>
                  </a:cubicBezTo>
                  <a:cubicBezTo>
                    <a:pt x="7805" y="1716"/>
                    <a:pt x="7575" y="1486"/>
                    <a:pt x="7324" y="1256"/>
                  </a:cubicBezTo>
                  <a:cubicBezTo>
                    <a:pt x="6299" y="1256"/>
                    <a:pt x="5336" y="1298"/>
                    <a:pt x="4332" y="1695"/>
                  </a:cubicBezTo>
                  <a:cubicBezTo>
                    <a:pt x="3244" y="2135"/>
                    <a:pt x="2658" y="2951"/>
                    <a:pt x="2219" y="3913"/>
                  </a:cubicBezTo>
                  <a:cubicBezTo>
                    <a:pt x="1612" y="5231"/>
                    <a:pt x="1528" y="6612"/>
                    <a:pt x="1675" y="8035"/>
                  </a:cubicBezTo>
                  <a:cubicBezTo>
                    <a:pt x="1696" y="8391"/>
                    <a:pt x="1821" y="8809"/>
                    <a:pt x="2051" y="9081"/>
                  </a:cubicBezTo>
                  <a:cubicBezTo>
                    <a:pt x="2553" y="9646"/>
                    <a:pt x="3097" y="10169"/>
                    <a:pt x="3683" y="10692"/>
                  </a:cubicBezTo>
                  <a:cubicBezTo>
                    <a:pt x="3809" y="10818"/>
                    <a:pt x="4039" y="10860"/>
                    <a:pt x="4248" y="10902"/>
                  </a:cubicBezTo>
                  <a:cubicBezTo>
                    <a:pt x="4667" y="11006"/>
                    <a:pt x="5085" y="11006"/>
                    <a:pt x="5483" y="11174"/>
                  </a:cubicBezTo>
                  <a:cubicBezTo>
                    <a:pt x="6403" y="11508"/>
                    <a:pt x="7240" y="11278"/>
                    <a:pt x="8056" y="10818"/>
                  </a:cubicBezTo>
                  <a:cubicBezTo>
                    <a:pt x="9123" y="10232"/>
                    <a:pt x="10149" y="9521"/>
                    <a:pt x="10818" y="8453"/>
                  </a:cubicBezTo>
                  <a:cubicBezTo>
                    <a:pt x="10902" y="8412"/>
                    <a:pt x="11027" y="8349"/>
                    <a:pt x="11195" y="8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صورة 6">
            <a:extLst>
              <a:ext uri="{FF2B5EF4-FFF2-40B4-BE49-F238E27FC236}">
                <a16:creationId xmlns:a16="http://schemas.microsoft.com/office/drawing/2014/main" id="{CC4FF392-5ECC-A679-C5D4-EB559088C9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2710325" y="3267279"/>
            <a:ext cx="3203242" cy="595952"/>
          </a:xfrm>
          <a:prstGeom prst="rect">
            <a:avLst/>
          </a:prstGeom>
        </p:spPr>
      </p:pic>
      <p:pic>
        <p:nvPicPr>
          <p:cNvPr id="9" name="صورة 8">
            <a:extLst>
              <a:ext uri="{FF2B5EF4-FFF2-40B4-BE49-F238E27FC236}">
                <a16:creationId xmlns:a16="http://schemas.microsoft.com/office/drawing/2014/main" id="{0820DBD2-6177-223E-B2D9-9C7C9F1CAB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8750" y="1698360"/>
            <a:ext cx="7260913" cy="1096742"/>
          </a:xfrm>
          <a:prstGeom prst="rect">
            <a:avLst/>
          </a:prstGeom>
        </p:spPr>
      </p:pic>
      <p:pic>
        <p:nvPicPr>
          <p:cNvPr id="11" name="صورة 10">
            <a:extLst>
              <a:ext uri="{FF2B5EF4-FFF2-40B4-BE49-F238E27FC236}">
                <a16:creationId xmlns:a16="http://schemas.microsoft.com/office/drawing/2014/main" id="{997BBBA7-AAC4-6197-3935-1867B3AAA4B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8424" y="321699"/>
            <a:ext cx="3181350" cy="1485900"/>
          </a:xfrm>
          <a:prstGeom prst="rect">
            <a:avLst/>
          </a:prstGeom>
        </p:spPr>
      </p:pic>
      <p:pic>
        <p:nvPicPr>
          <p:cNvPr id="15" name="صورة 14">
            <a:extLst>
              <a:ext uri="{FF2B5EF4-FFF2-40B4-BE49-F238E27FC236}">
                <a16:creationId xmlns:a16="http://schemas.microsoft.com/office/drawing/2014/main" id="{BC31E397-0AE4-819E-FC3B-0DCE68A2F94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96066" y="2223524"/>
            <a:ext cx="4619625" cy="3381375"/>
          </a:xfrm>
          <a:prstGeom prst="rect">
            <a:avLst/>
          </a:prstGeom>
        </p:spPr>
      </p:pic>
      <p:grpSp>
        <p:nvGrpSpPr>
          <p:cNvPr id="16" name="Google Shape;415;p38">
            <a:extLst>
              <a:ext uri="{FF2B5EF4-FFF2-40B4-BE49-F238E27FC236}">
                <a16:creationId xmlns:a16="http://schemas.microsoft.com/office/drawing/2014/main" id="{6E22428D-9EE2-06FA-2C86-394A55273653}"/>
              </a:ext>
            </a:extLst>
          </p:cNvPr>
          <p:cNvGrpSpPr/>
          <p:nvPr/>
        </p:nvGrpSpPr>
        <p:grpSpPr>
          <a:xfrm>
            <a:off x="478125" y="325325"/>
            <a:ext cx="741250" cy="792000"/>
            <a:chOff x="-3118700" y="2365900"/>
            <a:chExt cx="741250" cy="792000"/>
          </a:xfrm>
        </p:grpSpPr>
        <p:sp>
          <p:nvSpPr>
            <p:cNvPr id="17" name="Google Shape;416;p38">
              <a:extLst>
                <a:ext uri="{FF2B5EF4-FFF2-40B4-BE49-F238E27FC236}">
                  <a16:creationId xmlns:a16="http://schemas.microsoft.com/office/drawing/2014/main" id="{066EA0D0-8420-D6E6-E60D-EF7AAD5DCE2B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17;p38">
              <a:extLst>
                <a:ext uri="{FF2B5EF4-FFF2-40B4-BE49-F238E27FC236}">
                  <a16:creationId xmlns:a16="http://schemas.microsoft.com/office/drawing/2014/main" id="{BEBEFFC1-ADAE-A1D2-AF33-25363F70E826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18;p38">
              <a:extLst>
                <a:ext uri="{FF2B5EF4-FFF2-40B4-BE49-F238E27FC236}">
                  <a16:creationId xmlns:a16="http://schemas.microsoft.com/office/drawing/2014/main" id="{95E6E2F0-88F8-145A-4712-B29A95F54706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19;p38">
              <a:extLst>
                <a:ext uri="{FF2B5EF4-FFF2-40B4-BE49-F238E27FC236}">
                  <a16:creationId xmlns:a16="http://schemas.microsoft.com/office/drawing/2014/main" id="{9B6EBC52-4E41-1657-CFCC-74657BBF3383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20;p38">
              <a:extLst>
                <a:ext uri="{FF2B5EF4-FFF2-40B4-BE49-F238E27FC236}">
                  <a16:creationId xmlns:a16="http://schemas.microsoft.com/office/drawing/2014/main" id="{B84DB5D8-2AAA-759B-2D32-E9A13116F8AE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21;p38">
              <a:extLst>
                <a:ext uri="{FF2B5EF4-FFF2-40B4-BE49-F238E27FC236}">
                  <a16:creationId xmlns:a16="http://schemas.microsoft.com/office/drawing/2014/main" id="{410226C5-A299-31E2-3335-5A3B2B175912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2;p38">
              <a:extLst>
                <a:ext uri="{FF2B5EF4-FFF2-40B4-BE49-F238E27FC236}">
                  <a16:creationId xmlns:a16="http://schemas.microsoft.com/office/drawing/2014/main" id="{ACD8D335-541C-98DE-1B86-B0D01EE294F9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3;p38">
              <a:extLst>
                <a:ext uri="{FF2B5EF4-FFF2-40B4-BE49-F238E27FC236}">
                  <a16:creationId xmlns:a16="http://schemas.microsoft.com/office/drawing/2014/main" id="{0F22E93C-12E8-D8D6-96AF-90AF39FD720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4;p38">
              <a:extLst>
                <a:ext uri="{FF2B5EF4-FFF2-40B4-BE49-F238E27FC236}">
                  <a16:creationId xmlns:a16="http://schemas.microsoft.com/office/drawing/2014/main" id="{16C5062A-5762-580F-C290-5E584294F114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5;p38">
              <a:extLst>
                <a:ext uri="{FF2B5EF4-FFF2-40B4-BE49-F238E27FC236}">
                  <a16:creationId xmlns:a16="http://schemas.microsoft.com/office/drawing/2014/main" id="{2FDE5F4F-9AAB-BE06-DD0D-FCE92A239351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454;p40">
            <a:extLst>
              <a:ext uri="{FF2B5EF4-FFF2-40B4-BE49-F238E27FC236}">
                <a16:creationId xmlns:a16="http://schemas.microsoft.com/office/drawing/2014/main" id="{2E8770CB-BF36-B2DA-4516-E6C54101BB5F}"/>
              </a:ext>
            </a:extLst>
          </p:cNvPr>
          <p:cNvGrpSpPr/>
          <p:nvPr/>
        </p:nvGrpSpPr>
        <p:grpSpPr>
          <a:xfrm>
            <a:off x="1716013" y="884842"/>
            <a:ext cx="608900" cy="407500"/>
            <a:chOff x="370000" y="161225"/>
            <a:chExt cx="608900" cy="407500"/>
          </a:xfrm>
        </p:grpSpPr>
        <p:sp>
          <p:nvSpPr>
            <p:cNvPr id="28" name="Google Shape;455;p40">
              <a:extLst>
                <a:ext uri="{FF2B5EF4-FFF2-40B4-BE49-F238E27FC236}">
                  <a16:creationId xmlns:a16="http://schemas.microsoft.com/office/drawing/2014/main" id="{D1391AFE-ED86-06AC-2D94-79BA04651DD2}"/>
                </a:ext>
              </a:extLst>
            </p:cNvPr>
            <p:cNvSpPr/>
            <p:nvPr/>
          </p:nvSpPr>
          <p:spPr>
            <a:xfrm>
              <a:off x="400350" y="1952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56;p40">
              <a:extLst>
                <a:ext uri="{FF2B5EF4-FFF2-40B4-BE49-F238E27FC236}">
                  <a16:creationId xmlns:a16="http://schemas.microsoft.com/office/drawing/2014/main" id="{669E282D-7B6B-DA0A-7BF9-C8B476C6B8F1}"/>
                </a:ext>
              </a:extLst>
            </p:cNvPr>
            <p:cNvSpPr/>
            <p:nvPr/>
          </p:nvSpPr>
          <p:spPr>
            <a:xfrm>
              <a:off x="370000" y="1612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457;p40">
            <a:extLst>
              <a:ext uri="{FF2B5EF4-FFF2-40B4-BE49-F238E27FC236}">
                <a16:creationId xmlns:a16="http://schemas.microsoft.com/office/drawing/2014/main" id="{9C10EE7D-4EB5-0863-2E9E-D86222B58DE2}"/>
              </a:ext>
            </a:extLst>
          </p:cNvPr>
          <p:cNvGrpSpPr/>
          <p:nvPr/>
        </p:nvGrpSpPr>
        <p:grpSpPr>
          <a:xfrm>
            <a:off x="3677628" y="2664627"/>
            <a:ext cx="760929" cy="620121"/>
            <a:chOff x="7711700" y="384600"/>
            <a:chExt cx="855800" cy="746475"/>
          </a:xfrm>
        </p:grpSpPr>
        <p:sp>
          <p:nvSpPr>
            <p:cNvPr id="31" name="Google Shape;458;p40">
              <a:extLst>
                <a:ext uri="{FF2B5EF4-FFF2-40B4-BE49-F238E27FC236}">
                  <a16:creationId xmlns:a16="http://schemas.microsoft.com/office/drawing/2014/main" id="{F9952BB5-F669-FB20-3244-8A634519E6FB}"/>
                </a:ext>
              </a:extLst>
            </p:cNvPr>
            <p:cNvSpPr/>
            <p:nvPr/>
          </p:nvSpPr>
          <p:spPr>
            <a:xfrm>
              <a:off x="7996275" y="410750"/>
              <a:ext cx="245350" cy="269425"/>
            </a:xfrm>
            <a:custGeom>
              <a:avLst/>
              <a:gdLst/>
              <a:ahLst/>
              <a:cxnLst/>
              <a:rect l="l" t="t" r="r" b="b"/>
              <a:pathLst>
                <a:path w="9814" h="10777" extrusionOk="0">
                  <a:moveTo>
                    <a:pt x="5712" y="10776"/>
                  </a:moveTo>
                  <a:cubicBezTo>
                    <a:pt x="5022" y="10713"/>
                    <a:pt x="4373" y="10525"/>
                    <a:pt x="3767" y="10190"/>
                  </a:cubicBezTo>
                  <a:cubicBezTo>
                    <a:pt x="3557" y="10044"/>
                    <a:pt x="3411" y="9897"/>
                    <a:pt x="3369" y="9625"/>
                  </a:cubicBezTo>
                  <a:cubicBezTo>
                    <a:pt x="3118" y="8161"/>
                    <a:pt x="2093" y="7219"/>
                    <a:pt x="1046" y="6277"/>
                  </a:cubicBezTo>
                  <a:cubicBezTo>
                    <a:pt x="126" y="5482"/>
                    <a:pt x="0" y="4541"/>
                    <a:pt x="314" y="3620"/>
                  </a:cubicBezTo>
                  <a:cubicBezTo>
                    <a:pt x="544" y="2972"/>
                    <a:pt x="921" y="2344"/>
                    <a:pt x="1214" y="1716"/>
                  </a:cubicBezTo>
                  <a:cubicBezTo>
                    <a:pt x="1235" y="1632"/>
                    <a:pt x="1319" y="1549"/>
                    <a:pt x="1360" y="1507"/>
                  </a:cubicBezTo>
                  <a:cubicBezTo>
                    <a:pt x="2072" y="984"/>
                    <a:pt x="2741" y="398"/>
                    <a:pt x="3620" y="147"/>
                  </a:cubicBezTo>
                  <a:cubicBezTo>
                    <a:pt x="4039" y="0"/>
                    <a:pt x="4457" y="42"/>
                    <a:pt x="4813" y="251"/>
                  </a:cubicBezTo>
                  <a:cubicBezTo>
                    <a:pt x="5503" y="628"/>
                    <a:pt x="6194" y="1026"/>
                    <a:pt x="6717" y="1653"/>
                  </a:cubicBezTo>
                  <a:cubicBezTo>
                    <a:pt x="6926" y="1925"/>
                    <a:pt x="7114" y="2176"/>
                    <a:pt x="7240" y="2469"/>
                  </a:cubicBezTo>
                  <a:cubicBezTo>
                    <a:pt x="7449" y="2909"/>
                    <a:pt x="7512" y="3348"/>
                    <a:pt x="7303" y="3829"/>
                  </a:cubicBezTo>
                  <a:cubicBezTo>
                    <a:pt x="7093" y="4352"/>
                    <a:pt x="6905" y="4876"/>
                    <a:pt x="6675" y="5399"/>
                  </a:cubicBezTo>
                  <a:cubicBezTo>
                    <a:pt x="6487" y="5796"/>
                    <a:pt x="6194" y="6026"/>
                    <a:pt x="5754" y="6131"/>
                  </a:cubicBezTo>
                  <a:cubicBezTo>
                    <a:pt x="5127" y="6277"/>
                    <a:pt x="4499" y="6466"/>
                    <a:pt x="3892" y="6675"/>
                  </a:cubicBezTo>
                  <a:cubicBezTo>
                    <a:pt x="3662" y="6759"/>
                    <a:pt x="3432" y="6905"/>
                    <a:pt x="3243" y="7093"/>
                  </a:cubicBezTo>
                  <a:cubicBezTo>
                    <a:pt x="3055" y="7303"/>
                    <a:pt x="3013" y="7554"/>
                    <a:pt x="3139" y="7826"/>
                  </a:cubicBezTo>
                  <a:cubicBezTo>
                    <a:pt x="3264" y="8077"/>
                    <a:pt x="3474" y="8140"/>
                    <a:pt x="3725" y="8119"/>
                  </a:cubicBezTo>
                  <a:cubicBezTo>
                    <a:pt x="3997" y="8077"/>
                    <a:pt x="4290" y="8014"/>
                    <a:pt x="4562" y="7909"/>
                  </a:cubicBezTo>
                  <a:cubicBezTo>
                    <a:pt x="5043" y="7658"/>
                    <a:pt x="5545" y="7407"/>
                    <a:pt x="6047" y="7135"/>
                  </a:cubicBezTo>
                  <a:cubicBezTo>
                    <a:pt x="6675" y="6821"/>
                    <a:pt x="7826" y="6884"/>
                    <a:pt x="8433" y="7219"/>
                  </a:cubicBezTo>
                  <a:cubicBezTo>
                    <a:pt x="8684" y="7386"/>
                    <a:pt x="8956" y="7512"/>
                    <a:pt x="9186" y="7658"/>
                  </a:cubicBezTo>
                  <a:cubicBezTo>
                    <a:pt x="9793" y="8119"/>
                    <a:pt x="9813" y="8663"/>
                    <a:pt x="9416" y="9102"/>
                  </a:cubicBezTo>
                  <a:cubicBezTo>
                    <a:pt x="8997" y="9625"/>
                    <a:pt x="8537" y="10127"/>
                    <a:pt x="7805" y="10232"/>
                  </a:cubicBezTo>
                  <a:cubicBezTo>
                    <a:pt x="7303" y="10316"/>
                    <a:pt x="6821" y="10483"/>
                    <a:pt x="6361" y="10630"/>
                  </a:cubicBezTo>
                  <a:cubicBezTo>
                    <a:pt x="6152" y="10734"/>
                    <a:pt x="5922" y="10734"/>
                    <a:pt x="5712" y="107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59;p40">
              <a:extLst>
                <a:ext uri="{FF2B5EF4-FFF2-40B4-BE49-F238E27FC236}">
                  <a16:creationId xmlns:a16="http://schemas.microsoft.com/office/drawing/2014/main" id="{64BE0F3B-1DBF-2B78-6399-8AA9CBC9D606}"/>
                </a:ext>
              </a:extLst>
            </p:cNvPr>
            <p:cNvSpPr/>
            <p:nvPr/>
          </p:nvSpPr>
          <p:spPr>
            <a:xfrm>
              <a:off x="7733675" y="580750"/>
              <a:ext cx="256875" cy="229675"/>
            </a:xfrm>
            <a:custGeom>
              <a:avLst/>
              <a:gdLst/>
              <a:ahLst/>
              <a:cxnLst/>
              <a:rect l="l" t="t" r="r" b="b"/>
              <a:pathLst>
                <a:path w="10275" h="9187" extrusionOk="0">
                  <a:moveTo>
                    <a:pt x="6215" y="8433"/>
                  </a:moveTo>
                  <a:cubicBezTo>
                    <a:pt x="5755" y="7428"/>
                    <a:pt x="5985" y="6529"/>
                    <a:pt x="6299" y="5629"/>
                  </a:cubicBezTo>
                  <a:cubicBezTo>
                    <a:pt x="6341" y="5483"/>
                    <a:pt x="6445" y="5315"/>
                    <a:pt x="6592" y="5211"/>
                  </a:cubicBezTo>
                  <a:cubicBezTo>
                    <a:pt x="6905" y="4980"/>
                    <a:pt x="6968" y="4646"/>
                    <a:pt x="7073" y="4290"/>
                  </a:cubicBezTo>
                  <a:cubicBezTo>
                    <a:pt x="7157" y="3976"/>
                    <a:pt x="7052" y="3725"/>
                    <a:pt x="6843" y="3620"/>
                  </a:cubicBezTo>
                  <a:cubicBezTo>
                    <a:pt x="6550" y="3453"/>
                    <a:pt x="6194" y="3558"/>
                    <a:pt x="5985" y="3850"/>
                  </a:cubicBezTo>
                  <a:lnTo>
                    <a:pt x="5901" y="4018"/>
                  </a:lnTo>
                  <a:cubicBezTo>
                    <a:pt x="5797" y="4374"/>
                    <a:pt x="5504" y="4562"/>
                    <a:pt x="5190" y="4771"/>
                  </a:cubicBezTo>
                  <a:cubicBezTo>
                    <a:pt x="4729" y="5085"/>
                    <a:pt x="4248" y="5211"/>
                    <a:pt x="3704" y="5190"/>
                  </a:cubicBezTo>
                  <a:cubicBezTo>
                    <a:pt x="3118" y="5169"/>
                    <a:pt x="2532" y="5169"/>
                    <a:pt x="1926" y="5190"/>
                  </a:cubicBezTo>
                  <a:cubicBezTo>
                    <a:pt x="1507" y="5190"/>
                    <a:pt x="1110" y="5085"/>
                    <a:pt x="712" y="4897"/>
                  </a:cubicBezTo>
                  <a:cubicBezTo>
                    <a:pt x="231" y="4667"/>
                    <a:pt x="1" y="4122"/>
                    <a:pt x="273" y="3662"/>
                  </a:cubicBezTo>
                  <a:cubicBezTo>
                    <a:pt x="691" y="3014"/>
                    <a:pt x="984" y="2281"/>
                    <a:pt x="1549" y="1674"/>
                  </a:cubicBezTo>
                  <a:cubicBezTo>
                    <a:pt x="2219" y="984"/>
                    <a:pt x="3014" y="607"/>
                    <a:pt x="3830" y="189"/>
                  </a:cubicBezTo>
                  <a:cubicBezTo>
                    <a:pt x="4583" y="105"/>
                    <a:pt x="5378" y="1"/>
                    <a:pt x="6089" y="356"/>
                  </a:cubicBezTo>
                  <a:cubicBezTo>
                    <a:pt x="6529" y="565"/>
                    <a:pt x="7010" y="733"/>
                    <a:pt x="7491" y="817"/>
                  </a:cubicBezTo>
                  <a:cubicBezTo>
                    <a:pt x="7763" y="879"/>
                    <a:pt x="7952" y="1005"/>
                    <a:pt x="8056" y="1214"/>
                  </a:cubicBezTo>
                  <a:cubicBezTo>
                    <a:pt x="8203" y="1465"/>
                    <a:pt x="8370" y="1716"/>
                    <a:pt x="8475" y="1988"/>
                  </a:cubicBezTo>
                  <a:cubicBezTo>
                    <a:pt x="8705" y="2658"/>
                    <a:pt x="9040" y="3223"/>
                    <a:pt x="9437" y="3767"/>
                  </a:cubicBezTo>
                  <a:cubicBezTo>
                    <a:pt x="9563" y="3934"/>
                    <a:pt x="9667" y="4122"/>
                    <a:pt x="9772" y="4290"/>
                  </a:cubicBezTo>
                  <a:cubicBezTo>
                    <a:pt x="10065" y="4771"/>
                    <a:pt x="10274" y="5231"/>
                    <a:pt x="10170" y="5796"/>
                  </a:cubicBezTo>
                  <a:cubicBezTo>
                    <a:pt x="10149" y="5943"/>
                    <a:pt x="10149" y="6068"/>
                    <a:pt x="10170" y="6236"/>
                  </a:cubicBezTo>
                  <a:cubicBezTo>
                    <a:pt x="10274" y="7156"/>
                    <a:pt x="9793" y="7805"/>
                    <a:pt x="9207" y="8412"/>
                  </a:cubicBezTo>
                  <a:cubicBezTo>
                    <a:pt x="8475" y="9144"/>
                    <a:pt x="7659" y="9186"/>
                    <a:pt x="6759" y="8788"/>
                  </a:cubicBezTo>
                  <a:cubicBezTo>
                    <a:pt x="6592" y="8642"/>
                    <a:pt x="6382" y="8516"/>
                    <a:pt x="6215" y="84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60;p40">
              <a:extLst>
                <a:ext uri="{FF2B5EF4-FFF2-40B4-BE49-F238E27FC236}">
                  <a16:creationId xmlns:a16="http://schemas.microsoft.com/office/drawing/2014/main" id="{14F3A033-2167-2AE8-25E0-48232F504EFD}"/>
                </a:ext>
              </a:extLst>
            </p:cNvPr>
            <p:cNvSpPr/>
            <p:nvPr/>
          </p:nvSpPr>
          <p:spPr>
            <a:xfrm>
              <a:off x="7951275" y="568725"/>
              <a:ext cx="118775" cy="160600"/>
            </a:xfrm>
            <a:custGeom>
              <a:avLst/>
              <a:gdLst/>
              <a:ahLst/>
              <a:cxnLst/>
              <a:rect l="l" t="t" r="r" b="b"/>
              <a:pathLst>
                <a:path w="4751" h="6424" extrusionOk="0">
                  <a:moveTo>
                    <a:pt x="43" y="314"/>
                  </a:moveTo>
                  <a:cubicBezTo>
                    <a:pt x="461" y="0"/>
                    <a:pt x="859" y="42"/>
                    <a:pt x="1298" y="147"/>
                  </a:cubicBezTo>
                  <a:cubicBezTo>
                    <a:pt x="2135" y="356"/>
                    <a:pt x="2658" y="942"/>
                    <a:pt x="3202" y="1507"/>
                  </a:cubicBezTo>
                  <a:cubicBezTo>
                    <a:pt x="3725" y="2093"/>
                    <a:pt x="4123" y="2720"/>
                    <a:pt x="4290" y="3495"/>
                  </a:cubicBezTo>
                  <a:cubicBezTo>
                    <a:pt x="4499" y="4352"/>
                    <a:pt x="4751" y="5189"/>
                    <a:pt x="4541" y="6110"/>
                  </a:cubicBezTo>
                  <a:cubicBezTo>
                    <a:pt x="4060" y="6424"/>
                    <a:pt x="3976" y="6424"/>
                    <a:pt x="3642" y="6131"/>
                  </a:cubicBezTo>
                  <a:cubicBezTo>
                    <a:pt x="3286" y="5859"/>
                    <a:pt x="2972" y="5566"/>
                    <a:pt x="2637" y="5252"/>
                  </a:cubicBezTo>
                  <a:cubicBezTo>
                    <a:pt x="2554" y="5168"/>
                    <a:pt x="2491" y="5064"/>
                    <a:pt x="2449" y="4959"/>
                  </a:cubicBezTo>
                  <a:cubicBezTo>
                    <a:pt x="2323" y="4541"/>
                    <a:pt x="2072" y="4248"/>
                    <a:pt x="1779" y="3934"/>
                  </a:cubicBezTo>
                  <a:cubicBezTo>
                    <a:pt x="1445" y="3578"/>
                    <a:pt x="1194" y="3139"/>
                    <a:pt x="942" y="2679"/>
                  </a:cubicBezTo>
                  <a:cubicBezTo>
                    <a:pt x="650" y="2135"/>
                    <a:pt x="378" y="1590"/>
                    <a:pt x="126" y="1005"/>
                  </a:cubicBezTo>
                  <a:cubicBezTo>
                    <a:pt x="64" y="879"/>
                    <a:pt x="22" y="733"/>
                    <a:pt x="1" y="586"/>
                  </a:cubicBezTo>
                  <a:cubicBezTo>
                    <a:pt x="43" y="523"/>
                    <a:pt x="43" y="419"/>
                    <a:pt x="43" y="3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61;p40">
              <a:extLst>
                <a:ext uri="{FF2B5EF4-FFF2-40B4-BE49-F238E27FC236}">
                  <a16:creationId xmlns:a16="http://schemas.microsoft.com/office/drawing/2014/main" id="{A0F86F68-1E1A-2DB8-90F4-FEDA412C5257}"/>
                </a:ext>
              </a:extLst>
            </p:cNvPr>
            <p:cNvSpPr/>
            <p:nvPr/>
          </p:nvSpPr>
          <p:spPr>
            <a:xfrm>
              <a:off x="7711700" y="384600"/>
              <a:ext cx="553475" cy="449350"/>
            </a:xfrm>
            <a:custGeom>
              <a:avLst/>
              <a:gdLst/>
              <a:ahLst/>
              <a:cxnLst/>
              <a:rect l="l" t="t" r="r" b="b"/>
              <a:pathLst>
                <a:path w="22139" h="17974" extrusionOk="0">
                  <a:moveTo>
                    <a:pt x="15317" y="12492"/>
                  </a:moveTo>
                  <a:cubicBezTo>
                    <a:pt x="15066" y="12805"/>
                    <a:pt x="15212" y="13077"/>
                    <a:pt x="15212" y="13370"/>
                  </a:cubicBezTo>
                  <a:cubicBezTo>
                    <a:pt x="15233" y="13914"/>
                    <a:pt x="15003" y="14270"/>
                    <a:pt x="14543" y="14521"/>
                  </a:cubicBezTo>
                  <a:cubicBezTo>
                    <a:pt x="13873" y="14898"/>
                    <a:pt x="13246" y="14835"/>
                    <a:pt x="12618" y="14291"/>
                  </a:cubicBezTo>
                  <a:cubicBezTo>
                    <a:pt x="12513" y="14186"/>
                    <a:pt x="12409" y="14103"/>
                    <a:pt x="12283" y="13998"/>
                  </a:cubicBezTo>
                  <a:cubicBezTo>
                    <a:pt x="12032" y="14186"/>
                    <a:pt x="12116" y="14396"/>
                    <a:pt x="12116" y="14584"/>
                  </a:cubicBezTo>
                  <a:cubicBezTo>
                    <a:pt x="12137" y="14961"/>
                    <a:pt x="11990" y="15337"/>
                    <a:pt x="11802" y="15672"/>
                  </a:cubicBezTo>
                  <a:cubicBezTo>
                    <a:pt x="11341" y="16530"/>
                    <a:pt x="10651" y="17137"/>
                    <a:pt x="9835" y="17660"/>
                  </a:cubicBezTo>
                  <a:cubicBezTo>
                    <a:pt x="9709" y="17743"/>
                    <a:pt x="9584" y="17785"/>
                    <a:pt x="9458" y="17827"/>
                  </a:cubicBezTo>
                  <a:cubicBezTo>
                    <a:pt x="8349" y="17974"/>
                    <a:pt x="7366" y="17681"/>
                    <a:pt x="6424" y="17116"/>
                  </a:cubicBezTo>
                  <a:cubicBezTo>
                    <a:pt x="6215" y="16990"/>
                    <a:pt x="6111" y="16781"/>
                    <a:pt x="6027" y="16530"/>
                  </a:cubicBezTo>
                  <a:cubicBezTo>
                    <a:pt x="5859" y="15902"/>
                    <a:pt x="5734" y="15274"/>
                    <a:pt x="5839" y="14605"/>
                  </a:cubicBezTo>
                  <a:cubicBezTo>
                    <a:pt x="5859" y="14417"/>
                    <a:pt x="5859" y="14270"/>
                    <a:pt x="5901" y="14019"/>
                  </a:cubicBezTo>
                  <a:lnTo>
                    <a:pt x="5441" y="14019"/>
                  </a:lnTo>
                  <a:cubicBezTo>
                    <a:pt x="4499" y="14019"/>
                    <a:pt x="3558" y="14040"/>
                    <a:pt x="2616" y="14019"/>
                  </a:cubicBezTo>
                  <a:cubicBezTo>
                    <a:pt x="1821" y="13998"/>
                    <a:pt x="1047" y="13747"/>
                    <a:pt x="461" y="13161"/>
                  </a:cubicBezTo>
                  <a:cubicBezTo>
                    <a:pt x="189" y="12910"/>
                    <a:pt x="1" y="12617"/>
                    <a:pt x="43" y="12220"/>
                  </a:cubicBezTo>
                  <a:cubicBezTo>
                    <a:pt x="64" y="11989"/>
                    <a:pt x="43" y="11759"/>
                    <a:pt x="64" y="11508"/>
                  </a:cubicBezTo>
                  <a:cubicBezTo>
                    <a:pt x="64" y="11383"/>
                    <a:pt x="85" y="11194"/>
                    <a:pt x="168" y="11090"/>
                  </a:cubicBezTo>
                  <a:cubicBezTo>
                    <a:pt x="796" y="10295"/>
                    <a:pt x="1152" y="9290"/>
                    <a:pt x="1947" y="8579"/>
                  </a:cubicBezTo>
                  <a:cubicBezTo>
                    <a:pt x="2261" y="8307"/>
                    <a:pt x="2574" y="8056"/>
                    <a:pt x="2909" y="7847"/>
                  </a:cubicBezTo>
                  <a:cubicBezTo>
                    <a:pt x="3307" y="7616"/>
                    <a:pt x="3746" y="7428"/>
                    <a:pt x="4165" y="7219"/>
                  </a:cubicBezTo>
                  <a:cubicBezTo>
                    <a:pt x="4227" y="7198"/>
                    <a:pt x="4269" y="7177"/>
                    <a:pt x="4332" y="7177"/>
                  </a:cubicBezTo>
                  <a:cubicBezTo>
                    <a:pt x="5295" y="7072"/>
                    <a:pt x="6257" y="6926"/>
                    <a:pt x="7199" y="7303"/>
                  </a:cubicBezTo>
                  <a:cubicBezTo>
                    <a:pt x="7701" y="7512"/>
                    <a:pt x="8203" y="7637"/>
                    <a:pt x="8726" y="7616"/>
                  </a:cubicBezTo>
                  <a:cubicBezTo>
                    <a:pt x="8956" y="7365"/>
                    <a:pt x="9207" y="7093"/>
                    <a:pt x="9458" y="6863"/>
                  </a:cubicBezTo>
                  <a:cubicBezTo>
                    <a:pt x="9165" y="6256"/>
                    <a:pt x="8600" y="5838"/>
                    <a:pt x="8119" y="5357"/>
                  </a:cubicBezTo>
                  <a:cubicBezTo>
                    <a:pt x="7994" y="5231"/>
                    <a:pt x="7826" y="5189"/>
                    <a:pt x="7659" y="5106"/>
                  </a:cubicBezTo>
                  <a:cubicBezTo>
                    <a:pt x="7512" y="5022"/>
                    <a:pt x="7324" y="5001"/>
                    <a:pt x="7199" y="4896"/>
                  </a:cubicBezTo>
                  <a:cubicBezTo>
                    <a:pt x="6571" y="4436"/>
                    <a:pt x="5818" y="4269"/>
                    <a:pt x="5043" y="4143"/>
                  </a:cubicBezTo>
                  <a:cubicBezTo>
                    <a:pt x="4939" y="4122"/>
                    <a:pt x="4834" y="3997"/>
                    <a:pt x="4688" y="3934"/>
                  </a:cubicBezTo>
                  <a:cubicBezTo>
                    <a:pt x="4813" y="3829"/>
                    <a:pt x="4876" y="3746"/>
                    <a:pt x="4939" y="3746"/>
                  </a:cubicBezTo>
                  <a:cubicBezTo>
                    <a:pt x="5776" y="3578"/>
                    <a:pt x="6592" y="3662"/>
                    <a:pt x="7324" y="4122"/>
                  </a:cubicBezTo>
                  <a:cubicBezTo>
                    <a:pt x="7471" y="4185"/>
                    <a:pt x="7596" y="4290"/>
                    <a:pt x="7722" y="4310"/>
                  </a:cubicBezTo>
                  <a:cubicBezTo>
                    <a:pt x="8182" y="4457"/>
                    <a:pt x="8580" y="4687"/>
                    <a:pt x="8893" y="5001"/>
                  </a:cubicBezTo>
                  <a:cubicBezTo>
                    <a:pt x="9124" y="4938"/>
                    <a:pt x="9061" y="4813"/>
                    <a:pt x="9061" y="4708"/>
                  </a:cubicBezTo>
                  <a:cubicBezTo>
                    <a:pt x="9061" y="4603"/>
                    <a:pt x="9040" y="4478"/>
                    <a:pt x="9040" y="4373"/>
                  </a:cubicBezTo>
                  <a:cubicBezTo>
                    <a:pt x="8789" y="3201"/>
                    <a:pt x="8956" y="2030"/>
                    <a:pt x="8935" y="837"/>
                  </a:cubicBezTo>
                  <a:cubicBezTo>
                    <a:pt x="8935" y="523"/>
                    <a:pt x="9061" y="272"/>
                    <a:pt x="9375" y="126"/>
                  </a:cubicBezTo>
                  <a:cubicBezTo>
                    <a:pt x="9521" y="63"/>
                    <a:pt x="9730" y="0"/>
                    <a:pt x="9877" y="168"/>
                  </a:cubicBezTo>
                  <a:cubicBezTo>
                    <a:pt x="9981" y="293"/>
                    <a:pt x="10107" y="502"/>
                    <a:pt x="10044" y="607"/>
                  </a:cubicBezTo>
                  <a:cubicBezTo>
                    <a:pt x="9772" y="1444"/>
                    <a:pt x="9940" y="2302"/>
                    <a:pt x="9919" y="3139"/>
                  </a:cubicBezTo>
                  <a:cubicBezTo>
                    <a:pt x="9898" y="4038"/>
                    <a:pt x="10107" y="4896"/>
                    <a:pt x="10253" y="5754"/>
                  </a:cubicBezTo>
                  <a:cubicBezTo>
                    <a:pt x="10316" y="6005"/>
                    <a:pt x="10316" y="6235"/>
                    <a:pt x="10358" y="6466"/>
                  </a:cubicBezTo>
                  <a:cubicBezTo>
                    <a:pt x="10400" y="6528"/>
                    <a:pt x="10463" y="6570"/>
                    <a:pt x="10525" y="6612"/>
                  </a:cubicBezTo>
                  <a:cubicBezTo>
                    <a:pt x="10756" y="6487"/>
                    <a:pt x="10651" y="6277"/>
                    <a:pt x="10651" y="6152"/>
                  </a:cubicBezTo>
                  <a:cubicBezTo>
                    <a:pt x="10546" y="5085"/>
                    <a:pt x="10818" y="4143"/>
                    <a:pt x="11300" y="3201"/>
                  </a:cubicBezTo>
                  <a:cubicBezTo>
                    <a:pt x="12095" y="1758"/>
                    <a:pt x="11697" y="2176"/>
                    <a:pt x="13057" y="1172"/>
                  </a:cubicBezTo>
                  <a:cubicBezTo>
                    <a:pt x="13538" y="816"/>
                    <a:pt x="14082" y="607"/>
                    <a:pt x="14626" y="398"/>
                  </a:cubicBezTo>
                  <a:cubicBezTo>
                    <a:pt x="15359" y="105"/>
                    <a:pt x="16049" y="209"/>
                    <a:pt x="16677" y="565"/>
                  </a:cubicBezTo>
                  <a:cubicBezTo>
                    <a:pt x="17367" y="942"/>
                    <a:pt x="18079" y="1423"/>
                    <a:pt x="18623" y="2051"/>
                  </a:cubicBezTo>
                  <a:cubicBezTo>
                    <a:pt x="19020" y="2490"/>
                    <a:pt x="19355" y="2971"/>
                    <a:pt x="19544" y="3536"/>
                  </a:cubicBezTo>
                  <a:cubicBezTo>
                    <a:pt x="19711" y="4080"/>
                    <a:pt x="19732" y="4645"/>
                    <a:pt x="19523" y="5189"/>
                  </a:cubicBezTo>
                  <a:cubicBezTo>
                    <a:pt x="19292" y="5754"/>
                    <a:pt x="19104" y="6340"/>
                    <a:pt x="18832" y="6989"/>
                  </a:cubicBezTo>
                  <a:cubicBezTo>
                    <a:pt x="19816" y="7010"/>
                    <a:pt x="20506" y="7595"/>
                    <a:pt x="21217" y="8056"/>
                  </a:cubicBezTo>
                  <a:cubicBezTo>
                    <a:pt x="21824" y="8453"/>
                    <a:pt x="22138" y="9102"/>
                    <a:pt x="22033" y="9897"/>
                  </a:cubicBezTo>
                  <a:cubicBezTo>
                    <a:pt x="21950" y="10420"/>
                    <a:pt x="21761" y="10860"/>
                    <a:pt x="21343" y="11194"/>
                  </a:cubicBezTo>
                  <a:lnTo>
                    <a:pt x="21029" y="11508"/>
                  </a:lnTo>
                  <a:cubicBezTo>
                    <a:pt x="20673" y="11968"/>
                    <a:pt x="20171" y="12220"/>
                    <a:pt x="19627" y="12324"/>
                  </a:cubicBezTo>
                  <a:cubicBezTo>
                    <a:pt x="19146" y="12429"/>
                    <a:pt x="18707" y="12554"/>
                    <a:pt x="18267" y="12701"/>
                  </a:cubicBezTo>
                  <a:cubicBezTo>
                    <a:pt x="17451" y="12952"/>
                    <a:pt x="16635" y="12952"/>
                    <a:pt x="15840" y="12638"/>
                  </a:cubicBezTo>
                  <a:cubicBezTo>
                    <a:pt x="15694" y="12533"/>
                    <a:pt x="15484" y="12513"/>
                    <a:pt x="15317" y="12492"/>
                  </a:cubicBezTo>
                  <a:close/>
                  <a:moveTo>
                    <a:pt x="17095" y="11822"/>
                  </a:moveTo>
                  <a:cubicBezTo>
                    <a:pt x="17326" y="11801"/>
                    <a:pt x="17556" y="11780"/>
                    <a:pt x="17765" y="11717"/>
                  </a:cubicBezTo>
                  <a:cubicBezTo>
                    <a:pt x="18246" y="11592"/>
                    <a:pt x="18707" y="11383"/>
                    <a:pt x="19209" y="11341"/>
                  </a:cubicBezTo>
                  <a:cubicBezTo>
                    <a:pt x="19962" y="11215"/>
                    <a:pt x="20401" y="10734"/>
                    <a:pt x="20820" y="10211"/>
                  </a:cubicBezTo>
                  <a:cubicBezTo>
                    <a:pt x="21196" y="9730"/>
                    <a:pt x="21196" y="9207"/>
                    <a:pt x="20590" y="8767"/>
                  </a:cubicBezTo>
                  <a:cubicBezTo>
                    <a:pt x="20360" y="8579"/>
                    <a:pt x="20088" y="8453"/>
                    <a:pt x="19836" y="8328"/>
                  </a:cubicBezTo>
                  <a:cubicBezTo>
                    <a:pt x="19230" y="7972"/>
                    <a:pt x="18079" y="7930"/>
                    <a:pt x="17451" y="8244"/>
                  </a:cubicBezTo>
                  <a:cubicBezTo>
                    <a:pt x="16949" y="8474"/>
                    <a:pt x="16468" y="8767"/>
                    <a:pt x="15966" y="8997"/>
                  </a:cubicBezTo>
                  <a:cubicBezTo>
                    <a:pt x="15694" y="9102"/>
                    <a:pt x="15422" y="9186"/>
                    <a:pt x="15129" y="9207"/>
                  </a:cubicBezTo>
                  <a:cubicBezTo>
                    <a:pt x="14898" y="9248"/>
                    <a:pt x="14647" y="9165"/>
                    <a:pt x="14543" y="8935"/>
                  </a:cubicBezTo>
                  <a:cubicBezTo>
                    <a:pt x="14417" y="8663"/>
                    <a:pt x="14480" y="8370"/>
                    <a:pt x="14647" y="8202"/>
                  </a:cubicBezTo>
                  <a:cubicBezTo>
                    <a:pt x="14836" y="8014"/>
                    <a:pt x="15066" y="7847"/>
                    <a:pt x="15317" y="7784"/>
                  </a:cubicBezTo>
                  <a:cubicBezTo>
                    <a:pt x="15903" y="7575"/>
                    <a:pt x="16531" y="7365"/>
                    <a:pt x="17158" y="7219"/>
                  </a:cubicBezTo>
                  <a:cubicBezTo>
                    <a:pt x="17619" y="7114"/>
                    <a:pt x="17932" y="6884"/>
                    <a:pt x="18079" y="6487"/>
                  </a:cubicBezTo>
                  <a:cubicBezTo>
                    <a:pt x="18309" y="5963"/>
                    <a:pt x="18476" y="5440"/>
                    <a:pt x="18707" y="4917"/>
                  </a:cubicBezTo>
                  <a:cubicBezTo>
                    <a:pt x="18916" y="4457"/>
                    <a:pt x="18874" y="3976"/>
                    <a:pt x="18644" y="3557"/>
                  </a:cubicBezTo>
                  <a:cubicBezTo>
                    <a:pt x="18518" y="3285"/>
                    <a:pt x="18330" y="3013"/>
                    <a:pt x="18121" y="2762"/>
                  </a:cubicBezTo>
                  <a:cubicBezTo>
                    <a:pt x="17639" y="2134"/>
                    <a:pt x="16928" y="1737"/>
                    <a:pt x="16217" y="1339"/>
                  </a:cubicBezTo>
                  <a:cubicBezTo>
                    <a:pt x="15861" y="1130"/>
                    <a:pt x="15463" y="1130"/>
                    <a:pt x="15024" y="1235"/>
                  </a:cubicBezTo>
                  <a:cubicBezTo>
                    <a:pt x="14124" y="1507"/>
                    <a:pt x="13476" y="2051"/>
                    <a:pt x="12764" y="2595"/>
                  </a:cubicBezTo>
                  <a:cubicBezTo>
                    <a:pt x="12702" y="2657"/>
                    <a:pt x="12639" y="2720"/>
                    <a:pt x="12618" y="2804"/>
                  </a:cubicBezTo>
                  <a:cubicBezTo>
                    <a:pt x="12304" y="3432"/>
                    <a:pt x="11927" y="4059"/>
                    <a:pt x="11718" y="4708"/>
                  </a:cubicBezTo>
                  <a:cubicBezTo>
                    <a:pt x="11404" y="5650"/>
                    <a:pt x="11530" y="6570"/>
                    <a:pt x="12450" y="7386"/>
                  </a:cubicBezTo>
                  <a:cubicBezTo>
                    <a:pt x="13497" y="8307"/>
                    <a:pt x="14522" y="9269"/>
                    <a:pt x="14773" y="10734"/>
                  </a:cubicBezTo>
                  <a:cubicBezTo>
                    <a:pt x="14836" y="10985"/>
                    <a:pt x="14961" y="11152"/>
                    <a:pt x="15170" y="11278"/>
                  </a:cubicBezTo>
                  <a:cubicBezTo>
                    <a:pt x="15756" y="11550"/>
                    <a:pt x="16384" y="11717"/>
                    <a:pt x="17095" y="11822"/>
                  </a:cubicBezTo>
                  <a:close/>
                  <a:moveTo>
                    <a:pt x="7094" y="16279"/>
                  </a:moveTo>
                  <a:cubicBezTo>
                    <a:pt x="7261" y="16362"/>
                    <a:pt x="7471" y="16488"/>
                    <a:pt x="7680" y="16593"/>
                  </a:cubicBezTo>
                  <a:cubicBezTo>
                    <a:pt x="8559" y="16990"/>
                    <a:pt x="9375" y="16927"/>
                    <a:pt x="10107" y="16195"/>
                  </a:cubicBezTo>
                  <a:cubicBezTo>
                    <a:pt x="10693" y="15588"/>
                    <a:pt x="11195" y="14961"/>
                    <a:pt x="11069" y="14019"/>
                  </a:cubicBezTo>
                  <a:cubicBezTo>
                    <a:pt x="11049" y="13873"/>
                    <a:pt x="11049" y="13747"/>
                    <a:pt x="11069" y="13580"/>
                  </a:cubicBezTo>
                  <a:cubicBezTo>
                    <a:pt x="11153" y="13036"/>
                    <a:pt x="10944" y="12533"/>
                    <a:pt x="10672" y="12094"/>
                  </a:cubicBezTo>
                  <a:cubicBezTo>
                    <a:pt x="10567" y="11906"/>
                    <a:pt x="10463" y="11759"/>
                    <a:pt x="10337" y="11571"/>
                  </a:cubicBezTo>
                  <a:cubicBezTo>
                    <a:pt x="9940" y="11027"/>
                    <a:pt x="9605" y="10441"/>
                    <a:pt x="9375" y="9792"/>
                  </a:cubicBezTo>
                  <a:cubicBezTo>
                    <a:pt x="9270" y="9520"/>
                    <a:pt x="9103" y="9269"/>
                    <a:pt x="8956" y="8997"/>
                  </a:cubicBezTo>
                  <a:cubicBezTo>
                    <a:pt x="8831" y="8788"/>
                    <a:pt x="8663" y="8663"/>
                    <a:pt x="8412" y="8621"/>
                  </a:cubicBezTo>
                  <a:cubicBezTo>
                    <a:pt x="7910" y="8537"/>
                    <a:pt x="7471" y="8370"/>
                    <a:pt x="6989" y="8139"/>
                  </a:cubicBezTo>
                  <a:cubicBezTo>
                    <a:pt x="6278" y="7805"/>
                    <a:pt x="5504" y="7909"/>
                    <a:pt x="4730" y="7993"/>
                  </a:cubicBezTo>
                  <a:cubicBezTo>
                    <a:pt x="3935" y="8411"/>
                    <a:pt x="3118" y="8767"/>
                    <a:pt x="2470" y="9479"/>
                  </a:cubicBezTo>
                  <a:cubicBezTo>
                    <a:pt x="1905" y="10085"/>
                    <a:pt x="1633" y="10818"/>
                    <a:pt x="1173" y="11466"/>
                  </a:cubicBezTo>
                  <a:cubicBezTo>
                    <a:pt x="901" y="11906"/>
                    <a:pt x="1131" y="12450"/>
                    <a:pt x="1633" y="12701"/>
                  </a:cubicBezTo>
                  <a:cubicBezTo>
                    <a:pt x="1989" y="12868"/>
                    <a:pt x="2386" y="12973"/>
                    <a:pt x="2826" y="12973"/>
                  </a:cubicBezTo>
                  <a:cubicBezTo>
                    <a:pt x="3432" y="12952"/>
                    <a:pt x="4018" y="12952"/>
                    <a:pt x="4604" y="12973"/>
                  </a:cubicBezTo>
                  <a:cubicBezTo>
                    <a:pt x="5169" y="13015"/>
                    <a:pt x="5629" y="12868"/>
                    <a:pt x="6111" y="12554"/>
                  </a:cubicBezTo>
                  <a:cubicBezTo>
                    <a:pt x="6424" y="12345"/>
                    <a:pt x="6696" y="12199"/>
                    <a:pt x="6801" y="11801"/>
                  </a:cubicBezTo>
                  <a:lnTo>
                    <a:pt x="6885" y="11655"/>
                  </a:lnTo>
                  <a:cubicBezTo>
                    <a:pt x="7073" y="11362"/>
                    <a:pt x="7429" y="11257"/>
                    <a:pt x="7743" y="11404"/>
                  </a:cubicBezTo>
                  <a:cubicBezTo>
                    <a:pt x="7994" y="11508"/>
                    <a:pt x="8077" y="11780"/>
                    <a:pt x="7994" y="12094"/>
                  </a:cubicBezTo>
                  <a:cubicBezTo>
                    <a:pt x="7889" y="12429"/>
                    <a:pt x="7805" y="12764"/>
                    <a:pt x="7492" y="13015"/>
                  </a:cubicBezTo>
                  <a:cubicBezTo>
                    <a:pt x="7366" y="13119"/>
                    <a:pt x="7261" y="13266"/>
                    <a:pt x="7199" y="13433"/>
                  </a:cubicBezTo>
                  <a:cubicBezTo>
                    <a:pt x="6864" y="14375"/>
                    <a:pt x="6634" y="15274"/>
                    <a:pt x="7094" y="16279"/>
                  </a:cubicBezTo>
                  <a:close/>
                  <a:moveTo>
                    <a:pt x="9626" y="7679"/>
                  </a:moveTo>
                  <a:cubicBezTo>
                    <a:pt x="9626" y="7784"/>
                    <a:pt x="9605" y="7888"/>
                    <a:pt x="9626" y="7993"/>
                  </a:cubicBezTo>
                  <a:cubicBezTo>
                    <a:pt x="9668" y="8119"/>
                    <a:pt x="9709" y="8265"/>
                    <a:pt x="9772" y="8411"/>
                  </a:cubicBezTo>
                  <a:cubicBezTo>
                    <a:pt x="10023" y="8955"/>
                    <a:pt x="10253" y="9520"/>
                    <a:pt x="10567" y="10085"/>
                  </a:cubicBezTo>
                  <a:cubicBezTo>
                    <a:pt x="10818" y="10525"/>
                    <a:pt x="11069" y="10964"/>
                    <a:pt x="11404" y="11341"/>
                  </a:cubicBezTo>
                  <a:cubicBezTo>
                    <a:pt x="11697" y="11655"/>
                    <a:pt x="11969" y="11927"/>
                    <a:pt x="12095" y="12345"/>
                  </a:cubicBezTo>
                  <a:cubicBezTo>
                    <a:pt x="12116" y="12450"/>
                    <a:pt x="12199" y="12554"/>
                    <a:pt x="12283" y="12638"/>
                  </a:cubicBezTo>
                  <a:cubicBezTo>
                    <a:pt x="12597" y="12931"/>
                    <a:pt x="12932" y="13224"/>
                    <a:pt x="13266" y="13538"/>
                  </a:cubicBezTo>
                  <a:cubicBezTo>
                    <a:pt x="13601" y="13810"/>
                    <a:pt x="13685" y="13810"/>
                    <a:pt x="14187" y="13496"/>
                  </a:cubicBezTo>
                  <a:cubicBezTo>
                    <a:pt x="14396" y="12617"/>
                    <a:pt x="14103" y="11759"/>
                    <a:pt x="13915" y="10880"/>
                  </a:cubicBezTo>
                  <a:cubicBezTo>
                    <a:pt x="13748" y="10106"/>
                    <a:pt x="13371" y="9479"/>
                    <a:pt x="12848" y="8893"/>
                  </a:cubicBezTo>
                  <a:cubicBezTo>
                    <a:pt x="12304" y="8328"/>
                    <a:pt x="11781" y="7742"/>
                    <a:pt x="10944" y="7533"/>
                  </a:cubicBezTo>
                  <a:cubicBezTo>
                    <a:pt x="10442" y="7407"/>
                    <a:pt x="10044" y="7365"/>
                    <a:pt x="9626" y="7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62;p40">
              <a:extLst>
                <a:ext uri="{FF2B5EF4-FFF2-40B4-BE49-F238E27FC236}">
                  <a16:creationId xmlns:a16="http://schemas.microsoft.com/office/drawing/2014/main" id="{AE662612-3190-F51D-F6C0-072BAEAE7829}"/>
                </a:ext>
              </a:extLst>
            </p:cNvPr>
            <p:cNvSpPr/>
            <p:nvPr/>
          </p:nvSpPr>
          <p:spPr>
            <a:xfrm>
              <a:off x="8365575" y="904025"/>
              <a:ext cx="56525" cy="31400"/>
            </a:xfrm>
            <a:custGeom>
              <a:avLst/>
              <a:gdLst/>
              <a:ahLst/>
              <a:cxnLst/>
              <a:rect l="l" t="t" r="r" b="b"/>
              <a:pathLst>
                <a:path w="2261" h="1256" extrusionOk="0">
                  <a:moveTo>
                    <a:pt x="1130" y="0"/>
                  </a:moveTo>
                  <a:cubicBezTo>
                    <a:pt x="1423" y="84"/>
                    <a:pt x="1674" y="105"/>
                    <a:pt x="1946" y="168"/>
                  </a:cubicBezTo>
                  <a:cubicBezTo>
                    <a:pt x="2156" y="251"/>
                    <a:pt x="2260" y="419"/>
                    <a:pt x="2260" y="649"/>
                  </a:cubicBezTo>
                  <a:cubicBezTo>
                    <a:pt x="2239" y="837"/>
                    <a:pt x="2135" y="984"/>
                    <a:pt x="1967" y="1047"/>
                  </a:cubicBezTo>
                  <a:cubicBezTo>
                    <a:pt x="1402" y="1256"/>
                    <a:pt x="816" y="1214"/>
                    <a:pt x="272" y="1026"/>
                  </a:cubicBezTo>
                  <a:cubicBezTo>
                    <a:pt x="147" y="963"/>
                    <a:pt x="0" y="754"/>
                    <a:pt x="0" y="628"/>
                  </a:cubicBezTo>
                  <a:cubicBezTo>
                    <a:pt x="0" y="503"/>
                    <a:pt x="147" y="293"/>
                    <a:pt x="272" y="230"/>
                  </a:cubicBezTo>
                  <a:cubicBezTo>
                    <a:pt x="523" y="126"/>
                    <a:pt x="879" y="84"/>
                    <a:pt x="1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63;p40">
              <a:extLst>
                <a:ext uri="{FF2B5EF4-FFF2-40B4-BE49-F238E27FC236}">
                  <a16:creationId xmlns:a16="http://schemas.microsoft.com/office/drawing/2014/main" id="{FE04CE53-1FE3-C322-7E97-A95321E3C966}"/>
                </a:ext>
              </a:extLst>
            </p:cNvPr>
            <p:cNvSpPr/>
            <p:nvPr/>
          </p:nvSpPr>
          <p:spPr>
            <a:xfrm>
              <a:off x="8156325" y="868450"/>
              <a:ext cx="51825" cy="37175"/>
            </a:xfrm>
            <a:custGeom>
              <a:avLst/>
              <a:gdLst/>
              <a:ahLst/>
              <a:cxnLst/>
              <a:rect l="l" t="t" r="r" b="b"/>
              <a:pathLst>
                <a:path w="2073" h="1487" extrusionOk="0">
                  <a:moveTo>
                    <a:pt x="712" y="42"/>
                  </a:moveTo>
                  <a:cubicBezTo>
                    <a:pt x="1047" y="42"/>
                    <a:pt x="1445" y="252"/>
                    <a:pt x="1821" y="503"/>
                  </a:cubicBezTo>
                  <a:cubicBezTo>
                    <a:pt x="2072" y="691"/>
                    <a:pt x="2031" y="1151"/>
                    <a:pt x="1717" y="1319"/>
                  </a:cubicBezTo>
                  <a:cubicBezTo>
                    <a:pt x="1466" y="1444"/>
                    <a:pt x="1215" y="1486"/>
                    <a:pt x="943" y="1402"/>
                  </a:cubicBezTo>
                  <a:cubicBezTo>
                    <a:pt x="712" y="1298"/>
                    <a:pt x="482" y="1151"/>
                    <a:pt x="273" y="1026"/>
                  </a:cubicBezTo>
                  <a:cubicBezTo>
                    <a:pt x="64" y="900"/>
                    <a:pt x="1" y="628"/>
                    <a:pt x="85" y="398"/>
                  </a:cubicBezTo>
                  <a:cubicBezTo>
                    <a:pt x="147" y="147"/>
                    <a:pt x="315" y="1"/>
                    <a:pt x="71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64;p40">
              <a:extLst>
                <a:ext uri="{FF2B5EF4-FFF2-40B4-BE49-F238E27FC236}">
                  <a16:creationId xmlns:a16="http://schemas.microsoft.com/office/drawing/2014/main" id="{5119733B-92AD-EB48-DFE0-E6F8FC653E34}"/>
                </a:ext>
              </a:extLst>
            </p:cNvPr>
            <p:cNvSpPr/>
            <p:nvPr/>
          </p:nvSpPr>
          <p:spPr>
            <a:xfrm>
              <a:off x="8513600" y="990325"/>
              <a:ext cx="35075" cy="42925"/>
            </a:xfrm>
            <a:custGeom>
              <a:avLst/>
              <a:gdLst/>
              <a:ahLst/>
              <a:cxnLst/>
              <a:rect l="l" t="t" r="r" b="b"/>
              <a:pathLst>
                <a:path w="1403" h="1717" extrusionOk="0">
                  <a:moveTo>
                    <a:pt x="1" y="461"/>
                  </a:moveTo>
                  <a:cubicBezTo>
                    <a:pt x="43" y="377"/>
                    <a:pt x="126" y="231"/>
                    <a:pt x="252" y="126"/>
                  </a:cubicBezTo>
                  <a:cubicBezTo>
                    <a:pt x="461" y="1"/>
                    <a:pt x="775" y="22"/>
                    <a:pt x="921" y="210"/>
                  </a:cubicBezTo>
                  <a:cubicBezTo>
                    <a:pt x="1068" y="440"/>
                    <a:pt x="1235" y="712"/>
                    <a:pt x="1340" y="963"/>
                  </a:cubicBezTo>
                  <a:cubicBezTo>
                    <a:pt x="1403" y="1172"/>
                    <a:pt x="1277" y="1465"/>
                    <a:pt x="1089" y="1591"/>
                  </a:cubicBezTo>
                  <a:cubicBezTo>
                    <a:pt x="921" y="1716"/>
                    <a:pt x="649" y="1696"/>
                    <a:pt x="440" y="1549"/>
                  </a:cubicBezTo>
                  <a:cubicBezTo>
                    <a:pt x="105" y="1298"/>
                    <a:pt x="22" y="963"/>
                    <a:pt x="1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65;p40">
              <a:extLst>
                <a:ext uri="{FF2B5EF4-FFF2-40B4-BE49-F238E27FC236}">
                  <a16:creationId xmlns:a16="http://schemas.microsoft.com/office/drawing/2014/main" id="{26214896-6549-5251-73CA-26D8BDD5083A}"/>
                </a:ext>
              </a:extLst>
            </p:cNvPr>
            <p:cNvSpPr/>
            <p:nvPr/>
          </p:nvSpPr>
          <p:spPr>
            <a:xfrm>
              <a:off x="8464425" y="918150"/>
              <a:ext cx="37175" cy="39250"/>
            </a:xfrm>
            <a:custGeom>
              <a:avLst/>
              <a:gdLst/>
              <a:ahLst/>
              <a:cxnLst/>
              <a:rect l="l" t="t" r="r" b="b"/>
              <a:pathLst>
                <a:path w="1487" h="1570" extrusionOk="0">
                  <a:moveTo>
                    <a:pt x="1487" y="1088"/>
                  </a:moveTo>
                  <a:cubicBezTo>
                    <a:pt x="1445" y="1151"/>
                    <a:pt x="1361" y="1339"/>
                    <a:pt x="1235" y="1423"/>
                  </a:cubicBezTo>
                  <a:cubicBezTo>
                    <a:pt x="1026" y="1570"/>
                    <a:pt x="754" y="1549"/>
                    <a:pt x="587" y="1402"/>
                  </a:cubicBezTo>
                  <a:cubicBezTo>
                    <a:pt x="419" y="1235"/>
                    <a:pt x="294" y="1026"/>
                    <a:pt x="168" y="837"/>
                  </a:cubicBezTo>
                  <a:cubicBezTo>
                    <a:pt x="1" y="607"/>
                    <a:pt x="1" y="419"/>
                    <a:pt x="126" y="293"/>
                  </a:cubicBezTo>
                  <a:cubicBezTo>
                    <a:pt x="315" y="105"/>
                    <a:pt x="503" y="0"/>
                    <a:pt x="754" y="84"/>
                  </a:cubicBezTo>
                  <a:cubicBezTo>
                    <a:pt x="1131" y="189"/>
                    <a:pt x="1466" y="607"/>
                    <a:pt x="1487" y="10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66;p40">
              <a:extLst>
                <a:ext uri="{FF2B5EF4-FFF2-40B4-BE49-F238E27FC236}">
                  <a16:creationId xmlns:a16="http://schemas.microsoft.com/office/drawing/2014/main" id="{F96AA385-D91D-C3AE-4CA1-9901A26BE6C9}"/>
                </a:ext>
              </a:extLst>
            </p:cNvPr>
            <p:cNvSpPr/>
            <p:nvPr/>
          </p:nvSpPr>
          <p:spPr>
            <a:xfrm>
              <a:off x="8255200" y="894600"/>
              <a:ext cx="44475" cy="32975"/>
            </a:xfrm>
            <a:custGeom>
              <a:avLst/>
              <a:gdLst/>
              <a:ahLst/>
              <a:cxnLst/>
              <a:rect l="l" t="t" r="r" b="b"/>
              <a:pathLst>
                <a:path w="1779" h="1319" extrusionOk="0">
                  <a:moveTo>
                    <a:pt x="942" y="1319"/>
                  </a:moveTo>
                  <a:cubicBezTo>
                    <a:pt x="314" y="1319"/>
                    <a:pt x="1" y="942"/>
                    <a:pt x="105" y="482"/>
                  </a:cubicBezTo>
                  <a:cubicBezTo>
                    <a:pt x="168" y="210"/>
                    <a:pt x="440" y="1"/>
                    <a:pt x="691" y="84"/>
                  </a:cubicBezTo>
                  <a:cubicBezTo>
                    <a:pt x="942" y="168"/>
                    <a:pt x="1172" y="252"/>
                    <a:pt x="1423" y="398"/>
                  </a:cubicBezTo>
                  <a:cubicBezTo>
                    <a:pt x="1779" y="607"/>
                    <a:pt x="1737" y="1047"/>
                    <a:pt x="1340" y="1235"/>
                  </a:cubicBezTo>
                  <a:cubicBezTo>
                    <a:pt x="1214" y="1256"/>
                    <a:pt x="1026" y="1298"/>
                    <a:pt x="942" y="13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67;p40">
              <a:extLst>
                <a:ext uri="{FF2B5EF4-FFF2-40B4-BE49-F238E27FC236}">
                  <a16:creationId xmlns:a16="http://schemas.microsoft.com/office/drawing/2014/main" id="{FB56017D-91A4-5D41-B987-E11815CB7CE2}"/>
                </a:ext>
              </a:extLst>
            </p:cNvPr>
            <p:cNvSpPr/>
            <p:nvPr/>
          </p:nvSpPr>
          <p:spPr>
            <a:xfrm>
              <a:off x="8539250" y="1095475"/>
              <a:ext cx="28250" cy="35600"/>
            </a:xfrm>
            <a:custGeom>
              <a:avLst/>
              <a:gdLst/>
              <a:ahLst/>
              <a:cxnLst/>
              <a:rect l="l" t="t" r="r" b="b"/>
              <a:pathLst>
                <a:path w="1130" h="1424" extrusionOk="0">
                  <a:moveTo>
                    <a:pt x="460" y="1423"/>
                  </a:moveTo>
                  <a:cubicBezTo>
                    <a:pt x="335" y="1277"/>
                    <a:pt x="146" y="1172"/>
                    <a:pt x="42" y="1026"/>
                  </a:cubicBezTo>
                  <a:cubicBezTo>
                    <a:pt x="0" y="942"/>
                    <a:pt x="0" y="775"/>
                    <a:pt x="0" y="670"/>
                  </a:cubicBezTo>
                  <a:cubicBezTo>
                    <a:pt x="21" y="335"/>
                    <a:pt x="188" y="42"/>
                    <a:pt x="460" y="21"/>
                  </a:cubicBezTo>
                  <a:cubicBezTo>
                    <a:pt x="670" y="0"/>
                    <a:pt x="879" y="126"/>
                    <a:pt x="983" y="398"/>
                  </a:cubicBezTo>
                  <a:cubicBezTo>
                    <a:pt x="1130" y="754"/>
                    <a:pt x="1088" y="1067"/>
                    <a:pt x="816" y="1256"/>
                  </a:cubicBezTo>
                  <a:cubicBezTo>
                    <a:pt x="753" y="1339"/>
                    <a:pt x="628" y="1360"/>
                    <a:pt x="460" y="14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68;p40">
              <a:extLst>
                <a:ext uri="{FF2B5EF4-FFF2-40B4-BE49-F238E27FC236}">
                  <a16:creationId xmlns:a16="http://schemas.microsoft.com/office/drawing/2014/main" id="{5EF3F55F-F5AD-7D63-E8B3-5D5897E0A040}"/>
                </a:ext>
              </a:extLst>
            </p:cNvPr>
            <p:cNvSpPr/>
            <p:nvPr/>
          </p:nvSpPr>
          <p:spPr>
            <a:xfrm>
              <a:off x="8098275" y="803575"/>
              <a:ext cx="31400" cy="29850"/>
            </a:xfrm>
            <a:custGeom>
              <a:avLst/>
              <a:gdLst/>
              <a:ahLst/>
              <a:cxnLst/>
              <a:rect l="l" t="t" r="r" b="b"/>
              <a:pathLst>
                <a:path w="1256" h="1194" extrusionOk="0">
                  <a:moveTo>
                    <a:pt x="712" y="1194"/>
                  </a:moveTo>
                  <a:cubicBezTo>
                    <a:pt x="524" y="1110"/>
                    <a:pt x="293" y="1089"/>
                    <a:pt x="168" y="963"/>
                  </a:cubicBezTo>
                  <a:cubicBezTo>
                    <a:pt x="63" y="859"/>
                    <a:pt x="0" y="650"/>
                    <a:pt x="0" y="482"/>
                  </a:cubicBezTo>
                  <a:cubicBezTo>
                    <a:pt x="0" y="294"/>
                    <a:pt x="126" y="168"/>
                    <a:pt x="314" y="127"/>
                  </a:cubicBezTo>
                  <a:cubicBezTo>
                    <a:pt x="712" y="1"/>
                    <a:pt x="1256" y="399"/>
                    <a:pt x="1256" y="817"/>
                  </a:cubicBezTo>
                  <a:cubicBezTo>
                    <a:pt x="1256" y="901"/>
                    <a:pt x="1214" y="1005"/>
                    <a:pt x="1130" y="1026"/>
                  </a:cubicBezTo>
                  <a:cubicBezTo>
                    <a:pt x="1005" y="1110"/>
                    <a:pt x="858" y="1131"/>
                    <a:pt x="712" y="11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1636;p61">
            <a:extLst>
              <a:ext uri="{FF2B5EF4-FFF2-40B4-BE49-F238E27FC236}">
                <a16:creationId xmlns:a16="http://schemas.microsoft.com/office/drawing/2014/main" id="{7754DB3D-DAC0-8468-86F8-83846D406194}"/>
              </a:ext>
            </a:extLst>
          </p:cNvPr>
          <p:cNvGrpSpPr/>
          <p:nvPr/>
        </p:nvGrpSpPr>
        <p:grpSpPr>
          <a:xfrm>
            <a:off x="6696586" y="595565"/>
            <a:ext cx="530382" cy="1278885"/>
            <a:chOff x="7535154" y="939325"/>
            <a:chExt cx="643933" cy="1955285"/>
          </a:xfrm>
        </p:grpSpPr>
        <p:sp>
          <p:nvSpPr>
            <p:cNvPr id="43" name="Google Shape;1637;p61">
              <a:extLst>
                <a:ext uri="{FF2B5EF4-FFF2-40B4-BE49-F238E27FC236}">
                  <a16:creationId xmlns:a16="http://schemas.microsoft.com/office/drawing/2014/main" id="{6E3E107C-0E7A-29C8-4AFD-E5567110A709}"/>
                </a:ext>
              </a:extLst>
            </p:cNvPr>
            <p:cNvSpPr/>
            <p:nvPr/>
          </p:nvSpPr>
          <p:spPr>
            <a:xfrm>
              <a:off x="7802933" y="1519843"/>
              <a:ext cx="107696" cy="173270"/>
            </a:xfrm>
            <a:custGeom>
              <a:avLst/>
              <a:gdLst/>
              <a:ahLst/>
              <a:cxnLst/>
              <a:rect l="l" t="t" r="r" b="b"/>
              <a:pathLst>
                <a:path w="3265" h="5253" extrusionOk="0">
                  <a:moveTo>
                    <a:pt x="900" y="1"/>
                  </a:moveTo>
                  <a:lnTo>
                    <a:pt x="900" y="1696"/>
                  </a:lnTo>
                  <a:lnTo>
                    <a:pt x="1" y="5253"/>
                  </a:lnTo>
                  <a:lnTo>
                    <a:pt x="1423" y="5253"/>
                  </a:lnTo>
                  <a:lnTo>
                    <a:pt x="3265" y="1696"/>
                  </a:lnTo>
                  <a:lnTo>
                    <a:pt x="32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8;p61">
              <a:extLst>
                <a:ext uri="{FF2B5EF4-FFF2-40B4-BE49-F238E27FC236}">
                  <a16:creationId xmlns:a16="http://schemas.microsoft.com/office/drawing/2014/main" id="{5D5B0959-CDCE-5E56-DF4C-92986850B7ED}"/>
                </a:ext>
              </a:extLst>
            </p:cNvPr>
            <p:cNvSpPr/>
            <p:nvPr/>
          </p:nvSpPr>
          <p:spPr>
            <a:xfrm>
              <a:off x="7546171" y="955818"/>
              <a:ext cx="617743" cy="828616"/>
            </a:xfrm>
            <a:custGeom>
              <a:avLst/>
              <a:gdLst/>
              <a:ahLst/>
              <a:cxnLst/>
              <a:rect l="l" t="t" r="r" b="b"/>
              <a:pathLst>
                <a:path w="18728" h="25121" extrusionOk="0">
                  <a:moveTo>
                    <a:pt x="3140" y="2160"/>
                  </a:moveTo>
                  <a:cubicBezTo>
                    <a:pt x="3140" y="2160"/>
                    <a:pt x="3140" y="2160"/>
                    <a:pt x="3140" y="2160"/>
                  </a:cubicBezTo>
                  <a:cubicBezTo>
                    <a:pt x="3131" y="2171"/>
                    <a:pt x="3123" y="2181"/>
                    <a:pt x="3114" y="2191"/>
                  </a:cubicBezTo>
                  <a:lnTo>
                    <a:pt x="3114" y="2191"/>
                  </a:lnTo>
                  <a:cubicBezTo>
                    <a:pt x="3121" y="2182"/>
                    <a:pt x="3130" y="2172"/>
                    <a:pt x="3140" y="2160"/>
                  </a:cubicBezTo>
                  <a:close/>
                  <a:moveTo>
                    <a:pt x="8771" y="1"/>
                  </a:moveTo>
                  <a:cubicBezTo>
                    <a:pt x="8182" y="1"/>
                    <a:pt x="7592" y="53"/>
                    <a:pt x="7010" y="152"/>
                  </a:cubicBezTo>
                  <a:cubicBezTo>
                    <a:pt x="6362" y="256"/>
                    <a:pt x="5692" y="445"/>
                    <a:pt x="5065" y="612"/>
                  </a:cubicBezTo>
                  <a:cubicBezTo>
                    <a:pt x="4646" y="758"/>
                    <a:pt x="4228" y="863"/>
                    <a:pt x="3893" y="1177"/>
                  </a:cubicBezTo>
                  <a:cubicBezTo>
                    <a:pt x="3704" y="1386"/>
                    <a:pt x="3558" y="1595"/>
                    <a:pt x="3391" y="1825"/>
                  </a:cubicBezTo>
                  <a:cubicBezTo>
                    <a:pt x="3328" y="1930"/>
                    <a:pt x="3286" y="1951"/>
                    <a:pt x="3223" y="2056"/>
                  </a:cubicBezTo>
                  <a:cubicBezTo>
                    <a:pt x="3189" y="2098"/>
                    <a:pt x="3161" y="2133"/>
                    <a:pt x="3140" y="2160"/>
                  </a:cubicBezTo>
                  <a:lnTo>
                    <a:pt x="3140" y="2160"/>
                  </a:lnTo>
                  <a:cubicBezTo>
                    <a:pt x="3140" y="2139"/>
                    <a:pt x="3160" y="2139"/>
                    <a:pt x="3160" y="2118"/>
                  </a:cubicBezTo>
                  <a:lnTo>
                    <a:pt x="3160" y="2118"/>
                  </a:lnTo>
                  <a:cubicBezTo>
                    <a:pt x="3114" y="2181"/>
                    <a:pt x="3087" y="2217"/>
                    <a:pt x="3081" y="2227"/>
                  </a:cubicBezTo>
                  <a:lnTo>
                    <a:pt x="3081" y="2227"/>
                  </a:lnTo>
                  <a:cubicBezTo>
                    <a:pt x="3092" y="2215"/>
                    <a:pt x="3103" y="2203"/>
                    <a:pt x="3114" y="2191"/>
                  </a:cubicBezTo>
                  <a:lnTo>
                    <a:pt x="3114" y="2191"/>
                  </a:lnTo>
                  <a:cubicBezTo>
                    <a:pt x="3092" y="2217"/>
                    <a:pt x="3081" y="2230"/>
                    <a:pt x="3080" y="2230"/>
                  </a:cubicBezTo>
                  <a:cubicBezTo>
                    <a:pt x="3080" y="2230"/>
                    <a:pt x="3080" y="2229"/>
                    <a:pt x="3081" y="2227"/>
                  </a:cubicBezTo>
                  <a:lnTo>
                    <a:pt x="3081" y="2227"/>
                  </a:lnTo>
                  <a:cubicBezTo>
                    <a:pt x="3010" y="2303"/>
                    <a:pt x="2928" y="2372"/>
                    <a:pt x="2847" y="2453"/>
                  </a:cubicBezTo>
                  <a:cubicBezTo>
                    <a:pt x="2784" y="2495"/>
                    <a:pt x="2763" y="2558"/>
                    <a:pt x="2721" y="2579"/>
                  </a:cubicBezTo>
                  <a:cubicBezTo>
                    <a:pt x="2282" y="2976"/>
                    <a:pt x="1884" y="3416"/>
                    <a:pt x="1466" y="3834"/>
                  </a:cubicBezTo>
                  <a:cubicBezTo>
                    <a:pt x="984" y="4315"/>
                    <a:pt x="650" y="4880"/>
                    <a:pt x="461" y="5529"/>
                  </a:cubicBezTo>
                  <a:cubicBezTo>
                    <a:pt x="1" y="7182"/>
                    <a:pt x="127" y="8940"/>
                    <a:pt x="608" y="10551"/>
                  </a:cubicBezTo>
                  <a:cubicBezTo>
                    <a:pt x="963" y="11806"/>
                    <a:pt x="1361" y="13145"/>
                    <a:pt x="1989" y="14401"/>
                  </a:cubicBezTo>
                  <a:cubicBezTo>
                    <a:pt x="1926" y="14526"/>
                    <a:pt x="1947" y="14714"/>
                    <a:pt x="2010" y="14861"/>
                  </a:cubicBezTo>
                  <a:cubicBezTo>
                    <a:pt x="2240" y="15468"/>
                    <a:pt x="2637" y="15991"/>
                    <a:pt x="3098" y="16472"/>
                  </a:cubicBezTo>
                  <a:cubicBezTo>
                    <a:pt x="3077" y="16744"/>
                    <a:pt x="3160" y="17037"/>
                    <a:pt x="3412" y="17246"/>
                  </a:cubicBezTo>
                  <a:cubicBezTo>
                    <a:pt x="3976" y="17727"/>
                    <a:pt x="4604" y="18104"/>
                    <a:pt x="5232" y="18481"/>
                  </a:cubicBezTo>
                  <a:cubicBezTo>
                    <a:pt x="5483" y="18732"/>
                    <a:pt x="5755" y="19004"/>
                    <a:pt x="6027" y="19213"/>
                  </a:cubicBezTo>
                  <a:cubicBezTo>
                    <a:pt x="6529" y="19548"/>
                    <a:pt x="7157" y="19862"/>
                    <a:pt x="7659" y="20280"/>
                  </a:cubicBezTo>
                  <a:cubicBezTo>
                    <a:pt x="7806" y="20782"/>
                    <a:pt x="8078" y="21222"/>
                    <a:pt x="8496" y="21536"/>
                  </a:cubicBezTo>
                  <a:cubicBezTo>
                    <a:pt x="8517" y="21619"/>
                    <a:pt x="8580" y="21661"/>
                    <a:pt x="8622" y="21745"/>
                  </a:cubicBezTo>
                  <a:cubicBezTo>
                    <a:pt x="8329" y="22121"/>
                    <a:pt x="8098" y="22561"/>
                    <a:pt x="7952" y="23000"/>
                  </a:cubicBezTo>
                  <a:cubicBezTo>
                    <a:pt x="7764" y="23502"/>
                    <a:pt x="7806" y="23921"/>
                    <a:pt x="8015" y="24402"/>
                  </a:cubicBezTo>
                  <a:cubicBezTo>
                    <a:pt x="8257" y="24910"/>
                    <a:pt x="8814" y="25120"/>
                    <a:pt x="9385" y="25120"/>
                  </a:cubicBezTo>
                  <a:cubicBezTo>
                    <a:pt x="9896" y="25120"/>
                    <a:pt x="10418" y="24951"/>
                    <a:pt x="10735" y="24674"/>
                  </a:cubicBezTo>
                  <a:cubicBezTo>
                    <a:pt x="10944" y="24528"/>
                    <a:pt x="11049" y="24130"/>
                    <a:pt x="10944" y="23879"/>
                  </a:cubicBezTo>
                  <a:cubicBezTo>
                    <a:pt x="10777" y="23398"/>
                    <a:pt x="10609" y="22833"/>
                    <a:pt x="10295" y="22435"/>
                  </a:cubicBezTo>
                  <a:cubicBezTo>
                    <a:pt x="10484" y="22331"/>
                    <a:pt x="10630" y="22163"/>
                    <a:pt x="10714" y="21954"/>
                  </a:cubicBezTo>
                  <a:cubicBezTo>
                    <a:pt x="11132" y="21849"/>
                    <a:pt x="11551" y="21703"/>
                    <a:pt x="11927" y="21494"/>
                  </a:cubicBezTo>
                  <a:cubicBezTo>
                    <a:pt x="12890" y="20908"/>
                    <a:pt x="13518" y="20029"/>
                    <a:pt x="14334" y="19276"/>
                  </a:cubicBezTo>
                  <a:cubicBezTo>
                    <a:pt x="15338" y="18292"/>
                    <a:pt x="16112" y="17121"/>
                    <a:pt x="16845" y="15949"/>
                  </a:cubicBezTo>
                  <a:cubicBezTo>
                    <a:pt x="17221" y="15342"/>
                    <a:pt x="17619" y="14756"/>
                    <a:pt x="17891" y="14087"/>
                  </a:cubicBezTo>
                  <a:cubicBezTo>
                    <a:pt x="18079" y="13564"/>
                    <a:pt x="18205" y="12978"/>
                    <a:pt x="18330" y="12434"/>
                  </a:cubicBezTo>
                  <a:cubicBezTo>
                    <a:pt x="18623" y="11178"/>
                    <a:pt x="18728" y="9881"/>
                    <a:pt x="18456" y="8584"/>
                  </a:cubicBezTo>
                  <a:cubicBezTo>
                    <a:pt x="18205" y="7412"/>
                    <a:pt x="17577" y="6429"/>
                    <a:pt x="16761" y="5529"/>
                  </a:cubicBezTo>
                  <a:lnTo>
                    <a:pt x="16677" y="5383"/>
                  </a:lnTo>
                  <a:cubicBezTo>
                    <a:pt x="16614" y="5194"/>
                    <a:pt x="16531" y="5006"/>
                    <a:pt x="16426" y="4838"/>
                  </a:cubicBezTo>
                  <a:cubicBezTo>
                    <a:pt x="16410" y="4792"/>
                    <a:pt x="16325" y="4582"/>
                    <a:pt x="16317" y="4582"/>
                  </a:cubicBezTo>
                  <a:lnTo>
                    <a:pt x="16317" y="4582"/>
                  </a:lnTo>
                  <a:cubicBezTo>
                    <a:pt x="16315" y="4582"/>
                    <a:pt x="16321" y="4607"/>
                    <a:pt x="16342" y="4671"/>
                  </a:cubicBezTo>
                  <a:cubicBezTo>
                    <a:pt x="16238" y="4357"/>
                    <a:pt x="15987" y="4127"/>
                    <a:pt x="15736" y="3918"/>
                  </a:cubicBezTo>
                  <a:cubicBezTo>
                    <a:pt x="15464" y="3646"/>
                    <a:pt x="15568" y="3730"/>
                    <a:pt x="15359" y="3374"/>
                  </a:cubicBezTo>
                  <a:cubicBezTo>
                    <a:pt x="15045" y="2809"/>
                    <a:pt x="14836" y="2223"/>
                    <a:pt x="14313" y="1805"/>
                  </a:cubicBezTo>
                  <a:cubicBezTo>
                    <a:pt x="13413" y="1093"/>
                    <a:pt x="12220" y="591"/>
                    <a:pt x="11111" y="298"/>
                  </a:cubicBezTo>
                  <a:cubicBezTo>
                    <a:pt x="10345" y="95"/>
                    <a:pt x="9558" y="1"/>
                    <a:pt x="87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9;p61">
              <a:extLst>
                <a:ext uri="{FF2B5EF4-FFF2-40B4-BE49-F238E27FC236}">
                  <a16:creationId xmlns:a16="http://schemas.microsoft.com/office/drawing/2014/main" id="{09E80590-AC7E-59B6-DD5A-E235326F63C6}"/>
                </a:ext>
              </a:extLst>
            </p:cNvPr>
            <p:cNvSpPr/>
            <p:nvPr/>
          </p:nvSpPr>
          <p:spPr>
            <a:xfrm>
              <a:off x="7535154" y="939325"/>
              <a:ext cx="643933" cy="1955285"/>
            </a:xfrm>
            <a:custGeom>
              <a:avLst/>
              <a:gdLst/>
              <a:ahLst/>
              <a:cxnLst/>
              <a:rect l="l" t="t" r="r" b="b"/>
              <a:pathLst>
                <a:path w="19522" h="59278" extrusionOk="0">
                  <a:moveTo>
                    <a:pt x="8203" y="1140"/>
                  </a:moveTo>
                  <a:cubicBezTo>
                    <a:pt x="11190" y="1140"/>
                    <a:pt x="13920" y="2682"/>
                    <a:pt x="15693" y="5129"/>
                  </a:cubicBezTo>
                  <a:cubicBezTo>
                    <a:pt x="16739" y="6552"/>
                    <a:pt x="17471" y="8163"/>
                    <a:pt x="17785" y="9900"/>
                  </a:cubicBezTo>
                  <a:cubicBezTo>
                    <a:pt x="18057" y="11553"/>
                    <a:pt x="18225" y="13289"/>
                    <a:pt x="17723" y="14901"/>
                  </a:cubicBezTo>
                  <a:cubicBezTo>
                    <a:pt x="17220" y="16595"/>
                    <a:pt x="16111" y="18060"/>
                    <a:pt x="14982" y="19399"/>
                  </a:cubicBezTo>
                  <a:cubicBezTo>
                    <a:pt x="13935" y="20676"/>
                    <a:pt x="12680" y="21596"/>
                    <a:pt x="11215" y="22349"/>
                  </a:cubicBezTo>
                  <a:lnTo>
                    <a:pt x="11194" y="22391"/>
                  </a:lnTo>
                  <a:cubicBezTo>
                    <a:pt x="11056" y="22252"/>
                    <a:pt x="10905" y="22170"/>
                    <a:pt x="10719" y="22170"/>
                  </a:cubicBezTo>
                  <a:cubicBezTo>
                    <a:pt x="10652" y="22170"/>
                    <a:pt x="10581" y="22181"/>
                    <a:pt x="10504" y="22203"/>
                  </a:cubicBezTo>
                  <a:lnTo>
                    <a:pt x="10483" y="22203"/>
                  </a:lnTo>
                  <a:cubicBezTo>
                    <a:pt x="10483" y="22182"/>
                    <a:pt x="10504" y="22140"/>
                    <a:pt x="10504" y="22140"/>
                  </a:cubicBezTo>
                  <a:cubicBezTo>
                    <a:pt x="10588" y="21910"/>
                    <a:pt x="10399" y="21659"/>
                    <a:pt x="10190" y="21596"/>
                  </a:cubicBezTo>
                  <a:cubicBezTo>
                    <a:pt x="10152" y="21590"/>
                    <a:pt x="10113" y="21587"/>
                    <a:pt x="10074" y="21587"/>
                  </a:cubicBezTo>
                  <a:cubicBezTo>
                    <a:pt x="9857" y="21587"/>
                    <a:pt x="9635" y="21678"/>
                    <a:pt x="9458" y="21784"/>
                  </a:cubicBezTo>
                  <a:cubicBezTo>
                    <a:pt x="8328" y="20864"/>
                    <a:pt x="6947" y="20215"/>
                    <a:pt x="5796" y="19253"/>
                  </a:cubicBezTo>
                  <a:cubicBezTo>
                    <a:pt x="4666" y="18290"/>
                    <a:pt x="3578" y="17328"/>
                    <a:pt x="2783" y="16072"/>
                  </a:cubicBezTo>
                  <a:cubicBezTo>
                    <a:pt x="2009" y="14796"/>
                    <a:pt x="1674" y="13457"/>
                    <a:pt x="1381" y="11992"/>
                  </a:cubicBezTo>
                  <a:cubicBezTo>
                    <a:pt x="1088" y="10611"/>
                    <a:pt x="1005" y="9168"/>
                    <a:pt x="1193" y="7787"/>
                  </a:cubicBezTo>
                  <a:cubicBezTo>
                    <a:pt x="1423" y="6196"/>
                    <a:pt x="1904" y="4543"/>
                    <a:pt x="3055" y="3372"/>
                  </a:cubicBezTo>
                  <a:cubicBezTo>
                    <a:pt x="4227" y="2158"/>
                    <a:pt x="5712" y="1321"/>
                    <a:pt x="7428" y="1175"/>
                  </a:cubicBezTo>
                  <a:cubicBezTo>
                    <a:pt x="7688" y="1152"/>
                    <a:pt x="7947" y="1140"/>
                    <a:pt x="8203" y="1140"/>
                  </a:cubicBezTo>
                  <a:close/>
                  <a:moveTo>
                    <a:pt x="10336" y="22475"/>
                  </a:moveTo>
                  <a:cubicBezTo>
                    <a:pt x="10336" y="22538"/>
                    <a:pt x="10378" y="22559"/>
                    <a:pt x="10399" y="22621"/>
                  </a:cubicBezTo>
                  <a:cubicBezTo>
                    <a:pt x="10357" y="22600"/>
                    <a:pt x="10316" y="22600"/>
                    <a:pt x="10274" y="22559"/>
                  </a:cubicBezTo>
                  <a:lnTo>
                    <a:pt x="10336" y="22475"/>
                  </a:lnTo>
                  <a:close/>
                  <a:moveTo>
                    <a:pt x="9772" y="22935"/>
                  </a:moveTo>
                  <a:cubicBezTo>
                    <a:pt x="9772" y="22977"/>
                    <a:pt x="9772" y="23040"/>
                    <a:pt x="9792" y="23082"/>
                  </a:cubicBezTo>
                  <a:cubicBezTo>
                    <a:pt x="9960" y="23542"/>
                    <a:pt x="10085" y="23919"/>
                    <a:pt x="10295" y="24316"/>
                  </a:cubicBezTo>
                  <a:cubicBezTo>
                    <a:pt x="10377" y="24482"/>
                    <a:pt x="10890" y="25446"/>
                    <a:pt x="10638" y="25446"/>
                  </a:cubicBezTo>
                  <a:cubicBezTo>
                    <a:pt x="10635" y="25446"/>
                    <a:pt x="10632" y="25446"/>
                    <a:pt x="10629" y="25446"/>
                  </a:cubicBezTo>
                  <a:cubicBezTo>
                    <a:pt x="10357" y="25425"/>
                    <a:pt x="10064" y="25279"/>
                    <a:pt x="9772" y="25216"/>
                  </a:cubicBezTo>
                  <a:cubicBezTo>
                    <a:pt x="9479" y="25132"/>
                    <a:pt x="9248" y="25028"/>
                    <a:pt x="8956" y="24923"/>
                  </a:cubicBezTo>
                  <a:cubicBezTo>
                    <a:pt x="8830" y="24860"/>
                    <a:pt x="8056" y="24735"/>
                    <a:pt x="8056" y="24714"/>
                  </a:cubicBezTo>
                  <a:cubicBezTo>
                    <a:pt x="7847" y="24295"/>
                    <a:pt x="8956" y="23479"/>
                    <a:pt x="9207" y="23291"/>
                  </a:cubicBezTo>
                  <a:cubicBezTo>
                    <a:pt x="9353" y="23186"/>
                    <a:pt x="9562" y="23061"/>
                    <a:pt x="9772" y="22935"/>
                  </a:cubicBezTo>
                  <a:close/>
                  <a:moveTo>
                    <a:pt x="8265" y="0"/>
                  </a:moveTo>
                  <a:cubicBezTo>
                    <a:pt x="7422" y="0"/>
                    <a:pt x="6577" y="126"/>
                    <a:pt x="5754" y="401"/>
                  </a:cubicBezTo>
                  <a:cubicBezTo>
                    <a:pt x="4227" y="924"/>
                    <a:pt x="2888" y="1844"/>
                    <a:pt x="1883" y="3079"/>
                  </a:cubicBezTo>
                  <a:cubicBezTo>
                    <a:pt x="900" y="4250"/>
                    <a:pt x="419" y="5841"/>
                    <a:pt x="209" y="7347"/>
                  </a:cubicBezTo>
                  <a:cubicBezTo>
                    <a:pt x="0" y="8875"/>
                    <a:pt x="21" y="10423"/>
                    <a:pt x="314" y="11950"/>
                  </a:cubicBezTo>
                  <a:cubicBezTo>
                    <a:pt x="628" y="13541"/>
                    <a:pt x="963" y="15089"/>
                    <a:pt x="1800" y="16491"/>
                  </a:cubicBezTo>
                  <a:cubicBezTo>
                    <a:pt x="2637" y="17872"/>
                    <a:pt x="3808" y="19002"/>
                    <a:pt x="5043" y="20048"/>
                  </a:cubicBezTo>
                  <a:cubicBezTo>
                    <a:pt x="6173" y="20927"/>
                    <a:pt x="7365" y="21868"/>
                    <a:pt x="8704" y="22391"/>
                  </a:cubicBezTo>
                  <a:cubicBezTo>
                    <a:pt x="8391" y="22621"/>
                    <a:pt x="8077" y="22914"/>
                    <a:pt x="7805" y="23186"/>
                  </a:cubicBezTo>
                  <a:cubicBezTo>
                    <a:pt x="7365" y="23709"/>
                    <a:pt x="6654" y="25069"/>
                    <a:pt x="7784" y="25383"/>
                  </a:cubicBezTo>
                  <a:cubicBezTo>
                    <a:pt x="8119" y="25488"/>
                    <a:pt x="8474" y="25530"/>
                    <a:pt x="8809" y="25676"/>
                  </a:cubicBezTo>
                  <a:cubicBezTo>
                    <a:pt x="9123" y="25802"/>
                    <a:pt x="9437" y="25906"/>
                    <a:pt x="9772" y="25969"/>
                  </a:cubicBezTo>
                  <a:cubicBezTo>
                    <a:pt x="10091" y="26031"/>
                    <a:pt x="10432" y="26171"/>
                    <a:pt x="10748" y="26171"/>
                  </a:cubicBezTo>
                  <a:cubicBezTo>
                    <a:pt x="10970" y="26171"/>
                    <a:pt x="11180" y="26102"/>
                    <a:pt x="11362" y="25885"/>
                  </a:cubicBezTo>
                  <a:cubicBezTo>
                    <a:pt x="11697" y="25488"/>
                    <a:pt x="11445" y="24839"/>
                    <a:pt x="11257" y="24421"/>
                  </a:cubicBezTo>
                  <a:cubicBezTo>
                    <a:pt x="11153" y="24170"/>
                    <a:pt x="11027" y="23919"/>
                    <a:pt x="10839" y="23689"/>
                  </a:cubicBezTo>
                  <a:cubicBezTo>
                    <a:pt x="10692" y="23479"/>
                    <a:pt x="10650" y="23124"/>
                    <a:pt x="10588" y="22852"/>
                  </a:cubicBezTo>
                  <a:cubicBezTo>
                    <a:pt x="10567" y="22810"/>
                    <a:pt x="10567" y="22747"/>
                    <a:pt x="10525" y="22726"/>
                  </a:cubicBezTo>
                  <a:cubicBezTo>
                    <a:pt x="10567" y="22726"/>
                    <a:pt x="10588" y="22747"/>
                    <a:pt x="10629" y="22747"/>
                  </a:cubicBezTo>
                  <a:cubicBezTo>
                    <a:pt x="10734" y="22747"/>
                    <a:pt x="11006" y="23396"/>
                    <a:pt x="11048" y="23479"/>
                  </a:cubicBezTo>
                  <a:lnTo>
                    <a:pt x="11759" y="24651"/>
                  </a:lnTo>
                  <a:cubicBezTo>
                    <a:pt x="12199" y="25383"/>
                    <a:pt x="12575" y="26178"/>
                    <a:pt x="12910" y="26953"/>
                  </a:cubicBezTo>
                  <a:cubicBezTo>
                    <a:pt x="13601" y="28564"/>
                    <a:pt x="14124" y="30175"/>
                    <a:pt x="14479" y="31870"/>
                  </a:cubicBezTo>
                  <a:cubicBezTo>
                    <a:pt x="15191" y="35155"/>
                    <a:pt x="15526" y="38523"/>
                    <a:pt x="15170" y="41850"/>
                  </a:cubicBezTo>
                  <a:cubicBezTo>
                    <a:pt x="14982" y="43545"/>
                    <a:pt x="14710" y="45219"/>
                    <a:pt x="14647" y="46914"/>
                  </a:cubicBezTo>
                  <a:cubicBezTo>
                    <a:pt x="14563" y="48483"/>
                    <a:pt x="14228" y="50031"/>
                    <a:pt x="14228" y="51622"/>
                  </a:cubicBezTo>
                  <a:cubicBezTo>
                    <a:pt x="14228" y="53212"/>
                    <a:pt x="14563" y="54844"/>
                    <a:pt x="15023" y="56392"/>
                  </a:cubicBezTo>
                  <a:cubicBezTo>
                    <a:pt x="15358" y="57459"/>
                    <a:pt x="15756" y="58694"/>
                    <a:pt x="16844" y="59238"/>
                  </a:cubicBezTo>
                  <a:cubicBezTo>
                    <a:pt x="16896" y="59265"/>
                    <a:pt x="16950" y="59278"/>
                    <a:pt x="17003" y="59278"/>
                  </a:cubicBezTo>
                  <a:cubicBezTo>
                    <a:pt x="17311" y="59278"/>
                    <a:pt x="17587" y="58863"/>
                    <a:pt x="17283" y="58631"/>
                  </a:cubicBezTo>
                  <a:cubicBezTo>
                    <a:pt x="16153" y="57773"/>
                    <a:pt x="15902" y="55932"/>
                    <a:pt x="15609" y="54635"/>
                  </a:cubicBezTo>
                  <a:cubicBezTo>
                    <a:pt x="15233" y="52982"/>
                    <a:pt x="15170" y="51370"/>
                    <a:pt x="15379" y="49717"/>
                  </a:cubicBezTo>
                  <a:cubicBezTo>
                    <a:pt x="15484" y="48922"/>
                    <a:pt x="15609" y="48169"/>
                    <a:pt x="15651" y="47395"/>
                  </a:cubicBezTo>
                  <a:cubicBezTo>
                    <a:pt x="15693" y="46495"/>
                    <a:pt x="15756" y="45616"/>
                    <a:pt x="15860" y="44738"/>
                  </a:cubicBezTo>
                  <a:cubicBezTo>
                    <a:pt x="16049" y="43043"/>
                    <a:pt x="16362" y="41348"/>
                    <a:pt x="16362" y="39653"/>
                  </a:cubicBezTo>
                  <a:cubicBezTo>
                    <a:pt x="16383" y="36222"/>
                    <a:pt x="15944" y="32665"/>
                    <a:pt x="14877" y="29422"/>
                  </a:cubicBezTo>
                  <a:cubicBezTo>
                    <a:pt x="14354" y="27810"/>
                    <a:pt x="13705" y="26199"/>
                    <a:pt x="12826" y="24756"/>
                  </a:cubicBezTo>
                  <a:cubicBezTo>
                    <a:pt x="12450" y="24107"/>
                    <a:pt x="11885" y="23521"/>
                    <a:pt x="11508" y="22893"/>
                  </a:cubicBezTo>
                  <a:lnTo>
                    <a:pt x="11529" y="22893"/>
                  </a:lnTo>
                  <a:cubicBezTo>
                    <a:pt x="12492" y="22433"/>
                    <a:pt x="13433" y="21931"/>
                    <a:pt x="14291" y="21261"/>
                  </a:cubicBezTo>
                  <a:cubicBezTo>
                    <a:pt x="15107" y="20634"/>
                    <a:pt x="15735" y="19859"/>
                    <a:pt x="16425" y="19106"/>
                  </a:cubicBezTo>
                  <a:cubicBezTo>
                    <a:pt x="17806" y="17537"/>
                    <a:pt x="18852" y="15612"/>
                    <a:pt x="19083" y="13520"/>
                  </a:cubicBezTo>
                  <a:cubicBezTo>
                    <a:pt x="19522" y="9335"/>
                    <a:pt x="17785" y="4732"/>
                    <a:pt x="14375" y="2158"/>
                  </a:cubicBezTo>
                  <a:cubicBezTo>
                    <a:pt x="12624" y="845"/>
                    <a:pt x="10449" y="0"/>
                    <a:pt x="8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" name="Google Shape;710;p45">
            <a:extLst>
              <a:ext uri="{FF2B5EF4-FFF2-40B4-BE49-F238E27FC236}">
                <a16:creationId xmlns:a16="http://schemas.microsoft.com/office/drawing/2014/main" id="{9BCE5627-8A68-2B39-CCC5-F03AF454F62A}"/>
              </a:ext>
            </a:extLst>
          </p:cNvPr>
          <p:cNvSpPr/>
          <p:nvPr/>
        </p:nvSpPr>
        <p:spPr>
          <a:xfrm>
            <a:off x="1192983" y="3025081"/>
            <a:ext cx="660119" cy="606320"/>
          </a:xfrm>
          <a:custGeom>
            <a:avLst/>
            <a:gdLst/>
            <a:ahLst/>
            <a:cxnLst/>
            <a:rect l="l" t="t" r="r" b="b"/>
            <a:pathLst>
              <a:path w="30759" h="26482" extrusionOk="0">
                <a:moveTo>
                  <a:pt x="7073" y="0"/>
                </a:moveTo>
                <a:cubicBezTo>
                  <a:pt x="6759" y="126"/>
                  <a:pt x="6529" y="272"/>
                  <a:pt x="6299" y="335"/>
                </a:cubicBezTo>
                <a:cubicBezTo>
                  <a:pt x="5671" y="544"/>
                  <a:pt x="5190" y="921"/>
                  <a:pt x="4750" y="1381"/>
                </a:cubicBezTo>
                <a:cubicBezTo>
                  <a:pt x="2763" y="3432"/>
                  <a:pt x="2407" y="3934"/>
                  <a:pt x="1152" y="6465"/>
                </a:cubicBezTo>
                <a:cubicBezTo>
                  <a:pt x="1152" y="6486"/>
                  <a:pt x="1110" y="6507"/>
                  <a:pt x="1110" y="6549"/>
                </a:cubicBezTo>
                <a:cubicBezTo>
                  <a:pt x="775" y="7114"/>
                  <a:pt x="587" y="7742"/>
                  <a:pt x="461" y="8390"/>
                </a:cubicBezTo>
                <a:cubicBezTo>
                  <a:pt x="377" y="8788"/>
                  <a:pt x="273" y="9186"/>
                  <a:pt x="231" y="9583"/>
                </a:cubicBezTo>
                <a:cubicBezTo>
                  <a:pt x="126" y="10462"/>
                  <a:pt x="1" y="11320"/>
                  <a:pt x="1" y="12219"/>
                </a:cubicBezTo>
                <a:cubicBezTo>
                  <a:pt x="1" y="13559"/>
                  <a:pt x="63" y="14919"/>
                  <a:pt x="126" y="16237"/>
                </a:cubicBezTo>
                <a:cubicBezTo>
                  <a:pt x="126" y="16509"/>
                  <a:pt x="147" y="16760"/>
                  <a:pt x="231" y="17011"/>
                </a:cubicBezTo>
                <a:cubicBezTo>
                  <a:pt x="880" y="19103"/>
                  <a:pt x="1905" y="20945"/>
                  <a:pt x="3516" y="22451"/>
                </a:cubicBezTo>
                <a:cubicBezTo>
                  <a:pt x="3621" y="22556"/>
                  <a:pt x="3725" y="22660"/>
                  <a:pt x="3872" y="22702"/>
                </a:cubicBezTo>
                <a:cubicBezTo>
                  <a:pt x="5483" y="23665"/>
                  <a:pt x="7115" y="24648"/>
                  <a:pt x="8998" y="25025"/>
                </a:cubicBezTo>
                <a:cubicBezTo>
                  <a:pt x="9061" y="25067"/>
                  <a:pt x="9144" y="25088"/>
                  <a:pt x="9228" y="25129"/>
                </a:cubicBezTo>
                <a:cubicBezTo>
                  <a:pt x="9751" y="25443"/>
                  <a:pt x="10358" y="25569"/>
                  <a:pt x="10923" y="25715"/>
                </a:cubicBezTo>
                <a:cubicBezTo>
                  <a:pt x="11446" y="25820"/>
                  <a:pt x="11969" y="25945"/>
                  <a:pt x="12471" y="26196"/>
                </a:cubicBezTo>
                <a:cubicBezTo>
                  <a:pt x="12618" y="26280"/>
                  <a:pt x="12785" y="26301"/>
                  <a:pt x="12973" y="26343"/>
                </a:cubicBezTo>
                <a:cubicBezTo>
                  <a:pt x="13681" y="26425"/>
                  <a:pt x="14401" y="26482"/>
                  <a:pt x="15124" y="26482"/>
                </a:cubicBezTo>
                <a:cubicBezTo>
                  <a:pt x="15321" y="26482"/>
                  <a:pt x="15518" y="26477"/>
                  <a:pt x="15714" y="26468"/>
                </a:cubicBezTo>
                <a:cubicBezTo>
                  <a:pt x="16021" y="26441"/>
                  <a:pt x="16323" y="26436"/>
                  <a:pt x="16624" y="26436"/>
                </a:cubicBezTo>
                <a:cubicBezTo>
                  <a:pt x="16774" y="26436"/>
                  <a:pt x="16924" y="26437"/>
                  <a:pt x="17074" y="26437"/>
                </a:cubicBezTo>
                <a:cubicBezTo>
                  <a:pt x="17524" y="26437"/>
                  <a:pt x="17974" y="26427"/>
                  <a:pt x="18434" y="26343"/>
                </a:cubicBezTo>
                <a:cubicBezTo>
                  <a:pt x="19606" y="26092"/>
                  <a:pt x="20820" y="25945"/>
                  <a:pt x="21991" y="25757"/>
                </a:cubicBezTo>
                <a:cubicBezTo>
                  <a:pt x="22598" y="25652"/>
                  <a:pt x="23142" y="25443"/>
                  <a:pt x="23686" y="25192"/>
                </a:cubicBezTo>
                <a:cubicBezTo>
                  <a:pt x="24419" y="24836"/>
                  <a:pt x="25151" y="24502"/>
                  <a:pt x="25862" y="24146"/>
                </a:cubicBezTo>
                <a:cubicBezTo>
                  <a:pt x="26218" y="23937"/>
                  <a:pt x="26616" y="23686"/>
                  <a:pt x="26908" y="23393"/>
                </a:cubicBezTo>
                <a:cubicBezTo>
                  <a:pt x="27515" y="22723"/>
                  <a:pt x="28143" y="22095"/>
                  <a:pt x="28624" y="21342"/>
                </a:cubicBezTo>
                <a:cubicBezTo>
                  <a:pt x="29147" y="20526"/>
                  <a:pt x="29566" y="19647"/>
                  <a:pt x="29733" y="18643"/>
                </a:cubicBezTo>
                <a:cubicBezTo>
                  <a:pt x="29775" y="18392"/>
                  <a:pt x="29817" y="18120"/>
                  <a:pt x="29942" y="17911"/>
                </a:cubicBezTo>
                <a:cubicBezTo>
                  <a:pt x="30256" y="17283"/>
                  <a:pt x="30382" y="16613"/>
                  <a:pt x="30549" y="15944"/>
                </a:cubicBezTo>
                <a:cubicBezTo>
                  <a:pt x="30654" y="15484"/>
                  <a:pt x="30758" y="15044"/>
                  <a:pt x="30675" y="14542"/>
                </a:cubicBezTo>
                <a:cubicBezTo>
                  <a:pt x="30570" y="14458"/>
                  <a:pt x="30445" y="14354"/>
                  <a:pt x="30340" y="14312"/>
                </a:cubicBezTo>
                <a:cubicBezTo>
                  <a:pt x="29649" y="13935"/>
                  <a:pt x="29168" y="13391"/>
                  <a:pt x="28750" y="12784"/>
                </a:cubicBezTo>
                <a:cubicBezTo>
                  <a:pt x="28582" y="12575"/>
                  <a:pt x="28478" y="12345"/>
                  <a:pt x="28352" y="12136"/>
                </a:cubicBezTo>
                <a:cubicBezTo>
                  <a:pt x="28274" y="12005"/>
                  <a:pt x="28171" y="11940"/>
                  <a:pt x="28053" y="11940"/>
                </a:cubicBezTo>
                <a:cubicBezTo>
                  <a:pt x="27983" y="11940"/>
                  <a:pt x="27908" y="11963"/>
                  <a:pt x="27829" y="12010"/>
                </a:cubicBezTo>
                <a:cubicBezTo>
                  <a:pt x="27662" y="12115"/>
                  <a:pt x="27536" y="12219"/>
                  <a:pt x="27411" y="12324"/>
                </a:cubicBezTo>
                <a:cubicBezTo>
                  <a:pt x="27181" y="12491"/>
                  <a:pt x="26971" y="12680"/>
                  <a:pt x="26720" y="12847"/>
                </a:cubicBezTo>
                <a:cubicBezTo>
                  <a:pt x="26333" y="13098"/>
                  <a:pt x="25983" y="13229"/>
                  <a:pt x="25637" y="13229"/>
                </a:cubicBezTo>
                <a:cubicBezTo>
                  <a:pt x="25292" y="13229"/>
                  <a:pt x="24952" y="13098"/>
                  <a:pt x="24586" y="12826"/>
                </a:cubicBezTo>
                <a:cubicBezTo>
                  <a:pt x="23833" y="12261"/>
                  <a:pt x="23163" y="11634"/>
                  <a:pt x="22828" y="10755"/>
                </a:cubicBezTo>
                <a:cubicBezTo>
                  <a:pt x="22619" y="10253"/>
                  <a:pt x="22473" y="9730"/>
                  <a:pt x="22243" y="9227"/>
                </a:cubicBezTo>
                <a:cubicBezTo>
                  <a:pt x="22201" y="9102"/>
                  <a:pt x="22222" y="8893"/>
                  <a:pt x="21929" y="8809"/>
                </a:cubicBezTo>
                <a:cubicBezTo>
                  <a:pt x="21761" y="8997"/>
                  <a:pt x="21594" y="9227"/>
                  <a:pt x="21385" y="9416"/>
                </a:cubicBezTo>
                <a:cubicBezTo>
                  <a:pt x="20832" y="9882"/>
                  <a:pt x="20209" y="10191"/>
                  <a:pt x="19479" y="10191"/>
                </a:cubicBezTo>
                <a:cubicBezTo>
                  <a:pt x="19324" y="10191"/>
                  <a:pt x="19164" y="10177"/>
                  <a:pt x="18999" y="10148"/>
                </a:cubicBezTo>
                <a:cubicBezTo>
                  <a:pt x="17890" y="9960"/>
                  <a:pt x="17012" y="9437"/>
                  <a:pt x="16447" y="8453"/>
                </a:cubicBezTo>
                <a:cubicBezTo>
                  <a:pt x="16279" y="8223"/>
                  <a:pt x="16175" y="7930"/>
                  <a:pt x="16028" y="7700"/>
                </a:cubicBezTo>
                <a:cubicBezTo>
                  <a:pt x="15589" y="7030"/>
                  <a:pt x="15421" y="6277"/>
                  <a:pt x="15401" y="5503"/>
                </a:cubicBezTo>
                <a:cubicBezTo>
                  <a:pt x="15401" y="5336"/>
                  <a:pt x="15484" y="5147"/>
                  <a:pt x="15233" y="5043"/>
                </a:cubicBezTo>
                <a:cubicBezTo>
                  <a:pt x="14919" y="5189"/>
                  <a:pt x="14710" y="5461"/>
                  <a:pt x="14438" y="5649"/>
                </a:cubicBezTo>
                <a:cubicBezTo>
                  <a:pt x="13863" y="6022"/>
                  <a:pt x="13254" y="6303"/>
                  <a:pt x="12610" y="6303"/>
                </a:cubicBezTo>
                <a:cubicBezTo>
                  <a:pt x="12387" y="6303"/>
                  <a:pt x="12159" y="6269"/>
                  <a:pt x="11927" y="6193"/>
                </a:cubicBezTo>
                <a:cubicBezTo>
                  <a:pt x="11216" y="5984"/>
                  <a:pt x="10504" y="5733"/>
                  <a:pt x="9835" y="5419"/>
                </a:cubicBezTo>
                <a:cubicBezTo>
                  <a:pt x="9375" y="5210"/>
                  <a:pt x="9019" y="4875"/>
                  <a:pt x="8747" y="4457"/>
                </a:cubicBezTo>
                <a:cubicBezTo>
                  <a:pt x="8098" y="3369"/>
                  <a:pt x="7491" y="2281"/>
                  <a:pt x="7282" y="1004"/>
                </a:cubicBezTo>
                <a:cubicBezTo>
                  <a:pt x="7240" y="691"/>
                  <a:pt x="7157" y="398"/>
                  <a:pt x="70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" name="Google Shape;722;p45">
            <a:extLst>
              <a:ext uri="{FF2B5EF4-FFF2-40B4-BE49-F238E27FC236}">
                <a16:creationId xmlns:a16="http://schemas.microsoft.com/office/drawing/2014/main" id="{6FC2DAFD-A750-77D1-122E-43C77B7112E6}"/>
              </a:ext>
            </a:extLst>
          </p:cNvPr>
          <p:cNvGrpSpPr/>
          <p:nvPr/>
        </p:nvGrpSpPr>
        <p:grpSpPr>
          <a:xfrm>
            <a:off x="2063857" y="2745113"/>
            <a:ext cx="254635" cy="282187"/>
            <a:chOff x="7653400" y="2205913"/>
            <a:chExt cx="296625" cy="308125"/>
          </a:xfrm>
        </p:grpSpPr>
        <p:sp>
          <p:nvSpPr>
            <p:cNvPr id="48" name="Google Shape;723;p45">
              <a:extLst>
                <a:ext uri="{FF2B5EF4-FFF2-40B4-BE49-F238E27FC236}">
                  <a16:creationId xmlns:a16="http://schemas.microsoft.com/office/drawing/2014/main" id="{C4B799EE-4BF6-DCDC-479E-241F4A6BA702}"/>
                </a:ext>
              </a:extLst>
            </p:cNvPr>
            <p:cNvSpPr/>
            <p:nvPr/>
          </p:nvSpPr>
          <p:spPr>
            <a:xfrm>
              <a:off x="7774250" y="2463788"/>
              <a:ext cx="175775" cy="50250"/>
            </a:xfrm>
            <a:custGeom>
              <a:avLst/>
              <a:gdLst/>
              <a:ahLst/>
              <a:cxnLst/>
              <a:rect l="l" t="t" r="r" b="b"/>
              <a:pathLst>
                <a:path w="7031" h="2010" extrusionOk="0">
                  <a:moveTo>
                    <a:pt x="1088" y="2009"/>
                  </a:moveTo>
                  <a:cubicBezTo>
                    <a:pt x="795" y="1967"/>
                    <a:pt x="565" y="1905"/>
                    <a:pt x="293" y="1842"/>
                  </a:cubicBezTo>
                  <a:cubicBezTo>
                    <a:pt x="105" y="1779"/>
                    <a:pt x="0" y="1654"/>
                    <a:pt x="0" y="1444"/>
                  </a:cubicBezTo>
                  <a:cubicBezTo>
                    <a:pt x="0" y="1256"/>
                    <a:pt x="167" y="1047"/>
                    <a:pt x="377" y="1047"/>
                  </a:cubicBezTo>
                  <a:cubicBezTo>
                    <a:pt x="900" y="1068"/>
                    <a:pt x="1360" y="858"/>
                    <a:pt x="1862" y="754"/>
                  </a:cubicBezTo>
                  <a:cubicBezTo>
                    <a:pt x="2051" y="712"/>
                    <a:pt x="2260" y="649"/>
                    <a:pt x="2469" y="691"/>
                  </a:cubicBezTo>
                  <a:cubicBezTo>
                    <a:pt x="3013" y="733"/>
                    <a:pt x="3557" y="607"/>
                    <a:pt x="4059" y="440"/>
                  </a:cubicBezTo>
                  <a:cubicBezTo>
                    <a:pt x="4687" y="273"/>
                    <a:pt x="5336" y="210"/>
                    <a:pt x="5963" y="84"/>
                  </a:cubicBezTo>
                  <a:cubicBezTo>
                    <a:pt x="6256" y="1"/>
                    <a:pt x="6549" y="105"/>
                    <a:pt x="6779" y="231"/>
                  </a:cubicBezTo>
                  <a:cubicBezTo>
                    <a:pt x="6947" y="335"/>
                    <a:pt x="7030" y="503"/>
                    <a:pt x="6989" y="649"/>
                  </a:cubicBezTo>
                  <a:cubicBezTo>
                    <a:pt x="6926" y="796"/>
                    <a:pt x="6821" y="921"/>
                    <a:pt x="6717" y="963"/>
                  </a:cubicBezTo>
                  <a:cubicBezTo>
                    <a:pt x="6445" y="1068"/>
                    <a:pt x="6131" y="1172"/>
                    <a:pt x="5817" y="1172"/>
                  </a:cubicBezTo>
                  <a:cubicBezTo>
                    <a:pt x="5043" y="1214"/>
                    <a:pt x="4373" y="1486"/>
                    <a:pt x="3641" y="1591"/>
                  </a:cubicBezTo>
                  <a:cubicBezTo>
                    <a:pt x="3432" y="1633"/>
                    <a:pt x="3243" y="1695"/>
                    <a:pt x="3055" y="1695"/>
                  </a:cubicBezTo>
                  <a:cubicBezTo>
                    <a:pt x="2490" y="1675"/>
                    <a:pt x="1946" y="1758"/>
                    <a:pt x="1381" y="1947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24;p45">
              <a:extLst>
                <a:ext uri="{FF2B5EF4-FFF2-40B4-BE49-F238E27FC236}">
                  <a16:creationId xmlns:a16="http://schemas.microsoft.com/office/drawing/2014/main" id="{68E683B2-0E79-3CB8-7318-FD727A0BF70B}"/>
                </a:ext>
              </a:extLst>
            </p:cNvPr>
            <p:cNvSpPr/>
            <p:nvPr/>
          </p:nvSpPr>
          <p:spPr>
            <a:xfrm>
              <a:off x="7747575" y="2299013"/>
              <a:ext cx="115100" cy="84250"/>
            </a:xfrm>
            <a:custGeom>
              <a:avLst/>
              <a:gdLst/>
              <a:ahLst/>
              <a:cxnLst/>
              <a:rect l="l" t="t" r="r" b="b"/>
              <a:pathLst>
                <a:path w="4604" h="3370" extrusionOk="0">
                  <a:moveTo>
                    <a:pt x="3955" y="1"/>
                  </a:moveTo>
                  <a:cubicBezTo>
                    <a:pt x="4143" y="22"/>
                    <a:pt x="4268" y="63"/>
                    <a:pt x="4373" y="84"/>
                  </a:cubicBezTo>
                  <a:cubicBezTo>
                    <a:pt x="4499" y="105"/>
                    <a:pt x="4603" y="315"/>
                    <a:pt x="4520" y="419"/>
                  </a:cubicBezTo>
                  <a:cubicBezTo>
                    <a:pt x="4247" y="838"/>
                    <a:pt x="4038" y="1340"/>
                    <a:pt x="3536" y="1570"/>
                  </a:cubicBezTo>
                  <a:cubicBezTo>
                    <a:pt x="3348" y="1654"/>
                    <a:pt x="3159" y="1737"/>
                    <a:pt x="3013" y="1863"/>
                  </a:cubicBezTo>
                  <a:cubicBezTo>
                    <a:pt x="2427" y="2428"/>
                    <a:pt x="1653" y="2700"/>
                    <a:pt x="1004" y="3160"/>
                  </a:cubicBezTo>
                  <a:cubicBezTo>
                    <a:pt x="900" y="3244"/>
                    <a:pt x="732" y="3307"/>
                    <a:pt x="607" y="3328"/>
                  </a:cubicBezTo>
                  <a:cubicBezTo>
                    <a:pt x="418" y="3369"/>
                    <a:pt x="272" y="3328"/>
                    <a:pt x="126" y="3160"/>
                  </a:cubicBezTo>
                  <a:cubicBezTo>
                    <a:pt x="21" y="3014"/>
                    <a:pt x="0" y="2825"/>
                    <a:pt x="105" y="2700"/>
                  </a:cubicBezTo>
                  <a:cubicBezTo>
                    <a:pt x="377" y="2407"/>
                    <a:pt x="628" y="2072"/>
                    <a:pt x="962" y="1884"/>
                  </a:cubicBezTo>
                  <a:cubicBezTo>
                    <a:pt x="1423" y="1633"/>
                    <a:pt x="1883" y="1382"/>
                    <a:pt x="2260" y="1047"/>
                  </a:cubicBezTo>
                  <a:cubicBezTo>
                    <a:pt x="2615" y="712"/>
                    <a:pt x="3118" y="607"/>
                    <a:pt x="3431" y="210"/>
                  </a:cubicBezTo>
                  <a:cubicBezTo>
                    <a:pt x="3578" y="84"/>
                    <a:pt x="3829" y="63"/>
                    <a:pt x="3955" y="1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25;p45">
              <a:extLst>
                <a:ext uri="{FF2B5EF4-FFF2-40B4-BE49-F238E27FC236}">
                  <a16:creationId xmlns:a16="http://schemas.microsoft.com/office/drawing/2014/main" id="{86C6F212-32BF-40F8-48F8-E50265B1615A}"/>
                </a:ext>
              </a:extLst>
            </p:cNvPr>
            <p:cNvSpPr/>
            <p:nvPr/>
          </p:nvSpPr>
          <p:spPr>
            <a:xfrm>
              <a:off x="7653400" y="2205913"/>
              <a:ext cx="36650" cy="138125"/>
            </a:xfrm>
            <a:custGeom>
              <a:avLst/>
              <a:gdLst/>
              <a:ahLst/>
              <a:cxnLst/>
              <a:rect l="l" t="t" r="r" b="b"/>
              <a:pathLst>
                <a:path w="1466" h="5525" extrusionOk="0">
                  <a:moveTo>
                    <a:pt x="1444" y="1277"/>
                  </a:moveTo>
                  <a:cubicBezTo>
                    <a:pt x="1319" y="2365"/>
                    <a:pt x="1214" y="3536"/>
                    <a:pt x="1047" y="4687"/>
                  </a:cubicBezTo>
                  <a:cubicBezTo>
                    <a:pt x="1026" y="4875"/>
                    <a:pt x="942" y="5085"/>
                    <a:pt x="838" y="5231"/>
                  </a:cubicBezTo>
                  <a:cubicBezTo>
                    <a:pt x="754" y="5399"/>
                    <a:pt x="587" y="5524"/>
                    <a:pt x="419" y="5461"/>
                  </a:cubicBezTo>
                  <a:cubicBezTo>
                    <a:pt x="294" y="5399"/>
                    <a:pt x="126" y="5231"/>
                    <a:pt x="84" y="5106"/>
                  </a:cubicBezTo>
                  <a:cubicBezTo>
                    <a:pt x="1" y="4938"/>
                    <a:pt x="1" y="4708"/>
                    <a:pt x="22" y="4499"/>
                  </a:cubicBezTo>
                  <a:cubicBezTo>
                    <a:pt x="105" y="3808"/>
                    <a:pt x="168" y="3097"/>
                    <a:pt x="273" y="2386"/>
                  </a:cubicBezTo>
                  <a:cubicBezTo>
                    <a:pt x="336" y="1842"/>
                    <a:pt x="419" y="1318"/>
                    <a:pt x="503" y="774"/>
                  </a:cubicBezTo>
                  <a:cubicBezTo>
                    <a:pt x="524" y="670"/>
                    <a:pt x="524" y="523"/>
                    <a:pt x="545" y="419"/>
                  </a:cubicBezTo>
                  <a:cubicBezTo>
                    <a:pt x="628" y="168"/>
                    <a:pt x="817" y="0"/>
                    <a:pt x="1026" y="0"/>
                  </a:cubicBezTo>
                  <a:cubicBezTo>
                    <a:pt x="1235" y="0"/>
                    <a:pt x="1382" y="210"/>
                    <a:pt x="1424" y="482"/>
                  </a:cubicBezTo>
                  <a:cubicBezTo>
                    <a:pt x="1465" y="754"/>
                    <a:pt x="1444" y="963"/>
                    <a:pt x="1444" y="1277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726;p45">
            <a:extLst>
              <a:ext uri="{FF2B5EF4-FFF2-40B4-BE49-F238E27FC236}">
                <a16:creationId xmlns:a16="http://schemas.microsoft.com/office/drawing/2014/main" id="{8A73C506-3E03-CC60-D90C-53E15B79C57A}"/>
              </a:ext>
            </a:extLst>
          </p:cNvPr>
          <p:cNvSpPr/>
          <p:nvPr/>
        </p:nvSpPr>
        <p:spPr>
          <a:xfrm>
            <a:off x="940447" y="2711932"/>
            <a:ext cx="1154945" cy="1967047"/>
          </a:xfrm>
          <a:custGeom>
            <a:avLst/>
            <a:gdLst/>
            <a:ahLst/>
            <a:cxnLst/>
            <a:rect l="l" t="t" r="r" b="b"/>
            <a:pathLst>
              <a:path w="53816" h="85914" extrusionOk="0">
                <a:moveTo>
                  <a:pt x="16928" y="81791"/>
                </a:moveTo>
                <a:cubicBezTo>
                  <a:pt x="16593" y="82544"/>
                  <a:pt x="16028" y="82984"/>
                  <a:pt x="15316" y="83277"/>
                </a:cubicBezTo>
                <a:cubicBezTo>
                  <a:pt x="13873" y="83842"/>
                  <a:pt x="12366" y="83988"/>
                  <a:pt x="10839" y="83695"/>
                </a:cubicBezTo>
                <a:cubicBezTo>
                  <a:pt x="10190" y="83570"/>
                  <a:pt x="9688" y="83193"/>
                  <a:pt x="9249" y="82733"/>
                </a:cubicBezTo>
                <a:cubicBezTo>
                  <a:pt x="8851" y="82314"/>
                  <a:pt x="8914" y="81645"/>
                  <a:pt x="9311" y="81226"/>
                </a:cubicBezTo>
                <a:cubicBezTo>
                  <a:pt x="9981" y="80557"/>
                  <a:pt x="10839" y="80138"/>
                  <a:pt x="11822" y="80054"/>
                </a:cubicBezTo>
                <a:cubicBezTo>
                  <a:pt x="12680" y="79971"/>
                  <a:pt x="13538" y="80013"/>
                  <a:pt x="14375" y="80138"/>
                </a:cubicBezTo>
                <a:cubicBezTo>
                  <a:pt x="15233" y="80264"/>
                  <a:pt x="16132" y="80326"/>
                  <a:pt x="17053" y="80431"/>
                </a:cubicBezTo>
                <a:cubicBezTo>
                  <a:pt x="17116" y="80243"/>
                  <a:pt x="17200" y="80075"/>
                  <a:pt x="17241" y="79929"/>
                </a:cubicBezTo>
                <a:cubicBezTo>
                  <a:pt x="17283" y="79657"/>
                  <a:pt x="17304" y="79427"/>
                  <a:pt x="17346" y="79176"/>
                </a:cubicBezTo>
                <a:cubicBezTo>
                  <a:pt x="17472" y="77816"/>
                  <a:pt x="17723" y="76497"/>
                  <a:pt x="18225" y="75242"/>
                </a:cubicBezTo>
                <a:cubicBezTo>
                  <a:pt x="18246" y="75200"/>
                  <a:pt x="18288" y="75137"/>
                  <a:pt x="18288" y="75096"/>
                </a:cubicBezTo>
                <a:cubicBezTo>
                  <a:pt x="18309" y="74217"/>
                  <a:pt x="18748" y="73443"/>
                  <a:pt x="18936" y="72606"/>
                </a:cubicBezTo>
                <a:cubicBezTo>
                  <a:pt x="18936" y="72543"/>
                  <a:pt x="18936" y="72501"/>
                  <a:pt x="18915" y="72438"/>
                </a:cubicBezTo>
                <a:cubicBezTo>
                  <a:pt x="18246" y="71915"/>
                  <a:pt x="17409" y="71769"/>
                  <a:pt x="16656" y="71434"/>
                </a:cubicBezTo>
                <a:cubicBezTo>
                  <a:pt x="16321" y="71267"/>
                  <a:pt x="15965" y="71141"/>
                  <a:pt x="15630" y="71015"/>
                </a:cubicBezTo>
                <a:cubicBezTo>
                  <a:pt x="15316" y="70869"/>
                  <a:pt x="15191" y="70639"/>
                  <a:pt x="15254" y="70325"/>
                </a:cubicBezTo>
                <a:cubicBezTo>
                  <a:pt x="15316" y="69676"/>
                  <a:pt x="15316" y="68986"/>
                  <a:pt x="15505" y="68358"/>
                </a:cubicBezTo>
                <a:cubicBezTo>
                  <a:pt x="15735" y="67479"/>
                  <a:pt x="16091" y="66642"/>
                  <a:pt x="16363" y="65743"/>
                </a:cubicBezTo>
                <a:cubicBezTo>
                  <a:pt x="16446" y="65533"/>
                  <a:pt x="16593" y="65324"/>
                  <a:pt x="16593" y="65094"/>
                </a:cubicBezTo>
                <a:cubicBezTo>
                  <a:pt x="16635" y="64445"/>
                  <a:pt x="16865" y="63860"/>
                  <a:pt x="17158" y="63295"/>
                </a:cubicBezTo>
                <a:cubicBezTo>
                  <a:pt x="17472" y="62646"/>
                  <a:pt x="17534" y="61935"/>
                  <a:pt x="17639" y="61181"/>
                </a:cubicBezTo>
                <a:cubicBezTo>
                  <a:pt x="17576" y="61119"/>
                  <a:pt x="17472" y="61077"/>
                  <a:pt x="17388" y="60993"/>
                </a:cubicBezTo>
                <a:cubicBezTo>
                  <a:pt x="17011" y="60721"/>
                  <a:pt x="16886" y="60386"/>
                  <a:pt x="16948" y="59947"/>
                </a:cubicBezTo>
                <a:cubicBezTo>
                  <a:pt x="17053" y="59026"/>
                  <a:pt x="17158" y="58106"/>
                  <a:pt x="17220" y="57206"/>
                </a:cubicBezTo>
                <a:cubicBezTo>
                  <a:pt x="17262" y="56850"/>
                  <a:pt x="17304" y="56515"/>
                  <a:pt x="17367" y="56181"/>
                </a:cubicBezTo>
                <a:cubicBezTo>
                  <a:pt x="17430" y="55344"/>
                  <a:pt x="17597" y="54528"/>
                  <a:pt x="17827" y="53753"/>
                </a:cubicBezTo>
                <a:cubicBezTo>
                  <a:pt x="18162" y="52603"/>
                  <a:pt x="18518" y="51452"/>
                  <a:pt x="18581" y="50217"/>
                </a:cubicBezTo>
                <a:cubicBezTo>
                  <a:pt x="18622" y="49904"/>
                  <a:pt x="18727" y="49590"/>
                  <a:pt x="18790" y="49297"/>
                </a:cubicBezTo>
                <a:cubicBezTo>
                  <a:pt x="19250" y="47497"/>
                  <a:pt x="19836" y="45740"/>
                  <a:pt x="20547" y="43982"/>
                </a:cubicBezTo>
                <a:cubicBezTo>
                  <a:pt x="20652" y="43710"/>
                  <a:pt x="20840" y="43438"/>
                  <a:pt x="20819" y="43124"/>
                </a:cubicBezTo>
                <a:cubicBezTo>
                  <a:pt x="20631" y="42999"/>
                  <a:pt x="20526" y="43124"/>
                  <a:pt x="20401" y="43187"/>
                </a:cubicBezTo>
                <a:cubicBezTo>
                  <a:pt x="20024" y="43333"/>
                  <a:pt x="19689" y="43543"/>
                  <a:pt x="19292" y="43710"/>
                </a:cubicBezTo>
                <a:cubicBezTo>
                  <a:pt x="18769" y="43940"/>
                  <a:pt x="18225" y="44087"/>
                  <a:pt x="17639" y="44087"/>
                </a:cubicBezTo>
                <a:cubicBezTo>
                  <a:pt x="17430" y="44087"/>
                  <a:pt x="17262" y="44129"/>
                  <a:pt x="17053" y="44170"/>
                </a:cubicBezTo>
                <a:cubicBezTo>
                  <a:pt x="16321" y="44296"/>
                  <a:pt x="15547" y="44275"/>
                  <a:pt x="14814" y="44191"/>
                </a:cubicBezTo>
                <a:cubicBezTo>
                  <a:pt x="14647" y="44170"/>
                  <a:pt x="14479" y="44129"/>
                  <a:pt x="14333" y="44129"/>
                </a:cubicBezTo>
                <a:cubicBezTo>
                  <a:pt x="13433" y="44170"/>
                  <a:pt x="12701" y="43773"/>
                  <a:pt x="11990" y="43333"/>
                </a:cubicBezTo>
                <a:cubicBezTo>
                  <a:pt x="10483" y="42392"/>
                  <a:pt x="8998" y="41450"/>
                  <a:pt x="7575" y="40362"/>
                </a:cubicBezTo>
                <a:cubicBezTo>
                  <a:pt x="7324" y="40153"/>
                  <a:pt x="7073" y="39881"/>
                  <a:pt x="6905" y="39588"/>
                </a:cubicBezTo>
                <a:cubicBezTo>
                  <a:pt x="6382" y="38751"/>
                  <a:pt x="5775" y="37998"/>
                  <a:pt x="5085" y="37328"/>
                </a:cubicBezTo>
                <a:cubicBezTo>
                  <a:pt x="4457" y="36701"/>
                  <a:pt x="4018" y="35906"/>
                  <a:pt x="3662" y="35090"/>
                </a:cubicBezTo>
                <a:cubicBezTo>
                  <a:pt x="3264" y="34211"/>
                  <a:pt x="2930" y="33290"/>
                  <a:pt x="2553" y="32370"/>
                </a:cubicBezTo>
                <a:cubicBezTo>
                  <a:pt x="2448" y="32118"/>
                  <a:pt x="2407" y="31826"/>
                  <a:pt x="2323" y="31512"/>
                </a:cubicBezTo>
                <a:cubicBezTo>
                  <a:pt x="2051" y="31491"/>
                  <a:pt x="1779" y="31470"/>
                  <a:pt x="1507" y="31428"/>
                </a:cubicBezTo>
                <a:cubicBezTo>
                  <a:pt x="1088" y="31386"/>
                  <a:pt x="837" y="31156"/>
                  <a:pt x="691" y="30758"/>
                </a:cubicBezTo>
                <a:cubicBezTo>
                  <a:pt x="586" y="30361"/>
                  <a:pt x="482" y="30005"/>
                  <a:pt x="210" y="29691"/>
                </a:cubicBezTo>
                <a:cubicBezTo>
                  <a:pt x="42" y="29503"/>
                  <a:pt x="0" y="29294"/>
                  <a:pt x="63" y="29022"/>
                </a:cubicBezTo>
                <a:cubicBezTo>
                  <a:pt x="126" y="28813"/>
                  <a:pt x="168" y="28771"/>
                  <a:pt x="649" y="28540"/>
                </a:cubicBezTo>
                <a:cubicBezTo>
                  <a:pt x="1067" y="28917"/>
                  <a:pt x="1151" y="29608"/>
                  <a:pt x="1674" y="30026"/>
                </a:cubicBezTo>
                <a:cubicBezTo>
                  <a:pt x="1695" y="29901"/>
                  <a:pt x="1737" y="29817"/>
                  <a:pt x="1716" y="29733"/>
                </a:cubicBezTo>
                <a:cubicBezTo>
                  <a:pt x="1674" y="29377"/>
                  <a:pt x="1591" y="29001"/>
                  <a:pt x="1528" y="28645"/>
                </a:cubicBezTo>
                <a:cubicBezTo>
                  <a:pt x="1507" y="28289"/>
                  <a:pt x="1360" y="28038"/>
                  <a:pt x="1193" y="27766"/>
                </a:cubicBezTo>
                <a:cubicBezTo>
                  <a:pt x="1067" y="27557"/>
                  <a:pt x="963" y="27390"/>
                  <a:pt x="1130" y="27139"/>
                </a:cubicBezTo>
                <a:cubicBezTo>
                  <a:pt x="1298" y="26888"/>
                  <a:pt x="1549" y="26908"/>
                  <a:pt x="1800" y="26992"/>
                </a:cubicBezTo>
                <a:lnTo>
                  <a:pt x="2114" y="27097"/>
                </a:lnTo>
                <a:cubicBezTo>
                  <a:pt x="2197" y="27390"/>
                  <a:pt x="2323" y="27724"/>
                  <a:pt x="2386" y="28038"/>
                </a:cubicBezTo>
                <a:cubicBezTo>
                  <a:pt x="2448" y="28352"/>
                  <a:pt x="2386" y="28708"/>
                  <a:pt x="2616" y="29105"/>
                </a:cubicBezTo>
                <a:cubicBezTo>
                  <a:pt x="2762" y="28708"/>
                  <a:pt x="2720" y="28436"/>
                  <a:pt x="2700" y="28143"/>
                </a:cubicBezTo>
                <a:cubicBezTo>
                  <a:pt x="2658" y="27850"/>
                  <a:pt x="2637" y="27557"/>
                  <a:pt x="2825" y="27327"/>
                </a:cubicBezTo>
                <a:cubicBezTo>
                  <a:pt x="2867" y="27243"/>
                  <a:pt x="2972" y="27222"/>
                  <a:pt x="3139" y="27139"/>
                </a:cubicBezTo>
                <a:cubicBezTo>
                  <a:pt x="3348" y="27850"/>
                  <a:pt x="3599" y="28478"/>
                  <a:pt x="3474" y="29210"/>
                </a:cubicBezTo>
                <a:cubicBezTo>
                  <a:pt x="3369" y="29963"/>
                  <a:pt x="3285" y="30758"/>
                  <a:pt x="3244" y="31512"/>
                </a:cubicBezTo>
                <a:cubicBezTo>
                  <a:pt x="3223" y="31700"/>
                  <a:pt x="3264" y="31909"/>
                  <a:pt x="3348" y="32098"/>
                </a:cubicBezTo>
                <a:cubicBezTo>
                  <a:pt x="3662" y="32767"/>
                  <a:pt x="3997" y="33416"/>
                  <a:pt x="4290" y="34106"/>
                </a:cubicBezTo>
                <a:cubicBezTo>
                  <a:pt x="4750" y="35236"/>
                  <a:pt x="5378" y="36240"/>
                  <a:pt x="6277" y="37077"/>
                </a:cubicBezTo>
                <a:cubicBezTo>
                  <a:pt x="6801" y="37579"/>
                  <a:pt x="7219" y="38186"/>
                  <a:pt x="7575" y="38793"/>
                </a:cubicBezTo>
                <a:cubicBezTo>
                  <a:pt x="7826" y="39170"/>
                  <a:pt x="8140" y="39525"/>
                  <a:pt x="8516" y="39776"/>
                </a:cubicBezTo>
                <a:lnTo>
                  <a:pt x="12847" y="42601"/>
                </a:lnTo>
                <a:cubicBezTo>
                  <a:pt x="13308" y="42915"/>
                  <a:pt x="13810" y="43082"/>
                  <a:pt x="14375" y="43082"/>
                </a:cubicBezTo>
                <a:cubicBezTo>
                  <a:pt x="14647" y="43082"/>
                  <a:pt x="14898" y="43124"/>
                  <a:pt x="15149" y="43187"/>
                </a:cubicBezTo>
                <a:cubicBezTo>
                  <a:pt x="15672" y="43250"/>
                  <a:pt x="16153" y="43250"/>
                  <a:pt x="16676" y="43187"/>
                </a:cubicBezTo>
                <a:cubicBezTo>
                  <a:pt x="16948" y="43124"/>
                  <a:pt x="17200" y="43082"/>
                  <a:pt x="17451" y="43103"/>
                </a:cubicBezTo>
                <a:cubicBezTo>
                  <a:pt x="18120" y="43103"/>
                  <a:pt x="18727" y="42894"/>
                  <a:pt x="19334" y="42601"/>
                </a:cubicBezTo>
                <a:cubicBezTo>
                  <a:pt x="19689" y="42455"/>
                  <a:pt x="20066" y="42266"/>
                  <a:pt x="20401" y="42078"/>
                </a:cubicBezTo>
                <a:cubicBezTo>
                  <a:pt x="20589" y="41973"/>
                  <a:pt x="20736" y="41869"/>
                  <a:pt x="20903" y="41743"/>
                </a:cubicBezTo>
                <a:cubicBezTo>
                  <a:pt x="21175" y="41513"/>
                  <a:pt x="21447" y="41241"/>
                  <a:pt x="21698" y="40990"/>
                </a:cubicBezTo>
                <a:cubicBezTo>
                  <a:pt x="21907" y="40781"/>
                  <a:pt x="22096" y="40572"/>
                  <a:pt x="22096" y="40258"/>
                </a:cubicBezTo>
                <a:cubicBezTo>
                  <a:pt x="21656" y="40111"/>
                  <a:pt x="21217" y="39965"/>
                  <a:pt x="20798" y="39839"/>
                </a:cubicBezTo>
                <a:cubicBezTo>
                  <a:pt x="19459" y="39463"/>
                  <a:pt x="18183" y="38940"/>
                  <a:pt x="16948" y="38333"/>
                </a:cubicBezTo>
                <a:cubicBezTo>
                  <a:pt x="16091" y="37956"/>
                  <a:pt x="15296" y="37433"/>
                  <a:pt x="14479" y="36952"/>
                </a:cubicBezTo>
                <a:cubicBezTo>
                  <a:pt x="14417" y="36910"/>
                  <a:pt x="14333" y="36868"/>
                  <a:pt x="14270" y="36805"/>
                </a:cubicBezTo>
                <a:cubicBezTo>
                  <a:pt x="13517" y="35989"/>
                  <a:pt x="12701" y="35236"/>
                  <a:pt x="12136" y="34232"/>
                </a:cubicBezTo>
                <a:cubicBezTo>
                  <a:pt x="11508" y="33165"/>
                  <a:pt x="10964" y="32056"/>
                  <a:pt x="10588" y="30884"/>
                </a:cubicBezTo>
                <a:cubicBezTo>
                  <a:pt x="10504" y="30591"/>
                  <a:pt x="10399" y="30277"/>
                  <a:pt x="10399" y="29963"/>
                </a:cubicBezTo>
                <a:cubicBezTo>
                  <a:pt x="10337" y="28436"/>
                  <a:pt x="10253" y="26888"/>
                  <a:pt x="10253" y="25339"/>
                </a:cubicBezTo>
                <a:cubicBezTo>
                  <a:pt x="10253" y="24460"/>
                  <a:pt x="10378" y="23561"/>
                  <a:pt x="10504" y="22703"/>
                </a:cubicBezTo>
                <a:cubicBezTo>
                  <a:pt x="10650" y="21803"/>
                  <a:pt x="10881" y="20924"/>
                  <a:pt x="11090" y="19962"/>
                </a:cubicBezTo>
                <a:cubicBezTo>
                  <a:pt x="10902" y="19606"/>
                  <a:pt x="10671" y="19167"/>
                  <a:pt x="10441" y="18748"/>
                </a:cubicBezTo>
                <a:cubicBezTo>
                  <a:pt x="9960" y="17974"/>
                  <a:pt x="9939" y="17137"/>
                  <a:pt x="9960" y="16258"/>
                </a:cubicBezTo>
                <a:cubicBezTo>
                  <a:pt x="9960" y="15924"/>
                  <a:pt x="10023" y="15589"/>
                  <a:pt x="10086" y="15254"/>
                </a:cubicBezTo>
                <a:cubicBezTo>
                  <a:pt x="10337" y="14145"/>
                  <a:pt x="10881" y="13287"/>
                  <a:pt x="11843" y="12701"/>
                </a:cubicBezTo>
                <a:cubicBezTo>
                  <a:pt x="11969" y="12639"/>
                  <a:pt x="12178" y="12659"/>
                  <a:pt x="12345" y="12597"/>
                </a:cubicBezTo>
                <a:cubicBezTo>
                  <a:pt x="12534" y="12555"/>
                  <a:pt x="12701" y="12471"/>
                  <a:pt x="12889" y="12387"/>
                </a:cubicBezTo>
                <a:cubicBezTo>
                  <a:pt x="12701" y="10400"/>
                  <a:pt x="13182" y="8600"/>
                  <a:pt x="13852" y="6822"/>
                </a:cubicBezTo>
                <a:cubicBezTo>
                  <a:pt x="13935" y="6592"/>
                  <a:pt x="14103" y="6382"/>
                  <a:pt x="14270" y="6173"/>
                </a:cubicBezTo>
                <a:cubicBezTo>
                  <a:pt x="14689" y="5692"/>
                  <a:pt x="15149" y="5232"/>
                  <a:pt x="15588" y="4792"/>
                </a:cubicBezTo>
                <a:cubicBezTo>
                  <a:pt x="15798" y="4583"/>
                  <a:pt x="16028" y="4416"/>
                  <a:pt x="16258" y="4269"/>
                </a:cubicBezTo>
                <a:cubicBezTo>
                  <a:pt x="16656" y="4018"/>
                  <a:pt x="17074" y="3809"/>
                  <a:pt x="17451" y="3558"/>
                </a:cubicBezTo>
                <a:cubicBezTo>
                  <a:pt x="18309" y="2972"/>
                  <a:pt x="19271" y="2763"/>
                  <a:pt x="20275" y="2637"/>
                </a:cubicBezTo>
                <a:cubicBezTo>
                  <a:pt x="20694" y="2595"/>
                  <a:pt x="21133" y="2553"/>
                  <a:pt x="21552" y="2532"/>
                </a:cubicBezTo>
                <a:cubicBezTo>
                  <a:pt x="22284" y="2491"/>
                  <a:pt x="22284" y="2491"/>
                  <a:pt x="23016" y="2742"/>
                </a:cubicBezTo>
                <a:cubicBezTo>
                  <a:pt x="23351" y="2344"/>
                  <a:pt x="23749" y="1968"/>
                  <a:pt x="24083" y="1549"/>
                </a:cubicBezTo>
                <a:cubicBezTo>
                  <a:pt x="24397" y="1172"/>
                  <a:pt x="24732" y="921"/>
                  <a:pt x="25213" y="775"/>
                </a:cubicBezTo>
                <a:lnTo>
                  <a:pt x="25443" y="712"/>
                </a:lnTo>
                <a:cubicBezTo>
                  <a:pt x="26490" y="231"/>
                  <a:pt x="27557" y="22"/>
                  <a:pt x="28708" y="43"/>
                </a:cubicBezTo>
                <a:cubicBezTo>
                  <a:pt x="29210" y="43"/>
                  <a:pt x="29691" y="1"/>
                  <a:pt x="30172" y="1"/>
                </a:cubicBezTo>
                <a:cubicBezTo>
                  <a:pt x="31700" y="22"/>
                  <a:pt x="33039" y="545"/>
                  <a:pt x="34315" y="1298"/>
                </a:cubicBezTo>
                <a:cubicBezTo>
                  <a:pt x="35403" y="1968"/>
                  <a:pt x="36177" y="2867"/>
                  <a:pt x="36721" y="3976"/>
                </a:cubicBezTo>
                <a:cubicBezTo>
                  <a:pt x="37328" y="3997"/>
                  <a:pt x="37914" y="3976"/>
                  <a:pt x="38521" y="4018"/>
                </a:cubicBezTo>
                <a:cubicBezTo>
                  <a:pt x="40613" y="4206"/>
                  <a:pt x="42413" y="5043"/>
                  <a:pt x="44024" y="6403"/>
                </a:cubicBezTo>
                <a:cubicBezTo>
                  <a:pt x="44798" y="7094"/>
                  <a:pt x="45384" y="7952"/>
                  <a:pt x="45928" y="8810"/>
                </a:cubicBezTo>
                <a:cubicBezTo>
                  <a:pt x="46074" y="9040"/>
                  <a:pt x="46116" y="9291"/>
                  <a:pt x="46074" y="9542"/>
                </a:cubicBezTo>
                <a:cubicBezTo>
                  <a:pt x="46032" y="10086"/>
                  <a:pt x="45949" y="10609"/>
                  <a:pt x="45865" y="11195"/>
                </a:cubicBezTo>
                <a:cubicBezTo>
                  <a:pt x="46032" y="11425"/>
                  <a:pt x="46325" y="11341"/>
                  <a:pt x="46555" y="11383"/>
                </a:cubicBezTo>
                <a:cubicBezTo>
                  <a:pt x="47748" y="11446"/>
                  <a:pt x="48773" y="11927"/>
                  <a:pt x="49694" y="12659"/>
                </a:cubicBezTo>
                <a:cubicBezTo>
                  <a:pt x="50154" y="13015"/>
                  <a:pt x="50552" y="13496"/>
                  <a:pt x="50970" y="13936"/>
                </a:cubicBezTo>
                <a:cubicBezTo>
                  <a:pt x="51096" y="14103"/>
                  <a:pt x="51200" y="14250"/>
                  <a:pt x="51347" y="14417"/>
                </a:cubicBezTo>
                <a:cubicBezTo>
                  <a:pt x="52330" y="15463"/>
                  <a:pt x="52288" y="16614"/>
                  <a:pt x="51724" y="17828"/>
                </a:cubicBezTo>
                <a:cubicBezTo>
                  <a:pt x="51703" y="17890"/>
                  <a:pt x="51703" y="17932"/>
                  <a:pt x="51682" y="18037"/>
                </a:cubicBezTo>
                <a:cubicBezTo>
                  <a:pt x="51912" y="18288"/>
                  <a:pt x="52184" y="18560"/>
                  <a:pt x="52435" y="18811"/>
                </a:cubicBezTo>
                <a:cubicBezTo>
                  <a:pt x="53146" y="19439"/>
                  <a:pt x="53586" y="20192"/>
                  <a:pt x="53711" y="21154"/>
                </a:cubicBezTo>
                <a:cubicBezTo>
                  <a:pt x="53774" y="21657"/>
                  <a:pt x="53816" y="22117"/>
                  <a:pt x="53753" y="22598"/>
                </a:cubicBezTo>
                <a:cubicBezTo>
                  <a:pt x="53690" y="22954"/>
                  <a:pt x="53565" y="23247"/>
                  <a:pt x="53251" y="23456"/>
                </a:cubicBezTo>
                <a:cubicBezTo>
                  <a:pt x="52853" y="23749"/>
                  <a:pt x="52456" y="24000"/>
                  <a:pt x="51996" y="24314"/>
                </a:cubicBezTo>
                <a:cubicBezTo>
                  <a:pt x="52100" y="24795"/>
                  <a:pt x="52247" y="25318"/>
                  <a:pt x="52330" y="25841"/>
                </a:cubicBezTo>
                <a:cubicBezTo>
                  <a:pt x="52435" y="26448"/>
                  <a:pt x="52519" y="27013"/>
                  <a:pt x="52560" y="27620"/>
                </a:cubicBezTo>
                <a:cubicBezTo>
                  <a:pt x="52602" y="27871"/>
                  <a:pt x="52560" y="28143"/>
                  <a:pt x="52540" y="28373"/>
                </a:cubicBezTo>
                <a:cubicBezTo>
                  <a:pt x="52519" y="28771"/>
                  <a:pt x="52330" y="29085"/>
                  <a:pt x="52016" y="29315"/>
                </a:cubicBezTo>
                <a:cubicBezTo>
                  <a:pt x="51619" y="29608"/>
                  <a:pt x="51263" y="29921"/>
                  <a:pt x="50824" y="30256"/>
                </a:cubicBezTo>
                <a:cubicBezTo>
                  <a:pt x="50761" y="31219"/>
                  <a:pt x="50217" y="32056"/>
                  <a:pt x="49527" y="32746"/>
                </a:cubicBezTo>
                <a:cubicBezTo>
                  <a:pt x="49045" y="33248"/>
                  <a:pt x="48376" y="33625"/>
                  <a:pt x="47685" y="33792"/>
                </a:cubicBezTo>
                <a:cubicBezTo>
                  <a:pt x="47371" y="33876"/>
                  <a:pt x="46995" y="33792"/>
                  <a:pt x="46576" y="33792"/>
                </a:cubicBezTo>
                <a:cubicBezTo>
                  <a:pt x="46137" y="34253"/>
                  <a:pt x="45614" y="34755"/>
                  <a:pt x="45133" y="35278"/>
                </a:cubicBezTo>
                <a:cubicBezTo>
                  <a:pt x="44819" y="35613"/>
                  <a:pt x="44421" y="35885"/>
                  <a:pt x="44024" y="36073"/>
                </a:cubicBezTo>
                <a:cubicBezTo>
                  <a:pt x="43856" y="36136"/>
                  <a:pt x="43710" y="36219"/>
                  <a:pt x="43542" y="36240"/>
                </a:cubicBezTo>
                <a:cubicBezTo>
                  <a:pt x="42496" y="36408"/>
                  <a:pt x="41450" y="36659"/>
                  <a:pt x="40404" y="36387"/>
                </a:cubicBezTo>
                <a:cubicBezTo>
                  <a:pt x="40320" y="36345"/>
                  <a:pt x="40257" y="36387"/>
                  <a:pt x="40090" y="36387"/>
                </a:cubicBezTo>
                <a:cubicBezTo>
                  <a:pt x="39944" y="36533"/>
                  <a:pt x="39755" y="36722"/>
                  <a:pt x="39588" y="36910"/>
                </a:cubicBezTo>
                <a:cubicBezTo>
                  <a:pt x="39044" y="37579"/>
                  <a:pt x="38374" y="38103"/>
                  <a:pt x="37579" y="38479"/>
                </a:cubicBezTo>
                <a:cubicBezTo>
                  <a:pt x="36951" y="38751"/>
                  <a:pt x="36345" y="39065"/>
                  <a:pt x="35717" y="39358"/>
                </a:cubicBezTo>
                <a:lnTo>
                  <a:pt x="35194" y="39630"/>
                </a:lnTo>
                <a:cubicBezTo>
                  <a:pt x="35403" y="39797"/>
                  <a:pt x="35591" y="39944"/>
                  <a:pt x="35759" y="40069"/>
                </a:cubicBezTo>
                <a:cubicBezTo>
                  <a:pt x="36449" y="40676"/>
                  <a:pt x="37140" y="41262"/>
                  <a:pt x="37851" y="41848"/>
                </a:cubicBezTo>
                <a:cubicBezTo>
                  <a:pt x="38060" y="42036"/>
                  <a:pt x="38291" y="42204"/>
                  <a:pt x="38542" y="42350"/>
                </a:cubicBezTo>
                <a:cubicBezTo>
                  <a:pt x="39462" y="42789"/>
                  <a:pt x="40257" y="43417"/>
                  <a:pt x="41011" y="44066"/>
                </a:cubicBezTo>
                <a:cubicBezTo>
                  <a:pt x="41659" y="44610"/>
                  <a:pt x="42350" y="45175"/>
                  <a:pt x="43082" y="45614"/>
                </a:cubicBezTo>
                <a:cubicBezTo>
                  <a:pt x="43354" y="45802"/>
                  <a:pt x="43647" y="46012"/>
                  <a:pt x="43919" y="46221"/>
                </a:cubicBezTo>
                <a:cubicBezTo>
                  <a:pt x="44568" y="46765"/>
                  <a:pt x="45237" y="47288"/>
                  <a:pt x="45970" y="47748"/>
                </a:cubicBezTo>
                <a:cubicBezTo>
                  <a:pt x="46283" y="47958"/>
                  <a:pt x="46576" y="48209"/>
                  <a:pt x="46848" y="48460"/>
                </a:cubicBezTo>
                <a:cubicBezTo>
                  <a:pt x="47518" y="49108"/>
                  <a:pt x="48167" y="49799"/>
                  <a:pt x="48878" y="50427"/>
                </a:cubicBezTo>
                <a:cubicBezTo>
                  <a:pt x="49485" y="50950"/>
                  <a:pt x="49903" y="51577"/>
                  <a:pt x="50112" y="52352"/>
                </a:cubicBezTo>
                <a:cubicBezTo>
                  <a:pt x="50154" y="52519"/>
                  <a:pt x="50217" y="52665"/>
                  <a:pt x="50301" y="52854"/>
                </a:cubicBezTo>
                <a:cubicBezTo>
                  <a:pt x="50782" y="52854"/>
                  <a:pt x="51159" y="53084"/>
                  <a:pt x="51452" y="53481"/>
                </a:cubicBezTo>
                <a:cubicBezTo>
                  <a:pt x="51598" y="53691"/>
                  <a:pt x="51786" y="53879"/>
                  <a:pt x="51996" y="54005"/>
                </a:cubicBezTo>
                <a:cubicBezTo>
                  <a:pt x="52540" y="54360"/>
                  <a:pt x="52707" y="54946"/>
                  <a:pt x="52853" y="55553"/>
                </a:cubicBezTo>
                <a:cubicBezTo>
                  <a:pt x="52916" y="55720"/>
                  <a:pt x="52832" y="55909"/>
                  <a:pt x="52644" y="55971"/>
                </a:cubicBezTo>
                <a:cubicBezTo>
                  <a:pt x="52519" y="56013"/>
                  <a:pt x="52351" y="55992"/>
                  <a:pt x="52247" y="55971"/>
                </a:cubicBezTo>
                <a:cubicBezTo>
                  <a:pt x="51996" y="55867"/>
                  <a:pt x="51828" y="55657"/>
                  <a:pt x="51765" y="55406"/>
                </a:cubicBezTo>
                <a:cubicBezTo>
                  <a:pt x="51661" y="55134"/>
                  <a:pt x="51452" y="54946"/>
                  <a:pt x="51242" y="54758"/>
                </a:cubicBezTo>
                <a:cubicBezTo>
                  <a:pt x="50970" y="54528"/>
                  <a:pt x="50761" y="54277"/>
                  <a:pt x="50531" y="54005"/>
                </a:cubicBezTo>
                <a:cubicBezTo>
                  <a:pt x="50343" y="53816"/>
                  <a:pt x="50196" y="53649"/>
                  <a:pt x="49819" y="53712"/>
                </a:cubicBezTo>
                <a:cubicBezTo>
                  <a:pt x="50468" y="54297"/>
                  <a:pt x="50531" y="55051"/>
                  <a:pt x="50677" y="55762"/>
                </a:cubicBezTo>
                <a:cubicBezTo>
                  <a:pt x="50761" y="56055"/>
                  <a:pt x="50761" y="56390"/>
                  <a:pt x="50761" y="56704"/>
                </a:cubicBezTo>
                <a:cubicBezTo>
                  <a:pt x="50782" y="57038"/>
                  <a:pt x="50384" y="57269"/>
                  <a:pt x="50071" y="57101"/>
                </a:cubicBezTo>
                <a:cubicBezTo>
                  <a:pt x="49757" y="56913"/>
                  <a:pt x="49610" y="56620"/>
                  <a:pt x="49610" y="56222"/>
                </a:cubicBezTo>
                <a:cubicBezTo>
                  <a:pt x="49610" y="56055"/>
                  <a:pt x="49589" y="55846"/>
                  <a:pt x="49547" y="55657"/>
                </a:cubicBezTo>
                <a:cubicBezTo>
                  <a:pt x="49506" y="55385"/>
                  <a:pt x="49443" y="55113"/>
                  <a:pt x="49380" y="54758"/>
                </a:cubicBezTo>
                <a:cubicBezTo>
                  <a:pt x="49024" y="55113"/>
                  <a:pt x="48899" y="55427"/>
                  <a:pt x="48857" y="55783"/>
                </a:cubicBezTo>
                <a:cubicBezTo>
                  <a:pt x="48815" y="55992"/>
                  <a:pt x="48794" y="56181"/>
                  <a:pt x="48711" y="56369"/>
                </a:cubicBezTo>
                <a:cubicBezTo>
                  <a:pt x="48648" y="56578"/>
                  <a:pt x="48439" y="56683"/>
                  <a:pt x="48250" y="56641"/>
                </a:cubicBezTo>
                <a:cubicBezTo>
                  <a:pt x="48041" y="56620"/>
                  <a:pt x="47874" y="56474"/>
                  <a:pt x="47853" y="56264"/>
                </a:cubicBezTo>
                <a:cubicBezTo>
                  <a:pt x="47811" y="55804"/>
                  <a:pt x="47853" y="55385"/>
                  <a:pt x="48020" y="55009"/>
                </a:cubicBezTo>
                <a:cubicBezTo>
                  <a:pt x="48334" y="54235"/>
                  <a:pt x="48606" y="53461"/>
                  <a:pt x="49171" y="52812"/>
                </a:cubicBezTo>
                <a:cubicBezTo>
                  <a:pt x="49003" y="52226"/>
                  <a:pt x="48690" y="51766"/>
                  <a:pt x="48271" y="51368"/>
                </a:cubicBezTo>
                <a:cubicBezTo>
                  <a:pt x="47811" y="50950"/>
                  <a:pt x="47350" y="50510"/>
                  <a:pt x="46911" y="50050"/>
                </a:cubicBezTo>
                <a:cubicBezTo>
                  <a:pt x="46200" y="49359"/>
                  <a:pt x="45405" y="48753"/>
                  <a:pt x="44610" y="48146"/>
                </a:cubicBezTo>
                <a:cubicBezTo>
                  <a:pt x="43375" y="47204"/>
                  <a:pt x="42120" y="46326"/>
                  <a:pt x="40906" y="45363"/>
                </a:cubicBezTo>
                <a:cubicBezTo>
                  <a:pt x="40341" y="44945"/>
                  <a:pt x="39818" y="44505"/>
                  <a:pt x="39295" y="44087"/>
                </a:cubicBezTo>
                <a:cubicBezTo>
                  <a:pt x="39065" y="43919"/>
                  <a:pt x="38814" y="43731"/>
                  <a:pt x="38521" y="43564"/>
                </a:cubicBezTo>
                <a:cubicBezTo>
                  <a:pt x="37893" y="43250"/>
                  <a:pt x="37349" y="42831"/>
                  <a:pt x="36868" y="42350"/>
                </a:cubicBezTo>
                <a:cubicBezTo>
                  <a:pt x="36679" y="42162"/>
                  <a:pt x="36470" y="42036"/>
                  <a:pt x="36240" y="41827"/>
                </a:cubicBezTo>
                <a:cubicBezTo>
                  <a:pt x="36198" y="42204"/>
                  <a:pt x="36345" y="42455"/>
                  <a:pt x="36470" y="42706"/>
                </a:cubicBezTo>
                <a:cubicBezTo>
                  <a:pt x="36742" y="43145"/>
                  <a:pt x="36889" y="43647"/>
                  <a:pt x="37035" y="44150"/>
                </a:cubicBezTo>
                <a:cubicBezTo>
                  <a:pt x="37767" y="46786"/>
                  <a:pt x="38500" y="49464"/>
                  <a:pt x="39232" y="52100"/>
                </a:cubicBezTo>
                <a:cubicBezTo>
                  <a:pt x="39337" y="52519"/>
                  <a:pt x="39400" y="52937"/>
                  <a:pt x="39483" y="53356"/>
                </a:cubicBezTo>
                <a:cubicBezTo>
                  <a:pt x="39504" y="53502"/>
                  <a:pt x="39546" y="53691"/>
                  <a:pt x="39588" y="53837"/>
                </a:cubicBezTo>
                <a:cubicBezTo>
                  <a:pt x="40006" y="55260"/>
                  <a:pt x="40174" y="56704"/>
                  <a:pt x="40488" y="58126"/>
                </a:cubicBezTo>
                <a:cubicBezTo>
                  <a:pt x="40592" y="58650"/>
                  <a:pt x="40613" y="59215"/>
                  <a:pt x="40697" y="59759"/>
                </a:cubicBezTo>
                <a:cubicBezTo>
                  <a:pt x="40529" y="59947"/>
                  <a:pt x="40404" y="60072"/>
                  <a:pt x="40216" y="60282"/>
                </a:cubicBezTo>
                <a:cubicBezTo>
                  <a:pt x="40425" y="61223"/>
                  <a:pt x="40655" y="62186"/>
                  <a:pt x="40864" y="63190"/>
                </a:cubicBezTo>
                <a:cubicBezTo>
                  <a:pt x="41157" y="64696"/>
                  <a:pt x="41429" y="66224"/>
                  <a:pt x="41701" y="67751"/>
                </a:cubicBezTo>
                <a:cubicBezTo>
                  <a:pt x="41764" y="68044"/>
                  <a:pt x="41848" y="68316"/>
                  <a:pt x="41910" y="68588"/>
                </a:cubicBezTo>
                <a:cubicBezTo>
                  <a:pt x="41973" y="68756"/>
                  <a:pt x="42057" y="68944"/>
                  <a:pt x="42015" y="69090"/>
                </a:cubicBezTo>
                <a:cubicBezTo>
                  <a:pt x="41952" y="69990"/>
                  <a:pt x="42287" y="70785"/>
                  <a:pt x="42392" y="71622"/>
                </a:cubicBezTo>
                <a:cubicBezTo>
                  <a:pt x="42413" y="71831"/>
                  <a:pt x="42433" y="72020"/>
                  <a:pt x="42433" y="72229"/>
                </a:cubicBezTo>
                <a:cubicBezTo>
                  <a:pt x="42433" y="72564"/>
                  <a:pt x="42287" y="72815"/>
                  <a:pt x="41952" y="72940"/>
                </a:cubicBezTo>
                <a:cubicBezTo>
                  <a:pt x="41429" y="73129"/>
                  <a:pt x="40969" y="73547"/>
                  <a:pt x="40404" y="73652"/>
                </a:cubicBezTo>
                <a:cubicBezTo>
                  <a:pt x="40236" y="73673"/>
                  <a:pt x="40069" y="73798"/>
                  <a:pt x="39902" y="73756"/>
                </a:cubicBezTo>
                <a:cubicBezTo>
                  <a:pt x="39253" y="73610"/>
                  <a:pt x="38667" y="73966"/>
                  <a:pt x="38039" y="73882"/>
                </a:cubicBezTo>
                <a:cubicBezTo>
                  <a:pt x="38039" y="74196"/>
                  <a:pt x="37998" y="74489"/>
                  <a:pt x="38039" y="74719"/>
                </a:cubicBezTo>
                <a:cubicBezTo>
                  <a:pt x="38228" y="75263"/>
                  <a:pt x="38123" y="75786"/>
                  <a:pt x="38102" y="76330"/>
                </a:cubicBezTo>
                <a:cubicBezTo>
                  <a:pt x="38081" y="76832"/>
                  <a:pt x="38102" y="77313"/>
                  <a:pt x="38102" y="77795"/>
                </a:cubicBezTo>
                <a:cubicBezTo>
                  <a:pt x="38102" y="77899"/>
                  <a:pt x="38123" y="78046"/>
                  <a:pt x="38123" y="78150"/>
                </a:cubicBezTo>
                <a:cubicBezTo>
                  <a:pt x="37998" y="79343"/>
                  <a:pt x="38332" y="80473"/>
                  <a:pt x="38521" y="81707"/>
                </a:cubicBezTo>
                <a:cubicBezTo>
                  <a:pt x="38667" y="81645"/>
                  <a:pt x="38814" y="81624"/>
                  <a:pt x="38918" y="81561"/>
                </a:cubicBezTo>
                <a:cubicBezTo>
                  <a:pt x="39253" y="81394"/>
                  <a:pt x="39588" y="81289"/>
                  <a:pt x="39985" y="81289"/>
                </a:cubicBezTo>
                <a:cubicBezTo>
                  <a:pt x="40341" y="81289"/>
                  <a:pt x="40718" y="81122"/>
                  <a:pt x="41094" y="81142"/>
                </a:cubicBezTo>
                <a:cubicBezTo>
                  <a:pt x="41743" y="81184"/>
                  <a:pt x="42413" y="81205"/>
                  <a:pt x="43040" y="81394"/>
                </a:cubicBezTo>
                <a:cubicBezTo>
                  <a:pt x="43731" y="81561"/>
                  <a:pt x="44421" y="81749"/>
                  <a:pt x="44986" y="82272"/>
                </a:cubicBezTo>
                <a:cubicBezTo>
                  <a:pt x="45195" y="82461"/>
                  <a:pt x="45446" y="82607"/>
                  <a:pt x="45656" y="82795"/>
                </a:cubicBezTo>
                <a:cubicBezTo>
                  <a:pt x="45990" y="83067"/>
                  <a:pt x="46179" y="83402"/>
                  <a:pt x="46116" y="83842"/>
                </a:cubicBezTo>
                <a:cubicBezTo>
                  <a:pt x="46053" y="84114"/>
                  <a:pt x="46053" y="84365"/>
                  <a:pt x="46032" y="84595"/>
                </a:cubicBezTo>
                <a:cubicBezTo>
                  <a:pt x="46011" y="85013"/>
                  <a:pt x="45760" y="85285"/>
                  <a:pt x="45384" y="85411"/>
                </a:cubicBezTo>
                <a:cubicBezTo>
                  <a:pt x="44861" y="85599"/>
                  <a:pt x="44358" y="85829"/>
                  <a:pt x="43814" y="85704"/>
                </a:cubicBezTo>
                <a:cubicBezTo>
                  <a:pt x="43668" y="85683"/>
                  <a:pt x="43521" y="85704"/>
                  <a:pt x="43396" y="85725"/>
                </a:cubicBezTo>
                <a:cubicBezTo>
                  <a:pt x="41764" y="85913"/>
                  <a:pt x="40257" y="85599"/>
                  <a:pt x="38814" y="84846"/>
                </a:cubicBezTo>
                <a:cubicBezTo>
                  <a:pt x="38604" y="84741"/>
                  <a:pt x="38416" y="84595"/>
                  <a:pt x="38228" y="84469"/>
                </a:cubicBezTo>
                <a:cubicBezTo>
                  <a:pt x="38081" y="84323"/>
                  <a:pt x="37893" y="84135"/>
                  <a:pt x="37809" y="83946"/>
                </a:cubicBezTo>
                <a:cubicBezTo>
                  <a:pt x="37600" y="83319"/>
                  <a:pt x="37370" y="82712"/>
                  <a:pt x="37370" y="82042"/>
                </a:cubicBezTo>
                <a:cubicBezTo>
                  <a:pt x="37370" y="81603"/>
                  <a:pt x="37265" y="81122"/>
                  <a:pt x="37182" y="80682"/>
                </a:cubicBezTo>
                <a:cubicBezTo>
                  <a:pt x="37056" y="79887"/>
                  <a:pt x="36868" y="79113"/>
                  <a:pt x="37035" y="78297"/>
                </a:cubicBezTo>
                <a:cubicBezTo>
                  <a:pt x="36847" y="77418"/>
                  <a:pt x="36972" y="76539"/>
                  <a:pt x="37056" y="75660"/>
                </a:cubicBezTo>
                <a:cubicBezTo>
                  <a:pt x="37077" y="75242"/>
                  <a:pt x="36972" y="74824"/>
                  <a:pt x="36931" y="74342"/>
                </a:cubicBezTo>
                <a:cubicBezTo>
                  <a:pt x="36512" y="74196"/>
                  <a:pt x="36052" y="74175"/>
                  <a:pt x="35612" y="74112"/>
                </a:cubicBezTo>
                <a:cubicBezTo>
                  <a:pt x="35298" y="74070"/>
                  <a:pt x="34985" y="74028"/>
                  <a:pt x="34671" y="74008"/>
                </a:cubicBezTo>
                <a:cubicBezTo>
                  <a:pt x="34169" y="73987"/>
                  <a:pt x="33792" y="73756"/>
                  <a:pt x="33541" y="73338"/>
                </a:cubicBezTo>
                <a:cubicBezTo>
                  <a:pt x="33311" y="72940"/>
                  <a:pt x="33018" y="72543"/>
                  <a:pt x="32955" y="72124"/>
                </a:cubicBezTo>
                <a:cubicBezTo>
                  <a:pt x="32830" y="71413"/>
                  <a:pt x="32390" y="70785"/>
                  <a:pt x="32432" y="70053"/>
                </a:cubicBezTo>
                <a:cubicBezTo>
                  <a:pt x="32432" y="69948"/>
                  <a:pt x="32369" y="69844"/>
                  <a:pt x="32327" y="69739"/>
                </a:cubicBezTo>
                <a:cubicBezTo>
                  <a:pt x="32118" y="69362"/>
                  <a:pt x="31993" y="68965"/>
                  <a:pt x="31951" y="68526"/>
                </a:cubicBezTo>
                <a:cubicBezTo>
                  <a:pt x="31930" y="68274"/>
                  <a:pt x="31804" y="68023"/>
                  <a:pt x="31721" y="67814"/>
                </a:cubicBezTo>
                <a:cubicBezTo>
                  <a:pt x="31428" y="67647"/>
                  <a:pt x="31135" y="67521"/>
                  <a:pt x="30884" y="67375"/>
                </a:cubicBezTo>
                <a:cubicBezTo>
                  <a:pt x="30381" y="67061"/>
                  <a:pt x="29837" y="66914"/>
                  <a:pt x="29252" y="66873"/>
                </a:cubicBezTo>
                <a:cubicBezTo>
                  <a:pt x="28791" y="66831"/>
                  <a:pt x="28352" y="66956"/>
                  <a:pt x="27954" y="67186"/>
                </a:cubicBezTo>
                <a:cubicBezTo>
                  <a:pt x="27766" y="67291"/>
                  <a:pt x="27578" y="67479"/>
                  <a:pt x="27515" y="67689"/>
                </a:cubicBezTo>
                <a:cubicBezTo>
                  <a:pt x="27368" y="68065"/>
                  <a:pt x="27138" y="68379"/>
                  <a:pt x="26908" y="68693"/>
                </a:cubicBezTo>
                <a:cubicBezTo>
                  <a:pt x="26699" y="68965"/>
                  <a:pt x="26532" y="69279"/>
                  <a:pt x="26469" y="69614"/>
                </a:cubicBezTo>
                <a:cubicBezTo>
                  <a:pt x="26385" y="69927"/>
                  <a:pt x="26176" y="70241"/>
                  <a:pt x="25987" y="70534"/>
                </a:cubicBezTo>
                <a:cubicBezTo>
                  <a:pt x="25778" y="70890"/>
                  <a:pt x="25590" y="71267"/>
                  <a:pt x="25423" y="71685"/>
                </a:cubicBezTo>
                <a:cubicBezTo>
                  <a:pt x="25130" y="72396"/>
                  <a:pt x="24711" y="73045"/>
                  <a:pt x="24293" y="73694"/>
                </a:cubicBezTo>
                <a:cubicBezTo>
                  <a:pt x="24104" y="74008"/>
                  <a:pt x="23749" y="74112"/>
                  <a:pt x="23372" y="74070"/>
                </a:cubicBezTo>
                <a:cubicBezTo>
                  <a:pt x="23267" y="74070"/>
                  <a:pt x="23142" y="74070"/>
                  <a:pt x="23037" y="74008"/>
                </a:cubicBezTo>
                <a:cubicBezTo>
                  <a:pt x="22242" y="73673"/>
                  <a:pt x="21363" y="73652"/>
                  <a:pt x="20652" y="73087"/>
                </a:cubicBezTo>
                <a:cubicBezTo>
                  <a:pt x="20547" y="73024"/>
                  <a:pt x="20422" y="72961"/>
                  <a:pt x="20254" y="72919"/>
                </a:cubicBezTo>
                <a:cubicBezTo>
                  <a:pt x="20087" y="73443"/>
                  <a:pt x="19836" y="73903"/>
                  <a:pt x="19773" y="74405"/>
                </a:cubicBezTo>
                <a:cubicBezTo>
                  <a:pt x="19606" y="75556"/>
                  <a:pt x="19062" y="76581"/>
                  <a:pt x="18873" y="77732"/>
                </a:cubicBezTo>
                <a:cubicBezTo>
                  <a:pt x="18769" y="78464"/>
                  <a:pt x="18622" y="79197"/>
                  <a:pt x="18560" y="79929"/>
                </a:cubicBezTo>
                <a:cubicBezTo>
                  <a:pt x="18518" y="80473"/>
                  <a:pt x="18329" y="80975"/>
                  <a:pt x="18120" y="81456"/>
                </a:cubicBezTo>
                <a:cubicBezTo>
                  <a:pt x="17953" y="81812"/>
                  <a:pt x="17744" y="81958"/>
                  <a:pt x="17388" y="81917"/>
                </a:cubicBezTo>
                <a:cubicBezTo>
                  <a:pt x="17137" y="81791"/>
                  <a:pt x="17011" y="81791"/>
                  <a:pt x="16928" y="81791"/>
                </a:cubicBezTo>
                <a:close/>
                <a:moveTo>
                  <a:pt x="22200" y="3600"/>
                </a:moveTo>
                <a:cubicBezTo>
                  <a:pt x="21217" y="3579"/>
                  <a:pt x="20296" y="3620"/>
                  <a:pt x="19397" y="3892"/>
                </a:cubicBezTo>
                <a:cubicBezTo>
                  <a:pt x="19062" y="3997"/>
                  <a:pt x="18727" y="4081"/>
                  <a:pt x="18434" y="4227"/>
                </a:cubicBezTo>
                <a:cubicBezTo>
                  <a:pt x="17304" y="4834"/>
                  <a:pt x="16237" y="5462"/>
                  <a:pt x="15442" y="6508"/>
                </a:cubicBezTo>
                <a:cubicBezTo>
                  <a:pt x="15379" y="6592"/>
                  <a:pt x="15275" y="6654"/>
                  <a:pt x="15212" y="6759"/>
                </a:cubicBezTo>
                <a:cubicBezTo>
                  <a:pt x="15065" y="7010"/>
                  <a:pt x="14898" y="7240"/>
                  <a:pt x="14793" y="7512"/>
                </a:cubicBezTo>
                <a:cubicBezTo>
                  <a:pt x="14354" y="8684"/>
                  <a:pt x="14061" y="9898"/>
                  <a:pt x="13956" y="11174"/>
                </a:cubicBezTo>
                <a:cubicBezTo>
                  <a:pt x="13915" y="11697"/>
                  <a:pt x="14082" y="12178"/>
                  <a:pt x="14166" y="12680"/>
                </a:cubicBezTo>
                <a:cubicBezTo>
                  <a:pt x="14166" y="12764"/>
                  <a:pt x="14249" y="12848"/>
                  <a:pt x="14291" y="12890"/>
                </a:cubicBezTo>
                <a:cubicBezTo>
                  <a:pt x="14647" y="13266"/>
                  <a:pt x="14982" y="13622"/>
                  <a:pt x="15337" y="14020"/>
                </a:cubicBezTo>
                <a:cubicBezTo>
                  <a:pt x="15505" y="13936"/>
                  <a:pt x="15630" y="13894"/>
                  <a:pt x="15735" y="13789"/>
                </a:cubicBezTo>
                <a:cubicBezTo>
                  <a:pt x="16258" y="13329"/>
                  <a:pt x="16865" y="13015"/>
                  <a:pt x="17534" y="12806"/>
                </a:cubicBezTo>
                <a:cubicBezTo>
                  <a:pt x="17911" y="12701"/>
                  <a:pt x="18225" y="12555"/>
                  <a:pt x="18518" y="12283"/>
                </a:cubicBezTo>
                <a:cubicBezTo>
                  <a:pt x="18560" y="11132"/>
                  <a:pt x="18790" y="10065"/>
                  <a:pt x="19041" y="8977"/>
                </a:cubicBezTo>
                <a:cubicBezTo>
                  <a:pt x="19208" y="8077"/>
                  <a:pt x="19689" y="7408"/>
                  <a:pt x="20192" y="6696"/>
                </a:cubicBezTo>
                <a:cubicBezTo>
                  <a:pt x="20401" y="6424"/>
                  <a:pt x="20631" y="6278"/>
                  <a:pt x="20966" y="6194"/>
                </a:cubicBezTo>
                <a:cubicBezTo>
                  <a:pt x="21342" y="6152"/>
                  <a:pt x="21698" y="5985"/>
                  <a:pt x="22033" y="6299"/>
                </a:cubicBezTo>
                <a:cubicBezTo>
                  <a:pt x="21970" y="6361"/>
                  <a:pt x="21886" y="6382"/>
                  <a:pt x="21824" y="6424"/>
                </a:cubicBezTo>
                <a:cubicBezTo>
                  <a:pt x="20882" y="6989"/>
                  <a:pt x="20317" y="7784"/>
                  <a:pt x="20108" y="8872"/>
                </a:cubicBezTo>
                <a:cubicBezTo>
                  <a:pt x="19920" y="9709"/>
                  <a:pt x="19794" y="10567"/>
                  <a:pt x="19669" y="11404"/>
                </a:cubicBezTo>
                <a:cubicBezTo>
                  <a:pt x="19606" y="11697"/>
                  <a:pt x="19585" y="11969"/>
                  <a:pt x="19627" y="12262"/>
                </a:cubicBezTo>
                <a:cubicBezTo>
                  <a:pt x="19689" y="12471"/>
                  <a:pt x="19878" y="12639"/>
                  <a:pt x="20003" y="12848"/>
                </a:cubicBezTo>
                <a:cubicBezTo>
                  <a:pt x="19627" y="13162"/>
                  <a:pt x="19689" y="13538"/>
                  <a:pt x="19773" y="13936"/>
                </a:cubicBezTo>
                <a:cubicBezTo>
                  <a:pt x="19982" y="15066"/>
                  <a:pt x="20464" y="16049"/>
                  <a:pt x="21050" y="16991"/>
                </a:cubicBezTo>
                <a:cubicBezTo>
                  <a:pt x="21259" y="17346"/>
                  <a:pt x="21573" y="17597"/>
                  <a:pt x="21970" y="17765"/>
                </a:cubicBezTo>
                <a:cubicBezTo>
                  <a:pt x="22451" y="17932"/>
                  <a:pt x="22974" y="18141"/>
                  <a:pt x="23477" y="18330"/>
                </a:cubicBezTo>
                <a:cubicBezTo>
                  <a:pt x="23811" y="18434"/>
                  <a:pt x="24125" y="18455"/>
                  <a:pt x="24481" y="18309"/>
                </a:cubicBezTo>
                <a:cubicBezTo>
                  <a:pt x="25423" y="17911"/>
                  <a:pt x="26218" y="17346"/>
                  <a:pt x="26699" y="16405"/>
                </a:cubicBezTo>
                <a:cubicBezTo>
                  <a:pt x="26824" y="16112"/>
                  <a:pt x="26887" y="15798"/>
                  <a:pt x="26950" y="15505"/>
                </a:cubicBezTo>
                <a:cubicBezTo>
                  <a:pt x="27055" y="15170"/>
                  <a:pt x="27348" y="14982"/>
                  <a:pt x="27661" y="15045"/>
                </a:cubicBezTo>
                <a:cubicBezTo>
                  <a:pt x="28038" y="15108"/>
                  <a:pt x="28247" y="15421"/>
                  <a:pt x="28164" y="15798"/>
                </a:cubicBezTo>
                <a:cubicBezTo>
                  <a:pt x="28143" y="15903"/>
                  <a:pt x="28101" y="16028"/>
                  <a:pt x="28059" y="16112"/>
                </a:cubicBezTo>
                <a:cubicBezTo>
                  <a:pt x="27829" y="16426"/>
                  <a:pt x="27829" y="16823"/>
                  <a:pt x="27850" y="17179"/>
                </a:cubicBezTo>
                <a:cubicBezTo>
                  <a:pt x="27850" y="17409"/>
                  <a:pt x="27871" y="17660"/>
                  <a:pt x="27850" y="17869"/>
                </a:cubicBezTo>
                <a:cubicBezTo>
                  <a:pt x="27745" y="19125"/>
                  <a:pt x="28184" y="20213"/>
                  <a:pt x="28875" y="21238"/>
                </a:cubicBezTo>
                <a:cubicBezTo>
                  <a:pt x="29545" y="22284"/>
                  <a:pt x="31449" y="22996"/>
                  <a:pt x="32537" y="21322"/>
                </a:cubicBezTo>
                <a:cubicBezTo>
                  <a:pt x="32599" y="21175"/>
                  <a:pt x="32683" y="21071"/>
                  <a:pt x="32767" y="20945"/>
                </a:cubicBezTo>
                <a:cubicBezTo>
                  <a:pt x="32850" y="20841"/>
                  <a:pt x="32955" y="20715"/>
                  <a:pt x="33060" y="20631"/>
                </a:cubicBezTo>
                <a:cubicBezTo>
                  <a:pt x="33499" y="20213"/>
                  <a:pt x="33959" y="20276"/>
                  <a:pt x="34252" y="20820"/>
                </a:cubicBezTo>
                <a:cubicBezTo>
                  <a:pt x="34420" y="21071"/>
                  <a:pt x="34462" y="21426"/>
                  <a:pt x="34566" y="21698"/>
                </a:cubicBezTo>
                <a:cubicBezTo>
                  <a:pt x="34796" y="22389"/>
                  <a:pt x="35047" y="23059"/>
                  <a:pt x="35319" y="23728"/>
                </a:cubicBezTo>
                <a:cubicBezTo>
                  <a:pt x="35591" y="24356"/>
                  <a:pt x="36094" y="24795"/>
                  <a:pt x="36638" y="25151"/>
                </a:cubicBezTo>
                <a:cubicBezTo>
                  <a:pt x="36951" y="25402"/>
                  <a:pt x="37286" y="25360"/>
                  <a:pt x="37579" y="25151"/>
                </a:cubicBezTo>
                <a:cubicBezTo>
                  <a:pt x="37830" y="24983"/>
                  <a:pt x="38123" y="24816"/>
                  <a:pt x="38311" y="24586"/>
                </a:cubicBezTo>
                <a:cubicBezTo>
                  <a:pt x="38751" y="24063"/>
                  <a:pt x="39379" y="24147"/>
                  <a:pt x="39964" y="23979"/>
                </a:cubicBezTo>
                <a:cubicBezTo>
                  <a:pt x="40027" y="23958"/>
                  <a:pt x="40195" y="24042"/>
                  <a:pt x="40236" y="24105"/>
                </a:cubicBezTo>
                <a:cubicBezTo>
                  <a:pt x="40341" y="24209"/>
                  <a:pt x="40425" y="24356"/>
                  <a:pt x="40488" y="24481"/>
                </a:cubicBezTo>
                <a:cubicBezTo>
                  <a:pt x="40739" y="25235"/>
                  <a:pt x="41220" y="25862"/>
                  <a:pt x="41764" y="26490"/>
                </a:cubicBezTo>
                <a:cubicBezTo>
                  <a:pt x="42517" y="27327"/>
                  <a:pt x="43438" y="27745"/>
                  <a:pt x="44505" y="27934"/>
                </a:cubicBezTo>
                <a:cubicBezTo>
                  <a:pt x="44693" y="27955"/>
                  <a:pt x="44882" y="28038"/>
                  <a:pt x="45154" y="28101"/>
                </a:cubicBezTo>
                <a:cubicBezTo>
                  <a:pt x="44944" y="28248"/>
                  <a:pt x="44840" y="28373"/>
                  <a:pt x="44735" y="28373"/>
                </a:cubicBezTo>
                <a:cubicBezTo>
                  <a:pt x="44421" y="28373"/>
                  <a:pt x="44107" y="28289"/>
                  <a:pt x="43793" y="28268"/>
                </a:cubicBezTo>
                <a:cubicBezTo>
                  <a:pt x="43626" y="28248"/>
                  <a:pt x="43417" y="28289"/>
                  <a:pt x="43249" y="28289"/>
                </a:cubicBezTo>
                <a:cubicBezTo>
                  <a:pt x="43145" y="28833"/>
                  <a:pt x="43040" y="29357"/>
                  <a:pt x="42936" y="29859"/>
                </a:cubicBezTo>
                <a:cubicBezTo>
                  <a:pt x="42915" y="29984"/>
                  <a:pt x="42810" y="30131"/>
                  <a:pt x="42998" y="30235"/>
                </a:cubicBezTo>
                <a:cubicBezTo>
                  <a:pt x="43731" y="29796"/>
                  <a:pt x="44505" y="29649"/>
                  <a:pt x="45363" y="29796"/>
                </a:cubicBezTo>
                <a:cubicBezTo>
                  <a:pt x="45781" y="29859"/>
                  <a:pt x="46137" y="30047"/>
                  <a:pt x="46367" y="30382"/>
                </a:cubicBezTo>
                <a:cubicBezTo>
                  <a:pt x="46702" y="30863"/>
                  <a:pt x="46890" y="31407"/>
                  <a:pt x="46827" y="31993"/>
                </a:cubicBezTo>
                <a:cubicBezTo>
                  <a:pt x="46806" y="32223"/>
                  <a:pt x="46806" y="32432"/>
                  <a:pt x="46806" y="32642"/>
                </a:cubicBezTo>
                <a:cubicBezTo>
                  <a:pt x="47183" y="32872"/>
                  <a:pt x="47497" y="32809"/>
                  <a:pt x="47811" y="32662"/>
                </a:cubicBezTo>
                <a:cubicBezTo>
                  <a:pt x="48041" y="32537"/>
                  <a:pt x="48250" y="32411"/>
                  <a:pt x="48480" y="32265"/>
                </a:cubicBezTo>
                <a:cubicBezTo>
                  <a:pt x="48962" y="32035"/>
                  <a:pt x="49213" y="31574"/>
                  <a:pt x="49589" y="31198"/>
                </a:cubicBezTo>
                <a:cubicBezTo>
                  <a:pt x="49631" y="31156"/>
                  <a:pt x="49694" y="31051"/>
                  <a:pt x="49694" y="30968"/>
                </a:cubicBezTo>
                <a:cubicBezTo>
                  <a:pt x="49694" y="30696"/>
                  <a:pt x="49715" y="30465"/>
                  <a:pt x="49799" y="30193"/>
                </a:cubicBezTo>
                <a:cubicBezTo>
                  <a:pt x="49861" y="29942"/>
                  <a:pt x="49861" y="29649"/>
                  <a:pt x="49903" y="29440"/>
                </a:cubicBezTo>
                <a:cubicBezTo>
                  <a:pt x="50426" y="29043"/>
                  <a:pt x="50908" y="28708"/>
                  <a:pt x="51326" y="28394"/>
                </a:cubicBezTo>
                <a:cubicBezTo>
                  <a:pt x="51368" y="28268"/>
                  <a:pt x="51389" y="28227"/>
                  <a:pt x="51410" y="28143"/>
                </a:cubicBezTo>
                <a:cubicBezTo>
                  <a:pt x="51472" y="26950"/>
                  <a:pt x="51263" y="25799"/>
                  <a:pt x="50782" y="24711"/>
                </a:cubicBezTo>
                <a:cubicBezTo>
                  <a:pt x="50698" y="24565"/>
                  <a:pt x="50636" y="24398"/>
                  <a:pt x="50594" y="24230"/>
                </a:cubicBezTo>
                <a:cubicBezTo>
                  <a:pt x="50531" y="23875"/>
                  <a:pt x="50677" y="23582"/>
                  <a:pt x="51012" y="23393"/>
                </a:cubicBezTo>
                <a:cubicBezTo>
                  <a:pt x="51431" y="23184"/>
                  <a:pt x="51849" y="23017"/>
                  <a:pt x="52226" y="22766"/>
                </a:cubicBezTo>
                <a:cubicBezTo>
                  <a:pt x="52372" y="22661"/>
                  <a:pt x="52540" y="22494"/>
                  <a:pt x="52560" y="22305"/>
                </a:cubicBezTo>
                <a:cubicBezTo>
                  <a:pt x="52665" y="21573"/>
                  <a:pt x="52560" y="20862"/>
                  <a:pt x="52142" y="20255"/>
                </a:cubicBezTo>
                <a:cubicBezTo>
                  <a:pt x="51807" y="19794"/>
                  <a:pt x="51368" y="19418"/>
                  <a:pt x="50970" y="19041"/>
                </a:cubicBezTo>
                <a:cubicBezTo>
                  <a:pt x="50761" y="18832"/>
                  <a:pt x="50489" y="18748"/>
                  <a:pt x="50175" y="18853"/>
                </a:cubicBezTo>
                <a:cubicBezTo>
                  <a:pt x="50050" y="18895"/>
                  <a:pt x="49903" y="18895"/>
                  <a:pt x="49757" y="18874"/>
                </a:cubicBezTo>
                <a:cubicBezTo>
                  <a:pt x="49527" y="18853"/>
                  <a:pt x="49338" y="18727"/>
                  <a:pt x="49234" y="18476"/>
                </a:cubicBezTo>
                <a:cubicBezTo>
                  <a:pt x="49171" y="18246"/>
                  <a:pt x="49234" y="18016"/>
                  <a:pt x="49422" y="17849"/>
                </a:cubicBezTo>
                <a:cubicBezTo>
                  <a:pt x="49589" y="17723"/>
                  <a:pt x="49757" y="17639"/>
                  <a:pt x="49945" y="17577"/>
                </a:cubicBezTo>
                <a:cubicBezTo>
                  <a:pt x="50071" y="17514"/>
                  <a:pt x="50238" y="17514"/>
                  <a:pt x="50363" y="17472"/>
                </a:cubicBezTo>
                <a:cubicBezTo>
                  <a:pt x="50531" y="17388"/>
                  <a:pt x="50677" y="17284"/>
                  <a:pt x="50761" y="17179"/>
                </a:cubicBezTo>
                <a:cubicBezTo>
                  <a:pt x="51054" y="16781"/>
                  <a:pt x="51012" y="15944"/>
                  <a:pt x="50740" y="15547"/>
                </a:cubicBezTo>
                <a:cubicBezTo>
                  <a:pt x="50238" y="14877"/>
                  <a:pt x="49715" y="14229"/>
                  <a:pt x="49087" y="13706"/>
                </a:cubicBezTo>
                <a:cubicBezTo>
                  <a:pt x="48480" y="13203"/>
                  <a:pt x="47832" y="12764"/>
                  <a:pt x="47037" y="12680"/>
                </a:cubicBezTo>
                <a:cubicBezTo>
                  <a:pt x="46283" y="12597"/>
                  <a:pt x="45530" y="12346"/>
                  <a:pt x="44777" y="12639"/>
                </a:cubicBezTo>
                <a:cubicBezTo>
                  <a:pt x="44484" y="12743"/>
                  <a:pt x="44170" y="12534"/>
                  <a:pt x="44065" y="12283"/>
                </a:cubicBezTo>
                <a:cubicBezTo>
                  <a:pt x="43961" y="12032"/>
                  <a:pt x="44003" y="11760"/>
                  <a:pt x="44254" y="11613"/>
                </a:cubicBezTo>
                <a:cubicBezTo>
                  <a:pt x="44568" y="11404"/>
                  <a:pt x="44693" y="11090"/>
                  <a:pt x="44798" y="10776"/>
                </a:cubicBezTo>
                <a:cubicBezTo>
                  <a:pt x="44882" y="10421"/>
                  <a:pt x="44944" y="10086"/>
                  <a:pt x="44986" y="9751"/>
                </a:cubicBezTo>
                <a:cubicBezTo>
                  <a:pt x="45007" y="9605"/>
                  <a:pt x="44944" y="9416"/>
                  <a:pt x="44882" y="9249"/>
                </a:cubicBezTo>
                <a:cubicBezTo>
                  <a:pt x="44149" y="7910"/>
                  <a:pt x="43040" y="6905"/>
                  <a:pt x="41743" y="6173"/>
                </a:cubicBezTo>
                <a:cubicBezTo>
                  <a:pt x="40550" y="5504"/>
                  <a:pt x="39274" y="5232"/>
                  <a:pt x="37977" y="5127"/>
                </a:cubicBezTo>
                <a:cubicBezTo>
                  <a:pt x="37516" y="5085"/>
                  <a:pt x="37098" y="5169"/>
                  <a:pt x="36763" y="5462"/>
                </a:cubicBezTo>
                <a:cubicBezTo>
                  <a:pt x="36638" y="5566"/>
                  <a:pt x="36512" y="5671"/>
                  <a:pt x="36345" y="5776"/>
                </a:cubicBezTo>
                <a:cubicBezTo>
                  <a:pt x="35905" y="6027"/>
                  <a:pt x="35466" y="5817"/>
                  <a:pt x="35424" y="5294"/>
                </a:cubicBezTo>
                <a:cubicBezTo>
                  <a:pt x="35424" y="4981"/>
                  <a:pt x="35487" y="4667"/>
                  <a:pt x="35487" y="4353"/>
                </a:cubicBezTo>
                <a:cubicBezTo>
                  <a:pt x="35487" y="4206"/>
                  <a:pt x="35487" y="3997"/>
                  <a:pt x="35403" y="3872"/>
                </a:cubicBezTo>
                <a:cubicBezTo>
                  <a:pt x="35110" y="3474"/>
                  <a:pt x="34838" y="3056"/>
                  <a:pt x="34462" y="2763"/>
                </a:cubicBezTo>
                <a:cubicBezTo>
                  <a:pt x="33750" y="2219"/>
                  <a:pt x="32976" y="1779"/>
                  <a:pt x="32139" y="1507"/>
                </a:cubicBezTo>
                <a:cubicBezTo>
                  <a:pt x="31114" y="1172"/>
                  <a:pt x="30068" y="1089"/>
                  <a:pt x="29000" y="1172"/>
                </a:cubicBezTo>
                <a:cubicBezTo>
                  <a:pt x="28394" y="1214"/>
                  <a:pt x="27766" y="1193"/>
                  <a:pt x="27201" y="1361"/>
                </a:cubicBezTo>
                <a:cubicBezTo>
                  <a:pt x="26155" y="1633"/>
                  <a:pt x="25067" y="1926"/>
                  <a:pt x="24439" y="2951"/>
                </a:cubicBezTo>
                <a:cubicBezTo>
                  <a:pt x="24335" y="3097"/>
                  <a:pt x="24188" y="3265"/>
                  <a:pt x="24063" y="3390"/>
                </a:cubicBezTo>
                <a:cubicBezTo>
                  <a:pt x="23707" y="3704"/>
                  <a:pt x="23372" y="3997"/>
                  <a:pt x="23351" y="4520"/>
                </a:cubicBezTo>
                <a:cubicBezTo>
                  <a:pt x="23330" y="4750"/>
                  <a:pt x="23121" y="4918"/>
                  <a:pt x="22849" y="4918"/>
                </a:cubicBezTo>
                <a:cubicBezTo>
                  <a:pt x="22598" y="4918"/>
                  <a:pt x="22347" y="4729"/>
                  <a:pt x="22305" y="4436"/>
                </a:cubicBezTo>
                <a:cubicBezTo>
                  <a:pt x="22221" y="4164"/>
                  <a:pt x="22221" y="3913"/>
                  <a:pt x="22200" y="3600"/>
                </a:cubicBezTo>
                <a:close/>
                <a:moveTo>
                  <a:pt x="18518" y="13266"/>
                </a:moveTo>
                <a:cubicBezTo>
                  <a:pt x="18204" y="13392"/>
                  <a:pt x="17974" y="13517"/>
                  <a:pt x="17723" y="13601"/>
                </a:cubicBezTo>
                <a:cubicBezTo>
                  <a:pt x="17095" y="13810"/>
                  <a:pt x="16635" y="14166"/>
                  <a:pt x="16195" y="14647"/>
                </a:cubicBezTo>
                <a:cubicBezTo>
                  <a:pt x="14207" y="16677"/>
                  <a:pt x="13831" y="17179"/>
                  <a:pt x="12575" y="19711"/>
                </a:cubicBezTo>
                <a:cubicBezTo>
                  <a:pt x="12575" y="19753"/>
                  <a:pt x="12555" y="19773"/>
                  <a:pt x="12555" y="19794"/>
                </a:cubicBezTo>
                <a:cubicBezTo>
                  <a:pt x="12220" y="20380"/>
                  <a:pt x="12031" y="21008"/>
                  <a:pt x="11906" y="21657"/>
                </a:cubicBezTo>
                <a:cubicBezTo>
                  <a:pt x="11822" y="22054"/>
                  <a:pt x="11718" y="22431"/>
                  <a:pt x="11655" y="22828"/>
                </a:cubicBezTo>
                <a:cubicBezTo>
                  <a:pt x="11550" y="23728"/>
                  <a:pt x="11425" y="24586"/>
                  <a:pt x="11425" y="25465"/>
                </a:cubicBezTo>
                <a:cubicBezTo>
                  <a:pt x="11425" y="26804"/>
                  <a:pt x="11508" y="28164"/>
                  <a:pt x="11550" y="29503"/>
                </a:cubicBezTo>
                <a:cubicBezTo>
                  <a:pt x="11550" y="29754"/>
                  <a:pt x="11592" y="30026"/>
                  <a:pt x="11655" y="30256"/>
                </a:cubicBezTo>
                <a:cubicBezTo>
                  <a:pt x="12324" y="32349"/>
                  <a:pt x="13329" y="34211"/>
                  <a:pt x="14961" y="35696"/>
                </a:cubicBezTo>
                <a:cubicBezTo>
                  <a:pt x="15065" y="35801"/>
                  <a:pt x="15170" y="35906"/>
                  <a:pt x="15296" y="35968"/>
                </a:cubicBezTo>
                <a:cubicBezTo>
                  <a:pt x="16928" y="36931"/>
                  <a:pt x="18539" y="37893"/>
                  <a:pt x="20422" y="38291"/>
                </a:cubicBezTo>
                <a:cubicBezTo>
                  <a:pt x="20505" y="38312"/>
                  <a:pt x="20589" y="38333"/>
                  <a:pt x="20652" y="38396"/>
                </a:cubicBezTo>
                <a:cubicBezTo>
                  <a:pt x="21175" y="38709"/>
                  <a:pt x="21782" y="38835"/>
                  <a:pt x="22368" y="38960"/>
                </a:cubicBezTo>
                <a:cubicBezTo>
                  <a:pt x="22891" y="39065"/>
                  <a:pt x="23414" y="39191"/>
                  <a:pt x="23895" y="39463"/>
                </a:cubicBezTo>
                <a:cubicBezTo>
                  <a:pt x="24063" y="39546"/>
                  <a:pt x="24209" y="39567"/>
                  <a:pt x="24397" y="39588"/>
                </a:cubicBezTo>
                <a:cubicBezTo>
                  <a:pt x="25318" y="39693"/>
                  <a:pt x="26239" y="39776"/>
                  <a:pt x="27138" y="39714"/>
                </a:cubicBezTo>
                <a:cubicBezTo>
                  <a:pt x="28059" y="39651"/>
                  <a:pt x="28959" y="39776"/>
                  <a:pt x="29858" y="39588"/>
                </a:cubicBezTo>
                <a:cubicBezTo>
                  <a:pt x="31051" y="39358"/>
                  <a:pt x="32244" y="39191"/>
                  <a:pt x="33415" y="39023"/>
                </a:cubicBezTo>
                <a:cubicBezTo>
                  <a:pt x="34022" y="38919"/>
                  <a:pt x="34566" y="38709"/>
                  <a:pt x="35131" y="38437"/>
                </a:cubicBezTo>
                <a:cubicBezTo>
                  <a:pt x="35863" y="38103"/>
                  <a:pt x="36596" y="37768"/>
                  <a:pt x="37286" y="37391"/>
                </a:cubicBezTo>
                <a:cubicBezTo>
                  <a:pt x="37663" y="37182"/>
                  <a:pt x="38060" y="36952"/>
                  <a:pt x="38332" y="36638"/>
                </a:cubicBezTo>
                <a:cubicBezTo>
                  <a:pt x="38939" y="35989"/>
                  <a:pt x="39567" y="35362"/>
                  <a:pt x="40069" y="34608"/>
                </a:cubicBezTo>
                <a:cubicBezTo>
                  <a:pt x="40592" y="33792"/>
                  <a:pt x="41011" y="32893"/>
                  <a:pt x="41157" y="31909"/>
                </a:cubicBezTo>
                <a:cubicBezTo>
                  <a:pt x="41220" y="31637"/>
                  <a:pt x="41241" y="31386"/>
                  <a:pt x="41366" y="31177"/>
                </a:cubicBezTo>
                <a:cubicBezTo>
                  <a:pt x="41680" y="30549"/>
                  <a:pt x="41827" y="29859"/>
                  <a:pt x="41973" y="29210"/>
                </a:cubicBezTo>
                <a:cubicBezTo>
                  <a:pt x="42078" y="28771"/>
                  <a:pt x="42182" y="28310"/>
                  <a:pt x="42141" y="27829"/>
                </a:cubicBezTo>
                <a:cubicBezTo>
                  <a:pt x="42036" y="27745"/>
                  <a:pt x="41889" y="27641"/>
                  <a:pt x="41785" y="27578"/>
                </a:cubicBezTo>
                <a:cubicBezTo>
                  <a:pt x="41115" y="27222"/>
                  <a:pt x="40613" y="26678"/>
                  <a:pt x="40195" y="26072"/>
                </a:cubicBezTo>
                <a:cubicBezTo>
                  <a:pt x="40048" y="25862"/>
                  <a:pt x="39944" y="25632"/>
                  <a:pt x="39797" y="25423"/>
                </a:cubicBezTo>
                <a:cubicBezTo>
                  <a:pt x="39672" y="25214"/>
                  <a:pt x="39483" y="25151"/>
                  <a:pt x="39274" y="25276"/>
                </a:cubicBezTo>
                <a:cubicBezTo>
                  <a:pt x="39128" y="25381"/>
                  <a:pt x="39002" y="25486"/>
                  <a:pt x="38856" y="25590"/>
                </a:cubicBezTo>
                <a:cubicBezTo>
                  <a:pt x="38625" y="25779"/>
                  <a:pt x="38416" y="25967"/>
                  <a:pt x="38186" y="26113"/>
                </a:cubicBezTo>
                <a:cubicBezTo>
                  <a:pt x="37391" y="26616"/>
                  <a:pt x="36763" y="26636"/>
                  <a:pt x="36031" y="26092"/>
                </a:cubicBezTo>
                <a:cubicBezTo>
                  <a:pt x="35278" y="25548"/>
                  <a:pt x="34629" y="24921"/>
                  <a:pt x="34273" y="24021"/>
                </a:cubicBezTo>
                <a:cubicBezTo>
                  <a:pt x="34064" y="23540"/>
                  <a:pt x="33918" y="23017"/>
                  <a:pt x="33708" y="22514"/>
                </a:cubicBezTo>
                <a:cubicBezTo>
                  <a:pt x="33646" y="22389"/>
                  <a:pt x="33687" y="22180"/>
                  <a:pt x="33394" y="22096"/>
                </a:cubicBezTo>
                <a:cubicBezTo>
                  <a:pt x="33206" y="22284"/>
                  <a:pt x="33060" y="22514"/>
                  <a:pt x="32850" y="22703"/>
                </a:cubicBezTo>
                <a:cubicBezTo>
                  <a:pt x="32160" y="23268"/>
                  <a:pt x="31407" y="23582"/>
                  <a:pt x="30465" y="23435"/>
                </a:cubicBezTo>
                <a:cubicBezTo>
                  <a:pt x="29335" y="23247"/>
                  <a:pt x="28477" y="22724"/>
                  <a:pt x="27892" y="21719"/>
                </a:cubicBezTo>
                <a:cubicBezTo>
                  <a:pt x="27745" y="21489"/>
                  <a:pt x="27640" y="21196"/>
                  <a:pt x="27473" y="20966"/>
                </a:cubicBezTo>
                <a:cubicBezTo>
                  <a:pt x="27034" y="20318"/>
                  <a:pt x="26887" y="19564"/>
                  <a:pt x="26845" y="18769"/>
                </a:cubicBezTo>
                <a:cubicBezTo>
                  <a:pt x="26845" y="18623"/>
                  <a:pt x="26929" y="18434"/>
                  <a:pt x="26699" y="18330"/>
                </a:cubicBezTo>
                <a:cubicBezTo>
                  <a:pt x="26385" y="18455"/>
                  <a:pt x="26176" y="18748"/>
                  <a:pt x="25883" y="18937"/>
                </a:cubicBezTo>
                <a:cubicBezTo>
                  <a:pt x="25130" y="19418"/>
                  <a:pt x="24293" y="19773"/>
                  <a:pt x="23372" y="19481"/>
                </a:cubicBezTo>
                <a:cubicBezTo>
                  <a:pt x="22661" y="19271"/>
                  <a:pt x="21970" y="18999"/>
                  <a:pt x="21280" y="18685"/>
                </a:cubicBezTo>
                <a:cubicBezTo>
                  <a:pt x="20840" y="18476"/>
                  <a:pt x="20464" y="18141"/>
                  <a:pt x="20213" y="17723"/>
                </a:cubicBezTo>
                <a:cubicBezTo>
                  <a:pt x="19564" y="16656"/>
                  <a:pt x="18957" y="15547"/>
                  <a:pt x="18748" y="14271"/>
                </a:cubicBezTo>
                <a:cubicBezTo>
                  <a:pt x="18706" y="13957"/>
                  <a:pt x="18581" y="13643"/>
                  <a:pt x="18518" y="13266"/>
                </a:cubicBezTo>
                <a:close/>
                <a:moveTo>
                  <a:pt x="23351" y="40425"/>
                </a:moveTo>
                <a:cubicBezTo>
                  <a:pt x="22849" y="41095"/>
                  <a:pt x="22430" y="41743"/>
                  <a:pt x="22179" y="42476"/>
                </a:cubicBezTo>
                <a:cubicBezTo>
                  <a:pt x="21677" y="43857"/>
                  <a:pt x="21133" y="45196"/>
                  <a:pt x="20673" y="46577"/>
                </a:cubicBezTo>
                <a:cubicBezTo>
                  <a:pt x="20192" y="48104"/>
                  <a:pt x="19689" y="49631"/>
                  <a:pt x="19564" y="51243"/>
                </a:cubicBezTo>
                <a:cubicBezTo>
                  <a:pt x="19543" y="51577"/>
                  <a:pt x="19459" y="51912"/>
                  <a:pt x="19376" y="52247"/>
                </a:cubicBezTo>
                <a:cubicBezTo>
                  <a:pt x="19187" y="52958"/>
                  <a:pt x="18978" y="53649"/>
                  <a:pt x="18832" y="54318"/>
                </a:cubicBezTo>
                <a:cubicBezTo>
                  <a:pt x="18727" y="54758"/>
                  <a:pt x="18622" y="55197"/>
                  <a:pt x="18560" y="55657"/>
                </a:cubicBezTo>
                <a:cubicBezTo>
                  <a:pt x="18413" y="56913"/>
                  <a:pt x="18246" y="58168"/>
                  <a:pt x="18120" y="59424"/>
                </a:cubicBezTo>
                <a:cubicBezTo>
                  <a:pt x="18099" y="59591"/>
                  <a:pt x="18120" y="59821"/>
                  <a:pt x="18120" y="59968"/>
                </a:cubicBezTo>
                <a:cubicBezTo>
                  <a:pt x="18560" y="60303"/>
                  <a:pt x="19062" y="60365"/>
                  <a:pt x="19501" y="60554"/>
                </a:cubicBezTo>
                <a:cubicBezTo>
                  <a:pt x="20087" y="60784"/>
                  <a:pt x="20652" y="60867"/>
                  <a:pt x="21259" y="60930"/>
                </a:cubicBezTo>
                <a:cubicBezTo>
                  <a:pt x="22974" y="61119"/>
                  <a:pt x="24732" y="61286"/>
                  <a:pt x="26469" y="61537"/>
                </a:cubicBezTo>
                <a:cubicBezTo>
                  <a:pt x="28373" y="61809"/>
                  <a:pt x="30277" y="61725"/>
                  <a:pt x="32181" y="61809"/>
                </a:cubicBezTo>
                <a:cubicBezTo>
                  <a:pt x="32327" y="61809"/>
                  <a:pt x="32474" y="61809"/>
                  <a:pt x="32599" y="61767"/>
                </a:cubicBezTo>
                <a:cubicBezTo>
                  <a:pt x="34169" y="61725"/>
                  <a:pt x="35675" y="61223"/>
                  <a:pt x="37056" y="60575"/>
                </a:cubicBezTo>
                <a:cubicBezTo>
                  <a:pt x="37893" y="60177"/>
                  <a:pt x="38730" y="59696"/>
                  <a:pt x="39441" y="59005"/>
                </a:cubicBezTo>
                <a:cubicBezTo>
                  <a:pt x="39400" y="58775"/>
                  <a:pt x="39379" y="58524"/>
                  <a:pt x="39337" y="58273"/>
                </a:cubicBezTo>
                <a:cubicBezTo>
                  <a:pt x="39002" y="56850"/>
                  <a:pt x="38856" y="55385"/>
                  <a:pt x="38437" y="53984"/>
                </a:cubicBezTo>
                <a:cubicBezTo>
                  <a:pt x="38395" y="53837"/>
                  <a:pt x="38416" y="53691"/>
                  <a:pt x="38374" y="53565"/>
                </a:cubicBezTo>
                <a:cubicBezTo>
                  <a:pt x="38291" y="53168"/>
                  <a:pt x="38228" y="52770"/>
                  <a:pt x="38123" y="52372"/>
                </a:cubicBezTo>
                <a:cubicBezTo>
                  <a:pt x="37495" y="50050"/>
                  <a:pt x="36868" y="47748"/>
                  <a:pt x="36219" y="45426"/>
                </a:cubicBezTo>
                <a:cubicBezTo>
                  <a:pt x="35968" y="44505"/>
                  <a:pt x="35780" y="43585"/>
                  <a:pt x="35298" y="42748"/>
                </a:cubicBezTo>
                <a:cubicBezTo>
                  <a:pt x="35152" y="42497"/>
                  <a:pt x="35047" y="42183"/>
                  <a:pt x="34985" y="41869"/>
                </a:cubicBezTo>
                <a:cubicBezTo>
                  <a:pt x="34880" y="41157"/>
                  <a:pt x="34524" y="40592"/>
                  <a:pt x="34127" y="39986"/>
                </a:cubicBezTo>
                <a:cubicBezTo>
                  <a:pt x="32934" y="40174"/>
                  <a:pt x="31721" y="40383"/>
                  <a:pt x="30486" y="40530"/>
                </a:cubicBezTo>
                <a:cubicBezTo>
                  <a:pt x="29796" y="40613"/>
                  <a:pt x="29105" y="40844"/>
                  <a:pt x="28373" y="40760"/>
                </a:cubicBezTo>
                <a:cubicBezTo>
                  <a:pt x="27912" y="40718"/>
                  <a:pt x="27410" y="40697"/>
                  <a:pt x="26908" y="40697"/>
                </a:cubicBezTo>
                <a:cubicBezTo>
                  <a:pt x="26071" y="40718"/>
                  <a:pt x="25255" y="40613"/>
                  <a:pt x="24418" y="40488"/>
                </a:cubicBezTo>
                <a:cubicBezTo>
                  <a:pt x="24083" y="40467"/>
                  <a:pt x="23728" y="40467"/>
                  <a:pt x="23351" y="40425"/>
                </a:cubicBezTo>
                <a:close/>
                <a:moveTo>
                  <a:pt x="16467" y="69969"/>
                </a:moveTo>
                <a:cubicBezTo>
                  <a:pt x="16635" y="70053"/>
                  <a:pt x="16781" y="70220"/>
                  <a:pt x="16969" y="70283"/>
                </a:cubicBezTo>
                <a:cubicBezTo>
                  <a:pt x="17702" y="70555"/>
                  <a:pt x="18455" y="70806"/>
                  <a:pt x="19166" y="71225"/>
                </a:cubicBezTo>
                <a:cubicBezTo>
                  <a:pt x="19292" y="71287"/>
                  <a:pt x="19438" y="71350"/>
                  <a:pt x="19564" y="71371"/>
                </a:cubicBezTo>
                <a:cubicBezTo>
                  <a:pt x="20192" y="71455"/>
                  <a:pt x="20673" y="71769"/>
                  <a:pt x="21196" y="72083"/>
                </a:cubicBezTo>
                <a:cubicBezTo>
                  <a:pt x="21384" y="72208"/>
                  <a:pt x="21594" y="72375"/>
                  <a:pt x="21803" y="72396"/>
                </a:cubicBezTo>
                <a:cubicBezTo>
                  <a:pt x="22200" y="72480"/>
                  <a:pt x="22598" y="72543"/>
                  <a:pt x="22933" y="72752"/>
                </a:cubicBezTo>
                <a:cubicBezTo>
                  <a:pt x="23079" y="72857"/>
                  <a:pt x="23267" y="72815"/>
                  <a:pt x="23372" y="72647"/>
                </a:cubicBezTo>
                <a:cubicBezTo>
                  <a:pt x="23665" y="72166"/>
                  <a:pt x="24000" y="71685"/>
                  <a:pt x="24209" y="71162"/>
                </a:cubicBezTo>
                <a:cubicBezTo>
                  <a:pt x="24376" y="70806"/>
                  <a:pt x="24523" y="70430"/>
                  <a:pt x="24732" y="70095"/>
                </a:cubicBezTo>
                <a:cubicBezTo>
                  <a:pt x="24899" y="69823"/>
                  <a:pt x="25151" y="69572"/>
                  <a:pt x="25213" y="69279"/>
                </a:cubicBezTo>
                <a:cubicBezTo>
                  <a:pt x="25318" y="68714"/>
                  <a:pt x="25653" y="68316"/>
                  <a:pt x="25967" y="67835"/>
                </a:cubicBezTo>
                <a:cubicBezTo>
                  <a:pt x="26071" y="67689"/>
                  <a:pt x="26197" y="67500"/>
                  <a:pt x="26280" y="67354"/>
                </a:cubicBezTo>
                <a:cubicBezTo>
                  <a:pt x="26824" y="66161"/>
                  <a:pt x="26824" y="66203"/>
                  <a:pt x="28080" y="65847"/>
                </a:cubicBezTo>
                <a:cubicBezTo>
                  <a:pt x="28917" y="65617"/>
                  <a:pt x="29733" y="65805"/>
                  <a:pt x="30549" y="66015"/>
                </a:cubicBezTo>
                <a:cubicBezTo>
                  <a:pt x="31072" y="66140"/>
                  <a:pt x="31532" y="66454"/>
                  <a:pt x="32013" y="66684"/>
                </a:cubicBezTo>
                <a:cubicBezTo>
                  <a:pt x="32118" y="66747"/>
                  <a:pt x="32202" y="66831"/>
                  <a:pt x="32265" y="66935"/>
                </a:cubicBezTo>
                <a:cubicBezTo>
                  <a:pt x="32641" y="67312"/>
                  <a:pt x="32871" y="67793"/>
                  <a:pt x="32892" y="68316"/>
                </a:cubicBezTo>
                <a:cubicBezTo>
                  <a:pt x="32892" y="68777"/>
                  <a:pt x="33185" y="69132"/>
                  <a:pt x="33290" y="69509"/>
                </a:cubicBezTo>
                <a:cubicBezTo>
                  <a:pt x="33415" y="69969"/>
                  <a:pt x="33499" y="70409"/>
                  <a:pt x="33604" y="70848"/>
                </a:cubicBezTo>
                <a:cubicBezTo>
                  <a:pt x="33604" y="70869"/>
                  <a:pt x="33625" y="70911"/>
                  <a:pt x="33666" y="70932"/>
                </a:cubicBezTo>
                <a:cubicBezTo>
                  <a:pt x="33813" y="71141"/>
                  <a:pt x="33876" y="71392"/>
                  <a:pt x="33918" y="71643"/>
                </a:cubicBezTo>
                <a:cubicBezTo>
                  <a:pt x="34106" y="72501"/>
                  <a:pt x="34503" y="72836"/>
                  <a:pt x="35382" y="72940"/>
                </a:cubicBezTo>
                <a:cubicBezTo>
                  <a:pt x="35801" y="73003"/>
                  <a:pt x="36240" y="73045"/>
                  <a:pt x="36659" y="73066"/>
                </a:cubicBezTo>
                <a:cubicBezTo>
                  <a:pt x="36847" y="73066"/>
                  <a:pt x="37077" y="73066"/>
                  <a:pt x="37244" y="72961"/>
                </a:cubicBezTo>
                <a:cubicBezTo>
                  <a:pt x="37872" y="72606"/>
                  <a:pt x="38542" y="72647"/>
                  <a:pt x="39232" y="72606"/>
                </a:cubicBezTo>
                <a:cubicBezTo>
                  <a:pt x="39860" y="72585"/>
                  <a:pt x="40425" y="72522"/>
                  <a:pt x="40780" y="71894"/>
                </a:cubicBezTo>
                <a:cubicBezTo>
                  <a:pt x="41199" y="71664"/>
                  <a:pt x="41220" y="71287"/>
                  <a:pt x="41094" y="70869"/>
                </a:cubicBezTo>
                <a:cubicBezTo>
                  <a:pt x="40990" y="70492"/>
                  <a:pt x="40822" y="70095"/>
                  <a:pt x="40843" y="69697"/>
                </a:cubicBezTo>
                <a:cubicBezTo>
                  <a:pt x="40906" y="69028"/>
                  <a:pt x="40676" y="68400"/>
                  <a:pt x="40571" y="67772"/>
                </a:cubicBezTo>
                <a:lnTo>
                  <a:pt x="40320" y="66517"/>
                </a:lnTo>
                <a:cubicBezTo>
                  <a:pt x="39964" y="64571"/>
                  <a:pt x="39630" y="62646"/>
                  <a:pt x="39253" y="60700"/>
                </a:cubicBezTo>
                <a:cubicBezTo>
                  <a:pt x="39253" y="60679"/>
                  <a:pt x="39232" y="60658"/>
                  <a:pt x="39211" y="60616"/>
                </a:cubicBezTo>
                <a:cubicBezTo>
                  <a:pt x="39128" y="60616"/>
                  <a:pt x="39023" y="60616"/>
                  <a:pt x="38960" y="60658"/>
                </a:cubicBezTo>
                <a:cubicBezTo>
                  <a:pt x="38019" y="61202"/>
                  <a:pt x="37035" y="61621"/>
                  <a:pt x="36031" y="62039"/>
                </a:cubicBezTo>
                <a:cubicBezTo>
                  <a:pt x="35068" y="62437"/>
                  <a:pt x="34085" y="62646"/>
                  <a:pt x="33060" y="62792"/>
                </a:cubicBezTo>
                <a:cubicBezTo>
                  <a:pt x="32453" y="62897"/>
                  <a:pt x="31846" y="62897"/>
                  <a:pt x="31260" y="62918"/>
                </a:cubicBezTo>
                <a:cubicBezTo>
                  <a:pt x="30591" y="62918"/>
                  <a:pt x="29942" y="62897"/>
                  <a:pt x="29293" y="62876"/>
                </a:cubicBezTo>
                <a:cubicBezTo>
                  <a:pt x="28749" y="62855"/>
                  <a:pt x="28184" y="62855"/>
                  <a:pt x="27661" y="62792"/>
                </a:cubicBezTo>
                <a:cubicBezTo>
                  <a:pt x="25736" y="62583"/>
                  <a:pt x="23791" y="62374"/>
                  <a:pt x="21866" y="62144"/>
                </a:cubicBezTo>
                <a:cubicBezTo>
                  <a:pt x="20924" y="62039"/>
                  <a:pt x="19982" y="62039"/>
                  <a:pt x="19083" y="61600"/>
                </a:cubicBezTo>
                <a:cubicBezTo>
                  <a:pt x="18978" y="61537"/>
                  <a:pt x="18832" y="61600"/>
                  <a:pt x="18643" y="61600"/>
                </a:cubicBezTo>
                <a:cubicBezTo>
                  <a:pt x="18622" y="62332"/>
                  <a:pt x="18518" y="63002"/>
                  <a:pt x="18246" y="63629"/>
                </a:cubicBezTo>
                <a:cubicBezTo>
                  <a:pt x="18016" y="64215"/>
                  <a:pt x="17744" y="64780"/>
                  <a:pt x="17723" y="65429"/>
                </a:cubicBezTo>
                <a:cubicBezTo>
                  <a:pt x="17723" y="65617"/>
                  <a:pt x="17618" y="65826"/>
                  <a:pt x="17534" y="66015"/>
                </a:cubicBezTo>
                <a:cubicBezTo>
                  <a:pt x="17179" y="66831"/>
                  <a:pt x="16907" y="67668"/>
                  <a:pt x="16676" y="68526"/>
                </a:cubicBezTo>
                <a:cubicBezTo>
                  <a:pt x="16488" y="68965"/>
                  <a:pt x="16467" y="69446"/>
                  <a:pt x="16467" y="69969"/>
                </a:cubicBezTo>
                <a:close/>
                <a:moveTo>
                  <a:pt x="40801" y="35403"/>
                </a:moveTo>
                <a:cubicBezTo>
                  <a:pt x="41827" y="35675"/>
                  <a:pt x="42705" y="35383"/>
                  <a:pt x="43563" y="35194"/>
                </a:cubicBezTo>
                <a:cubicBezTo>
                  <a:pt x="43856" y="35152"/>
                  <a:pt x="44128" y="34901"/>
                  <a:pt x="44358" y="34713"/>
                </a:cubicBezTo>
                <a:cubicBezTo>
                  <a:pt x="44589" y="34525"/>
                  <a:pt x="44777" y="34315"/>
                  <a:pt x="44965" y="34106"/>
                </a:cubicBezTo>
                <a:cubicBezTo>
                  <a:pt x="45718" y="33353"/>
                  <a:pt x="45698" y="33353"/>
                  <a:pt x="45865" y="32244"/>
                </a:cubicBezTo>
                <a:cubicBezTo>
                  <a:pt x="45949" y="31721"/>
                  <a:pt x="45802" y="31302"/>
                  <a:pt x="45446" y="30905"/>
                </a:cubicBezTo>
                <a:cubicBezTo>
                  <a:pt x="45279" y="30696"/>
                  <a:pt x="45028" y="30591"/>
                  <a:pt x="44777" y="30654"/>
                </a:cubicBezTo>
                <a:cubicBezTo>
                  <a:pt x="44233" y="30779"/>
                  <a:pt x="43647" y="30800"/>
                  <a:pt x="43229" y="31261"/>
                </a:cubicBezTo>
                <a:cubicBezTo>
                  <a:pt x="43082" y="31407"/>
                  <a:pt x="42873" y="31533"/>
                  <a:pt x="42705" y="31679"/>
                </a:cubicBezTo>
                <a:cubicBezTo>
                  <a:pt x="42454" y="31888"/>
                  <a:pt x="42266" y="32098"/>
                  <a:pt x="42203" y="32432"/>
                </a:cubicBezTo>
                <a:cubicBezTo>
                  <a:pt x="42141" y="32893"/>
                  <a:pt x="41889" y="33269"/>
                  <a:pt x="41617" y="33625"/>
                </a:cubicBezTo>
                <a:cubicBezTo>
                  <a:pt x="41199" y="34148"/>
                  <a:pt x="40927" y="34734"/>
                  <a:pt x="40801" y="35403"/>
                </a:cubicBezTo>
                <a:close/>
                <a:moveTo>
                  <a:pt x="44819" y="83611"/>
                </a:moveTo>
                <a:cubicBezTo>
                  <a:pt x="43982" y="82795"/>
                  <a:pt x="42936" y="82419"/>
                  <a:pt x="41785" y="82272"/>
                </a:cubicBezTo>
                <a:cubicBezTo>
                  <a:pt x="41220" y="82230"/>
                  <a:pt x="40676" y="82314"/>
                  <a:pt x="40090" y="82335"/>
                </a:cubicBezTo>
                <a:cubicBezTo>
                  <a:pt x="39630" y="82356"/>
                  <a:pt x="39274" y="82565"/>
                  <a:pt x="38960" y="82858"/>
                </a:cubicBezTo>
                <a:cubicBezTo>
                  <a:pt x="38709" y="83109"/>
                  <a:pt x="38730" y="83465"/>
                  <a:pt x="39044" y="83632"/>
                </a:cubicBezTo>
                <a:cubicBezTo>
                  <a:pt x="39755" y="84030"/>
                  <a:pt x="40488" y="84344"/>
                  <a:pt x="41304" y="84469"/>
                </a:cubicBezTo>
                <a:cubicBezTo>
                  <a:pt x="42266" y="84637"/>
                  <a:pt x="43229" y="84511"/>
                  <a:pt x="44191" y="84511"/>
                </a:cubicBezTo>
                <a:cubicBezTo>
                  <a:pt x="44379" y="84511"/>
                  <a:pt x="44589" y="84407"/>
                  <a:pt x="44756" y="84302"/>
                </a:cubicBezTo>
                <a:cubicBezTo>
                  <a:pt x="44902" y="84114"/>
                  <a:pt x="44902" y="83883"/>
                  <a:pt x="44819" y="83611"/>
                </a:cubicBezTo>
                <a:close/>
                <a:moveTo>
                  <a:pt x="11592" y="18434"/>
                </a:moveTo>
                <a:cubicBezTo>
                  <a:pt x="12052" y="17974"/>
                  <a:pt x="13747" y="15840"/>
                  <a:pt x="14019" y="15421"/>
                </a:cubicBezTo>
                <a:cubicBezTo>
                  <a:pt x="14040" y="15380"/>
                  <a:pt x="14082" y="15317"/>
                  <a:pt x="14082" y="15275"/>
                </a:cubicBezTo>
                <a:cubicBezTo>
                  <a:pt x="14124" y="15149"/>
                  <a:pt x="14145" y="14982"/>
                  <a:pt x="14124" y="14856"/>
                </a:cubicBezTo>
                <a:cubicBezTo>
                  <a:pt x="13956" y="14271"/>
                  <a:pt x="13517" y="13915"/>
                  <a:pt x="13078" y="13538"/>
                </a:cubicBezTo>
                <a:cubicBezTo>
                  <a:pt x="12994" y="13496"/>
                  <a:pt x="12868" y="13496"/>
                  <a:pt x="12764" y="13475"/>
                </a:cubicBezTo>
                <a:cubicBezTo>
                  <a:pt x="12136" y="13434"/>
                  <a:pt x="11759" y="13831"/>
                  <a:pt x="11508" y="14333"/>
                </a:cubicBezTo>
                <a:cubicBezTo>
                  <a:pt x="11111" y="15003"/>
                  <a:pt x="10943" y="15798"/>
                  <a:pt x="11006" y="16551"/>
                </a:cubicBezTo>
                <a:cubicBezTo>
                  <a:pt x="11069" y="17179"/>
                  <a:pt x="11027" y="17890"/>
                  <a:pt x="11592" y="18434"/>
                </a:cubicBezTo>
                <a:close/>
                <a:moveTo>
                  <a:pt x="15693" y="81414"/>
                </a:moveTo>
                <a:cubicBezTo>
                  <a:pt x="14982" y="81331"/>
                  <a:pt x="14333" y="81289"/>
                  <a:pt x="13684" y="81184"/>
                </a:cubicBezTo>
                <a:cubicBezTo>
                  <a:pt x="13015" y="81080"/>
                  <a:pt x="12366" y="81101"/>
                  <a:pt x="11718" y="81205"/>
                </a:cubicBezTo>
                <a:cubicBezTo>
                  <a:pt x="11132" y="81310"/>
                  <a:pt x="10567" y="81498"/>
                  <a:pt x="10190" y="82042"/>
                </a:cubicBezTo>
                <a:cubicBezTo>
                  <a:pt x="10483" y="82314"/>
                  <a:pt x="10755" y="82544"/>
                  <a:pt x="11090" y="82586"/>
                </a:cubicBezTo>
                <a:cubicBezTo>
                  <a:pt x="12429" y="82858"/>
                  <a:pt x="13705" y="82733"/>
                  <a:pt x="14961" y="82230"/>
                </a:cubicBezTo>
                <a:cubicBezTo>
                  <a:pt x="15296" y="82105"/>
                  <a:pt x="15568" y="81917"/>
                  <a:pt x="15693" y="81414"/>
                </a:cubicBezTo>
                <a:close/>
              </a:path>
            </a:pathLst>
          </a:custGeom>
          <a:solidFill>
            <a:srgbClr val="1D31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711;p45">
            <a:extLst>
              <a:ext uri="{FF2B5EF4-FFF2-40B4-BE49-F238E27FC236}">
                <a16:creationId xmlns:a16="http://schemas.microsoft.com/office/drawing/2014/main" id="{54211F8E-F194-FD45-90B0-B8C2889715D4}"/>
              </a:ext>
            </a:extLst>
          </p:cNvPr>
          <p:cNvSpPr/>
          <p:nvPr/>
        </p:nvSpPr>
        <p:spPr>
          <a:xfrm>
            <a:off x="1319004" y="3627052"/>
            <a:ext cx="458042" cy="499672"/>
          </a:xfrm>
          <a:custGeom>
            <a:avLst/>
            <a:gdLst/>
            <a:ahLst/>
            <a:cxnLst/>
            <a:rect l="l" t="t" r="r" b="b"/>
            <a:pathLst>
              <a:path w="21343" h="21824" extrusionOk="0">
                <a:moveTo>
                  <a:pt x="5231" y="419"/>
                </a:moveTo>
                <a:cubicBezTo>
                  <a:pt x="5608" y="461"/>
                  <a:pt x="5963" y="461"/>
                  <a:pt x="6340" y="503"/>
                </a:cubicBezTo>
                <a:cubicBezTo>
                  <a:pt x="7135" y="628"/>
                  <a:pt x="7972" y="733"/>
                  <a:pt x="8809" y="712"/>
                </a:cubicBezTo>
                <a:cubicBezTo>
                  <a:pt x="9311" y="712"/>
                  <a:pt x="9792" y="733"/>
                  <a:pt x="10274" y="796"/>
                </a:cubicBezTo>
                <a:cubicBezTo>
                  <a:pt x="11006" y="879"/>
                  <a:pt x="11697" y="628"/>
                  <a:pt x="12408" y="566"/>
                </a:cubicBezTo>
                <a:cubicBezTo>
                  <a:pt x="13621" y="398"/>
                  <a:pt x="14835" y="189"/>
                  <a:pt x="16028" y="1"/>
                </a:cubicBezTo>
                <a:cubicBezTo>
                  <a:pt x="16425" y="607"/>
                  <a:pt x="16760" y="1193"/>
                  <a:pt x="16906" y="1884"/>
                </a:cubicBezTo>
                <a:cubicBezTo>
                  <a:pt x="16948" y="2198"/>
                  <a:pt x="17053" y="2491"/>
                  <a:pt x="17220" y="2783"/>
                </a:cubicBezTo>
                <a:cubicBezTo>
                  <a:pt x="17681" y="3620"/>
                  <a:pt x="17869" y="4541"/>
                  <a:pt x="18120" y="5441"/>
                </a:cubicBezTo>
                <a:cubicBezTo>
                  <a:pt x="18748" y="7763"/>
                  <a:pt x="19417" y="10065"/>
                  <a:pt x="20045" y="12408"/>
                </a:cubicBezTo>
                <a:cubicBezTo>
                  <a:pt x="20150" y="12806"/>
                  <a:pt x="20191" y="13183"/>
                  <a:pt x="20275" y="13580"/>
                </a:cubicBezTo>
                <a:cubicBezTo>
                  <a:pt x="20296" y="13706"/>
                  <a:pt x="20296" y="13873"/>
                  <a:pt x="20359" y="13999"/>
                </a:cubicBezTo>
                <a:cubicBezTo>
                  <a:pt x="20798" y="15379"/>
                  <a:pt x="20924" y="16844"/>
                  <a:pt x="21238" y="18288"/>
                </a:cubicBezTo>
                <a:cubicBezTo>
                  <a:pt x="21300" y="18518"/>
                  <a:pt x="21321" y="18790"/>
                  <a:pt x="21342" y="19020"/>
                </a:cubicBezTo>
                <a:cubicBezTo>
                  <a:pt x="20631" y="19732"/>
                  <a:pt x="19794" y="20171"/>
                  <a:pt x="18957" y="20589"/>
                </a:cubicBezTo>
                <a:cubicBezTo>
                  <a:pt x="17576" y="21238"/>
                  <a:pt x="16090" y="21740"/>
                  <a:pt x="14521" y="21803"/>
                </a:cubicBezTo>
                <a:cubicBezTo>
                  <a:pt x="14375" y="21803"/>
                  <a:pt x="14228" y="21824"/>
                  <a:pt x="14103" y="21824"/>
                </a:cubicBezTo>
                <a:cubicBezTo>
                  <a:pt x="12178" y="21740"/>
                  <a:pt x="10274" y="21824"/>
                  <a:pt x="8370" y="21552"/>
                </a:cubicBezTo>
                <a:cubicBezTo>
                  <a:pt x="6633" y="21322"/>
                  <a:pt x="4896" y="21133"/>
                  <a:pt x="3160" y="20966"/>
                </a:cubicBezTo>
                <a:cubicBezTo>
                  <a:pt x="2553" y="20903"/>
                  <a:pt x="1988" y="20799"/>
                  <a:pt x="1402" y="20569"/>
                </a:cubicBezTo>
                <a:cubicBezTo>
                  <a:pt x="963" y="20380"/>
                  <a:pt x="461" y="20338"/>
                  <a:pt x="21" y="19983"/>
                </a:cubicBezTo>
                <a:cubicBezTo>
                  <a:pt x="21" y="19836"/>
                  <a:pt x="0" y="19648"/>
                  <a:pt x="21" y="19439"/>
                </a:cubicBezTo>
                <a:cubicBezTo>
                  <a:pt x="147" y="18183"/>
                  <a:pt x="314" y="16928"/>
                  <a:pt x="461" y="15672"/>
                </a:cubicBezTo>
                <a:cubicBezTo>
                  <a:pt x="523" y="15233"/>
                  <a:pt x="628" y="14752"/>
                  <a:pt x="733" y="14333"/>
                </a:cubicBezTo>
                <a:cubicBezTo>
                  <a:pt x="921" y="13643"/>
                  <a:pt x="1088" y="12952"/>
                  <a:pt x="1277" y="12283"/>
                </a:cubicBezTo>
                <a:cubicBezTo>
                  <a:pt x="1360" y="11927"/>
                  <a:pt x="1444" y="11592"/>
                  <a:pt x="1465" y="11258"/>
                </a:cubicBezTo>
                <a:cubicBezTo>
                  <a:pt x="1590" y="9625"/>
                  <a:pt x="2093" y="8119"/>
                  <a:pt x="2595" y="6592"/>
                </a:cubicBezTo>
                <a:cubicBezTo>
                  <a:pt x="3034" y="5211"/>
                  <a:pt x="3578" y="3851"/>
                  <a:pt x="4080" y="2491"/>
                </a:cubicBezTo>
                <a:cubicBezTo>
                  <a:pt x="4352" y="1737"/>
                  <a:pt x="4729" y="1089"/>
                  <a:pt x="5231" y="419"/>
                </a:cubicBezTo>
                <a:close/>
              </a:path>
            </a:pathLst>
          </a:custGeom>
          <a:solidFill>
            <a:srgbClr val="F1B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712;p45">
            <a:extLst>
              <a:ext uri="{FF2B5EF4-FFF2-40B4-BE49-F238E27FC236}">
                <a16:creationId xmlns:a16="http://schemas.microsoft.com/office/drawing/2014/main" id="{8CF55685-B7F0-7A82-9FDC-45BD9830D80B}"/>
              </a:ext>
            </a:extLst>
          </p:cNvPr>
          <p:cNvSpPr/>
          <p:nvPr/>
        </p:nvSpPr>
        <p:spPr>
          <a:xfrm>
            <a:off x="1292605" y="4096183"/>
            <a:ext cx="529443" cy="285553"/>
          </a:xfrm>
          <a:custGeom>
            <a:avLst/>
            <a:gdLst/>
            <a:ahLst/>
            <a:cxnLst/>
            <a:rect l="l" t="t" r="r" b="b"/>
            <a:pathLst>
              <a:path w="24670" h="12472" extrusionOk="0">
                <a:moveTo>
                  <a:pt x="0" y="9395"/>
                </a:moveTo>
                <a:cubicBezTo>
                  <a:pt x="0" y="8872"/>
                  <a:pt x="42" y="8391"/>
                  <a:pt x="168" y="7910"/>
                </a:cubicBezTo>
                <a:cubicBezTo>
                  <a:pt x="398" y="7052"/>
                  <a:pt x="670" y="6215"/>
                  <a:pt x="1025" y="5399"/>
                </a:cubicBezTo>
                <a:cubicBezTo>
                  <a:pt x="1109" y="5231"/>
                  <a:pt x="1214" y="5043"/>
                  <a:pt x="1214" y="4834"/>
                </a:cubicBezTo>
                <a:cubicBezTo>
                  <a:pt x="1214" y="4185"/>
                  <a:pt x="1465" y="3599"/>
                  <a:pt x="1737" y="3034"/>
                </a:cubicBezTo>
                <a:cubicBezTo>
                  <a:pt x="1988" y="2407"/>
                  <a:pt x="2093" y="1716"/>
                  <a:pt x="2134" y="984"/>
                </a:cubicBezTo>
                <a:cubicBezTo>
                  <a:pt x="2302" y="984"/>
                  <a:pt x="2469" y="942"/>
                  <a:pt x="2574" y="984"/>
                </a:cubicBezTo>
                <a:cubicBezTo>
                  <a:pt x="3432" y="1423"/>
                  <a:pt x="4394" y="1402"/>
                  <a:pt x="5336" y="1549"/>
                </a:cubicBezTo>
                <a:cubicBezTo>
                  <a:pt x="7282" y="1779"/>
                  <a:pt x="9207" y="1988"/>
                  <a:pt x="11153" y="2198"/>
                </a:cubicBezTo>
                <a:cubicBezTo>
                  <a:pt x="11697" y="2239"/>
                  <a:pt x="12241" y="2239"/>
                  <a:pt x="12764" y="2281"/>
                </a:cubicBezTo>
                <a:cubicBezTo>
                  <a:pt x="13433" y="2302"/>
                  <a:pt x="14082" y="2344"/>
                  <a:pt x="14730" y="2323"/>
                </a:cubicBezTo>
                <a:cubicBezTo>
                  <a:pt x="15337" y="2323"/>
                  <a:pt x="15944" y="2302"/>
                  <a:pt x="16530" y="2198"/>
                </a:cubicBezTo>
                <a:cubicBezTo>
                  <a:pt x="17555" y="2030"/>
                  <a:pt x="18559" y="1821"/>
                  <a:pt x="19522" y="1444"/>
                </a:cubicBezTo>
                <a:cubicBezTo>
                  <a:pt x="20505" y="1026"/>
                  <a:pt x="21531" y="628"/>
                  <a:pt x="22451" y="42"/>
                </a:cubicBezTo>
                <a:cubicBezTo>
                  <a:pt x="22535" y="1"/>
                  <a:pt x="22598" y="21"/>
                  <a:pt x="22681" y="21"/>
                </a:cubicBezTo>
                <a:cubicBezTo>
                  <a:pt x="22702" y="42"/>
                  <a:pt x="22744" y="63"/>
                  <a:pt x="22744" y="105"/>
                </a:cubicBezTo>
                <a:cubicBezTo>
                  <a:pt x="23100" y="2030"/>
                  <a:pt x="23435" y="3976"/>
                  <a:pt x="23811" y="5901"/>
                </a:cubicBezTo>
                <a:cubicBezTo>
                  <a:pt x="23895" y="6319"/>
                  <a:pt x="24000" y="6738"/>
                  <a:pt x="24041" y="7156"/>
                </a:cubicBezTo>
                <a:cubicBezTo>
                  <a:pt x="24146" y="7826"/>
                  <a:pt x="24376" y="8412"/>
                  <a:pt x="24334" y="9102"/>
                </a:cubicBezTo>
                <a:cubicBezTo>
                  <a:pt x="24313" y="9479"/>
                  <a:pt x="24460" y="9876"/>
                  <a:pt x="24565" y="10274"/>
                </a:cubicBezTo>
                <a:cubicBezTo>
                  <a:pt x="24669" y="10693"/>
                  <a:pt x="24669" y="11048"/>
                  <a:pt x="24251" y="11299"/>
                </a:cubicBezTo>
                <a:cubicBezTo>
                  <a:pt x="23916" y="11885"/>
                  <a:pt x="23330" y="11948"/>
                  <a:pt x="22702" y="11990"/>
                </a:cubicBezTo>
                <a:cubicBezTo>
                  <a:pt x="22054" y="12032"/>
                  <a:pt x="21342" y="11990"/>
                  <a:pt x="20715" y="12366"/>
                </a:cubicBezTo>
                <a:cubicBezTo>
                  <a:pt x="20568" y="12471"/>
                  <a:pt x="20338" y="12471"/>
                  <a:pt x="20150" y="12471"/>
                </a:cubicBezTo>
                <a:cubicBezTo>
                  <a:pt x="19731" y="12450"/>
                  <a:pt x="19292" y="12387"/>
                  <a:pt x="18873" y="12345"/>
                </a:cubicBezTo>
                <a:cubicBezTo>
                  <a:pt x="17995" y="12241"/>
                  <a:pt x="17576" y="11885"/>
                  <a:pt x="17409" y="11027"/>
                </a:cubicBezTo>
                <a:cubicBezTo>
                  <a:pt x="17346" y="10776"/>
                  <a:pt x="17304" y="10525"/>
                  <a:pt x="17137" y="10316"/>
                </a:cubicBezTo>
                <a:cubicBezTo>
                  <a:pt x="17116" y="10295"/>
                  <a:pt x="17116" y="10274"/>
                  <a:pt x="17095" y="10253"/>
                </a:cubicBezTo>
                <a:cubicBezTo>
                  <a:pt x="16990" y="9793"/>
                  <a:pt x="16907" y="9353"/>
                  <a:pt x="16781" y="8914"/>
                </a:cubicBezTo>
                <a:cubicBezTo>
                  <a:pt x="16676" y="8516"/>
                  <a:pt x="16383" y="8182"/>
                  <a:pt x="16383" y="7700"/>
                </a:cubicBezTo>
                <a:cubicBezTo>
                  <a:pt x="16383" y="7177"/>
                  <a:pt x="16153" y="6717"/>
                  <a:pt x="15756" y="6319"/>
                </a:cubicBezTo>
                <a:cubicBezTo>
                  <a:pt x="15672" y="6236"/>
                  <a:pt x="15588" y="6131"/>
                  <a:pt x="15484" y="6089"/>
                </a:cubicBezTo>
                <a:cubicBezTo>
                  <a:pt x="15023" y="5859"/>
                  <a:pt x="14542" y="5545"/>
                  <a:pt x="14019" y="5399"/>
                </a:cubicBezTo>
                <a:cubicBezTo>
                  <a:pt x="13245" y="5190"/>
                  <a:pt x="12429" y="5022"/>
                  <a:pt x="11571" y="5252"/>
                </a:cubicBezTo>
                <a:cubicBezTo>
                  <a:pt x="10295" y="5587"/>
                  <a:pt x="10295" y="5566"/>
                  <a:pt x="9772" y="6738"/>
                </a:cubicBezTo>
                <a:cubicBezTo>
                  <a:pt x="9688" y="6926"/>
                  <a:pt x="9562" y="7073"/>
                  <a:pt x="9458" y="7240"/>
                </a:cubicBezTo>
                <a:cubicBezTo>
                  <a:pt x="9165" y="7680"/>
                  <a:pt x="8830" y="8098"/>
                  <a:pt x="8684" y="8684"/>
                </a:cubicBezTo>
                <a:cubicBezTo>
                  <a:pt x="8642" y="8956"/>
                  <a:pt x="8412" y="9228"/>
                  <a:pt x="8223" y="9479"/>
                </a:cubicBezTo>
                <a:cubicBezTo>
                  <a:pt x="8014" y="9835"/>
                  <a:pt x="7826" y="10169"/>
                  <a:pt x="7700" y="10567"/>
                </a:cubicBezTo>
                <a:cubicBezTo>
                  <a:pt x="7491" y="11090"/>
                  <a:pt x="7156" y="11550"/>
                  <a:pt x="6863" y="12053"/>
                </a:cubicBezTo>
                <a:cubicBezTo>
                  <a:pt x="6759" y="12241"/>
                  <a:pt x="6570" y="12262"/>
                  <a:pt x="6424" y="12157"/>
                </a:cubicBezTo>
                <a:cubicBezTo>
                  <a:pt x="6068" y="11948"/>
                  <a:pt x="5691" y="11864"/>
                  <a:pt x="5294" y="11781"/>
                </a:cubicBezTo>
                <a:cubicBezTo>
                  <a:pt x="5085" y="11739"/>
                  <a:pt x="4875" y="11571"/>
                  <a:pt x="4687" y="11467"/>
                </a:cubicBezTo>
                <a:cubicBezTo>
                  <a:pt x="4164" y="11153"/>
                  <a:pt x="3662" y="10839"/>
                  <a:pt x="3034" y="10776"/>
                </a:cubicBezTo>
                <a:cubicBezTo>
                  <a:pt x="2909" y="10734"/>
                  <a:pt x="2762" y="10693"/>
                  <a:pt x="2658" y="10609"/>
                </a:cubicBezTo>
                <a:cubicBezTo>
                  <a:pt x="1946" y="10190"/>
                  <a:pt x="1193" y="9960"/>
                  <a:pt x="461" y="9667"/>
                </a:cubicBezTo>
                <a:cubicBezTo>
                  <a:pt x="314" y="9646"/>
                  <a:pt x="168" y="9521"/>
                  <a:pt x="0" y="9395"/>
                </a:cubicBezTo>
                <a:close/>
              </a:path>
            </a:pathLst>
          </a:custGeom>
          <a:solidFill>
            <a:srgbClr val="6884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720;p45">
            <a:extLst>
              <a:ext uri="{FF2B5EF4-FFF2-40B4-BE49-F238E27FC236}">
                <a16:creationId xmlns:a16="http://schemas.microsoft.com/office/drawing/2014/main" id="{8F35B0E5-FB07-61B7-3FF1-B538081F6F60}"/>
              </a:ext>
            </a:extLst>
          </p:cNvPr>
          <p:cNvSpPr/>
          <p:nvPr/>
        </p:nvSpPr>
        <p:spPr>
          <a:xfrm>
            <a:off x="1359460" y="3798940"/>
            <a:ext cx="356553" cy="77639"/>
          </a:xfrm>
          <a:custGeom>
            <a:avLst/>
            <a:gdLst/>
            <a:ahLst/>
            <a:cxnLst/>
            <a:rect l="l" t="t" r="r" b="b"/>
            <a:pathLst>
              <a:path w="16614" h="3391" extrusionOk="0">
                <a:moveTo>
                  <a:pt x="16488" y="1758"/>
                </a:moveTo>
                <a:cubicBezTo>
                  <a:pt x="16111" y="712"/>
                  <a:pt x="14960" y="1235"/>
                  <a:pt x="14124" y="1131"/>
                </a:cubicBezTo>
                <a:cubicBezTo>
                  <a:pt x="12596" y="963"/>
                  <a:pt x="10504" y="1842"/>
                  <a:pt x="9039" y="1173"/>
                </a:cubicBezTo>
                <a:cubicBezTo>
                  <a:pt x="7784" y="608"/>
                  <a:pt x="7198" y="1"/>
                  <a:pt x="5733" y="503"/>
                </a:cubicBezTo>
                <a:cubicBezTo>
                  <a:pt x="5105" y="712"/>
                  <a:pt x="4520" y="1047"/>
                  <a:pt x="3913" y="1256"/>
                </a:cubicBezTo>
                <a:cubicBezTo>
                  <a:pt x="3013" y="1570"/>
                  <a:pt x="2092" y="817"/>
                  <a:pt x="1339" y="461"/>
                </a:cubicBezTo>
                <a:cubicBezTo>
                  <a:pt x="712" y="189"/>
                  <a:pt x="0" y="775"/>
                  <a:pt x="377" y="1445"/>
                </a:cubicBezTo>
                <a:cubicBezTo>
                  <a:pt x="942" y="2449"/>
                  <a:pt x="2239" y="3160"/>
                  <a:pt x="3390" y="3244"/>
                </a:cubicBezTo>
                <a:cubicBezTo>
                  <a:pt x="4708" y="3349"/>
                  <a:pt x="6277" y="1800"/>
                  <a:pt x="7470" y="2554"/>
                </a:cubicBezTo>
                <a:cubicBezTo>
                  <a:pt x="8704" y="3390"/>
                  <a:pt x="9918" y="3390"/>
                  <a:pt x="11383" y="3265"/>
                </a:cubicBezTo>
                <a:cubicBezTo>
                  <a:pt x="12303" y="3181"/>
                  <a:pt x="13182" y="3077"/>
                  <a:pt x="14103" y="3139"/>
                </a:cubicBezTo>
                <a:cubicBezTo>
                  <a:pt x="14814" y="3181"/>
                  <a:pt x="15421" y="3223"/>
                  <a:pt x="16007" y="2826"/>
                </a:cubicBezTo>
                <a:cubicBezTo>
                  <a:pt x="16404" y="2616"/>
                  <a:pt x="16613" y="2177"/>
                  <a:pt x="16488" y="1758"/>
                </a:cubicBezTo>
                <a:close/>
              </a:path>
            </a:pathLst>
          </a:custGeom>
          <a:solidFill>
            <a:srgbClr val="F175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721;p45">
            <a:extLst>
              <a:ext uri="{FF2B5EF4-FFF2-40B4-BE49-F238E27FC236}">
                <a16:creationId xmlns:a16="http://schemas.microsoft.com/office/drawing/2014/main" id="{04B62573-9C03-7677-EBF9-841DF04F7AEB}"/>
              </a:ext>
            </a:extLst>
          </p:cNvPr>
          <p:cNvSpPr/>
          <p:nvPr/>
        </p:nvSpPr>
        <p:spPr>
          <a:xfrm>
            <a:off x="1347892" y="3939422"/>
            <a:ext cx="415378" cy="93917"/>
          </a:xfrm>
          <a:custGeom>
            <a:avLst/>
            <a:gdLst/>
            <a:ahLst/>
            <a:cxnLst/>
            <a:rect l="l" t="t" r="r" b="b"/>
            <a:pathLst>
              <a:path w="19355" h="4102" extrusionOk="0">
                <a:moveTo>
                  <a:pt x="18434" y="1214"/>
                </a:moveTo>
                <a:cubicBezTo>
                  <a:pt x="17011" y="732"/>
                  <a:pt x="15254" y="816"/>
                  <a:pt x="13894" y="1548"/>
                </a:cubicBezTo>
                <a:cubicBezTo>
                  <a:pt x="13768" y="1632"/>
                  <a:pt x="13140" y="1779"/>
                  <a:pt x="13370" y="1967"/>
                </a:cubicBezTo>
                <a:cubicBezTo>
                  <a:pt x="13098" y="1737"/>
                  <a:pt x="12973" y="1360"/>
                  <a:pt x="12617" y="1172"/>
                </a:cubicBezTo>
                <a:cubicBezTo>
                  <a:pt x="11843" y="837"/>
                  <a:pt x="11215" y="795"/>
                  <a:pt x="10441" y="1067"/>
                </a:cubicBezTo>
                <a:cubicBezTo>
                  <a:pt x="8474" y="1758"/>
                  <a:pt x="7135" y="1590"/>
                  <a:pt x="5420" y="481"/>
                </a:cubicBezTo>
                <a:cubicBezTo>
                  <a:pt x="4876" y="105"/>
                  <a:pt x="3997" y="126"/>
                  <a:pt x="3411" y="398"/>
                </a:cubicBezTo>
                <a:cubicBezTo>
                  <a:pt x="3055" y="544"/>
                  <a:pt x="2699" y="816"/>
                  <a:pt x="2302" y="858"/>
                </a:cubicBezTo>
                <a:cubicBezTo>
                  <a:pt x="2176" y="900"/>
                  <a:pt x="1570" y="314"/>
                  <a:pt x="1423" y="188"/>
                </a:cubicBezTo>
                <a:cubicBezTo>
                  <a:pt x="1214" y="0"/>
                  <a:pt x="900" y="21"/>
                  <a:pt x="733" y="272"/>
                </a:cubicBezTo>
                <a:cubicBezTo>
                  <a:pt x="0" y="1465"/>
                  <a:pt x="1549" y="3034"/>
                  <a:pt x="2804" y="2720"/>
                </a:cubicBezTo>
                <a:cubicBezTo>
                  <a:pt x="3264" y="2595"/>
                  <a:pt x="3683" y="2385"/>
                  <a:pt x="4122" y="2197"/>
                </a:cubicBezTo>
                <a:cubicBezTo>
                  <a:pt x="4415" y="2092"/>
                  <a:pt x="5231" y="2804"/>
                  <a:pt x="5461" y="2929"/>
                </a:cubicBezTo>
                <a:cubicBezTo>
                  <a:pt x="6298" y="3369"/>
                  <a:pt x="7303" y="3515"/>
                  <a:pt x="8244" y="3578"/>
                </a:cubicBezTo>
                <a:cubicBezTo>
                  <a:pt x="9060" y="3641"/>
                  <a:pt x="10127" y="3515"/>
                  <a:pt x="10839" y="3118"/>
                </a:cubicBezTo>
                <a:cubicBezTo>
                  <a:pt x="11718" y="2615"/>
                  <a:pt x="11969" y="3662"/>
                  <a:pt x="12847" y="3892"/>
                </a:cubicBezTo>
                <a:cubicBezTo>
                  <a:pt x="13684" y="4101"/>
                  <a:pt x="14647" y="3327"/>
                  <a:pt x="15400" y="3055"/>
                </a:cubicBezTo>
                <a:cubicBezTo>
                  <a:pt x="16425" y="2720"/>
                  <a:pt x="17367" y="3055"/>
                  <a:pt x="18392" y="2908"/>
                </a:cubicBezTo>
                <a:cubicBezTo>
                  <a:pt x="19355" y="2720"/>
                  <a:pt x="19208" y="1465"/>
                  <a:pt x="18434" y="1214"/>
                </a:cubicBezTo>
                <a:close/>
              </a:path>
            </a:pathLst>
          </a:custGeom>
          <a:solidFill>
            <a:srgbClr val="F175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" name="Google Shape;730;p45">
            <a:extLst>
              <a:ext uri="{FF2B5EF4-FFF2-40B4-BE49-F238E27FC236}">
                <a16:creationId xmlns:a16="http://schemas.microsoft.com/office/drawing/2014/main" id="{40F0FCFC-86B3-C245-79C6-EBA72199D308}"/>
              </a:ext>
            </a:extLst>
          </p:cNvPr>
          <p:cNvGrpSpPr/>
          <p:nvPr/>
        </p:nvGrpSpPr>
        <p:grpSpPr>
          <a:xfrm>
            <a:off x="454416" y="4290807"/>
            <a:ext cx="552792" cy="179203"/>
            <a:chOff x="806663" y="3241275"/>
            <a:chExt cx="643950" cy="195675"/>
          </a:xfrm>
        </p:grpSpPr>
        <p:sp>
          <p:nvSpPr>
            <p:cNvPr id="57" name="Google Shape;731;p45">
              <a:extLst>
                <a:ext uri="{FF2B5EF4-FFF2-40B4-BE49-F238E27FC236}">
                  <a16:creationId xmlns:a16="http://schemas.microsoft.com/office/drawing/2014/main" id="{2FAA4BE3-BFD9-BEA3-9AEB-DC157E0A5556}"/>
                </a:ext>
              </a:extLst>
            </p:cNvPr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32;p45">
              <a:extLst>
                <a:ext uri="{FF2B5EF4-FFF2-40B4-BE49-F238E27FC236}">
                  <a16:creationId xmlns:a16="http://schemas.microsoft.com/office/drawing/2014/main" id="{7CFD2491-B624-065C-EE78-68AD22F1CFDF}"/>
                </a:ext>
              </a:extLst>
            </p:cNvPr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709;p45">
            <a:extLst>
              <a:ext uri="{FF2B5EF4-FFF2-40B4-BE49-F238E27FC236}">
                <a16:creationId xmlns:a16="http://schemas.microsoft.com/office/drawing/2014/main" id="{D0FCAFD0-56B2-42E8-4D7F-D83AFE5BA054}"/>
              </a:ext>
            </a:extLst>
          </p:cNvPr>
          <p:cNvSpPr/>
          <p:nvPr/>
        </p:nvSpPr>
        <p:spPr>
          <a:xfrm>
            <a:off x="1203887" y="2758210"/>
            <a:ext cx="889303" cy="691196"/>
          </a:xfrm>
          <a:custGeom>
            <a:avLst/>
            <a:gdLst/>
            <a:ahLst/>
            <a:cxnLst/>
            <a:rect l="l" t="t" r="r" b="b"/>
            <a:pathLst>
              <a:path w="38773" h="31804" extrusionOk="0">
                <a:moveTo>
                  <a:pt x="8349" y="2616"/>
                </a:moveTo>
                <a:cubicBezTo>
                  <a:pt x="8370" y="2929"/>
                  <a:pt x="8370" y="3160"/>
                  <a:pt x="8412" y="3390"/>
                </a:cubicBezTo>
                <a:cubicBezTo>
                  <a:pt x="8454" y="3662"/>
                  <a:pt x="8684" y="3850"/>
                  <a:pt x="8956" y="3850"/>
                </a:cubicBezTo>
                <a:cubicBezTo>
                  <a:pt x="9207" y="3850"/>
                  <a:pt x="9416" y="3704"/>
                  <a:pt x="9458" y="3452"/>
                </a:cubicBezTo>
                <a:cubicBezTo>
                  <a:pt x="9500" y="2929"/>
                  <a:pt x="9814" y="2657"/>
                  <a:pt x="10149" y="2344"/>
                </a:cubicBezTo>
                <a:cubicBezTo>
                  <a:pt x="10316" y="2197"/>
                  <a:pt x="10442" y="2051"/>
                  <a:pt x="10546" y="1883"/>
                </a:cubicBezTo>
                <a:cubicBezTo>
                  <a:pt x="11174" y="879"/>
                  <a:pt x="12241" y="586"/>
                  <a:pt x="13287" y="293"/>
                </a:cubicBezTo>
                <a:cubicBezTo>
                  <a:pt x="13873" y="147"/>
                  <a:pt x="14501" y="167"/>
                  <a:pt x="15108" y="105"/>
                </a:cubicBezTo>
                <a:cubicBezTo>
                  <a:pt x="16175" y="0"/>
                  <a:pt x="17221" y="105"/>
                  <a:pt x="18246" y="460"/>
                </a:cubicBezTo>
                <a:cubicBezTo>
                  <a:pt x="19104" y="732"/>
                  <a:pt x="19857" y="1193"/>
                  <a:pt x="20569" y="1716"/>
                </a:cubicBezTo>
                <a:cubicBezTo>
                  <a:pt x="20924" y="1988"/>
                  <a:pt x="21217" y="2406"/>
                  <a:pt x="21510" y="2804"/>
                </a:cubicBezTo>
                <a:cubicBezTo>
                  <a:pt x="21594" y="2929"/>
                  <a:pt x="21615" y="3118"/>
                  <a:pt x="21594" y="3306"/>
                </a:cubicBezTo>
                <a:cubicBezTo>
                  <a:pt x="21594" y="3620"/>
                  <a:pt x="21531" y="3934"/>
                  <a:pt x="21531" y="4248"/>
                </a:cubicBezTo>
                <a:cubicBezTo>
                  <a:pt x="21531" y="4771"/>
                  <a:pt x="21971" y="5001"/>
                  <a:pt x="22452" y="4708"/>
                </a:cubicBezTo>
                <a:cubicBezTo>
                  <a:pt x="22598" y="4645"/>
                  <a:pt x="22745" y="4499"/>
                  <a:pt x="22870" y="4394"/>
                </a:cubicBezTo>
                <a:cubicBezTo>
                  <a:pt x="23205" y="4122"/>
                  <a:pt x="23624" y="4038"/>
                  <a:pt x="24063" y="4059"/>
                </a:cubicBezTo>
                <a:cubicBezTo>
                  <a:pt x="25402" y="4164"/>
                  <a:pt x="26678" y="4457"/>
                  <a:pt x="27829" y="5105"/>
                </a:cubicBezTo>
                <a:cubicBezTo>
                  <a:pt x="29168" y="5838"/>
                  <a:pt x="30235" y="6842"/>
                  <a:pt x="30968" y="8202"/>
                </a:cubicBezTo>
                <a:cubicBezTo>
                  <a:pt x="31051" y="8328"/>
                  <a:pt x="31114" y="8537"/>
                  <a:pt x="31072" y="8683"/>
                </a:cubicBezTo>
                <a:cubicBezTo>
                  <a:pt x="31051" y="9039"/>
                  <a:pt x="30968" y="9374"/>
                  <a:pt x="30905" y="9709"/>
                </a:cubicBezTo>
                <a:cubicBezTo>
                  <a:pt x="30821" y="10043"/>
                  <a:pt x="30696" y="10336"/>
                  <a:pt x="30340" y="10546"/>
                </a:cubicBezTo>
                <a:cubicBezTo>
                  <a:pt x="30110" y="10713"/>
                  <a:pt x="30047" y="10964"/>
                  <a:pt x="30152" y="11236"/>
                </a:cubicBezTo>
                <a:cubicBezTo>
                  <a:pt x="30256" y="11487"/>
                  <a:pt x="30570" y="11696"/>
                  <a:pt x="30863" y="11571"/>
                </a:cubicBezTo>
                <a:cubicBezTo>
                  <a:pt x="31658" y="11278"/>
                  <a:pt x="32411" y="11550"/>
                  <a:pt x="33144" y="11613"/>
                </a:cubicBezTo>
                <a:cubicBezTo>
                  <a:pt x="33939" y="11717"/>
                  <a:pt x="34588" y="12136"/>
                  <a:pt x="35194" y="12638"/>
                </a:cubicBezTo>
                <a:cubicBezTo>
                  <a:pt x="35843" y="13161"/>
                  <a:pt x="36324" y="13810"/>
                  <a:pt x="36826" y="14500"/>
                </a:cubicBezTo>
                <a:cubicBezTo>
                  <a:pt x="37119" y="14898"/>
                  <a:pt x="37119" y="15756"/>
                  <a:pt x="36847" y="16111"/>
                </a:cubicBezTo>
                <a:cubicBezTo>
                  <a:pt x="36764" y="16258"/>
                  <a:pt x="36596" y="16362"/>
                  <a:pt x="36471" y="16404"/>
                </a:cubicBezTo>
                <a:cubicBezTo>
                  <a:pt x="36324" y="16467"/>
                  <a:pt x="36178" y="16467"/>
                  <a:pt x="36052" y="16509"/>
                </a:cubicBezTo>
                <a:cubicBezTo>
                  <a:pt x="35864" y="16593"/>
                  <a:pt x="35676" y="16697"/>
                  <a:pt x="35529" y="16802"/>
                </a:cubicBezTo>
                <a:cubicBezTo>
                  <a:pt x="35341" y="16948"/>
                  <a:pt x="35257" y="17199"/>
                  <a:pt x="35341" y="17429"/>
                </a:cubicBezTo>
                <a:cubicBezTo>
                  <a:pt x="35424" y="17660"/>
                  <a:pt x="35592" y="17785"/>
                  <a:pt x="35864" y="17827"/>
                </a:cubicBezTo>
                <a:cubicBezTo>
                  <a:pt x="35989" y="17848"/>
                  <a:pt x="36157" y="17848"/>
                  <a:pt x="36282" y="17785"/>
                </a:cubicBezTo>
                <a:cubicBezTo>
                  <a:pt x="36596" y="17660"/>
                  <a:pt x="36847" y="17764"/>
                  <a:pt x="37057" y="17973"/>
                </a:cubicBezTo>
                <a:cubicBezTo>
                  <a:pt x="37475" y="18371"/>
                  <a:pt x="37935" y="18769"/>
                  <a:pt x="38249" y="19208"/>
                </a:cubicBezTo>
                <a:cubicBezTo>
                  <a:pt x="38668" y="19815"/>
                  <a:pt x="38772" y="20547"/>
                  <a:pt x="38668" y="21238"/>
                </a:cubicBezTo>
                <a:cubicBezTo>
                  <a:pt x="38626" y="21405"/>
                  <a:pt x="38479" y="21614"/>
                  <a:pt x="38333" y="21719"/>
                </a:cubicBezTo>
                <a:cubicBezTo>
                  <a:pt x="37935" y="21949"/>
                  <a:pt x="37517" y="22137"/>
                  <a:pt x="37119" y="22347"/>
                </a:cubicBezTo>
                <a:cubicBezTo>
                  <a:pt x="36785" y="22535"/>
                  <a:pt x="36617" y="22807"/>
                  <a:pt x="36701" y="23183"/>
                </a:cubicBezTo>
                <a:cubicBezTo>
                  <a:pt x="36722" y="23330"/>
                  <a:pt x="36805" y="23497"/>
                  <a:pt x="36889" y="23644"/>
                </a:cubicBezTo>
                <a:cubicBezTo>
                  <a:pt x="37349" y="24753"/>
                  <a:pt x="37559" y="25904"/>
                  <a:pt x="37517" y="27075"/>
                </a:cubicBezTo>
                <a:cubicBezTo>
                  <a:pt x="37517" y="27138"/>
                  <a:pt x="37475" y="27180"/>
                  <a:pt x="37433" y="27347"/>
                </a:cubicBezTo>
                <a:cubicBezTo>
                  <a:pt x="37015" y="27661"/>
                  <a:pt x="36512" y="27996"/>
                  <a:pt x="35989" y="28393"/>
                </a:cubicBezTo>
                <a:cubicBezTo>
                  <a:pt x="35968" y="28603"/>
                  <a:pt x="35968" y="28875"/>
                  <a:pt x="35885" y="29147"/>
                </a:cubicBezTo>
                <a:cubicBezTo>
                  <a:pt x="35822" y="29398"/>
                  <a:pt x="35780" y="29649"/>
                  <a:pt x="35780" y="29900"/>
                </a:cubicBezTo>
                <a:cubicBezTo>
                  <a:pt x="35780" y="29984"/>
                  <a:pt x="35738" y="30088"/>
                  <a:pt x="35676" y="30130"/>
                </a:cubicBezTo>
                <a:cubicBezTo>
                  <a:pt x="35341" y="30507"/>
                  <a:pt x="35090" y="30967"/>
                  <a:pt x="34588" y="31218"/>
                </a:cubicBezTo>
                <a:cubicBezTo>
                  <a:pt x="34357" y="31323"/>
                  <a:pt x="34148" y="31469"/>
                  <a:pt x="33897" y="31595"/>
                </a:cubicBezTo>
                <a:cubicBezTo>
                  <a:pt x="33583" y="31762"/>
                  <a:pt x="33248" y="31804"/>
                  <a:pt x="32914" y="31574"/>
                </a:cubicBezTo>
                <a:cubicBezTo>
                  <a:pt x="32914" y="31365"/>
                  <a:pt x="32935" y="31134"/>
                  <a:pt x="32935" y="30925"/>
                </a:cubicBezTo>
                <a:cubicBezTo>
                  <a:pt x="32955" y="30318"/>
                  <a:pt x="32809" y="29795"/>
                  <a:pt x="32474" y="29335"/>
                </a:cubicBezTo>
                <a:cubicBezTo>
                  <a:pt x="32202" y="28979"/>
                  <a:pt x="31888" y="28812"/>
                  <a:pt x="31470" y="28728"/>
                </a:cubicBezTo>
                <a:cubicBezTo>
                  <a:pt x="30633" y="28603"/>
                  <a:pt x="29817" y="28728"/>
                  <a:pt x="29085" y="29168"/>
                </a:cubicBezTo>
                <a:cubicBezTo>
                  <a:pt x="28917" y="29063"/>
                  <a:pt x="29022" y="28937"/>
                  <a:pt x="29043" y="28812"/>
                </a:cubicBezTo>
                <a:cubicBezTo>
                  <a:pt x="29147" y="28310"/>
                  <a:pt x="29252" y="27808"/>
                  <a:pt x="29357" y="27243"/>
                </a:cubicBezTo>
                <a:cubicBezTo>
                  <a:pt x="29545" y="27243"/>
                  <a:pt x="29712" y="27201"/>
                  <a:pt x="29901" y="27201"/>
                </a:cubicBezTo>
                <a:cubicBezTo>
                  <a:pt x="30214" y="27243"/>
                  <a:pt x="30528" y="27305"/>
                  <a:pt x="30842" y="27305"/>
                </a:cubicBezTo>
                <a:cubicBezTo>
                  <a:pt x="30947" y="27305"/>
                  <a:pt x="31051" y="27180"/>
                  <a:pt x="31261" y="27054"/>
                </a:cubicBezTo>
                <a:cubicBezTo>
                  <a:pt x="30947" y="26971"/>
                  <a:pt x="30800" y="26887"/>
                  <a:pt x="30612" y="26866"/>
                </a:cubicBezTo>
                <a:cubicBezTo>
                  <a:pt x="29545" y="26678"/>
                  <a:pt x="28624" y="26238"/>
                  <a:pt x="27871" y="25422"/>
                </a:cubicBezTo>
                <a:cubicBezTo>
                  <a:pt x="27306" y="24836"/>
                  <a:pt x="26846" y="24209"/>
                  <a:pt x="26574" y="23414"/>
                </a:cubicBezTo>
                <a:cubicBezTo>
                  <a:pt x="26532" y="23288"/>
                  <a:pt x="26448" y="23163"/>
                  <a:pt x="26344" y="23058"/>
                </a:cubicBezTo>
                <a:cubicBezTo>
                  <a:pt x="26260" y="22974"/>
                  <a:pt x="26134" y="22891"/>
                  <a:pt x="26051" y="22911"/>
                </a:cubicBezTo>
                <a:cubicBezTo>
                  <a:pt x="25486" y="23058"/>
                  <a:pt x="24858" y="22995"/>
                  <a:pt x="24419" y="23518"/>
                </a:cubicBezTo>
                <a:cubicBezTo>
                  <a:pt x="24209" y="23748"/>
                  <a:pt x="23916" y="23916"/>
                  <a:pt x="23686" y="24104"/>
                </a:cubicBezTo>
                <a:cubicBezTo>
                  <a:pt x="23372" y="24334"/>
                  <a:pt x="23059" y="24334"/>
                  <a:pt x="22745" y="24104"/>
                </a:cubicBezTo>
                <a:cubicBezTo>
                  <a:pt x="22180" y="23707"/>
                  <a:pt x="21699" y="23288"/>
                  <a:pt x="21427" y="22660"/>
                </a:cubicBezTo>
                <a:cubicBezTo>
                  <a:pt x="21134" y="22012"/>
                  <a:pt x="20924" y="21321"/>
                  <a:pt x="20673" y="20652"/>
                </a:cubicBezTo>
                <a:cubicBezTo>
                  <a:pt x="20569" y="20359"/>
                  <a:pt x="20485" y="20045"/>
                  <a:pt x="20359" y="19752"/>
                </a:cubicBezTo>
                <a:cubicBezTo>
                  <a:pt x="20067" y="19208"/>
                  <a:pt x="19606" y="19145"/>
                  <a:pt x="19146" y="19564"/>
                </a:cubicBezTo>
                <a:cubicBezTo>
                  <a:pt x="19041" y="19668"/>
                  <a:pt x="18979" y="19773"/>
                  <a:pt x="18874" y="19878"/>
                </a:cubicBezTo>
                <a:cubicBezTo>
                  <a:pt x="18790" y="19982"/>
                  <a:pt x="18707" y="20129"/>
                  <a:pt x="18623" y="20254"/>
                </a:cubicBezTo>
                <a:cubicBezTo>
                  <a:pt x="17556" y="21907"/>
                  <a:pt x="15673" y="21217"/>
                  <a:pt x="14961" y="20170"/>
                </a:cubicBezTo>
                <a:cubicBezTo>
                  <a:pt x="14292" y="19124"/>
                  <a:pt x="13852" y="18057"/>
                  <a:pt x="13957" y="16802"/>
                </a:cubicBezTo>
                <a:cubicBezTo>
                  <a:pt x="13978" y="16572"/>
                  <a:pt x="13957" y="16321"/>
                  <a:pt x="13957" y="16111"/>
                </a:cubicBezTo>
                <a:cubicBezTo>
                  <a:pt x="13957" y="15756"/>
                  <a:pt x="13915" y="15358"/>
                  <a:pt x="14166" y="15044"/>
                </a:cubicBezTo>
                <a:cubicBezTo>
                  <a:pt x="14208" y="14960"/>
                  <a:pt x="14271" y="14835"/>
                  <a:pt x="14271" y="14730"/>
                </a:cubicBezTo>
                <a:cubicBezTo>
                  <a:pt x="14333" y="14333"/>
                  <a:pt x="14124" y="14019"/>
                  <a:pt x="13769" y="13977"/>
                </a:cubicBezTo>
                <a:cubicBezTo>
                  <a:pt x="13455" y="13914"/>
                  <a:pt x="13162" y="14103"/>
                  <a:pt x="13057" y="14437"/>
                </a:cubicBezTo>
                <a:cubicBezTo>
                  <a:pt x="12973" y="14730"/>
                  <a:pt x="12932" y="15065"/>
                  <a:pt x="12806" y="15337"/>
                </a:cubicBezTo>
                <a:cubicBezTo>
                  <a:pt x="12346" y="16300"/>
                  <a:pt x="11551" y="16844"/>
                  <a:pt x="10567" y="17241"/>
                </a:cubicBezTo>
                <a:cubicBezTo>
                  <a:pt x="10232" y="17367"/>
                  <a:pt x="9898" y="17367"/>
                  <a:pt x="9584" y="17262"/>
                </a:cubicBezTo>
                <a:cubicBezTo>
                  <a:pt x="9061" y="17095"/>
                  <a:pt x="8559" y="16906"/>
                  <a:pt x="8056" y="16697"/>
                </a:cubicBezTo>
                <a:cubicBezTo>
                  <a:pt x="7680" y="16530"/>
                  <a:pt x="7387" y="16279"/>
                  <a:pt x="7157" y="15944"/>
                </a:cubicBezTo>
                <a:cubicBezTo>
                  <a:pt x="6550" y="14960"/>
                  <a:pt x="6069" y="13977"/>
                  <a:pt x="5859" y="12868"/>
                </a:cubicBezTo>
                <a:cubicBezTo>
                  <a:pt x="5797" y="12450"/>
                  <a:pt x="5755" y="12094"/>
                  <a:pt x="6110" y="11780"/>
                </a:cubicBezTo>
                <a:cubicBezTo>
                  <a:pt x="5943" y="11571"/>
                  <a:pt x="5755" y="11383"/>
                  <a:pt x="5734" y="11194"/>
                </a:cubicBezTo>
                <a:cubicBezTo>
                  <a:pt x="5692" y="10943"/>
                  <a:pt x="5713" y="10629"/>
                  <a:pt x="5755" y="10336"/>
                </a:cubicBezTo>
                <a:cubicBezTo>
                  <a:pt x="5901" y="9499"/>
                  <a:pt x="6027" y="8642"/>
                  <a:pt x="6215" y="7805"/>
                </a:cubicBezTo>
                <a:cubicBezTo>
                  <a:pt x="6424" y="6758"/>
                  <a:pt x="6989" y="5921"/>
                  <a:pt x="7931" y="5377"/>
                </a:cubicBezTo>
                <a:cubicBezTo>
                  <a:pt x="8015" y="5315"/>
                  <a:pt x="8056" y="5294"/>
                  <a:pt x="8140" y="5231"/>
                </a:cubicBezTo>
                <a:cubicBezTo>
                  <a:pt x="7805" y="4917"/>
                  <a:pt x="7429" y="5085"/>
                  <a:pt x="7073" y="5126"/>
                </a:cubicBezTo>
                <a:cubicBezTo>
                  <a:pt x="6738" y="5189"/>
                  <a:pt x="6487" y="5336"/>
                  <a:pt x="6278" y="5629"/>
                </a:cubicBezTo>
                <a:cubicBezTo>
                  <a:pt x="5755" y="6319"/>
                  <a:pt x="5315" y="7010"/>
                  <a:pt x="5127" y="7909"/>
                </a:cubicBezTo>
                <a:cubicBezTo>
                  <a:pt x="4897" y="8997"/>
                  <a:pt x="4667" y="10085"/>
                  <a:pt x="4604" y="11236"/>
                </a:cubicBezTo>
                <a:cubicBezTo>
                  <a:pt x="4353" y="11487"/>
                  <a:pt x="4018" y="11655"/>
                  <a:pt x="3641" y="11759"/>
                </a:cubicBezTo>
                <a:cubicBezTo>
                  <a:pt x="2972" y="11927"/>
                  <a:pt x="2365" y="12240"/>
                  <a:pt x="1842" y="12722"/>
                </a:cubicBezTo>
                <a:cubicBezTo>
                  <a:pt x="1737" y="12805"/>
                  <a:pt x="1612" y="12847"/>
                  <a:pt x="1445" y="12952"/>
                </a:cubicBezTo>
                <a:cubicBezTo>
                  <a:pt x="1089" y="12554"/>
                  <a:pt x="733" y="12199"/>
                  <a:pt x="398" y="11822"/>
                </a:cubicBezTo>
                <a:cubicBezTo>
                  <a:pt x="356" y="11780"/>
                  <a:pt x="273" y="11696"/>
                  <a:pt x="273" y="11613"/>
                </a:cubicBezTo>
                <a:cubicBezTo>
                  <a:pt x="189" y="11131"/>
                  <a:pt x="1" y="10629"/>
                  <a:pt x="64" y="10106"/>
                </a:cubicBezTo>
                <a:cubicBezTo>
                  <a:pt x="168" y="8851"/>
                  <a:pt x="461" y="7616"/>
                  <a:pt x="901" y="6445"/>
                </a:cubicBezTo>
                <a:cubicBezTo>
                  <a:pt x="1005" y="6173"/>
                  <a:pt x="1152" y="5942"/>
                  <a:pt x="1319" y="5712"/>
                </a:cubicBezTo>
                <a:cubicBezTo>
                  <a:pt x="1361" y="5608"/>
                  <a:pt x="1465" y="5545"/>
                  <a:pt x="1549" y="5440"/>
                </a:cubicBezTo>
                <a:cubicBezTo>
                  <a:pt x="2344" y="4394"/>
                  <a:pt x="3432" y="3766"/>
                  <a:pt x="4541" y="3180"/>
                </a:cubicBezTo>
                <a:cubicBezTo>
                  <a:pt x="4813" y="3013"/>
                  <a:pt x="5169" y="2908"/>
                  <a:pt x="5504" y="2825"/>
                </a:cubicBezTo>
                <a:cubicBezTo>
                  <a:pt x="6445" y="2657"/>
                  <a:pt x="7345" y="2595"/>
                  <a:pt x="8349" y="2616"/>
                </a:cubicBezTo>
                <a:close/>
              </a:path>
            </a:pathLst>
          </a:custGeom>
          <a:solidFill>
            <a:srgbClr val="E7BA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717;p45">
            <a:extLst>
              <a:ext uri="{FF2B5EF4-FFF2-40B4-BE49-F238E27FC236}">
                <a16:creationId xmlns:a16="http://schemas.microsoft.com/office/drawing/2014/main" id="{AAD1EC92-A1A5-252D-6B87-335AE1B0D3D5}"/>
              </a:ext>
            </a:extLst>
          </p:cNvPr>
          <p:cNvSpPr/>
          <p:nvPr/>
        </p:nvSpPr>
        <p:spPr>
          <a:xfrm>
            <a:off x="1347892" y="3393426"/>
            <a:ext cx="238541" cy="190425"/>
          </a:xfrm>
          <a:custGeom>
            <a:avLst/>
            <a:gdLst/>
            <a:ahLst/>
            <a:cxnLst/>
            <a:rect l="l" t="t" r="r" b="b"/>
            <a:pathLst>
              <a:path w="10881" h="6487" extrusionOk="0">
                <a:moveTo>
                  <a:pt x="10881" y="63"/>
                </a:moveTo>
                <a:cubicBezTo>
                  <a:pt x="10797" y="963"/>
                  <a:pt x="10672" y="1779"/>
                  <a:pt x="10358" y="2553"/>
                </a:cubicBezTo>
                <a:cubicBezTo>
                  <a:pt x="10044" y="3369"/>
                  <a:pt x="9688" y="4122"/>
                  <a:pt x="9270" y="4855"/>
                </a:cubicBezTo>
                <a:cubicBezTo>
                  <a:pt x="8767" y="5713"/>
                  <a:pt x="7889" y="6027"/>
                  <a:pt x="7073" y="6403"/>
                </a:cubicBezTo>
                <a:cubicBezTo>
                  <a:pt x="6884" y="6487"/>
                  <a:pt x="6675" y="6445"/>
                  <a:pt x="6466" y="6424"/>
                </a:cubicBezTo>
                <a:cubicBezTo>
                  <a:pt x="5734" y="6340"/>
                  <a:pt x="4980" y="6299"/>
                  <a:pt x="4248" y="6194"/>
                </a:cubicBezTo>
                <a:cubicBezTo>
                  <a:pt x="3662" y="6110"/>
                  <a:pt x="3139" y="5901"/>
                  <a:pt x="2700" y="5503"/>
                </a:cubicBezTo>
                <a:cubicBezTo>
                  <a:pt x="2386" y="5231"/>
                  <a:pt x="2009" y="4980"/>
                  <a:pt x="1674" y="4708"/>
                </a:cubicBezTo>
                <a:cubicBezTo>
                  <a:pt x="942" y="4122"/>
                  <a:pt x="419" y="3390"/>
                  <a:pt x="168" y="2470"/>
                </a:cubicBezTo>
                <a:cubicBezTo>
                  <a:pt x="21" y="2009"/>
                  <a:pt x="0" y="1507"/>
                  <a:pt x="84" y="1047"/>
                </a:cubicBezTo>
                <a:cubicBezTo>
                  <a:pt x="126" y="628"/>
                  <a:pt x="377" y="482"/>
                  <a:pt x="796" y="524"/>
                </a:cubicBezTo>
                <a:cubicBezTo>
                  <a:pt x="837" y="524"/>
                  <a:pt x="900" y="545"/>
                  <a:pt x="963" y="545"/>
                </a:cubicBezTo>
                <a:cubicBezTo>
                  <a:pt x="2616" y="879"/>
                  <a:pt x="4269" y="649"/>
                  <a:pt x="5922" y="461"/>
                </a:cubicBezTo>
                <a:cubicBezTo>
                  <a:pt x="6591" y="377"/>
                  <a:pt x="7282" y="335"/>
                  <a:pt x="7951" y="252"/>
                </a:cubicBezTo>
                <a:cubicBezTo>
                  <a:pt x="8182" y="231"/>
                  <a:pt x="8433" y="231"/>
                  <a:pt x="8642" y="168"/>
                </a:cubicBezTo>
                <a:cubicBezTo>
                  <a:pt x="9395" y="1"/>
                  <a:pt x="10107" y="42"/>
                  <a:pt x="10881" y="63"/>
                </a:cubicBezTo>
                <a:close/>
              </a:path>
            </a:pathLst>
          </a:custGeom>
          <a:solidFill>
            <a:srgbClr val="FB6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718;p45">
            <a:extLst>
              <a:ext uri="{FF2B5EF4-FFF2-40B4-BE49-F238E27FC236}">
                <a16:creationId xmlns:a16="http://schemas.microsoft.com/office/drawing/2014/main" id="{F1B65841-C933-A37C-12E4-1686C7CE83C8}"/>
              </a:ext>
            </a:extLst>
          </p:cNvPr>
          <p:cNvSpPr/>
          <p:nvPr/>
        </p:nvSpPr>
        <p:spPr>
          <a:xfrm>
            <a:off x="1572624" y="3351258"/>
            <a:ext cx="198763" cy="212950"/>
          </a:xfrm>
          <a:custGeom>
            <a:avLst/>
            <a:gdLst/>
            <a:ahLst/>
            <a:cxnLst/>
            <a:rect l="l" t="t" r="r" b="b"/>
            <a:pathLst>
              <a:path w="7094" h="8245" extrusionOk="0">
                <a:moveTo>
                  <a:pt x="6968" y="3494"/>
                </a:moveTo>
                <a:cubicBezTo>
                  <a:pt x="6968" y="2867"/>
                  <a:pt x="6780" y="2197"/>
                  <a:pt x="6382" y="1674"/>
                </a:cubicBezTo>
                <a:cubicBezTo>
                  <a:pt x="5524" y="502"/>
                  <a:pt x="3871" y="0"/>
                  <a:pt x="2532" y="419"/>
                </a:cubicBezTo>
                <a:cubicBezTo>
                  <a:pt x="2156" y="440"/>
                  <a:pt x="1758" y="544"/>
                  <a:pt x="1528" y="816"/>
                </a:cubicBezTo>
                <a:cubicBezTo>
                  <a:pt x="1277" y="1067"/>
                  <a:pt x="1151" y="1297"/>
                  <a:pt x="1109" y="1465"/>
                </a:cubicBezTo>
                <a:cubicBezTo>
                  <a:pt x="1109" y="1486"/>
                  <a:pt x="1068" y="1486"/>
                  <a:pt x="1068" y="1528"/>
                </a:cubicBezTo>
                <a:cubicBezTo>
                  <a:pt x="0" y="3118"/>
                  <a:pt x="335" y="5545"/>
                  <a:pt x="1863" y="6759"/>
                </a:cubicBezTo>
                <a:cubicBezTo>
                  <a:pt x="3767" y="8244"/>
                  <a:pt x="6298" y="7051"/>
                  <a:pt x="6926" y="4834"/>
                </a:cubicBezTo>
                <a:cubicBezTo>
                  <a:pt x="7094" y="4373"/>
                  <a:pt x="7073" y="3913"/>
                  <a:pt x="6968" y="349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719;p45">
            <a:extLst>
              <a:ext uri="{FF2B5EF4-FFF2-40B4-BE49-F238E27FC236}">
                <a16:creationId xmlns:a16="http://schemas.microsoft.com/office/drawing/2014/main" id="{2EBF6E54-D65A-05FF-5B8F-E7204892A795}"/>
              </a:ext>
            </a:extLst>
          </p:cNvPr>
          <p:cNvSpPr/>
          <p:nvPr/>
        </p:nvSpPr>
        <p:spPr>
          <a:xfrm>
            <a:off x="1212478" y="3361187"/>
            <a:ext cx="128451" cy="161385"/>
          </a:xfrm>
          <a:custGeom>
            <a:avLst/>
            <a:gdLst/>
            <a:ahLst/>
            <a:cxnLst/>
            <a:rect l="l" t="t" r="r" b="b"/>
            <a:pathLst>
              <a:path w="8161" h="7617" extrusionOk="0">
                <a:moveTo>
                  <a:pt x="7302" y="1779"/>
                </a:moveTo>
                <a:cubicBezTo>
                  <a:pt x="6612" y="732"/>
                  <a:pt x="5189" y="0"/>
                  <a:pt x="3996" y="502"/>
                </a:cubicBezTo>
                <a:cubicBezTo>
                  <a:pt x="2783" y="607"/>
                  <a:pt x="1569" y="1256"/>
                  <a:pt x="1067" y="2364"/>
                </a:cubicBezTo>
                <a:cubicBezTo>
                  <a:pt x="0" y="4687"/>
                  <a:pt x="2511" y="7449"/>
                  <a:pt x="4771" y="7554"/>
                </a:cubicBezTo>
                <a:cubicBezTo>
                  <a:pt x="5838" y="7616"/>
                  <a:pt x="6800" y="6675"/>
                  <a:pt x="7386" y="5859"/>
                </a:cubicBezTo>
                <a:cubicBezTo>
                  <a:pt x="8160" y="4771"/>
                  <a:pt x="8014" y="2908"/>
                  <a:pt x="7302" y="177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728;p45">
            <a:extLst>
              <a:ext uri="{FF2B5EF4-FFF2-40B4-BE49-F238E27FC236}">
                <a16:creationId xmlns:a16="http://schemas.microsoft.com/office/drawing/2014/main" id="{ACBCE43E-6C2D-4A40-53A8-9898EBCA4F0C}"/>
              </a:ext>
            </a:extLst>
          </p:cNvPr>
          <p:cNvSpPr/>
          <p:nvPr/>
        </p:nvSpPr>
        <p:spPr>
          <a:xfrm>
            <a:off x="1241708" y="3298769"/>
            <a:ext cx="45000" cy="46575"/>
          </a:xfrm>
          <a:custGeom>
            <a:avLst/>
            <a:gdLst/>
            <a:ahLst/>
            <a:cxnLst/>
            <a:rect l="l" t="t" r="r" b="b"/>
            <a:pathLst>
              <a:path w="1800" h="1863" extrusionOk="0">
                <a:moveTo>
                  <a:pt x="1548" y="84"/>
                </a:moveTo>
                <a:cubicBezTo>
                  <a:pt x="1799" y="523"/>
                  <a:pt x="1779" y="921"/>
                  <a:pt x="1758" y="1298"/>
                </a:cubicBezTo>
                <a:cubicBezTo>
                  <a:pt x="1737" y="1611"/>
                  <a:pt x="1486" y="1779"/>
                  <a:pt x="1151" y="1821"/>
                </a:cubicBezTo>
                <a:cubicBezTo>
                  <a:pt x="753" y="1863"/>
                  <a:pt x="418" y="1737"/>
                  <a:pt x="209" y="1360"/>
                </a:cubicBezTo>
                <a:cubicBezTo>
                  <a:pt x="0" y="1005"/>
                  <a:pt x="21" y="628"/>
                  <a:pt x="209" y="293"/>
                </a:cubicBezTo>
                <a:cubicBezTo>
                  <a:pt x="293" y="168"/>
                  <a:pt x="481" y="63"/>
                  <a:pt x="628" y="42"/>
                </a:cubicBezTo>
                <a:cubicBezTo>
                  <a:pt x="921" y="0"/>
                  <a:pt x="1234" y="63"/>
                  <a:pt x="1548" y="84"/>
                </a:cubicBezTo>
                <a:close/>
              </a:path>
            </a:pathLst>
          </a:custGeom>
          <a:solidFill>
            <a:srgbClr val="1D31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728;p45">
            <a:extLst>
              <a:ext uri="{FF2B5EF4-FFF2-40B4-BE49-F238E27FC236}">
                <a16:creationId xmlns:a16="http://schemas.microsoft.com/office/drawing/2014/main" id="{F30B9DAD-F0E7-EE8C-9FB9-EE27F7E5628E}"/>
              </a:ext>
            </a:extLst>
          </p:cNvPr>
          <p:cNvSpPr/>
          <p:nvPr/>
        </p:nvSpPr>
        <p:spPr>
          <a:xfrm>
            <a:off x="1548025" y="331523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800" h="1863" extrusionOk="0">
                <a:moveTo>
                  <a:pt x="1548" y="84"/>
                </a:moveTo>
                <a:cubicBezTo>
                  <a:pt x="1799" y="523"/>
                  <a:pt x="1779" y="921"/>
                  <a:pt x="1758" y="1298"/>
                </a:cubicBezTo>
                <a:cubicBezTo>
                  <a:pt x="1737" y="1611"/>
                  <a:pt x="1486" y="1779"/>
                  <a:pt x="1151" y="1821"/>
                </a:cubicBezTo>
                <a:cubicBezTo>
                  <a:pt x="753" y="1863"/>
                  <a:pt x="418" y="1737"/>
                  <a:pt x="209" y="1360"/>
                </a:cubicBezTo>
                <a:cubicBezTo>
                  <a:pt x="0" y="1005"/>
                  <a:pt x="21" y="628"/>
                  <a:pt x="209" y="293"/>
                </a:cubicBezTo>
                <a:cubicBezTo>
                  <a:pt x="293" y="168"/>
                  <a:pt x="481" y="63"/>
                  <a:pt x="628" y="42"/>
                </a:cubicBezTo>
                <a:cubicBezTo>
                  <a:pt x="921" y="0"/>
                  <a:pt x="1234" y="63"/>
                  <a:pt x="1548" y="84"/>
                </a:cubicBezTo>
                <a:close/>
              </a:path>
            </a:pathLst>
          </a:custGeom>
          <a:solidFill>
            <a:srgbClr val="1D31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713;p45">
            <a:extLst>
              <a:ext uri="{FF2B5EF4-FFF2-40B4-BE49-F238E27FC236}">
                <a16:creationId xmlns:a16="http://schemas.microsoft.com/office/drawing/2014/main" id="{CF8676F1-7DC7-7669-275A-8DB420CFA235}"/>
              </a:ext>
            </a:extLst>
          </p:cNvPr>
          <p:cNvSpPr/>
          <p:nvPr/>
        </p:nvSpPr>
        <p:spPr>
          <a:xfrm>
            <a:off x="1795715" y="3405033"/>
            <a:ext cx="128700" cy="125575"/>
          </a:xfrm>
          <a:custGeom>
            <a:avLst/>
            <a:gdLst/>
            <a:ahLst/>
            <a:cxnLst/>
            <a:rect l="l" t="t" r="r" b="b"/>
            <a:pathLst>
              <a:path w="5148" h="5023" extrusionOk="0">
                <a:moveTo>
                  <a:pt x="0" y="4750"/>
                </a:moveTo>
                <a:cubicBezTo>
                  <a:pt x="126" y="4081"/>
                  <a:pt x="398" y="3495"/>
                  <a:pt x="816" y="3035"/>
                </a:cubicBezTo>
                <a:cubicBezTo>
                  <a:pt x="1130" y="2658"/>
                  <a:pt x="1360" y="2302"/>
                  <a:pt x="1402" y="1821"/>
                </a:cubicBezTo>
                <a:cubicBezTo>
                  <a:pt x="1465" y="1486"/>
                  <a:pt x="1653" y="1256"/>
                  <a:pt x="1904" y="1068"/>
                </a:cubicBezTo>
                <a:cubicBezTo>
                  <a:pt x="2093" y="942"/>
                  <a:pt x="2302" y="817"/>
                  <a:pt x="2428" y="649"/>
                </a:cubicBezTo>
                <a:cubicBezTo>
                  <a:pt x="2846" y="210"/>
                  <a:pt x="3453" y="189"/>
                  <a:pt x="3976" y="43"/>
                </a:cubicBezTo>
                <a:cubicBezTo>
                  <a:pt x="4227" y="1"/>
                  <a:pt x="4478" y="105"/>
                  <a:pt x="4645" y="315"/>
                </a:cubicBezTo>
                <a:cubicBezTo>
                  <a:pt x="5001" y="712"/>
                  <a:pt x="5148" y="1089"/>
                  <a:pt x="5064" y="1654"/>
                </a:cubicBezTo>
                <a:cubicBezTo>
                  <a:pt x="4917" y="2721"/>
                  <a:pt x="4917" y="2742"/>
                  <a:pt x="4164" y="3495"/>
                </a:cubicBezTo>
                <a:cubicBezTo>
                  <a:pt x="3955" y="3704"/>
                  <a:pt x="3767" y="3913"/>
                  <a:pt x="3557" y="4102"/>
                </a:cubicBezTo>
                <a:cubicBezTo>
                  <a:pt x="3327" y="4290"/>
                  <a:pt x="3055" y="4520"/>
                  <a:pt x="2762" y="4604"/>
                </a:cubicBezTo>
                <a:cubicBezTo>
                  <a:pt x="1904" y="4730"/>
                  <a:pt x="1026" y="5022"/>
                  <a:pt x="0" y="47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715;p45">
            <a:extLst>
              <a:ext uri="{FF2B5EF4-FFF2-40B4-BE49-F238E27FC236}">
                <a16:creationId xmlns:a16="http://schemas.microsoft.com/office/drawing/2014/main" id="{47054D86-E4C3-F224-41DE-3EA50231B31E}"/>
              </a:ext>
            </a:extLst>
          </p:cNvPr>
          <p:cNvSpPr/>
          <p:nvPr/>
        </p:nvSpPr>
        <p:spPr>
          <a:xfrm>
            <a:off x="1155987" y="3012986"/>
            <a:ext cx="80050" cy="125050"/>
          </a:xfrm>
          <a:custGeom>
            <a:avLst/>
            <a:gdLst/>
            <a:ahLst/>
            <a:cxnLst/>
            <a:rect l="l" t="t" r="r" b="b"/>
            <a:pathLst>
              <a:path w="3202" h="5002" extrusionOk="0">
                <a:moveTo>
                  <a:pt x="649" y="5001"/>
                </a:moveTo>
                <a:cubicBezTo>
                  <a:pt x="84" y="4457"/>
                  <a:pt x="126" y="3746"/>
                  <a:pt x="63" y="3118"/>
                </a:cubicBezTo>
                <a:cubicBezTo>
                  <a:pt x="0" y="2365"/>
                  <a:pt x="168" y="1570"/>
                  <a:pt x="565" y="900"/>
                </a:cubicBezTo>
                <a:cubicBezTo>
                  <a:pt x="837" y="398"/>
                  <a:pt x="1193" y="1"/>
                  <a:pt x="1821" y="42"/>
                </a:cubicBezTo>
                <a:cubicBezTo>
                  <a:pt x="1925" y="42"/>
                  <a:pt x="2072" y="42"/>
                  <a:pt x="2135" y="105"/>
                </a:cubicBezTo>
                <a:cubicBezTo>
                  <a:pt x="2574" y="482"/>
                  <a:pt x="2992" y="838"/>
                  <a:pt x="3181" y="1423"/>
                </a:cubicBezTo>
                <a:cubicBezTo>
                  <a:pt x="3202" y="1549"/>
                  <a:pt x="3181" y="1675"/>
                  <a:pt x="3139" y="1842"/>
                </a:cubicBezTo>
                <a:cubicBezTo>
                  <a:pt x="3139" y="1884"/>
                  <a:pt x="3097" y="1947"/>
                  <a:pt x="3076" y="1988"/>
                </a:cubicBezTo>
                <a:cubicBezTo>
                  <a:pt x="2846" y="2407"/>
                  <a:pt x="1130" y="4541"/>
                  <a:pt x="649" y="50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" name="Google Shape;838;p48">
            <a:extLst>
              <a:ext uri="{FF2B5EF4-FFF2-40B4-BE49-F238E27FC236}">
                <a16:creationId xmlns:a16="http://schemas.microsoft.com/office/drawing/2014/main" id="{B0867311-A424-A22D-CD58-B50D3D0CF28E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260" name="Google Shape;839;p48">
              <a:extLst>
                <a:ext uri="{FF2B5EF4-FFF2-40B4-BE49-F238E27FC236}">
                  <a16:creationId xmlns:a16="http://schemas.microsoft.com/office/drawing/2014/main" id="{E1AA98CF-FDFE-49A4-A004-980FD345D24F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840;p48">
              <a:extLst>
                <a:ext uri="{FF2B5EF4-FFF2-40B4-BE49-F238E27FC236}">
                  <a16:creationId xmlns:a16="http://schemas.microsoft.com/office/drawing/2014/main" id="{AEBAB231-0ED7-2CFE-8C9B-C1BACFFC4439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" name="Google Shape;841;p48">
            <a:extLst>
              <a:ext uri="{FF2B5EF4-FFF2-40B4-BE49-F238E27FC236}">
                <a16:creationId xmlns:a16="http://schemas.microsoft.com/office/drawing/2014/main" id="{0F7CBE68-7991-0BA4-3D56-945C80C59DA9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263" name="Google Shape;842;p48">
              <a:extLst>
                <a:ext uri="{FF2B5EF4-FFF2-40B4-BE49-F238E27FC236}">
                  <a16:creationId xmlns:a16="http://schemas.microsoft.com/office/drawing/2014/main" id="{932FC285-78C3-11F3-9D32-F877395C5C4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43;p48">
              <a:extLst>
                <a:ext uri="{FF2B5EF4-FFF2-40B4-BE49-F238E27FC236}">
                  <a16:creationId xmlns:a16="http://schemas.microsoft.com/office/drawing/2014/main" id="{3DEAFDD0-9C58-7654-4016-915C43C18483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DIGONTO\Desktop\photo_2019-11-19_17-15-31.jpg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9958" y="781445"/>
            <a:ext cx="6581581" cy="3593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74950633"/>
      </p:ext>
    </p:extLst>
  </p:cSld>
  <p:clrMapOvr>
    <a:masterClrMapping/>
  </p:clrMapOvr>
  <p:transition spd="med"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70"/>
          <p:cNvSpPr/>
          <p:nvPr/>
        </p:nvSpPr>
        <p:spPr>
          <a:xfrm>
            <a:off x="4157142" y="3918857"/>
            <a:ext cx="881390" cy="25791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78" name="Google Shape;1978;p70"/>
          <p:cNvPicPr preferRelativeResize="0"/>
          <p:nvPr/>
        </p:nvPicPr>
        <p:blipFill rotWithShape="1">
          <a:blip r:embed="rId5">
            <a:alphaModFix/>
          </a:blip>
          <a:srcRect l="169" r="169"/>
          <a:stretch/>
        </p:blipFill>
        <p:spPr>
          <a:xfrm>
            <a:off x="1281220" y="775107"/>
            <a:ext cx="6854816" cy="2846205"/>
          </a:xfrm>
          <a:prstGeom prst="rect">
            <a:avLst/>
          </a:prstGeom>
          <a:noFill/>
          <a:ln>
            <a:noFill/>
          </a:ln>
        </p:spPr>
      </p:pic>
      <p:sp>
        <p:nvSpPr>
          <p:cNvPr id="1981" name="Google Shape;1981;p70"/>
          <p:cNvSpPr/>
          <p:nvPr/>
        </p:nvSpPr>
        <p:spPr>
          <a:xfrm>
            <a:off x="783771" y="373700"/>
            <a:ext cx="7884368" cy="3457813"/>
          </a:xfrm>
          <a:custGeom>
            <a:avLst/>
            <a:gdLst/>
            <a:ahLst/>
            <a:cxnLst/>
            <a:rect l="l" t="t" r="r" b="b"/>
            <a:pathLst>
              <a:path w="146555" h="80102" extrusionOk="0">
                <a:moveTo>
                  <a:pt x="145716" y="78609"/>
                </a:moveTo>
                <a:cubicBezTo>
                  <a:pt x="143305" y="78793"/>
                  <a:pt x="141160" y="79038"/>
                  <a:pt x="139014" y="79141"/>
                </a:cubicBezTo>
                <a:cubicBezTo>
                  <a:pt x="137379" y="79222"/>
                  <a:pt x="135724" y="79100"/>
                  <a:pt x="134089" y="79141"/>
                </a:cubicBezTo>
                <a:cubicBezTo>
                  <a:pt x="133190" y="79161"/>
                  <a:pt x="132291" y="79304"/>
                  <a:pt x="131412" y="79386"/>
                </a:cubicBezTo>
                <a:cubicBezTo>
                  <a:pt x="131208" y="79447"/>
                  <a:pt x="130983" y="79488"/>
                  <a:pt x="130759" y="79508"/>
                </a:cubicBezTo>
                <a:cubicBezTo>
                  <a:pt x="127837" y="79468"/>
                  <a:pt x="124955" y="79835"/>
                  <a:pt x="122054" y="79938"/>
                </a:cubicBezTo>
                <a:cubicBezTo>
                  <a:pt x="116884" y="80101"/>
                  <a:pt x="111734" y="80019"/>
                  <a:pt x="106565" y="79978"/>
                </a:cubicBezTo>
                <a:cubicBezTo>
                  <a:pt x="105012" y="79958"/>
                  <a:pt x="103459" y="79692"/>
                  <a:pt x="101885" y="79590"/>
                </a:cubicBezTo>
                <a:cubicBezTo>
                  <a:pt x="99433" y="79427"/>
                  <a:pt x="96981" y="79161"/>
                  <a:pt x="94509" y="79161"/>
                </a:cubicBezTo>
                <a:cubicBezTo>
                  <a:pt x="88603" y="79161"/>
                  <a:pt x="82698" y="79284"/>
                  <a:pt x="76792" y="79325"/>
                </a:cubicBezTo>
                <a:cubicBezTo>
                  <a:pt x="72154" y="79365"/>
                  <a:pt x="67515" y="79365"/>
                  <a:pt x="62877" y="79325"/>
                </a:cubicBezTo>
                <a:cubicBezTo>
                  <a:pt x="61998" y="79325"/>
                  <a:pt x="61119" y="79120"/>
                  <a:pt x="60220" y="79038"/>
                </a:cubicBezTo>
                <a:cubicBezTo>
                  <a:pt x="59628" y="78977"/>
                  <a:pt x="59035" y="78936"/>
                  <a:pt x="58442" y="78916"/>
                </a:cubicBezTo>
                <a:cubicBezTo>
                  <a:pt x="57400" y="78895"/>
                  <a:pt x="56358" y="78998"/>
                  <a:pt x="55336" y="78609"/>
                </a:cubicBezTo>
                <a:cubicBezTo>
                  <a:pt x="54866" y="78446"/>
                  <a:pt x="54315" y="78507"/>
                  <a:pt x="53783" y="78507"/>
                </a:cubicBezTo>
                <a:cubicBezTo>
                  <a:pt x="52292" y="78507"/>
                  <a:pt x="50800" y="78507"/>
                  <a:pt x="49288" y="78548"/>
                </a:cubicBezTo>
                <a:cubicBezTo>
                  <a:pt x="46836" y="78589"/>
                  <a:pt x="44363" y="78650"/>
                  <a:pt x="41911" y="78242"/>
                </a:cubicBezTo>
                <a:cubicBezTo>
                  <a:pt x="41176" y="78139"/>
                  <a:pt x="40420" y="78099"/>
                  <a:pt x="39684" y="78119"/>
                </a:cubicBezTo>
                <a:cubicBezTo>
                  <a:pt x="33922" y="78119"/>
                  <a:pt x="28159" y="78180"/>
                  <a:pt x="22397" y="78160"/>
                </a:cubicBezTo>
                <a:cubicBezTo>
                  <a:pt x="21130" y="78160"/>
                  <a:pt x="19863" y="77935"/>
                  <a:pt x="18596" y="77915"/>
                </a:cubicBezTo>
                <a:cubicBezTo>
                  <a:pt x="12772" y="77833"/>
                  <a:pt x="6928" y="77772"/>
                  <a:pt x="1104" y="77731"/>
                </a:cubicBezTo>
                <a:cubicBezTo>
                  <a:pt x="961" y="77710"/>
                  <a:pt x="818" y="77669"/>
                  <a:pt x="696" y="77629"/>
                </a:cubicBezTo>
                <a:cubicBezTo>
                  <a:pt x="1" y="75544"/>
                  <a:pt x="124" y="73399"/>
                  <a:pt x="164" y="71253"/>
                </a:cubicBezTo>
                <a:cubicBezTo>
                  <a:pt x="267" y="66022"/>
                  <a:pt x="307" y="60791"/>
                  <a:pt x="348" y="55560"/>
                </a:cubicBezTo>
                <a:cubicBezTo>
                  <a:pt x="369" y="51657"/>
                  <a:pt x="328" y="47775"/>
                  <a:pt x="348" y="43892"/>
                </a:cubicBezTo>
                <a:cubicBezTo>
                  <a:pt x="348" y="42768"/>
                  <a:pt x="389" y="41644"/>
                  <a:pt x="512" y="40521"/>
                </a:cubicBezTo>
                <a:cubicBezTo>
                  <a:pt x="757" y="38150"/>
                  <a:pt x="675" y="35739"/>
                  <a:pt x="777" y="33369"/>
                </a:cubicBezTo>
                <a:cubicBezTo>
                  <a:pt x="941" y="29650"/>
                  <a:pt x="716" y="25910"/>
                  <a:pt x="1166" y="22171"/>
                </a:cubicBezTo>
                <a:cubicBezTo>
                  <a:pt x="1636" y="18452"/>
                  <a:pt x="1656" y="14713"/>
                  <a:pt x="1881" y="10994"/>
                </a:cubicBezTo>
                <a:cubicBezTo>
                  <a:pt x="1922" y="10319"/>
                  <a:pt x="2044" y="9665"/>
                  <a:pt x="2106" y="8991"/>
                </a:cubicBezTo>
                <a:cubicBezTo>
                  <a:pt x="2187" y="8194"/>
                  <a:pt x="2269" y="7377"/>
                  <a:pt x="2351" y="6559"/>
                </a:cubicBezTo>
                <a:cubicBezTo>
                  <a:pt x="2371" y="6110"/>
                  <a:pt x="2433" y="5681"/>
                  <a:pt x="2535" y="5252"/>
                </a:cubicBezTo>
                <a:cubicBezTo>
                  <a:pt x="3352" y="2861"/>
                  <a:pt x="3904" y="2309"/>
                  <a:pt x="6438" y="1819"/>
                </a:cubicBezTo>
                <a:cubicBezTo>
                  <a:pt x="7889" y="1512"/>
                  <a:pt x="9380" y="1349"/>
                  <a:pt x="10872" y="1328"/>
                </a:cubicBezTo>
                <a:cubicBezTo>
                  <a:pt x="13263" y="1287"/>
                  <a:pt x="15653" y="1471"/>
                  <a:pt x="18044" y="1492"/>
                </a:cubicBezTo>
                <a:cubicBezTo>
                  <a:pt x="19536" y="1512"/>
                  <a:pt x="21028" y="1410"/>
                  <a:pt x="22519" y="1369"/>
                </a:cubicBezTo>
                <a:cubicBezTo>
                  <a:pt x="23030" y="1369"/>
                  <a:pt x="23561" y="1349"/>
                  <a:pt x="24093" y="1369"/>
                </a:cubicBezTo>
                <a:cubicBezTo>
                  <a:pt x="30448" y="1717"/>
                  <a:pt x="36782" y="1410"/>
                  <a:pt x="43137" y="960"/>
                </a:cubicBezTo>
                <a:cubicBezTo>
                  <a:pt x="50289" y="450"/>
                  <a:pt x="57462" y="0"/>
                  <a:pt x="64654" y="245"/>
                </a:cubicBezTo>
                <a:cubicBezTo>
                  <a:pt x="67863" y="347"/>
                  <a:pt x="71071" y="736"/>
                  <a:pt x="74279" y="838"/>
                </a:cubicBezTo>
                <a:cubicBezTo>
                  <a:pt x="79060" y="1001"/>
                  <a:pt x="83842" y="1104"/>
                  <a:pt x="88644" y="1124"/>
                </a:cubicBezTo>
                <a:cubicBezTo>
                  <a:pt x="97390" y="1144"/>
                  <a:pt x="106136" y="1124"/>
                  <a:pt x="114881" y="1083"/>
                </a:cubicBezTo>
                <a:cubicBezTo>
                  <a:pt x="116536" y="1083"/>
                  <a:pt x="118171" y="1001"/>
                  <a:pt x="119826" y="879"/>
                </a:cubicBezTo>
                <a:cubicBezTo>
                  <a:pt x="125119" y="409"/>
                  <a:pt x="130432" y="450"/>
                  <a:pt x="135744" y="715"/>
                </a:cubicBezTo>
                <a:cubicBezTo>
                  <a:pt x="137808" y="817"/>
                  <a:pt x="139893" y="1185"/>
                  <a:pt x="141956" y="1451"/>
                </a:cubicBezTo>
                <a:cubicBezTo>
                  <a:pt x="143182" y="1614"/>
                  <a:pt x="143959" y="2411"/>
                  <a:pt x="144511" y="3433"/>
                </a:cubicBezTo>
                <a:cubicBezTo>
                  <a:pt x="144756" y="3903"/>
                  <a:pt x="144899" y="4393"/>
                  <a:pt x="144940" y="4925"/>
                </a:cubicBezTo>
                <a:cubicBezTo>
                  <a:pt x="145369" y="10054"/>
                  <a:pt x="146043" y="15162"/>
                  <a:pt x="145941" y="20332"/>
                </a:cubicBezTo>
                <a:cubicBezTo>
                  <a:pt x="145880" y="23908"/>
                  <a:pt x="146023" y="27504"/>
                  <a:pt x="146105" y="31101"/>
                </a:cubicBezTo>
                <a:cubicBezTo>
                  <a:pt x="146207" y="36475"/>
                  <a:pt x="146350" y="41869"/>
                  <a:pt x="146452" y="47243"/>
                </a:cubicBezTo>
                <a:cubicBezTo>
                  <a:pt x="146493" y="48367"/>
                  <a:pt x="146370" y="49491"/>
                  <a:pt x="146350" y="50615"/>
                </a:cubicBezTo>
                <a:cubicBezTo>
                  <a:pt x="146329" y="52924"/>
                  <a:pt x="146411" y="55253"/>
                  <a:pt x="146309" y="57562"/>
                </a:cubicBezTo>
                <a:cubicBezTo>
                  <a:pt x="146145" y="61731"/>
                  <a:pt x="146554" y="65920"/>
                  <a:pt x="146084" y="70109"/>
                </a:cubicBezTo>
                <a:cubicBezTo>
                  <a:pt x="145839" y="72111"/>
                  <a:pt x="145941" y="74134"/>
                  <a:pt x="145880" y="76157"/>
                </a:cubicBezTo>
                <a:cubicBezTo>
                  <a:pt x="145839" y="76913"/>
                  <a:pt x="145778" y="77649"/>
                  <a:pt x="145716" y="78609"/>
                </a:cubicBezTo>
                <a:close/>
                <a:moveTo>
                  <a:pt x="138503" y="73787"/>
                </a:moveTo>
                <a:cubicBezTo>
                  <a:pt x="138707" y="71744"/>
                  <a:pt x="138891" y="69823"/>
                  <a:pt x="139096" y="67902"/>
                </a:cubicBezTo>
                <a:cubicBezTo>
                  <a:pt x="139096" y="67595"/>
                  <a:pt x="139116" y="67309"/>
                  <a:pt x="139198" y="67023"/>
                </a:cubicBezTo>
                <a:cubicBezTo>
                  <a:pt x="139627" y="65859"/>
                  <a:pt x="139545" y="64653"/>
                  <a:pt x="139545" y="63468"/>
                </a:cubicBezTo>
                <a:cubicBezTo>
                  <a:pt x="139545" y="56970"/>
                  <a:pt x="139545" y="50451"/>
                  <a:pt x="139566" y="43953"/>
                </a:cubicBezTo>
                <a:cubicBezTo>
                  <a:pt x="139586" y="41195"/>
                  <a:pt x="140199" y="38477"/>
                  <a:pt x="140056" y="35698"/>
                </a:cubicBezTo>
                <a:cubicBezTo>
                  <a:pt x="140036" y="35412"/>
                  <a:pt x="140199" y="35126"/>
                  <a:pt x="140220" y="34819"/>
                </a:cubicBezTo>
                <a:cubicBezTo>
                  <a:pt x="140322" y="34166"/>
                  <a:pt x="140383" y="33491"/>
                  <a:pt x="140424" y="32837"/>
                </a:cubicBezTo>
                <a:cubicBezTo>
                  <a:pt x="140444" y="29548"/>
                  <a:pt x="140322" y="26237"/>
                  <a:pt x="140465" y="22968"/>
                </a:cubicBezTo>
                <a:cubicBezTo>
                  <a:pt x="140608" y="19678"/>
                  <a:pt x="140117" y="16409"/>
                  <a:pt x="139954" y="13160"/>
                </a:cubicBezTo>
                <a:cubicBezTo>
                  <a:pt x="139872" y="11504"/>
                  <a:pt x="139729" y="9706"/>
                  <a:pt x="138033" y="8419"/>
                </a:cubicBezTo>
                <a:cubicBezTo>
                  <a:pt x="135050" y="8337"/>
                  <a:pt x="131923" y="8460"/>
                  <a:pt x="128817" y="7990"/>
                </a:cubicBezTo>
                <a:cubicBezTo>
                  <a:pt x="126610" y="7642"/>
                  <a:pt x="124383" y="7336"/>
                  <a:pt x="122135" y="7520"/>
                </a:cubicBezTo>
                <a:cubicBezTo>
                  <a:pt x="120644" y="6968"/>
                  <a:pt x="119050" y="7193"/>
                  <a:pt x="117497" y="6968"/>
                </a:cubicBezTo>
                <a:cubicBezTo>
                  <a:pt x="116782" y="6825"/>
                  <a:pt x="116046" y="6723"/>
                  <a:pt x="115310" y="6682"/>
                </a:cubicBezTo>
                <a:cubicBezTo>
                  <a:pt x="113451" y="6600"/>
                  <a:pt x="111571" y="6866"/>
                  <a:pt x="109752" y="6273"/>
                </a:cubicBezTo>
                <a:cubicBezTo>
                  <a:pt x="109405" y="6151"/>
                  <a:pt x="108996" y="6232"/>
                  <a:pt x="108628" y="6232"/>
                </a:cubicBezTo>
                <a:cubicBezTo>
                  <a:pt x="102130" y="6232"/>
                  <a:pt x="95612" y="6273"/>
                  <a:pt x="89114" y="6212"/>
                </a:cubicBezTo>
                <a:cubicBezTo>
                  <a:pt x="85967" y="6192"/>
                  <a:pt x="82861" y="6478"/>
                  <a:pt x="79714" y="6539"/>
                </a:cubicBezTo>
                <a:cubicBezTo>
                  <a:pt x="74933" y="6641"/>
                  <a:pt x="70151" y="6702"/>
                  <a:pt x="65370" y="6702"/>
                </a:cubicBezTo>
                <a:cubicBezTo>
                  <a:pt x="61589" y="6702"/>
                  <a:pt x="57748" y="7009"/>
                  <a:pt x="53967" y="6273"/>
                </a:cubicBezTo>
                <a:cubicBezTo>
                  <a:pt x="53681" y="6232"/>
                  <a:pt x="53375" y="6232"/>
                  <a:pt x="53089" y="6253"/>
                </a:cubicBezTo>
                <a:cubicBezTo>
                  <a:pt x="46652" y="6212"/>
                  <a:pt x="40215" y="6130"/>
                  <a:pt x="33799" y="6192"/>
                </a:cubicBezTo>
                <a:cubicBezTo>
                  <a:pt x="26770" y="6253"/>
                  <a:pt x="19740" y="6498"/>
                  <a:pt x="12711" y="6600"/>
                </a:cubicBezTo>
                <a:cubicBezTo>
                  <a:pt x="11117" y="6621"/>
                  <a:pt x="9605" y="6662"/>
                  <a:pt x="8399" y="7928"/>
                </a:cubicBezTo>
                <a:cubicBezTo>
                  <a:pt x="8175" y="8174"/>
                  <a:pt x="7766" y="8255"/>
                  <a:pt x="7378" y="8439"/>
                </a:cubicBezTo>
                <a:cubicBezTo>
                  <a:pt x="7173" y="10360"/>
                  <a:pt x="6969" y="12199"/>
                  <a:pt x="6765" y="14059"/>
                </a:cubicBezTo>
                <a:cubicBezTo>
                  <a:pt x="6724" y="14488"/>
                  <a:pt x="6662" y="14937"/>
                  <a:pt x="6622" y="15387"/>
                </a:cubicBezTo>
                <a:cubicBezTo>
                  <a:pt x="6519" y="16347"/>
                  <a:pt x="6336" y="17308"/>
                  <a:pt x="6315" y="18268"/>
                </a:cubicBezTo>
                <a:cubicBezTo>
                  <a:pt x="6295" y="24991"/>
                  <a:pt x="6295" y="31714"/>
                  <a:pt x="6295" y="38436"/>
                </a:cubicBezTo>
                <a:cubicBezTo>
                  <a:pt x="6295" y="39111"/>
                  <a:pt x="6356" y="39805"/>
                  <a:pt x="6213" y="40459"/>
                </a:cubicBezTo>
                <a:cubicBezTo>
                  <a:pt x="5559" y="43381"/>
                  <a:pt x="6049" y="46426"/>
                  <a:pt x="5416" y="49348"/>
                </a:cubicBezTo>
                <a:lnTo>
                  <a:pt x="5416" y="63693"/>
                </a:lnTo>
                <a:cubicBezTo>
                  <a:pt x="5457" y="64367"/>
                  <a:pt x="5539" y="65021"/>
                  <a:pt x="5641" y="65675"/>
                </a:cubicBezTo>
                <a:cubicBezTo>
                  <a:pt x="5743" y="66186"/>
                  <a:pt x="5804" y="66717"/>
                  <a:pt x="5825" y="67228"/>
                </a:cubicBezTo>
                <a:cubicBezTo>
                  <a:pt x="5763" y="68638"/>
                  <a:pt x="5906" y="70068"/>
                  <a:pt x="6274" y="71417"/>
                </a:cubicBezTo>
                <a:cubicBezTo>
                  <a:pt x="6785" y="73317"/>
                  <a:pt x="7623" y="74012"/>
                  <a:pt x="9176" y="73889"/>
                </a:cubicBezTo>
                <a:cubicBezTo>
                  <a:pt x="10504" y="73767"/>
                  <a:pt x="11873" y="73869"/>
                  <a:pt x="13201" y="73889"/>
                </a:cubicBezTo>
                <a:cubicBezTo>
                  <a:pt x="13814" y="73869"/>
                  <a:pt x="14407" y="73889"/>
                  <a:pt x="15000" y="73971"/>
                </a:cubicBezTo>
                <a:cubicBezTo>
                  <a:pt x="17288" y="74359"/>
                  <a:pt x="19577" y="74563"/>
                  <a:pt x="21886" y="74563"/>
                </a:cubicBezTo>
                <a:cubicBezTo>
                  <a:pt x="23541" y="74584"/>
                  <a:pt x="25196" y="74563"/>
                  <a:pt x="26831" y="74625"/>
                </a:cubicBezTo>
                <a:cubicBezTo>
                  <a:pt x="29120" y="74706"/>
                  <a:pt x="31449" y="74768"/>
                  <a:pt x="33717" y="75422"/>
                </a:cubicBezTo>
                <a:cubicBezTo>
                  <a:pt x="35311" y="75892"/>
                  <a:pt x="36946" y="75953"/>
                  <a:pt x="38601" y="75953"/>
                </a:cubicBezTo>
                <a:cubicBezTo>
                  <a:pt x="44895" y="75933"/>
                  <a:pt x="51168" y="75953"/>
                  <a:pt x="57441" y="75973"/>
                </a:cubicBezTo>
                <a:cubicBezTo>
                  <a:pt x="57952" y="75973"/>
                  <a:pt x="58504" y="75994"/>
                  <a:pt x="59015" y="76035"/>
                </a:cubicBezTo>
                <a:cubicBezTo>
                  <a:pt x="60731" y="76157"/>
                  <a:pt x="62427" y="76423"/>
                  <a:pt x="64144" y="76423"/>
                </a:cubicBezTo>
                <a:cubicBezTo>
                  <a:pt x="72971" y="76484"/>
                  <a:pt x="81799" y="76484"/>
                  <a:pt x="90626" y="76484"/>
                </a:cubicBezTo>
                <a:cubicBezTo>
                  <a:pt x="91362" y="76484"/>
                  <a:pt x="92159" y="76525"/>
                  <a:pt x="92833" y="76300"/>
                </a:cubicBezTo>
                <a:cubicBezTo>
                  <a:pt x="94079" y="75871"/>
                  <a:pt x="95346" y="75892"/>
                  <a:pt x="96613" y="75912"/>
                </a:cubicBezTo>
                <a:cubicBezTo>
                  <a:pt x="103111" y="75933"/>
                  <a:pt x="109609" y="76014"/>
                  <a:pt x="116107" y="75973"/>
                </a:cubicBezTo>
                <a:cubicBezTo>
                  <a:pt x="121727" y="75933"/>
                  <a:pt x="127326" y="75708"/>
                  <a:pt x="132925" y="75646"/>
                </a:cubicBezTo>
                <a:cubicBezTo>
                  <a:pt x="134621" y="75626"/>
                  <a:pt x="136214" y="75565"/>
                  <a:pt x="137461" y="74236"/>
                </a:cubicBezTo>
                <a:cubicBezTo>
                  <a:pt x="137645" y="74053"/>
                  <a:pt x="137992" y="73991"/>
                  <a:pt x="138503" y="7378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2" name="Google Shape;1982;p70"/>
          <p:cNvSpPr/>
          <p:nvPr/>
        </p:nvSpPr>
        <p:spPr>
          <a:xfrm>
            <a:off x="800496" y="3708656"/>
            <a:ext cx="7802328" cy="717673"/>
          </a:xfrm>
          <a:custGeom>
            <a:avLst/>
            <a:gdLst/>
            <a:ahLst/>
            <a:cxnLst/>
            <a:rect l="l" t="t" r="r" b="b"/>
            <a:pathLst>
              <a:path w="145431" h="13304" extrusionOk="0">
                <a:moveTo>
                  <a:pt x="164" y="205"/>
                </a:moveTo>
                <a:cubicBezTo>
                  <a:pt x="4537" y="205"/>
                  <a:pt x="8808" y="1"/>
                  <a:pt x="13038" y="246"/>
                </a:cubicBezTo>
                <a:cubicBezTo>
                  <a:pt x="19536" y="614"/>
                  <a:pt x="26034" y="573"/>
                  <a:pt x="32532" y="675"/>
                </a:cubicBezTo>
                <a:cubicBezTo>
                  <a:pt x="39255" y="777"/>
                  <a:pt x="45977" y="920"/>
                  <a:pt x="52721" y="1084"/>
                </a:cubicBezTo>
                <a:cubicBezTo>
                  <a:pt x="53599" y="1104"/>
                  <a:pt x="54478" y="1268"/>
                  <a:pt x="55377" y="1370"/>
                </a:cubicBezTo>
                <a:cubicBezTo>
                  <a:pt x="55520" y="1390"/>
                  <a:pt x="55663" y="1452"/>
                  <a:pt x="55806" y="1452"/>
                </a:cubicBezTo>
                <a:cubicBezTo>
                  <a:pt x="57891" y="1615"/>
                  <a:pt x="59975" y="1860"/>
                  <a:pt x="62039" y="1901"/>
                </a:cubicBezTo>
                <a:cubicBezTo>
                  <a:pt x="69068" y="2003"/>
                  <a:pt x="76097" y="2146"/>
                  <a:pt x="83127" y="2065"/>
                </a:cubicBezTo>
                <a:cubicBezTo>
                  <a:pt x="87152" y="2003"/>
                  <a:pt x="91178" y="2167"/>
                  <a:pt x="95224" y="2208"/>
                </a:cubicBezTo>
                <a:cubicBezTo>
                  <a:pt x="96102" y="2208"/>
                  <a:pt x="96981" y="2371"/>
                  <a:pt x="97880" y="2473"/>
                </a:cubicBezTo>
                <a:cubicBezTo>
                  <a:pt x="98105" y="2494"/>
                  <a:pt x="98309" y="2575"/>
                  <a:pt x="98534" y="2596"/>
                </a:cubicBezTo>
                <a:cubicBezTo>
                  <a:pt x="100455" y="2759"/>
                  <a:pt x="102375" y="2964"/>
                  <a:pt x="104317" y="3045"/>
                </a:cubicBezTo>
                <a:cubicBezTo>
                  <a:pt x="105951" y="3127"/>
                  <a:pt x="107586" y="3025"/>
                  <a:pt x="109221" y="3025"/>
                </a:cubicBezTo>
                <a:cubicBezTo>
                  <a:pt x="113492" y="3025"/>
                  <a:pt x="117742" y="3025"/>
                  <a:pt x="121992" y="3025"/>
                </a:cubicBezTo>
                <a:cubicBezTo>
                  <a:pt x="122973" y="3025"/>
                  <a:pt x="123913" y="3045"/>
                  <a:pt x="124873" y="2739"/>
                </a:cubicBezTo>
                <a:cubicBezTo>
                  <a:pt x="125507" y="2555"/>
                  <a:pt x="126202" y="2637"/>
                  <a:pt x="126876" y="2616"/>
                </a:cubicBezTo>
                <a:cubicBezTo>
                  <a:pt x="128735" y="2535"/>
                  <a:pt x="130615" y="2861"/>
                  <a:pt x="132434" y="2228"/>
                </a:cubicBezTo>
                <a:cubicBezTo>
                  <a:pt x="132843" y="2085"/>
                  <a:pt x="133333" y="2187"/>
                  <a:pt x="133762" y="2187"/>
                </a:cubicBezTo>
                <a:cubicBezTo>
                  <a:pt x="135560" y="2187"/>
                  <a:pt x="137338" y="2187"/>
                  <a:pt x="139157" y="2167"/>
                </a:cubicBezTo>
                <a:cubicBezTo>
                  <a:pt x="140199" y="2208"/>
                  <a:pt x="141241" y="2105"/>
                  <a:pt x="142263" y="1881"/>
                </a:cubicBezTo>
                <a:cubicBezTo>
                  <a:pt x="143080" y="1656"/>
                  <a:pt x="144041" y="1819"/>
                  <a:pt x="144878" y="1819"/>
                </a:cubicBezTo>
                <a:cubicBezTo>
                  <a:pt x="145410" y="2248"/>
                  <a:pt x="145430" y="2780"/>
                  <a:pt x="145307" y="3291"/>
                </a:cubicBezTo>
                <a:cubicBezTo>
                  <a:pt x="145042" y="4537"/>
                  <a:pt x="144919" y="5784"/>
                  <a:pt x="144940" y="7071"/>
                </a:cubicBezTo>
                <a:cubicBezTo>
                  <a:pt x="144940" y="8256"/>
                  <a:pt x="144347" y="9380"/>
                  <a:pt x="143611" y="10320"/>
                </a:cubicBezTo>
                <a:cubicBezTo>
                  <a:pt x="143264" y="10708"/>
                  <a:pt x="142794" y="10974"/>
                  <a:pt x="142304" y="11096"/>
                </a:cubicBezTo>
                <a:cubicBezTo>
                  <a:pt x="140567" y="11607"/>
                  <a:pt x="138830" y="12036"/>
                  <a:pt x="137011" y="12016"/>
                </a:cubicBezTo>
                <a:cubicBezTo>
                  <a:pt x="134477" y="11955"/>
                  <a:pt x="131944" y="11852"/>
                  <a:pt x="129389" y="11832"/>
                </a:cubicBezTo>
                <a:cubicBezTo>
                  <a:pt x="127836" y="11812"/>
                  <a:pt x="126263" y="11893"/>
                  <a:pt x="124710" y="11934"/>
                </a:cubicBezTo>
                <a:cubicBezTo>
                  <a:pt x="124097" y="11934"/>
                  <a:pt x="123504" y="11975"/>
                  <a:pt x="122912" y="11934"/>
                </a:cubicBezTo>
                <a:cubicBezTo>
                  <a:pt x="116638" y="11566"/>
                  <a:pt x="110365" y="11914"/>
                  <a:pt x="104092" y="12322"/>
                </a:cubicBezTo>
                <a:cubicBezTo>
                  <a:pt x="97451" y="12772"/>
                  <a:pt x="90810" y="13303"/>
                  <a:pt x="84169" y="13140"/>
                </a:cubicBezTo>
                <a:cubicBezTo>
                  <a:pt x="81328" y="13078"/>
                  <a:pt x="78508" y="12813"/>
                  <a:pt x="75668" y="12670"/>
                </a:cubicBezTo>
                <a:cubicBezTo>
                  <a:pt x="72910" y="12527"/>
                  <a:pt x="70151" y="12282"/>
                  <a:pt x="67392" y="12261"/>
                </a:cubicBezTo>
                <a:cubicBezTo>
                  <a:pt x="56317" y="12220"/>
                  <a:pt x="45262" y="12261"/>
                  <a:pt x="34187" y="12220"/>
                </a:cubicBezTo>
                <a:cubicBezTo>
                  <a:pt x="30672" y="12220"/>
                  <a:pt x="27178" y="12261"/>
                  <a:pt x="23663" y="12588"/>
                </a:cubicBezTo>
                <a:cubicBezTo>
                  <a:pt x="19107" y="12997"/>
                  <a:pt x="14550" y="12792"/>
                  <a:pt x="9993" y="12649"/>
                </a:cubicBezTo>
                <a:cubicBezTo>
                  <a:pt x="8951" y="12608"/>
                  <a:pt x="7929" y="12343"/>
                  <a:pt x="6887" y="12220"/>
                </a:cubicBezTo>
                <a:cubicBezTo>
                  <a:pt x="5927" y="12098"/>
                  <a:pt x="4966" y="11995"/>
                  <a:pt x="4006" y="11893"/>
                </a:cubicBezTo>
                <a:cubicBezTo>
                  <a:pt x="2105" y="11709"/>
                  <a:pt x="757" y="10565"/>
                  <a:pt x="553" y="8685"/>
                </a:cubicBezTo>
                <a:cubicBezTo>
                  <a:pt x="266" y="6172"/>
                  <a:pt x="164" y="3638"/>
                  <a:pt x="1" y="1104"/>
                </a:cubicBezTo>
                <a:cubicBezTo>
                  <a:pt x="42" y="798"/>
                  <a:pt x="83" y="512"/>
                  <a:pt x="164" y="205"/>
                </a:cubicBezTo>
                <a:close/>
                <a:moveTo>
                  <a:pt x="79735" y="5109"/>
                </a:moveTo>
                <a:cubicBezTo>
                  <a:pt x="79060" y="4149"/>
                  <a:pt x="78263" y="3904"/>
                  <a:pt x="77303" y="3924"/>
                </a:cubicBezTo>
                <a:cubicBezTo>
                  <a:pt x="74994" y="3944"/>
                  <a:pt x="72685" y="4128"/>
                  <a:pt x="70376" y="3761"/>
                </a:cubicBezTo>
                <a:cubicBezTo>
                  <a:pt x="68455" y="3454"/>
                  <a:pt x="66534" y="3904"/>
                  <a:pt x="64593" y="3944"/>
                </a:cubicBezTo>
                <a:cubicBezTo>
                  <a:pt x="63857" y="3965"/>
                  <a:pt x="63367" y="4455"/>
                  <a:pt x="63265" y="5232"/>
                </a:cubicBezTo>
                <a:cubicBezTo>
                  <a:pt x="63203" y="5600"/>
                  <a:pt x="63183" y="5967"/>
                  <a:pt x="63203" y="6356"/>
                </a:cubicBezTo>
                <a:cubicBezTo>
                  <a:pt x="63224" y="7623"/>
                  <a:pt x="63673" y="8317"/>
                  <a:pt x="64899" y="8644"/>
                </a:cubicBezTo>
                <a:cubicBezTo>
                  <a:pt x="65819" y="8889"/>
                  <a:pt x="66779" y="9033"/>
                  <a:pt x="67760" y="9073"/>
                </a:cubicBezTo>
                <a:cubicBezTo>
                  <a:pt x="69538" y="9135"/>
                  <a:pt x="71336" y="9033"/>
                  <a:pt x="73134" y="9114"/>
                </a:cubicBezTo>
                <a:cubicBezTo>
                  <a:pt x="74503" y="9176"/>
                  <a:pt x="75811" y="8869"/>
                  <a:pt x="77119" y="8583"/>
                </a:cubicBezTo>
                <a:cubicBezTo>
                  <a:pt x="78345" y="8317"/>
                  <a:pt x="79326" y="7684"/>
                  <a:pt x="79428" y="6233"/>
                </a:cubicBezTo>
                <a:cubicBezTo>
                  <a:pt x="79510" y="5845"/>
                  <a:pt x="79591" y="5477"/>
                  <a:pt x="79735" y="510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3" name="Google Shape;1983;p70"/>
          <p:cNvSpPr/>
          <p:nvPr/>
        </p:nvSpPr>
        <p:spPr>
          <a:xfrm>
            <a:off x="4030824" y="4346769"/>
            <a:ext cx="1315617" cy="414243"/>
          </a:xfrm>
          <a:custGeom>
            <a:avLst/>
            <a:gdLst/>
            <a:ahLst/>
            <a:cxnLst/>
            <a:rect l="l" t="t" r="r" b="b"/>
            <a:pathLst>
              <a:path w="23684" h="9646" extrusionOk="0">
                <a:moveTo>
                  <a:pt x="1860" y="409"/>
                </a:moveTo>
                <a:cubicBezTo>
                  <a:pt x="8317" y="0"/>
                  <a:pt x="14549" y="756"/>
                  <a:pt x="20945" y="1308"/>
                </a:cubicBezTo>
                <a:cubicBezTo>
                  <a:pt x="21374" y="2657"/>
                  <a:pt x="21906" y="4046"/>
                  <a:pt x="22233" y="5477"/>
                </a:cubicBezTo>
                <a:cubicBezTo>
                  <a:pt x="22416" y="6294"/>
                  <a:pt x="22539" y="7030"/>
                  <a:pt x="23213" y="7643"/>
                </a:cubicBezTo>
                <a:cubicBezTo>
                  <a:pt x="23520" y="7949"/>
                  <a:pt x="23499" y="8583"/>
                  <a:pt x="23683" y="9237"/>
                </a:cubicBezTo>
                <a:cubicBezTo>
                  <a:pt x="22968" y="9318"/>
                  <a:pt x="22396" y="9441"/>
                  <a:pt x="21844" y="9441"/>
                </a:cubicBezTo>
                <a:cubicBezTo>
                  <a:pt x="16838" y="9482"/>
                  <a:pt x="11852" y="9502"/>
                  <a:pt x="6846" y="9543"/>
                </a:cubicBezTo>
                <a:cubicBezTo>
                  <a:pt x="5211" y="9563"/>
                  <a:pt x="3576" y="9625"/>
                  <a:pt x="1921" y="9645"/>
                </a:cubicBezTo>
                <a:cubicBezTo>
                  <a:pt x="1165" y="9645"/>
                  <a:pt x="1165" y="9625"/>
                  <a:pt x="0" y="8950"/>
                </a:cubicBezTo>
                <a:cubicBezTo>
                  <a:pt x="409" y="6131"/>
                  <a:pt x="716" y="3249"/>
                  <a:pt x="1860" y="409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4" name="Google Shape;1984;p70"/>
          <p:cNvSpPr/>
          <p:nvPr/>
        </p:nvSpPr>
        <p:spPr>
          <a:xfrm>
            <a:off x="3816669" y="4800210"/>
            <a:ext cx="1688392" cy="173006"/>
          </a:xfrm>
          <a:custGeom>
            <a:avLst/>
            <a:gdLst/>
            <a:ahLst/>
            <a:cxnLst/>
            <a:rect l="l" t="t" r="r" b="b"/>
            <a:pathLst>
              <a:path w="32286" h="4455" extrusionOk="0">
                <a:moveTo>
                  <a:pt x="0" y="3310"/>
                </a:moveTo>
                <a:lnTo>
                  <a:pt x="0" y="593"/>
                </a:lnTo>
                <a:cubicBezTo>
                  <a:pt x="1022" y="0"/>
                  <a:pt x="1962" y="307"/>
                  <a:pt x="2902" y="409"/>
                </a:cubicBezTo>
                <a:cubicBezTo>
                  <a:pt x="3637" y="531"/>
                  <a:pt x="4373" y="613"/>
                  <a:pt x="5109" y="654"/>
                </a:cubicBezTo>
                <a:cubicBezTo>
                  <a:pt x="11443" y="654"/>
                  <a:pt x="17798" y="613"/>
                  <a:pt x="24133" y="634"/>
                </a:cubicBezTo>
                <a:cubicBezTo>
                  <a:pt x="26156" y="634"/>
                  <a:pt x="28179" y="674"/>
                  <a:pt x="30181" y="736"/>
                </a:cubicBezTo>
                <a:cubicBezTo>
                  <a:pt x="31898" y="777"/>
                  <a:pt x="32286" y="1328"/>
                  <a:pt x="31836" y="2983"/>
                </a:cubicBezTo>
                <a:cubicBezTo>
                  <a:pt x="31693" y="3372"/>
                  <a:pt x="31509" y="3740"/>
                  <a:pt x="31325" y="4087"/>
                </a:cubicBezTo>
                <a:cubicBezTo>
                  <a:pt x="30815" y="4169"/>
                  <a:pt x="30324" y="4230"/>
                  <a:pt x="29834" y="4271"/>
                </a:cubicBezTo>
                <a:cubicBezTo>
                  <a:pt x="22886" y="4332"/>
                  <a:pt x="15959" y="4434"/>
                  <a:pt x="9011" y="4455"/>
                </a:cubicBezTo>
                <a:cubicBezTo>
                  <a:pt x="6723" y="4455"/>
                  <a:pt x="4393" y="4291"/>
                  <a:pt x="2084" y="4087"/>
                </a:cubicBezTo>
                <a:cubicBezTo>
                  <a:pt x="1410" y="4026"/>
                  <a:pt x="736" y="3597"/>
                  <a:pt x="0" y="331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5" name="Google Shape;1985;p70"/>
          <p:cNvSpPr/>
          <p:nvPr/>
        </p:nvSpPr>
        <p:spPr>
          <a:xfrm>
            <a:off x="783770" y="373699"/>
            <a:ext cx="7894293" cy="4674161"/>
          </a:xfrm>
          <a:custGeom>
            <a:avLst/>
            <a:gdLst/>
            <a:ahLst/>
            <a:cxnLst/>
            <a:rect l="l" t="t" r="r" b="b"/>
            <a:pathLst>
              <a:path w="150661" h="110793" extrusionOk="0">
                <a:moveTo>
                  <a:pt x="86170" y="95590"/>
                </a:moveTo>
                <a:cubicBezTo>
                  <a:pt x="86170" y="95937"/>
                  <a:pt x="86211" y="96285"/>
                  <a:pt x="86293" y="96612"/>
                </a:cubicBezTo>
                <a:cubicBezTo>
                  <a:pt x="86886" y="98696"/>
                  <a:pt x="87499" y="100760"/>
                  <a:pt x="88091" y="102823"/>
                </a:cubicBezTo>
                <a:cubicBezTo>
                  <a:pt x="88234" y="103355"/>
                  <a:pt x="88643" y="103743"/>
                  <a:pt x="89174" y="103866"/>
                </a:cubicBezTo>
                <a:cubicBezTo>
                  <a:pt x="89236" y="103886"/>
                  <a:pt x="89317" y="103906"/>
                  <a:pt x="89399" y="103927"/>
                </a:cubicBezTo>
                <a:cubicBezTo>
                  <a:pt x="90196" y="104050"/>
                  <a:pt x="91075" y="104090"/>
                  <a:pt x="91585" y="104867"/>
                </a:cubicBezTo>
                <a:cubicBezTo>
                  <a:pt x="92096" y="105705"/>
                  <a:pt x="92280" y="106706"/>
                  <a:pt x="92096" y="107666"/>
                </a:cubicBezTo>
                <a:cubicBezTo>
                  <a:pt x="91749" y="109771"/>
                  <a:pt x="91851" y="110445"/>
                  <a:pt x="89215" y="110425"/>
                </a:cubicBezTo>
                <a:cubicBezTo>
                  <a:pt x="87049" y="110384"/>
                  <a:pt x="84863" y="110343"/>
                  <a:pt x="82717" y="110425"/>
                </a:cubicBezTo>
                <a:cubicBezTo>
                  <a:pt x="79059" y="110547"/>
                  <a:pt x="75422" y="110793"/>
                  <a:pt x="71764" y="110752"/>
                </a:cubicBezTo>
                <a:cubicBezTo>
                  <a:pt x="69762" y="110752"/>
                  <a:pt x="67739" y="110629"/>
                  <a:pt x="65736" y="110404"/>
                </a:cubicBezTo>
                <a:cubicBezTo>
                  <a:pt x="63530" y="110118"/>
                  <a:pt x="61261" y="110282"/>
                  <a:pt x="59034" y="110261"/>
                </a:cubicBezTo>
                <a:cubicBezTo>
                  <a:pt x="56950" y="110241"/>
                  <a:pt x="56214" y="109546"/>
                  <a:pt x="56173" y="107462"/>
                </a:cubicBezTo>
                <a:cubicBezTo>
                  <a:pt x="56132" y="106706"/>
                  <a:pt x="56173" y="105970"/>
                  <a:pt x="56255" y="105214"/>
                </a:cubicBezTo>
                <a:cubicBezTo>
                  <a:pt x="56439" y="104029"/>
                  <a:pt x="57011" y="103600"/>
                  <a:pt x="58237" y="103580"/>
                </a:cubicBezTo>
                <a:cubicBezTo>
                  <a:pt x="58973" y="103580"/>
                  <a:pt x="59729" y="103559"/>
                  <a:pt x="60464" y="103539"/>
                </a:cubicBezTo>
                <a:cubicBezTo>
                  <a:pt x="60750" y="103498"/>
                  <a:pt x="61016" y="103436"/>
                  <a:pt x="61282" y="103355"/>
                </a:cubicBezTo>
                <a:cubicBezTo>
                  <a:pt x="61895" y="100617"/>
                  <a:pt x="62528" y="97797"/>
                  <a:pt x="63162" y="94977"/>
                </a:cubicBezTo>
                <a:cubicBezTo>
                  <a:pt x="62855" y="94507"/>
                  <a:pt x="62385" y="94670"/>
                  <a:pt x="61956" y="94670"/>
                </a:cubicBezTo>
                <a:cubicBezTo>
                  <a:pt x="51719" y="94670"/>
                  <a:pt x="41461" y="94691"/>
                  <a:pt x="31223" y="94711"/>
                </a:cubicBezTo>
                <a:cubicBezTo>
                  <a:pt x="30263" y="94711"/>
                  <a:pt x="29282" y="94875"/>
                  <a:pt x="28322" y="94936"/>
                </a:cubicBezTo>
                <a:cubicBezTo>
                  <a:pt x="25420" y="95099"/>
                  <a:pt x="22518" y="95447"/>
                  <a:pt x="19617" y="94773"/>
                </a:cubicBezTo>
                <a:cubicBezTo>
                  <a:pt x="18697" y="94548"/>
                  <a:pt x="17675" y="94691"/>
                  <a:pt x="16715" y="94711"/>
                </a:cubicBezTo>
                <a:cubicBezTo>
                  <a:pt x="13732" y="94752"/>
                  <a:pt x="10728" y="94916"/>
                  <a:pt x="7765" y="94303"/>
                </a:cubicBezTo>
                <a:cubicBezTo>
                  <a:pt x="6948" y="94180"/>
                  <a:pt x="6130" y="94160"/>
                  <a:pt x="5313" y="94221"/>
                </a:cubicBezTo>
                <a:cubicBezTo>
                  <a:pt x="3494" y="94323"/>
                  <a:pt x="2370" y="93444"/>
                  <a:pt x="1594" y="91871"/>
                </a:cubicBezTo>
                <a:cubicBezTo>
                  <a:pt x="593" y="89787"/>
                  <a:pt x="82" y="87498"/>
                  <a:pt x="102" y="85169"/>
                </a:cubicBezTo>
                <a:cubicBezTo>
                  <a:pt x="102" y="83084"/>
                  <a:pt x="0" y="80980"/>
                  <a:pt x="0" y="78895"/>
                </a:cubicBezTo>
                <a:cubicBezTo>
                  <a:pt x="0" y="76811"/>
                  <a:pt x="61" y="74706"/>
                  <a:pt x="102" y="72622"/>
                </a:cubicBezTo>
                <a:cubicBezTo>
                  <a:pt x="143" y="69108"/>
                  <a:pt x="204" y="65593"/>
                  <a:pt x="204" y="62078"/>
                </a:cubicBezTo>
                <a:cubicBezTo>
                  <a:pt x="225" y="56847"/>
                  <a:pt x="163" y="51596"/>
                  <a:pt x="225" y="46385"/>
                </a:cubicBezTo>
                <a:cubicBezTo>
                  <a:pt x="266" y="43831"/>
                  <a:pt x="429" y="41297"/>
                  <a:pt x="776" y="38784"/>
                </a:cubicBezTo>
                <a:cubicBezTo>
                  <a:pt x="1022" y="36618"/>
                  <a:pt x="1022" y="34452"/>
                  <a:pt x="776" y="32306"/>
                </a:cubicBezTo>
                <a:cubicBezTo>
                  <a:pt x="531" y="29547"/>
                  <a:pt x="572" y="26768"/>
                  <a:pt x="899" y="24010"/>
                </a:cubicBezTo>
                <a:cubicBezTo>
                  <a:pt x="981" y="23193"/>
                  <a:pt x="1001" y="22375"/>
                  <a:pt x="1063" y="21558"/>
                </a:cubicBezTo>
                <a:cubicBezTo>
                  <a:pt x="1287" y="18656"/>
                  <a:pt x="1451" y="15734"/>
                  <a:pt x="1737" y="12833"/>
                </a:cubicBezTo>
                <a:cubicBezTo>
                  <a:pt x="1839" y="11729"/>
                  <a:pt x="2207" y="10667"/>
                  <a:pt x="2432" y="9563"/>
                </a:cubicBezTo>
                <a:cubicBezTo>
                  <a:pt x="2554" y="8991"/>
                  <a:pt x="2575" y="8378"/>
                  <a:pt x="2677" y="7806"/>
                </a:cubicBezTo>
                <a:cubicBezTo>
                  <a:pt x="2840" y="6764"/>
                  <a:pt x="3065" y="5742"/>
                  <a:pt x="3351" y="4720"/>
                </a:cubicBezTo>
                <a:cubicBezTo>
                  <a:pt x="3760" y="3413"/>
                  <a:pt x="4802" y="2391"/>
                  <a:pt x="6110" y="2023"/>
                </a:cubicBezTo>
                <a:cubicBezTo>
                  <a:pt x="8112" y="1390"/>
                  <a:pt x="10156" y="940"/>
                  <a:pt x="12260" y="920"/>
                </a:cubicBezTo>
                <a:cubicBezTo>
                  <a:pt x="14733" y="920"/>
                  <a:pt x="17185" y="940"/>
                  <a:pt x="19637" y="552"/>
                </a:cubicBezTo>
                <a:cubicBezTo>
                  <a:pt x="21047" y="347"/>
                  <a:pt x="22477" y="409"/>
                  <a:pt x="23908" y="409"/>
                </a:cubicBezTo>
                <a:cubicBezTo>
                  <a:pt x="29527" y="388"/>
                  <a:pt x="35126" y="409"/>
                  <a:pt x="40725" y="347"/>
                </a:cubicBezTo>
                <a:cubicBezTo>
                  <a:pt x="45364" y="307"/>
                  <a:pt x="49982" y="143"/>
                  <a:pt x="54641" y="225"/>
                </a:cubicBezTo>
                <a:cubicBezTo>
                  <a:pt x="58217" y="286"/>
                  <a:pt x="61813" y="0"/>
                  <a:pt x="65389" y="41"/>
                </a:cubicBezTo>
                <a:cubicBezTo>
                  <a:pt x="68066" y="61"/>
                  <a:pt x="70763" y="347"/>
                  <a:pt x="73440" y="490"/>
                </a:cubicBezTo>
                <a:cubicBezTo>
                  <a:pt x="75913" y="633"/>
                  <a:pt x="78365" y="858"/>
                  <a:pt x="80837" y="858"/>
                </a:cubicBezTo>
                <a:cubicBezTo>
                  <a:pt x="93465" y="879"/>
                  <a:pt x="106114" y="858"/>
                  <a:pt x="118742" y="797"/>
                </a:cubicBezTo>
                <a:cubicBezTo>
                  <a:pt x="119948" y="797"/>
                  <a:pt x="121133" y="654"/>
                  <a:pt x="122318" y="572"/>
                </a:cubicBezTo>
                <a:cubicBezTo>
                  <a:pt x="124934" y="388"/>
                  <a:pt x="127529" y="102"/>
                  <a:pt x="130124" y="756"/>
                </a:cubicBezTo>
                <a:cubicBezTo>
                  <a:pt x="130717" y="858"/>
                  <a:pt x="131330" y="879"/>
                  <a:pt x="131922" y="838"/>
                </a:cubicBezTo>
                <a:cubicBezTo>
                  <a:pt x="133557" y="838"/>
                  <a:pt x="135212" y="777"/>
                  <a:pt x="136847" y="777"/>
                </a:cubicBezTo>
                <a:cubicBezTo>
                  <a:pt x="137971" y="777"/>
                  <a:pt x="139095" y="858"/>
                  <a:pt x="140219" y="940"/>
                </a:cubicBezTo>
                <a:cubicBezTo>
                  <a:pt x="141547" y="1042"/>
                  <a:pt x="142895" y="1287"/>
                  <a:pt x="144224" y="1267"/>
                </a:cubicBezTo>
                <a:cubicBezTo>
                  <a:pt x="146206" y="1226"/>
                  <a:pt x="147473" y="2084"/>
                  <a:pt x="148290" y="3821"/>
                </a:cubicBezTo>
                <a:cubicBezTo>
                  <a:pt x="149271" y="5844"/>
                  <a:pt x="149782" y="8071"/>
                  <a:pt x="149782" y="10340"/>
                </a:cubicBezTo>
                <a:cubicBezTo>
                  <a:pt x="149782" y="11831"/>
                  <a:pt x="149925" y="13323"/>
                  <a:pt x="149966" y="14815"/>
                </a:cubicBezTo>
                <a:cubicBezTo>
                  <a:pt x="150027" y="17941"/>
                  <a:pt x="150068" y="21088"/>
                  <a:pt x="150109" y="24235"/>
                </a:cubicBezTo>
                <a:cubicBezTo>
                  <a:pt x="150190" y="28791"/>
                  <a:pt x="150252" y="33348"/>
                  <a:pt x="150354" y="37905"/>
                </a:cubicBezTo>
                <a:cubicBezTo>
                  <a:pt x="150415" y="41787"/>
                  <a:pt x="150579" y="45670"/>
                  <a:pt x="150599" y="49552"/>
                </a:cubicBezTo>
                <a:cubicBezTo>
                  <a:pt x="150599" y="51493"/>
                  <a:pt x="150497" y="53455"/>
                  <a:pt x="150293" y="55376"/>
                </a:cubicBezTo>
                <a:cubicBezTo>
                  <a:pt x="150027" y="57991"/>
                  <a:pt x="150088" y="60607"/>
                  <a:pt x="150456" y="63202"/>
                </a:cubicBezTo>
                <a:cubicBezTo>
                  <a:pt x="150599" y="64163"/>
                  <a:pt x="150660" y="65143"/>
                  <a:pt x="150660" y="66104"/>
                </a:cubicBezTo>
                <a:cubicBezTo>
                  <a:pt x="150476" y="71927"/>
                  <a:pt x="150374" y="77772"/>
                  <a:pt x="149782" y="83575"/>
                </a:cubicBezTo>
                <a:cubicBezTo>
                  <a:pt x="149720" y="84167"/>
                  <a:pt x="149557" y="84739"/>
                  <a:pt x="149434" y="85332"/>
                </a:cubicBezTo>
                <a:cubicBezTo>
                  <a:pt x="149312" y="85986"/>
                  <a:pt x="149210" y="86640"/>
                  <a:pt x="149107" y="87294"/>
                </a:cubicBezTo>
                <a:cubicBezTo>
                  <a:pt x="148903" y="88397"/>
                  <a:pt x="148760" y="89521"/>
                  <a:pt x="148494" y="90584"/>
                </a:cubicBezTo>
                <a:cubicBezTo>
                  <a:pt x="148086" y="92055"/>
                  <a:pt x="147146" y="93117"/>
                  <a:pt x="145654" y="93506"/>
                </a:cubicBezTo>
                <a:cubicBezTo>
                  <a:pt x="144081" y="93935"/>
                  <a:pt x="142466" y="94486"/>
                  <a:pt x="140852" y="94548"/>
                </a:cubicBezTo>
                <a:cubicBezTo>
                  <a:pt x="137501" y="94650"/>
                  <a:pt x="134150" y="94916"/>
                  <a:pt x="130798" y="95038"/>
                </a:cubicBezTo>
                <a:cubicBezTo>
                  <a:pt x="124076" y="95243"/>
                  <a:pt x="117332" y="95038"/>
                  <a:pt x="110610" y="95243"/>
                </a:cubicBezTo>
                <a:cubicBezTo>
                  <a:pt x="102845" y="95467"/>
                  <a:pt x="95059" y="95386"/>
                  <a:pt x="87294" y="95529"/>
                </a:cubicBezTo>
                <a:cubicBezTo>
                  <a:pt x="86988" y="95529"/>
                  <a:pt x="86702" y="95569"/>
                  <a:pt x="86170" y="95590"/>
                </a:cubicBezTo>
                <a:close/>
                <a:moveTo>
                  <a:pt x="147718" y="80448"/>
                </a:moveTo>
                <a:cubicBezTo>
                  <a:pt x="147779" y="79488"/>
                  <a:pt x="147861" y="78752"/>
                  <a:pt x="147881" y="77996"/>
                </a:cubicBezTo>
                <a:cubicBezTo>
                  <a:pt x="147943" y="75994"/>
                  <a:pt x="147861" y="73950"/>
                  <a:pt x="148086" y="71948"/>
                </a:cubicBezTo>
                <a:cubicBezTo>
                  <a:pt x="148556" y="67779"/>
                  <a:pt x="148147" y="63590"/>
                  <a:pt x="148331" y="59401"/>
                </a:cubicBezTo>
                <a:cubicBezTo>
                  <a:pt x="148413" y="57113"/>
                  <a:pt x="148331" y="54783"/>
                  <a:pt x="148372" y="52454"/>
                </a:cubicBezTo>
                <a:cubicBezTo>
                  <a:pt x="148372" y="51350"/>
                  <a:pt x="148494" y="50227"/>
                  <a:pt x="148474" y="49103"/>
                </a:cubicBezTo>
                <a:cubicBezTo>
                  <a:pt x="148372" y="43708"/>
                  <a:pt x="148208" y="38334"/>
                  <a:pt x="148106" y="32960"/>
                </a:cubicBezTo>
                <a:cubicBezTo>
                  <a:pt x="148024" y="29364"/>
                  <a:pt x="147902" y="25767"/>
                  <a:pt x="147963" y="22191"/>
                </a:cubicBezTo>
                <a:cubicBezTo>
                  <a:pt x="148045" y="17001"/>
                  <a:pt x="147371" y="11893"/>
                  <a:pt x="146962" y="6764"/>
                </a:cubicBezTo>
                <a:cubicBezTo>
                  <a:pt x="146921" y="6253"/>
                  <a:pt x="146757" y="5742"/>
                  <a:pt x="146512" y="5272"/>
                </a:cubicBezTo>
                <a:cubicBezTo>
                  <a:pt x="145961" y="4250"/>
                  <a:pt x="145184" y="3453"/>
                  <a:pt x="143958" y="3290"/>
                </a:cubicBezTo>
                <a:cubicBezTo>
                  <a:pt x="141894" y="3024"/>
                  <a:pt x="139810" y="2656"/>
                  <a:pt x="137746" y="2554"/>
                </a:cubicBezTo>
                <a:cubicBezTo>
                  <a:pt x="132433" y="2289"/>
                  <a:pt x="127120" y="2248"/>
                  <a:pt x="121828" y="2718"/>
                </a:cubicBezTo>
                <a:cubicBezTo>
                  <a:pt x="120173" y="2840"/>
                  <a:pt x="118538" y="2922"/>
                  <a:pt x="116883" y="2922"/>
                </a:cubicBezTo>
                <a:cubicBezTo>
                  <a:pt x="108137" y="2963"/>
                  <a:pt x="99391" y="2983"/>
                  <a:pt x="90646" y="2963"/>
                </a:cubicBezTo>
                <a:cubicBezTo>
                  <a:pt x="85844" y="2943"/>
                  <a:pt x="81062" y="2840"/>
                  <a:pt x="76280" y="2677"/>
                </a:cubicBezTo>
                <a:cubicBezTo>
                  <a:pt x="73072" y="2575"/>
                  <a:pt x="69864" y="2186"/>
                  <a:pt x="66656" y="2084"/>
                </a:cubicBezTo>
                <a:cubicBezTo>
                  <a:pt x="59463" y="1839"/>
                  <a:pt x="52311" y="2289"/>
                  <a:pt x="45139" y="2799"/>
                </a:cubicBezTo>
                <a:cubicBezTo>
                  <a:pt x="38804" y="3249"/>
                  <a:pt x="32449" y="3556"/>
                  <a:pt x="26094" y="3208"/>
                </a:cubicBezTo>
                <a:cubicBezTo>
                  <a:pt x="25583" y="3188"/>
                  <a:pt x="25032" y="3208"/>
                  <a:pt x="24521" y="3208"/>
                </a:cubicBezTo>
                <a:cubicBezTo>
                  <a:pt x="23029" y="3249"/>
                  <a:pt x="21538" y="3351"/>
                  <a:pt x="20046" y="3331"/>
                </a:cubicBezTo>
                <a:cubicBezTo>
                  <a:pt x="17655" y="3310"/>
                  <a:pt x="15264" y="3126"/>
                  <a:pt x="12873" y="3167"/>
                </a:cubicBezTo>
                <a:cubicBezTo>
                  <a:pt x="11382" y="3188"/>
                  <a:pt x="9890" y="3351"/>
                  <a:pt x="8439" y="3658"/>
                </a:cubicBezTo>
                <a:cubicBezTo>
                  <a:pt x="5905" y="4169"/>
                  <a:pt x="5354" y="4700"/>
                  <a:pt x="4536" y="7111"/>
                </a:cubicBezTo>
                <a:cubicBezTo>
                  <a:pt x="4434" y="7540"/>
                  <a:pt x="4373" y="7969"/>
                  <a:pt x="4352" y="8419"/>
                </a:cubicBezTo>
                <a:cubicBezTo>
                  <a:pt x="4250" y="9236"/>
                  <a:pt x="4189" y="10054"/>
                  <a:pt x="4107" y="10871"/>
                </a:cubicBezTo>
                <a:cubicBezTo>
                  <a:pt x="4046" y="11525"/>
                  <a:pt x="3923" y="12179"/>
                  <a:pt x="3882" y="12853"/>
                </a:cubicBezTo>
                <a:cubicBezTo>
                  <a:pt x="3658" y="16572"/>
                  <a:pt x="3637" y="20332"/>
                  <a:pt x="3167" y="24030"/>
                </a:cubicBezTo>
                <a:cubicBezTo>
                  <a:pt x="2697" y="27749"/>
                  <a:pt x="2963" y="31509"/>
                  <a:pt x="2820" y="35228"/>
                </a:cubicBezTo>
                <a:cubicBezTo>
                  <a:pt x="2697" y="37619"/>
                  <a:pt x="2799" y="40010"/>
                  <a:pt x="2534" y="42380"/>
                </a:cubicBezTo>
                <a:cubicBezTo>
                  <a:pt x="2411" y="43504"/>
                  <a:pt x="2370" y="44628"/>
                  <a:pt x="2370" y="45752"/>
                </a:cubicBezTo>
                <a:cubicBezTo>
                  <a:pt x="2370" y="49634"/>
                  <a:pt x="2411" y="53516"/>
                  <a:pt x="2370" y="57419"/>
                </a:cubicBezTo>
                <a:cubicBezTo>
                  <a:pt x="2329" y="62650"/>
                  <a:pt x="2289" y="67881"/>
                  <a:pt x="2186" y="73113"/>
                </a:cubicBezTo>
                <a:cubicBezTo>
                  <a:pt x="2146" y="75258"/>
                  <a:pt x="2023" y="77404"/>
                  <a:pt x="2718" y="79488"/>
                </a:cubicBezTo>
                <a:cubicBezTo>
                  <a:pt x="2840" y="79529"/>
                  <a:pt x="2983" y="79570"/>
                  <a:pt x="3126" y="79590"/>
                </a:cubicBezTo>
                <a:cubicBezTo>
                  <a:pt x="8971" y="79651"/>
                  <a:pt x="14794" y="79692"/>
                  <a:pt x="20618" y="79774"/>
                </a:cubicBezTo>
                <a:cubicBezTo>
                  <a:pt x="21905" y="79774"/>
                  <a:pt x="23152" y="79999"/>
                  <a:pt x="24419" y="80019"/>
                </a:cubicBezTo>
                <a:cubicBezTo>
                  <a:pt x="30181" y="80040"/>
                  <a:pt x="35944" y="79999"/>
                  <a:pt x="41706" y="79978"/>
                </a:cubicBezTo>
                <a:cubicBezTo>
                  <a:pt x="42442" y="79958"/>
                  <a:pt x="43198" y="79999"/>
                  <a:pt x="43933" y="80101"/>
                </a:cubicBezTo>
                <a:cubicBezTo>
                  <a:pt x="46385" y="80510"/>
                  <a:pt x="48858" y="80448"/>
                  <a:pt x="51330" y="80407"/>
                </a:cubicBezTo>
                <a:cubicBezTo>
                  <a:pt x="52822" y="80367"/>
                  <a:pt x="54314" y="80367"/>
                  <a:pt x="55805" y="80367"/>
                </a:cubicBezTo>
                <a:cubicBezTo>
                  <a:pt x="56316" y="80367"/>
                  <a:pt x="56888" y="80305"/>
                  <a:pt x="57358" y="80469"/>
                </a:cubicBezTo>
                <a:cubicBezTo>
                  <a:pt x="58380" y="80857"/>
                  <a:pt x="59422" y="80755"/>
                  <a:pt x="60464" y="80775"/>
                </a:cubicBezTo>
                <a:cubicBezTo>
                  <a:pt x="61057" y="80796"/>
                  <a:pt x="61650" y="80837"/>
                  <a:pt x="62242" y="80898"/>
                </a:cubicBezTo>
                <a:cubicBezTo>
                  <a:pt x="63141" y="80980"/>
                  <a:pt x="64020" y="81184"/>
                  <a:pt x="64899" y="81184"/>
                </a:cubicBezTo>
                <a:cubicBezTo>
                  <a:pt x="69537" y="81204"/>
                  <a:pt x="74176" y="81204"/>
                  <a:pt x="78814" y="81184"/>
                </a:cubicBezTo>
                <a:cubicBezTo>
                  <a:pt x="84720" y="81143"/>
                  <a:pt x="90625" y="81000"/>
                  <a:pt x="96531" y="81020"/>
                </a:cubicBezTo>
                <a:cubicBezTo>
                  <a:pt x="99003" y="81020"/>
                  <a:pt x="101455" y="81266"/>
                  <a:pt x="103907" y="81450"/>
                </a:cubicBezTo>
                <a:cubicBezTo>
                  <a:pt x="105481" y="81572"/>
                  <a:pt x="107034" y="81817"/>
                  <a:pt x="108587" y="81838"/>
                </a:cubicBezTo>
                <a:cubicBezTo>
                  <a:pt x="113756" y="81879"/>
                  <a:pt x="118906" y="81960"/>
                  <a:pt x="124076" y="81797"/>
                </a:cubicBezTo>
                <a:cubicBezTo>
                  <a:pt x="126977" y="81695"/>
                  <a:pt x="129859" y="81327"/>
                  <a:pt x="132781" y="81368"/>
                </a:cubicBezTo>
                <a:cubicBezTo>
                  <a:pt x="133005" y="81347"/>
                  <a:pt x="133230" y="81307"/>
                  <a:pt x="133434" y="81245"/>
                </a:cubicBezTo>
                <a:cubicBezTo>
                  <a:pt x="134334" y="81164"/>
                  <a:pt x="135233" y="81000"/>
                  <a:pt x="136111" y="81000"/>
                </a:cubicBezTo>
                <a:cubicBezTo>
                  <a:pt x="137746" y="80959"/>
                  <a:pt x="139401" y="81061"/>
                  <a:pt x="141036" y="81000"/>
                </a:cubicBezTo>
                <a:cubicBezTo>
                  <a:pt x="143182" y="80877"/>
                  <a:pt x="145348" y="80632"/>
                  <a:pt x="147738" y="80448"/>
                </a:cubicBezTo>
                <a:close/>
                <a:moveTo>
                  <a:pt x="2554" y="80530"/>
                </a:moveTo>
                <a:cubicBezTo>
                  <a:pt x="2473" y="80837"/>
                  <a:pt x="2411" y="81143"/>
                  <a:pt x="2391" y="81450"/>
                </a:cubicBezTo>
                <a:cubicBezTo>
                  <a:pt x="2554" y="83963"/>
                  <a:pt x="2656" y="86497"/>
                  <a:pt x="2943" y="89031"/>
                </a:cubicBezTo>
                <a:cubicBezTo>
                  <a:pt x="3126" y="90911"/>
                  <a:pt x="4495" y="92034"/>
                  <a:pt x="6396" y="92218"/>
                </a:cubicBezTo>
                <a:cubicBezTo>
                  <a:pt x="7356" y="92320"/>
                  <a:pt x="8317" y="92423"/>
                  <a:pt x="9277" y="92545"/>
                </a:cubicBezTo>
                <a:cubicBezTo>
                  <a:pt x="10319" y="92688"/>
                  <a:pt x="11341" y="92933"/>
                  <a:pt x="12383" y="92974"/>
                </a:cubicBezTo>
                <a:cubicBezTo>
                  <a:pt x="16940" y="93138"/>
                  <a:pt x="21497" y="93342"/>
                  <a:pt x="26053" y="92913"/>
                </a:cubicBezTo>
                <a:cubicBezTo>
                  <a:pt x="29548" y="92586"/>
                  <a:pt x="33062" y="92545"/>
                  <a:pt x="36577" y="92566"/>
                </a:cubicBezTo>
                <a:cubicBezTo>
                  <a:pt x="47652" y="92586"/>
                  <a:pt x="58707" y="92545"/>
                  <a:pt x="69782" y="92586"/>
                </a:cubicBezTo>
                <a:cubicBezTo>
                  <a:pt x="72541" y="92607"/>
                  <a:pt x="75300" y="92852"/>
                  <a:pt x="78079" y="92995"/>
                </a:cubicBezTo>
                <a:cubicBezTo>
                  <a:pt x="80898" y="93158"/>
                  <a:pt x="83739" y="93403"/>
                  <a:pt x="86579" y="93465"/>
                </a:cubicBezTo>
                <a:cubicBezTo>
                  <a:pt x="93241" y="93628"/>
                  <a:pt x="99861" y="93097"/>
                  <a:pt x="106502" y="92647"/>
                </a:cubicBezTo>
                <a:cubicBezTo>
                  <a:pt x="112755" y="92239"/>
                  <a:pt x="119028" y="91912"/>
                  <a:pt x="125322" y="92259"/>
                </a:cubicBezTo>
                <a:cubicBezTo>
                  <a:pt x="125915" y="92280"/>
                  <a:pt x="126507" y="92259"/>
                  <a:pt x="127100" y="92259"/>
                </a:cubicBezTo>
                <a:cubicBezTo>
                  <a:pt x="128673" y="92218"/>
                  <a:pt x="130226" y="92137"/>
                  <a:pt x="131800" y="92157"/>
                </a:cubicBezTo>
                <a:cubicBezTo>
                  <a:pt x="134334" y="92177"/>
                  <a:pt x="136867" y="92300"/>
                  <a:pt x="139422" y="92341"/>
                </a:cubicBezTo>
                <a:cubicBezTo>
                  <a:pt x="141220" y="92382"/>
                  <a:pt x="142977" y="91953"/>
                  <a:pt x="144694" y="91442"/>
                </a:cubicBezTo>
                <a:cubicBezTo>
                  <a:pt x="145204" y="91299"/>
                  <a:pt x="145654" y="91033"/>
                  <a:pt x="146001" y="90645"/>
                </a:cubicBezTo>
                <a:cubicBezTo>
                  <a:pt x="146757" y="89705"/>
                  <a:pt x="147330" y="88601"/>
                  <a:pt x="147330" y="87396"/>
                </a:cubicBezTo>
                <a:cubicBezTo>
                  <a:pt x="147309" y="86129"/>
                  <a:pt x="147452" y="84862"/>
                  <a:pt x="147718" y="83616"/>
                </a:cubicBezTo>
                <a:cubicBezTo>
                  <a:pt x="147840" y="83105"/>
                  <a:pt x="147800" y="82573"/>
                  <a:pt x="147268" y="82165"/>
                </a:cubicBezTo>
                <a:cubicBezTo>
                  <a:pt x="146431" y="82165"/>
                  <a:pt x="145491" y="81981"/>
                  <a:pt x="144653" y="82206"/>
                </a:cubicBezTo>
                <a:cubicBezTo>
                  <a:pt x="143631" y="82430"/>
                  <a:pt x="142589" y="82533"/>
                  <a:pt x="141547" y="82512"/>
                </a:cubicBezTo>
                <a:cubicBezTo>
                  <a:pt x="139769" y="82512"/>
                  <a:pt x="137971" y="82512"/>
                  <a:pt x="136173" y="82533"/>
                </a:cubicBezTo>
                <a:cubicBezTo>
                  <a:pt x="135723" y="82533"/>
                  <a:pt x="135233" y="82430"/>
                  <a:pt x="134824" y="82553"/>
                </a:cubicBezTo>
                <a:cubicBezTo>
                  <a:pt x="133005" y="83186"/>
                  <a:pt x="131125" y="82880"/>
                  <a:pt x="129286" y="82941"/>
                </a:cubicBezTo>
                <a:cubicBezTo>
                  <a:pt x="128612" y="82982"/>
                  <a:pt x="127897" y="82880"/>
                  <a:pt x="127284" y="83084"/>
                </a:cubicBezTo>
                <a:cubicBezTo>
                  <a:pt x="126323" y="83370"/>
                  <a:pt x="125363" y="83370"/>
                  <a:pt x="124403" y="83370"/>
                </a:cubicBezTo>
                <a:cubicBezTo>
                  <a:pt x="120132" y="83370"/>
                  <a:pt x="115882" y="83350"/>
                  <a:pt x="111631" y="83350"/>
                </a:cubicBezTo>
                <a:cubicBezTo>
                  <a:pt x="109997" y="83350"/>
                  <a:pt x="108341" y="83452"/>
                  <a:pt x="106707" y="83370"/>
                </a:cubicBezTo>
                <a:cubicBezTo>
                  <a:pt x="104786" y="83289"/>
                  <a:pt x="102865" y="83084"/>
                  <a:pt x="100924" y="82921"/>
                </a:cubicBezTo>
                <a:cubicBezTo>
                  <a:pt x="100720" y="82900"/>
                  <a:pt x="100495" y="82839"/>
                  <a:pt x="100270" y="82798"/>
                </a:cubicBezTo>
                <a:cubicBezTo>
                  <a:pt x="99391" y="82717"/>
                  <a:pt x="98492" y="82553"/>
                  <a:pt x="97614" y="82533"/>
                </a:cubicBezTo>
                <a:cubicBezTo>
                  <a:pt x="93588" y="82492"/>
                  <a:pt x="89563" y="82328"/>
                  <a:pt x="85517" y="82390"/>
                </a:cubicBezTo>
                <a:cubicBezTo>
                  <a:pt x="78508" y="82492"/>
                  <a:pt x="71478" y="82349"/>
                  <a:pt x="64449" y="82226"/>
                </a:cubicBezTo>
                <a:cubicBezTo>
                  <a:pt x="62365" y="82206"/>
                  <a:pt x="60281" y="81940"/>
                  <a:pt x="58196" y="81777"/>
                </a:cubicBezTo>
                <a:cubicBezTo>
                  <a:pt x="58053" y="81777"/>
                  <a:pt x="57910" y="81715"/>
                  <a:pt x="57767" y="81695"/>
                </a:cubicBezTo>
                <a:cubicBezTo>
                  <a:pt x="56888" y="81593"/>
                  <a:pt x="55989" y="81450"/>
                  <a:pt x="55111" y="81409"/>
                </a:cubicBezTo>
                <a:cubicBezTo>
                  <a:pt x="48388" y="81266"/>
                  <a:pt x="41665" y="81102"/>
                  <a:pt x="34922" y="81000"/>
                </a:cubicBezTo>
                <a:cubicBezTo>
                  <a:pt x="28424" y="80898"/>
                  <a:pt x="21946" y="80959"/>
                  <a:pt x="15448" y="80591"/>
                </a:cubicBezTo>
                <a:cubicBezTo>
                  <a:pt x="11198" y="80326"/>
                  <a:pt x="6927" y="80530"/>
                  <a:pt x="2554" y="80530"/>
                </a:cubicBezTo>
                <a:close/>
                <a:moveTo>
                  <a:pt x="65144" y="94732"/>
                </a:moveTo>
                <a:cubicBezTo>
                  <a:pt x="64000" y="97592"/>
                  <a:pt x="63693" y="100474"/>
                  <a:pt x="63284" y="103273"/>
                </a:cubicBezTo>
                <a:cubicBezTo>
                  <a:pt x="64449" y="103968"/>
                  <a:pt x="64449" y="103988"/>
                  <a:pt x="65205" y="103988"/>
                </a:cubicBezTo>
                <a:cubicBezTo>
                  <a:pt x="66860" y="103968"/>
                  <a:pt x="68495" y="103906"/>
                  <a:pt x="70130" y="103886"/>
                </a:cubicBezTo>
                <a:cubicBezTo>
                  <a:pt x="75136" y="103845"/>
                  <a:pt x="80122" y="103825"/>
                  <a:pt x="85128" y="103784"/>
                </a:cubicBezTo>
                <a:cubicBezTo>
                  <a:pt x="85680" y="103784"/>
                  <a:pt x="86252" y="103661"/>
                  <a:pt x="86967" y="103580"/>
                </a:cubicBezTo>
                <a:cubicBezTo>
                  <a:pt x="86783" y="102926"/>
                  <a:pt x="86804" y="102292"/>
                  <a:pt x="86497" y="101986"/>
                </a:cubicBezTo>
                <a:cubicBezTo>
                  <a:pt x="85823" y="101373"/>
                  <a:pt x="85700" y="100637"/>
                  <a:pt x="85517" y="99820"/>
                </a:cubicBezTo>
                <a:cubicBezTo>
                  <a:pt x="85190" y="98389"/>
                  <a:pt x="84658" y="97000"/>
                  <a:pt x="84229" y="95631"/>
                </a:cubicBezTo>
                <a:cubicBezTo>
                  <a:pt x="77833" y="95099"/>
                  <a:pt x="71601" y="94343"/>
                  <a:pt x="65144" y="94732"/>
                </a:cubicBezTo>
                <a:close/>
                <a:moveTo>
                  <a:pt x="58114" y="108095"/>
                </a:moveTo>
                <a:cubicBezTo>
                  <a:pt x="58830" y="108382"/>
                  <a:pt x="59504" y="108811"/>
                  <a:pt x="60199" y="108872"/>
                </a:cubicBezTo>
                <a:cubicBezTo>
                  <a:pt x="62487" y="109076"/>
                  <a:pt x="64817" y="109240"/>
                  <a:pt x="67126" y="109240"/>
                </a:cubicBezTo>
                <a:cubicBezTo>
                  <a:pt x="74053" y="109240"/>
                  <a:pt x="81001" y="109117"/>
                  <a:pt x="87928" y="109056"/>
                </a:cubicBezTo>
                <a:cubicBezTo>
                  <a:pt x="88439" y="109015"/>
                  <a:pt x="88929" y="108954"/>
                  <a:pt x="89419" y="108872"/>
                </a:cubicBezTo>
                <a:cubicBezTo>
                  <a:pt x="89624" y="108525"/>
                  <a:pt x="89787" y="108157"/>
                  <a:pt x="89930" y="107768"/>
                </a:cubicBezTo>
                <a:cubicBezTo>
                  <a:pt x="90400" y="106113"/>
                  <a:pt x="89992" y="105562"/>
                  <a:pt x="88275" y="105521"/>
                </a:cubicBezTo>
                <a:cubicBezTo>
                  <a:pt x="86273" y="105459"/>
                  <a:pt x="84250" y="105419"/>
                  <a:pt x="82247" y="105398"/>
                </a:cubicBezTo>
                <a:cubicBezTo>
                  <a:pt x="75892" y="105398"/>
                  <a:pt x="69558" y="105439"/>
                  <a:pt x="63223" y="105419"/>
                </a:cubicBezTo>
                <a:cubicBezTo>
                  <a:pt x="62467" y="105398"/>
                  <a:pt x="61731" y="105316"/>
                  <a:pt x="61016" y="105194"/>
                </a:cubicBezTo>
                <a:cubicBezTo>
                  <a:pt x="60076" y="105092"/>
                  <a:pt x="59116" y="104785"/>
                  <a:pt x="58114" y="10537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" name="Google Shape;1986;p70"/>
          <p:cNvSpPr/>
          <p:nvPr/>
        </p:nvSpPr>
        <p:spPr>
          <a:xfrm>
            <a:off x="1108596" y="687550"/>
            <a:ext cx="7027440" cy="2946462"/>
          </a:xfrm>
          <a:custGeom>
            <a:avLst/>
            <a:gdLst/>
            <a:ahLst/>
            <a:cxnLst/>
            <a:rect l="l" t="t" r="r" b="b"/>
            <a:pathLst>
              <a:path w="135192" h="70396" extrusionOk="0">
                <a:moveTo>
                  <a:pt x="133087" y="67657"/>
                </a:moveTo>
                <a:cubicBezTo>
                  <a:pt x="132576" y="67861"/>
                  <a:pt x="132229" y="67902"/>
                  <a:pt x="132065" y="68106"/>
                </a:cubicBezTo>
                <a:cubicBezTo>
                  <a:pt x="130798" y="69435"/>
                  <a:pt x="129205" y="69496"/>
                  <a:pt x="127529" y="69516"/>
                </a:cubicBezTo>
                <a:cubicBezTo>
                  <a:pt x="121910" y="69578"/>
                  <a:pt x="116311" y="69803"/>
                  <a:pt x="110712" y="69843"/>
                </a:cubicBezTo>
                <a:cubicBezTo>
                  <a:pt x="104214" y="69884"/>
                  <a:pt x="97716" y="69803"/>
                  <a:pt x="91197" y="69782"/>
                </a:cubicBezTo>
                <a:cubicBezTo>
                  <a:pt x="89930" y="69782"/>
                  <a:pt x="88684" y="69741"/>
                  <a:pt x="87437" y="70170"/>
                </a:cubicBezTo>
                <a:cubicBezTo>
                  <a:pt x="86743" y="70395"/>
                  <a:pt x="85966" y="70354"/>
                  <a:pt x="85210" y="70354"/>
                </a:cubicBezTo>
                <a:cubicBezTo>
                  <a:pt x="76383" y="70354"/>
                  <a:pt x="67575" y="70354"/>
                  <a:pt x="58748" y="70293"/>
                </a:cubicBezTo>
                <a:cubicBezTo>
                  <a:pt x="57031" y="70293"/>
                  <a:pt x="55315" y="70048"/>
                  <a:pt x="53619" y="69905"/>
                </a:cubicBezTo>
                <a:cubicBezTo>
                  <a:pt x="53108" y="69864"/>
                  <a:pt x="52577" y="69864"/>
                  <a:pt x="52046" y="69864"/>
                </a:cubicBezTo>
                <a:cubicBezTo>
                  <a:pt x="45772" y="69843"/>
                  <a:pt x="39479" y="69803"/>
                  <a:pt x="33205" y="69823"/>
                </a:cubicBezTo>
                <a:cubicBezTo>
                  <a:pt x="31550" y="69823"/>
                  <a:pt x="29915" y="69762"/>
                  <a:pt x="28322" y="69292"/>
                </a:cubicBezTo>
                <a:cubicBezTo>
                  <a:pt x="26074" y="68638"/>
                  <a:pt x="23744" y="68597"/>
                  <a:pt x="21435" y="68495"/>
                </a:cubicBezTo>
                <a:cubicBezTo>
                  <a:pt x="19801" y="68433"/>
                  <a:pt x="18145" y="68474"/>
                  <a:pt x="16511" y="68433"/>
                </a:cubicBezTo>
                <a:cubicBezTo>
                  <a:pt x="14202" y="68433"/>
                  <a:pt x="11893" y="68229"/>
                  <a:pt x="9604" y="67861"/>
                </a:cubicBezTo>
                <a:cubicBezTo>
                  <a:pt x="9011" y="67759"/>
                  <a:pt x="8419" y="67739"/>
                  <a:pt x="7826" y="67759"/>
                </a:cubicBezTo>
                <a:cubicBezTo>
                  <a:pt x="6478" y="67739"/>
                  <a:pt x="5129" y="67637"/>
                  <a:pt x="3780" y="67759"/>
                </a:cubicBezTo>
                <a:cubicBezTo>
                  <a:pt x="2227" y="67882"/>
                  <a:pt x="1410" y="67187"/>
                  <a:pt x="899" y="65287"/>
                </a:cubicBezTo>
                <a:cubicBezTo>
                  <a:pt x="511" y="63938"/>
                  <a:pt x="368" y="62528"/>
                  <a:pt x="429" y="61118"/>
                </a:cubicBezTo>
                <a:cubicBezTo>
                  <a:pt x="409" y="60587"/>
                  <a:pt x="347" y="60076"/>
                  <a:pt x="245" y="59565"/>
                </a:cubicBezTo>
                <a:cubicBezTo>
                  <a:pt x="123" y="58911"/>
                  <a:pt x="61" y="58237"/>
                  <a:pt x="20" y="57583"/>
                </a:cubicBezTo>
                <a:cubicBezTo>
                  <a:pt x="0" y="52801"/>
                  <a:pt x="20" y="48000"/>
                  <a:pt x="20" y="43218"/>
                </a:cubicBezTo>
                <a:cubicBezTo>
                  <a:pt x="654" y="40296"/>
                  <a:pt x="163" y="37272"/>
                  <a:pt x="817" y="34329"/>
                </a:cubicBezTo>
                <a:cubicBezTo>
                  <a:pt x="960" y="33696"/>
                  <a:pt x="879" y="33001"/>
                  <a:pt x="879" y="32327"/>
                </a:cubicBezTo>
                <a:cubicBezTo>
                  <a:pt x="879" y="25584"/>
                  <a:pt x="879" y="18861"/>
                  <a:pt x="920" y="12138"/>
                </a:cubicBezTo>
                <a:cubicBezTo>
                  <a:pt x="920" y="11178"/>
                  <a:pt x="1103" y="10217"/>
                  <a:pt x="1226" y="9257"/>
                </a:cubicBezTo>
                <a:cubicBezTo>
                  <a:pt x="1267" y="8828"/>
                  <a:pt x="1308" y="8378"/>
                  <a:pt x="1349" y="7929"/>
                </a:cubicBezTo>
                <a:cubicBezTo>
                  <a:pt x="1553" y="6090"/>
                  <a:pt x="1757" y="4230"/>
                  <a:pt x="1962" y="2330"/>
                </a:cubicBezTo>
                <a:cubicBezTo>
                  <a:pt x="2370" y="2146"/>
                  <a:pt x="2779" y="2064"/>
                  <a:pt x="3004" y="1819"/>
                </a:cubicBezTo>
                <a:cubicBezTo>
                  <a:pt x="4189" y="532"/>
                  <a:pt x="5701" y="491"/>
                  <a:pt x="7315" y="470"/>
                </a:cubicBezTo>
                <a:cubicBezTo>
                  <a:pt x="14345" y="368"/>
                  <a:pt x="21354" y="123"/>
                  <a:pt x="28383" y="62"/>
                </a:cubicBezTo>
                <a:cubicBezTo>
                  <a:pt x="34820" y="0"/>
                  <a:pt x="41236" y="102"/>
                  <a:pt x="47673" y="123"/>
                </a:cubicBezTo>
                <a:cubicBezTo>
                  <a:pt x="47979" y="102"/>
                  <a:pt x="48265" y="102"/>
                  <a:pt x="48572" y="143"/>
                </a:cubicBezTo>
                <a:cubicBezTo>
                  <a:pt x="52332" y="879"/>
                  <a:pt x="56173" y="572"/>
                  <a:pt x="59954" y="572"/>
                </a:cubicBezTo>
                <a:cubicBezTo>
                  <a:pt x="64735" y="572"/>
                  <a:pt x="69517" y="511"/>
                  <a:pt x="74298" y="409"/>
                </a:cubicBezTo>
                <a:cubicBezTo>
                  <a:pt x="77445" y="348"/>
                  <a:pt x="80551" y="62"/>
                  <a:pt x="83698" y="82"/>
                </a:cubicBezTo>
                <a:cubicBezTo>
                  <a:pt x="90196" y="143"/>
                  <a:pt x="96714" y="102"/>
                  <a:pt x="103212" y="102"/>
                </a:cubicBezTo>
                <a:cubicBezTo>
                  <a:pt x="103580" y="102"/>
                  <a:pt x="103989" y="21"/>
                  <a:pt x="104316" y="143"/>
                </a:cubicBezTo>
                <a:cubicBezTo>
                  <a:pt x="106155" y="736"/>
                  <a:pt x="108035" y="450"/>
                  <a:pt x="109874" y="532"/>
                </a:cubicBezTo>
                <a:cubicBezTo>
                  <a:pt x="110630" y="593"/>
                  <a:pt x="111366" y="695"/>
                  <a:pt x="112081" y="838"/>
                </a:cubicBezTo>
                <a:cubicBezTo>
                  <a:pt x="113613" y="1063"/>
                  <a:pt x="115228" y="838"/>
                  <a:pt x="116719" y="1390"/>
                </a:cubicBezTo>
                <a:cubicBezTo>
                  <a:pt x="118967" y="1206"/>
                  <a:pt x="121194" y="1512"/>
                  <a:pt x="123401" y="1860"/>
                </a:cubicBezTo>
                <a:cubicBezTo>
                  <a:pt x="126507" y="2330"/>
                  <a:pt x="129654" y="2207"/>
                  <a:pt x="132638" y="2289"/>
                </a:cubicBezTo>
                <a:cubicBezTo>
                  <a:pt x="134313" y="3576"/>
                  <a:pt x="134456" y="5354"/>
                  <a:pt x="134538" y="7030"/>
                </a:cubicBezTo>
                <a:cubicBezTo>
                  <a:pt x="134701" y="10279"/>
                  <a:pt x="135192" y="13528"/>
                  <a:pt x="135049" y="16838"/>
                </a:cubicBezTo>
                <a:cubicBezTo>
                  <a:pt x="134906" y="20128"/>
                  <a:pt x="135028" y="23418"/>
                  <a:pt x="135008" y="26707"/>
                </a:cubicBezTo>
                <a:cubicBezTo>
                  <a:pt x="134987" y="27361"/>
                  <a:pt x="134906" y="28036"/>
                  <a:pt x="134824" y="28689"/>
                </a:cubicBezTo>
                <a:cubicBezTo>
                  <a:pt x="134783" y="28996"/>
                  <a:pt x="134620" y="29282"/>
                  <a:pt x="134640" y="29568"/>
                </a:cubicBezTo>
                <a:cubicBezTo>
                  <a:pt x="134783" y="32347"/>
                  <a:pt x="134170" y="35065"/>
                  <a:pt x="134150" y="37823"/>
                </a:cubicBezTo>
                <a:cubicBezTo>
                  <a:pt x="134129" y="44321"/>
                  <a:pt x="134129" y="50840"/>
                  <a:pt x="134129" y="57338"/>
                </a:cubicBezTo>
                <a:cubicBezTo>
                  <a:pt x="134129" y="58523"/>
                  <a:pt x="134211" y="59729"/>
                  <a:pt x="133782" y="60893"/>
                </a:cubicBezTo>
                <a:cubicBezTo>
                  <a:pt x="133700" y="61179"/>
                  <a:pt x="133680" y="61486"/>
                  <a:pt x="133680" y="61772"/>
                </a:cubicBezTo>
                <a:cubicBezTo>
                  <a:pt x="133475" y="63693"/>
                  <a:pt x="133291" y="65614"/>
                  <a:pt x="133087" y="67657"/>
                </a:cubicBezTo>
                <a:close/>
                <a:moveTo>
                  <a:pt x="132086" y="3535"/>
                </a:moveTo>
                <a:cubicBezTo>
                  <a:pt x="131085" y="3535"/>
                  <a:pt x="130185" y="3474"/>
                  <a:pt x="129307" y="3535"/>
                </a:cubicBezTo>
                <a:cubicBezTo>
                  <a:pt x="126834" y="3740"/>
                  <a:pt x="124403" y="3188"/>
                  <a:pt x="121951" y="3045"/>
                </a:cubicBezTo>
                <a:cubicBezTo>
                  <a:pt x="120847" y="2984"/>
                  <a:pt x="119744" y="2738"/>
                  <a:pt x="118620" y="2677"/>
                </a:cubicBezTo>
                <a:cubicBezTo>
                  <a:pt x="116474" y="2575"/>
                  <a:pt x="114308" y="2534"/>
                  <a:pt x="112183" y="2146"/>
                </a:cubicBezTo>
                <a:cubicBezTo>
                  <a:pt x="110875" y="1962"/>
                  <a:pt x="109527" y="1860"/>
                  <a:pt x="108198" y="1860"/>
                </a:cubicBezTo>
                <a:cubicBezTo>
                  <a:pt x="107218" y="1819"/>
                  <a:pt x="106216" y="1941"/>
                  <a:pt x="105297" y="1717"/>
                </a:cubicBezTo>
                <a:cubicBezTo>
                  <a:pt x="104275" y="1472"/>
                  <a:pt x="103233" y="1390"/>
                  <a:pt x="102191" y="1431"/>
                </a:cubicBezTo>
                <a:cubicBezTo>
                  <a:pt x="92485" y="1492"/>
                  <a:pt x="82778" y="1308"/>
                  <a:pt x="73052" y="1717"/>
                </a:cubicBezTo>
                <a:cubicBezTo>
                  <a:pt x="67616" y="1941"/>
                  <a:pt x="62140" y="1901"/>
                  <a:pt x="56684" y="1962"/>
                </a:cubicBezTo>
                <a:cubicBezTo>
                  <a:pt x="56255" y="1962"/>
                  <a:pt x="55805" y="1921"/>
                  <a:pt x="55356" y="1880"/>
                </a:cubicBezTo>
                <a:cubicBezTo>
                  <a:pt x="52986" y="1696"/>
                  <a:pt x="50595" y="1778"/>
                  <a:pt x="48224" y="1492"/>
                </a:cubicBezTo>
                <a:cubicBezTo>
                  <a:pt x="45405" y="1145"/>
                  <a:pt x="42544" y="1349"/>
                  <a:pt x="39703" y="1369"/>
                </a:cubicBezTo>
                <a:cubicBezTo>
                  <a:pt x="38212" y="1369"/>
                  <a:pt x="36720" y="1615"/>
                  <a:pt x="35249" y="1492"/>
                </a:cubicBezTo>
                <a:cubicBezTo>
                  <a:pt x="32797" y="1267"/>
                  <a:pt x="30324" y="1206"/>
                  <a:pt x="27872" y="1328"/>
                </a:cubicBezTo>
                <a:cubicBezTo>
                  <a:pt x="27361" y="1349"/>
                  <a:pt x="26850" y="1206"/>
                  <a:pt x="26319" y="1165"/>
                </a:cubicBezTo>
                <a:cubicBezTo>
                  <a:pt x="25583" y="1104"/>
                  <a:pt x="24807" y="940"/>
                  <a:pt x="24092" y="1083"/>
                </a:cubicBezTo>
                <a:cubicBezTo>
                  <a:pt x="21721" y="1553"/>
                  <a:pt x="19331" y="1512"/>
                  <a:pt x="16940" y="1512"/>
                </a:cubicBezTo>
                <a:cubicBezTo>
                  <a:pt x="13507" y="1512"/>
                  <a:pt x="10054" y="1512"/>
                  <a:pt x="6621" y="1451"/>
                </a:cubicBezTo>
                <a:cubicBezTo>
                  <a:pt x="5579" y="1431"/>
                  <a:pt x="4557" y="1819"/>
                  <a:pt x="3821" y="2555"/>
                </a:cubicBezTo>
                <a:cubicBezTo>
                  <a:pt x="2718" y="3535"/>
                  <a:pt x="2309" y="4741"/>
                  <a:pt x="2309" y="6151"/>
                </a:cubicBezTo>
                <a:cubicBezTo>
                  <a:pt x="2309" y="7193"/>
                  <a:pt x="2350" y="8235"/>
                  <a:pt x="2309" y="9277"/>
                </a:cubicBezTo>
                <a:cubicBezTo>
                  <a:pt x="2268" y="10319"/>
                  <a:pt x="2084" y="11362"/>
                  <a:pt x="2084" y="12404"/>
                </a:cubicBezTo>
                <a:cubicBezTo>
                  <a:pt x="2084" y="19045"/>
                  <a:pt x="2105" y="25706"/>
                  <a:pt x="2125" y="32368"/>
                </a:cubicBezTo>
                <a:cubicBezTo>
                  <a:pt x="2166" y="33021"/>
                  <a:pt x="2146" y="33696"/>
                  <a:pt x="2043" y="34370"/>
                </a:cubicBezTo>
                <a:cubicBezTo>
                  <a:pt x="1471" y="37394"/>
                  <a:pt x="1594" y="40459"/>
                  <a:pt x="1328" y="43504"/>
                </a:cubicBezTo>
                <a:cubicBezTo>
                  <a:pt x="1083" y="46610"/>
                  <a:pt x="1369" y="49777"/>
                  <a:pt x="1246" y="52904"/>
                </a:cubicBezTo>
                <a:cubicBezTo>
                  <a:pt x="1103" y="56132"/>
                  <a:pt x="1594" y="59299"/>
                  <a:pt x="1757" y="62508"/>
                </a:cubicBezTo>
                <a:cubicBezTo>
                  <a:pt x="1819" y="63856"/>
                  <a:pt x="1962" y="65307"/>
                  <a:pt x="3024" y="66431"/>
                </a:cubicBezTo>
                <a:cubicBezTo>
                  <a:pt x="5987" y="66574"/>
                  <a:pt x="8889" y="66390"/>
                  <a:pt x="11790" y="66819"/>
                </a:cubicBezTo>
                <a:cubicBezTo>
                  <a:pt x="14059" y="67167"/>
                  <a:pt x="16368" y="67514"/>
                  <a:pt x="18677" y="67330"/>
                </a:cubicBezTo>
                <a:cubicBezTo>
                  <a:pt x="18983" y="67330"/>
                  <a:pt x="19269" y="67371"/>
                  <a:pt x="19555" y="67453"/>
                </a:cubicBezTo>
                <a:cubicBezTo>
                  <a:pt x="21762" y="67759"/>
                  <a:pt x="23969" y="68106"/>
                  <a:pt x="26196" y="68127"/>
                </a:cubicBezTo>
                <a:cubicBezTo>
                  <a:pt x="27402" y="68127"/>
                  <a:pt x="28587" y="68168"/>
                  <a:pt x="29772" y="68250"/>
                </a:cubicBezTo>
                <a:cubicBezTo>
                  <a:pt x="30815" y="68311"/>
                  <a:pt x="31857" y="68495"/>
                  <a:pt x="32899" y="68495"/>
                </a:cubicBezTo>
                <a:cubicBezTo>
                  <a:pt x="39458" y="68515"/>
                  <a:pt x="46058" y="68454"/>
                  <a:pt x="52618" y="68495"/>
                </a:cubicBezTo>
                <a:cubicBezTo>
                  <a:pt x="55458" y="68515"/>
                  <a:pt x="58298" y="68106"/>
                  <a:pt x="61098" y="68699"/>
                </a:cubicBezTo>
                <a:cubicBezTo>
                  <a:pt x="67678" y="68720"/>
                  <a:pt x="74257" y="68760"/>
                  <a:pt x="80837" y="68760"/>
                </a:cubicBezTo>
                <a:cubicBezTo>
                  <a:pt x="82186" y="68760"/>
                  <a:pt x="83514" y="68515"/>
                  <a:pt x="84863" y="68515"/>
                </a:cubicBezTo>
                <a:cubicBezTo>
                  <a:pt x="89951" y="68474"/>
                  <a:pt x="95018" y="68454"/>
                  <a:pt x="100107" y="68536"/>
                </a:cubicBezTo>
                <a:cubicBezTo>
                  <a:pt x="103233" y="68576"/>
                  <a:pt x="106380" y="68331"/>
                  <a:pt x="109506" y="68801"/>
                </a:cubicBezTo>
                <a:cubicBezTo>
                  <a:pt x="109956" y="68842"/>
                  <a:pt x="110405" y="68842"/>
                  <a:pt x="110855" y="68801"/>
                </a:cubicBezTo>
                <a:cubicBezTo>
                  <a:pt x="114206" y="68679"/>
                  <a:pt x="117557" y="68495"/>
                  <a:pt x="120908" y="68413"/>
                </a:cubicBezTo>
                <a:cubicBezTo>
                  <a:pt x="123381" y="68352"/>
                  <a:pt x="125853" y="68352"/>
                  <a:pt x="128326" y="68454"/>
                </a:cubicBezTo>
                <a:cubicBezTo>
                  <a:pt x="129859" y="68515"/>
                  <a:pt x="130901" y="67861"/>
                  <a:pt x="131800" y="66778"/>
                </a:cubicBezTo>
                <a:cubicBezTo>
                  <a:pt x="132556" y="65879"/>
                  <a:pt x="132760" y="64796"/>
                  <a:pt x="132719" y="63631"/>
                </a:cubicBezTo>
                <a:cubicBezTo>
                  <a:pt x="132699" y="62671"/>
                  <a:pt x="132678" y="61690"/>
                  <a:pt x="132719" y="60730"/>
                </a:cubicBezTo>
                <a:cubicBezTo>
                  <a:pt x="132781" y="59606"/>
                  <a:pt x="132964" y="58503"/>
                  <a:pt x="132964" y="57379"/>
                </a:cubicBezTo>
                <a:cubicBezTo>
                  <a:pt x="132964" y="50799"/>
                  <a:pt x="132903" y="44219"/>
                  <a:pt x="132924" y="37640"/>
                </a:cubicBezTo>
                <a:cubicBezTo>
                  <a:pt x="132924" y="34963"/>
                  <a:pt x="133537" y="32306"/>
                  <a:pt x="133394" y="29629"/>
                </a:cubicBezTo>
                <a:cubicBezTo>
                  <a:pt x="133414" y="29466"/>
                  <a:pt x="133434" y="29323"/>
                  <a:pt x="133475" y="29180"/>
                </a:cubicBezTo>
                <a:cubicBezTo>
                  <a:pt x="133578" y="28138"/>
                  <a:pt x="133741" y="27116"/>
                  <a:pt x="133761" y="26074"/>
                </a:cubicBezTo>
                <a:cubicBezTo>
                  <a:pt x="133802" y="23009"/>
                  <a:pt x="133659" y="19944"/>
                  <a:pt x="133802" y="16879"/>
                </a:cubicBezTo>
                <a:cubicBezTo>
                  <a:pt x="133945" y="13732"/>
                  <a:pt x="133394" y="10646"/>
                  <a:pt x="133312" y="7520"/>
                </a:cubicBezTo>
                <a:cubicBezTo>
                  <a:pt x="133271" y="6192"/>
                  <a:pt x="133026" y="4864"/>
                  <a:pt x="132086" y="353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" name="Google Shape;1987;p70"/>
          <p:cNvGrpSpPr/>
          <p:nvPr/>
        </p:nvGrpSpPr>
        <p:grpSpPr>
          <a:xfrm>
            <a:off x="355871" y="177550"/>
            <a:ext cx="855800" cy="746475"/>
            <a:chOff x="7711700" y="384600"/>
            <a:chExt cx="855800" cy="746475"/>
          </a:xfrm>
        </p:grpSpPr>
        <p:sp>
          <p:nvSpPr>
            <p:cNvPr id="1988" name="Google Shape;1988;p70"/>
            <p:cNvSpPr/>
            <p:nvPr/>
          </p:nvSpPr>
          <p:spPr>
            <a:xfrm>
              <a:off x="7996275" y="410750"/>
              <a:ext cx="245350" cy="269425"/>
            </a:xfrm>
            <a:custGeom>
              <a:avLst/>
              <a:gdLst/>
              <a:ahLst/>
              <a:cxnLst/>
              <a:rect l="l" t="t" r="r" b="b"/>
              <a:pathLst>
                <a:path w="9814" h="10777" extrusionOk="0">
                  <a:moveTo>
                    <a:pt x="5712" y="10776"/>
                  </a:moveTo>
                  <a:cubicBezTo>
                    <a:pt x="5022" y="10713"/>
                    <a:pt x="4373" y="10525"/>
                    <a:pt x="3767" y="10190"/>
                  </a:cubicBezTo>
                  <a:cubicBezTo>
                    <a:pt x="3557" y="10044"/>
                    <a:pt x="3411" y="9897"/>
                    <a:pt x="3369" y="9625"/>
                  </a:cubicBezTo>
                  <a:cubicBezTo>
                    <a:pt x="3118" y="8161"/>
                    <a:pt x="2093" y="7219"/>
                    <a:pt x="1046" y="6277"/>
                  </a:cubicBezTo>
                  <a:cubicBezTo>
                    <a:pt x="126" y="5482"/>
                    <a:pt x="0" y="4541"/>
                    <a:pt x="314" y="3620"/>
                  </a:cubicBezTo>
                  <a:cubicBezTo>
                    <a:pt x="544" y="2972"/>
                    <a:pt x="921" y="2344"/>
                    <a:pt x="1214" y="1716"/>
                  </a:cubicBezTo>
                  <a:cubicBezTo>
                    <a:pt x="1235" y="1632"/>
                    <a:pt x="1319" y="1549"/>
                    <a:pt x="1360" y="1507"/>
                  </a:cubicBezTo>
                  <a:cubicBezTo>
                    <a:pt x="2072" y="984"/>
                    <a:pt x="2741" y="398"/>
                    <a:pt x="3620" y="147"/>
                  </a:cubicBezTo>
                  <a:cubicBezTo>
                    <a:pt x="4039" y="0"/>
                    <a:pt x="4457" y="42"/>
                    <a:pt x="4813" y="251"/>
                  </a:cubicBezTo>
                  <a:cubicBezTo>
                    <a:pt x="5503" y="628"/>
                    <a:pt x="6194" y="1026"/>
                    <a:pt x="6717" y="1653"/>
                  </a:cubicBezTo>
                  <a:cubicBezTo>
                    <a:pt x="6926" y="1925"/>
                    <a:pt x="7114" y="2176"/>
                    <a:pt x="7240" y="2469"/>
                  </a:cubicBezTo>
                  <a:cubicBezTo>
                    <a:pt x="7449" y="2909"/>
                    <a:pt x="7512" y="3348"/>
                    <a:pt x="7303" y="3829"/>
                  </a:cubicBezTo>
                  <a:cubicBezTo>
                    <a:pt x="7093" y="4352"/>
                    <a:pt x="6905" y="4876"/>
                    <a:pt x="6675" y="5399"/>
                  </a:cubicBezTo>
                  <a:cubicBezTo>
                    <a:pt x="6487" y="5796"/>
                    <a:pt x="6194" y="6026"/>
                    <a:pt x="5754" y="6131"/>
                  </a:cubicBezTo>
                  <a:cubicBezTo>
                    <a:pt x="5127" y="6277"/>
                    <a:pt x="4499" y="6466"/>
                    <a:pt x="3892" y="6675"/>
                  </a:cubicBezTo>
                  <a:cubicBezTo>
                    <a:pt x="3662" y="6759"/>
                    <a:pt x="3432" y="6905"/>
                    <a:pt x="3243" y="7093"/>
                  </a:cubicBezTo>
                  <a:cubicBezTo>
                    <a:pt x="3055" y="7303"/>
                    <a:pt x="3013" y="7554"/>
                    <a:pt x="3139" y="7826"/>
                  </a:cubicBezTo>
                  <a:cubicBezTo>
                    <a:pt x="3264" y="8077"/>
                    <a:pt x="3474" y="8140"/>
                    <a:pt x="3725" y="8119"/>
                  </a:cubicBezTo>
                  <a:cubicBezTo>
                    <a:pt x="3997" y="8077"/>
                    <a:pt x="4290" y="8014"/>
                    <a:pt x="4562" y="7909"/>
                  </a:cubicBezTo>
                  <a:cubicBezTo>
                    <a:pt x="5043" y="7658"/>
                    <a:pt x="5545" y="7407"/>
                    <a:pt x="6047" y="7135"/>
                  </a:cubicBezTo>
                  <a:cubicBezTo>
                    <a:pt x="6675" y="6821"/>
                    <a:pt x="7826" y="6884"/>
                    <a:pt x="8433" y="7219"/>
                  </a:cubicBezTo>
                  <a:cubicBezTo>
                    <a:pt x="8684" y="7386"/>
                    <a:pt x="8956" y="7512"/>
                    <a:pt x="9186" y="7658"/>
                  </a:cubicBezTo>
                  <a:cubicBezTo>
                    <a:pt x="9793" y="8119"/>
                    <a:pt x="9813" y="8663"/>
                    <a:pt x="9416" y="9102"/>
                  </a:cubicBezTo>
                  <a:cubicBezTo>
                    <a:pt x="8997" y="9625"/>
                    <a:pt x="8537" y="10127"/>
                    <a:pt x="7805" y="10232"/>
                  </a:cubicBezTo>
                  <a:cubicBezTo>
                    <a:pt x="7303" y="10316"/>
                    <a:pt x="6821" y="10483"/>
                    <a:pt x="6361" y="10630"/>
                  </a:cubicBezTo>
                  <a:cubicBezTo>
                    <a:pt x="6152" y="10734"/>
                    <a:pt x="5922" y="10734"/>
                    <a:pt x="5712" y="107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0"/>
            <p:cNvSpPr/>
            <p:nvPr/>
          </p:nvSpPr>
          <p:spPr>
            <a:xfrm>
              <a:off x="7733675" y="580750"/>
              <a:ext cx="256875" cy="229675"/>
            </a:xfrm>
            <a:custGeom>
              <a:avLst/>
              <a:gdLst/>
              <a:ahLst/>
              <a:cxnLst/>
              <a:rect l="l" t="t" r="r" b="b"/>
              <a:pathLst>
                <a:path w="10275" h="9187" extrusionOk="0">
                  <a:moveTo>
                    <a:pt x="6215" y="8433"/>
                  </a:moveTo>
                  <a:cubicBezTo>
                    <a:pt x="5755" y="7428"/>
                    <a:pt x="5985" y="6529"/>
                    <a:pt x="6299" y="5629"/>
                  </a:cubicBezTo>
                  <a:cubicBezTo>
                    <a:pt x="6341" y="5483"/>
                    <a:pt x="6445" y="5315"/>
                    <a:pt x="6592" y="5211"/>
                  </a:cubicBezTo>
                  <a:cubicBezTo>
                    <a:pt x="6905" y="4980"/>
                    <a:pt x="6968" y="4646"/>
                    <a:pt x="7073" y="4290"/>
                  </a:cubicBezTo>
                  <a:cubicBezTo>
                    <a:pt x="7157" y="3976"/>
                    <a:pt x="7052" y="3725"/>
                    <a:pt x="6843" y="3620"/>
                  </a:cubicBezTo>
                  <a:cubicBezTo>
                    <a:pt x="6550" y="3453"/>
                    <a:pt x="6194" y="3558"/>
                    <a:pt x="5985" y="3850"/>
                  </a:cubicBezTo>
                  <a:lnTo>
                    <a:pt x="5901" y="4018"/>
                  </a:lnTo>
                  <a:cubicBezTo>
                    <a:pt x="5797" y="4374"/>
                    <a:pt x="5504" y="4562"/>
                    <a:pt x="5190" y="4771"/>
                  </a:cubicBezTo>
                  <a:cubicBezTo>
                    <a:pt x="4729" y="5085"/>
                    <a:pt x="4248" y="5211"/>
                    <a:pt x="3704" y="5190"/>
                  </a:cubicBezTo>
                  <a:cubicBezTo>
                    <a:pt x="3118" y="5169"/>
                    <a:pt x="2532" y="5169"/>
                    <a:pt x="1926" y="5190"/>
                  </a:cubicBezTo>
                  <a:cubicBezTo>
                    <a:pt x="1507" y="5190"/>
                    <a:pt x="1110" y="5085"/>
                    <a:pt x="712" y="4897"/>
                  </a:cubicBezTo>
                  <a:cubicBezTo>
                    <a:pt x="231" y="4667"/>
                    <a:pt x="1" y="4122"/>
                    <a:pt x="273" y="3662"/>
                  </a:cubicBezTo>
                  <a:cubicBezTo>
                    <a:pt x="691" y="3014"/>
                    <a:pt x="984" y="2281"/>
                    <a:pt x="1549" y="1674"/>
                  </a:cubicBezTo>
                  <a:cubicBezTo>
                    <a:pt x="2219" y="984"/>
                    <a:pt x="3014" y="607"/>
                    <a:pt x="3830" y="189"/>
                  </a:cubicBezTo>
                  <a:cubicBezTo>
                    <a:pt x="4583" y="105"/>
                    <a:pt x="5378" y="1"/>
                    <a:pt x="6089" y="356"/>
                  </a:cubicBezTo>
                  <a:cubicBezTo>
                    <a:pt x="6529" y="565"/>
                    <a:pt x="7010" y="733"/>
                    <a:pt x="7491" y="817"/>
                  </a:cubicBezTo>
                  <a:cubicBezTo>
                    <a:pt x="7763" y="879"/>
                    <a:pt x="7952" y="1005"/>
                    <a:pt x="8056" y="1214"/>
                  </a:cubicBezTo>
                  <a:cubicBezTo>
                    <a:pt x="8203" y="1465"/>
                    <a:pt x="8370" y="1716"/>
                    <a:pt x="8475" y="1988"/>
                  </a:cubicBezTo>
                  <a:cubicBezTo>
                    <a:pt x="8705" y="2658"/>
                    <a:pt x="9040" y="3223"/>
                    <a:pt x="9437" y="3767"/>
                  </a:cubicBezTo>
                  <a:cubicBezTo>
                    <a:pt x="9563" y="3934"/>
                    <a:pt x="9667" y="4122"/>
                    <a:pt x="9772" y="4290"/>
                  </a:cubicBezTo>
                  <a:cubicBezTo>
                    <a:pt x="10065" y="4771"/>
                    <a:pt x="10274" y="5231"/>
                    <a:pt x="10170" y="5796"/>
                  </a:cubicBezTo>
                  <a:cubicBezTo>
                    <a:pt x="10149" y="5943"/>
                    <a:pt x="10149" y="6068"/>
                    <a:pt x="10170" y="6236"/>
                  </a:cubicBezTo>
                  <a:cubicBezTo>
                    <a:pt x="10274" y="7156"/>
                    <a:pt x="9793" y="7805"/>
                    <a:pt x="9207" y="8412"/>
                  </a:cubicBezTo>
                  <a:cubicBezTo>
                    <a:pt x="8475" y="9144"/>
                    <a:pt x="7659" y="9186"/>
                    <a:pt x="6759" y="8788"/>
                  </a:cubicBezTo>
                  <a:cubicBezTo>
                    <a:pt x="6592" y="8642"/>
                    <a:pt x="6382" y="8516"/>
                    <a:pt x="6215" y="84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0"/>
            <p:cNvSpPr/>
            <p:nvPr/>
          </p:nvSpPr>
          <p:spPr>
            <a:xfrm>
              <a:off x="7951275" y="568725"/>
              <a:ext cx="118775" cy="160600"/>
            </a:xfrm>
            <a:custGeom>
              <a:avLst/>
              <a:gdLst/>
              <a:ahLst/>
              <a:cxnLst/>
              <a:rect l="l" t="t" r="r" b="b"/>
              <a:pathLst>
                <a:path w="4751" h="6424" extrusionOk="0">
                  <a:moveTo>
                    <a:pt x="43" y="314"/>
                  </a:moveTo>
                  <a:cubicBezTo>
                    <a:pt x="461" y="0"/>
                    <a:pt x="859" y="42"/>
                    <a:pt x="1298" y="147"/>
                  </a:cubicBezTo>
                  <a:cubicBezTo>
                    <a:pt x="2135" y="356"/>
                    <a:pt x="2658" y="942"/>
                    <a:pt x="3202" y="1507"/>
                  </a:cubicBezTo>
                  <a:cubicBezTo>
                    <a:pt x="3725" y="2093"/>
                    <a:pt x="4123" y="2720"/>
                    <a:pt x="4290" y="3495"/>
                  </a:cubicBezTo>
                  <a:cubicBezTo>
                    <a:pt x="4499" y="4352"/>
                    <a:pt x="4751" y="5189"/>
                    <a:pt x="4541" y="6110"/>
                  </a:cubicBezTo>
                  <a:cubicBezTo>
                    <a:pt x="4060" y="6424"/>
                    <a:pt x="3976" y="6424"/>
                    <a:pt x="3642" y="6131"/>
                  </a:cubicBezTo>
                  <a:cubicBezTo>
                    <a:pt x="3286" y="5859"/>
                    <a:pt x="2972" y="5566"/>
                    <a:pt x="2637" y="5252"/>
                  </a:cubicBezTo>
                  <a:cubicBezTo>
                    <a:pt x="2554" y="5168"/>
                    <a:pt x="2491" y="5064"/>
                    <a:pt x="2449" y="4959"/>
                  </a:cubicBezTo>
                  <a:cubicBezTo>
                    <a:pt x="2323" y="4541"/>
                    <a:pt x="2072" y="4248"/>
                    <a:pt x="1779" y="3934"/>
                  </a:cubicBezTo>
                  <a:cubicBezTo>
                    <a:pt x="1445" y="3578"/>
                    <a:pt x="1194" y="3139"/>
                    <a:pt x="942" y="2679"/>
                  </a:cubicBezTo>
                  <a:cubicBezTo>
                    <a:pt x="650" y="2135"/>
                    <a:pt x="378" y="1590"/>
                    <a:pt x="126" y="1005"/>
                  </a:cubicBezTo>
                  <a:cubicBezTo>
                    <a:pt x="64" y="879"/>
                    <a:pt x="22" y="733"/>
                    <a:pt x="1" y="586"/>
                  </a:cubicBezTo>
                  <a:cubicBezTo>
                    <a:pt x="43" y="523"/>
                    <a:pt x="43" y="419"/>
                    <a:pt x="43" y="3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0"/>
            <p:cNvSpPr/>
            <p:nvPr/>
          </p:nvSpPr>
          <p:spPr>
            <a:xfrm>
              <a:off x="7711700" y="384600"/>
              <a:ext cx="553475" cy="449350"/>
            </a:xfrm>
            <a:custGeom>
              <a:avLst/>
              <a:gdLst/>
              <a:ahLst/>
              <a:cxnLst/>
              <a:rect l="l" t="t" r="r" b="b"/>
              <a:pathLst>
                <a:path w="22139" h="17974" extrusionOk="0">
                  <a:moveTo>
                    <a:pt x="15317" y="12492"/>
                  </a:moveTo>
                  <a:cubicBezTo>
                    <a:pt x="15066" y="12805"/>
                    <a:pt x="15212" y="13077"/>
                    <a:pt x="15212" y="13370"/>
                  </a:cubicBezTo>
                  <a:cubicBezTo>
                    <a:pt x="15233" y="13914"/>
                    <a:pt x="15003" y="14270"/>
                    <a:pt x="14543" y="14521"/>
                  </a:cubicBezTo>
                  <a:cubicBezTo>
                    <a:pt x="13873" y="14898"/>
                    <a:pt x="13246" y="14835"/>
                    <a:pt x="12618" y="14291"/>
                  </a:cubicBezTo>
                  <a:cubicBezTo>
                    <a:pt x="12513" y="14186"/>
                    <a:pt x="12409" y="14103"/>
                    <a:pt x="12283" y="13998"/>
                  </a:cubicBezTo>
                  <a:cubicBezTo>
                    <a:pt x="12032" y="14186"/>
                    <a:pt x="12116" y="14396"/>
                    <a:pt x="12116" y="14584"/>
                  </a:cubicBezTo>
                  <a:cubicBezTo>
                    <a:pt x="12137" y="14961"/>
                    <a:pt x="11990" y="15337"/>
                    <a:pt x="11802" y="15672"/>
                  </a:cubicBezTo>
                  <a:cubicBezTo>
                    <a:pt x="11341" y="16530"/>
                    <a:pt x="10651" y="17137"/>
                    <a:pt x="9835" y="17660"/>
                  </a:cubicBezTo>
                  <a:cubicBezTo>
                    <a:pt x="9709" y="17743"/>
                    <a:pt x="9584" y="17785"/>
                    <a:pt x="9458" y="17827"/>
                  </a:cubicBezTo>
                  <a:cubicBezTo>
                    <a:pt x="8349" y="17974"/>
                    <a:pt x="7366" y="17681"/>
                    <a:pt x="6424" y="17116"/>
                  </a:cubicBezTo>
                  <a:cubicBezTo>
                    <a:pt x="6215" y="16990"/>
                    <a:pt x="6111" y="16781"/>
                    <a:pt x="6027" y="16530"/>
                  </a:cubicBezTo>
                  <a:cubicBezTo>
                    <a:pt x="5859" y="15902"/>
                    <a:pt x="5734" y="15274"/>
                    <a:pt x="5839" y="14605"/>
                  </a:cubicBezTo>
                  <a:cubicBezTo>
                    <a:pt x="5859" y="14417"/>
                    <a:pt x="5859" y="14270"/>
                    <a:pt x="5901" y="14019"/>
                  </a:cubicBezTo>
                  <a:lnTo>
                    <a:pt x="5441" y="14019"/>
                  </a:lnTo>
                  <a:cubicBezTo>
                    <a:pt x="4499" y="14019"/>
                    <a:pt x="3558" y="14040"/>
                    <a:pt x="2616" y="14019"/>
                  </a:cubicBezTo>
                  <a:cubicBezTo>
                    <a:pt x="1821" y="13998"/>
                    <a:pt x="1047" y="13747"/>
                    <a:pt x="461" y="13161"/>
                  </a:cubicBezTo>
                  <a:cubicBezTo>
                    <a:pt x="189" y="12910"/>
                    <a:pt x="1" y="12617"/>
                    <a:pt x="43" y="12220"/>
                  </a:cubicBezTo>
                  <a:cubicBezTo>
                    <a:pt x="64" y="11989"/>
                    <a:pt x="43" y="11759"/>
                    <a:pt x="64" y="11508"/>
                  </a:cubicBezTo>
                  <a:cubicBezTo>
                    <a:pt x="64" y="11383"/>
                    <a:pt x="85" y="11194"/>
                    <a:pt x="168" y="11090"/>
                  </a:cubicBezTo>
                  <a:cubicBezTo>
                    <a:pt x="796" y="10295"/>
                    <a:pt x="1152" y="9290"/>
                    <a:pt x="1947" y="8579"/>
                  </a:cubicBezTo>
                  <a:cubicBezTo>
                    <a:pt x="2261" y="8307"/>
                    <a:pt x="2574" y="8056"/>
                    <a:pt x="2909" y="7847"/>
                  </a:cubicBezTo>
                  <a:cubicBezTo>
                    <a:pt x="3307" y="7616"/>
                    <a:pt x="3746" y="7428"/>
                    <a:pt x="4165" y="7219"/>
                  </a:cubicBezTo>
                  <a:cubicBezTo>
                    <a:pt x="4227" y="7198"/>
                    <a:pt x="4269" y="7177"/>
                    <a:pt x="4332" y="7177"/>
                  </a:cubicBezTo>
                  <a:cubicBezTo>
                    <a:pt x="5295" y="7072"/>
                    <a:pt x="6257" y="6926"/>
                    <a:pt x="7199" y="7303"/>
                  </a:cubicBezTo>
                  <a:cubicBezTo>
                    <a:pt x="7701" y="7512"/>
                    <a:pt x="8203" y="7637"/>
                    <a:pt x="8726" y="7616"/>
                  </a:cubicBezTo>
                  <a:cubicBezTo>
                    <a:pt x="8956" y="7365"/>
                    <a:pt x="9207" y="7093"/>
                    <a:pt x="9458" y="6863"/>
                  </a:cubicBezTo>
                  <a:cubicBezTo>
                    <a:pt x="9165" y="6256"/>
                    <a:pt x="8600" y="5838"/>
                    <a:pt x="8119" y="5357"/>
                  </a:cubicBezTo>
                  <a:cubicBezTo>
                    <a:pt x="7994" y="5231"/>
                    <a:pt x="7826" y="5189"/>
                    <a:pt x="7659" y="5106"/>
                  </a:cubicBezTo>
                  <a:cubicBezTo>
                    <a:pt x="7512" y="5022"/>
                    <a:pt x="7324" y="5001"/>
                    <a:pt x="7199" y="4896"/>
                  </a:cubicBezTo>
                  <a:cubicBezTo>
                    <a:pt x="6571" y="4436"/>
                    <a:pt x="5818" y="4269"/>
                    <a:pt x="5043" y="4143"/>
                  </a:cubicBezTo>
                  <a:cubicBezTo>
                    <a:pt x="4939" y="4122"/>
                    <a:pt x="4834" y="3997"/>
                    <a:pt x="4688" y="3934"/>
                  </a:cubicBezTo>
                  <a:cubicBezTo>
                    <a:pt x="4813" y="3829"/>
                    <a:pt x="4876" y="3746"/>
                    <a:pt x="4939" y="3746"/>
                  </a:cubicBezTo>
                  <a:cubicBezTo>
                    <a:pt x="5776" y="3578"/>
                    <a:pt x="6592" y="3662"/>
                    <a:pt x="7324" y="4122"/>
                  </a:cubicBezTo>
                  <a:cubicBezTo>
                    <a:pt x="7471" y="4185"/>
                    <a:pt x="7596" y="4290"/>
                    <a:pt x="7722" y="4310"/>
                  </a:cubicBezTo>
                  <a:cubicBezTo>
                    <a:pt x="8182" y="4457"/>
                    <a:pt x="8580" y="4687"/>
                    <a:pt x="8893" y="5001"/>
                  </a:cubicBezTo>
                  <a:cubicBezTo>
                    <a:pt x="9124" y="4938"/>
                    <a:pt x="9061" y="4813"/>
                    <a:pt x="9061" y="4708"/>
                  </a:cubicBezTo>
                  <a:cubicBezTo>
                    <a:pt x="9061" y="4603"/>
                    <a:pt x="9040" y="4478"/>
                    <a:pt x="9040" y="4373"/>
                  </a:cubicBezTo>
                  <a:cubicBezTo>
                    <a:pt x="8789" y="3201"/>
                    <a:pt x="8956" y="2030"/>
                    <a:pt x="8935" y="837"/>
                  </a:cubicBezTo>
                  <a:cubicBezTo>
                    <a:pt x="8935" y="523"/>
                    <a:pt x="9061" y="272"/>
                    <a:pt x="9375" y="126"/>
                  </a:cubicBezTo>
                  <a:cubicBezTo>
                    <a:pt x="9521" y="63"/>
                    <a:pt x="9730" y="0"/>
                    <a:pt x="9877" y="168"/>
                  </a:cubicBezTo>
                  <a:cubicBezTo>
                    <a:pt x="9981" y="293"/>
                    <a:pt x="10107" y="502"/>
                    <a:pt x="10044" y="607"/>
                  </a:cubicBezTo>
                  <a:cubicBezTo>
                    <a:pt x="9772" y="1444"/>
                    <a:pt x="9940" y="2302"/>
                    <a:pt x="9919" y="3139"/>
                  </a:cubicBezTo>
                  <a:cubicBezTo>
                    <a:pt x="9898" y="4038"/>
                    <a:pt x="10107" y="4896"/>
                    <a:pt x="10253" y="5754"/>
                  </a:cubicBezTo>
                  <a:cubicBezTo>
                    <a:pt x="10316" y="6005"/>
                    <a:pt x="10316" y="6235"/>
                    <a:pt x="10358" y="6466"/>
                  </a:cubicBezTo>
                  <a:cubicBezTo>
                    <a:pt x="10400" y="6528"/>
                    <a:pt x="10463" y="6570"/>
                    <a:pt x="10525" y="6612"/>
                  </a:cubicBezTo>
                  <a:cubicBezTo>
                    <a:pt x="10756" y="6487"/>
                    <a:pt x="10651" y="6277"/>
                    <a:pt x="10651" y="6152"/>
                  </a:cubicBezTo>
                  <a:cubicBezTo>
                    <a:pt x="10546" y="5085"/>
                    <a:pt x="10818" y="4143"/>
                    <a:pt x="11300" y="3201"/>
                  </a:cubicBezTo>
                  <a:cubicBezTo>
                    <a:pt x="12095" y="1758"/>
                    <a:pt x="11697" y="2176"/>
                    <a:pt x="13057" y="1172"/>
                  </a:cubicBezTo>
                  <a:cubicBezTo>
                    <a:pt x="13538" y="816"/>
                    <a:pt x="14082" y="607"/>
                    <a:pt x="14626" y="398"/>
                  </a:cubicBezTo>
                  <a:cubicBezTo>
                    <a:pt x="15359" y="105"/>
                    <a:pt x="16049" y="209"/>
                    <a:pt x="16677" y="565"/>
                  </a:cubicBezTo>
                  <a:cubicBezTo>
                    <a:pt x="17367" y="942"/>
                    <a:pt x="18079" y="1423"/>
                    <a:pt x="18623" y="2051"/>
                  </a:cubicBezTo>
                  <a:cubicBezTo>
                    <a:pt x="19020" y="2490"/>
                    <a:pt x="19355" y="2971"/>
                    <a:pt x="19544" y="3536"/>
                  </a:cubicBezTo>
                  <a:cubicBezTo>
                    <a:pt x="19711" y="4080"/>
                    <a:pt x="19732" y="4645"/>
                    <a:pt x="19523" y="5189"/>
                  </a:cubicBezTo>
                  <a:cubicBezTo>
                    <a:pt x="19292" y="5754"/>
                    <a:pt x="19104" y="6340"/>
                    <a:pt x="18832" y="6989"/>
                  </a:cubicBezTo>
                  <a:cubicBezTo>
                    <a:pt x="19816" y="7010"/>
                    <a:pt x="20506" y="7595"/>
                    <a:pt x="21217" y="8056"/>
                  </a:cubicBezTo>
                  <a:cubicBezTo>
                    <a:pt x="21824" y="8453"/>
                    <a:pt x="22138" y="9102"/>
                    <a:pt x="22033" y="9897"/>
                  </a:cubicBezTo>
                  <a:cubicBezTo>
                    <a:pt x="21950" y="10420"/>
                    <a:pt x="21761" y="10860"/>
                    <a:pt x="21343" y="11194"/>
                  </a:cubicBezTo>
                  <a:lnTo>
                    <a:pt x="21029" y="11508"/>
                  </a:lnTo>
                  <a:cubicBezTo>
                    <a:pt x="20673" y="11968"/>
                    <a:pt x="20171" y="12220"/>
                    <a:pt x="19627" y="12324"/>
                  </a:cubicBezTo>
                  <a:cubicBezTo>
                    <a:pt x="19146" y="12429"/>
                    <a:pt x="18707" y="12554"/>
                    <a:pt x="18267" y="12701"/>
                  </a:cubicBezTo>
                  <a:cubicBezTo>
                    <a:pt x="17451" y="12952"/>
                    <a:pt x="16635" y="12952"/>
                    <a:pt x="15840" y="12638"/>
                  </a:cubicBezTo>
                  <a:cubicBezTo>
                    <a:pt x="15694" y="12533"/>
                    <a:pt x="15484" y="12513"/>
                    <a:pt x="15317" y="12492"/>
                  </a:cubicBezTo>
                  <a:close/>
                  <a:moveTo>
                    <a:pt x="17095" y="11822"/>
                  </a:moveTo>
                  <a:cubicBezTo>
                    <a:pt x="17326" y="11801"/>
                    <a:pt x="17556" y="11780"/>
                    <a:pt x="17765" y="11717"/>
                  </a:cubicBezTo>
                  <a:cubicBezTo>
                    <a:pt x="18246" y="11592"/>
                    <a:pt x="18707" y="11383"/>
                    <a:pt x="19209" y="11341"/>
                  </a:cubicBezTo>
                  <a:cubicBezTo>
                    <a:pt x="19962" y="11215"/>
                    <a:pt x="20401" y="10734"/>
                    <a:pt x="20820" y="10211"/>
                  </a:cubicBezTo>
                  <a:cubicBezTo>
                    <a:pt x="21196" y="9730"/>
                    <a:pt x="21196" y="9207"/>
                    <a:pt x="20590" y="8767"/>
                  </a:cubicBezTo>
                  <a:cubicBezTo>
                    <a:pt x="20360" y="8579"/>
                    <a:pt x="20088" y="8453"/>
                    <a:pt x="19836" y="8328"/>
                  </a:cubicBezTo>
                  <a:cubicBezTo>
                    <a:pt x="19230" y="7972"/>
                    <a:pt x="18079" y="7930"/>
                    <a:pt x="17451" y="8244"/>
                  </a:cubicBezTo>
                  <a:cubicBezTo>
                    <a:pt x="16949" y="8474"/>
                    <a:pt x="16468" y="8767"/>
                    <a:pt x="15966" y="8997"/>
                  </a:cubicBezTo>
                  <a:cubicBezTo>
                    <a:pt x="15694" y="9102"/>
                    <a:pt x="15422" y="9186"/>
                    <a:pt x="15129" y="9207"/>
                  </a:cubicBezTo>
                  <a:cubicBezTo>
                    <a:pt x="14898" y="9248"/>
                    <a:pt x="14647" y="9165"/>
                    <a:pt x="14543" y="8935"/>
                  </a:cubicBezTo>
                  <a:cubicBezTo>
                    <a:pt x="14417" y="8663"/>
                    <a:pt x="14480" y="8370"/>
                    <a:pt x="14647" y="8202"/>
                  </a:cubicBezTo>
                  <a:cubicBezTo>
                    <a:pt x="14836" y="8014"/>
                    <a:pt x="15066" y="7847"/>
                    <a:pt x="15317" y="7784"/>
                  </a:cubicBezTo>
                  <a:cubicBezTo>
                    <a:pt x="15903" y="7575"/>
                    <a:pt x="16531" y="7365"/>
                    <a:pt x="17158" y="7219"/>
                  </a:cubicBezTo>
                  <a:cubicBezTo>
                    <a:pt x="17619" y="7114"/>
                    <a:pt x="17932" y="6884"/>
                    <a:pt x="18079" y="6487"/>
                  </a:cubicBezTo>
                  <a:cubicBezTo>
                    <a:pt x="18309" y="5963"/>
                    <a:pt x="18476" y="5440"/>
                    <a:pt x="18707" y="4917"/>
                  </a:cubicBezTo>
                  <a:cubicBezTo>
                    <a:pt x="18916" y="4457"/>
                    <a:pt x="18874" y="3976"/>
                    <a:pt x="18644" y="3557"/>
                  </a:cubicBezTo>
                  <a:cubicBezTo>
                    <a:pt x="18518" y="3285"/>
                    <a:pt x="18330" y="3013"/>
                    <a:pt x="18121" y="2762"/>
                  </a:cubicBezTo>
                  <a:cubicBezTo>
                    <a:pt x="17639" y="2134"/>
                    <a:pt x="16928" y="1737"/>
                    <a:pt x="16217" y="1339"/>
                  </a:cubicBezTo>
                  <a:cubicBezTo>
                    <a:pt x="15861" y="1130"/>
                    <a:pt x="15463" y="1130"/>
                    <a:pt x="15024" y="1235"/>
                  </a:cubicBezTo>
                  <a:cubicBezTo>
                    <a:pt x="14124" y="1507"/>
                    <a:pt x="13476" y="2051"/>
                    <a:pt x="12764" y="2595"/>
                  </a:cubicBezTo>
                  <a:cubicBezTo>
                    <a:pt x="12702" y="2657"/>
                    <a:pt x="12639" y="2720"/>
                    <a:pt x="12618" y="2804"/>
                  </a:cubicBezTo>
                  <a:cubicBezTo>
                    <a:pt x="12304" y="3432"/>
                    <a:pt x="11927" y="4059"/>
                    <a:pt x="11718" y="4708"/>
                  </a:cubicBezTo>
                  <a:cubicBezTo>
                    <a:pt x="11404" y="5650"/>
                    <a:pt x="11530" y="6570"/>
                    <a:pt x="12450" y="7386"/>
                  </a:cubicBezTo>
                  <a:cubicBezTo>
                    <a:pt x="13497" y="8307"/>
                    <a:pt x="14522" y="9269"/>
                    <a:pt x="14773" y="10734"/>
                  </a:cubicBezTo>
                  <a:cubicBezTo>
                    <a:pt x="14836" y="10985"/>
                    <a:pt x="14961" y="11152"/>
                    <a:pt x="15170" y="11278"/>
                  </a:cubicBezTo>
                  <a:cubicBezTo>
                    <a:pt x="15756" y="11550"/>
                    <a:pt x="16384" y="11717"/>
                    <a:pt x="17095" y="11822"/>
                  </a:cubicBezTo>
                  <a:close/>
                  <a:moveTo>
                    <a:pt x="7094" y="16279"/>
                  </a:moveTo>
                  <a:cubicBezTo>
                    <a:pt x="7261" y="16362"/>
                    <a:pt x="7471" y="16488"/>
                    <a:pt x="7680" y="16593"/>
                  </a:cubicBezTo>
                  <a:cubicBezTo>
                    <a:pt x="8559" y="16990"/>
                    <a:pt x="9375" y="16927"/>
                    <a:pt x="10107" y="16195"/>
                  </a:cubicBezTo>
                  <a:cubicBezTo>
                    <a:pt x="10693" y="15588"/>
                    <a:pt x="11195" y="14961"/>
                    <a:pt x="11069" y="14019"/>
                  </a:cubicBezTo>
                  <a:cubicBezTo>
                    <a:pt x="11049" y="13873"/>
                    <a:pt x="11049" y="13747"/>
                    <a:pt x="11069" y="13580"/>
                  </a:cubicBezTo>
                  <a:cubicBezTo>
                    <a:pt x="11153" y="13036"/>
                    <a:pt x="10944" y="12533"/>
                    <a:pt x="10672" y="12094"/>
                  </a:cubicBezTo>
                  <a:cubicBezTo>
                    <a:pt x="10567" y="11906"/>
                    <a:pt x="10463" y="11759"/>
                    <a:pt x="10337" y="11571"/>
                  </a:cubicBezTo>
                  <a:cubicBezTo>
                    <a:pt x="9940" y="11027"/>
                    <a:pt x="9605" y="10441"/>
                    <a:pt x="9375" y="9792"/>
                  </a:cubicBezTo>
                  <a:cubicBezTo>
                    <a:pt x="9270" y="9520"/>
                    <a:pt x="9103" y="9269"/>
                    <a:pt x="8956" y="8997"/>
                  </a:cubicBezTo>
                  <a:cubicBezTo>
                    <a:pt x="8831" y="8788"/>
                    <a:pt x="8663" y="8663"/>
                    <a:pt x="8412" y="8621"/>
                  </a:cubicBezTo>
                  <a:cubicBezTo>
                    <a:pt x="7910" y="8537"/>
                    <a:pt x="7471" y="8370"/>
                    <a:pt x="6989" y="8139"/>
                  </a:cubicBezTo>
                  <a:cubicBezTo>
                    <a:pt x="6278" y="7805"/>
                    <a:pt x="5504" y="7909"/>
                    <a:pt x="4730" y="7993"/>
                  </a:cubicBezTo>
                  <a:cubicBezTo>
                    <a:pt x="3935" y="8411"/>
                    <a:pt x="3118" y="8767"/>
                    <a:pt x="2470" y="9479"/>
                  </a:cubicBezTo>
                  <a:cubicBezTo>
                    <a:pt x="1905" y="10085"/>
                    <a:pt x="1633" y="10818"/>
                    <a:pt x="1173" y="11466"/>
                  </a:cubicBezTo>
                  <a:cubicBezTo>
                    <a:pt x="901" y="11906"/>
                    <a:pt x="1131" y="12450"/>
                    <a:pt x="1633" y="12701"/>
                  </a:cubicBezTo>
                  <a:cubicBezTo>
                    <a:pt x="1989" y="12868"/>
                    <a:pt x="2386" y="12973"/>
                    <a:pt x="2826" y="12973"/>
                  </a:cubicBezTo>
                  <a:cubicBezTo>
                    <a:pt x="3432" y="12952"/>
                    <a:pt x="4018" y="12952"/>
                    <a:pt x="4604" y="12973"/>
                  </a:cubicBezTo>
                  <a:cubicBezTo>
                    <a:pt x="5169" y="13015"/>
                    <a:pt x="5629" y="12868"/>
                    <a:pt x="6111" y="12554"/>
                  </a:cubicBezTo>
                  <a:cubicBezTo>
                    <a:pt x="6424" y="12345"/>
                    <a:pt x="6696" y="12199"/>
                    <a:pt x="6801" y="11801"/>
                  </a:cubicBezTo>
                  <a:lnTo>
                    <a:pt x="6885" y="11655"/>
                  </a:lnTo>
                  <a:cubicBezTo>
                    <a:pt x="7073" y="11362"/>
                    <a:pt x="7429" y="11257"/>
                    <a:pt x="7743" y="11404"/>
                  </a:cubicBezTo>
                  <a:cubicBezTo>
                    <a:pt x="7994" y="11508"/>
                    <a:pt x="8077" y="11780"/>
                    <a:pt x="7994" y="12094"/>
                  </a:cubicBezTo>
                  <a:cubicBezTo>
                    <a:pt x="7889" y="12429"/>
                    <a:pt x="7805" y="12764"/>
                    <a:pt x="7492" y="13015"/>
                  </a:cubicBezTo>
                  <a:cubicBezTo>
                    <a:pt x="7366" y="13119"/>
                    <a:pt x="7261" y="13266"/>
                    <a:pt x="7199" y="13433"/>
                  </a:cubicBezTo>
                  <a:cubicBezTo>
                    <a:pt x="6864" y="14375"/>
                    <a:pt x="6634" y="15274"/>
                    <a:pt x="7094" y="16279"/>
                  </a:cubicBezTo>
                  <a:close/>
                  <a:moveTo>
                    <a:pt x="9626" y="7679"/>
                  </a:moveTo>
                  <a:cubicBezTo>
                    <a:pt x="9626" y="7784"/>
                    <a:pt x="9605" y="7888"/>
                    <a:pt x="9626" y="7993"/>
                  </a:cubicBezTo>
                  <a:cubicBezTo>
                    <a:pt x="9668" y="8119"/>
                    <a:pt x="9709" y="8265"/>
                    <a:pt x="9772" y="8411"/>
                  </a:cubicBezTo>
                  <a:cubicBezTo>
                    <a:pt x="10023" y="8955"/>
                    <a:pt x="10253" y="9520"/>
                    <a:pt x="10567" y="10085"/>
                  </a:cubicBezTo>
                  <a:cubicBezTo>
                    <a:pt x="10818" y="10525"/>
                    <a:pt x="11069" y="10964"/>
                    <a:pt x="11404" y="11341"/>
                  </a:cubicBezTo>
                  <a:cubicBezTo>
                    <a:pt x="11697" y="11655"/>
                    <a:pt x="11969" y="11927"/>
                    <a:pt x="12095" y="12345"/>
                  </a:cubicBezTo>
                  <a:cubicBezTo>
                    <a:pt x="12116" y="12450"/>
                    <a:pt x="12199" y="12554"/>
                    <a:pt x="12283" y="12638"/>
                  </a:cubicBezTo>
                  <a:cubicBezTo>
                    <a:pt x="12597" y="12931"/>
                    <a:pt x="12932" y="13224"/>
                    <a:pt x="13266" y="13538"/>
                  </a:cubicBezTo>
                  <a:cubicBezTo>
                    <a:pt x="13601" y="13810"/>
                    <a:pt x="13685" y="13810"/>
                    <a:pt x="14187" y="13496"/>
                  </a:cubicBezTo>
                  <a:cubicBezTo>
                    <a:pt x="14396" y="12617"/>
                    <a:pt x="14103" y="11759"/>
                    <a:pt x="13915" y="10880"/>
                  </a:cubicBezTo>
                  <a:cubicBezTo>
                    <a:pt x="13748" y="10106"/>
                    <a:pt x="13371" y="9479"/>
                    <a:pt x="12848" y="8893"/>
                  </a:cubicBezTo>
                  <a:cubicBezTo>
                    <a:pt x="12304" y="8328"/>
                    <a:pt x="11781" y="7742"/>
                    <a:pt x="10944" y="7533"/>
                  </a:cubicBezTo>
                  <a:cubicBezTo>
                    <a:pt x="10442" y="7407"/>
                    <a:pt x="10044" y="7365"/>
                    <a:pt x="9626" y="7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0"/>
            <p:cNvSpPr/>
            <p:nvPr/>
          </p:nvSpPr>
          <p:spPr>
            <a:xfrm>
              <a:off x="8365575" y="904025"/>
              <a:ext cx="56525" cy="31400"/>
            </a:xfrm>
            <a:custGeom>
              <a:avLst/>
              <a:gdLst/>
              <a:ahLst/>
              <a:cxnLst/>
              <a:rect l="l" t="t" r="r" b="b"/>
              <a:pathLst>
                <a:path w="2261" h="1256" extrusionOk="0">
                  <a:moveTo>
                    <a:pt x="1130" y="0"/>
                  </a:moveTo>
                  <a:cubicBezTo>
                    <a:pt x="1423" y="84"/>
                    <a:pt x="1674" y="105"/>
                    <a:pt x="1946" y="168"/>
                  </a:cubicBezTo>
                  <a:cubicBezTo>
                    <a:pt x="2156" y="251"/>
                    <a:pt x="2260" y="419"/>
                    <a:pt x="2260" y="649"/>
                  </a:cubicBezTo>
                  <a:cubicBezTo>
                    <a:pt x="2239" y="837"/>
                    <a:pt x="2135" y="984"/>
                    <a:pt x="1967" y="1047"/>
                  </a:cubicBezTo>
                  <a:cubicBezTo>
                    <a:pt x="1402" y="1256"/>
                    <a:pt x="816" y="1214"/>
                    <a:pt x="272" y="1026"/>
                  </a:cubicBezTo>
                  <a:cubicBezTo>
                    <a:pt x="147" y="963"/>
                    <a:pt x="0" y="754"/>
                    <a:pt x="0" y="628"/>
                  </a:cubicBezTo>
                  <a:cubicBezTo>
                    <a:pt x="0" y="503"/>
                    <a:pt x="147" y="293"/>
                    <a:pt x="272" y="230"/>
                  </a:cubicBezTo>
                  <a:cubicBezTo>
                    <a:pt x="523" y="126"/>
                    <a:pt x="879" y="84"/>
                    <a:pt x="1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0"/>
            <p:cNvSpPr/>
            <p:nvPr/>
          </p:nvSpPr>
          <p:spPr>
            <a:xfrm>
              <a:off x="8156325" y="868450"/>
              <a:ext cx="51825" cy="37175"/>
            </a:xfrm>
            <a:custGeom>
              <a:avLst/>
              <a:gdLst/>
              <a:ahLst/>
              <a:cxnLst/>
              <a:rect l="l" t="t" r="r" b="b"/>
              <a:pathLst>
                <a:path w="2073" h="1487" extrusionOk="0">
                  <a:moveTo>
                    <a:pt x="712" y="42"/>
                  </a:moveTo>
                  <a:cubicBezTo>
                    <a:pt x="1047" y="42"/>
                    <a:pt x="1445" y="252"/>
                    <a:pt x="1821" y="503"/>
                  </a:cubicBezTo>
                  <a:cubicBezTo>
                    <a:pt x="2072" y="691"/>
                    <a:pt x="2031" y="1151"/>
                    <a:pt x="1717" y="1319"/>
                  </a:cubicBezTo>
                  <a:cubicBezTo>
                    <a:pt x="1466" y="1444"/>
                    <a:pt x="1215" y="1486"/>
                    <a:pt x="943" y="1402"/>
                  </a:cubicBezTo>
                  <a:cubicBezTo>
                    <a:pt x="712" y="1298"/>
                    <a:pt x="482" y="1151"/>
                    <a:pt x="273" y="1026"/>
                  </a:cubicBezTo>
                  <a:cubicBezTo>
                    <a:pt x="64" y="900"/>
                    <a:pt x="1" y="628"/>
                    <a:pt x="85" y="398"/>
                  </a:cubicBezTo>
                  <a:cubicBezTo>
                    <a:pt x="147" y="147"/>
                    <a:pt x="315" y="1"/>
                    <a:pt x="71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0"/>
            <p:cNvSpPr/>
            <p:nvPr/>
          </p:nvSpPr>
          <p:spPr>
            <a:xfrm>
              <a:off x="8513600" y="990325"/>
              <a:ext cx="35075" cy="42925"/>
            </a:xfrm>
            <a:custGeom>
              <a:avLst/>
              <a:gdLst/>
              <a:ahLst/>
              <a:cxnLst/>
              <a:rect l="l" t="t" r="r" b="b"/>
              <a:pathLst>
                <a:path w="1403" h="1717" extrusionOk="0">
                  <a:moveTo>
                    <a:pt x="1" y="461"/>
                  </a:moveTo>
                  <a:cubicBezTo>
                    <a:pt x="43" y="377"/>
                    <a:pt x="126" y="231"/>
                    <a:pt x="252" y="126"/>
                  </a:cubicBezTo>
                  <a:cubicBezTo>
                    <a:pt x="461" y="1"/>
                    <a:pt x="775" y="22"/>
                    <a:pt x="921" y="210"/>
                  </a:cubicBezTo>
                  <a:cubicBezTo>
                    <a:pt x="1068" y="440"/>
                    <a:pt x="1235" y="712"/>
                    <a:pt x="1340" y="963"/>
                  </a:cubicBezTo>
                  <a:cubicBezTo>
                    <a:pt x="1403" y="1172"/>
                    <a:pt x="1277" y="1465"/>
                    <a:pt x="1089" y="1591"/>
                  </a:cubicBezTo>
                  <a:cubicBezTo>
                    <a:pt x="921" y="1716"/>
                    <a:pt x="649" y="1696"/>
                    <a:pt x="440" y="1549"/>
                  </a:cubicBezTo>
                  <a:cubicBezTo>
                    <a:pt x="105" y="1298"/>
                    <a:pt x="22" y="963"/>
                    <a:pt x="1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0"/>
            <p:cNvSpPr/>
            <p:nvPr/>
          </p:nvSpPr>
          <p:spPr>
            <a:xfrm>
              <a:off x="8464425" y="918150"/>
              <a:ext cx="37175" cy="39250"/>
            </a:xfrm>
            <a:custGeom>
              <a:avLst/>
              <a:gdLst/>
              <a:ahLst/>
              <a:cxnLst/>
              <a:rect l="l" t="t" r="r" b="b"/>
              <a:pathLst>
                <a:path w="1487" h="1570" extrusionOk="0">
                  <a:moveTo>
                    <a:pt x="1487" y="1088"/>
                  </a:moveTo>
                  <a:cubicBezTo>
                    <a:pt x="1445" y="1151"/>
                    <a:pt x="1361" y="1339"/>
                    <a:pt x="1235" y="1423"/>
                  </a:cubicBezTo>
                  <a:cubicBezTo>
                    <a:pt x="1026" y="1570"/>
                    <a:pt x="754" y="1549"/>
                    <a:pt x="587" y="1402"/>
                  </a:cubicBezTo>
                  <a:cubicBezTo>
                    <a:pt x="419" y="1235"/>
                    <a:pt x="294" y="1026"/>
                    <a:pt x="168" y="837"/>
                  </a:cubicBezTo>
                  <a:cubicBezTo>
                    <a:pt x="1" y="607"/>
                    <a:pt x="1" y="419"/>
                    <a:pt x="126" y="293"/>
                  </a:cubicBezTo>
                  <a:cubicBezTo>
                    <a:pt x="315" y="105"/>
                    <a:pt x="503" y="0"/>
                    <a:pt x="754" y="84"/>
                  </a:cubicBezTo>
                  <a:cubicBezTo>
                    <a:pt x="1131" y="189"/>
                    <a:pt x="1466" y="607"/>
                    <a:pt x="1487" y="10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0"/>
            <p:cNvSpPr/>
            <p:nvPr/>
          </p:nvSpPr>
          <p:spPr>
            <a:xfrm>
              <a:off x="8255200" y="894600"/>
              <a:ext cx="44475" cy="32975"/>
            </a:xfrm>
            <a:custGeom>
              <a:avLst/>
              <a:gdLst/>
              <a:ahLst/>
              <a:cxnLst/>
              <a:rect l="l" t="t" r="r" b="b"/>
              <a:pathLst>
                <a:path w="1779" h="1319" extrusionOk="0">
                  <a:moveTo>
                    <a:pt x="942" y="1319"/>
                  </a:moveTo>
                  <a:cubicBezTo>
                    <a:pt x="314" y="1319"/>
                    <a:pt x="1" y="942"/>
                    <a:pt x="105" y="482"/>
                  </a:cubicBezTo>
                  <a:cubicBezTo>
                    <a:pt x="168" y="210"/>
                    <a:pt x="440" y="1"/>
                    <a:pt x="691" y="84"/>
                  </a:cubicBezTo>
                  <a:cubicBezTo>
                    <a:pt x="942" y="168"/>
                    <a:pt x="1172" y="252"/>
                    <a:pt x="1423" y="398"/>
                  </a:cubicBezTo>
                  <a:cubicBezTo>
                    <a:pt x="1779" y="607"/>
                    <a:pt x="1737" y="1047"/>
                    <a:pt x="1340" y="1235"/>
                  </a:cubicBezTo>
                  <a:cubicBezTo>
                    <a:pt x="1214" y="1256"/>
                    <a:pt x="1026" y="1298"/>
                    <a:pt x="942" y="13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0"/>
            <p:cNvSpPr/>
            <p:nvPr/>
          </p:nvSpPr>
          <p:spPr>
            <a:xfrm>
              <a:off x="8539250" y="1095475"/>
              <a:ext cx="28250" cy="35600"/>
            </a:xfrm>
            <a:custGeom>
              <a:avLst/>
              <a:gdLst/>
              <a:ahLst/>
              <a:cxnLst/>
              <a:rect l="l" t="t" r="r" b="b"/>
              <a:pathLst>
                <a:path w="1130" h="1424" extrusionOk="0">
                  <a:moveTo>
                    <a:pt x="460" y="1423"/>
                  </a:moveTo>
                  <a:cubicBezTo>
                    <a:pt x="335" y="1277"/>
                    <a:pt x="146" y="1172"/>
                    <a:pt x="42" y="1026"/>
                  </a:cubicBezTo>
                  <a:cubicBezTo>
                    <a:pt x="0" y="942"/>
                    <a:pt x="0" y="775"/>
                    <a:pt x="0" y="670"/>
                  </a:cubicBezTo>
                  <a:cubicBezTo>
                    <a:pt x="21" y="335"/>
                    <a:pt x="188" y="42"/>
                    <a:pt x="460" y="21"/>
                  </a:cubicBezTo>
                  <a:cubicBezTo>
                    <a:pt x="670" y="0"/>
                    <a:pt x="879" y="126"/>
                    <a:pt x="983" y="398"/>
                  </a:cubicBezTo>
                  <a:cubicBezTo>
                    <a:pt x="1130" y="754"/>
                    <a:pt x="1088" y="1067"/>
                    <a:pt x="816" y="1256"/>
                  </a:cubicBezTo>
                  <a:cubicBezTo>
                    <a:pt x="753" y="1339"/>
                    <a:pt x="628" y="1360"/>
                    <a:pt x="460" y="14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0"/>
            <p:cNvSpPr/>
            <p:nvPr/>
          </p:nvSpPr>
          <p:spPr>
            <a:xfrm>
              <a:off x="8098275" y="803575"/>
              <a:ext cx="31400" cy="29850"/>
            </a:xfrm>
            <a:custGeom>
              <a:avLst/>
              <a:gdLst/>
              <a:ahLst/>
              <a:cxnLst/>
              <a:rect l="l" t="t" r="r" b="b"/>
              <a:pathLst>
                <a:path w="1256" h="1194" extrusionOk="0">
                  <a:moveTo>
                    <a:pt x="712" y="1194"/>
                  </a:moveTo>
                  <a:cubicBezTo>
                    <a:pt x="524" y="1110"/>
                    <a:pt x="293" y="1089"/>
                    <a:pt x="168" y="963"/>
                  </a:cubicBezTo>
                  <a:cubicBezTo>
                    <a:pt x="63" y="859"/>
                    <a:pt x="0" y="650"/>
                    <a:pt x="0" y="482"/>
                  </a:cubicBezTo>
                  <a:cubicBezTo>
                    <a:pt x="0" y="294"/>
                    <a:pt x="126" y="168"/>
                    <a:pt x="314" y="127"/>
                  </a:cubicBezTo>
                  <a:cubicBezTo>
                    <a:pt x="712" y="1"/>
                    <a:pt x="1256" y="399"/>
                    <a:pt x="1256" y="817"/>
                  </a:cubicBezTo>
                  <a:cubicBezTo>
                    <a:pt x="1256" y="901"/>
                    <a:pt x="1214" y="1005"/>
                    <a:pt x="1130" y="1026"/>
                  </a:cubicBezTo>
                  <a:cubicBezTo>
                    <a:pt x="1005" y="1110"/>
                    <a:pt x="858" y="1131"/>
                    <a:pt x="712" y="11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مستطيل 5">
            <a:extLst>
              <a:ext uri="{FF2B5EF4-FFF2-40B4-BE49-F238E27FC236}">
                <a16:creationId xmlns:a16="http://schemas.microsoft.com/office/drawing/2014/main" id="{A243DD37-2AC9-D6C5-1130-2D5EB70E0ADE}"/>
              </a:ext>
            </a:extLst>
          </p:cNvPr>
          <p:cNvSpPr/>
          <p:nvPr/>
        </p:nvSpPr>
        <p:spPr>
          <a:xfrm>
            <a:off x="2421293" y="1258304"/>
            <a:ext cx="4511351" cy="11116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 6">
            <a:extLst>
              <a:ext uri="{FF2B5EF4-FFF2-40B4-BE49-F238E27FC236}">
                <a16:creationId xmlns:a16="http://schemas.microsoft.com/office/drawing/2014/main" id="{F7CD6AAF-AC62-39E8-6DDD-5FE9F0E7E2D4}"/>
              </a:ext>
            </a:extLst>
          </p:cNvPr>
          <p:cNvSpPr/>
          <p:nvPr/>
        </p:nvSpPr>
        <p:spPr>
          <a:xfrm>
            <a:off x="3561184" y="2618126"/>
            <a:ext cx="2198914" cy="4354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" name="IMG_0484">
            <a:hlinkClick r:id="" action="ppaction://media"/>
            <a:extLst>
              <a:ext uri="{FF2B5EF4-FFF2-40B4-BE49-F238E27FC236}">
                <a16:creationId xmlns:a16="http://schemas.microsoft.com/office/drawing/2014/main" id="{0AF2B5C3-24EE-56E9-97BB-0A1759828B7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964850" y="1245520"/>
            <a:ext cx="3314932" cy="1714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26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7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Content Placeholder 2"/>
          <p:cNvSpPr>
            <a:spLocks noGrp="1"/>
          </p:cNvSpPr>
          <p:nvPr>
            <p:ph idx="1"/>
          </p:nvPr>
        </p:nvSpPr>
        <p:spPr>
          <a:xfrm>
            <a:off x="2000250" y="1544626"/>
            <a:ext cx="5439865" cy="2545854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025" b="1" u="sng" dirty="0">
                <a:solidFill>
                  <a:srgbClr val="0070C0"/>
                </a:solidFill>
                <a:latin typeface="Comic Sans MS" panose="030F0702030302020204" pitchFamily="66" charset="0"/>
                <a:cs typeface="MV Boli" panose="02000500030200090000" pitchFamily="2" charset="0"/>
              </a:rPr>
              <a:t>In this lesson you are going to:</a:t>
            </a:r>
          </a:p>
          <a:p>
            <a:pPr marL="0" indent="0">
              <a:buNone/>
            </a:pPr>
            <a:endParaRPr lang="en-US" sz="2025" u="sng" dirty="0">
              <a:solidFill>
                <a:srgbClr val="0070C0"/>
              </a:solidFill>
              <a:latin typeface="Comic Sans MS" panose="030F0702030302020204" pitchFamily="66" charset="0"/>
              <a:cs typeface="MV Boli" panose="02000500030200090000" pitchFamily="2" charset="0"/>
            </a:endParaRPr>
          </a:p>
          <a:p>
            <a:pPr algn="l" rtl="0">
              <a:buFont typeface="Wingdings" panose="05000000000000000000" pitchFamily="2" charset="2"/>
              <a:buChar char="§"/>
            </a:pPr>
            <a:r>
              <a:rPr lang="en-US" sz="2100" b="1" dirty="0">
                <a:latin typeface="Aharoni" panose="02010803020104030203" pitchFamily="2" charset="-79"/>
                <a:cs typeface="Aharoni" panose="02010803020104030203" pitchFamily="2" charset="-79"/>
              </a:rPr>
              <a:t>talk about different kinds of vehicles.</a:t>
            </a:r>
          </a:p>
          <a:p>
            <a:pPr marL="0" indent="0">
              <a:buNone/>
            </a:pPr>
            <a:endParaRPr lang="en-US" sz="2100" b="1" dirty="0"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algn="l" rtl="0">
              <a:buFont typeface="Wingdings" panose="05000000000000000000" pitchFamily="2" charset="2"/>
              <a:buChar char="§"/>
            </a:pPr>
            <a:r>
              <a:rPr lang="en-US" sz="2100" b="1" dirty="0">
                <a:latin typeface="Aharoni" panose="02010803020104030203" pitchFamily="2" charset="-79"/>
                <a:cs typeface="Aharoni" panose="02010803020104030203" pitchFamily="2" charset="-79"/>
              </a:rPr>
              <a:t>read the words aloud.</a:t>
            </a:r>
          </a:p>
        </p:txBody>
      </p:sp>
      <p:sp>
        <p:nvSpPr>
          <p:cNvPr id="4" name="Rectangle 3"/>
          <p:cNvSpPr/>
          <p:nvPr/>
        </p:nvSpPr>
        <p:spPr>
          <a:xfrm>
            <a:off x="3644800" y="870561"/>
            <a:ext cx="2218877" cy="55983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257175">
              <a:defRPr/>
            </a:pPr>
            <a:r>
              <a:rPr lang="en-US" sz="3038" b="1" dirty="0">
                <a:ln w="31550" cmpd="sng">
                  <a:gradFill>
                    <a:gsLst>
                      <a:gs pos="25000">
                        <a:srgbClr val="1CADE4">
                          <a:shade val="25000"/>
                          <a:satMod val="190000"/>
                        </a:srgbClr>
                      </a:gs>
                      <a:gs pos="80000">
                        <a:srgbClr val="1CADE4">
                          <a:tint val="75000"/>
                          <a:satMod val="190000"/>
                        </a:srgbClr>
                      </a:gs>
                    </a:gsLst>
                    <a:lin ang="5400000"/>
                  </a:gradFill>
                  <a:prstDash val="solid"/>
                </a:ln>
                <a:solidFill>
                  <a:srgbClr val="FFFFFF"/>
                </a:solidFill>
                <a:effectLst>
                  <a:outerShdw blurRad="41275" dist="12700" dir="12000000" algn="tl" rotWithShape="0">
                    <a:srgbClr val="000000">
                      <a:alpha val="40000"/>
                    </a:srgbClr>
                  </a:outerShdw>
                </a:effectLst>
                <a:latin typeface="Century Gothic" panose="020B0502020202020204"/>
                <a:cs typeface="+mn-cs"/>
              </a:rPr>
              <a:t>Objectives</a:t>
            </a:r>
          </a:p>
        </p:txBody>
      </p:sp>
    </p:spTree>
    <p:extLst>
      <p:ext uri="{BB962C8B-B14F-4D97-AF65-F5344CB8AC3E}">
        <p14:creationId xmlns:p14="http://schemas.microsoft.com/office/powerpoint/2010/main" val="170469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1114857" y="642938"/>
            <a:ext cx="2115675" cy="117492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solidFill>
                <a:srgbClr val="77C0EA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234930" y="642941"/>
            <a:ext cx="1766040" cy="980687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69" name="Google Shape;2469;p43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10300" y="1403957"/>
            <a:ext cx="5044115" cy="854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784"/>
            <a:r>
              <a:rPr lang="en-US" sz="495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Religious Goal</a:t>
            </a:r>
            <a:endParaRPr lang="en-US" sz="105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6891861" y="3110899"/>
            <a:ext cx="471713" cy="831659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371405" y="865259"/>
            <a:ext cx="670836" cy="657223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2073376" y="773512"/>
            <a:ext cx="619361" cy="719543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pic>
        <p:nvPicPr>
          <p:cNvPr id="2" name="صورة 2">
            <a:extLst>
              <a:ext uri="{FF2B5EF4-FFF2-40B4-BE49-F238E27FC236}">
                <a16:creationId xmlns:a16="http://schemas.microsoft.com/office/drawing/2014/main" id="{F5524B32-F968-04F9-05F6-D773A8726BA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96" b="14819"/>
          <a:stretch/>
        </p:blipFill>
        <p:spPr>
          <a:xfrm>
            <a:off x="2172694" y="2419810"/>
            <a:ext cx="4379148" cy="246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01012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1114857" y="642938"/>
            <a:ext cx="2115675" cy="117492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solidFill>
                <a:srgbClr val="77C0EA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234930" y="642941"/>
            <a:ext cx="1766040" cy="980687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69" name="Google Shape;2469;p43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6891861" y="3110899"/>
            <a:ext cx="471713" cy="831659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371405" y="865259"/>
            <a:ext cx="670836" cy="657223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2073376" y="773512"/>
            <a:ext cx="619361" cy="719543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pic>
        <p:nvPicPr>
          <p:cNvPr id="7" name="صورة 6">
            <a:extLst>
              <a:ext uri="{FF2B5EF4-FFF2-40B4-BE49-F238E27FC236}">
                <a16:creationId xmlns:a16="http://schemas.microsoft.com/office/drawing/2014/main" id="{1C2B26C3-F8EE-39C2-C9ED-5E258D14FA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8974" y="137475"/>
            <a:ext cx="2551133" cy="3085205"/>
          </a:xfrm>
          <a:prstGeom prst="rect">
            <a:avLst/>
          </a:prstGeom>
        </p:spPr>
      </p:pic>
      <p:pic>
        <p:nvPicPr>
          <p:cNvPr id="2514" name="صورة 2513">
            <a:extLst>
              <a:ext uri="{FF2B5EF4-FFF2-40B4-BE49-F238E27FC236}">
                <a16:creationId xmlns:a16="http://schemas.microsoft.com/office/drawing/2014/main" id="{26634B17-FCFF-4F66-D306-E124714703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3946" y="137475"/>
            <a:ext cx="3118287" cy="3085205"/>
          </a:xfrm>
          <a:prstGeom prst="rect">
            <a:avLst/>
          </a:prstGeom>
        </p:spPr>
      </p:pic>
      <p:pic>
        <p:nvPicPr>
          <p:cNvPr id="2518" name="صورة 2517" descr="صورة تحتوي على نص, سيارة طرق وعرة, مركبة, عجلة&#10;&#10;تم إنشاء الوصف تلقائياً">
            <a:extLst>
              <a:ext uri="{FF2B5EF4-FFF2-40B4-BE49-F238E27FC236}">
                <a16:creationId xmlns:a16="http://schemas.microsoft.com/office/drawing/2014/main" id="{7B1A30D4-F238-2A9F-740B-3260690DD0E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228" y="3221885"/>
            <a:ext cx="4815771" cy="1666025"/>
          </a:xfrm>
          <a:prstGeom prst="rect">
            <a:avLst/>
          </a:prstGeom>
        </p:spPr>
      </p:pic>
      <p:pic>
        <p:nvPicPr>
          <p:cNvPr id="2520" name="صورة 2519" descr="صورة تحتوي على سيارة طرق وعرة, مركبة, شخص, تصميم السيارات&#10;&#10;تم إنشاء الوصف تلقائياً">
            <a:extLst>
              <a:ext uri="{FF2B5EF4-FFF2-40B4-BE49-F238E27FC236}">
                <a16:creationId xmlns:a16="http://schemas.microsoft.com/office/drawing/2014/main" id="{70A85F4B-0BD4-B04D-0287-775B5239DB9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29158" y="3221885"/>
            <a:ext cx="3463075" cy="1657350"/>
          </a:xfrm>
          <a:prstGeom prst="rect">
            <a:avLst/>
          </a:prstGeom>
        </p:spPr>
      </p:pic>
      <p:pic>
        <p:nvPicPr>
          <p:cNvPr id="2522" name="صورة 2521" descr="صورة تحتوي على سماء, بناء, في الخارج, أرض&#10;&#10;تم إنشاء الوصف تلقائياً">
            <a:extLst>
              <a:ext uri="{FF2B5EF4-FFF2-40B4-BE49-F238E27FC236}">
                <a16:creationId xmlns:a16="http://schemas.microsoft.com/office/drawing/2014/main" id="{EB1519F9-0E78-9D13-9B24-05607D8153D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228" y="149090"/>
            <a:ext cx="2608631" cy="3072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6785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426;p38">
            <a:extLst>
              <a:ext uri="{FF2B5EF4-FFF2-40B4-BE49-F238E27FC236}">
                <a16:creationId xmlns:a16="http://schemas.microsoft.com/office/drawing/2014/main" id="{DE2D6E14-BEB0-51E8-BE9F-8A6F33EE33A6}"/>
              </a:ext>
            </a:extLst>
          </p:cNvPr>
          <p:cNvGrpSpPr/>
          <p:nvPr/>
        </p:nvGrpSpPr>
        <p:grpSpPr>
          <a:xfrm>
            <a:off x="4250013" y="4709350"/>
            <a:ext cx="643950" cy="195675"/>
            <a:chOff x="806663" y="3241275"/>
            <a:chExt cx="643950" cy="195675"/>
          </a:xfrm>
        </p:grpSpPr>
        <p:sp>
          <p:nvSpPr>
            <p:cNvPr id="8" name="Google Shape;427;p38">
              <a:extLst>
                <a:ext uri="{FF2B5EF4-FFF2-40B4-BE49-F238E27FC236}">
                  <a16:creationId xmlns:a16="http://schemas.microsoft.com/office/drawing/2014/main" id="{9266D694-A780-4858-E9DE-FBBAC5D70662}"/>
                </a:ext>
              </a:extLst>
            </p:cNvPr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28;p38">
              <a:extLst>
                <a:ext uri="{FF2B5EF4-FFF2-40B4-BE49-F238E27FC236}">
                  <a16:creationId xmlns:a16="http://schemas.microsoft.com/office/drawing/2014/main" id="{2B9308FA-58D8-5035-B5D8-448402199F88}"/>
                </a:ext>
              </a:extLst>
            </p:cNvPr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415;p38">
            <a:extLst>
              <a:ext uri="{FF2B5EF4-FFF2-40B4-BE49-F238E27FC236}">
                <a16:creationId xmlns:a16="http://schemas.microsoft.com/office/drawing/2014/main" id="{9A799928-9EEA-09D5-3ED3-FB381C9F6F1E}"/>
              </a:ext>
            </a:extLst>
          </p:cNvPr>
          <p:cNvGrpSpPr/>
          <p:nvPr/>
        </p:nvGrpSpPr>
        <p:grpSpPr>
          <a:xfrm>
            <a:off x="278613" y="154519"/>
            <a:ext cx="741250" cy="792000"/>
            <a:chOff x="-3118700" y="2365900"/>
            <a:chExt cx="741250" cy="792000"/>
          </a:xfrm>
        </p:grpSpPr>
        <p:sp>
          <p:nvSpPr>
            <p:cNvPr id="11" name="Google Shape;416;p38">
              <a:extLst>
                <a:ext uri="{FF2B5EF4-FFF2-40B4-BE49-F238E27FC236}">
                  <a16:creationId xmlns:a16="http://schemas.microsoft.com/office/drawing/2014/main" id="{B8533000-6185-B945-97FA-1582B6B7107D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7;p38">
              <a:extLst>
                <a:ext uri="{FF2B5EF4-FFF2-40B4-BE49-F238E27FC236}">
                  <a16:creationId xmlns:a16="http://schemas.microsoft.com/office/drawing/2014/main" id="{E049D7CD-8544-103C-904E-A2F523E2A7E3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8;p38">
              <a:extLst>
                <a:ext uri="{FF2B5EF4-FFF2-40B4-BE49-F238E27FC236}">
                  <a16:creationId xmlns:a16="http://schemas.microsoft.com/office/drawing/2014/main" id="{D199A859-94CD-8049-0993-639B02A058E8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19;p38">
              <a:extLst>
                <a:ext uri="{FF2B5EF4-FFF2-40B4-BE49-F238E27FC236}">
                  <a16:creationId xmlns:a16="http://schemas.microsoft.com/office/drawing/2014/main" id="{52A9A814-732E-06B6-29AC-753C661061D0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20;p38">
              <a:extLst>
                <a:ext uri="{FF2B5EF4-FFF2-40B4-BE49-F238E27FC236}">
                  <a16:creationId xmlns:a16="http://schemas.microsoft.com/office/drawing/2014/main" id="{F3CE02A8-741C-D944-C213-B57976666341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21;p38">
              <a:extLst>
                <a:ext uri="{FF2B5EF4-FFF2-40B4-BE49-F238E27FC236}">
                  <a16:creationId xmlns:a16="http://schemas.microsoft.com/office/drawing/2014/main" id="{D58AC6C1-ABD2-0482-B204-C0FA6A1E101A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22;p38">
              <a:extLst>
                <a:ext uri="{FF2B5EF4-FFF2-40B4-BE49-F238E27FC236}">
                  <a16:creationId xmlns:a16="http://schemas.microsoft.com/office/drawing/2014/main" id="{2DE7101A-36C6-1F6E-925A-2B0EA2B3A22D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23;p38">
              <a:extLst>
                <a:ext uri="{FF2B5EF4-FFF2-40B4-BE49-F238E27FC236}">
                  <a16:creationId xmlns:a16="http://schemas.microsoft.com/office/drawing/2014/main" id="{E30F0726-BBAF-C1C6-A52A-09701DF2C2A1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24;p38">
              <a:extLst>
                <a:ext uri="{FF2B5EF4-FFF2-40B4-BE49-F238E27FC236}">
                  <a16:creationId xmlns:a16="http://schemas.microsoft.com/office/drawing/2014/main" id="{57624848-B8DA-1D17-A704-505B6457D8F8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25;p38">
              <a:extLst>
                <a:ext uri="{FF2B5EF4-FFF2-40B4-BE49-F238E27FC236}">
                  <a16:creationId xmlns:a16="http://schemas.microsoft.com/office/drawing/2014/main" id="{791E671E-4F54-24A2-76E0-F542150749DE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مربع نص 1">
            <a:extLst>
              <a:ext uri="{FF2B5EF4-FFF2-40B4-BE49-F238E27FC236}">
                <a16:creationId xmlns:a16="http://schemas.microsoft.com/office/drawing/2014/main" id="{7AF30E03-0163-CFF7-C65C-8D047DE8D8FE}"/>
              </a:ext>
            </a:extLst>
          </p:cNvPr>
          <p:cNvSpPr txBox="1"/>
          <p:nvPr/>
        </p:nvSpPr>
        <p:spPr>
          <a:xfrm>
            <a:off x="367038" y="1231062"/>
            <a:ext cx="1624653" cy="280076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8800" kern="1200" dirty="0">
                <a:latin typeface="Comic Sans MS" panose="030F0702030302020204" pitchFamily="66" charset="0"/>
                <a:ea typeface="+mn-ea"/>
                <a:cs typeface="+mn-cs"/>
              </a:rPr>
              <a:t>30</a:t>
            </a:r>
          </a:p>
          <a:p>
            <a:pPr defTabSz="457200">
              <a:buClrTx/>
              <a:buFontTx/>
              <a:buNone/>
            </a:pPr>
            <a:r>
              <a:rPr lang="en-US" sz="8800" kern="1200" dirty="0">
                <a:latin typeface="Comic Sans MS" panose="030F0702030302020204" pitchFamily="66" charset="0"/>
                <a:ea typeface="+mn-ea"/>
                <a:cs typeface="+mn-cs"/>
              </a:rPr>
              <a:t>31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ADE73235-37B6-E1C8-8927-632D003BFC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0150" y="288994"/>
            <a:ext cx="3365575" cy="4359950"/>
          </a:xfrm>
          <a:prstGeom prst="rect">
            <a:avLst/>
          </a:prstGeom>
        </p:spPr>
      </p:pic>
      <p:pic>
        <p:nvPicPr>
          <p:cNvPr id="21" name="صورة 20">
            <a:extLst>
              <a:ext uri="{FF2B5EF4-FFF2-40B4-BE49-F238E27FC236}">
                <a16:creationId xmlns:a16="http://schemas.microsoft.com/office/drawing/2014/main" id="{370A1047-92B1-A7C4-4CE1-7C76979A32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65725" y="285030"/>
            <a:ext cx="3413438" cy="4378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51145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oogle Shape;426;p38">
            <a:extLst>
              <a:ext uri="{FF2B5EF4-FFF2-40B4-BE49-F238E27FC236}">
                <a16:creationId xmlns:a16="http://schemas.microsoft.com/office/drawing/2014/main" id="{AFF6CB3D-60B3-160E-B6E9-D545B83E3492}"/>
              </a:ext>
            </a:extLst>
          </p:cNvPr>
          <p:cNvGrpSpPr/>
          <p:nvPr/>
        </p:nvGrpSpPr>
        <p:grpSpPr>
          <a:xfrm>
            <a:off x="1355233" y="4294396"/>
            <a:ext cx="643950" cy="195675"/>
            <a:chOff x="806663" y="3241275"/>
            <a:chExt cx="643950" cy="195675"/>
          </a:xfrm>
        </p:grpSpPr>
        <p:sp>
          <p:nvSpPr>
            <p:cNvPr id="27" name="Google Shape;427;p38">
              <a:extLst>
                <a:ext uri="{FF2B5EF4-FFF2-40B4-BE49-F238E27FC236}">
                  <a16:creationId xmlns:a16="http://schemas.microsoft.com/office/drawing/2014/main" id="{71A5D13A-C7B7-2FE7-D2E2-3DC4E6AC797A}"/>
                </a:ext>
              </a:extLst>
            </p:cNvPr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8;p38">
              <a:extLst>
                <a:ext uri="{FF2B5EF4-FFF2-40B4-BE49-F238E27FC236}">
                  <a16:creationId xmlns:a16="http://schemas.microsoft.com/office/drawing/2014/main" id="{BBB20DFE-3F38-493A-8726-AC33BC6E9C61}"/>
                </a:ext>
              </a:extLst>
            </p:cNvPr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" name="Google Shape;415;p38">
            <a:extLst>
              <a:ext uri="{FF2B5EF4-FFF2-40B4-BE49-F238E27FC236}">
                <a16:creationId xmlns:a16="http://schemas.microsoft.com/office/drawing/2014/main" id="{E04CC012-39B1-2E02-AFAE-8B3D5CC396E2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30" name="Google Shape;416;p38">
              <a:extLst>
                <a:ext uri="{FF2B5EF4-FFF2-40B4-BE49-F238E27FC236}">
                  <a16:creationId xmlns:a16="http://schemas.microsoft.com/office/drawing/2014/main" id="{7D739CFC-76F9-958C-C1D5-1A32A10101CE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17;p38">
              <a:extLst>
                <a:ext uri="{FF2B5EF4-FFF2-40B4-BE49-F238E27FC236}">
                  <a16:creationId xmlns:a16="http://schemas.microsoft.com/office/drawing/2014/main" id="{621B80E4-91DB-33A9-AB4F-F5C78035F812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18;p38">
              <a:extLst>
                <a:ext uri="{FF2B5EF4-FFF2-40B4-BE49-F238E27FC236}">
                  <a16:creationId xmlns:a16="http://schemas.microsoft.com/office/drawing/2014/main" id="{8578E1FF-900A-DF48-DDE7-128866594490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19;p38">
              <a:extLst>
                <a:ext uri="{FF2B5EF4-FFF2-40B4-BE49-F238E27FC236}">
                  <a16:creationId xmlns:a16="http://schemas.microsoft.com/office/drawing/2014/main" id="{46C2657C-A3BD-8DA2-340A-32D1C4174CC7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0;p38">
              <a:extLst>
                <a:ext uri="{FF2B5EF4-FFF2-40B4-BE49-F238E27FC236}">
                  <a16:creationId xmlns:a16="http://schemas.microsoft.com/office/drawing/2014/main" id="{C6AE571D-532E-89D1-C38E-CB758727A974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1;p38">
              <a:extLst>
                <a:ext uri="{FF2B5EF4-FFF2-40B4-BE49-F238E27FC236}">
                  <a16:creationId xmlns:a16="http://schemas.microsoft.com/office/drawing/2014/main" id="{D42C219D-352E-3F58-F038-1B3DA9D5661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2;p38">
              <a:extLst>
                <a:ext uri="{FF2B5EF4-FFF2-40B4-BE49-F238E27FC236}">
                  <a16:creationId xmlns:a16="http://schemas.microsoft.com/office/drawing/2014/main" id="{61443EB1-A052-5320-65E4-2384CEAEBFD8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3;p38">
              <a:extLst>
                <a:ext uri="{FF2B5EF4-FFF2-40B4-BE49-F238E27FC236}">
                  <a16:creationId xmlns:a16="http://schemas.microsoft.com/office/drawing/2014/main" id="{D044D10A-7BF9-A604-D5F7-54A825CED66B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4;p38">
              <a:extLst>
                <a:ext uri="{FF2B5EF4-FFF2-40B4-BE49-F238E27FC236}">
                  <a16:creationId xmlns:a16="http://schemas.microsoft.com/office/drawing/2014/main" id="{5059495E-EE11-9C23-25F0-A75D33EE605E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25;p38">
              <a:extLst>
                <a:ext uri="{FF2B5EF4-FFF2-40B4-BE49-F238E27FC236}">
                  <a16:creationId xmlns:a16="http://schemas.microsoft.com/office/drawing/2014/main" id="{A248832F-EDFB-30BF-47E0-F0713CEA0B2B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838;p48">
            <a:extLst>
              <a:ext uri="{FF2B5EF4-FFF2-40B4-BE49-F238E27FC236}">
                <a16:creationId xmlns:a16="http://schemas.microsoft.com/office/drawing/2014/main" id="{5D4D417D-E2EA-1C80-7B3F-D709039F7400}"/>
              </a:ext>
            </a:extLst>
          </p:cNvPr>
          <p:cNvGrpSpPr/>
          <p:nvPr/>
        </p:nvGrpSpPr>
        <p:grpSpPr>
          <a:xfrm flipH="1">
            <a:off x="1314444" y="557224"/>
            <a:ext cx="608900" cy="407500"/>
            <a:chOff x="4137713" y="525925"/>
            <a:chExt cx="608900" cy="407500"/>
          </a:xfrm>
        </p:grpSpPr>
        <p:sp>
          <p:nvSpPr>
            <p:cNvPr id="41" name="Google Shape;839;p48">
              <a:extLst>
                <a:ext uri="{FF2B5EF4-FFF2-40B4-BE49-F238E27FC236}">
                  <a16:creationId xmlns:a16="http://schemas.microsoft.com/office/drawing/2014/main" id="{30192F80-CCE9-7B91-2FE3-FF2F4338C83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40;p48">
              <a:extLst>
                <a:ext uri="{FF2B5EF4-FFF2-40B4-BE49-F238E27FC236}">
                  <a16:creationId xmlns:a16="http://schemas.microsoft.com/office/drawing/2014/main" id="{BF08A8A5-9FA2-1299-B9B5-7512F0349403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841;p48">
            <a:extLst>
              <a:ext uri="{FF2B5EF4-FFF2-40B4-BE49-F238E27FC236}">
                <a16:creationId xmlns:a16="http://schemas.microsoft.com/office/drawing/2014/main" id="{C31C485D-BE2C-DEA3-F4F2-7400D25BF7EF}"/>
              </a:ext>
            </a:extLst>
          </p:cNvPr>
          <p:cNvGrpSpPr/>
          <p:nvPr/>
        </p:nvGrpSpPr>
        <p:grpSpPr>
          <a:xfrm flipH="1">
            <a:off x="1007544" y="1028924"/>
            <a:ext cx="475525" cy="287725"/>
            <a:chOff x="622013" y="907250"/>
            <a:chExt cx="475525" cy="287725"/>
          </a:xfrm>
        </p:grpSpPr>
        <p:sp>
          <p:nvSpPr>
            <p:cNvPr id="44" name="Google Shape;842;p48">
              <a:extLst>
                <a:ext uri="{FF2B5EF4-FFF2-40B4-BE49-F238E27FC236}">
                  <a16:creationId xmlns:a16="http://schemas.microsoft.com/office/drawing/2014/main" id="{BB62242C-12D3-4A12-592E-6B7F41F6B60D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43;p48">
              <a:extLst>
                <a:ext uri="{FF2B5EF4-FFF2-40B4-BE49-F238E27FC236}">
                  <a16:creationId xmlns:a16="http://schemas.microsoft.com/office/drawing/2014/main" id="{9DD9BCA1-B53F-AB3D-AE47-929B92891EF7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مربع نص 4">
            <a:extLst>
              <a:ext uri="{FF2B5EF4-FFF2-40B4-BE49-F238E27FC236}">
                <a16:creationId xmlns:a16="http://schemas.microsoft.com/office/drawing/2014/main" id="{CB1A5BD6-4AF5-8375-F576-EA168480E3EE}"/>
              </a:ext>
            </a:extLst>
          </p:cNvPr>
          <p:cNvSpPr txBox="1"/>
          <p:nvPr/>
        </p:nvSpPr>
        <p:spPr>
          <a:xfrm>
            <a:off x="273178" y="2326841"/>
            <a:ext cx="2082531" cy="138499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defTabSz="457200">
              <a:buClrTx/>
              <a:buFontTx/>
              <a:buNone/>
            </a:pPr>
            <a:r>
              <a:rPr lang="en-US" sz="2800" kern="1200" dirty="0">
                <a:solidFill>
                  <a:srgbClr val="7030A0"/>
                </a:solidFill>
                <a:latin typeface="Comic Sans MS" panose="030F0702030302020204" pitchFamily="66" charset="0"/>
                <a:ea typeface="+mn-ea"/>
                <a:cs typeface="+mn-cs"/>
              </a:rPr>
              <a:t>Listen , point , and say </a:t>
            </a:r>
          </a:p>
        </p:txBody>
      </p:sp>
      <p:sp>
        <p:nvSpPr>
          <p:cNvPr id="8" name="شكل بيضاوي 7">
            <a:extLst>
              <a:ext uri="{FF2B5EF4-FFF2-40B4-BE49-F238E27FC236}">
                <a16:creationId xmlns:a16="http://schemas.microsoft.com/office/drawing/2014/main" id="{6ED41D23-65FD-C3AD-BD93-249AA05B7795}"/>
              </a:ext>
            </a:extLst>
          </p:cNvPr>
          <p:cNvSpPr/>
          <p:nvPr/>
        </p:nvSpPr>
        <p:spPr>
          <a:xfrm>
            <a:off x="1041488" y="1569692"/>
            <a:ext cx="545910" cy="559558"/>
          </a:xfrm>
          <a:prstGeom prst="ellipse">
            <a:avLst/>
          </a:prstGeom>
          <a:solidFill>
            <a:srgbClr val="552579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rtlCol="1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ar-SA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pic>
        <p:nvPicPr>
          <p:cNvPr id="11" name="صورة 10">
            <a:extLst>
              <a:ext uri="{FF2B5EF4-FFF2-40B4-BE49-F238E27FC236}">
                <a16:creationId xmlns:a16="http://schemas.microsoft.com/office/drawing/2014/main" id="{2A29C8FE-A5E0-47D8-F01E-EC6157A687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64853" y="328327"/>
            <a:ext cx="5148053" cy="4466742"/>
          </a:xfrm>
          <a:prstGeom prst="rect">
            <a:avLst/>
          </a:prstGeom>
        </p:spPr>
      </p:pic>
      <p:pic>
        <p:nvPicPr>
          <p:cNvPr id="12" name="We Can 4 (2020) SB_CD 1_20">
            <a:hlinkClick r:id="" action="ppaction://media"/>
            <a:extLst>
              <a:ext uri="{FF2B5EF4-FFF2-40B4-BE49-F238E27FC236}">
                <a16:creationId xmlns:a16="http://schemas.microsoft.com/office/drawing/2014/main" id="{5936D65E-F270-C7EB-C9A8-A429424EF1A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prstClr val="black"/>
              <a:srgbClr val="552579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Glass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411" y="3923186"/>
            <a:ext cx="559559" cy="559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2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265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5" grpId="0" build="p"/>
      <p:bldP spid="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963F6A9E-AD3A-E981-E650-9B01177578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47756" y="113026"/>
            <a:ext cx="5104668" cy="2014602"/>
          </a:xfrm>
          <a:prstGeom prst="rect">
            <a:avLst/>
          </a:prstGeom>
        </p:spPr>
      </p:pic>
      <p:pic>
        <p:nvPicPr>
          <p:cNvPr id="5" name="صورة 4" descr="صورة تحتوي على نص, علامة, قف, خارجي&#10;&#10;تم إنشاء الوصف تلقائياً">
            <a:extLst>
              <a:ext uri="{FF2B5EF4-FFF2-40B4-BE49-F238E27FC236}">
                <a16:creationId xmlns:a16="http://schemas.microsoft.com/office/drawing/2014/main" id="{19B76AA9-B730-BB0F-720D-6524ECC6086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31752" y="1851610"/>
            <a:ext cx="2295525" cy="3076575"/>
          </a:xfrm>
          <a:prstGeom prst="rect">
            <a:avLst/>
          </a:prstGeom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B4CFE88C-19D0-F54A-77CF-AEDEFE19D1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32721" y="2127628"/>
            <a:ext cx="2667000" cy="266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1125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61385" y="213237"/>
            <a:ext cx="5449942" cy="3411522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825783" y="3720045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truck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5780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927092" y="857730"/>
            <a:ext cx="5220113" cy="2573121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3141429" y="3720045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bus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0318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893583" y="915887"/>
            <a:ext cx="5306072" cy="2659192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899923" y="3720045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train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595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DDDBC1-69BD-41B7-A66C-A2EA7AB165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 Rounded MT Bold" panose="020F0704030504030204" pitchFamily="34" charset="0"/>
              </a:rPr>
              <a:t>What day is it today?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A809C65-E950-4C72-9265-9D2D0A934D2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796" y="1888794"/>
            <a:ext cx="1480414" cy="1820824"/>
          </a:xfrm>
        </p:spPr>
      </p:pic>
    </p:spTree>
    <p:extLst>
      <p:ext uri="{BB962C8B-B14F-4D97-AF65-F5344CB8AC3E}">
        <p14:creationId xmlns:p14="http://schemas.microsoft.com/office/powerpoint/2010/main" val="41821654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857815" y="637349"/>
            <a:ext cx="4841358" cy="2640601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726042" y="3796989"/>
            <a:ext cx="3677556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motorbike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0736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129699" y="427989"/>
            <a:ext cx="6919822" cy="3075475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3245913" y="3503828"/>
            <a:ext cx="2791438" cy="1015663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car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943410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2125767" y="311600"/>
            <a:ext cx="4421954" cy="3201558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891685" y="3764692"/>
            <a:ext cx="3138411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995974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359905" y="488412"/>
            <a:ext cx="6070178" cy="2972185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850497" y="3531695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taxi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000768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983677" y="564412"/>
            <a:ext cx="5379086" cy="2962594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493747" y="4011660"/>
            <a:ext cx="3645472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police car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3D6573C9-09C3-A54A-CB1F-E451CC3536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636456" y="353894"/>
            <a:ext cx="5312001" cy="3017318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0133BAD7-63C5-B83F-9C02-0974C146F5C6}"/>
              </a:ext>
            </a:extLst>
          </p:cNvPr>
          <p:cNvSpPr txBox="1"/>
          <p:nvPr/>
        </p:nvSpPr>
        <p:spPr>
          <a:xfrm>
            <a:off x="2192957" y="4020165"/>
            <a:ext cx="4247052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B6A2E">
                    <a:lumMod val="5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an ambulance </a:t>
            </a:r>
          </a:p>
        </p:txBody>
      </p: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1061858" y="2675685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291306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43075" y="2660333"/>
            <a:ext cx="5657850" cy="1377315"/>
          </a:xfrm>
        </p:spPr>
        <p:txBody>
          <a:bodyPr/>
          <a:lstStyle/>
          <a:p>
            <a:pPr marL="0" indent="0" algn="ctr">
              <a:buNone/>
            </a:pPr>
            <a:r>
              <a:rPr lang="en-GB" sz="2400" dirty="0">
                <a:hlinkClick r:id="rId2"/>
              </a:rPr>
              <a:t>https://wordwall.net/resource/10909088/from-here-to-there-words</a:t>
            </a:r>
            <a:endParaRPr lang="en-GB" sz="240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37ED3AB-95C8-4073-8061-11FF145C60D9}"/>
              </a:ext>
            </a:extLst>
          </p:cNvPr>
          <p:cNvSpPr txBox="1">
            <a:spLocks/>
          </p:cNvSpPr>
          <p:nvPr/>
        </p:nvSpPr>
        <p:spPr bwMode="auto">
          <a:xfrm>
            <a:off x="2257425" y="797422"/>
            <a:ext cx="4629150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1435" tIns="25718" rIns="51435" bIns="25718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pPr defTabSz="257175"/>
            <a:r>
              <a:rPr lang="en-US" sz="2475" b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3E8853"/>
                </a:solidFill>
                <a:effectLst>
                  <a:glow rad="228600">
                    <a:srgbClr val="27CED7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3E8853">
                      <a:lumMod val="60000"/>
                      <a:lumOff val="40000"/>
                    </a:srgbClr>
                  </a:outerShdw>
                </a:effectLst>
                <a:latin typeface="Century Gothic" panose="020B0502020202020204"/>
              </a:rPr>
              <a:t>Let’s play</a:t>
            </a:r>
            <a:endParaRPr lang="en-GB" sz="2475" b="1" dirty="0">
              <a:ln w="9525">
                <a:solidFill>
                  <a:prstClr val="white"/>
                </a:solidFill>
                <a:prstDash val="solid"/>
              </a:ln>
              <a:solidFill>
                <a:srgbClr val="3E8853"/>
              </a:solidFill>
              <a:effectLst>
                <a:glow rad="228600">
                  <a:srgbClr val="27CED7">
                    <a:satMod val="175000"/>
                    <a:alpha val="40000"/>
                  </a:srgbClr>
                </a:glow>
                <a:outerShdw blurRad="12700" dist="38100" dir="2700000" algn="tl" rotWithShape="0">
                  <a:srgbClr val="3E8853">
                    <a:lumMod val="60000"/>
                    <a:lumOff val="40000"/>
                  </a:srgbClr>
                </a:outerShdw>
              </a:effectLst>
              <a:latin typeface="Century Gothic" panose="020B050202020202020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7D89028-AE5D-475B-9816-9F6406DA26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602" y="1580005"/>
            <a:ext cx="2946797" cy="487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23586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70D94-484F-4859-B025-8E9B4F8854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7425" y="1096071"/>
            <a:ext cx="4629150" cy="642938"/>
          </a:xfrm>
        </p:spPr>
        <p:txBody>
          <a:bodyPr/>
          <a:lstStyle/>
          <a:p>
            <a:r>
              <a:rPr lang="en-GB" b="1" dirty="0">
                <a:solidFill>
                  <a:srgbClr val="00B0F0"/>
                </a:solidFill>
              </a:rPr>
              <a:t>Clap your hands!</a:t>
            </a:r>
            <a:endParaRPr lang="en-GB" sz="4500" dirty="0">
              <a:solidFill>
                <a:srgbClr val="00B0F0"/>
              </a:solidFill>
            </a:endParaRP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A71CB57-2AE1-4DA8-89E1-92B63C970DC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0397" y="1739009"/>
            <a:ext cx="1953439" cy="1953439"/>
          </a:xfrm>
        </p:spPr>
      </p:pic>
    </p:spTree>
    <p:extLst>
      <p:ext uri="{BB962C8B-B14F-4D97-AF65-F5344CB8AC3E}">
        <p14:creationId xmlns:p14="http://schemas.microsoft.com/office/powerpoint/2010/main" val="2723687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51520" y="3054772"/>
            <a:ext cx="383858" cy="426448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1339720" y="3684596"/>
            <a:ext cx="525599" cy="28857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042300" y="694235"/>
            <a:ext cx="464791" cy="482543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30" name="Google Shape;5630;p61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48" name="Google Shape;5648;p61"/>
          <p:cNvSpPr/>
          <p:nvPr/>
        </p:nvSpPr>
        <p:spPr>
          <a:xfrm>
            <a:off x="4660521" y="3442106"/>
            <a:ext cx="2885850" cy="197325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228539" y="1853882"/>
            <a:ext cx="3702612" cy="2544072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1367962" y="3434303"/>
            <a:ext cx="469103" cy="463586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3347081" y="3521057"/>
            <a:ext cx="755327" cy="839299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4971" y="1987376"/>
            <a:ext cx="3149352" cy="2213156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6607970" y="1853883"/>
            <a:ext cx="845908" cy="4644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1193701" y="2107795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405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</a:rPr>
              <a:t>to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</a:rPr>
              <a:t> 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9375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7388813" y="2266487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2481820" y="3453853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844969" y="2511089"/>
            <a:ext cx="1295886" cy="886647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1545902" y="993691"/>
            <a:ext cx="2022271" cy="140760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1733123" y="1197709"/>
            <a:ext cx="1741503" cy="900246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784"/>
            <a:r>
              <a:rPr lang="en-US" sz="540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1708123" y="2070386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9375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9375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2725583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مستطيل 10">
            <a:extLst>
              <a:ext uri="{FF2B5EF4-FFF2-40B4-BE49-F238E27FC236}">
                <a16:creationId xmlns:a16="http://schemas.microsoft.com/office/drawing/2014/main" id="{2BA667A1-5559-0B24-5A53-78BFC74FDC3A}"/>
              </a:ext>
            </a:extLst>
          </p:cNvPr>
          <p:cNvSpPr/>
          <p:nvPr/>
        </p:nvSpPr>
        <p:spPr>
          <a:xfrm>
            <a:off x="2643188" y="1486795"/>
            <a:ext cx="3857625" cy="2169914"/>
          </a:xfrm>
          <a:prstGeom prst="rect">
            <a:avLst/>
          </a:prstGeom>
          <a:solidFill>
            <a:srgbClr val="F1EC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257175"/>
            <a:endParaRPr lang="ar-SA" sz="443">
              <a:solidFill>
                <a:prstClr val="white"/>
              </a:solidFill>
              <a:latin typeface="Century Gothic" panose="020B0502020202020204"/>
              <a:cs typeface="Tahoma" panose="020B0604030504040204" pitchFamily="34" charset="0"/>
            </a:endParaRPr>
          </a:p>
        </p:txBody>
      </p:sp>
      <p:pic>
        <p:nvPicPr>
          <p:cNvPr id="4" name="Google Shape;995;p77">
            <a:extLst>
              <a:ext uri="{FF2B5EF4-FFF2-40B4-BE49-F238E27FC236}">
                <a16:creationId xmlns:a16="http://schemas.microsoft.com/office/drawing/2014/main" id="{F11D3F89-4181-EE74-096D-9E561946BD5E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776017" y="1785625"/>
            <a:ext cx="2536644" cy="1752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521;p45">
            <a:extLst>
              <a:ext uri="{FF2B5EF4-FFF2-40B4-BE49-F238E27FC236}">
                <a16:creationId xmlns:a16="http://schemas.microsoft.com/office/drawing/2014/main" id="{BDE58E8B-9A80-30A1-36D8-7D81ECD485D1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0409943">
            <a:off x="5473054" y="1802335"/>
            <a:ext cx="808778" cy="11306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522;p45">
            <a:extLst>
              <a:ext uri="{FF2B5EF4-FFF2-40B4-BE49-F238E27FC236}">
                <a16:creationId xmlns:a16="http://schemas.microsoft.com/office/drawing/2014/main" id="{5EEAEB44-3BCC-DC35-702A-85993873BB92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838897" y="2209191"/>
            <a:ext cx="621285" cy="9039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525;p45">
            <a:extLst>
              <a:ext uri="{FF2B5EF4-FFF2-40B4-BE49-F238E27FC236}">
                <a16:creationId xmlns:a16="http://schemas.microsoft.com/office/drawing/2014/main" id="{A23365D4-FCD5-1687-ECFD-AEE82F524785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700000">
            <a:off x="5444906" y="2558739"/>
            <a:ext cx="545897" cy="7942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524;p45">
            <a:extLst>
              <a:ext uri="{FF2B5EF4-FFF2-40B4-BE49-F238E27FC236}">
                <a16:creationId xmlns:a16="http://schemas.microsoft.com/office/drawing/2014/main" id="{6EACFE3B-C95C-FCB3-3816-28B0F9E13F6C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709121">
            <a:off x="5396610" y="2650623"/>
            <a:ext cx="972191" cy="99294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527;p45">
            <a:extLst>
              <a:ext uri="{FF2B5EF4-FFF2-40B4-BE49-F238E27FC236}">
                <a16:creationId xmlns:a16="http://schemas.microsoft.com/office/drawing/2014/main" id="{66F6B1BA-FB9A-9475-7E06-94FCEE63E9F7}"/>
              </a:ext>
            </a:extLst>
          </p:cNvPr>
          <p:cNvPicPr preferRelativeResize="0"/>
          <p:nvPr/>
        </p:nvPicPr>
        <p:blipFill rotWithShape="1">
          <a:blip r:embed="rId8">
            <a:alphaModFix/>
          </a:blip>
          <a:srcRect b="49137"/>
          <a:stretch/>
        </p:blipFill>
        <p:spPr>
          <a:xfrm>
            <a:off x="3840730" y="1524135"/>
            <a:ext cx="547141" cy="2859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IMG_0241">
            <a:hlinkClick r:id="" action="ppaction://media"/>
            <a:extLst>
              <a:ext uri="{FF2B5EF4-FFF2-40B4-BE49-F238E27FC236}">
                <a16:creationId xmlns:a16="http://schemas.microsoft.com/office/drawing/2014/main" id="{04CC3FFE-73A8-A035-C733-6D212890ECC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53784" y="1913888"/>
            <a:ext cx="2223834" cy="113633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52581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2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Rectangle 7061">
            <a:extLst>
              <a:ext uri="{FF2B5EF4-FFF2-40B4-BE49-F238E27FC236}">
                <a16:creationId xmlns:a16="http://schemas.microsoft.com/office/drawing/2014/main" id="{D7570687-51A6-B9C4-2370-5C795AEEDC7B}"/>
              </a:ext>
            </a:extLst>
          </p:cNvPr>
          <p:cNvSpPr/>
          <p:nvPr/>
        </p:nvSpPr>
        <p:spPr>
          <a:xfrm>
            <a:off x="1330784" y="2386358"/>
            <a:ext cx="2104674" cy="1444144"/>
          </a:xfrm>
          <a:custGeom>
            <a:avLst/>
            <a:gdLst>
              <a:gd name="connsiteX0" fmla="*/ 0 w 2104674"/>
              <a:gd name="connsiteY0" fmla="*/ 0 h 1444144"/>
              <a:gd name="connsiteX1" fmla="*/ 2104674 w 2104674"/>
              <a:gd name="connsiteY1" fmla="*/ 0 h 1444144"/>
              <a:gd name="connsiteX2" fmla="*/ 2104674 w 2104674"/>
              <a:gd name="connsiteY2" fmla="*/ 1444144 h 1444144"/>
              <a:gd name="connsiteX3" fmla="*/ 0 w 2104674"/>
              <a:gd name="connsiteY3" fmla="*/ 1444144 h 1444144"/>
              <a:gd name="connsiteX4" fmla="*/ 0 w 2104674"/>
              <a:gd name="connsiteY4" fmla="*/ 0 h 1444144"/>
              <a:gd name="connsiteX0" fmla="*/ 0 w 2104674"/>
              <a:gd name="connsiteY0" fmla="*/ 0 h 1444144"/>
              <a:gd name="connsiteX1" fmla="*/ 2104674 w 2104674"/>
              <a:gd name="connsiteY1" fmla="*/ 0 h 1444144"/>
              <a:gd name="connsiteX2" fmla="*/ 2104674 w 2104674"/>
              <a:gd name="connsiteY2" fmla="*/ 1444144 h 1444144"/>
              <a:gd name="connsiteX3" fmla="*/ 0 w 2104674"/>
              <a:gd name="connsiteY3" fmla="*/ 1444144 h 1444144"/>
              <a:gd name="connsiteX4" fmla="*/ 0 w 2104674"/>
              <a:gd name="connsiteY4" fmla="*/ 0 h 1444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4674" h="1444144" fill="none" extrusionOk="0">
                <a:moveTo>
                  <a:pt x="0" y="0"/>
                </a:moveTo>
                <a:cubicBezTo>
                  <a:pt x="354032" y="46699"/>
                  <a:pt x="1107908" y="32492"/>
                  <a:pt x="2104674" y="0"/>
                </a:cubicBezTo>
                <a:cubicBezTo>
                  <a:pt x="2161378" y="565260"/>
                  <a:pt x="2139508" y="1141397"/>
                  <a:pt x="2104674" y="1444144"/>
                </a:cubicBezTo>
                <a:cubicBezTo>
                  <a:pt x="1836720" y="1481060"/>
                  <a:pt x="367820" y="1416117"/>
                  <a:pt x="0" y="1444144"/>
                </a:cubicBezTo>
                <a:cubicBezTo>
                  <a:pt x="-31001" y="1158829"/>
                  <a:pt x="-49882" y="490636"/>
                  <a:pt x="0" y="0"/>
                </a:cubicBezTo>
                <a:close/>
              </a:path>
              <a:path w="2104674" h="1444144" stroke="0" extrusionOk="0">
                <a:moveTo>
                  <a:pt x="0" y="0"/>
                </a:moveTo>
                <a:cubicBezTo>
                  <a:pt x="740394" y="-57642"/>
                  <a:pt x="1702348" y="109879"/>
                  <a:pt x="2104674" y="0"/>
                </a:cubicBezTo>
                <a:cubicBezTo>
                  <a:pt x="2032019" y="297151"/>
                  <a:pt x="2026648" y="1284309"/>
                  <a:pt x="2104674" y="1444144"/>
                </a:cubicBezTo>
                <a:cubicBezTo>
                  <a:pt x="1410436" y="1551242"/>
                  <a:pt x="542552" y="1468745"/>
                  <a:pt x="0" y="1444144"/>
                </a:cubicBezTo>
                <a:cubicBezTo>
                  <a:pt x="28210" y="800223"/>
                  <a:pt x="13810" y="213480"/>
                  <a:pt x="0" y="0"/>
                </a:cubicBezTo>
                <a:close/>
              </a:path>
              <a:path w="2104674" h="1444144" fill="none" stroke="0" extrusionOk="0">
                <a:moveTo>
                  <a:pt x="0" y="0"/>
                </a:moveTo>
                <a:cubicBezTo>
                  <a:pt x="323180" y="99938"/>
                  <a:pt x="1100764" y="-22333"/>
                  <a:pt x="2104674" y="0"/>
                </a:cubicBezTo>
                <a:cubicBezTo>
                  <a:pt x="2133483" y="556329"/>
                  <a:pt x="2086510" y="1182116"/>
                  <a:pt x="2104674" y="1444144"/>
                </a:cubicBezTo>
                <a:cubicBezTo>
                  <a:pt x="1831331" y="1474455"/>
                  <a:pt x="445542" y="1386774"/>
                  <a:pt x="0" y="1444144"/>
                </a:cubicBezTo>
                <a:cubicBezTo>
                  <a:pt x="-31982" y="1176708"/>
                  <a:pt x="-32475" y="541598"/>
                  <a:pt x="0" y="0"/>
                </a:cubicBezTo>
                <a:close/>
              </a:path>
            </a:pathLst>
          </a:custGeom>
          <a:solidFill>
            <a:schemeClr val="bg2"/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2228945320">
                  <a:custGeom>
                    <a:avLst/>
                    <a:gdLst>
                      <a:gd name="connsiteX0" fmla="*/ 0 w 3741643"/>
                      <a:gd name="connsiteY0" fmla="*/ 0 h 2567367"/>
                      <a:gd name="connsiteX1" fmla="*/ 3741643 w 3741643"/>
                      <a:gd name="connsiteY1" fmla="*/ 0 h 2567367"/>
                      <a:gd name="connsiteX2" fmla="*/ 3741643 w 3741643"/>
                      <a:gd name="connsiteY2" fmla="*/ 2567367 h 2567367"/>
                      <a:gd name="connsiteX3" fmla="*/ 0 w 3741643"/>
                      <a:gd name="connsiteY3" fmla="*/ 2567367 h 2567367"/>
                      <a:gd name="connsiteX4" fmla="*/ 0 w 3741643"/>
                      <a:gd name="connsiteY4" fmla="*/ 0 h 256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41643" h="2567367" fill="none" extrusionOk="0">
                        <a:moveTo>
                          <a:pt x="0" y="0"/>
                        </a:moveTo>
                        <a:cubicBezTo>
                          <a:pt x="570478" y="100118"/>
                          <a:pt x="1988130" y="-32452"/>
                          <a:pt x="3741643" y="0"/>
                        </a:cubicBezTo>
                        <a:cubicBezTo>
                          <a:pt x="3766571" y="994720"/>
                          <a:pt x="3754808" y="2025160"/>
                          <a:pt x="3741643" y="2567367"/>
                        </a:cubicBezTo>
                        <a:cubicBezTo>
                          <a:pt x="3233606" y="2624918"/>
                          <a:pt x="814486" y="2499049"/>
                          <a:pt x="0" y="2567367"/>
                        </a:cubicBezTo>
                        <a:cubicBezTo>
                          <a:pt x="-3429" y="2200749"/>
                          <a:pt x="-68852" y="969200"/>
                          <a:pt x="0" y="0"/>
                        </a:cubicBezTo>
                        <a:close/>
                      </a:path>
                      <a:path w="3741643" h="2567367" stroke="0" extrusionOk="0">
                        <a:moveTo>
                          <a:pt x="0" y="0"/>
                        </a:moveTo>
                        <a:cubicBezTo>
                          <a:pt x="1292757" y="-66884"/>
                          <a:pt x="2988082" y="156484"/>
                          <a:pt x="3741643" y="0"/>
                        </a:cubicBezTo>
                        <a:cubicBezTo>
                          <a:pt x="3644901" y="547448"/>
                          <a:pt x="3589991" y="2307926"/>
                          <a:pt x="3741643" y="2567367"/>
                        </a:cubicBezTo>
                        <a:cubicBezTo>
                          <a:pt x="2512861" y="2637204"/>
                          <a:pt x="956176" y="2624894"/>
                          <a:pt x="0" y="2567367"/>
                        </a:cubicBezTo>
                        <a:cubicBezTo>
                          <a:pt x="104620" y="1409501"/>
                          <a:pt x="63770" y="396658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ln>
                <a:solidFill>
                  <a:srgbClr val="C00000"/>
                </a:solidFill>
              </a:ln>
              <a:solidFill>
                <a:srgbClr val="C00000"/>
              </a:solidFill>
              <a:latin typeface="Arial"/>
            </a:endParaRPr>
          </a:p>
        </p:txBody>
      </p:sp>
      <p:sp>
        <p:nvSpPr>
          <p:cNvPr id="7060" name="Google Shape;6615;p66">
            <a:extLst>
              <a:ext uri="{FF2B5EF4-FFF2-40B4-BE49-F238E27FC236}">
                <a16:creationId xmlns:a16="http://schemas.microsoft.com/office/drawing/2014/main" id="{16C9E137-EE6C-B236-A2E5-A939F7E81301}"/>
              </a:ext>
            </a:extLst>
          </p:cNvPr>
          <p:cNvSpPr/>
          <p:nvPr/>
        </p:nvSpPr>
        <p:spPr>
          <a:xfrm>
            <a:off x="6106755" y="1182015"/>
            <a:ext cx="1445812" cy="528245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r>
              <a:rPr lang="en-US" sz="1800" b="1" dirty="0">
                <a:ea typeface="+mn-ea"/>
              </a:rPr>
              <a:t> </a:t>
            </a:r>
            <a:r>
              <a:rPr lang="en-US" sz="1800" b="1" dirty="0">
                <a:solidFill>
                  <a:srgbClr val="002D38"/>
                </a:solidFill>
                <a:latin typeface="Comic Sans MS" panose="030F0902030302020204" pitchFamily="66" charset="0"/>
              </a:rPr>
              <a:t>Wednesday</a:t>
            </a:r>
            <a:endParaRPr sz="1800" b="1" dirty="0">
              <a:ea typeface="+mn-ea"/>
            </a:endParaRPr>
          </a:p>
        </p:txBody>
      </p:sp>
      <p:sp>
        <p:nvSpPr>
          <p:cNvPr id="7059" name="Google Shape;6615;p66">
            <a:extLst>
              <a:ext uri="{FF2B5EF4-FFF2-40B4-BE49-F238E27FC236}">
                <a16:creationId xmlns:a16="http://schemas.microsoft.com/office/drawing/2014/main" id="{77E56BF3-1504-A28A-8AA1-C82C0A1FBAE3}"/>
              </a:ext>
            </a:extLst>
          </p:cNvPr>
          <p:cNvSpPr/>
          <p:nvPr/>
        </p:nvSpPr>
        <p:spPr>
          <a:xfrm>
            <a:off x="6308214" y="757358"/>
            <a:ext cx="917298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7058" name="Google Shape;6615;p66">
            <a:extLst>
              <a:ext uri="{FF2B5EF4-FFF2-40B4-BE49-F238E27FC236}">
                <a16:creationId xmlns:a16="http://schemas.microsoft.com/office/drawing/2014/main" id="{2E8BBE1B-168B-E2A4-355E-27C6177907CA}"/>
              </a:ext>
            </a:extLst>
          </p:cNvPr>
          <p:cNvSpPr/>
          <p:nvPr/>
        </p:nvSpPr>
        <p:spPr>
          <a:xfrm>
            <a:off x="4929972" y="665065"/>
            <a:ext cx="1092322" cy="442477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7056" name="Google Shape;6615;p66">
            <a:extLst>
              <a:ext uri="{FF2B5EF4-FFF2-40B4-BE49-F238E27FC236}">
                <a16:creationId xmlns:a16="http://schemas.microsoft.com/office/drawing/2014/main" id="{0D0BDB64-606B-F81D-E42F-E695272593CC}"/>
              </a:ext>
            </a:extLst>
          </p:cNvPr>
          <p:cNvSpPr/>
          <p:nvPr/>
        </p:nvSpPr>
        <p:spPr>
          <a:xfrm>
            <a:off x="2682698" y="748974"/>
            <a:ext cx="752761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00" name="Google Shape;6600;p66"/>
          <p:cNvSpPr/>
          <p:nvPr/>
        </p:nvSpPr>
        <p:spPr>
          <a:xfrm>
            <a:off x="2123687" y="1920662"/>
            <a:ext cx="226350" cy="22635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01" name="Google Shape;6601;p66"/>
          <p:cNvSpPr/>
          <p:nvPr/>
        </p:nvSpPr>
        <p:spPr>
          <a:xfrm>
            <a:off x="3685956" y="1920662"/>
            <a:ext cx="226350" cy="22635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03" name="Google Shape;6603;p66"/>
          <p:cNvSpPr/>
          <p:nvPr/>
        </p:nvSpPr>
        <p:spPr>
          <a:xfrm>
            <a:off x="6798212" y="1920662"/>
            <a:ext cx="226350" cy="22635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7195159" y="751716"/>
            <a:ext cx="674465" cy="675836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15" name="Google Shape;6615;p66"/>
          <p:cNvSpPr/>
          <p:nvPr/>
        </p:nvSpPr>
        <p:spPr>
          <a:xfrm>
            <a:off x="1831764" y="648119"/>
            <a:ext cx="752761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90" name="Google Shape;6690;p66"/>
          <p:cNvSpPr/>
          <p:nvPr/>
        </p:nvSpPr>
        <p:spPr>
          <a:xfrm>
            <a:off x="2813005" y="1416709"/>
            <a:ext cx="424508" cy="25057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 defTabSz="685784"/>
            <a:r>
              <a:rPr lang="en-US" sz="1575" b="1" dirty="0">
                <a:ea typeface="+mn-ea"/>
              </a:rPr>
              <a:t>19</a:t>
            </a:r>
            <a:endParaRPr sz="1575" b="1" dirty="0">
              <a:ea typeface="+mn-ea"/>
            </a:endParaRPr>
          </a:p>
        </p:txBody>
      </p:sp>
      <p:sp>
        <p:nvSpPr>
          <p:cNvPr id="6691" name="Google Shape;6691;p66"/>
          <p:cNvSpPr/>
          <p:nvPr/>
        </p:nvSpPr>
        <p:spPr>
          <a:xfrm>
            <a:off x="6038607" y="1822992"/>
            <a:ext cx="340790" cy="18710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93" name="Google Shape;6693;p66"/>
          <p:cNvSpPr/>
          <p:nvPr/>
        </p:nvSpPr>
        <p:spPr>
          <a:xfrm>
            <a:off x="1272546" y="4040926"/>
            <a:ext cx="485948" cy="26256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2036493" y="1841779"/>
            <a:ext cx="469103" cy="463586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1200121" y="3977332"/>
            <a:ext cx="593039" cy="462401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7344571" y="1698552"/>
            <a:ext cx="583832" cy="38055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 dirty="0">
                <a:ea typeface="+mn-ea"/>
              </a:endParaRPr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1299732" y="1371791"/>
            <a:ext cx="1284793" cy="426492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6445408" y="2761866"/>
            <a:ext cx="755327" cy="839299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2761880" y="3920057"/>
            <a:ext cx="474941" cy="465303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defTabSz="685784" rtl="1"/>
              <a:endParaRPr sz="1050">
                <a:ea typeface="+mn-ea"/>
              </a:endParaRPr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defTabSz="685784" rtl="1"/>
              <a:endParaRPr sz="1050">
                <a:ea typeface="+mn-ea"/>
              </a:endParaRPr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3671569" y="2166925"/>
            <a:ext cx="4228035" cy="490946"/>
          </a:xfrm>
          <a:custGeom>
            <a:avLst/>
            <a:gdLst>
              <a:gd name="connsiteX0" fmla="*/ 0 w 4228035"/>
              <a:gd name="connsiteY0" fmla="*/ 81825 h 490946"/>
              <a:gd name="connsiteX1" fmla="*/ 81825 w 4228035"/>
              <a:gd name="connsiteY1" fmla="*/ 0 h 490946"/>
              <a:gd name="connsiteX2" fmla="*/ 329383 w 4228035"/>
              <a:gd name="connsiteY2" fmla="*/ 0 h 490946"/>
              <a:gd name="connsiteX3" fmla="*/ 617585 w 4228035"/>
              <a:gd name="connsiteY3" fmla="*/ 0 h 490946"/>
              <a:gd name="connsiteX4" fmla="*/ 1027718 w 4228035"/>
              <a:gd name="connsiteY4" fmla="*/ 0 h 490946"/>
              <a:gd name="connsiteX5" fmla="*/ 1397208 w 4228035"/>
              <a:gd name="connsiteY5" fmla="*/ 0 h 490946"/>
              <a:gd name="connsiteX6" fmla="*/ 1766697 w 4228035"/>
              <a:gd name="connsiteY6" fmla="*/ 0 h 490946"/>
              <a:gd name="connsiteX7" fmla="*/ 2176830 w 4228035"/>
              <a:gd name="connsiteY7" fmla="*/ 0 h 490946"/>
              <a:gd name="connsiteX8" fmla="*/ 2505676 w 4228035"/>
              <a:gd name="connsiteY8" fmla="*/ 0 h 490946"/>
              <a:gd name="connsiteX9" fmla="*/ 2753234 w 4228035"/>
              <a:gd name="connsiteY9" fmla="*/ 0 h 490946"/>
              <a:gd name="connsiteX10" fmla="*/ 3163367 w 4228035"/>
              <a:gd name="connsiteY10" fmla="*/ 0 h 490946"/>
              <a:gd name="connsiteX11" fmla="*/ 3614144 w 4228035"/>
              <a:gd name="connsiteY11" fmla="*/ 0 h 490946"/>
              <a:gd name="connsiteX12" fmla="*/ 4146209 w 4228035"/>
              <a:gd name="connsiteY12" fmla="*/ 0 h 490946"/>
              <a:gd name="connsiteX13" fmla="*/ 4228035 w 4228035"/>
              <a:gd name="connsiteY13" fmla="*/ 81825 h 490946"/>
              <a:gd name="connsiteX14" fmla="*/ 4228035 w 4228035"/>
              <a:gd name="connsiteY14" fmla="*/ 409120 h 490946"/>
              <a:gd name="connsiteX15" fmla="*/ 4146209 w 4228035"/>
              <a:gd name="connsiteY15" fmla="*/ 490946 h 490946"/>
              <a:gd name="connsiteX16" fmla="*/ 3736075 w 4228035"/>
              <a:gd name="connsiteY16" fmla="*/ 490946 h 490946"/>
              <a:gd name="connsiteX17" fmla="*/ 3447874 w 4228035"/>
              <a:gd name="connsiteY17" fmla="*/ 490946 h 490946"/>
              <a:gd name="connsiteX18" fmla="*/ 2997097 w 4228035"/>
              <a:gd name="connsiteY18" fmla="*/ 490946 h 490946"/>
              <a:gd name="connsiteX19" fmla="*/ 2546320 w 4228035"/>
              <a:gd name="connsiteY19" fmla="*/ 490946 h 490946"/>
              <a:gd name="connsiteX20" fmla="*/ 2258118 w 4228035"/>
              <a:gd name="connsiteY20" fmla="*/ 490946 h 490946"/>
              <a:gd name="connsiteX21" fmla="*/ 1807341 w 4228035"/>
              <a:gd name="connsiteY21" fmla="*/ 490946 h 490946"/>
              <a:gd name="connsiteX22" fmla="*/ 1397208 w 4228035"/>
              <a:gd name="connsiteY22" fmla="*/ 490946 h 490946"/>
              <a:gd name="connsiteX23" fmla="*/ 1109006 w 4228035"/>
              <a:gd name="connsiteY23" fmla="*/ 490946 h 490946"/>
              <a:gd name="connsiteX24" fmla="*/ 739517 w 4228035"/>
              <a:gd name="connsiteY24" fmla="*/ 490946 h 490946"/>
              <a:gd name="connsiteX25" fmla="*/ 451315 w 4228035"/>
              <a:gd name="connsiteY25" fmla="*/ 490946 h 490946"/>
              <a:gd name="connsiteX26" fmla="*/ 81825 w 4228035"/>
              <a:gd name="connsiteY26" fmla="*/ 490946 h 490946"/>
              <a:gd name="connsiteX27" fmla="*/ 0 w 4228035"/>
              <a:gd name="connsiteY27" fmla="*/ 409120 h 490946"/>
              <a:gd name="connsiteX28" fmla="*/ 0 w 4228035"/>
              <a:gd name="connsiteY28" fmla="*/ 81825 h 490946"/>
              <a:gd name="connsiteX0" fmla="*/ 0 w 4228035"/>
              <a:gd name="connsiteY0" fmla="*/ 81825 h 490946"/>
              <a:gd name="connsiteX1" fmla="*/ 81825 w 4228035"/>
              <a:gd name="connsiteY1" fmla="*/ 0 h 490946"/>
              <a:gd name="connsiteX2" fmla="*/ 370027 w 4228035"/>
              <a:gd name="connsiteY2" fmla="*/ 0 h 490946"/>
              <a:gd name="connsiteX3" fmla="*/ 698873 w 4228035"/>
              <a:gd name="connsiteY3" fmla="*/ 0 h 490946"/>
              <a:gd name="connsiteX4" fmla="*/ 1068362 w 4228035"/>
              <a:gd name="connsiteY4" fmla="*/ 0 h 490946"/>
              <a:gd name="connsiteX5" fmla="*/ 1315920 w 4228035"/>
              <a:gd name="connsiteY5" fmla="*/ 0 h 490946"/>
              <a:gd name="connsiteX6" fmla="*/ 1766697 w 4228035"/>
              <a:gd name="connsiteY6" fmla="*/ 0 h 490946"/>
              <a:gd name="connsiteX7" fmla="*/ 2095543 w 4228035"/>
              <a:gd name="connsiteY7" fmla="*/ 0 h 490946"/>
              <a:gd name="connsiteX8" fmla="*/ 2424388 w 4228035"/>
              <a:gd name="connsiteY8" fmla="*/ 0 h 490946"/>
              <a:gd name="connsiteX9" fmla="*/ 2793877 w 4228035"/>
              <a:gd name="connsiteY9" fmla="*/ 0 h 490946"/>
              <a:gd name="connsiteX10" fmla="*/ 3041435 w 4228035"/>
              <a:gd name="connsiteY10" fmla="*/ 0 h 490946"/>
              <a:gd name="connsiteX11" fmla="*/ 3451569 w 4228035"/>
              <a:gd name="connsiteY11" fmla="*/ 0 h 490946"/>
              <a:gd name="connsiteX12" fmla="*/ 3699126 w 4228035"/>
              <a:gd name="connsiteY12" fmla="*/ 0 h 490946"/>
              <a:gd name="connsiteX13" fmla="*/ 4146209 w 4228035"/>
              <a:gd name="connsiteY13" fmla="*/ 0 h 490946"/>
              <a:gd name="connsiteX14" fmla="*/ 4228035 w 4228035"/>
              <a:gd name="connsiteY14" fmla="*/ 81825 h 490946"/>
              <a:gd name="connsiteX15" fmla="*/ 4228035 w 4228035"/>
              <a:gd name="connsiteY15" fmla="*/ 409120 h 490946"/>
              <a:gd name="connsiteX16" fmla="*/ 4146209 w 4228035"/>
              <a:gd name="connsiteY16" fmla="*/ 490946 h 490946"/>
              <a:gd name="connsiteX17" fmla="*/ 3817363 w 4228035"/>
              <a:gd name="connsiteY17" fmla="*/ 490946 h 490946"/>
              <a:gd name="connsiteX18" fmla="*/ 3569805 w 4228035"/>
              <a:gd name="connsiteY18" fmla="*/ 490946 h 490946"/>
              <a:gd name="connsiteX19" fmla="*/ 3119028 w 4228035"/>
              <a:gd name="connsiteY19" fmla="*/ 490946 h 490946"/>
              <a:gd name="connsiteX20" fmla="*/ 2668251 w 4228035"/>
              <a:gd name="connsiteY20" fmla="*/ 490946 h 490946"/>
              <a:gd name="connsiteX21" fmla="*/ 2217474 w 4228035"/>
              <a:gd name="connsiteY21" fmla="*/ 490946 h 490946"/>
              <a:gd name="connsiteX22" fmla="*/ 1807341 w 4228035"/>
              <a:gd name="connsiteY22" fmla="*/ 490946 h 490946"/>
              <a:gd name="connsiteX23" fmla="*/ 1478495 w 4228035"/>
              <a:gd name="connsiteY23" fmla="*/ 490946 h 490946"/>
              <a:gd name="connsiteX24" fmla="*/ 1149650 w 4228035"/>
              <a:gd name="connsiteY24" fmla="*/ 490946 h 490946"/>
              <a:gd name="connsiteX25" fmla="*/ 698873 w 4228035"/>
              <a:gd name="connsiteY25" fmla="*/ 490946 h 490946"/>
              <a:gd name="connsiteX26" fmla="*/ 81825 w 4228035"/>
              <a:gd name="connsiteY26" fmla="*/ 490946 h 490946"/>
              <a:gd name="connsiteX27" fmla="*/ 0 w 4228035"/>
              <a:gd name="connsiteY27" fmla="*/ 409120 h 490946"/>
              <a:gd name="connsiteX28" fmla="*/ 0 w 4228035"/>
              <a:gd name="connsiteY28" fmla="*/ 81825 h 49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28035" h="490946" fill="none" extrusionOk="0">
                <a:moveTo>
                  <a:pt x="0" y="81825"/>
                </a:moveTo>
                <a:cubicBezTo>
                  <a:pt x="-15060" y="38012"/>
                  <a:pt x="43022" y="-6585"/>
                  <a:pt x="81825" y="0"/>
                </a:cubicBezTo>
                <a:cubicBezTo>
                  <a:pt x="144444" y="-4079"/>
                  <a:pt x="252570" y="-13229"/>
                  <a:pt x="329383" y="0"/>
                </a:cubicBezTo>
                <a:cubicBezTo>
                  <a:pt x="394295" y="4624"/>
                  <a:pt x="519187" y="-3145"/>
                  <a:pt x="617585" y="0"/>
                </a:cubicBezTo>
                <a:cubicBezTo>
                  <a:pt x="716078" y="9617"/>
                  <a:pt x="876639" y="15781"/>
                  <a:pt x="1027718" y="0"/>
                </a:cubicBezTo>
                <a:cubicBezTo>
                  <a:pt x="1186946" y="20166"/>
                  <a:pt x="1308068" y="7207"/>
                  <a:pt x="1397208" y="0"/>
                </a:cubicBezTo>
                <a:cubicBezTo>
                  <a:pt x="1469230" y="-14806"/>
                  <a:pt x="1616073" y="8269"/>
                  <a:pt x="1766697" y="0"/>
                </a:cubicBezTo>
                <a:cubicBezTo>
                  <a:pt x="1918451" y="-1475"/>
                  <a:pt x="1992294" y="10241"/>
                  <a:pt x="2176830" y="0"/>
                </a:cubicBezTo>
                <a:cubicBezTo>
                  <a:pt x="2372889" y="-17230"/>
                  <a:pt x="2361675" y="14066"/>
                  <a:pt x="2505676" y="0"/>
                </a:cubicBezTo>
                <a:cubicBezTo>
                  <a:pt x="2651703" y="-13590"/>
                  <a:pt x="2657662" y="6070"/>
                  <a:pt x="2753234" y="0"/>
                </a:cubicBezTo>
                <a:cubicBezTo>
                  <a:pt x="2844197" y="-3223"/>
                  <a:pt x="2961566" y="-26798"/>
                  <a:pt x="3163367" y="0"/>
                </a:cubicBezTo>
                <a:cubicBezTo>
                  <a:pt x="3345872" y="7897"/>
                  <a:pt x="3465267" y="-7891"/>
                  <a:pt x="3614144" y="0"/>
                </a:cubicBezTo>
                <a:cubicBezTo>
                  <a:pt x="3784526" y="30982"/>
                  <a:pt x="3912500" y="5672"/>
                  <a:pt x="4146209" y="0"/>
                </a:cubicBezTo>
                <a:cubicBezTo>
                  <a:pt x="4208482" y="7169"/>
                  <a:pt x="4223411" y="37961"/>
                  <a:pt x="4228035" y="81825"/>
                </a:cubicBezTo>
                <a:cubicBezTo>
                  <a:pt x="4219010" y="168782"/>
                  <a:pt x="4221420" y="305308"/>
                  <a:pt x="4228035" y="409120"/>
                </a:cubicBezTo>
                <a:cubicBezTo>
                  <a:pt x="4225136" y="448901"/>
                  <a:pt x="4195204" y="476438"/>
                  <a:pt x="4146209" y="490946"/>
                </a:cubicBezTo>
                <a:cubicBezTo>
                  <a:pt x="4063297" y="472272"/>
                  <a:pt x="3837871" y="492800"/>
                  <a:pt x="3736075" y="490946"/>
                </a:cubicBezTo>
                <a:cubicBezTo>
                  <a:pt x="3631081" y="471911"/>
                  <a:pt x="3555749" y="490081"/>
                  <a:pt x="3447874" y="490946"/>
                </a:cubicBezTo>
                <a:cubicBezTo>
                  <a:pt x="3356055" y="502890"/>
                  <a:pt x="3122035" y="498781"/>
                  <a:pt x="2997097" y="490946"/>
                </a:cubicBezTo>
                <a:cubicBezTo>
                  <a:pt x="2878349" y="525365"/>
                  <a:pt x="2746770" y="484159"/>
                  <a:pt x="2546320" y="490946"/>
                </a:cubicBezTo>
                <a:cubicBezTo>
                  <a:pt x="2369520" y="484574"/>
                  <a:pt x="2312131" y="497882"/>
                  <a:pt x="2258118" y="490946"/>
                </a:cubicBezTo>
                <a:cubicBezTo>
                  <a:pt x="2204438" y="519053"/>
                  <a:pt x="2033207" y="466632"/>
                  <a:pt x="1807341" y="490946"/>
                </a:cubicBezTo>
                <a:cubicBezTo>
                  <a:pt x="1613980" y="488653"/>
                  <a:pt x="1573344" y="478043"/>
                  <a:pt x="1397208" y="490946"/>
                </a:cubicBezTo>
                <a:cubicBezTo>
                  <a:pt x="1218874" y="505640"/>
                  <a:pt x="1229375" y="500545"/>
                  <a:pt x="1109006" y="490946"/>
                </a:cubicBezTo>
                <a:cubicBezTo>
                  <a:pt x="992146" y="489628"/>
                  <a:pt x="818227" y="514310"/>
                  <a:pt x="739517" y="490946"/>
                </a:cubicBezTo>
                <a:cubicBezTo>
                  <a:pt x="630422" y="469761"/>
                  <a:pt x="539625" y="474922"/>
                  <a:pt x="451315" y="490946"/>
                </a:cubicBezTo>
                <a:cubicBezTo>
                  <a:pt x="400910" y="501662"/>
                  <a:pt x="204533" y="489802"/>
                  <a:pt x="81825" y="490946"/>
                </a:cubicBezTo>
                <a:cubicBezTo>
                  <a:pt x="33188" y="492958"/>
                  <a:pt x="-2643" y="445603"/>
                  <a:pt x="0" y="409120"/>
                </a:cubicBezTo>
                <a:cubicBezTo>
                  <a:pt x="692" y="342508"/>
                  <a:pt x="7066" y="232258"/>
                  <a:pt x="0" y="81825"/>
                </a:cubicBezTo>
                <a:close/>
              </a:path>
              <a:path w="4228035" h="490946" stroke="0" extrusionOk="0">
                <a:moveTo>
                  <a:pt x="0" y="81825"/>
                </a:moveTo>
                <a:cubicBezTo>
                  <a:pt x="-3832" y="40522"/>
                  <a:pt x="38338" y="194"/>
                  <a:pt x="81825" y="0"/>
                </a:cubicBezTo>
                <a:cubicBezTo>
                  <a:pt x="183971" y="-2807"/>
                  <a:pt x="247436" y="-3842"/>
                  <a:pt x="370027" y="0"/>
                </a:cubicBezTo>
                <a:cubicBezTo>
                  <a:pt x="492608" y="-3544"/>
                  <a:pt x="562724" y="11354"/>
                  <a:pt x="698873" y="0"/>
                </a:cubicBezTo>
                <a:cubicBezTo>
                  <a:pt x="844256" y="-2412"/>
                  <a:pt x="932880" y="1315"/>
                  <a:pt x="1068362" y="0"/>
                </a:cubicBezTo>
                <a:cubicBezTo>
                  <a:pt x="1185674" y="-2645"/>
                  <a:pt x="1229553" y="-5780"/>
                  <a:pt x="1315920" y="0"/>
                </a:cubicBezTo>
                <a:cubicBezTo>
                  <a:pt x="1414499" y="-27536"/>
                  <a:pt x="1592295" y="13110"/>
                  <a:pt x="1766697" y="0"/>
                </a:cubicBezTo>
                <a:cubicBezTo>
                  <a:pt x="1954887" y="13073"/>
                  <a:pt x="2021113" y="9429"/>
                  <a:pt x="2095543" y="0"/>
                </a:cubicBezTo>
                <a:cubicBezTo>
                  <a:pt x="2176247" y="-2127"/>
                  <a:pt x="2321207" y="990"/>
                  <a:pt x="2424388" y="0"/>
                </a:cubicBezTo>
                <a:cubicBezTo>
                  <a:pt x="2526225" y="-33200"/>
                  <a:pt x="2708543" y="1322"/>
                  <a:pt x="2793877" y="0"/>
                </a:cubicBezTo>
                <a:cubicBezTo>
                  <a:pt x="2885970" y="15313"/>
                  <a:pt x="2977321" y="-12985"/>
                  <a:pt x="3041435" y="0"/>
                </a:cubicBezTo>
                <a:cubicBezTo>
                  <a:pt x="3081818" y="14040"/>
                  <a:pt x="3250423" y="-8369"/>
                  <a:pt x="3451569" y="0"/>
                </a:cubicBezTo>
                <a:cubicBezTo>
                  <a:pt x="3650394" y="-4611"/>
                  <a:pt x="3611822" y="-9419"/>
                  <a:pt x="3699126" y="0"/>
                </a:cubicBezTo>
                <a:cubicBezTo>
                  <a:pt x="3805665" y="-39"/>
                  <a:pt x="3935949" y="-19779"/>
                  <a:pt x="4146209" y="0"/>
                </a:cubicBezTo>
                <a:cubicBezTo>
                  <a:pt x="4191293" y="5952"/>
                  <a:pt x="4226731" y="35986"/>
                  <a:pt x="4228035" y="81825"/>
                </a:cubicBezTo>
                <a:cubicBezTo>
                  <a:pt x="4201290" y="212892"/>
                  <a:pt x="4225098" y="332882"/>
                  <a:pt x="4228035" y="409120"/>
                </a:cubicBezTo>
                <a:cubicBezTo>
                  <a:pt x="4235631" y="462420"/>
                  <a:pt x="4193355" y="495785"/>
                  <a:pt x="4146209" y="490946"/>
                </a:cubicBezTo>
                <a:cubicBezTo>
                  <a:pt x="4046652" y="494580"/>
                  <a:pt x="3887764" y="491359"/>
                  <a:pt x="3817363" y="490946"/>
                </a:cubicBezTo>
                <a:cubicBezTo>
                  <a:pt x="3734651" y="469348"/>
                  <a:pt x="3650868" y="504822"/>
                  <a:pt x="3569805" y="490946"/>
                </a:cubicBezTo>
                <a:cubicBezTo>
                  <a:pt x="3491207" y="483449"/>
                  <a:pt x="3334520" y="447774"/>
                  <a:pt x="3119028" y="490946"/>
                </a:cubicBezTo>
                <a:cubicBezTo>
                  <a:pt x="2895805" y="500844"/>
                  <a:pt x="2798635" y="457467"/>
                  <a:pt x="2668251" y="490946"/>
                </a:cubicBezTo>
                <a:cubicBezTo>
                  <a:pt x="2543035" y="514273"/>
                  <a:pt x="2358096" y="515043"/>
                  <a:pt x="2217474" y="490946"/>
                </a:cubicBezTo>
                <a:cubicBezTo>
                  <a:pt x="2074145" y="471181"/>
                  <a:pt x="2001331" y="501992"/>
                  <a:pt x="1807341" y="490946"/>
                </a:cubicBezTo>
                <a:cubicBezTo>
                  <a:pt x="1607623" y="486832"/>
                  <a:pt x="1586545" y="490228"/>
                  <a:pt x="1478495" y="490946"/>
                </a:cubicBezTo>
                <a:cubicBezTo>
                  <a:pt x="1363579" y="485815"/>
                  <a:pt x="1317592" y="484759"/>
                  <a:pt x="1149650" y="490946"/>
                </a:cubicBezTo>
                <a:cubicBezTo>
                  <a:pt x="979439" y="494410"/>
                  <a:pt x="843355" y="498584"/>
                  <a:pt x="698873" y="490946"/>
                </a:cubicBezTo>
                <a:cubicBezTo>
                  <a:pt x="569598" y="497591"/>
                  <a:pt x="320582" y="497169"/>
                  <a:pt x="81825" y="490946"/>
                </a:cubicBezTo>
                <a:cubicBezTo>
                  <a:pt x="36305" y="490100"/>
                  <a:pt x="4249" y="448608"/>
                  <a:pt x="0" y="409120"/>
                </a:cubicBezTo>
                <a:cubicBezTo>
                  <a:pt x="-18637" y="284552"/>
                  <a:pt x="-2844" y="196262"/>
                  <a:pt x="0" y="81825"/>
                </a:cubicBezTo>
                <a:close/>
              </a:path>
              <a:path w="4228035" h="490946" fill="none" stroke="0" extrusionOk="0">
                <a:moveTo>
                  <a:pt x="0" y="81825"/>
                </a:moveTo>
                <a:cubicBezTo>
                  <a:pt x="-16214" y="41946"/>
                  <a:pt x="30007" y="-1576"/>
                  <a:pt x="81825" y="0"/>
                </a:cubicBezTo>
                <a:cubicBezTo>
                  <a:pt x="156459" y="-5985"/>
                  <a:pt x="258042" y="-1447"/>
                  <a:pt x="329383" y="0"/>
                </a:cubicBezTo>
                <a:cubicBezTo>
                  <a:pt x="424804" y="7828"/>
                  <a:pt x="512924" y="-8209"/>
                  <a:pt x="617585" y="0"/>
                </a:cubicBezTo>
                <a:cubicBezTo>
                  <a:pt x="741719" y="5511"/>
                  <a:pt x="882891" y="-9387"/>
                  <a:pt x="1027718" y="0"/>
                </a:cubicBezTo>
                <a:cubicBezTo>
                  <a:pt x="1184632" y="20839"/>
                  <a:pt x="1335478" y="6732"/>
                  <a:pt x="1397208" y="0"/>
                </a:cubicBezTo>
                <a:cubicBezTo>
                  <a:pt x="1491129" y="3392"/>
                  <a:pt x="1592517" y="15075"/>
                  <a:pt x="1766697" y="0"/>
                </a:cubicBezTo>
                <a:cubicBezTo>
                  <a:pt x="1917596" y="-10344"/>
                  <a:pt x="1984288" y="12000"/>
                  <a:pt x="2176830" y="0"/>
                </a:cubicBezTo>
                <a:cubicBezTo>
                  <a:pt x="2375184" y="-20027"/>
                  <a:pt x="2352567" y="10295"/>
                  <a:pt x="2505676" y="0"/>
                </a:cubicBezTo>
                <a:cubicBezTo>
                  <a:pt x="2655635" y="-13987"/>
                  <a:pt x="2661148" y="7007"/>
                  <a:pt x="2753234" y="0"/>
                </a:cubicBezTo>
                <a:cubicBezTo>
                  <a:pt x="2851624" y="-16732"/>
                  <a:pt x="2973017" y="-29711"/>
                  <a:pt x="3163367" y="0"/>
                </a:cubicBezTo>
                <a:cubicBezTo>
                  <a:pt x="3358565" y="11353"/>
                  <a:pt x="3463344" y="-11299"/>
                  <a:pt x="3614144" y="0"/>
                </a:cubicBezTo>
                <a:cubicBezTo>
                  <a:pt x="3754072" y="32800"/>
                  <a:pt x="3870002" y="22143"/>
                  <a:pt x="4146209" y="0"/>
                </a:cubicBezTo>
                <a:cubicBezTo>
                  <a:pt x="4200496" y="367"/>
                  <a:pt x="4230158" y="44026"/>
                  <a:pt x="4228035" y="81825"/>
                </a:cubicBezTo>
                <a:cubicBezTo>
                  <a:pt x="4196128" y="158731"/>
                  <a:pt x="4221924" y="327352"/>
                  <a:pt x="4228035" y="409120"/>
                </a:cubicBezTo>
                <a:cubicBezTo>
                  <a:pt x="4228729" y="458877"/>
                  <a:pt x="4191152" y="479900"/>
                  <a:pt x="4146209" y="490946"/>
                </a:cubicBezTo>
                <a:cubicBezTo>
                  <a:pt x="4047824" y="476178"/>
                  <a:pt x="3838943" y="495316"/>
                  <a:pt x="3736075" y="490946"/>
                </a:cubicBezTo>
                <a:cubicBezTo>
                  <a:pt x="3644254" y="484893"/>
                  <a:pt x="3556222" y="496126"/>
                  <a:pt x="3447874" y="490946"/>
                </a:cubicBezTo>
                <a:cubicBezTo>
                  <a:pt x="3345178" y="518420"/>
                  <a:pt x="3144740" y="476039"/>
                  <a:pt x="2997097" y="490946"/>
                </a:cubicBezTo>
                <a:cubicBezTo>
                  <a:pt x="2895797" y="495822"/>
                  <a:pt x="2721633" y="510204"/>
                  <a:pt x="2546320" y="490946"/>
                </a:cubicBezTo>
                <a:cubicBezTo>
                  <a:pt x="2370392" y="498812"/>
                  <a:pt x="2320932" y="487730"/>
                  <a:pt x="2258118" y="490946"/>
                </a:cubicBezTo>
                <a:cubicBezTo>
                  <a:pt x="2178981" y="490015"/>
                  <a:pt x="2041128" y="513294"/>
                  <a:pt x="1807341" y="490946"/>
                </a:cubicBezTo>
                <a:cubicBezTo>
                  <a:pt x="1606076" y="490406"/>
                  <a:pt x="1571396" y="477918"/>
                  <a:pt x="1397208" y="490946"/>
                </a:cubicBezTo>
                <a:cubicBezTo>
                  <a:pt x="1218657" y="502974"/>
                  <a:pt x="1228514" y="498569"/>
                  <a:pt x="1109006" y="490946"/>
                </a:cubicBezTo>
                <a:cubicBezTo>
                  <a:pt x="983095" y="484137"/>
                  <a:pt x="846637" y="526804"/>
                  <a:pt x="739517" y="490946"/>
                </a:cubicBezTo>
                <a:cubicBezTo>
                  <a:pt x="625310" y="476544"/>
                  <a:pt x="534407" y="482318"/>
                  <a:pt x="451315" y="490946"/>
                </a:cubicBezTo>
                <a:cubicBezTo>
                  <a:pt x="374328" y="496979"/>
                  <a:pt x="192195" y="478666"/>
                  <a:pt x="81825" y="490946"/>
                </a:cubicBezTo>
                <a:cubicBezTo>
                  <a:pt x="40199" y="499166"/>
                  <a:pt x="-1944" y="454344"/>
                  <a:pt x="0" y="409120"/>
                </a:cubicBezTo>
                <a:cubicBezTo>
                  <a:pt x="4725" y="310920"/>
                  <a:pt x="8593" y="242075"/>
                  <a:pt x="0" y="81825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6507"/>
                      <a:gd name="connsiteY0" fmla="*/ 145468 h 872792"/>
                      <a:gd name="connsiteX1" fmla="*/ 145468 w 7516507"/>
                      <a:gd name="connsiteY1" fmla="*/ 0 h 872792"/>
                      <a:gd name="connsiteX2" fmla="*/ 585571 w 7516507"/>
                      <a:gd name="connsiteY2" fmla="*/ 0 h 872792"/>
                      <a:gd name="connsiteX3" fmla="*/ 1097930 w 7516507"/>
                      <a:gd name="connsiteY3" fmla="*/ 0 h 872792"/>
                      <a:gd name="connsiteX4" fmla="*/ 1827055 w 7516507"/>
                      <a:gd name="connsiteY4" fmla="*/ 0 h 872792"/>
                      <a:gd name="connsiteX5" fmla="*/ 2483926 w 7516507"/>
                      <a:gd name="connsiteY5" fmla="*/ 0 h 872792"/>
                      <a:gd name="connsiteX6" fmla="*/ 3140796 w 7516507"/>
                      <a:gd name="connsiteY6" fmla="*/ 0 h 872792"/>
                      <a:gd name="connsiteX7" fmla="*/ 3869921 w 7516507"/>
                      <a:gd name="connsiteY7" fmla="*/ 0 h 872792"/>
                      <a:gd name="connsiteX8" fmla="*/ 4454536 w 7516507"/>
                      <a:gd name="connsiteY8" fmla="*/ 0 h 872792"/>
                      <a:gd name="connsiteX9" fmla="*/ 4894639 w 7516507"/>
                      <a:gd name="connsiteY9" fmla="*/ 0 h 872792"/>
                      <a:gd name="connsiteX10" fmla="*/ 5623765 w 7516507"/>
                      <a:gd name="connsiteY10" fmla="*/ 0 h 872792"/>
                      <a:gd name="connsiteX11" fmla="*/ 6425146 w 7516507"/>
                      <a:gd name="connsiteY11" fmla="*/ 0 h 872792"/>
                      <a:gd name="connsiteX12" fmla="*/ 7371039 w 7516507"/>
                      <a:gd name="connsiteY12" fmla="*/ 0 h 872792"/>
                      <a:gd name="connsiteX13" fmla="*/ 7516507 w 7516507"/>
                      <a:gd name="connsiteY13" fmla="*/ 145468 h 872792"/>
                      <a:gd name="connsiteX14" fmla="*/ 7516507 w 7516507"/>
                      <a:gd name="connsiteY14" fmla="*/ 727324 h 872792"/>
                      <a:gd name="connsiteX15" fmla="*/ 7371039 w 7516507"/>
                      <a:gd name="connsiteY15" fmla="*/ 872792 h 872792"/>
                      <a:gd name="connsiteX16" fmla="*/ 6641913 w 7516507"/>
                      <a:gd name="connsiteY16" fmla="*/ 872792 h 872792"/>
                      <a:gd name="connsiteX17" fmla="*/ 6129555 w 7516507"/>
                      <a:gd name="connsiteY17" fmla="*/ 872792 h 872792"/>
                      <a:gd name="connsiteX18" fmla="*/ 5328173 w 7516507"/>
                      <a:gd name="connsiteY18" fmla="*/ 872792 h 872792"/>
                      <a:gd name="connsiteX19" fmla="*/ 4526792 w 7516507"/>
                      <a:gd name="connsiteY19" fmla="*/ 872792 h 872792"/>
                      <a:gd name="connsiteX20" fmla="*/ 4014433 w 7516507"/>
                      <a:gd name="connsiteY20" fmla="*/ 872792 h 872792"/>
                      <a:gd name="connsiteX21" fmla="*/ 3213051 w 7516507"/>
                      <a:gd name="connsiteY21" fmla="*/ 872792 h 872792"/>
                      <a:gd name="connsiteX22" fmla="*/ 2483926 w 7516507"/>
                      <a:gd name="connsiteY22" fmla="*/ 872792 h 872792"/>
                      <a:gd name="connsiteX23" fmla="*/ 1971567 w 7516507"/>
                      <a:gd name="connsiteY23" fmla="*/ 872792 h 872792"/>
                      <a:gd name="connsiteX24" fmla="*/ 1314697 w 7516507"/>
                      <a:gd name="connsiteY24" fmla="*/ 872792 h 872792"/>
                      <a:gd name="connsiteX25" fmla="*/ 802338 w 7516507"/>
                      <a:gd name="connsiteY25" fmla="*/ 872792 h 872792"/>
                      <a:gd name="connsiteX26" fmla="*/ 145468 w 7516507"/>
                      <a:gd name="connsiteY26" fmla="*/ 872792 h 872792"/>
                      <a:gd name="connsiteX27" fmla="*/ 0 w 7516507"/>
                      <a:gd name="connsiteY27" fmla="*/ 727324 h 872792"/>
                      <a:gd name="connsiteX28" fmla="*/ 0 w 751650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650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76185" y="-2044"/>
                          <a:pt x="441311" y="-13499"/>
                          <a:pt x="585571" y="0"/>
                        </a:cubicBezTo>
                        <a:cubicBezTo>
                          <a:pt x="729831" y="13499"/>
                          <a:pt x="914477" y="-10212"/>
                          <a:pt x="1097930" y="0"/>
                        </a:cubicBezTo>
                        <a:cubicBezTo>
                          <a:pt x="1281383" y="10212"/>
                          <a:pt x="1539211" y="-22717"/>
                          <a:pt x="1827055" y="0"/>
                        </a:cubicBezTo>
                        <a:cubicBezTo>
                          <a:pt x="2114899" y="22717"/>
                          <a:pt x="2344732" y="23047"/>
                          <a:pt x="2483926" y="0"/>
                        </a:cubicBezTo>
                        <a:cubicBezTo>
                          <a:pt x="2623120" y="-23047"/>
                          <a:pt x="2873620" y="6071"/>
                          <a:pt x="3140796" y="0"/>
                        </a:cubicBezTo>
                        <a:cubicBezTo>
                          <a:pt x="3407972" y="-6071"/>
                          <a:pt x="3515779" y="26835"/>
                          <a:pt x="3869921" y="0"/>
                        </a:cubicBezTo>
                        <a:cubicBezTo>
                          <a:pt x="4224064" y="-26835"/>
                          <a:pt x="4194911" y="25291"/>
                          <a:pt x="4454536" y="0"/>
                        </a:cubicBezTo>
                        <a:cubicBezTo>
                          <a:pt x="4714162" y="-25291"/>
                          <a:pt x="4725671" y="18176"/>
                          <a:pt x="4894639" y="0"/>
                        </a:cubicBezTo>
                        <a:cubicBezTo>
                          <a:pt x="5063607" y="-18176"/>
                          <a:pt x="5273670" y="-27867"/>
                          <a:pt x="5623765" y="0"/>
                        </a:cubicBezTo>
                        <a:cubicBezTo>
                          <a:pt x="5973860" y="27867"/>
                          <a:pt x="6150907" y="-28811"/>
                          <a:pt x="6425146" y="0"/>
                        </a:cubicBezTo>
                        <a:cubicBezTo>
                          <a:pt x="6699385" y="28811"/>
                          <a:pt x="6919062" y="1113"/>
                          <a:pt x="7371039" y="0"/>
                        </a:cubicBezTo>
                        <a:cubicBezTo>
                          <a:pt x="7470615" y="3314"/>
                          <a:pt x="7523844" y="63959"/>
                          <a:pt x="7516507" y="145468"/>
                        </a:cubicBezTo>
                        <a:cubicBezTo>
                          <a:pt x="7493721" y="265580"/>
                          <a:pt x="7495473" y="576329"/>
                          <a:pt x="7516507" y="727324"/>
                        </a:cubicBezTo>
                        <a:cubicBezTo>
                          <a:pt x="7516459" y="809974"/>
                          <a:pt x="7450253" y="863911"/>
                          <a:pt x="7371039" y="872792"/>
                        </a:cubicBezTo>
                        <a:cubicBezTo>
                          <a:pt x="7194718" y="841721"/>
                          <a:pt x="6822991" y="900827"/>
                          <a:pt x="6641913" y="872792"/>
                        </a:cubicBezTo>
                        <a:cubicBezTo>
                          <a:pt x="6460835" y="844757"/>
                          <a:pt x="6324774" y="869919"/>
                          <a:pt x="6129555" y="872792"/>
                        </a:cubicBezTo>
                        <a:cubicBezTo>
                          <a:pt x="5934336" y="875665"/>
                          <a:pt x="5551468" y="852108"/>
                          <a:pt x="5328173" y="872792"/>
                        </a:cubicBezTo>
                        <a:cubicBezTo>
                          <a:pt x="5104878" y="893476"/>
                          <a:pt x="4841261" y="874069"/>
                          <a:pt x="4526792" y="872792"/>
                        </a:cubicBezTo>
                        <a:cubicBezTo>
                          <a:pt x="4212323" y="871515"/>
                          <a:pt x="4120043" y="881187"/>
                          <a:pt x="4014433" y="872792"/>
                        </a:cubicBezTo>
                        <a:cubicBezTo>
                          <a:pt x="3908823" y="864397"/>
                          <a:pt x="3562593" y="868406"/>
                          <a:pt x="3213051" y="872792"/>
                        </a:cubicBezTo>
                        <a:cubicBezTo>
                          <a:pt x="2863509" y="877178"/>
                          <a:pt x="2800670" y="847113"/>
                          <a:pt x="2483926" y="872792"/>
                        </a:cubicBezTo>
                        <a:cubicBezTo>
                          <a:pt x="2167182" y="898471"/>
                          <a:pt x="2183650" y="885341"/>
                          <a:pt x="1971567" y="872792"/>
                        </a:cubicBezTo>
                        <a:cubicBezTo>
                          <a:pt x="1759484" y="860243"/>
                          <a:pt x="1487852" y="902982"/>
                          <a:pt x="1314697" y="872792"/>
                        </a:cubicBezTo>
                        <a:cubicBezTo>
                          <a:pt x="1141542" y="842603"/>
                          <a:pt x="934631" y="856488"/>
                          <a:pt x="802338" y="872792"/>
                        </a:cubicBezTo>
                        <a:cubicBezTo>
                          <a:pt x="670045" y="889096"/>
                          <a:pt x="347728" y="866650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650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24522" y="-6490"/>
                          <a:pt x="442746" y="7440"/>
                          <a:pt x="657827" y="0"/>
                        </a:cubicBezTo>
                        <a:cubicBezTo>
                          <a:pt x="872908" y="-7440"/>
                          <a:pt x="998064" y="8784"/>
                          <a:pt x="1242441" y="0"/>
                        </a:cubicBezTo>
                        <a:cubicBezTo>
                          <a:pt x="1486818" y="-8784"/>
                          <a:pt x="1678836" y="4891"/>
                          <a:pt x="1899311" y="0"/>
                        </a:cubicBezTo>
                        <a:cubicBezTo>
                          <a:pt x="2119786" y="-4891"/>
                          <a:pt x="2204435" y="-5504"/>
                          <a:pt x="2339414" y="0"/>
                        </a:cubicBezTo>
                        <a:cubicBezTo>
                          <a:pt x="2474393" y="5504"/>
                          <a:pt x="2824595" y="-28530"/>
                          <a:pt x="3140796" y="0"/>
                        </a:cubicBezTo>
                        <a:cubicBezTo>
                          <a:pt x="3456997" y="28530"/>
                          <a:pt x="3583289" y="-77"/>
                          <a:pt x="3725410" y="0"/>
                        </a:cubicBezTo>
                        <a:cubicBezTo>
                          <a:pt x="3867531" y="77"/>
                          <a:pt x="4131464" y="25307"/>
                          <a:pt x="4310024" y="0"/>
                        </a:cubicBezTo>
                        <a:cubicBezTo>
                          <a:pt x="4488584" y="-25307"/>
                          <a:pt x="4805394" y="-31575"/>
                          <a:pt x="4966894" y="0"/>
                        </a:cubicBezTo>
                        <a:cubicBezTo>
                          <a:pt x="5128394" y="31575"/>
                          <a:pt x="5295088" y="-17799"/>
                          <a:pt x="5406997" y="0"/>
                        </a:cubicBezTo>
                        <a:cubicBezTo>
                          <a:pt x="5518906" y="17799"/>
                          <a:pt x="5781552" y="1939"/>
                          <a:pt x="6136123" y="0"/>
                        </a:cubicBezTo>
                        <a:cubicBezTo>
                          <a:pt x="6490694" y="-1939"/>
                          <a:pt x="6430059" y="-16096"/>
                          <a:pt x="6576226" y="0"/>
                        </a:cubicBezTo>
                        <a:cubicBezTo>
                          <a:pt x="6722393" y="16096"/>
                          <a:pt x="7000153" y="-29238"/>
                          <a:pt x="7371039" y="0"/>
                        </a:cubicBezTo>
                        <a:cubicBezTo>
                          <a:pt x="7456872" y="7795"/>
                          <a:pt x="7514506" y="67445"/>
                          <a:pt x="7516507" y="145468"/>
                        </a:cubicBezTo>
                        <a:cubicBezTo>
                          <a:pt x="7490042" y="387648"/>
                          <a:pt x="7515024" y="596382"/>
                          <a:pt x="7516507" y="727324"/>
                        </a:cubicBezTo>
                        <a:cubicBezTo>
                          <a:pt x="7520789" y="803704"/>
                          <a:pt x="7455475" y="888405"/>
                          <a:pt x="7371039" y="872792"/>
                        </a:cubicBezTo>
                        <a:cubicBezTo>
                          <a:pt x="7190154" y="878523"/>
                          <a:pt x="6921809" y="898335"/>
                          <a:pt x="6786425" y="872792"/>
                        </a:cubicBezTo>
                        <a:cubicBezTo>
                          <a:pt x="6651041" y="847249"/>
                          <a:pt x="6479275" y="884448"/>
                          <a:pt x="6346322" y="872792"/>
                        </a:cubicBezTo>
                        <a:cubicBezTo>
                          <a:pt x="6213369" y="861136"/>
                          <a:pt x="5907987" y="842976"/>
                          <a:pt x="5544940" y="872792"/>
                        </a:cubicBezTo>
                        <a:cubicBezTo>
                          <a:pt x="5181893" y="902608"/>
                          <a:pt x="4970601" y="835586"/>
                          <a:pt x="4743559" y="872792"/>
                        </a:cubicBezTo>
                        <a:cubicBezTo>
                          <a:pt x="4516517" y="909998"/>
                          <a:pt x="4201908" y="910566"/>
                          <a:pt x="3942177" y="872792"/>
                        </a:cubicBezTo>
                        <a:cubicBezTo>
                          <a:pt x="3682446" y="835018"/>
                          <a:pt x="3570244" y="880102"/>
                          <a:pt x="3213051" y="872792"/>
                        </a:cubicBezTo>
                        <a:cubicBezTo>
                          <a:pt x="2855858" y="865482"/>
                          <a:pt x="2825850" y="876192"/>
                          <a:pt x="2628437" y="872792"/>
                        </a:cubicBezTo>
                        <a:cubicBezTo>
                          <a:pt x="2431024" y="869392"/>
                          <a:pt x="2334097" y="869236"/>
                          <a:pt x="2043823" y="872792"/>
                        </a:cubicBezTo>
                        <a:cubicBezTo>
                          <a:pt x="1753549" y="876348"/>
                          <a:pt x="1465752" y="867918"/>
                          <a:pt x="1242441" y="872792"/>
                        </a:cubicBezTo>
                        <a:cubicBezTo>
                          <a:pt x="1019130" y="877666"/>
                          <a:pt x="602097" y="882128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8175">
                  <a:lumMod val="20000"/>
                  <a:lumOff val="80000"/>
                </a:srgbClr>
              </a:solidFill>
              <a:latin typeface="Arial"/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3676932" y="2739572"/>
            <a:ext cx="4226438" cy="490946"/>
          </a:xfrm>
          <a:custGeom>
            <a:avLst/>
            <a:gdLst>
              <a:gd name="connsiteX0" fmla="*/ 0 w 4226438"/>
              <a:gd name="connsiteY0" fmla="*/ 81825 h 490946"/>
              <a:gd name="connsiteX1" fmla="*/ 81825 w 4226438"/>
              <a:gd name="connsiteY1" fmla="*/ 0 h 490946"/>
              <a:gd name="connsiteX2" fmla="*/ 329286 w 4226438"/>
              <a:gd name="connsiteY2" fmla="*/ 0 h 490946"/>
              <a:gd name="connsiteX3" fmla="*/ 617374 w 4226438"/>
              <a:gd name="connsiteY3" fmla="*/ 0 h 490946"/>
              <a:gd name="connsiteX4" fmla="*/ 1027346 w 4226438"/>
              <a:gd name="connsiteY4" fmla="*/ 0 h 490946"/>
              <a:gd name="connsiteX5" fmla="*/ 1396690 w 4226438"/>
              <a:gd name="connsiteY5" fmla="*/ 0 h 490946"/>
              <a:gd name="connsiteX6" fmla="*/ 1766035 w 4226438"/>
              <a:gd name="connsiteY6" fmla="*/ 0 h 490946"/>
              <a:gd name="connsiteX7" fmla="*/ 2176007 w 4226438"/>
              <a:gd name="connsiteY7" fmla="*/ 0 h 490946"/>
              <a:gd name="connsiteX8" fmla="*/ 2504723 w 4226438"/>
              <a:gd name="connsiteY8" fmla="*/ 0 h 490946"/>
              <a:gd name="connsiteX9" fmla="*/ 2752184 w 4226438"/>
              <a:gd name="connsiteY9" fmla="*/ 0 h 490946"/>
              <a:gd name="connsiteX10" fmla="*/ 3162156 w 4226438"/>
              <a:gd name="connsiteY10" fmla="*/ 0 h 490946"/>
              <a:gd name="connsiteX11" fmla="*/ 3612756 w 4226438"/>
              <a:gd name="connsiteY11" fmla="*/ 0 h 490946"/>
              <a:gd name="connsiteX12" fmla="*/ 4144612 w 4226438"/>
              <a:gd name="connsiteY12" fmla="*/ 0 h 490946"/>
              <a:gd name="connsiteX13" fmla="*/ 4226438 w 4226438"/>
              <a:gd name="connsiteY13" fmla="*/ 81825 h 490946"/>
              <a:gd name="connsiteX14" fmla="*/ 4226438 w 4226438"/>
              <a:gd name="connsiteY14" fmla="*/ 409120 h 490946"/>
              <a:gd name="connsiteX15" fmla="*/ 4144612 w 4226438"/>
              <a:gd name="connsiteY15" fmla="*/ 490946 h 490946"/>
              <a:gd name="connsiteX16" fmla="*/ 3734640 w 4226438"/>
              <a:gd name="connsiteY16" fmla="*/ 490946 h 490946"/>
              <a:gd name="connsiteX17" fmla="*/ 3446551 w 4226438"/>
              <a:gd name="connsiteY17" fmla="*/ 490946 h 490946"/>
              <a:gd name="connsiteX18" fmla="*/ 2995951 w 4226438"/>
              <a:gd name="connsiteY18" fmla="*/ 490946 h 490946"/>
              <a:gd name="connsiteX19" fmla="*/ 2545351 w 4226438"/>
              <a:gd name="connsiteY19" fmla="*/ 490946 h 490946"/>
              <a:gd name="connsiteX20" fmla="*/ 2257263 w 4226438"/>
              <a:gd name="connsiteY20" fmla="*/ 490946 h 490946"/>
              <a:gd name="connsiteX21" fmla="*/ 1806663 w 4226438"/>
              <a:gd name="connsiteY21" fmla="*/ 490946 h 490946"/>
              <a:gd name="connsiteX22" fmla="*/ 1396690 w 4226438"/>
              <a:gd name="connsiteY22" fmla="*/ 490946 h 490946"/>
              <a:gd name="connsiteX23" fmla="*/ 1108602 w 4226438"/>
              <a:gd name="connsiteY23" fmla="*/ 490946 h 490946"/>
              <a:gd name="connsiteX24" fmla="*/ 739258 w 4226438"/>
              <a:gd name="connsiteY24" fmla="*/ 490946 h 490946"/>
              <a:gd name="connsiteX25" fmla="*/ 451170 w 4226438"/>
              <a:gd name="connsiteY25" fmla="*/ 490946 h 490946"/>
              <a:gd name="connsiteX26" fmla="*/ 81825 w 4226438"/>
              <a:gd name="connsiteY26" fmla="*/ 490946 h 490946"/>
              <a:gd name="connsiteX27" fmla="*/ 0 w 4226438"/>
              <a:gd name="connsiteY27" fmla="*/ 409120 h 490946"/>
              <a:gd name="connsiteX28" fmla="*/ 0 w 4226438"/>
              <a:gd name="connsiteY28" fmla="*/ 81825 h 490946"/>
              <a:gd name="connsiteX0" fmla="*/ 0 w 4226438"/>
              <a:gd name="connsiteY0" fmla="*/ 81825 h 490946"/>
              <a:gd name="connsiteX1" fmla="*/ 81825 w 4226438"/>
              <a:gd name="connsiteY1" fmla="*/ 0 h 490946"/>
              <a:gd name="connsiteX2" fmla="*/ 369914 w 4226438"/>
              <a:gd name="connsiteY2" fmla="*/ 0 h 490946"/>
              <a:gd name="connsiteX3" fmla="*/ 698630 w 4226438"/>
              <a:gd name="connsiteY3" fmla="*/ 0 h 490946"/>
              <a:gd name="connsiteX4" fmla="*/ 1067974 w 4226438"/>
              <a:gd name="connsiteY4" fmla="*/ 0 h 490946"/>
              <a:gd name="connsiteX5" fmla="*/ 1315435 w 4226438"/>
              <a:gd name="connsiteY5" fmla="*/ 0 h 490946"/>
              <a:gd name="connsiteX6" fmla="*/ 1766035 w 4226438"/>
              <a:gd name="connsiteY6" fmla="*/ 0 h 490946"/>
              <a:gd name="connsiteX7" fmla="*/ 2094751 w 4226438"/>
              <a:gd name="connsiteY7" fmla="*/ 0 h 490946"/>
              <a:gd name="connsiteX8" fmla="*/ 2423468 w 4226438"/>
              <a:gd name="connsiteY8" fmla="*/ 0 h 490946"/>
              <a:gd name="connsiteX9" fmla="*/ 2792812 w 4226438"/>
              <a:gd name="connsiteY9" fmla="*/ 0 h 490946"/>
              <a:gd name="connsiteX10" fmla="*/ 3040272 w 4226438"/>
              <a:gd name="connsiteY10" fmla="*/ 0 h 490946"/>
              <a:gd name="connsiteX11" fmla="*/ 3450245 w 4226438"/>
              <a:gd name="connsiteY11" fmla="*/ 0 h 490946"/>
              <a:gd name="connsiteX12" fmla="*/ 3697705 w 4226438"/>
              <a:gd name="connsiteY12" fmla="*/ 0 h 490946"/>
              <a:gd name="connsiteX13" fmla="*/ 4144612 w 4226438"/>
              <a:gd name="connsiteY13" fmla="*/ 0 h 490946"/>
              <a:gd name="connsiteX14" fmla="*/ 4226438 w 4226438"/>
              <a:gd name="connsiteY14" fmla="*/ 81825 h 490946"/>
              <a:gd name="connsiteX15" fmla="*/ 4226438 w 4226438"/>
              <a:gd name="connsiteY15" fmla="*/ 409120 h 490946"/>
              <a:gd name="connsiteX16" fmla="*/ 4144612 w 4226438"/>
              <a:gd name="connsiteY16" fmla="*/ 490946 h 490946"/>
              <a:gd name="connsiteX17" fmla="*/ 3815895 w 4226438"/>
              <a:gd name="connsiteY17" fmla="*/ 490946 h 490946"/>
              <a:gd name="connsiteX18" fmla="*/ 3568435 w 4226438"/>
              <a:gd name="connsiteY18" fmla="*/ 490946 h 490946"/>
              <a:gd name="connsiteX19" fmla="*/ 3117835 w 4226438"/>
              <a:gd name="connsiteY19" fmla="*/ 490946 h 490946"/>
              <a:gd name="connsiteX20" fmla="*/ 2667235 w 4226438"/>
              <a:gd name="connsiteY20" fmla="*/ 490946 h 490946"/>
              <a:gd name="connsiteX21" fmla="*/ 2216635 w 4226438"/>
              <a:gd name="connsiteY21" fmla="*/ 490946 h 490946"/>
              <a:gd name="connsiteX22" fmla="*/ 1806663 w 4226438"/>
              <a:gd name="connsiteY22" fmla="*/ 490946 h 490946"/>
              <a:gd name="connsiteX23" fmla="*/ 1477946 w 4226438"/>
              <a:gd name="connsiteY23" fmla="*/ 490946 h 490946"/>
              <a:gd name="connsiteX24" fmla="*/ 1149230 w 4226438"/>
              <a:gd name="connsiteY24" fmla="*/ 490946 h 490946"/>
              <a:gd name="connsiteX25" fmla="*/ 698630 w 4226438"/>
              <a:gd name="connsiteY25" fmla="*/ 490946 h 490946"/>
              <a:gd name="connsiteX26" fmla="*/ 81825 w 4226438"/>
              <a:gd name="connsiteY26" fmla="*/ 490946 h 490946"/>
              <a:gd name="connsiteX27" fmla="*/ 0 w 4226438"/>
              <a:gd name="connsiteY27" fmla="*/ 409120 h 490946"/>
              <a:gd name="connsiteX28" fmla="*/ 0 w 4226438"/>
              <a:gd name="connsiteY28" fmla="*/ 81825 h 49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26438" h="490946" fill="none" extrusionOk="0">
                <a:moveTo>
                  <a:pt x="0" y="81825"/>
                </a:moveTo>
                <a:cubicBezTo>
                  <a:pt x="-15060" y="38012"/>
                  <a:pt x="43022" y="-6585"/>
                  <a:pt x="81825" y="0"/>
                </a:cubicBezTo>
                <a:cubicBezTo>
                  <a:pt x="157023" y="11230"/>
                  <a:pt x="254706" y="-10041"/>
                  <a:pt x="329286" y="0"/>
                </a:cubicBezTo>
                <a:cubicBezTo>
                  <a:pt x="396452" y="-5872"/>
                  <a:pt x="494936" y="-10539"/>
                  <a:pt x="617374" y="0"/>
                </a:cubicBezTo>
                <a:cubicBezTo>
                  <a:pt x="733995" y="17821"/>
                  <a:pt x="889872" y="-2261"/>
                  <a:pt x="1027346" y="0"/>
                </a:cubicBezTo>
                <a:cubicBezTo>
                  <a:pt x="1166953" y="19195"/>
                  <a:pt x="1289554" y="-21472"/>
                  <a:pt x="1396690" y="0"/>
                </a:cubicBezTo>
                <a:cubicBezTo>
                  <a:pt x="1484846" y="13234"/>
                  <a:pt x="1674408" y="24086"/>
                  <a:pt x="1766035" y="0"/>
                </a:cubicBezTo>
                <a:cubicBezTo>
                  <a:pt x="1869513" y="-2155"/>
                  <a:pt x="2083757" y="-11528"/>
                  <a:pt x="2176007" y="0"/>
                </a:cubicBezTo>
                <a:cubicBezTo>
                  <a:pt x="2278844" y="5042"/>
                  <a:pt x="2425099" y="-1289"/>
                  <a:pt x="2504723" y="0"/>
                </a:cubicBezTo>
                <a:cubicBezTo>
                  <a:pt x="2596346" y="2265"/>
                  <a:pt x="2701159" y="-6442"/>
                  <a:pt x="2752184" y="0"/>
                </a:cubicBezTo>
                <a:cubicBezTo>
                  <a:pt x="2787732" y="21226"/>
                  <a:pt x="2974782" y="-13121"/>
                  <a:pt x="3162156" y="0"/>
                </a:cubicBezTo>
                <a:cubicBezTo>
                  <a:pt x="3335533" y="-7913"/>
                  <a:pt x="3422656" y="23267"/>
                  <a:pt x="3612756" y="0"/>
                </a:cubicBezTo>
                <a:cubicBezTo>
                  <a:pt x="3817156" y="-4050"/>
                  <a:pt x="3917496" y="-6961"/>
                  <a:pt x="4144612" y="0"/>
                </a:cubicBezTo>
                <a:cubicBezTo>
                  <a:pt x="4206885" y="7169"/>
                  <a:pt x="4221814" y="37961"/>
                  <a:pt x="4226438" y="81825"/>
                </a:cubicBezTo>
                <a:cubicBezTo>
                  <a:pt x="4217413" y="168782"/>
                  <a:pt x="4219823" y="305308"/>
                  <a:pt x="4226438" y="409120"/>
                </a:cubicBezTo>
                <a:cubicBezTo>
                  <a:pt x="4223538" y="448901"/>
                  <a:pt x="4193607" y="476438"/>
                  <a:pt x="4144612" y="490946"/>
                </a:cubicBezTo>
                <a:cubicBezTo>
                  <a:pt x="4031251" y="485140"/>
                  <a:pt x="3917213" y="472675"/>
                  <a:pt x="3734640" y="490946"/>
                </a:cubicBezTo>
                <a:cubicBezTo>
                  <a:pt x="3550953" y="493953"/>
                  <a:pt x="3529321" y="485694"/>
                  <a:pt x="3446551" y="490946"/>
                </a:cubicBezTo>
                <a:cubicBezTo>
                  <a:pt x="3374072" y="503884"/>
                  <a:pt x="3184909" y="509079"/>
                  <a:pt x="2995951" y="490946"/>
                </a:cubicBezTo>
                <a:cubicBezTo>
                  <a:pt x="2809927" y="507465"/>
                  <a:pt x="2727184" y="483760"/>
                  <a:pt x="2545351" y="490946"/>
                </a:cubicBezTo>
                <a:cubicBezTo>
                  <a:pt x="2375035" y="490138"/>
                  <a:pt x="2321145" y="493276"/>
                  <a:pt x="2257263" y="490946"/>
                </a:cubicBezTo>
                <a:cubicBezTo>
                  <a:pt x="2188090" y="511485"/>
                  <a:pt x="1967976" y="482432"/>
                  <a:pt x="1806663" y="490946"/>
                </a:cubicBezTo>
                <a:cubicBezTo>
                  <a:pt x="1673763" y="475367"/>
                  <a:pt x="1473820" y="486742"/>
                  <a:pt x="1396690" y="490946"/>
                </a:cubicBezTo>
                <a:cubicBezTo>
                  <a:pt x="1303610" y="513043"/>
                  <a:pt x="1239740" y="507065"/>
                  <a:pt x="1108602" y="490946"/>
                </a:cubicBezTo>
                <a:cubicBezTo>
                  <a:pt x="981805" y="485072"/>
                  <a:pt x="858031" y="502530"/>
                  <a:pt x="739258" y="490946"/>
                </a:cubicBezTo>
                <a:cubicBezTo>
                  <a:pt x="594751" y="486151"/>
                  <a:pt x="587820" y="501447"/>
                  <a:pt x="451170" y="490946"/>
                </a:cubicBezTo>
                <a:cubicBezTo>
                  <a:pt x="319456" y="479079"/>
                  <a:pt x="250327" y="476939"/>
                  <a:pt x="81825" y="490946"/>
                </a:cubicBezTo>
                <a:cubicBezTo>
                  <a:pt x="33188" y="492958"/>
                  <a:pt x="-2643" y="445603"/>
                  <a:pt x="0" y="409120"/>
                </a:cubicBezTo>
                <a:cubicBezTo>
                  <a:pt x="692" y="342508"/>
                  <a:pt x="7066" y="232258"/>
                  <a:pt x="0" y="81825"/>
                </a:cubicBezTo>
                <a:close/>
              </a:path>
              <a:path w="4226438" h="490946" stroke="0" extrusionOk="0">
                <a:moveTo>
                  <a:pt x="0" y="81825"/>
                </a:moveTo>
                <a:cubicBezTo>
                  <a:pt x="-3832" y="40522"/>
                  <a:pt x="38338" y="194"/>
                  <a:pt x="81825" y="0"/>
                </a:cubicBezTo>
                <a:cubicBezTo>
                  <a:pt x="230102" y="10548"/>
                  <a:pt x="265166" y="-9312"/>
                  <a:pt x="369914" y="0"/>
                </a:cubicBezTo>
                <a:cubicBezTo>
                  <a:pt x="485561" y="3688"/>
                  <a:pt x="548303" y="7883"/>
                  <a:pt x="698630" y="0"/>
                </a:cubicBezTo>
                <a:cubicBezTo>
                  <a:pt x="863319" y="7614"/>
                  <a:pt x="969371" y="-14336"/>
                  <a:pt x="1067974" y="0"/>
                </a:cubicBezTo>
                <a:cubicBezTo>
                  <a:pt x="1134156" y="12092"/>
                  <a:pt x="1249229" y="8092"/>
                  <a:pt x="1315435" y="0"/>
                </a:cubicBezTo>
                <a:cubicBezTo>
                  <a:pt x="1372263" y="-16353"/>
                  <a:pt x="1606921" y="14099"/>
                  <a:pt x="1766035" y="0"/>
                </a:cubicBezTo>
                <a:cubicBezTo>
                  <a:pt x="1938692" y="7087"/>
                  <a:pt x="2001904" y="7538"/>
                  <a:pt x="2094751" y="0"/>
                </a:cubicBezTo>
                <a:cubicBezTo>
                  <a:pt x="2193361" y="-14730"/>
                  <a:pt x="2326216" y="4187"/>
                  <a:pt x="2423468" y="0"/>
                </a:cubicBezTo>
                <a:cubicBezTo>
                  <a:pt x="2521418" y="-30265"/>
                  <a:pt x="2673025" y="-815"/>
                  <a:pt x="2792812" y="0"/>
                </a:cubicBezTo>
                <a:cubicBezTo>
                  <a:pt x="2918900" y="4127"/>
                  <a:pt x="2952473" y="-814"/>
                  <a:pt x="3040272" y="0"/>
                </a:cubicBezTo>
                <a:cubicBezTo>
                  <a:pt x="3107836" y="-1628"/>
                  <a:pt x="3304448" y="-6362"/>
                  <a:pt x="3450245" y="0"/>
                </a:cubicBezTo>
                <a:cubicBezTo>
                  <a:pt x="3594483" y="-2346"/>
                  <a:pt x="3616576" y="7210"/>
                  <a:pt x="3697705" y="0"/>
                </a:cubicBezTo>
                <a:cubicBezTo>
                  <a:pt x="3798350" y="-17821"/>
                  <a:pt x="3990953" y="-2006"/>
                  <a:pt x="4144612" y="0"/>
                </a:cubicBezTo>
                <a:cubicBezTo>
                  <a:pt x="4189696" y="5952"/>
                  <a:pt x="4225134" y="35986"/>
                  <a:pt x="4226438" y="81825"/>
                </a:cubicBezTo>
                <a:cubicBezTo>
                  <a:pt x="4199693" y="212892"/>
                  <a:pt x="4223501" y="332882"/>
                  <a:pt x="4226438" y="409120"/>
                </a:cubicBezTo>
                <a:cubicBezTo>
                  <a:pt x="4234034" y="462420"/>
                  <a:pt x="4191758" y="495785"/>
                  <a:pt x="4144612" y="490946"/>
                </a:cubicBezTo>
                <a:cubicBezTo>
                  <a:pt x="4059439" y="492613"/>
                  <a:pt x="3902337" y="480447"/>
                  <a:pt x="3815895" y="490946"/>
                </a:cubicBezTo>
                <a:cubicBezTo>
                  <a:pt x="3717484" y="482552"/>
                  <a:pt x="3633378" y="501614"/>
                  <a:pt x="3568435" y="490946"/>
                </a:cubicBezTo>
                <a:cubicBezTo>
                  <a:pt x="3500642" y="486472"/>
                  <a:pt x="3243267" y="456809"/>
                  <a:pt x="3117835" y="490946"/>
                </a:cubicBezTo>
                <a:cubicBezTo>
                  <a:pt x="2984792" y="508770"/>
                  <a:pt x="2806257" y="492902"/>
                  <a:pt x="2667235" y="490946"/>
                </a:cubicBezTo>
                <a:cubicBezTo>
                  <a:pt x="2546907" y="483353"/>
                  <a:pt x="2387144" y="499201"/>
                  <a:pt x="2216635" y="490946"/>
                </a:cubicBezTo>
                <a:cubicBezTo>
                  <a:pt x="2032152" y="495853"/>
                  <a:pt x="1898162" y="493855"/>
                  <a:pt x="1806663" y="490946"/>
                </a:cubicBezTo>
                <a:cubicBezTo>
                  <a:pt x="1712092" y="493448"/>
                  <a:pt x="1567074" y="496147"/>
                  <a:pt x="1477946" y="490946"/>
                </a:cubicBezTo>
                <a:cubicBezTo>
                  <a:pt x="1372917" y="472344"/>
                  <a:pt x="1276502" y="488684"/>
                  <a:pt x="1149230" y="490946"/>
                </a:cubicBezTo>
                <a:cubicBezTo>
                  <a:pt x="1005786" y="492965"/>
                  <a:pt x="881836" y="503197"/>
                  <a:pt x="698630" y="490946"/>
                </a:cubicBezTo>
                <a:cubicBezTo>
                  <a:pt x="505464" y="505922"/>
                  <a:pt x="237721" y="502344"/>
                  <a:pt x="81825" y="490946"/>
                </a:cubicBezTo>
                <a:cubicBezTo>
                  <a:pt x="36305" y="490100"/>
                  <a:pt x="4249" y="448608"/>
                  <a:pt x="0" y="409120"/>
                </a:cubicBezTo>
                <a:cubicBezTo>
                  <a:pt x="-16784" y="285528"/>
                  <a:pt x="-1503" y="197767"/>
                  <a:pt x="0" y="81825"/>
                </a:cubicBezTo>
                <a:close/>
              </a:path>
              <a:path w="4226438" h="490946" fill="none" stroke="0" extrusionOk="0">
                <a:moveTo>
                  <a:pt x="0" y="81825"/>
                </a:moveTo>
                <a:cubicBezTo>
                  <a:pt x="-16214" y="41946"/>
                  <a:pt x="30007" y="-1576"/>
                  <a:pt x="81825" y="0"/>
                </a:cubicBezTo>
                <a:cubicBezTo>
                  <a:pt x="163449" y="-2628"/>
                  <a:pt x="246856" y="3951"/>
                  <a:pt x="329286" y="0"/>
                </a:cubicBezTo>
                <a:cubicBezTo>
                  <a:pt x="427474" y="-2494"/>
                  <a:pt x="486958" y="-21859"/>
                  <a:pt x="617374" y="0"/>
                </a:cubicBezTo>
                <a:cubicBezTo>
                  <a:pt x="773950" y="11166"/>
                  <a:pt x="896772" y="-11209"/>
                  <a:pt x="1027346" y="0"/>
                </a:cubicBezTo>
                <a:cubicBezTo>
                  <a:pt x="1165134" y="19736"/>
                  <a:pt x="1317382" y="-21753"/>
                  <a:pt x="1396690" y="0"/>
                </a:cubicBezTo>
                <a:cubicBezTo>
                  <a:pt x="1504095" y="27545"/>
                  <a:pt x="1672570" y="19446"/>
                  <a:pt x="1766035" y="0"/>
                </a:cubicBezTo>
                <a:cubicBezTo>
                  <a:pt x="1857902" y="-25591"/>
                  <a:pt x="2083914" y="-13409"/>
                  <a:pt x="2176007" y="0"/>
                </a:cubicBezTo>
                <a:cubicBezTo>
                  <a:pt x="2281235" y="3776"/>
                  <a:pt x="2409705" y="-2213"/>
                  <a:pt x="2504723" y="0"/>
                </a:cubicBezTo>
                <a:cubicBezTo>
                  <a:pt x="2597739" y="429"/>
                  <a:pt x="2704317" y="1123"/>
                  <a:pt x="2752184" y="0"/>
                </a:cubicBezTo>
                <a:cubicBezTo>
                  <a:pt x="2820400" y="-39042"/>
                  <a:pt x="2990982" y="-13520"/>
                  <a:pt x="3162156" y="0"/>
                </a:cubicBezTo>
                <a:cubicBezTo>
                  <a:pt x="3337934" y="-14174"/>
                  <a:pt x="3420525" y="19016"/>
                  <a:pt x="3612756" y="0"/>
                </a:cubicBezTo>
                <a:cubicBezTo>
                  <a:pt x="3799305" y="7124"/>
                  <a:pt x="3895797" y="-10503"/>
                  <a:pt x="4144612" y="0"/>
                </a:cubicBezTo>
                <a:cubicBezTo>
                  <a:pt x="4198899" y="367"/>
                  <a:pt x="4228561" y="44026"/>
                  <a:pt x="4226438" y="81825"/>
                </a:cubicBezTo>
                <a:cubicBezTo>
                  <a:pt x="4194531" y="158731"/>
                  <a:pt x="4220327" y="327352"/>
                  <a:pt x="4226438" y="409120"/>
                </a:cubicBezTo>
                <a:cubicBezTo>
                  <a:pt x="4227131" y="458877"/>
                  <a:pt x="4189555" y="479900"/>
                  <a:pt x="4144612" y="490946"/>
                </a:cubicBezTo>
                <a:cubicBezTo>
                  <a:pt x="4018919" y="505464"/>
                  <a:pt x="3918062" y="477971"/>
                  <a:pt x="3734640" y="490946"/>
                </a:cubicBezTo>
                <a:cubicBezTo>
                  <a:pt x="3552839" y="495855"/>
                  <a:pt x="3530115" y="489875"/>
                  <a:pt x="3446551" y="490946"/>
                </a:cubicBezTo>
                <a:cubicBezTo>
                  <a:pt x="3371323" y="531046"/>
                  <a:pt x="3215445" y="482297"/>
                  <a:pt x="2995951" y="490946"/>
                </a:cubicBezTo>
                <a:cubicBezTo>
                  <a:pt x="2823202" y="490454"/>
                  <a:pt x="2714090" y="506757"/>
                  <a:pt x="2545351" y="490946"/>
                </a:cubicBezTo>
                <a:cubicBezTo>
                  <a:pt x="2375572" y="499893"/>
                  <a:pt x="2334265" y="479329"/>
                  <a:pt x="2257263" y="490946"/>
                </a:cubicBezTo>
                <a:cubicBezTo>
                  <a:pt x="2171164" y="494776"/>
                  <a:pt x="1948864" y="504179"/>
                  <a:pt x="1806663" y="490946"/>
                </a:cubicBezTo>
                <a:cubicBezTo>
                  <a:pt x="1667051" y="479496"/>
                  <a:pt x="1461887" y="487668"/>
                  <a:pt x="1396690" y="490946"/>
                </a:cubicBezTo>
                <a:cubicBezTo>
                  <a:pt x="1310610" y="496979"/>
                  <a:pt x="1243807" y="518373"/>
                  <a:pt x="1108602" y="490946"/>
                </a:cubicBezTo>
                <a:cubicBezTo>
                  <a:pt x="971848" y="478442"/>
                  <a:pt x="891877" y="516007"/>
                  <a:pt x="739258" y="490946"/>
                </a:cubicBezTo>
                <a:cubicBezTo>
                  <a:pt x="593459" y="487812"/>
                  <a:pt x="589709" y="503242"/>
                  <a:pt x="451170" y="490946"/>
                </a:cubicBezTo>
                <a:cubicBezTo>
                  <a:pt x="313683" y="474254"/>
                  <a:pt x="234530" y="462355"/>
                  <a:pt x="81825" y="490946"/>
                </a:cubicBezTo>
                <a:cubicBezTo>
                  <a:pt x="40199" y="499166"/>
                  <a:pt x="-1944" y="454344"/>
                  <a:pt x="0" y="409120"/>
                </a:cubicBezTo>
                <a:cubicBezTo>
                  <a:pt x="4725" y="310920"/>
                  <a:pt x="8593" y="242075"/>
                  <a:pt x="0" y="81825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3667"/>
                      <a:gd name="connsiteY0" fmla="*/ 145468 h 872792"/>
                      <a:gd name="connsiteX1" fmla="*/ 145468 w 7513667"/>
                      <a:gd name="connsiteY1" fmla="*/ 0 h 872792"/>
                      <a:gd name="connsiteX2" fmla="*/ 585398 w 7513667"/>
                      <a:gd name="connsiteY2" fmla="*/ 0 h 872792"/>
                      <a:gd name="connsiteX3" fmla="*/ 1097555 w 7513667"/>
                      <a:gd name="connsiteY3" fmla="*/ 0 h 872792"/>
                      <a:gd name="connsiteX4" fmla="*/ 1826394 w 7513667"/>
                      <a:gd name="connsiteY4" fmla="*/ 0 h 872792"/>
                      <a:gd name="connsiteX5" fmla="*/ 2483006 w 7513667"/>
                      <a:gd name="connsiteY5" fmla="*/ 0 h 872792"/>
                      <a:gd name="connsiteX6" fmla="*/ 3139618 w 7513667"/>
                      <a:gd name="connsiteY6" fmla="*/ 0 h 872792"/>
                      <a:gd name="connsiteX7" fmla="*/ 3868458 w 7513667"/>
                      <a:gd name="connsiteY7" fmla="*/ 0 h 872792"/>
                      <a:gd name="connsiteX8" fmla="*/ 4452842 w 7513667"/>
                      <a:gd name="connsiteY8" fmla="*/ 0 h 872792"/>
                      <a:gd name="connsiteX9" fmla="*/ 4892772 w 7513667"/>
                      <a:gd name="connsiteY9" fmla="*/ 0 h 872792"/>
                      <a:gd name="connsiteX10" fmla="*/ 5621611 w 7513667"/>
                      <a:gd name="connsiteY10" fmla="*/ 0 h 872792"/>
                      <a:gd name="connsiteX11" fmla="*/ 6422678 w 7513667"/>
                      <a:gd name="connsiteY11" fmla="*/ 0 h 872792"/>
                      <a:gd name="connsiteX12" fmla="*/ 7368199 w 7513667"/>
                      <a:gd name="connsiteY12" fmla="*/ 0 h 872792"/>
                      <a:gd name="connsiteX13" fmla="*/ 7513667 w 7513667"/>
                      <a:gd name="connsiteY13" fmla="*/ 145468 h 872792"/>
                      <a:gd name="connsiteX14" fmla="*/ 7513667 w 7513667"/>
                      <a:gd name="connsiteY14" fmla="*/ 727324 h 872792"/>
                      <a:gd name="connsiteX15" fmla="*/ 7368199 w 7513667"/>
                      <a:gd name="connsiteY15" fmla="*/ 872792 h 872792"/>
                      <a:gd name="connsiteX16" fmla="*/ 6639360 w 7513667"/>
                      <a:gd name="connsiteY16" fmla="*/ 872792 h 872792"/>
                      <a:gd name="connsiteX17" fmla="*/ 6127202 w 7513667"/>
                      <a:gd name="connsiteY17" fmla="*/ 872792 h 872792"/>
                      <a:gd name="connsiteX18" fmla="*/ 5326136 w 7513667"/>
                      <a:gd name="connsiteY18" fmla="*/ 872792 h 872792"/>
                      <a:gd name="connsiteX19" fmla="*/ 4525069 w 7513667"/>
                      <a:gd name="connsiteY19" fmla="*/ 872792 h 872792"/>
                      <a:gd name="connsiteX20" fmla="*/ 4012912 w 7513667"/>
                      <a:gd name="connsiteY20" fmla="*/ 872792 h 872792"/>
                      <a:gd name="connsiteX21" fmla="*/ 3211846 w 7513667"/>
                      <a:gd name="connsiteY21" fmla="*/ 872792 h 872792"/>
                      <a:gd name="connsiteX22" fmla="*/ 2483006 w 7513667"/>
                      <a:gd name="connsiteY22" fmla="*/ 872792 h 872792"/>
                      <a:gd name="connsiteX23" fmla="*/ 1970849 w 7513667"/>
                      <a:gd name="connsiteY23" fmla="*/ 872792 h 872792"/>
                      <a:gd name="connsiteX24" fmla="*/ 1314237 w 7513667"/>
                      <a:gd name="connsiteY24" fmla="*/ 872792 h 872792"/>
                      <a:gd name="connsiteX25" fmla="*/ 802080 w 7513667"/>
                      <a:gd name="connsiteY25" fmla="*/ 872792 h 872792"/>
                      <a:gd name="connsiteX26" fmla="*/ 145468 w 7513667"/>
                      <a:gd name="connsiteY26" fmla="*/ 872792 h 872792"/>
                      <a:gd name="connsiteX27" fmla="*/ 0 w 7513667"/>
                      <a:gd name="connsiteY27" fmla="*/ 727324 h 872792"/>
                      <a:gd name="connsiteX28" fmla="*/ 0 w 751366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366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84610" y="21431"/>
                          <a:pt x="435368" y="4838"/>
                          <a:pt x="585398" y="0"/>
                        </a:cubicBezTo>
                        <a:cubicBezTo>
                          <a:pt x="735428" y="-4838"/>
                          <a:pt x="876651" y="-20490"/>
                          <a:pt x="1097555" y="0"/>
                        </a:cubicBezTo>
                        <a:cubicBezTo>
                          <a:pt x="1318459" y="20490"/>
                          <a:pt x="1574472" y="-23855"/>
                          <a:pt x="1826394" y="0"/>
                        </a:cubicBezTo>
                        <a:cubicBezTo>
                          <a:pt x="2078316" y="23855"/>
                          <a:pt x="2312506" y="-27574"/>
                          <a:pt x="2483006" y="0"/>
                        </a:cubicBezTo>
                        <a:cubicBezTo>
                          <a:pt x="2653506" y="27574"/>
                          <a:pt x="2977435" y="32630"/>
                          <a:pt x="3139618" y="0"/>
                        </a:cubicBezTo>
                        <a:cubicBezTo>
                          <a:pt x="3301801" y="-32630"/>
                          <a:pt x="3680384" y="-12528"/>
                          <a:pt x="3868458" y="0"/>
                        </a:cubicBezTo>
                        <a:cubicBezTo>
                          <a:pt x="4056532" y="12528"/>
                          <a:pt x="4289887" y="-616"/>
                          <a:pt x="4452842" y="0"/>
                        </a:cubicBezTo>
                        <a:cubicBezTo>
                          <a:pt x="4615797" y="616"/>
                          <a:pt x="4804240" y="5731"/>
                          <a:pt x="4892772" y="0"/>
                        </a:cubicBezTo>
                        <a:cubicBezTo>
                          <a:pt x="4981304" y="-5731"/>
                          <a:pt x="5302256" y="8064"/>
                          <a:pt x="5621611" y="0"/>
                        </a:cubicBezTo>
                        <a:cubicBezTo>
                          <a:pt x="5940966" y="-8064"/>
                          <a:pt x="6067439" y="14656"/>
                          <a:pt x="6422678" y="0"/>
                        </a:cubicBezTo>
                        <a:cubicBezTo>
                          <a:pt x="6777917" y="-14656"/>
                          <a:pt x="6928461" y="-21217"/>
                          <a:pt x="7368199" y="0"/>
                        </a:cubicBezTo>
                        <a:cubicBezTo>
                          <a:pt x="7467775" y="3314"/>
                          <a:pt x="7521004" y="63959"/>
                          <a:pt x="7513667" y="145468"/>
                        </a:cubicBezTo>
                        <a:cubicBezTo>
                          <a:pt x="7490881" y="265580"/>
                          <a:pt x="7492633" y="576329"/>
                          <a:pt x="7513667" y="727324"/>
                        </a:cubicBezTo>
                        <a:cubicBezTo>
                          <a:pt x="7513619" y="809974"/>
                          <a:pt x="7447413" y="863911"/>
                          <a:pt x="7368199" y="872792"/>
                        </a:cubicBezTo>
                        <a:cubicBezTo>
                          <a:pt x="7134820" y="864811"/>
                          <a:pt x="6964044" y="865499"/>
                          <a:pt x="6639360" y="872792"/>
                        </a:cubicBezTo>
                        <a:cubicBezTo>
                          <a:pt x="6314676" y="880085"/>
                          <a:pt x="6277635" y="862179"/>
                          <a:pt x="6127202" y="872792"/>
                        </a:cubicBezTo>
                        <a:cubicBezTo>
                          <a:pt x="5976769" y="883405"/>
                          <a:pt x="5663420" y="865274"/>
                          <a:pt x="5326136" y="872792"/>
                        </a:cubicBezTo>
                        <a:cubicBezTo>
                          <a:pt x="4988852" y="880310"/>
                          <a:pt x="4827973" y="866502"/>
                          <a:pt x="4525069" y="872792"/>
                        </a:cubicBezTo>
                        <a:cubicBezTo>
                          <a:pt x="4222165" y="879082"/>
                          <a:pt x="4141875" y="870616"/>
                          <a:pt x="4012912" y="872792"/>
                        </a:cubicBezTo>
                        <a:cubicBezTo>
                          <a:pt x="3883949" y="874968"/>
                          <a:pt x="3455255" y="890048"/>
                          <a:pt x="3211846" y="872792"/>
                        </a:cubicBezTo>
                        <a:cubicBezTo>
                          <a:pt x="2968437" y="855536"/>
                          <a:pt x="2634793" y="854186"/>
                          <a:pt x="2483006" y="872792"/>
                        </a:cubicBezTo>
                        <a:cubicBezTo>
                          <a:pt x="2331219" y="891398"/>
                          <a:pt x="2201470" y="895492"/>
                          <a:pt x="1970849" y="872792"/>
                        </a:cubicBezTo>
                        <a:cubicBezTo>
                          <a:pt x="1740228" y="850092"/>
                          <a:pt x="1566066" y="879494"/>
                          <a:pt x="1314237" y="872792"/>
                        </a:cubicBezTo>
                        <a:cubicBezTo>
                          <a:pt x="1062408" y="866090"/>
                          <a:pt x="1039649" y="894106"/>
                          <a:pt x="802080" y="872792"/>
                        </a:cubicBezTo>
                        <a:cubicBezTo>
                          <a:pt x="564511" y="851478"/>
                          <a:pt x="424933" y="842695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366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93027" y="9266"/>
                          <a:pt x="475280" y="2778"/>
                          <a:pt x="657625" y="0"/>
                        </a:cubicBezTo>
                        <a:cubicBezTo>
                          <a:pt x="839970" y="-2778"/>
                          <a:pt x="970509" y="-6740"/>
                          <a:pt x="1242010" y="0"/>
                        </a:cubicBezTo>
                        <a:cubicBezTo>
                          <a:pt x="1513511" y="6740"/>
                          <a:pt x="1758074" y="-21131"/>
                          <a:pt x="1898622" y="0"/>
                        </a:cubicBezTo>
                        <a:cubicBezTo>
                          <a:pt x="2039170" y="21131"/>
                          <a:pt x="2243986" y="20332"/>
                          <a:pt x="2338552" y="0"/>
                        </a:cubicBezTo>
                        <a:cubicBezTo>
                          <a:pt x="2433118" y="-20332"/>
                          <a:pt x="2851631" y="-18061"/>
                          <a:pt x="3139618" y="0"/>
                        </a:cubicBezTo>
                        <a:cubicBezTo>
                          <a:pt x="3427605" y="18061"/>
                          <a:pt x="3555347" y="7226"/>
                          <a:pt x="3724003" y="0"/>
                        </a:cubicBezTo>
                        <a:cubicBezTo>
                          <a:pt x="3892659" y="-7226"/>
                          <a:pt x="4137100" y="15190"/>
                          <a:pt x="4308388" y="0"/>
                        </a:cubicBezTo>
                        <a:cubicBezTo>
                          <a:pt x="4479677" y="-15190"/>
                          <a:pt x="4746911" y="-19235"/>
                          <a:pt x="4964999" y="0"/>
                        </a:cubicBezTo>
                        <a:cubicBezTo>
                          <a:pt x="5183087" y="19235"/>
                          <a:pt x="5252782" y="8612"/>
                          <a:pt x="5404929" y="0"/>
                        </a:cubicBezTo>
                        <a:cubicBezTo>
                          <a:pt x="5557076" y="-8612"/>
                          <a:pt x="5876775" y="937"/>
                          <a:pt x="6133769" y="0"/>
                        </a:cubicBezTo>
                        <a:cubicBezTo>
                          <a:pt x="6390763" y="-937"/>
                          <a:pt x="6442690" y="13767"/>
                          <a:pt x="6573699" y="0"/>
                        </a:cubicBezTo>
                        <a:cubicBezTo>
                          <a:pt x="6704708" y="-13767"/>
                          <a:pt x="7099187" y="4902"/>
                          <a:pt x="7368199" y="0"/>
                        </a:cubicBezTo>
                        <a:cubicBezTo>
                          <a:pt x="7454032" y="7795"/>
                          <a:pt x="7511666" y="67445"/>
                          <a:pt x="7513667" y="145468"/>
                        </a:cubicBezTo>
                        <a:cubicBezTo>
                          <a:pt x="7487202" y="387648"/>
                          <a:pt x="7512184" y="596382"/>
                          <a:pt x="7513667" y="727324"/>
                        </a:cubicBezTo>
                        <a:cubicBezTo>
                          <a:pt x="7517949" y="803704"/>
                          <a:pt x="7452635" y="888405"/>
                          <a:pt x="7368199" y="872792"/>
                        </a:cubicBezTo>
                        <a:cubicBezTo>
                          <a:pt x="7210258" y="874533"/>
                          <a:pt x="6945143" y="872694"/>
                          <a:pt x="6783814" y="872792"/>
                        </a:cubicBezTo>
                        <a:cubicBezTo>
                          <a:pt x="6622486" y="872890"/>
                          <a:pt x="6446007" y="876210"/>
                          <a:pt x="6343884" y="872792"/>
                        </a:cubicBezTo>
                        <a:cubicBezTo>
                          <a:pt x="6241761" y="869375"/>
                          <a:pt x="5756888" y="832986"/>
                          <a:pt x="5542818" y="872792"/>
                        </a:cubicBezTo>
                        <a:cubicBezTo>
                          <a:pt x="5328748" y="912598"/>
                          <a:pt x="4981481" y="911110"/>
                          <a:pt x="4741751" y="872792"/>
                        </a:cubicBezTo>
                        <a:cubicBezTo>
                          <a:pt x="4502021" y="834474"/>
                          <a:pt x="4278572" y="869378"/>
                          <a:pt x="3940685" y="872792"/>
                        </a:cubicBezTo>
                        <a:cubicBezTo>
                          <a:pt x="3602798" y="876206"/>
                          <a:pt x="3384132" y="868337"/>
                          <a:pt x="3211846" y="872792"/>
                        </a:cubicBezTo>
                        <a:cubicBezTo>
                          <a:pt x="3039560" y="877247"/>
                          <a:pt x="2792728" y="888024"/>
                          <a:pt x="2627461" y="872792"/>
                        </a:cubicBezTo>
                        <a:cubicBezTo>
                          <a:pt x="2462194" y="857560"/>
                          <a:pt x="2259864" y="877276"/>
                          <a:pt x="2043076" y="872792"/>
                        </a:cubicBezTo>
                        <a:cubicBezTo>
                          <a:pt x="1826289" y="868308"/>
                          <a:pt x="1549445" y="884525"/>
                          <a:pt x="1242010" y="872792"/>
                        </a:cubicBezTo>
                        <a:cubicBezTo>
                          <a:pt x="934575" y="861059"/>
                          <a:pt x="453728" y="891384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 dirty="0">
              <a:solidFill>
                <a:srgbClr val="FF8175">
                  <a:lumMod val="20000"/>
                  <a:lumOff val="80000"/>
                </a:srgbClr>
              </a:solidFill>
              <a:latin typeface="Arial"/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3697273" y="3332473"/>
            <a:ext cx="4226438" cy="490946"/>
          </a:xfrm>
          <a:custGeom>
            <a:avLst/>
            <a:gdLst>
              <a:gd name="connsiteX0" fmla="*/ 0 w 4226438"/>
              <a:gd name="connsiteY0" fmla="*/ 81825 h 490946"/>
              <a:gd name="connsiteX1" fmla="*/ 81825 w 4226438"/>
              <a:gd name="connsiteY1" fmla="*/ 0 h 490946"/>
              <a:gd name="connsiteX2" fmla="*/ 329286 w 4226438"/>
              <a:gd name="connsiteY2" fmla="*/ 0 h 490946"/>
              <a:gd name="connsiteX3" fmla="*/ 617374 w 4226438"/>
              <a:gd name="connsiteY3" fmla="*/ 0 h 490946"/>
              <a:gd name="connsiteX4" fmla="*/ 1027346 w 4226438"/>
              <a:gd name="connsiteY4" fmla="*/ 0 h 490946"/>
              <a:gd name="connsiteX5" fmla="*/ 1396690 w 4226438"/>
              <a:gd name="connsiteY5" fmla="*/ 0 h 490946"/>
              <a:gd name="connsiteX6" fmla="*/ 1766035 w 4226438"/>
              <a:gd name="connsiteY6" fmla="*/ 0 h 490946"/>
              <a:gd name="connsiteX7" fmla="*/ 2176007 w 4226438"/>
              <a:gd name="connsiteY7" fmla="*/ 0 h 490946"/>
              <a:gd name="connsiteX8" fmla="*/ 2504723 w 4226438"/>
              <a:gd name="connsiteY8" fmla="*/ 0 h 490946"/>
              <a:gd name="connsiteX9" fmla="*/ 2752184 w 4226438"/>
              <a:gd name="connsiteY9" fmla="*/ 0 h 490946"/>
              <a:gd name="connsiteX10" fmla="*/ 3162156 w 4226438"/>
              <a:gd name="connsiteY10" fmla="*/ 0 h 490946"/>
              <a:gd name="connsiteX11" fmla="*/ 3612756 w 4226438"/>
              <a:gd name="connsiteY11" fmla="*/ 0 h 490946"/>
              <a:gd name="connsiteX12" fmla="*/ 4144612 w 4226438"/>
              <a:gd name="connsiteY12" fmla="*/ 0 h 490946"/>
              <a:gd name="connsiteX13" fmla="*/ 4226438 w 4226438"/>
              <a:gd name="connsiteY13" fmla="*/ 81825 h 490946"/>
              <a:gd name="connsiteX14" fmla="*/ 4226438 w 4226438"/>
              <a:gd name="connsiteY14" fmla="*/ 409120 h 490946"/>
              <a:gd name="connsiteX15" fmla="*/ 4144612 w 4226438"/>
              <a:gd name="connsiteY15" fmla="*/ 490946 h 490946"/>
              <a:gd name="connsiteX16" fmla="*/ 3734640 w 4226438"/>
              <a:gd name="connsiteY16" fmla="*/ 490946 h 490946"/>
              <a:gd name="connsiteX17" fmla="*/ 3446551 w 4226438"/>
              <a:gd name="connsiteY17" fmla="*/ 490946 h 490946"/>
              <a:gd name="connsiteX18" fmla="*/ 2995951 w 4226438"/>
              <a:gd name="connsiteY18" fmla="*/ 490946 h 490946"/>
              <a:gd name="connsiteX19" fmla="*/ 2545351 w 4226438"/>
              <a:gd name="connsiteY19" fmla="*/ 490946 h 490946"/>
              <a:gd name="connsiteX20" fmla="*/ 2257263 w 4226438"/>
              <a:gd name="connsiteY20" fmla="*/ 490946 h 490946"/>
              <a:gd name="connsiteX21" fmla="*/ 1806663 w 4226438"/>
              <a:gd name="connsiteY21" fmla="*/ 490946 h 490946"/>
              <a:gd name="connsiteX22" fmla="*/ 1396690 w 4226438"/>
              <a:gd name="connsiteY22" fmla="*/ 490946 h 490946"/>
              <a:gd name="connsiteX23" fmla="*/ 1108602 w 4226438"/>
              <a:gd name="connsiteY23" fmla="*/ 490946 h 490946"/>
              <a:gd name="connsiteX24" fmla="*/ 739258 w 4226438"/>
              <a:gd name="connsiteY24" fmla="*/ 490946 h 490946"/>
              <a:gd name="connsiteX25" fmla="*/ 451170 w 4226438"/>
              <a:gd name="connsiteY25" fmla="*/ 490946 h 490946"/>
              <a:gd name="connsiteX26" fmla="*/ 81825 w 4226438"/>
              <a:gd name="connsiteY26" fmla="*/ 490946 h 490946"/>
              <a:gd name="connsiteX27" fmla="*/ 0 w 4226438"/>
              <a:gd name="connsiteY27" fmla="*/ 409120 h 490946"/>
              <a:gd name="connsiteX28" fmla="*/ 0 w 4226438"/>
              <a:gd name="connsiteY28" fmla="*/ 81825 h 490946"/>
              <a:gd name="connsiteX0" fmla="*/ 0 w 4226438"/>
              <a:gd name="connsiteY0" fmla="*/ 81825 h 490946"/>
              <a:gd name="connsiteX1" fmla="*/ 81825 w 4226438"/>
              <a:gd name="connsiteY1" fmla="*/ 0 h 490946"/>
              <a:gd name="connsiteX2" fmla="*/ 369914 w 4226438"/>
              <a:gd name="connsiteY2" fmla="*/ 0 h 490946"/>
              <a:gd name="connsiteX3" fmla="*/ 698630 w 4226438"/>
              <a:gd name="connsiteY3" fmla="*/ 0 h 490946"/>
              <a:gd name="connsiteX4" fmla="*/ 1067974 w 4226438"/>
              <a:gd name="connsiteY4" fmla="*/ 0 h 490946"/>
              <a:gd name="connsiteX5" fmla="*/ 1315435 w 4226438"/>
              <a:gd name="connsiteY5" fmla="*/ 0 h 490946"/>
              <a:gd name="connsiteX6" fmla="*/ 1766035 w 4226438"/>
              <a:gd name="connsiteY6" fmla="*/ 0 h 490946"/>
              <a:gd name="connsiteX7" fmla="*/ 2094751 w 4226438"/>
              <a:gd name="connsiteY7" fmla="*/ 0 h 490946"/>
              <a:gd name="connsiteX8" fmla="*/ 2423468 w 4226438"/>
              <a:gd name="connsiteY8" fmla="*/ 0 h 490946"/>
              <a:gd name="connsiteX9" fmla="*/ 2792812 w 4226438"/>
              <a:gd name="connsiteY9" fmla="*/ 0 h 490946"/>
              <a:gd name="connsiteX10" fmla="*/ 3040272 w 4226438"/>
              <a:gd name="connsiteY10" fmla="*/ 0 h 490946"/>
              <a:gd name="connsiteX11" fmla="*/ 3450245 w 4226438"/>
              <a:gd name="connsiteY11" fmla="*/ 0 h 490946"/>
              <a:gd name="connsiteX12" fmla="*/ 3697705 w 4226438"/>
              <a:gd name="connsiteY12" fmla="*/ 0 h 490946"/>
              <a:gd name="connsiteX13" fmla="*/ 4144612 w 4226438"/>
              <a:gd name="connsiteY13" fmla="*/ 0 h 490946"/>
              <a:gd name="connsiteX14" fmla="*/ 4226438 w 4226438"/>
              <a:gd name="connsiteY14" fmla="*/ 81825 h 490946"/>
              <a:gd name="connsiteX15" fmla="*/ 4226438 w 4226438"/>
              <a:gd name="connsiteY15" fmla="*/ 409120 h 490946"/>
              <a:gd name="connsiteX16" fmla="*/ 4144612 w 4226438"/>
              <a:gd name="connsiteY16" fmla="*/ 490946 h 490946"/>
              <a:gd name="connsiteX17" fmla="*/ 3815895 w 4226438"/>
              <a:gd name="connsiteY17" fmla="*/ 490946 h 490946"/>
              <a:gd name="connsiteX18" fmla="*/ 3568435 w 4226438"/>
              <a:gd name="connsiteY18" fmla="*/ 490946 h 490946"/>
              <a:gd name="connsiteX19" fmla="*/ 3117835 w 4226438"/>
              <a:gd name="connsiteY19" fmla="*/ 490946 h 490946"/>
              <a:gd name="connsiteX20" fmla="*/ 2667235 w 4226438"/>
              <a:gd name="connsiteY20" fmla="*/ 490946 h 490946"/>
              <a:gd name="connsiteX21" fmla="*/ 2216635 w 4226438"/>
              <a:gd name="connsiteY21" fmla="*/ 490946 h 490946"/>
              <a:gd name="connsiteX22" fmla="*/ 1806663 w 4226438"/>
              <a:gd name="connsiteY22" fmla="*/ 490946 h 490946"/>
              <a:gd name="connsiteX23" fmla="*/ 1477946 w 4226438"/>
              <a:gd name="connsiteY23" fmla="*/ 490946 h 490946"/>
              <a:gd name="connsiteX24" fmla="*/ 1149230 w 4226438"/>
              <a:gd name="connsiteY24" fmla="*/ 490946 h 490946"/>
              <a:gd name="connsiteX25" fmla="*/ 698630 w 4226438"/>
              <a:gd name="connsiteY25" fmla="*/ 490946 h 490946"/>
              <a:gd name="connsiteX26" fmla="*/ 81825 w 4226438"/>
              <a:gd name="connsiteY26" fmla="*/ 490946 h 490946"/>
              <a:gd name="connsiteX27" fmla="*/ 0 w 4226438"/>
              <a:gd name="connsiteY27" fmla="*/ 409120 h 490946"/>
              <a:gd name="connsiteX28" fmla="*/ 0 w 4226438"/>
              <a:gd name="connsiteY28" fmla="*/ 81825 h 49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26438" h="490946" fill="none" extrusionOk="0">
                <a:moveTo>
                  <a:pt x="0" y="81825"/>
                </a:moveTo>
                <a:cubicBezTo>
                  <a:pt x="-15060" y="38012"/>
                  <a:pt x="43022" y="-6585"/>
                  <a:pt x="81825" y="0"/>
                </a:cubicBezTo>
                <a:cubicBezTo>
                  <a:pt x="157023" y="11230"/>
                  <a:pt x="254706" y="-10041"/>
                  <a:pt x="329286" y="0"/>
                </a:cubicBezTo>
                <a:cubicBezTo>
                  <a:pt x="396452" y="-5872"/>
                  <a:pt x="494936" y="-10539"/>
                  <a:pt x="617374" y="0"/>
                </a:cubicBezTo>
                <a:cubicBezTo>
                  <a:pt x="733995" y="17821"/>
                  <a:pt x="889872" y="-2261"/>
                  <a:pt x="1027346" y="0"/>
                </a:cubicBezTo>
                <a:cubicBezTo>
                  <a:pt x="1166953" y="19195"/>
                  <a:pt x="1289554" y="-21472"/>
                  <a:pt x="1396690" y="0"/>
                </a:cubicBezTo>
                <a:cubicBezTo>
                  <a:pt x="1484846" y="13234"/>
                  <a:pt x="1674408" y="24086"/>
                  <a:pt x="1766035" y="0"/>
                </a:cubicBezTo>
                <a:cubicBezTo>
                  <a:pt x="1869513" y="-2155"/>
                  <a:pt x="2083757" y="-11528"/>
                  <a:pt x="2176007" y="0"/>
                </a:cubicBezTo>
                <a:cubicBezTo>
                  <a:pt x="2278844" y="5042"/>
                  <a:pt x="2425099" y="-1289"/>
                  <a:pt x="2504723" y="0"/>
                </a:cubicBezTo>
                <a:cubicBezTo>
                  <a:pt x="2596346" y="2265"/>
                  <a:pt x="2701159" y="-6442"/>
                  <a:pt x="2752184" y="0"/>
                </a:cubicBezTo>
                <a:cubicBezTo>
                  <a:pt x="2787732" y="21226"/>
                  <a:pt x="2974782" y="-13121"/>
                  <a:pt x="3162156" y="0"/>
                </a:cubicBezTo>
                <a:cubicBezTo>
                  <a:pt x="3335533" y="-7913"/>
                  <a:pt x="3422656" y="23267"/>
                  <a:pt x="3612756" y="0"/>
                </a:cubicBezTo>
                <a:cubicBezTo>
                  <a:pt x="3817156" y="-4050"/>
                  <a:pt x="3917496" y="-6961"/>
                  <a:pt x="4144612" y="0"/>
                </a:cubicBezTo>
                <a:cubicBezTo>
                  <a:pt x="4206885" y="7169"/>
                  <a:pt x="4221814" y="37961"/>
                  <a:pt x="4226438" y="81825"/>
                </a:cubicBezTo>
                <a:cubicBezTo>
                  <a:pt x="4217413" y="168782"/>
                  <a:pt x="4219823" y="305308"/>
                  <a:pt x="4226438" y="409120"/>
                </a:cubicBezTo>
                <a:cubicBezTo>
                  <a:pt x="4223538" y="448901"/>
                  <a:pt x="4193607" y="476438"/>
                  <a:pt x="4144612" y="490946"/>
                </a:cubicBezTo>
                <a:cubicBezTo>
                  <a:pt x="4031251" y="485140"/>
                  <a:pt x="3917213" y="472675"/>
                  <a:pt x="3734640" y="490946"/>
                </a:cubicBezTo>
                <a:cubicBezTo>
                  <a:pt x="3550953" y="493953"/>
                  <a:pt x="3529321" y="485694"/>
                  <a:pt x="3446551" y="490946"/>
                </a:cubicBezTo>
                <a:cubicBezTo>
                  <a:pt x="3374072" y="503884"/>
                  <a:pt x="3184909" y="509079"/>
                  <a:pt x="2995951" y="490946"/>
                </a:cubicBezTo>
                <a:cubicBezTo>
                  <a:pt x="2809927" y="507465"/>
                  <a:pt x="2727184" y="483760"/>
                  <a:pt x="2545351" y="490946"/>
                </a:cubicBezTo>
                <a:cubicBezTo>
                  <a:pt x="2375035" y="490138"/>
                  <a:pt x="2321145" y="493276"/>
                  <a:pt x="2257263" y="490946"/>
                </a:cubicBezTo>
                <a:cubicBezTo>
                  <a:pt x="2188090" y="511485"/>
                  <a:pt x="1967976" y="482432"/>
                  <a:pt x="1806663" y="490946"/>
                </a:cubicBezTo>
                <a:cubicBezTo>
                  <a:pt x="1673763" y="475367"/>
                  <a:pt x="1473820" y="486742"/>
                  <a:pt x="1396690" y="490946"/>
                </a:cubicBezTo>
                <a:cubicBezTo>
                  <a:pt x="1303610" y="513043"/>
                  <a:pt x="1239740" y="507065"/>
                  <a:pt x="1108602" y="490946"/>
                </a:cubicBezTo>
                <a:cubicBezTo>
                  <a:pt x="981805" y="485072"/>
                  <a:pt x="858031" y="502530"/>
                  <a:pt x="739258" y="490946"/>
                </a:cubicBezTo>
                <a:cubicBezTo>
                  <a:pt x="594751" y="486151"/>
                  <a:pt x="587820" y="501447"/>
                  <a:pt x="451170" y="490946"/>
                </a:cubicBezTo>
                <a:cubicBezTo>
                  <a:pt x="319456" y="479079"/>
                  <a:pt x="250327" y="476939"/>
                  <a:pt x="81825" y="490946"/>
                </a:cubicBezTo>
                <a:cubicBezTo>
                  <a:pt x="33188" y="492958"/>
                  <a:pt x="-2643" y="445603"/>
                  <a:pt x="0" y="409120"/>
                </a:cubicBezTo>
                <a:cubicBezTo>
                  <a:pt x="692" y="342508"/>
                  <a:pt x="7066" y="232258"/>
                  <a:pt x="0" y="81825"/>
                </a:cubicBezTo>
                <a:close/>
              </a:path>
              <a:path w="4226438" h="490946" stroke="0" extrusionOk="0">
                <a:moveTo>
                  <a:pt x="0" y="81825"/>
                </a:moveTo>
                <a:cubicBezTo>
                  <a:pt x="-3832" y="40522"/>
                  <a:pt x="38338" y="194"/>
                  <a:pt x="81825" y="0"/>
                </a:cubicBezTo>
                <a:cubicBezTo>
                  <a:pt x="230102" y="10548"/>
                  <a:pt x="265166" y="-9312"/>
                  <a:pt x="369914" y="0"/>
                </a:cubicBezTo>
                <a:cubicBezTo>
                  <a:pt x="485561" y="3688"/>
                  <a:pt x="548303" y="7883"/>
                  <a:pt x="698630" y="0"/>
                </a:cubicBezTo>
                <a:cubicBezTo>
                  <a:pt x="863319" y="7614"/>
                  <a:pt x="969371" y="-14336"/>
                  <a:pt x="1067974" y="0"/>
                </a:cubicBezTo>
                <a:cubicBezTo>
                  <a:pt x="1134156" y="12092"/>
                  <a:pt x="1249229" y="8092"/>
                  <a:pt x="1315435" y="0"/>
                </a:cubicBezTo>
                <a:cubicBezTo>
                  <a:pt x="1372263" y="-16353"/>
                  <a:pt x="1606921" y="14099"/>
                  <a:pt x="1766035" y="0"/>
                </a:cubicBezTo>
                <a:cubicBezTo>
                  <a:pt x="1938692" y="7087"/>
                  <a:pt x="2001904" y="7538"/>
                  <a:pt x="2094751" y="0"/>
                </a:cubicBezTo>
                <a:cubicBezTo>
                  <a:pt x="2193361" y="-14730"/>
                  <a:pt x="2326216" y="4187"/>
                  <a:pt x="2423468" y="0"/>
                </a:cubicBezTo>
                <a:cubicBezTo>
                  <a:pt x="2521418" y="-30265"/>
                  <a:pt x="2673025" y="-815"/>
                  <a:pt x="2792812" y="0"/>
                </a:cubicBezTo>
                <a:cubicBezTo>
                  <a:pt x="2918900" y="4127"/>
                  <a:pt x="2952473" y="-814"/>
                  <a:pt x="3040272" y="0"/>
                </a:cubicBezTo>
                <a:cubicBezTo>
                  <a:pt x="3107836" y="-1628"/>
                  <a:pt x="3304448" y="-6362"/>
                  <a:pt x="3450245" y="0"/>
                </a:cubicBezTo>
                <a:cubicBezTo>
                  <a:pt x="3594483" y="-2346"/>
                  <a:pt x="3616576" y="7210"/>
                  <a:pt x="3697705" y="0"/>
                </a:cubicBezTo>
                <a:cubicBezTo>
                  <a:pt x="3798350" y="-17821"/>
                  <a:pt x="3990953" y="-2006"/>
                  <a:pt x="4144612" y="0"/>
                </a:cubicBezTo>
                <a:cubicBezTo>
                  <a:pt x="4189696" y="5952"/>
                  <a:pt x="4225134" y="35986"/>
                  <a:pt x="4226438" y="81825"/>
                </a:cubicBezTo>
                <a:cubicBezTo>
                  <a:pt x="4199693" y="212892"/>
                  <a:pt x="4223501" y="332882"/>
                  <a:pt x="4226438" y="409120"/>
                </a:cubicBezTo>
                <a:cubicBezTo>
                  <a:pt x="4234034" y="462420"/>
                  <a:pt x="4191758" y="495785"/>
                  <a:pt x="4144612" y="490946"/>
                </a:cubicBezTo>
                <a:cubicBezTo>
                  <a:pt x="4059439" y="492613"/>
                  <a:pt x="3902337" y="480447"/>
                  <a:pt x="3815895" y="490946"/>
                </a:cubicBezTo>
                <a:cubicBezTo>
                  <a:pt x="3717484" y="482552"/>
                  <a:pt x="3633378" y="501614"/>
                  <a:pt x="3568435" y="490946"/>
                </a:cubicBezTo>
                <a:cubicBezTo>
                  <a:pt x="3500642" y="486472"/>
                  <a:pt x="3243267" y="456809"/>
                  <a:pt x="3117835" y="490946"/>
                </a:cubicBezTo>
                <a:cubicBezTo>
                  <a:pt x="2984792" y="508770"/>
                  <a:pt x="2806257" y="492902"/>
                  <a:pt x="2667235" y="490946"/>
                </a:cubicBezTo>
                <a:cubicBezTo>
                  <a:pt x="2546907" y="483353"/>
                  <a:pt x="2387144" y="499201"/>
                  <a:pt x="2216635" y="490946"/>
                </a:cubicBezTo>
                <a:cubicBezTo>
                  <a:pt x="2032152" y="495853"/>
                  <a:pt x="1898162" y="493855"/>
                  <a:pt x="1806663" y="490946"/>
                </a:cubicBezTo>
                <a:cubicBezTo>
                  <a:pt x="1712092" y="493448"/>
                  <a:pt x="1567074" y="496147"/>
                  <a:pt x="1477946" y="490946"/>
                </a:cubicBezTo>
                <a:cubicBezTo>
                  <a:pt x="1372917" y="472344"/>
                  <a:pt x="1276502" y="488684"/>
                  <a:pt x="1149230" y="490946"/>
                </a:cubicBezTo>
                <a:cubicBezTo>
                  <a:pt x="1005786" y="492965"/>
                  <a:pt x="881836" y="503197"/>
                  <a:pt x="698630" y="490946"/>
                </a:cubicBezTo>
                <a:cubicBezTo>
                  <a:pt x="505464" y="505922"/>
                  <a:pt x="237721" y="502344"/>
                  <a:pt x="81825" y="490946"/>
                </a:cubicBezTo>
                <a:cubicBezTo>
                  <a:pt x="36305" y="490100"/>
                  <a:pt x="4249" y="448608"/>
                  <a:pt x="0" y="409120"/>
                </a:cubicBezTo>
                <a:cubicBezTo>
                  <a:pt x="-16784" y="285528"/>
                  <a:pt x="-1503" y="197767"/>
                  <a:pt x="0" y="81825"/>
                </a:cubicBezTo>
                <a:close/>
              </a:path>
              <a:path w="4226438" h="490946" fill="none" stroke="0" extrusionOk="0">
                <a:moveTo>
                  <a:pt x="0" y="81825"/>
                </a:moveTo>
                <a:cubicBezTo>
                  <a:pt x="-16214" y="41946"/>
                  <a:pt x="30007" y="-1576"/>
                  <a:pt x="81825" y="0"/>
                </a:cubicBezTo>
                <a:cubicBezTo>
                  <a:pt x="163449" y="-2628"/>
                  <a:pt x="246856" y="3951"/>
                  <a:pt x="329286" y="0"/>
                </a:cubicBezTo>
                <a:cubicBezTo>
                  <a:pt x="427474" y="-2494"/>
                  <a:pt x="486958" y="-21859"/>
                  <a:pt x="617374" y="0"/>
                </a:cubicBezTo>
                <a:cubicBezTo>
                  <a:pt x="773950" y="11166"/>
                  <a:pt x="896772" y="-11209"/>
                  <a:pt x="1027346" y="0"/>
                </a:cubicBezTo>
                <a:cubicBezTo>
                  <a:pt x="1165134" y="19736"/>
                  <a:pt x="1317382" y="-21753"/>
                  <a:pt x="1396690" y="0"/>
                </a:cubicBezTo>
                <a:cubicBezTo>
                  <a:pt x="1504095" y="27545"/>
                  <a:pt x="1672570" y="19446"/>
                  <a:pt x="1766035" y="0"/>
                </a:cubicBezTo>
                <a:cubicBezTo>
                  <a:pt x="1857902" y="-25591"/>
                  <a:pt x="2083914" y="-13409"/>
                  <a:pt x="2176007" y="0"/>
                </a:cubicBezTo>
                <a:cubicBezTo>
                  <a:pt x="2281235" y="3776"/>
                  <a:pt x="2409705" y="-2213"/>
                  <a:pt x="2504723" y="0"/>
                </a:cubicBezTo>
                <a:cubicBezTo>
                  <a:pt x="2597739" y="429"/>
                  <a:pt x="2704317" y="1123"/>
                  <a:pt x="2752184" y="0"/>
                </a:cubicBezTo>
                <a:cubicBezTo>
                  <a:pt x="2820400" y="-39042"/>
                  <a:pt x="2990982" y="-13520"/>
                  <a:pt x="3162156" y="0"/>
                </a:cubicBezTo>
                <a:cubicBezTo>
                  <a:pt x="3337934" y="-14174"/>
                  <a:pt x="3420525" y="19016"/>
                  <a:pt x="3612756" y="0"/>
                </a:cubicBezTo>
                <a:cubicBezTo>
                  <a:pt x="3799305" y="7124"/>
                  <a:pt x="3895797" y="-10503"/>
                  <a:pt x="4144612" y="0"/>
                </a:cubicBezTo>
                <a:cubicBezTo>
                  <a:pt x="4198899" y="367"/>
                  <a:pt x="4228561" y="44026"/>
                  <a:pt x="4226438" y="81825"/>
                </a:cubicBezTo>
                <a:cubicBezTo>
                  <a:pt x="4194531" y="158731"/>
                  <a:pt x="4220327" y="327352"/>
                  <a:pt x="4226438" y="409120"/>
                </a:cubicBezTo>
                <a:cubicBezTo>
                  <a:pt x="4227131" y="458877"/>
                  <a:pt x="4189555" y="479900"/>
                  <a:pt x="4144612" y="490946"/>
                </a:cubicBezTo>
                <a:cubicBezTo>
                  <a:pt x="4018919" y="505464"/>
                  <a:pt x="3918062" y="477971"/>
                  <a:pt x="3734640" y="490946"/>
                </a:cubicBezTo>
                <a:cubicBezTo>
                  <a:pt x="3552839" y="495855"/>
                  <a:pt x="3530115" y="489875"/>
                  <a:pt x="3446551" y="490946"/>
                </a:cubicBezTo>
                <a:cubicBezTo>
                  <a:pt x="3371323" y="531046"/>
                  <a:pt x="3215445" y="482297"/>
                  <a:pt x="2995951" y="490946"/>
                </a:cubicBezTo>
                <a:cubicBezTo>
                  <a:pt x="2823202" y="490454"/>
                  <a:pt x="2714090" y="506757"/>
                  <a:pt x="2545351" y="490946"/>
                </a:cubicBezTo>
                <a:cubicBezTo>
                  <a:pt x="2375572" y="499893"/>
                  <a:pt x="2334265" y="479329"/>
                  <a:pt x="2257263" y="490946"/>
                </a:cubicBezTo>
                <a:cubicBezTo>
                  <a:pt x="2171164" y="494776"/>
                  <a:pt x="1948864" y="504179"/>
                  <a:pt x="1806663" y="490946"/>
                </a:cubicBezTo>
                <a:cubicBezTo>
                  <a:pt x="1667051" y="479496"/>
                  <a:pt x="1461887" y="487668"/>
                  <a:pt x="1396690" y="490946"/>
                </a:cubicBezTo>
                <a:cubicBezTo>
                  <a:pt x="1310610" y="496979"/>
                  <a:pt x="1243807" y="518373"/>
                  <a:pt x="1108602" y="490946"/>
                </a:cubicBezTo>
                <a:cubicBezTo>
                  <a:pt x="971848" y="478442"/>
                  <a:pt x="891877" y="516007"/>
                  <a:pt x="739258" y="490946"/>
                </a:cubicBezTo>
                <a:cubicBezTo>
                  <a:pt x="593459" y="487812"/>
                  <a:pt x="589709" y="503242"/>
                  <a:pt x="451170" y="490946"/>
                </a:cubicBezTo>
                <a:cubicBezTo>
                  <a:pt x="313683" y="474254"/>
                  <a:pt x="234530" y="462355"/>
                  <a:pt x="81825" y="490946"/>
                </a:cubicBezTo>
                <a:cubicBezTo>
                  <a:pt x="40199" y="499166"/>
                  <a:pt x="-1944" y="454344"/>
                  <a:pt x="0" y="409120"/>
                </a:cubicBezTo>
                <a:cubicBezTo>
                  <a:pt x="4725" y="310920"/>
                  <a:pt x="8593" y="242075"/>
                  <a:pt x="0" y="81825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custGeom>
                    <a:avLst/>
                    <a:gdLst>
                      <a:gd name="connsiteX0" fmla="*/ 0 w 7513667"/>
                      <a:gd name="connsiteY0" fmla="*/ 145468 h 872792"/>
                      <a:gd name="connsiteX1" fmla="*/ 145468 w 7513667"/>
                      <a:gd name="connsiteY1" fmla="*/ 0 h 872792"/>
                      <a:gd name="connsiteX2" fmla="*/ 585398 w 7513667"/>
                      <a:gd name="connsiteY2" fmla="*/ 0 h 872792"/>
                      <a:gd name="connsiteX3" fmla="*/ 1097555 w 7513667"/>
                      <a:gd name="connsiteY3" fmla="*/ 0 h 872792"/>
                      <a:gd name="connsiteX4" fmla="*/ 1826394 w 7513667"/>
                      <a:gd name="connsiteY4" fmla="*/ 0 h 872792"/>
                      <a:gd name="connsiteX5" fmla="*/ 2483006 w 7513667"/>
                      <a:gd name="connsiteY5" fmla="*/ 0 h 872792"/>
                      <a:gd name="connsiteX6" fmla="*/ 3139618 w 7513667"/>
                      <a:gd name="connsiteY6" fmla="*/ 0 h 872792"/>
                      <a:gd name="connsiteX7" fmla="*/ 3868458 w 7513667"/>
                      <a:gd name="connsiteY7" fmla="*/ 0 h 872792"/>
                      <a:gd name="connsiteX8" fmla="*/ 4452842 w 7513667"/>
                      <a:gd name="connsiteY8" fmla="*/ 0 h 872792"/>
                      <a:gd name="connsiteX9" fmla="*/ 4892772 w 7513667"/>
                      <a:gd name="connsiteY9" fmla="*/ 0 h 872792"/>
                      <a:gd name="connsiteX10" fmla="*/ 5621611 w 7513667"/>
                      <a:gd name="connsiteY10" fmla="*/ 0 h 872792"/>
                      <a:gd name="connsiteX11" fmla="*/ 6422678 w 7513667"/>
                      <a:gd name="connsiteY11" fmla="*/ 0 h 872792"/>
                      <a:gd name="connsiteX12" fmla="*/ 7368199 w 7513667"/>
                      <a:gd name="connsiteY12" fmla="*/ 0 h 872792"/>
                      <a:gd name="connsiteX13" fmla="*/ 7513667 w 7513667"/>
                      <a:gd name="connsiteY13" fmla="*/ 145468 h 872792"/>
                      <a:gd name="connsiteX14" fmla="*/ 7513667 w 7513667"/>
                      <a:gd name="connsiteY14" fmla="*/ 727324 h 872792"/>
                      <a:gd name="connsiteX15" fmla="*/ 7368199 w 7513667"/>
                      <a:gd name="connsiteY15" fmla="*/ 872792 h 872792"/>
                      <a:gd name="connsiteX16" fmla="*/ 6639360 w 7513667"/>
                      <a:gd name="connsiteY16" fmla="*/ 872792 h 872792"/>
                      <a:gd name="connsiteX17" fmla="*/ 6127202 w 7513667"/>
                      <a:gd name="connsiteY17" fmla="*/ 872792 h 872792"/>
                      <a:gd name="connsiteX18" fmla="*/ 5326136 w 7513667"/>
                      <a:gd name="connsiteY18" fmla="*/ 872792 h 872792"/>
                      <a:gd name="connsiteX19" fmla="*/ 4525069 w 7513667"/>
                      <a:gd name="connsiteY19" fmla="*/ 872792 h 872792"/>
                      <a:gd name="connsiteX20" fmla="*/ 4012912 w 7513667"/>
                      <a:gd name="connsiteY20" fmla="*/ 872792 h 872792"/>
                      <a:gd name="connsiteX21" fmla="*/ 3211846 w 7513667"/>
                      <a:gd name="connsiteY21" fmla="*/ 872792 h 872792"/>
                      <a:gd name="connsiteX22" fmla="*/ 2483006 w 7513667"/>
                      <a:gd name="connsiteY22" fmla="*/ 872792 h 872792"/>
                      <a:gd name="connsiteX23" fmla="*/ 1970849 w 7513667"/>
                      <a:gd name="connsiteY23" fmla="*/ 872792 h 872792"/>
                      <a:gd name="connsiteX24" fmla="*/ 1314237 w 7513667"/>
                      <a:gd name="connsiteY24" fmla="*/ 872792 h 872792"/>
                      <a:gd name="connsiteX25" fmla="*/ 802080 w 7513667"/>
                      <a:gd name="connsiteY25" fmla="*/ 872792 h 872792"/>
                      <a:gd name="connsiteX26" fmla="*/ 145468 w 7513667"/>
                      <a:gd name="connsiteY26" fmla="*/ 872792 h 872792"/>
                      <a:gd name="connsiteX27" fmla="*/ 0 w 7513667"/>
                      <a:gd name="connsiteY27" fmla="*/ 727324 h 872792"/>
                      <a:gd name="connsiteX28" fmla="*/ 0 w 7513667"/>
                      <a:gd name="connsiteY28" fmla="*/ 145468 h 8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13667" h="872792" fill="none" extrusionOk="0">
                        <a:moveTo>
                          <a:pt x="0" y="145468"/>
                        </a:moveTo>
                        <a:cubicBezTo>
                          <a:pt x="-18008" y="67892"/>
                          <a:pt x="70114" y="312"/>
                          <a:pt x="145468" y="0"/>
                        </a:cubicBezTo>
                        <a:cubicBezTo>
                          <a:pt x="284610" y="21431"/>
                          <a:pt x="435368" y="4838"/>
                          <a:pt x="585398" y="0"/>
                        </a:cubicBezTo>
                        <a:cubicBezTo>
                          <a:pt x="735428" y="-4838"/>
                          <a:pt x="876651" y="-20490"/>
                          <a:pt x="1097555" y="0"/>
                        </a:cubicBezTo>
                        <a:cubicBezTo>
                          <a:pt x="1318459" y="20490"/>
                          <a:pt x="1574472" y="-23855"/>
                          <a:pt x="1826394" y="0"/>
                        </a:cubicBezTo>
                        <a:cubicBezTo>
                          <a:pt x="2078316" y="23855"/>
                          <a:pt x="2312506" y="-27574"/>
                          <a:pt x="2483006" y="0"/>
                        </a:cubicBezTo>
                        <a:cubicBezTo>
                          <a:pt x="2653506" y="27574"/>
                          <a:pt x="2977435" y="32630"/>
                          <a:pt x="3139618" y="0"/>
                        </a:cubicBezTo>
                        <a:cubicBezTo>
                          <a:pt x="3301801" y="-32630"/>
                          <a:pt x="3680384" y="-12528"/>
                          <a:pt x="3868458" y="0"/>
                        </a:cubicBezTo>
                        <a:cubicBezTo>
                          <a:pt x="4056532" y="12528"/>
                          <a:pt x="4289887" y="-616"/>
                          <a:pt x="4452842" y="0"/>
                        </a:cubicBezTo>
                        <a:cubicBezTo>
                          <a:pt x="4615797" y="616"/>
                          <a:pt x="4804240" y="5731"/>
                          <a:pt x="4892772" y="0"/>
                        </a:cubicBezTo>
                        <a:cubicBezTo>
                          <a:pt x="4981304" y="-5731"/>
                          <a:pt x="5302256" y="8064"/>
                          <a:pt x="5621611" y="0"/>
                        </a:cubicBezTo>
                        <a:cubicBezTo>
                          <a:pt x="5940966" y="-8064"/>
                          <a:pt x="6067439" y="14656"/>
                          <a:pt x="6422678" y="0"/>
                        </a:cubicBezTo>
                        <a:cubicBezTo>
                          <a:pt x="6777917" y="-14656"/>
                          <a:pt x="6928461" y="-21217"/>
                          <a:pt x="7368199" y="0"/>
                        </a:cubicBezTo>
                        <a:cubicBezTo>
                          <a:pt x="7467775" y="3314"/>
                          <a:pt x="7521004" y="63959"/>
                          <a:pt x="7513667" y="145468"/>
                        </a:cubicBezTo>
                        <a:cubicBezTo>
                          <a:pt x="7490881" y="265580"/>
                          <a:pt x="7492633" y="576329"/>
                          <a:pt x="7513667" y="727324"/>
                        </a:cubicBezTo>
                        <a:cubicBezTo>
                          <a:pt x="7513619" y="809974"/>
                          <a:pt x="7447413" y="863911"/>
                          <a:pt x="7368199" y="872792"/>
                        </a:cubicBezTo>
                        <a:cubicBezTo>
                          <a:pt x="7134820" y="864811"/>
                          <a:pt x="6964044" y="865499"/>
                          <a:pt x="6639360" y="872792"/>
                        </a:cubicBezTo>
                        <a:cubicBezTo>
                          <a:pt x="6314676" y="880085"/>
                          <a:pt x="6277635" y="862179"/>
                          <a:pt x="6127202" y="872792"/>
                        </a:cubicBezTo>
                        <a:cubicBezTo>
                          <a:pt x="5976769" y="883405"/>
                          <a:pt x="5663420" y="865274"/>
                          <a:pt x="5326136" y="872792"/>
                        </a:cubicBezTo>
                        <a:cubicBezTo>
                          <a:pt x="4988852" y="880310"/>
                          <a:pt x="4827973" y="866502"/>
                          <a:pt x="4525069" y="872792"/>
                        </a:cubicBezTo>
                        <a:cubicBezTo>
                          <a:pt x="4222165" y="879082"/>
                          <a:pt x="4141875" y="870616"/>
                          <a:pt x="4012912" y="872792"/>
                        </a:cubicBezTo>
                        <a:cubicBezTo>
                          <a:pt x="3883949" y="874968"/>
                          <a:pt x="3455255" y="890048"/>
                          <a:pt x="3211846" y="872792"/>
                        </a:cubicBezTo>
                        <a:cubicBezTo>
                          <a:pt x="2968437" y="855536"/>
                          <a:pt x="2634793" y="854186"/>
                          <a:pt x="2483006" y="872792"/>
                        </a:cubicBezTo>
                        <a:cubicBezTo>
                          <a:pt x="2331219" y="891398"/>
                          <a:pt x="2201470" y="895492"/>
                          <a:pt x="1970849" y="872792"/>
                        </a:cubicBezTo>
                        <a:cubicBezTo>
                          <a:pt x="1740228" y="850092"/>
                          <a:pt x="1566066" y="879494"/>
                          <a:pt x="1314237" y="872792"/>
                        </a:cubicBezTo>
                        <a:cubicBezTo>
                          <a:pt x="1062408" y="866090"/>
                          <a:pt x="1039649" y="894106"/>
                          <a:pt x="802080" y="872792"/>
                        </a:cubicBezTo>
                        <a:cubicBezTo>
                          <a:pt x="564511" y="851478"/>
                          <a:pt x="424933" y="842695"/>
                          <a:pt x="145468" y="872792"/>
                        </a:cubicBezTo>
                        <a:cubicBezTo>
                          <a:pt x="73607" y="882836"/>
                          <a:pt x="265" y="801383"/>
                          <a:pt x="0" y="727324"/>
                        </a:cubicBezTo>
                        <a:cubicBezTo>
                          <a:pt x="-12456" y="576066"/>
                          <a:pt x="13147" y="418088"/>
                          <a:pt x="0" y="145468"/>
                        </a:cubicBezTo>
                        <a:close/>
                      </a:path>
                      <a:path w="7513667" h="872792" stroke="0" extrusionOk="0">
                        <a:moveTo>
                          <a:pt x="0" y="145468"/>
                        </a:moveTo>
                        <a:cubicBezTo>
                          <a:pt x="-7871" y="69989"/>
                          <a:pt x="50422" y="-2730"/>
                          <a:pt x="145468" y="0"/>
                        </a:cubicBezTo>
                        <a:cubicBezTo>
                          <a:pt x="393027" y="9266"/>
                          <a:pt x="475280" y="2778"/>
                          <a:pt x="657625" y="0"/>
                        </a:cubicBezTo>
                        <a:cubicBezTo>
                          <a:pt x="839970" y="-2778"/>
                          <a:pt x="970509" y="-6740"/>
                          <a:pt x="1242010" y="0"/>
                        </a:cubicBezTo>
                        <a:cubicBezTo>
                          <a:pt x="1513511" y="6740"/>
                          <a:pt x="1758074" y="-21131"/>
                          <a:pt x="1898622" y="0"/>
                        </a:cubicBezTo>
                        <a:cubicBezTo>
                          <a:pt x="2039170" y="21131"/>
                          <a:pt x="2243986" y="20332"/>
                          <a:pt x="2338552" y="0"/>
                        </a:cubicBezTo>
                        <a:cubicBezTo>
                          <a:pt x="2433118" y="-20332"/>
                          <a:pt x="2851631" y="-18061"/>
                          <a:pt x="3139618" y="0"/>
                        </a:cubicBezTo>
                        <a:cubicBezTo>
                          <a:pt x="3427605" y="18061"/>
                          <a:pt x="3555347" y="7226"/>
                          <a:pt x="3724003" y="0"/>
                        </a:cubicBezTo>
                        <a:cubicBezTo>
                          <a:pt x="3892659" y="-7226"/>
                          <a:pt x="4137100" y="15190"/>
                          <a:pt x="4308388" y="0"/>
                        </a:cubicBezTo>
                        <a:cubicBezTo>
                          <a:pt x="4479677" y="-15190"/>
                          <a:pt x="4746911" y="-19235"/>
                          <a:pt x="4964999" y="0"/>
                        </a:cubicBezTo>
                        <a:cubicBezTo>
                          <a:pt x="5183087" y="19235"/>
                          <a:pt x="5252782" y="8612"/>
                          <a:pt x="5404929" y="0"/>
                        </a:cubicBezTo>
                        <a:cubicBezTo>
                          <a:pt x="5557076" y="-8612"/>
                          <a:pt x="5876775" y="937"/>
                          <a:pt x="6133769" y="0"/>
                        </a:cubicBezTo>
                        <a:cubicBezTo>
                          <a:pt x="6390763" y="-937"/>
                          <a:pt x="6442690" y="13767"/>
                          <a:pt x="6573699" y="0"/>
                        </a:cubicBezTo>
                        <a:cubicBezTo>
                          <a:pt x="6704708" y="-13767"/>
                          <a:pt x="7099187" y="4902"/>
                          <a:pt x="7368199" y="0"/>
                        </a:cubicBezTo>
                        <a:cubicBezTo>
                          <a:pt x="7454032" y="7795"/>
                          <a:pt x="7511666" y="67445"/>
                          <a:pt x="7513667" y="145468"/>
                        </a:cubicBezTo>
                        <a:cubicBezTo>
                          <a:pt x="7487202" y="387648"/>
                          <a:pt x="7512184" y="596382"/>
                          <a:pt x="7513667" y="727324"/>
                        </a:cubicBezTo>
                        <a:cubicBezTo>
                          <a:pt x="7517949" y="803704"/>
                          <a:pt x="7452635" y="888405"/>
                          <a:pt x="7368199" y="872792"/>
                        </a:cubicBezTo>
                        <a:cubicBezTo>
                          <a:pt x="7210258" y="874533"/>
                          <a:pt x="6945143" y="872694"/>
                          <a:pt x="6783814" y="872792"/>
                        </a:cubicBezTo>
                        <a:cubicBezTo>
                          <a:pt x="6622486" y="872890"/>
                          <a:pt x="6446007" y="876210"/>
                          <a:pt x="6343884" y="872792"/>
                        </a:cubicBezTo>
                        <a:cubicBezTo>
                          <a:pt x="6241761" y="869375"/>
                          <a:pt x="5756888" y="832986"/>
                          <a:pt x="5542818" y="872792"/>
                        </a:cubicBezTo>
                        <a:cubicBezTo>
                          <a:pt x="5328748" y="912598"/>
                          <a:pt x="4981481" y="911110"/>
                          <a:pt x="4741751" y="872792"/>
                        </a:cubicBezTo>
                        <a:cubicBezTo>
                          <a:pt x="4502021" y="834474"/>
                          <a:pt x="4278572" y="869378"/>
                          <a:pt x="3940685" y="872792"/>
                        </a:cubicBezTo>
                        <a:cubicBezTo>
                          <a:pt x="3602798" y="876206"/>
                          <a:pt x="3384132" y="868337"/>
                          <a:pt x="3211846" y="872792"/>
                        </a:cubicBezTo>
                        <a:cubicBezTo>
                          <a:pt x="3039560" y="877247"/>
                          <a:pt x="2792728" y="888024"/>
                          <a:pt x="2627461" y="872792"/>
                        </a:cubicBezTo>
                        <a:cubicBezTo>
                          <a:pt x="2462194" y="857560"/>
                          <a:pt x="2259864" y="877276"/>
                          <a:pt x="2043076" y="872792"/>
                        </a:cubicBezTo>
                        <a:cubicBezTo>
                          <a:pt x="1826289" y="868308"/>
                          <a:pt x="1549445" y="884525"/>
                          <a:pt x="1242010" y="872792"/>
                        </a:cubicBezTo>
                        <a:cubicBezTo>
                          <a:pt x="934575" y="861059"/>
                          <a:pt x="453728" y="891384"/>
                          <a:pt x="145468" y="872792"/>
                        </a:cubicBezTo>
                        <a:cubicBezTo>
                          <a:pt x="55243" y="882654"/>
                          <a:pt x="-6822" y="805563"/>
                          <a:pt x="0" y="727324"/>
                        </a:cubicBezTo>
                        <a:cubicBezTo>
                          <a:pt x="-21467" y="512016"/>
                          <a:pt x="12912" y="369093"/>
                          <a:pt x="0" y="145468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8175">
                  <a:lumMod val="20000"/>
                  <a:lumOff val="80000"/>
                </a:srgbClr>
              </a:solidFill>
              <a:latin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3826648" y="2223103"/>
            <a:ext cx="938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784"/>
            <a:r>
              <a:rPr lang="en-US" sz="240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ea typeface="+mn-ea"/>
              </a:rPr>
              <a:t>U</a:t>
            </a:r>
            <a:r>
              <a:rPr lang="en-SA" sz="240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ea typeface="+mn-ea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3669533" y="2774527"/>
            <a:ext cx="12362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4"/>
            <a:r>
              <a:rPr lang="en-SA" sz="240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ea typeface="+mn-ea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3727367" y="3362158"/>
            <a:ext cx="9252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4"/>
            <a:r>
              <a:rPr lang="en-SA" sz="2400" dirty="0">
                <a:solidFill>
                  <a:srgbClr val="FF8175">
                    <a:lumMod val="50000"/>
                  </a:srgbClr>
                </a:solidFill>
                <a:latin typeface="Comic Sans MS" panose="030F0902030302020204" pitchFamily="66" charset="0"/>
                <a:ea typeface="+mn-ea"/>
              </a:rPr>
              <a:t>Page: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6176B68-F7F5-F669-001C-5859016D7750}"/>
              </a:ext>
            </a:extLst>
          </p:cNvPr>
          <p:cNvSpPr txBox="1"/>
          <p:nvPr/>
        </p:nvSpPr>
        <p:spPr>
          <a:xfrm>
            <a:off x="4553800" y="2229411"/>
            <a:ext cx="4034552" cy="1950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784"/>
            <a:r>
              <a:rPr lang="en-US" sz="1875" b="1" dirty="0">
                <a:solidFill>
                  <a:srgbClr val="6C83C5"/>
                </a:solidFill>
                <a:latin typeface="Comic Sans MS" panose="030F0902030302020204" pitchFamily="66" charset="0"/>
                <a:ea typeface="+mn-ea"/>
              </a:rPr>
              <a:t>4 From Here to There</a:t>
            </a:r>
            <a:endParaRPr lang="en-US" sz="1875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  <a:p>
            <a:pPr defTabSz="685784"/>
            <a:endParaRPr lang="en-US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  <a:p>
            <a:pPr defTabSz="685784"/>
            <a:endParaRPr lang="en-US" sz="30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  <a:p>
            <a:pPr defTabSz="685784"/>
            <a:endParaRPr lang="en-US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  <a:p>
            <a:pPr defTabSz="685784"/>
            <a:endParaRPr lang="en-SA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9F5F224E-0EDA-E2F7-74D3-C609930C6FA6}"/>
              </a:ext>
            </a:extLst>
          </p:cNvPr>
          <p:cNvSpPr txBox="1"/>
          <p:nvPr/>
        </p:nvSpPr>
        <p:spPr>
          <a:xfrm>
            <a:off x="4685061" y="2778339"/>
            <a:ext cx="42830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784"/>
            <a:r>
              <a:rPr lang="ar-SA" sz="2400" dirty="0">
                <a:solidFill>
                  <a:srgbClr val="6C83C5"/>
                </a:solidFill>
                <a:latin typeface="Comic Sans MS" panose="030F0902030302020204" pitchFamily="66" charset="0"/>
                <a:ea typeface="+mn-ea"/>
              </a:rPr>
              <a:t> </a:t>
            </a:r>
            <a:r>
              <a:rPr lang="en-US" sz="2100" dirty="0">
                <a:solidFill>
                  <a:srgbClr val="6C83C5"/>
                </a:solidFill>
                <a:latin typeface="Comic Sans MS" panose="030F0902030302020204" pitchFamily="66" charset="0"/>
                <a:ea typeface="+mn-ea"/>
              </a:rPr>
              <a:t>Words In Actions</a:t>
            </a:r>
          </a:p>
          <a:p>
            <a:pPr defTabSz="685784"/>
            <a:endParaRPr lang="en-US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  <a:p>
            <a:pPr defTabSz="685784"/>
            <a:endParaRPr lang="en-SA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95CF9DBE-9C3B-FE66-AE41-7E222DCDF7B0}"/>
              </a:ext>
            </a:extLst>
          </p:cNvPr>
          <p:cNvSpPr txBox="1"/>
          <p:nvPr/>
        </p:nvSpPr>
        <p:spPr>
          <a:xfrm>
            <a:off x="4552167" y="3362158"/>
            <a:ext cx="42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784" rtl="1"/>
            <a:r>
              <a:rPr lang="en-US" sz="2400" dirty="0">
                <a:solidFill>
                  <a:srgbClr val="6C83C5"/>
                </a:solidFill>
                <a:latin typeface="Comic Sans MS" panose="030F0902030302020204" pitchFamily="66" charset="0"/>
                <a:ea typeface="+mn-ea"/>
              </a:rPr>
              <a:t>30 + 31</a:t>
            </a:r>
            <a:endParaRPr lang="en-SA" sz="2400" dirty="0">
              <a:solidFill>
                <a:srgbClr val="6C83C5"/>
              </a:solidFill>
              <a:latin typeface="Comic Sans MS" panose="030F0902030302020204" pitchFamily="66" charset="0"/>
              <a:ea typeface="+mn-ea"/>
            </a:endParaRPr>
          </a:p>
        </p:txBody>
      </p:sp>
      <p:sp>
        <p:nvSpPr>
          <p:cNvPr id="6825" name="Google Shape;6604;p66">
            <a:extLst>
              <a:ext uri="{FF2B5EF4-FFF2-40B4-BE49-F238E27FC236}">
                <a16:creationId xmlns:a16="http://schemas.microsoft.com/office/drawing/2014/main" id="{CE74C2D9-937B-B233-013A-0F7E442CA2D2}"/>
              </a:ext>
            </a:extLst>
          </p:cNvPr>
          <p:cNvSpPr/>
          <p:nvPr/>
        </p:nvSpPr>
        <p:spPr>
          <a:xfrm>
            <a:off x="4665987" y="1349741"/>
            <a:ext cx="1372621" cy="426492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947" name="Google Shape;6613;p66">
            <a:extLst>
              <a:ext uri="{FF2B5EF4-FFF2-40B4-BE49-F238E27FC236}">
                <a16:creationId xmlns:a16="http://schemas.microsoft.com/office/drawing/2014/main" id="{6439EE74-0F3D-3A22-4383-E9581D2AA0AC}"/>
              </a:ext>
            </a:extLst>
          </p:cNvPr>
          <p:cNvSpPr txBox="1">
            <a:spLocks/>
          </p:cNvSpPr>
          <p:nvPr/>
        </p:nvSpPr>
        <p:spPr>
          <a:xfrm>
            <a:off x="1556149" y="1389866"/>
            <a:ext cx="861125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685784">
              <a:buClr>
                <a:srgbClr val="FF8175"/>
              </a:buClr>
            </a:pPr>
            <a:r>
              <a:rPr lang="en-US" sz="1800" dirty="0">
                <a:solidFill>
                  <a:srgbClr val="002D38"/>
                </a:solidFill>
                <a:latin typeface="Cooper Black" panose="0208090404030B020404" pitchFamily="18" charset="77"/>
              </a:rPr>
              <a:t>Date :</a:t>
            </a:r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4824842" y="1348162"/>
            <a:ext cx="1389874" cy="34290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l"/>
            <a:r>
              <a:rPr lang="en" sz="18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18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6665" name="Rectangle 6664">
            <a:extLst>
              <a:ext uri="{FF2B5EF4-FFF2-40B4-BE49-F238E27FC236}">
                <a16:creationId xmlns:a16="http://schemas.microsoft.com/office/drawing/2014/main" id="{74BA49CC-1DB4-F30F-3D45-E59E1C02775A}"/>
              </a:ext>
            </a:extLst>
          </p:cNvPr>
          <p:cNvSpPr/>
          <p:nvPr/>
        </p:nvSpPr>
        <p:spPr>
          <a:xfrm>
            <a:off x="1629995" y="598164"/>
            <a:ext cx="1086734" cy="552771"/>
          </a:xfrm>
          <a:custGeom>
            <a:avLst/>
            <a:gdLst>
              <a:gd name="connsiteX0" fmla="*/ 0 w 1086734"/>
              <a:gd name="connsiteY0" fmla="*/ 0 h 552771"/>
              <a:gd name="connsiteX1" fmla="*/ 249948 w 1086734"/>
              <a:gd name="connsiteY1" fmla="*/ 0 h 552771"/>
              <a:gd name="connsiteX2" fmla="*/ 532499 w 1086734"/>
              <a:gd name="connsiteY2" fmla="*/ 0 h 552771"/>
              <a:gd name="connsiteX3" fmla="*/ 815050 w 1086734"/>
              <a:gd name="connsiteY3" fmla="*/ 0 h 552771"/>
              <a:gd name="connsiteX4" fmla="*/ 1086734 w 1086734"/>
              <a:gd name="connsiteY4" fmla="*/ 0 h 552771"/>
              <a:gd name="connsiteX5" fmla="*/ 1086734 w 1086734"/>
              <a:gd name="connsiteY5" fmla="*/ 265330 h 552771"/>
              <a:gd name="connsiteX6" fmla="*/ 1086734 w 1086734"/>
              <a:gd name="connsiteY6" fmla="*/ 552771 h 552771"/>
              <a:gd name="connsiteX7" fmla="*/ 836785 w 1086734"/>
              <a:gd name="connsiteY7" fmla="*/ 552771 h 552771"/>
              <a:gd name="connsiteX8" fmla="*/ 565101 w 1086734"/>
              <a:gd name="connsiteY8" fmla="*/ 552771 h 552771"/>
              <a:gd name="connsiteX9" fmla="*/ 271683 w 1086734"/>
              <a:gd name="connsiteY9" fmla="*/ 552771 h 552771"/>
              <a:gd name="connsiteX10" fmla="*/ 0 w 1086734"/>
              <a:gd name="connsiteY10" fmla="*/ 552771 h 552771"/>
              <a:gd name="connsiteX11" fmla="*/ 0 w 1086734"/>
              <a:gd name="connsiteY11" fmla="*/ 281913 h 552771"/>
              <a:gd name="connsiteX12" fmla="*/ 0 w 1086734"/>
              <a:gd name="connsiteY12" fmla="*/ 0 h 5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86734" h="552771" extrusionOk="0">
                <a:moveTo>
                  <a:pt x="0" y="0"/>
                </a:moveTo>
                <a:cubicBezTo>
                  <a:pt x="119818" y="-13175"/>
                  <a:pt x="137561" y="9531"/>
                  <a:pt x="249948" y="0"/>
                </a:cubicBezTo>
                <a:cubicBezTo>
                  <a:pt x="377982" y="5251"/>
                  <a:pt x="420080" y="22396"/>
                  <a:pt x="532499" y="0"/>
                </a:cubicBezTo>
                <a:cubicBezTo>
                  <a:pt x="625260" y="-13692"/>
                  <a:pt x="765100" y="18234"/>
                  <a:pt x="815050" y="0"/>
                </a:cubicBezTo>
                <a:cubicBezTo>
                  <a:pt x="887343" y="-45258"/>
                  <a:pt x="998389" y="8799"/>
                  <a:pt x="1086734" y="0"/>
                </a:cubicBezTo>
                <a:cubicBezTo>
                  <a:pt x="1083024" y="85892"/>
                  <a:pt x="1056971" y="145147"/>
                  <a:pt x="1086734" y="265330"/>
                </a:cubicBezTo>
                <a:cubicBezTo>
                  <a:pt x="1103050" y="370172"/>
                  <a:pt x="1082830" y="479123"/>
                  <a:pt x="1086734" y="552771"/>
                </a:cubicBezTo>
                <a:cubicBezTo>
                  <a:pt x="970332" y="575923"/>
                  <a:pt x="886090" y="535497"/>
                  <a:pt x="836785" y="552771"/>
                </a:cubicBezTo>
                <a:cubicBezTo>
                  <a:pt x="781582" y="585214"/>
                  <a:pt x="675851" y="530502"/>
                  <a:pt x="565101" y="552771"/>
                </a:cubicBezTo>
                <a:cubicBezTo>
                  <a:pt x="446214" y="591069"/>
                  <a:pt x="386611" y="550776"/>
                  <a:pt x="271683" y="552771"/>
                </a:cubicBezTo>
                <a:cubicBezTo>
                  <a:pt x="163405" y="571657"/>
                  <a:pt x="72715" y="530393"/>
                  <a:pt x="0" y="552771"/>
                </a:cubicBezTo>
                <a:cubicBezTo>
                  <a:pt x="-33626" y="438724"/>
                  <a:pt x="-12633" y="362747"/>
                  <a:pt x="0" y="281913"/>
                </a:cubicBezTo>
                <a:cubicBezTo>
                  <a:pt x="6049" y="205771"/>
                  <a:pt x="5181" y="126794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685784"/>
            <a:r>
              <a:rPr lang="en-US" sz="1350" b="1" dirty="0">
                <a:solidFill>
                  <a:srgbClr val="000000"/>
                </a:solidFill>
                <a:latin typeface="Comic Sans MS" panose="030F0902030302020204" pitchFamily="66" charset="0"/>
                <a:ea typeface="Arial"/>
                <a:cs typeface="Arial"/>
              </a:rPr>
              <a:t>Sunday</a:t>
            </a:r>
            <a:endParaRPr lang="en-SA" sz="1350" b="1" dirty="0">
              <a:solidFill>
                <a:srgbClr val="FFFFFF"/>
              </a:solidFill>
              <a:latin typeface="Comic Sans MS" panose="030F0902030302020204" pitchFamily="66" charset="0"/>
            </a:endParaRPr>
          </a:p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66" name="Rectangle 6665">
            <a:extLst>
              <a:ext uri="{FF2B5EF4-FFF2-40B4-BE49-F238E27FC236}">
                <a16:creationId xmlns:a16="http://schemas.microsoft.com/office/drawing/2014/main" id="{2F5DAFFD-FC88-42D2-E574-95A1D4AE48DA}"/>
              </a:ext>
            </a:extLst>
          </p:cNvPr>
          <p:cNvSpPr/>
          <p:nvPr/>
        </p:nvSpPr>
        <p:spPr>
          <a:xfrm>
            <a:off x="2529786" y="695414"/>
            <a:ext cx="1086734" cy="552771"/>
          </a:xfrm>
          <a:custGeom>
            <a:avLst/>
            <a:gdLst>
              <a:gd name="connsiteX0" fmla="*/ 0 w 1086734"/>
              <a:gd name="connsiteY0" fmla="*/ 0 h 552771"/>
              <a:gd name="connsiteX1" fmla="*/ 249948 w 1086734"/>
              <a:gd name="connsiteY1" fmla="*/ 0 h 552771"/>
              <a:gd name="connsiteX2" fmla="*/ 532499 w 1086734"/>
              <a:gd name="connsiteY2" fmla="*/ 0 h 552771"/>
              <a:gd name="connsiteX3" fmla="*/ 815050 w 1086734"/>
              <a:gd name="connsiteY3" fmla="*/ 0 h 552771"/>
              <a:gd name="connsiteX4" fmla="*/ 1086734 w 1086734"/>
              <a:gd name="connsiteY4" fmla="*/ 0 h 552771"/>
              <a:gd name="connsiteX5" fmla="*/ 1086734 w 1086734"/>
              <a:gd name="connsiteY5" fmla="*/ 265330 h 552771"/>
              <a:gd name="connsiteX6" fmla="*/ 1086734 w 1086734"/>
              <a:gd name="connsiteY6" fmla="*/ 552771 h 552771"/>
              <a:gd name="connsiteX7" fmla="*/ 836785 w 1086734"/>
              <a:gd name="connsiteY7" fmla="*/ 552771 h 552771"/>
              <a:gd name="connsiteX8" fmla="*/ 565101 w 1086734"/>
              <a:gd name="connsiteY8" fmla="*/ 552771 h 552771"/>
              <a:gd name="connsiteX9" fmla="*/ 271683 w 1086734"/>
              <a:gd name="connsiteY9" fmla="*/ 552771 h 552771"/>
              <a:gd name="connsiteX10" fmla="*/ 0 w 1086734"/>
              <a:gd name="connsiteY10" fmla="*/ 552771 h 552771"/>
              <a:gd name="connsiteX11" fmla="*/ 0 w 1086734"/>
              <a:gd name="connsiteY11" fmla="*/ 281913 h 552771"/>
              <a:gd name="connsiteX12" fmla="*/ 0 w 1086734"/>
              <a:gd name="connsiteY12" fmla="*/ 0 h 5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86734" h="552771" extrusionOk="0">
                <a:moveTo>
                  <a:pt x="0" y="0"/>
                </a:moveTo>
                <a:cubicBezTo>
                  <a:pt x="119818" y="-13175"/>
                  <a:pt x="137561" y="9531"/>
                  <a:pt x="249948" y="0"/>
                </a:cubicBezTo>
                <a:cubicBezTo>
                  <a:pt x="377982" y="5251"/>
                  <a:pt x="420080" y="22396"/>
                  <a:pt x="532499" y="0"/>
                </a:cubicBezTo>
                <a:cubicBezTo>
                  <a:pt x="625260" y="-13692"/>
                  <a:pt x="765100" y="18234"/>
                  <a:pt x="815050" y="0"/>
                </a:cubicBezTo>
                <a:cubicBezTo>
                  <a:pt x="887343" y="-45258"/>
                  <a:pt x="998389" y="8799"/>
                  <a:pt x="1086734" y="0"/>
                </a:cubicBezTo>
                <a:cubicBezTo>
                  <a:pt x="1083024" y="85892"/>
                  <a:pt x="1056971" y="145147"/>
                  <a:pt x="1086734" y="265330"/>
                </a:cubicBezTo>
                <a:cubicBezTo>
                  <a:pt x="1103050" y="370172"/>
                  <a:pt x="1082830" y="479123"/>
                  <a:pt x="1086734" y="552771"/>
                </a:cubicBezTo>
                <a:cubicBezTo>
                  <a:pt x="970332" y="575923"/>
                  <a:pt x="886090" y="535497"/>
                  <a:pt x="836785" y="552771"/>
                </a:cubicBezTo>
                <a:cubicBezTo>
                  <a:pt x="781582" y="585214"/>
                  <a:pt x="675851" y="530502"/>
                  <a:pt x="565101" y="552771"/>
                </a:cubicBezTo>
                <a:cubicBezTo>
                  <a:pt x="446214" y="591069"/>
                  <a:pt x="386611" y="550776"/>
                  <a:pt x="271683" y="552771"/>
                </a:cubicBezTo>
                <a:cubicBezTo>
                  <a:pt x="163405" y="571657"/>
                  <a:pt x="72715" y="530393"/>
                  <a:pt x="0" y="552771"/>
                </a:cubicBezTo>
                <a:cubicBezTo>
                  <a:pt x="-33626" y="438724"/>
                  <a:pt x="-12633" y="362747"/>
                  <a:pt x="0" y="281913"/>
                </a:cubicBezTo>
                <a:cubicBezTo>
                  <a:pt x="6049" y="205771"/>
                  <a:pt x="5181" y="126794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685784"/>
            <a:r>
              <a:rPr lang="en-US" sz="1350" b="1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</a:rPr>
              <a:t>Monday</a:t>
            </a:r>
            <a:endParaRPr lang="en-SA" sz="1350" b="1" dirty="0">
              <a:solidFill>
                <a:srgbClr val="6C83C5">
                  <a:lumMod val="75000"/>
                </a:srgbClr>
              </a:solidFill>
              <a:latin typeface="Comic Sans MS" panose="030F0902030302020204" pitchFamily="66" charset="0"/>
            </a:endParaRPr>
          </a:p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68" name="Rectangle 6667">
            <a:extLst>
              <a:ext uri="{FF2B5EF4-FFF2-40B4-BE49-F238E27FC236}">
                <a16:creationId xmlns:a16="http://schemas.microsoft.com/office/drawing/2014/main" id="{A0A9AB50-792B-3A8F-2352-9E21C3B6AA07}"/>
              </a:ext>
            </a:extLst>
          </p:cNvPr>
          <p:cNvSpPr/>
          <p:nvPr/>
        </p:nvSpPr>
        <p:spPr>
          <a:xfrm>
            <a:off x="4761596" y="623714"/>
            <a:ext cx="1411698" cy="552771"/>
          </a:xfrm>
          <a:custGeom>
            <a:avLst/>
            <a:gdLst>
              <a:gd name="connsiteX0" fmla="*/ 0 w 1411698"/>
              <a:gd name="connsiteY0" fmla="*/ 0 h 552771"/>
              <a:gd name="connsiteX1" fmla="*/ 254105 w 1411698"/>
              <a:gd name="connsiteY1" fmla="*/ 0 h 552771"/>
              <a:gd name="connsiteX2" fmla="*/ 550562 w 1411698"/>
              <a:gd name="connsiteY2" fmla="*/ 0 h 552771"/>
              <a:gd name="connsiteX3" fmla="*/ 847018 w 1411698"/>
              <a:gd name="connsiteY3" fmla="*/ 0 h 552771"/>
              <a:gd name="connsiteX4" fmla="*/ 1157592 w 1411698"/>
              <a:gd name="connsiteY4" fmla="*/ 0 h 552771"/>
              <a:gd name="connsiteX5" fmla="*/ 1411698 w 1411698"/>
              <a:gd name="connsiteY5" fmla="*/ 0 h 552771"/>
              <a:gd name="connsiteX6" fmla="*/ 1411698 w 1411698"/>
              <a:gd name="connsiteY6" fmla="*/ 265330 h 552771"/>
              <a:gd name="connsiteX7" fmla="*/ 1411698 w 1411698"/>
              <a:gd name="connsiteY7" fmla="*/ 552771 h 552771"/>
              <a:gd name="connsiteX8" fmla="*/ 1115241 w 1411698"/>
              <a:gd name="connsiteY8" fmla="*/ 552771 h 552771"/>
              <a:gd name="connsiteX9" fmla="*/ 804667 w 1411698"/>
              <a:gd name="connsiteY9" fmla="*/ 552771 h 552771"/>
              <a:gd name="connsiteX10" fmla="*/ 550562 w 1411698"/>
              <a:gd name="connsiteY10" fmla="*/ 552771 h 552771"/>
              <a:gd name="connsiteX11" fmla="*/ 282339 w 1411698"/>
              <a:gd name="connsiteY11" fmla="*/ 552771 h 552771"/>
              <a:gd name="connsiteX12" fmla="*/ 0 w 1411698"/>
              <a:gd name="connsiteY12" fmla="*/ 552771 h 552771"/>
              <a:gd name="connsiteX13" fmla="*/ 0 w 1411698"/>
              <a:gd name="connsiteY13" fmla="*/ 281913 h 552771"/>
              <a:gd name="connsiteX14" fmla="*/ 0 w 1411698"/>
              <a:gd name="connsiteY14" fmla="*/ 0 h 5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1698" h="552771" extrusionOk="0">
                <a:moveTo>
                  <a:pt x="0" y="0"/>
                </a:moveTo>
                <a:cubicBezTo>
                  <a:pt x="64909" y="-28478"/>
                  <a:pt x="175776" y="12850"/>
                  <a:pt x="254105" y="0"/>
                </a:cubicBezTo>
                <a:cubicBezTo>
                  <a:pt x="344924" y="1244"/>
                  <a:pt x="420545" y="47289"/>
                  <a:pt x="550562" y="0"/>
                </a:cubicBezTo>
                <a:cubicBezTo>
                  <a:pt x="646509" y="-40392"/>
                  <a:pt x="762786" y="4008"/>
                  <a:pt x="847018" y="0"/>
                </a:cubicBezTo>
                <a:cubicBezTo>
                  <a:pt x="951803" y="-29478"/>
                  <a:pt x="1061566" y="-6291"/>
                  <a:pt x="1157592" y="0"/>
                </a:cubicBezTo>
                <a:cubicBezTo>
                  <a:pt x="1261749" y="-693"/>
                  <a:pt x="1290826" y="11773"/>
                  <a:pt x="1411698" y="0"/>
                </a:cubicBezTo>
                <a:cubicBezTo>
                  <a:pt x="1410149" y="102503"/>
                  <a:pt x="1396053" y="206929"/>
                  <a:pt x="1411698" y="265330"/>
                </a:cubicBezTo>
                <a:cubicBezTo>
                  <a:pt x="1408436" y="328095"/>
                  <a:pt x="1384889" y="429460"/>
                  <a:pt x="1411698" y="552771"/>
                </a:cubicBezTo>
                <a:cubicBezTo>
                  <a:pt x="1296689" y="593913"/>
                  <a:pt x="1206830" y="536286"/>
                  <a:pt x="1115241" y="552771"/>
                </a:cubicBezTo>
                <a:cubicBezTo>
                  <a:pt x="1007122" y="589931"/>
                  <a:pt x="874418" y="552420"/>
                  <a:pt x="804667" y="552771"/>
                </a:cubicBezTo>
                <a:cubicBezTo>
                  <a:pt x="724828" y="561665"/>
                  <a:pt x="681313" y="553026"/>
                  <a:pt x="550562" y="552771"/>
                </a:cubicBezTo>
                <a:cubicBezTo>
                  <a:pt x="426271" y="565894"/>
                  <a:pt x="354055" y="537895"/>
                  <a:pt x="282339" y="552771"/>
                </a:cubicBezTo>
                <a:cubicBezTo>
                  <a:pt x="212041" y="571764"/>
                  <a:pt x="85543" y="543597"/>
                  <a:pt x="0" y="552771"/>
                </a:cubicBezTo>
                <a:cubicBezTo>
                  <a:pt x="-1116" y="422638"/>
                  <a:pt x="23745" y="359825"/>
                  <a:pt x="0" y="281913"/>
                </a:cubicBezTo>
                <a:cubicBezTo>
                  <a:pt x="-9337" y="206638"/>
                  <a:pt x="5278" y="98401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2509685"/>
                      <a:gd name="connsiteY0" fmla="*/ 0 h 982704"/>
                      <a:gd name="connsiteX1" fmla="*/ 451743 w 2509685"/>
                      <a:gd name="connsiteY1" fmla="*/ 0 h 982704"/>
                      <a:gd name="connsiteX2" fmla="*/ 978777 w 2509685"/>
                      <a:gd name="connsiteY2" fmla="*/ 0 h 982704"/>
                      <a:gd name="connsiteX3" fmla="*/ 1505811 w 2509685"/>
                      <a:gd name="connsiteY3" fmla="*/ 0 h 982704"/>
                      <a:gd name="connsiteX4" fmla="*/ 2057942 w 2509685"/>
                      <a:gd name="connsiteY4" fmla="*/ 0 h 982704"/>
                      <a:gd name="connsiteX5" fmla="*/ 2509685 w 2509685"/>
                      <a:gd name="connsiteY5" fmla="*/ 0 h 982704"/>
                      <a:gd name="connsiteX6" fmla="*/ 2509685 w 2509685"/>
                      <a:gd name="connsiteY6" fmla="*/ 471698 h 982704"/>
                      <a:gd name="connsiteX7" fmla="*/ 2509685 w 2509685"/>
                      <a:gd name="connsiteY7" fmla="*/ 982704 h 982704"/>
                      <a:gd name="connsiteX8" fmla="*/ 1982651 w 2509685"/>
                      <a:gd name="connsiteY8" fmla="*/ 982704 h 982704"/>
                      <a:gd name="connsiteX9" fmla="*/ 1430520 w 2509685"/>
                      <a:gd name="connsiteY9" fmla="*/ 982704 h 982704"/>
                      <a:gd name="connsiteX10" fmla="*/ 978777 w 2509685"/>
                      <a:gd name="connsiteY10" fmla="*/ 982704 h 982704"/>
                      <a:gd name="connsiteX11" fmla="*/ 501937 w 2509685"/>
                      <a:gd name="connsiteY11" fmla="*/ 982704 h 982704"/>
                      <a:gd name="connsiteX12" fmla="*/ 0 w 2509685"/>
                      <a:gd name="connsiteY12" fmla="*/ 982704 h 982704"/>
                      <a:gd name="connsiteX13" fmla="*/ 0 w 2509685"/>
                      <a:gd name="connsiteY13" fmla="*/ 501179 h 982704"/>
                      <a:gd name="connsiteX14" fmla="*/ 0 w 2509685"/>
                      <a:gd name="connsiteY14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509685" h="982704" extrusionOk="0">
                        <a:moveTo>
                          <a:pt x="0" y="0"/>
                        </a:moveTo>
                        <a:cubicBezTo>
                          <a:pt x="103734" y="-53806"/>
                          <a:pt x="305307" y="7879"/>
                          <a:pt x="451743" y="0"/>
                        </a:cubicBezTo>
                        <a:cubicBezTo>
                          <a:pt x="598179" y="-7879"/>
                          <a:pt x="777776" y="48616"/>
                          <a:pt x="978777" y="0"/>
                        </a:cubicBezTo>
                        <a:cubicBezTo>
                          <a:pt x="1179778" y="-48616"/>
                          <a:pt x="1343873" y="31704"/>
                          <a:pt x="1505811" y="0"/>
                        </a:cubicBezTo>
                        <a:cubicBezTo>
                          <a:pt x="1667749" y="-31704"/>
                          <a:pt x="1867189" y="3254"/>
                          <a:pt x="2057942" y="0"/>
                        </a:cubicBezTo>
                        <a:cubicBezTo>
                          <a:pt x="2248695" y="-3254"/>
                          <a:pt x="2305542" y="22689"/>
                          <a:pt x="2509685" y="0"/>
                        </a:cubicBezTo>
                        <a:cubicBezTo>
                          <a:pt x="2512604" y="205260"/>
                          <a:pt x="2502063" y="357404"/>
                          <a:pt x="2509685" y="471698"/>
                        </a:cubicBezTo>
                        <a:cubicBezTo>
                          <a:pt x="2517307" y="585992"/>
                          <a:pt x="2479748" y="771514"/>
                          <a:pt x="2509685" y="982704"/>
                        </a:cubicBezTo>
                        <a:cubicBezTo>
                          <a:pt x="2310470" y="1036905"/>
                          <a:pt x="2175804" y="942148"/>
                          <a:pt x="1982651" y="982704"/>
                        </a:cubicBezTo>
                        <a:cubicBezTo>
                          <a:pt x="1789498" y="1023260"/>
                          <a:pt x="1546393" y="968438"/>
                          <a:pt x="1430520" y="982704"/>
                        </a:cubicBezTo>
                        <a:cubicBezTo>
                          <a:pt x="1314647" y="996970"/>
                          <a:pt x="1199351" y="956702"/>
                          <a:pt x="978777" y="982704"/>
                        </a:cubicBezTo>
                        <a:cubicBezTo>
                          <a:pt x="758203" y="1008706"/>
                          <a:pt x="644802" y="960908"/>
                          <a:pt x="501937" y="982704"/>
                        </a:cubicBezTo>
                        <a:cubicBezTo>
                          <a:pt x="359072" y="1004500"/>
                          <a:pt x="157056" y="956571"/>
                          <a:pt x="0" y="982704"/>
                        </a:cubicBezTo>
                        <a:cubicBezTo>
                          <a:pt x="-5598" y="769703"/>
                          <a:pt x="48041" y="646221"/>
                          <a:pt x="0" y="501179"/>
                        </a:cubicBezTo>
                        <a:cubicBezTo>
                          <a:pt x="-48041" y="356137"/>
                          <a:pt x="7550" y="15181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685784"/>
            <a:r>
              <a:rPr lang="en-US" sz="1350" b="1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</a:rPr>
              <a:t>Wednesda</a:t>
            </a:r>
            <a:r>
              <a:rPr lang="en-US" sz="1200" b="1" dirty="0">
                <a:solidFill>
                  <a:srgbClr val="6C83C5">
                    <a:lumMod val="75000"/>
                  </a:srgbClr>
                </a:solidFill>
                <a:latin typeface="Comic Sans MS" panose="030F0902030302020204" pitchFamily="66" charset="0"/>
                <a:ea typeface="Arial"/>
                <a:cs typeface="Arial"/>
              </a:rPr>
              <a:t>y</a:t>
            </a:r>
            <a:endParaRPr lang="en-SA" sz="1350" b="1" dirty="0">
              <a:solidFill>
                <a:srgbClr val="6C83C5">
                  <a:lumMod val="75000"/>
                </a:srgbClr>
              </a:solidFill>
              <a:latin typeface="Comic Sans MS" panose="030F0902030302020204" pitchFamily="66" charset="0"/>
            </a:endParaRPr>
          </a:p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69" name="Rectangle 6668">
            <a:extLst>
              <a:ext uri="{FF2B5EF4-FFF2-40B4-BE49-F238E27FC236}">
                <a16:creationId xmlns:a16="http://schemas.microsoft.com/office/drawing/2014/main" id="{C36B901F-C2F9-6853-7F19-681E75808BD5}"/>
              </a:ext>
            </a:extLst>
          </p:cNvPr>
          <p:cNvSpPr/>
          <p:nvPr/>
        </p:nvSpPr>
        <p:spPr>
          <a:xfrm>
            <a:off x="6085740" y="708329"/>
            <a:ext cx="1265576" cy="552771"/>
          </a:xfrm>
          <a:custGeom>
            <a:avLst/>
            <a:gdLst>
              <a:gd name="connsiteX0" fmla="*/ 0 w 1265576"/>
              <a:gd name="connsiteY0" fmla="*/ 0 h 552771"/>
              <a:gd name="connsiteX1" fmla="*/ 291082 w 1265576"/>
              <a:gd name="connsiteY1" fmla="*/ 0 h 552771"/>
              <a:gd name="connsiteX2" fmla="*/ 620132 w 1265576"/>
              <a:gd name="connsiteY2" fmla="*/ 0 h 552771"/>
              <a:gd name="connsiteX3" fmla="*/ 949182 w 1265576"/>
              <a:gd name="connsiteY3" fmla="*/ 0 h 552771"/>
              <a:gd name="connsiteX4" fmla="*/ 1265576 w 1265576"/>
              <a:gd name="connsiteY4" fmla="*/ 0 h 552771"/>
              <a:gd name="connsiteX5" fmla="*/ 1265576 w 1265576"/>
              <a:gd name="connsiteY5" fmla="*/ 265330 h 552771"/>
              <a:gd name="connsiteX6" fmla="*/ 1265576 w 1265576"/>
              <a:gd name="connsiteY6" fmla="*/ 552771 h 552771"/>
              <a:gd name="connsiteX7" fmla="*/ 974493 w 1265576"/>
              <a:gd name="connsiteY7" fmla="*/ 552771 h 552771"/>
              <a:gd name="connsiteX8" fmla="*/ 658099 w 1265576"/>
              <a:gd name="connsiteY8" fmla="*/ 552771 h 552771"/>
              <a:gd name="connsiteX9" fmla="*/ 316394 w 1265576"/>
              <a:gd name="connsiteY9" fmla="*/ 552771 h 552771"/>
              <a:gd name="connsiteX10" fmla="*/ 0 w 1265576"/>
              <a:gd name="connsiteY10" fmla="*/ 552771 h 552771"/>
              <a:gd name="connsiteX11" fmla="*/ 0 w 1265576"/>
              <a:gd name="connsiteY11" fmla="*/ 281913 h 552771"/>
              <a:gd name="connsiteX12" fmla="*/ 0 w 1265576"/>
              <a:gd name="connsiteY12" fmla="*/ 0 h 5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65576" h="552771" extrusionOk="0">
                <a:moveTo>
                  <a:pt x="0" y="0"/>
                </a:moveTo>
                <a:cubicBezTo>
                  <a:pt x="133342" y="-10842"/>
                  <a:pt x="175208" y="21673"/>
                  <a:pt x="291082" y="0"/>
                </a:cubicBezTo>
                <a:cubicBezTo>
                  <a:pt x="425443" y="-4327"/>
                  <a:pt x="518066" y="28798"/>
                  <a:pt x="620132" y="0"/>
                </a:cubicBezTo>
                <a:cubicBezTo>
                  <a:pt x="699171" y="-15578"/>
                  <a:pt x="804285" y="-7358"/>
                  <a:pt x="949182" y="0"/>
                </a:cubicBezTo>
                <a:cubicBezTo>
                  <a:pt x="1111202" y="-14732"/>
                  <a:pt x="1206086" y="16460"/>
                  <a:pt x="1265576" y="0"/>
                </a:cubicBezTo>
                <a:cubicBezTo>
                  <a:pt x="1261866" y="85892"/>
                  <a:pt x="1235813" y="145147"/>
                  <a:pt x="1265576" y="265330"/>
                </a:cubicBezTo>
                <a:cubicBezTo>
                  <a:pt x="1281892" y="370172"/>
                  <a:pt x="1261672" y="479123"/>
                  <a:pt x="1265576" y="552771"/>
                </a:cubicBezTo>
                <a:cubicBezTo>
                  <a:pt x="1131050" y="557090"/>
                  <a:pt x="1042546" y="536036"/>
                  <a:pt x="974493" y="552771"/>
                </a:cubicBezTo>
                <a:cubicBezTo>
                  <a:pt x="893304" y="581019"/>
                  <a:pt x="715882" y="533559"/>
                  <a:pt x="658099" y="552771"/>
                </a:cubicBezTo>
                <a:cubicBezTo>
                  <a:pt x="591747" y="610663"/>
                  <a:pt x="453799" y="580824"/>
                  <a:pt x="316394" y="552771"/>
                </a:cubicBezTo>
                <a:cubicBezTo>
                  <a:pt x="181095" y="555530"/>
                  <a:pt x="98534" y="535800"/>
                  <a:pt x="0" y="552771"/>
                </a:cubicBezTo>
                <a:cubicBezTo>
                  <a:pt x="-33626" y="438724"/>
                  <a:pt x="-12633" y="362747"/>
                  <a:pt x="0" y="281913"/>
                </a:cubicBezTo>
                <a:cubicBezTo>
                  <a:pt x="6049" y="205771"/>
                  <a:pt x="5181" y="126794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2249912"/>
                      <a:gd name="connsiteY0" fmla="*/ 0 h 982704"/>
                      <a:gd name="connsiteX1" fmla="*/ 517480 w 2249912"/>
                      <a:gd name="connsiteY1" fmla="*/ 0 h 982704"/>
                      <a:gd name="connsiteX2" fmla="*/ 1102457 w 2249912"/>
                      <a:gd name="connsiteY2" fmla="*/ 0 h 982704"/>
                      <a:gd name="connsiteX3" fmla="*/ 1687434 w 2249912"/>
                      <a:gd name="connsiteY3" fmla="*/ 0 h 982704"/>
                      <a:gd name="connsiteX4" fmla="*/ 2249912 w 2249912"/>
                      <a:gd name="connsiteY4" fmla="*/ 0 h 982704"/>
                      <a:gd name="connsiteX5" fmla="*/ 2249912 w 2249912"/>
                      <a:gd name="connsiteY5" fmla="*/ 471698 h 982704"/>
                      <a:gd name="connsiteX6" fmla="*/ 2249912 w 2249912"/>
                      <a:gd name="connsiteY6" fmla="*/ 982704 h 982704"/>
                      <a:gd name="connsiteX7" fmla="*/ 1732432 w 2249912"/>
                      <a:gd name="connsiteY7" fmla="*/ 982704 h 982704"/>
                      <a:gd name="connsiteX8" fmla="*/ 1169954 w 2249912"/>
                      <a:gd name="connsiteY8" fmla="*/ 982704 h 982704"/>
                      <a:gd name="connsiteX9" fmla="*/ 562478 w 2249912"/>
                      <a:gd name="connsiteY9" fmla="*/ 982704 h 982704"/>
                      <a:gd name="connsiteX10" fmla="*/ 0 w 2249912"/>
                      <a:gd name="connsiteY10" fmla="*/ 982704 h 982704"/>
                      <a:gd name="connsiteX11" fmla="*/ 0 w 2249912"/>
                      <a:gd name="connsiteY11" fmla="*/ 501179 h 982704"/>
                      <a:gd name="connsiteX12" fmla="*/ 0 w 2249912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49912" h="982704" extrusionOk="0">
                        <a:moveTo>
                          <a:pt x="0" y="0"/>
                        </a:moveTo>
                        <a:cubicBezTo>
                          <a:pt x="224352" y="-22735"/>
                          <a:pt x="305273" y="25595"/>
                          <a:pt x="517480" y="0"/>
                        </a:cubicBezTo>
                        <a:cubicBezTo>
                          <a:pt x="729687" y="-25595"/>
                          <a:pt x="949228" y="18003"/>
                          <a:pt x="1102457" y="0"/>
                        </a:cubicBezTo>
                        <a:cubicBezTo>
                          <a:pt x="1255686" y="-18003"/>
                          <a:pt x="1418359" y="10067"/>
                          <a:pt x="1687434" y="0"/>
                        </a:cubicBezTo>
                        <a:cubicBezTo>
                          <a:pt x="1956509" y="-10067"/>
                          <a:pt x="2109685" y="54095"/>
                          <a:pt x="2249912" y="0"/>
                        </a:cubicBezTo>
                        <a:cubicBezTo>
                          <a:pt x="2268299" y="143647"/>
                          <a:pt x="2214910" y="260972"/>
                          <a:pt x="2249912" y="471698"/>
                        </a:cubicBezTo>
                        <a:cubicBezTo>
                          <a:pt x="2284914" y="682424"/>
                          <a:pt x="2246070" y="850169"/>
                          <a:pt x="2249912" y="982704"/>
                        </a:cubicBezTo>
                        <a:cubicBezTo>
                          <a:pt x="2019568" y="992163"/>
                          <a:pt x="1869129" y="960073"/>
                          <a:pt x="1732432" y="982704"/>
                        </a:cubicBezTo>
                        <a:cubicBezTo>
                          <a:pt x="1595735" y="1005335"/>
                          <a:pt x="1290213" y="942046"/>
                          <a:pt x="1169954" y="982704"/>
                        </a:cubicBezTo>
                        <a:cubicBezTo>
                          <a:pt x="1049695" y="1023362"/>
                          <a:pt x="775102" y="979456"/>
                          <a:pt x="562478" y="982704"/>
                        </a:cubicBezTo>
                        <a:cubicBezTo>
                          <a:pt x="349854" y="985952"/>
                          <a:pt x="164369" y="928457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defTabSz="685784">
              <a:defRPr/>
            </a:pPr>
            <a:r>
              <a:rPr lang="en-US" sz="1350" b="1" dirty="0">
                <a:solidFill>
                  <a:srgbClr val="002D38"/>
                </a:solidFill>
                <a:latin typeface="Comic Sans MS" panose="030F0902030302020204" pitchFamily="66" charset="0"/>
                <a:ea typeface="Arial"/>
                <a:cs typeface="Arial"/>
              </a:rPr>
              <a:t>Thursday</a:t>
            </a:r>
            <a:endParaRPr lang="en-SA" sz="1350" b="1" dirty="0">
              <a:solidFill>
                <a:srgbClr val="002D38"/>
              </a:solidFill>
              <a:latin typeface="Comic Sans MS" panose="030F0902030302020204" pitchFamily="66" charset="0"/>
            </a:endParaRPr>
          </a:p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0" name="Rectangle 6669">
            <a:extLst>
              <a:ext uri="{FF2B5EF4-FFF2-40B4-BE49-F238E27FC236}">
                <a16:creationId xmlns:a16="http://schemas.microsoft.com/office/drawing/2014/main" id="{860DECD5-7FC0-1205-7AD8-949B4E3CA28E}"/>
              </a:ext>
            </a:extLst>
          </p:cNvPr>
          <p:cNvSpPr/>
          <p:nvPr/>
        </p:nvSpPr>
        <p:spPr>
          <a:xfrm>
            <a:off x="1311967" y="2450786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chemeClr val="tx1"/>
                </a:solidFill>
                <a:latin typeface="Arial"/>
              </a:rPr>
              <a:t>1</a:t>
            </a:r>
          </a:p>
        </p:txBody>
      </p:sp>
      <p:sp>
        <p:nvSpPr>
          <p:cNvPr id="6671" name="Rectangle 6670">
            <a:extLst>
              <a:ext uri="{FF2B5EF4-FFF2-40B4-BE49-F238E27FC236}">
                <a16:creationId xmlns:a16="http://schemas.microsoft.com/office/drawing/2014/main" id="{CA59AA35-206B-16A5-F02E-BBE6D98053FF}"/>
              </a:ext>
            </a:extLst>
          </p:cNvPr>
          <p:cNvSpPr/>
          <p:nvPr/>
        </p:nvSpPr>
        <p:spPr>
          <a:xfrm>
            <a:off x="1651395" y="2451526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2" name="Rectangle 6671">
            <a:extLst>
              <a:ext uri="{FF2B5EF4-FFF2-40B4-BE49-F238E27FC236}">
                <a16:creationId xmlns:a16="http://schemas.microsoft.com/office/drawing/2014/main" id="{43CBDFFD-67E5-BD2F-2AA7-0BA8440EC543}"/>
              </a:ext>
            </a:extLst>
          </p:cNvPr>
          <p:cNvSpPr/>
          <p:nvPr/>
        </p:nvSpPr>
        <p:spPr>
          <a:xfrm>
            <a:off x="1990822" y="2449922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3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3" name="Rectangle 6672">
            <a:extLst>
              <a:ext uri="{FF2B5EF4-FFF2-40B4-BE49-F238E27FC236}">
                <a16:creationId xmlns:a16="http://schemas.microsoft.com/office/drawing/2014/main" id="{A7B278C7-CCF9-B321-44D0-4EBE9B5B2781}"/>
              </a:ext>
            </a:extLst>
          </p:cNvPr>
          <p:cNvSpPr/>
          <p:nvPr/>
        </p:nvSpPr>
        <p:spPr>
          <a:xfrm>
            <a:off x="2330250" y="2457566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4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4" name="Rectangle 6673">
            <a:extLst>
              <a:ext uri="{FF2B5EF4-FFF2-40B4-BE49-F238E27FC236}">
                <a16:creationId xmlns:a16="http://schemas.microsoft.com/office/drawing/2014/main" id="{A8D9F2D8-BBD7-5372-1B4B-8C28588B0593}"/>
              </a:ext>
            </a:extLst>
          </p:cNvPr>
          <p:cNvSpPr/>
          <p:nvPr/>
        </p:nvSpPr>
        <p:spPr>
          <a:xfrm>
            <a:off x="2667445" y="2464463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5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5" name="Rectangle 6674">
            <a:extLst>
              <a:ext uri="{FF2B5EF4-FFF2-40B4-BE49-F238E27FC236}">
                <a16:creationId xmlns:a16="http://schemas.microsoft.com/office/drawing/2014/main" id="{93FA9913-8F8C-FF66-DE5E-66387BBB47F5}"/>
              </a:ext>
            </a:extLst>
          </p:cNvPr>
          <p:cNvSpPr/>
          <p:nvPr/>
        </p:nvSpPr>
        <p:spPr>
          <a:xfrm>
            <a:off x="3003703" y="245622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6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6" name="Rectangle 6675">
            <a:extLst>
              <a:ext uri="{FF2B5EF4-FFF2-40B4-BE49-F238E27FC236}">
                <a16:creationId xmlns:a16="http://schemas.microsoft.com/office/drawing/2014/main" id="{9A8FA1DE-FB98-5998-D35D-BE0DE6301E63}"/>
              </a:ext>
            </a:extLst>
          </p:cNvPr>
          <p:cNvSpPr/>
          <p:nvPr/>
        </p:nvSpPr>
        <p:spPr>
          <a:xfrm>
            <a:off x="1313053" y="273020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7</a:t>
            </a:r>
          </a:p>
        </p:txBody>
      </p:sp>
      <p:sp>
        <p:nvSpPr>
          <p:cNvPr id="6677" name="Rectangle 6676">
            <a:extLst>
              <a:ext uri="{FF2B5EF4-FFF2-40B4-BE49-F238E27FC236}">
                <a16:creationId xmlns:a16="http://schemas.microsoft.com/office/drawing/2014/main" id="{7A4CA751-1AE1-D5FB-72C0-C4DDA25BF008}"/>
              </a:ext>
            </a:extLst>
          </p:cNvPr>
          <p:cNvSpPr/>
          <p:nvPr/>
        </p:nvSpPr>
        <p:spPr>
          <a:xfrm>
            <a:off x="1651395" y="273020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8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8" name="Rectangle 6677">
            <a:extLst>
              <a:ext uri="{FF2B5EF4-FFF2-40B4-BE49-F238E27FC236}">
                <a16:creationId xmlns:a16="http://schemas.microsoft.com/office/drawing/2014/main" id="{A8070BF6-06AB-A965-CB12-374C4A2988CA}"/>
              </a:ext>
            </a:extLst>
          </p:cNvPr>
          <p:cNvSpPr/>
          <p:nvPr/>
        </p:nvSpPr>
        <p:spPr>
          <a:xfrm>
            <a:off x="1990822" y="273020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9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79" name="Rectangle 6678">
            <a:extLst>
              <a:ext uri="{FF2B5EF4-FFF2-40B4-BE49-F238E27FC236}">
                <a16:creationId xmlns:a16="http://schemas.microsoft.com/office/drawing/2014/main" id="{321BC3C3-A41A-3795-A0A6-C89712C77E2D}"/>
              </a:ext>
            </a:extLst>
          </p:cNvPr>
          <p:cNvSpPr/>
          <p:nvPr/>
        </p:nvSpPr>
        <p:spPr>
          <a:xfrm>
            <a:off x="2328525" y="272392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10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0" name="Rectangle 6679">
            <a:extLst>
              <a:ext uri="{FF2B5EF4-FFF2-40B4-BE49-F238E27FC236}">
                <a16:creationId xmlns:a16="http://schemas.microsoft.com/office/drawing/2014/main" id="{FA62001F-FB3A-EB34-8C7E-91D32BE5B527}"/>
              </a:ext>
            </a:extLst>
          </p:cNvPr>
          <p:cNvSpPr/>
          <p:nvPr/>
        </p:nvSpPr>
        <p:spPr>
          <a:xfrm>
            <a:off x="2663183" y="272110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11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1" name="Rectangle 6680">
            <a:extLst>
              <a:ext uri="{FF2B5EF4-FFF2-40B4-BE49-F238E27FC236}">
                <a16:creationId xmlns:a16="http://schemas.microsoft.com/office/drawing/2014/main" id="{AFC4BFCE-3903-5B11-CF04-D131CBF260B9}"/>
              </a:ext>
            </a:extLst>
          </p:cNvPr>
          <p:cNvSpPr/>
          <p:nvPr/>
        </p:nvSpPr>
        <p:spPr>
          <a:xfrm>
            <a:off x="2993215" y="272176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12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2" name="Rectangle 6681">
            <a:extLst>
              <a:ext uri="{FF2B5EF4-FFF2-40B4-BE49-F238E27FC236}">
                <a16:creationId xmlns:a16="http://schemas.microsoft.com/office/drawing/2014/main" id="{CE7044B8-B874-84E7-7EBA-B328B93740D1}"/>
              </a:ext>
            </a:extLst>
          </p:cNvPr>
          <p:cNvSpPr/>
          <p:nvPr/>
        </p:nvSpPr>
        <p:spPr>
          <a:xfrm>
            <a:off x="1318533" y="301787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13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3" name="Rectangle 6682">
            <a:extLst>
              <a:ext uri="{FF2B5EF4-FFF2-40B4-BE49-F238E27FC236}">
                <a16:creationId xmlns:a16="http://schemas.microsoft.com/office/drawing/2014/main" id="{0CC65981-2EFF-50AD-5599-6443973C5228}"/>
              </a:ext>
            </a:extLst>
          </p:cNvPr>
          <p:cNvSpPr/>
          <p:nvPr/>
        </p:nvSpPr>
        <p:spPr>
          <a:xfrm>
            <a:off x="1651395" y="3010445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14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4" name="Rectangle 6683">
            <a:extLst>
              <a:ext uri="{FF2B5EF4-FFF2-40B4-BE49-F238E27FC236}">
                <a16:creationId xmlns:a16="http://schemas.microsoft.com/office/drawing/2014/main" id="{01CE0B88-B33F-070E-517B-CC48573F78C2}"/>
              </a:ext>
            </a:extLst>
          </p:cNvPr>
          <p:cNvSpPr/>
          <p:nvPr/>
        </p:nvSpPr>
        <p:spPr>
          <a:xfrm>
            <a:off x="1989604" y="300257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15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5" name="Rectangle 6684">
            <a:extLst>
              <a:ext uri="{FF2B5EF4-FFF2-40B4-BE49-F238E27FC236}">
                <a16:creationId xmlns:a16="http://schemas.microsoft.com/office/drawing/2014/main" id="{4A9BCDA6-DBA2-4338-AD28-58F23C491649}"/>
              </a:ext>
            </a:extLst>
          </p:cNvPr>
          <p:cNvSpPr/>
          <p:nvPr/>
        </p:nvSpPr>
        <p:spPr>
          <a:xfrm>
            <a:off x="2328525" y="299575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16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6" name="Rectangle 6685">
            <a:extLst>
              <a:ext uri="{FF2B5EF4-FFF2-40B4-BE49-F238E27FC236}">
                <a16:creationId xmlns:a16="http://schemas.microsoft.com/office/drawing/2014/main" id="{8897F3B4-042B-3778-43A9-E04B59D865A1}"/>
              </a:ext>
            </a:extLst>
          </p:cNvPr>
          <p:cNvSpPr/>
          <p:nvPr/>
        </p:nvSpPr>
        <p:spPr>
          <a:xfrm>
            <a:off x="2667952" y="3003263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17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7" name="Rectangle 6686">
            <a:extLst>
              <a:ext uri="{FF2B5EF4-FFF2-40B4-BE49-F238E27FC236}">
                <a16:creationId xmlns:a16="http://schemas.microsoft.com/office/drawing/2014/main" id="{C1A17232-0074-33F1-7019-ABC382D2EA1E}"/>
              </a:ext>
            </a:extLst>
          </p:cNvPr>
          <p:cNvSpPr/>
          <p:nvPr/>
        </p:nvSpPr>
        <p:spPr>
          <a:xfrm>
            <a:off x="3006873" y="299575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18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8" name="Rectangle 6687">
            <a:extLst>
              <a:ext uri="{FF2B5EF4-FFF2-40B4-BE49-F238E27FC236}">
                <a16:creationId xmlns:a16="http://schemas.microsoft.com/office/drawing/2014/main" id="{D183F68C-FFF2-9DE9-8280-80DAF7C33374}"/>
              </a:ext>
            </a:extLst>
          </p:cNvPr>
          <p:cNvSpPr/>
          <p:nvPr/>
        </p:nvSpPr>
        <p:spPr>
          <a:xfrm>
            <a:off x="1317607" y="328964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19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6689" name="Rectangle 6688">
            <a:extLst>
              <a:ext uri="{FF2B5EF4-FFF2-40B4-BE49-F238E27FC236}">
                <a16:creationId xmlns:a16="http://schemas.microsoft.com/office/drawing/2014/main" id="{7C211E91-3BCF-39D8-96D6-E3A7A15BBEF3}"/>
              </a:ext>
            </a:extLst>
          </p:cNvPr>
          <p:cNvSpPr/>
          <p:nvPr/>
        </p:nvSpPr>
        <p:spPr>
          <a:xfrm>
            <a:off x="1656103" y="327857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20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0" name="Rectangle 7039">
            <a:extLst>
              <a:ext uri="{FF2B5EF4-FFF2-40B4-BE49-F238E27FC236}">
                <a16:creationId xmlns:a16="http://schemas.microsoft.com/office/drawing/2014/main" id="{53453A87-1355-1D09-5F6E-2166AEB7BE63}"/>
              </a:ext>
            </a:extLst>
          </p:cNvPr>
          <p:cNvSpPr/>
          <p:nvPr/>
        </p:nvSpPr>
        <p:spPr>
          <a:xfrm>
            <a:off x="1986711" y="327658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21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1" name="Rectangle 7040">
            <a:extLst>
              <a:ext uri="{FF2B5EF4-FFF2-40B4-BE49-F238E27FC236}">
                <a16:creationId xmlns:a16="http://schemas.microsoft.com/office/drawing/2014/main" id="{67FB50AE-D41F-EDAC-F0DC-BF4A454D1FF4}"/>
              </a:ext>
            </a:extLst>
          </p:cNvPr>
          <p:cNvSpPr/>
          <p:nvPr/>
        </p:nvSpPr>
        <p:spPr>
          <a:xfrm>
            <a:off x="2324544" y="3275884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22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2" name="Rectangle 7041">
            <a:extLst>
              <a:ext uri="{FF2B5EF4-FFF2-40B4-BE49-F238E27FC236}">
                <a16:creationId xmlns:a16="http://schemas.microsoft.com/office/drawing/2014/main" id="{44048DCD-96DF-3B2A-3DA1-F796240D31F7}"/>
              </a:ext>
            </a:extLst>
          </p:cNvPr>
          <p:cNvSpPr/>
          <p:nvPr/>
        </p:nvSpPr>
        <p:spPr>
          <a:xfrm>
            <a:off x="2662377" y="3279787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23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3" name="Rectangle 7042">
            <a:extLst>
              <a:ext uri="{FF2B5EF4-FFF2-40B4-BE49-F238E27FC236}">
                <a16:creationId xmlns:a16="http://schemas.microsoft.com/office/drawing/2014/main" id="{DA8C57B5-402F-4959-8CED-5ADBA107658C}"/>
              </a:ext>
            </a:extLst>
          </p:cNvPr>
          <p:cNvSpPr/>
          <p:nvPr/>
        </p:nvSpPr>
        <p:spPr>
          <a:xfrm>
            <a:off x="3001584" y="3274245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24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4" name="Rectangle 7043">
            <a:extLst>
              <a:ext uri="{FF2B5EF4-FFF2-40B4-BE49-F238E27FC236}">
                <a16:creationId xmlns:a16="http://schemas.microsoft.com/office/drawing/2014/main" id="{3C5A9BED-0634-A1E6-444E-8AC25B58BB61}"/>
              </a:ext>
            </a:extLst>
          </p:cNvPr>
          <p:cNvSpPr/>
          <p:nvPr/>
        </p:nvSpPr>
        <p:spPr>
          <a:xfrm>
            <a:off x="1311967" y="355450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25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5" name="Rectangle 7044">
            <a:extLst>
              <a:ext uri="{FF2B5EF4-FFF2-40B4-BE49-F238E27FC236}">
                <a16:creationId xmlns:a16="http://schemas.microsoft.com/office/drawing/2014/main" id="{D99157D0-542E-8309-82C1-C8E9E33B9886}"/>
              </a:ext>
            </a:extLst>
          </p:cNvPr>
          <p:cNvSpPr/>
          <p:nvPr/>
        </p:nvSpPr>
        <p:spPr>
          <a:xfrm>
            <a:off x="1652481" y="355682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26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6" name="Rectangle 7045">
            <a:extLst>
              <a:ext uri="{FF2B5EF4-FFF2-40B4-BE49-F238E27FC236}">
                <a16:creationId xmlns:a16="http://schemas.microsoft.com/office/drawing/2014/main" id="{FE6DCF5B-A118-7FE5-9EC1-B2A5966CF09E}"/>
              </a:ext>
            </a:extLst>
          </p:cNvPr>
          <p:cNvSpPr/>
          <p:nvPr/>
        </p:nvSpPr>
        <p:spPr>
          <a:xfrm>
            <a:off x="1991604" y="355682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27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7" name="Rectangle 7046">
            <a:extLst>
              <a:ext uri="{FF2B5EF4-FFF2-40B4-BE49-F238E27FC236}">
                <a16:creationId xmlns:a16="http://schemas.microsoft.com/office/drawing/2014/main" id="{44EC9F52-BD4E-A1B8-08B9-2443646B2794}"/>
              </a:ext>
            </a:extLst>
          </p:cNvPr>
          <p:cNvSpPr/>
          <p:nvPr/>
        </p:nvSpPr>
        <p:spPr>
          <a:xfrm>
            <a:off x="2323170" y="354143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28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8" name="Rectangle 7047">
            <a:extLst>
              <a:ext uri="{FF2B5EF4-FFF2-40B4-BE49-F238E27FC236}">
                <a16:creationId xmlns:a16="http://schemas.microsoft.com/office/drawing/2014/main" id="{D5BA59F8-1852-D247-E3DB-0B2C7956D586}"/>
              </a:ext>
            </a:extLst>
          </p:cNvPr>
          <p:cNvSpPr/>
          <p:nvPr/>
        </p:nvSpPr>
        <p:spPr>
          <a:xfrm>
            <a:off x="2648741" y="3548671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29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49" name="Rectangle 7048">
            <a:extLst>
              <a:ext uri="{FF2B5EF4-FFF2-40B4-BE49-F238E27FC236}">
                <a16:creationId xmlns:a16="http://schemas.microsoft.com/office/drawing/2014/main" id="{4AAA727E-DDD0-23EA-E5C3-B58C80086F90}"/>
              </a:ext>
            </a:extLst>
          </p:cNvPr>
          <p:cNvSpPr/>
          <p:nvPr/>
        </p:nvSpPr>
        <p:spPr>
          <a:xfrm>
            <a:off x="2979392" y="3541439"/>
            <a:ext cx="329234" cy="27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4"/>
            <a:r>
              <a:rPr lang="en-SA" sz="1350" b="1" dirty="0">
                <a:solidFill>
                  <a:srgbClr val="002D38"/>
                </a:solidFill>
                <a:latin typeface="Arial"/>
              </a:rPr>
              <a:t>30</a:t>
            </a:r>
            <a:endParaRPr lang="en-SA" sz="135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050" name="TextBox 7049">
            <a:extLst>
              <a:ext uri="{FF2B5EF4-FFF2-40B4-BE49-F238E27FC236}">
                <a16:creationId xmlns:a16="http://schemas.microsoft.com/office/drawing/2014/main" id="{195A5A23-0D92-0C55-F22D-F3865ED4FB77}"/>
              </a:ext>
            </a:extLst>
          </p:cNvPr>
          <p:cNvSpPr txBox="1"/>
          <p:nvPr/>
        </p:nvSpPr>
        <p:spPr>
          <a:xfrm>
            <a:off x="3071965" y="1457184"/>
            <a:ext cx="1717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784"/>
            <a:r>
              <a:rPr lang="en-SA" sz="1350" dirty="0">
                <a:latin typeface="Comic Sans MS" panose="030F0902030302020204" pitchFamily="66" charset="0"/>
                <a:ea typeface="+mn-ea"/>
              </a:rPr>
              <a:t> </a:t>
            </a:r>
            <a:r>
              <a:rPr lang="en-SA" sz="1350" b="1" dirty="0">
                <a:latin typeface="Comic Sans MS" panose="030F0902030302020204" pitchFamily="66" charset="0"/>
                <a:ea typeface="+mn-ea"/>
              </a:rPr>
              <a:t>/ </a:t>
            </a:r>
            <a:r>
              <a:rPr lang="en-US" sz="1350" b="1" dirty="0">
                <a:latin typeface="Comic Sans MS" panose="030F0902030302020204" pitchFamily="66" charset="0"/>
                <a:ea typeface="+mn-ea"/>
              </a:rPr>
              <a:t>7 </a:t>
            </a:r>
            <a:r>
              <a:rPr lang="en-SA" sz="1350" b="1" dirty="0">
                <a:latin typeface="Comic Sans MS" panose="030F0902030302020204" pitchFamily="66" charset="0"/>
                <a:ea typeface="+mn-ea"/>
              </a:rPr>
              <a:t>/1445 H</a:t>
            </a:r>
          </a:p>
        </p:txBody>
      </p:sp>
      <p:sp>
        <p:nvSpPr>
          <p:cNvPr id="7057" name="Google Shape;6615;p66">
            <a:extLst>
              <a:ext uri="{FF2B5EF4-FFF2-40B4-BE49-F238E27FC236}">
                <a16:creationId xmlns:a16="http://schemas.microsoft.com/office/drawing/2014/main" id="{130DE6EC-EFFA-8D43-44A0-CAFA46458ED3}"/>
              </a:ext>
            </a:extLst>
          </p:cNvPr>
          <p:cNvSpPr/>
          <p:nvPr/>
        </p:nvSpPr>
        <p:spPr>
          <a:xfrm>
            <a:off x="3889050" y="911284"/>
            <a:ext cx="919181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6667" name="Rectangle 6666">
            <a:extLst>
              <a:ext uri="{FF2B5EF4-FFF2-40B4-BE49-F238E27FC236}">
                <a16:creationId xmlns:a16="http://schemas.microsoft.com/office/drawing/2014/main" id="{628BA8C2-DF04-6388-6E08-2E52805D3B4E}"/>
              </a:ext>
            </a:extLst>
          </p:cNvPr>
          <p:cNvSpPr/>
          <p:nvPr/>
        </p:nvSpPr>
        <p:spPr>
          <a:xfrm>
            <a:off x="3828805" y="852533"/>
            <a:ext cx="1086734" cy="552771"/>
          </a:xfrm>
          <a:custGeom>
            <a:avLst/>
            <a:gdLst>
              <a:gd name="connsiteX0" fmla="*/ 0 w 1086734"/>
              <a:gd name="connsiteY0" fmla="*/ 0 h 552771"/>
              <a:gd name="connsiteX1" fmla="*/ 249948 w 1086734"/>
              <a:gd name="connsiteY1" fmla="*/ 0 h 552771"/>
              <a:gd name="connsiteX2" fmla="*/ 532499 w 1086734"/>
              <a:gd name="connsiteY2" fmla="*/ 0 h 552771"/>
              <a:gd name="connsiteX3" fmla="*/ 815050 w 1086734"/>
              <a:gd name="connsiteY3" fmla="*/ 0 h 552771"/>
              <a:gd name="connsiteX4" fmla="*/ 1086734 w 1086734"/>
              <a:gd name="connsiteY4" fmla="*/ 0 h 552771"/>
              <a:gd name="connsiteX5" fmla="*/ 1086734 w 1086734"/>
              <a:gd name="connsiteY5" fmla="*/ 265330 h 552771"/>
              <a:gd name="connsiteX6" fmla="*/ 1086734 w 1086734"/>
              <a:gd name="connsiteY6" fmla="*/ 552771 h 552771"/>
              <a:gd name="connsiteX7" fmla="*/ 836785 w 1086734"/>
              <a:gd name="connsiteY7" fmla="*/ 552771 h 552771"/>
              <a:gd name="connsiteX8" fmla="*/ 565101 w 1086734"/>
              <a:gd name="connsiteY8" fmla="*/ 552771 h 552771"/>
              <a:gd name="connsiteX9" fmla="*/ 271683 w 1086734"/>
              <a:gd name="connsiteY9" fmla="*/ 552771 h 552771"/>
              <a:gd name="connsiteX10" fmla="*/ 0 w 1086734"/>
              <a:gd name="connsiteY10" fmla="*/ 552771 h 552771"/>
              <a:gd name="connsiteX11" fmla="*/ 0 w 1086734"/>
              <a:gd name="connsiteY11" fmla="*/ 281913 h 552771"/>
              <a:gd name="connsiteX12" fmla="*/ 0 w 1086734"/>
              <a:gd name="connsiteY12" fmla="*/ 0 h 5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86734" h="552771" extrusionOk="0">
                <a:moveTo>
                  <a:pt x="0" y="0"/>
                </a:moveTo>
                <a:cubicBezTo>
                  <a:pt x="119818" y="-13175"/>
                  <a:pt x="137561" y="9531"/>
                  <a:pt x="249948" y="0"/>
                </a:cubicBezTo>
                <a:cubicBezTo>
                  <a:pt x="377982" y="5251"/>
                  <a:pt x="420080" y="22396"/>
                  <a:pt x="532499" y="0"/>
                </a:cubicBezTo>
                <a:cubicBezTo>
                  <a:pt x="625260" y="-13692"/>
                  <a:pt x="765100" y="18234"/>
                  <a:pt x="815050" y="0"/>
                </a:cubicBezTo>
                <a:cubicBezTo>
                  <a:pt x="887343" y="-45258"/>
                  <a:pt x="998389" y="8799"/>
                  <a:pt x="1086734" y="0"/>
                </a:cubicBezTo>
                <a:cubicBezTo>
                  <a:pt x="1083024" y="85892"/>
                  <a:pt x="1056971" y="145147"/>
                  <a:pt x="1086734" y="265330"/>
                </a:cubicBezTo>
                <a:cubicBezTo>
                  <a:pt x="1103050" y="370172"/>
                  <a:pt x="1082830" y="479123"/>
                  <a:pt x="1086734" y="552771"/>
                </a:cubicBezTo>
                <a:cubicBezTo>
                  <a:pt x="970332" y="575923"/>
                  <a:pt x="886090" y="535497"/>
                  <a:pt x="836785" y="552771"/>
                </a:cubicBezTo>
                <a:cubicBezTo>
                  <a:pt x="781582" y="585214"/>
                  <a:pt x="675851" y="530502"/>
                  <a:pt x="565101" y="552771"/>
                </a:cubicBezTo>
                <a:cubicBezTo>
                  <a:pt x="446214" y="591069"/>
                  <a:pt x="386611" y="550776"/>
                  <a:pt x="271683" y="552771"/>
                </a:cubicBezTo>
                <a:cubicBezTo>
                  <a:pt x="163405" y="571657"/>
                  <a:pt x="72715" y="530393"/>
                  <a:pt x="0" y="552771"/>
                </a:cubicBezTo>
                <a:cubicBezTo>
                  <a:pt x="-33626" y="438724"/>
                  <a:pt x="-12633" y="362747"/>
                  <a:pt x="0" y="281913"/>
                </a:cubicBezTo>
                <a:cubicBezTo>
                  <a:pt x="6049" y="205771"/>
                  <a:pt x="5181" y="126794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custGeom>
                    <a:avLst/>
                    <a:gdLst>
                      <a:gd name="connsiteX0" fmla="*/ 0 w 1931971"/>
                      <a:gd name="connsiteY0" fmla="*/ 0 h 982704"/>
                      <a:gd name="connsiteX1" fmla="*/ 444353 w 1931971"/>
                      <a:gd name="connsiteY1" fmla="*/ 0 h 982704"/>
                      <a:gd name="connsiteX2" fmla="*/ 946666 w 1931971"/>
                      <a:gd name="connsiteY2" fmla="*/ 0 h 982704"/>
                      <a:gd name="connsiteX3" fmla="*/ 1448978 w 1931971"/>
                      <a:gd name="connsiteY3" fmla="*/ 0 h 982704"/>
                      <a:gd name="connsiteX4" fmla="*/ 1931971 w 1931971"/>
                      <a:gd name="connsiteY4" fmla="*/ 0 h 982704"/>
                      <a:gd name="connsiteX5" fmla="*/ 1931971 w 1931971"/>
                      <a:gd name="connsiteY5" fmla="*/ 471698 h 982704"/>
                      <a:gd name="connsiteX6" fmla="*/ 1931971 w 1931971"/>
                      <a:gd name="connsiteY6" fmla="*/ 982704 h 982704"/>
                      <a:gd name="connsiteX7" fmla="*/ 1487618 w 1931971"/>
                      <a:gd name="connsiteY7" fmla="*/ 982704 h 982704"/>
                      <a:gd name="connsiteX8" fmla="*/ 1004625 w 1931971"/>
                      <a:gd name="connsiteY8" fmla="*/ 982704 h 982704"/>
                      <a:gd name="connsiteX9" fmla="*/ 482993 w 1931971"/>
                      <a:gd name="connsiteY9" fmla="*/ 982704 h 982704"/>
                      <a:gd name="connsiteX10" fmla="*/ 0 w 1931971"/>
                      <a:gd name="connsiteY10" fmla="*/ 982704 h 982704"/>
                      <a:gd name="connsiteX11" fmla="*/ 0 w 1931971"/>
                      <a:gd name="connsiteY11" fmla="*/ 501179 h 982704"/>
                      <a:gd name="connsiteX12" fmla="*/ 0 w 1931971"/>
                      <a:gd name="connsiteY12" fmla="*/ 0 h 98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1971" h="982704" extrusionOk="0">
                        <a:moveTo>
                          <a:pt x="0" y="0"/>
                        </a:moveTo>
                        <a:cubicBezTo>
                          <a:pt x="204319" y="-25791"/>
                          <a:pt x="239173" y="5734"/>
                          <a:pt x="444353" y="0"/>
                        </a:cubicBezTo>
                        <a:cubicBezTo>
                          <a:pt x="649533" y="-5734"/>
                          <a:pt x="768534" y="14263"/>
                          <a:pt x="946666" y="0"/>
                        </a:cubicBezTo>
                        <a:cubicBezTo>
                          <a:pt x="1124798" y="-14263"/>
                          <a:pt x="1347938" y="57093"/>
                          <a:pt x="1448978" y="0"/>
                        </a:cubicBezTo>
                        <a:cubicBezTo>
                          <a:pt x="1550018" y="-57093"/>
                          <a:pt x="1768999" y="19905"/>
                          <a:pt x="1931971" y="0"/>
                        </a:cubicBezTo>
                        <a:cubicBezTo>
                          <a:pt x="1950358" y="143647"/>
                          <a:pt x="1896969" y="260972"/>
                          <a:pt x="1931971" y="471698"/>
                        </a:cubicBezTo>
                        <a:cubicBezTo>
                          <a:pt x="1966973" y="682424"/>
                          <a:pt x="1928129" y="850169"/>
                          <a:pt x="1931971" y="982704"/>
                        </a:cubicBezTo>
                        <a:cubicBezTo>
                          <a:pt x="1728743" y="1024613"/>
                          <a:pt x="1577952" y="953209"/>
                          <a:pt x="1487618" y="982704"/>
                        </a:cubicBezTo>
                        <a:cubicBezTo>
                          <a:pt x="1397284" y="1012199"/>
                          <a:pt x="1216823" y="937436"/>
                          <a:pt x="1004625" y="982704"/>
                        </a:cubicBezTo>
                        <a:cubicBezTo>
                          <a:pt x="792427" y="1027972"/>
                          <a:pt x="669623" y="949477"/>
                          <a:pt x="482993" y="982704"/>
                        </a:cubicBezTo>
                        <a:cubicBezTo>
                          <a:pt x="296363" y="1015931"/>
                          <a:pt x="123003" y="928952"/>
                          <a:pt x="0" y="982704"/>
                        </a:cubicBezTo>
                        <a:cubicBezTo>
                          <a:pt x="-53932" y="820200"/>
                          <a:pt x="21652" y="658226"/>
                          <a:pt x="0" y="501179"/>
                        </a:cubicBezTo>
                        <a:cubicBezTo>
                          <a:pt x="-21652" y="344132"/>
                          <a:pt x="20526" y="20309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 defTabSz="685784"/>
            <a:r>
              <a:rPr lang="en-US" sz="1350" b="1" dirty="0">
                <a:solidFill>
                  <a:srgbClr val="002D38"/>
                </a:solidFill>
                <a:latin typeface="Comic Sans MS" panose="030F0902030302020204" pitchFamily="66" charset="0"/>
                <a:ea typeface="Arial"/>
                <a:cs typeface="Arial"/>
              </a:rPr>
              <a:t>Tuesday</a:t>
            </a:r>
            <a:endParaRPr lang="en-SA" sz="1350" b="1" dirty="0">
              <a:solidFill>
                <a:srgbClr val="002D38"/>
              </a:solidFill>
              <a:latin typeface="Comic Sans MS" panose="030F0902030302020204" pitchFamily="66" charset="0"/>
            </a:endParaRPr>
          </a:p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9.87654E-7 L 0.23524 -0.262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6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3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0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6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23457E-7 L 0.18733 -0.2645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6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-126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34568E-6 L 0.1434 -0.2589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66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70" y="-12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2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6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83951E-6 L 0.09548 -0.2611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66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74" y="-13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19753E-6 L 0.00087 -0.2623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7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71605E-6 L 0.03698 -0.3308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-0.00729 -0.5407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7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" y="-2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9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0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0.03507 -0.54259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7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2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0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195 -0.5463 " pathEditMode="relative" ptsTypes="AA">
                                      <p:cBhvr>
                                        <p:cTn id="46" dur="2000" fill="hold"/>
                                        <p:tgtEl>
                                          <p:spTgt spid="7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70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6.17284E-7 L 0.13507 -0.54753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7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53" y="-273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 -0.54351 " pathEditMode="relative" ptsTypes="AA">
                                      <p:cBhvr>
                                        <p:cTn id="56" dur="2000" fill="hold"/>
                                        <p:tgtEl>
                                          <p:spTgt spid="7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3646 -0.54691 " pathEditMode="relative" ptsTypes="AA">
                                      <p:cBhvr>
                                        <p:cTn id="61" dur="2000" fill="hold"/>
                                        <p:tgtEl>
                                          <p:spTgt spid="7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4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23457E-6 L -0.00955 -0.47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7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6" y="-235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3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70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23457E-7 L 0.08629 -0.473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7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6" y="-2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1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7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3768 -0.4821 " pathEditMode="relative" ptsTypes="AA">
                                      <p:cBhvr>
                                        <p:cTn id="76" dur="2000" fill="hold"/>
                                        <p:tgtEl>
                                          <p:spTgt spid="7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66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413 -0.47994 " pathEditMode="relative" ptsTypes="AA">
                                      <p:cBhvr>
                                        <p:cTn id="81" dur="2000" fill="hold"/>
                                        <p:tgtEl>
                                          <p:spTgt spid="6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6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344 -0.47778 " pathEditMode="relative" ptsTypes="AA">
                                      <p:cBhvr>
                                        <p:cTn id="86" dur="2000" fill="hold"/>
                                        <p:tgtEl>
                                          <p:spTgt spid="6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6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2777 -0.40586 " pathEditMode="relative" ptsTypes="AA">
                                      <p:cBhvr>
                                        <p:cTn id="91" dur="2000" fill="hold"/>
                                        <p:tgtEl>
                                          <p:spTgt spid="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7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6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95 -0.40648 " pathEditMode="relative" ptsTypes="AA">
                                      <p:cBhvr>
                                        <p:cTn id="96" dur="2000" fill="hold"/>
                                        <p:tgtEl>
                                          <p:spTgt spid="6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66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386 -0.40864 " pathEditMode="relative" ptsTypes="AA">
                                      <p:cBhvr>
                                        <p:cTn id="101" dur="2000" fill="hold"/>
                                        <p:tgtEl>
                                          <p:spTgt spid="6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5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6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691 -0.40679 " pathEditMode="relative" ptsTypes="AA">
                                      <p:cBhvr>
                                        <p:cTn id="106" dur="2000" fill="hold"/>
                                        <p:tgtEl>
                                          <p:spTgt spid="66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0486 -0.33241 " pathEditMode="relative" ptsTypes="AA">
                                      <p:cBhvr>
                                        <p:cTn id="111" dur="2000" fill="hold"/>
                                        <p:tgtEl>
                                          <p:spTgt spid="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1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35802E-6 L 0.08959 -0.32747 " pathEditMode="relative" rAng="0" ptsTypes="AA">
                                      <p:cBhvr>
                                        <p:cTn id="116" dur="2000" fill="hold"/>
                                        <p:tgtEl>
                                          <p:spTgt spid="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9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85185E-6 L 0.14705 -0.32747 " pathEditMode="relative" rAng="0" ptsTypes="AA">
                                      <p:cBhvr>
                                        <p:cTn id="121" dur="2000" fill="hold"/>
                                        <p:tgtEl>
                                          <p:spTgt spid="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44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8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85185E-6 L 0.19583 -0.33179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92" y="-16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85185E-6 L 0.24098 -0.33055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49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6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69136E-6 L 0.04705 -0.2645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6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4" y="-1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4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531 -0.32963 " pathEditMode="relative" ptsTypes="AA">
                                      <p:cBhvr>
                                        <p:cTn id="14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87 -0.40185 " pathEditMode="relative" ptsTypes="AA">
                                      <p:cBhvr>
                                        <p:cTn id="146" dur="2000" fill="hold"/>
                                        <p:tgtEl>
                                          <p:spTgt spid="6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3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66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49 -0.40556 " pathEditMode="relative" ptsTypes="AA">
                                      <p:cBhvr>
                                        <p:cTn id="151" dur="2000" fill="hold"/>
                                        <p:tgtEl>
                                          <p:spTgt spid="66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4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83 -0.48272 " pathEditMode="relative" ptsTypes="AA">
                                      <p:cBhvr>
                                        <p:cTn id="156" dur="2000" fill="hold"/>
                                        <p:tgtEl>
                                          <p:spTgt spid="70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2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66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5679E-6 L 0.66893 0.18024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66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37" y="90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5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6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4167 0.15864 " pathEditMode="relative" ptsTypes="AA">
                                      <p:cBhvr>
                                        <p:cTn id="166" dur="2000" fill="hold"/>
                                        <p:tgtEl>
                                          <p:spTgt spid="6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66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07407E-6 L 0.3573 0.1145 " pathEditMode="relative" rAng="0" ptsTypes="AA">
                                      <p:cBhvr>
                                        <p:cTn id="171" dur="2000" fill="hold"/>
                                        <p:tgtEl>
                                          <p:spTgt spid="66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65" y="5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6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524 0.18766 " pathEditMode="relative" ptsTypes="AA">
                                      <p:cBhvr>
                                        <p:cTn id="176" dur="2000" fill="hold"/>
                                        <p:tgtEl>
                                          <p:spTgt spid="66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8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6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1216 0.16512 " pathEditMode="relative" ptsTypes="AA">
                                      <p:cBhvr>
                                        <p:cTn id="181" dur="2000" fill="hold"/>
                                        <p:tgtEl>
                                          <p:spTgt spid="66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9"/>
                  </p:tgtEl>
                </p:cond>
              </p:nextCondLst>
            </p:seq>
          </p:childTnLst>
        </p:cTn>
      </p:par>
    </p:tnLst>
    <p:bldLst>
      <p:bldP spid="6665" grpId="0"/>
      <p:bldP spid="6666" grpId="0"/>
      <p:bldP spid="6668" grpId="0"/>
      <p:bldP spid="6669" grpId="0"/>
      <p:bldP spid="6670" grpId="0"/>
      <p:bldP spid="6671" grpId="0"/>
      <p:bldP spid="6672" grpId="0"/>
      <p:bldP spid="6673" grpId="0"/>
      <p:bldP spid="6674" grpId="0"/>
      <p:bldP spid="6675" grpId="0"/>
      <p:bldP spid="6676" grpId="0"/>
      <p:bldP spid="6677" grpId="0"/>
      <p:bldP spid="6678" grpId="0"/>
      <p:bldP spid="6679" grpId="0"/>
      <p:bldP spid="6680" grpId="0"/>
      <p:bldP spid="6680" grpId="1"/>
      <p:bldP spid="6681" grpId="0"/>
      <p:bldP spid="6682" grpId="0"/>
      <p:bldP spid="6683" grpId="0"/>
      <p:bldP spid="6684" grpId="0"/>
      <p:bldP spid="6685" grpId="0"/>
      <p:bldP spid="6686" grpId="0"/>
      <p:bldP spid="6687" grpId="0"/>
      <p:bldP spid="6688" grpId="0"/>
      <p:bldP spid="6689" grpId="0"/>
      <p:bldP spid="7040" grpId="0"/>
      <p:bldP spid="7041" grpId="0"/>
      <p:bldP spid="7042" grpId="0"/>
      <p:bldP spid="7043" grpId="0"/>
      <p:bldP spid="7044" grpId="0"/>
      <p:bldP spid="7045" grpId="0"/>
      <p:bldP spid="7046" grpId="0"/>
      <p:bldP spid="7047" grpId="0"/>
      <p:bldP spid="7048" grpId="0"/>
      <p:bldP spid="7049" grpId="0"/>
      <p:bldP spid="666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617712" y="3157629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صورة 2" descr="صورة تحتوي على رسوم متحركة, مركبة, سيارة طرق وعرة, سيارة&#10;&#10;تم إنشاء الوصف تلقائياً">
            <a:extLst>
              <a:ext uri="{FF2B5EF4-FFF2-40B4-BE49-F238E27FC236}">
                <a16:creationId xmlns:a16="http://schemas.microsoft.com/office/drawing/2014/main" id="{EAF11210-DF21-6056-FC43-A20B40EA49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2000" y="1643807"/>
            <a:ext cx="8640000" cy="2407106"/>
          </a:xfrm>
          <a:prstGeom prst="rect">
            <a:avLst/>
          </a:prstGeom>
        </p:spPr>
      </p:pic>
      <p:sp>
        <p:nvSpPr>
          <p:cNvPr id="4" name="مستطيل 3">
            <a:extLst>
              <a:ext uri="{FF2B5EF4-FFF2-40B4-BE49-F238E27FC236}">
                <a16:creationId xmlns:a16="http://schemas.microsoft.com/office/drawing/2014/main" id="{18111D63-8A12-B1C6-EBDF-D02285A5652A}"/>
              </a:ext>
            </a:extLst>
          </p:cNvPr>
          <p:cNvSpPr/>
          <p:nvPr/>
        </p:nvSpPr>
        <p:spPr>
          <a:xfrm>
            <a:off x="1907381" y="514552"/>
            <a:ext cx="5203407" cy="94277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If  there is an emergency, a traffic accident, who do you call?</a:t>
            </a:r>
            <a:endParaRPr lang="ar-SA" sz="2400" dirty="0">
              <a:solidFill>
                <a:schemeClr val="tx1"/>
              </a:solidFill>
            </a:endParaRPr>
          </a:p>
        </p:txBody>
      </p:sp>
      <p:pic>
        <p:nvPicPr>
          <p:cNvPr id="5" name="صورة 4" descr="صورة تحتوي على نص, مركبة, سيارة, لقطة شاشة&#10;&#10;تم إنشاء الوصف تلقائياً">
            <a:extLst>
              <a:ext uri="{FF2B5EF4-FFF2-40B4-BE49-F238E27FC236}">
                <a16:creationId xmlns:a16="http://schemas.microsoft.com/office/drawing/2014/main" id="{9EBEACCC-0864-0038-63FD-1FCFBC3853C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65188" b="21129"/>
          <a:stretch/>
        </p:blipFill>
        <p:spPr>
          <a:xfrm>
            <a:off x="1711053" y="4181710"/>
            <a:ext cx="5721894" cy="5788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941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176513" y="9933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617712" y="3157629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صورة 2" descr="صورة تحتوي على المواصلات, مركبة, عجلة, نار&#10;&#10;تم إنشاء الوصف تلقائياً">
            <a:extLst>
              <a:ext uri="{FF2B5EF4-FFF2-40B4-BE49-F238E27FC236}">
                <a16:creationId xmlns:a16="http://schemas.microsoft.com/office/drawing/2014/main" id="{FB9BFEBB-3DEA-6DCD-278A-5A9D837566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5958" y="328327"/>
            <a:ext cx="5878268" cy="3683333"/>
          </a:xfrm>
          <a:prstGeom prst="rect">
            <a:avLst/>
          </a:prstGeom>
        </p:spPr>
      </p:pic>
      <p:pic>
        <p:nvPicPr>
          <p:cNvPr id="5" name="صورة 4" descr="صورة تحتوي على رسوم متحركة, لعبة, الرسوم المتحركة, قصاصة فنية&#10;&#10;تم إنشاء الوصف تلقائياً">
            <a:extLst>
              <a:ext uri="{FF2B5EF4-FFF2-40B4-BE49-F238E27FC236}">
                <a16:creationId xmlns:a16="http://schemas.microsoft.com/office/drawing/2014/main" id="{F17F80D1-FC30-E28A-06DE-1F8096FBA75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669"/>
          <a:stretch/>
        </p:blipFill>
        <p:spPr>
          <a:xfrm>
            <a:off x="1076200" y="1342103"/>
            <a:ext cx="2049758" cy="2669557"/>
          </a:xfrm>
          <a:prstGeom prst="rect">
            <a:avLst/>
          </a:prstGeom>
        </p:spPr>
      </p:pic>
      <p:sp>
        <p:nvSpPr>
          <p:cNvPr id="6" name="مستطيل 5">
            <a:extLst>
              <a:ext uri="{FF2B5EF4-FFF2-40B4-BE49-F238E27FC236}">
                <a16:creationId xmlns:a16="http://schemas.microsoft.com/office/drawing/2014/main" id="{4D2D1628-1238-F6D1-4117-907A63C3BA3B}"/>
              </a:ext>
            </a:extLst>
          </p:cNvPr>
          <p:cNvSpPr/>
          <p:nvPr/>
        </p:nvSpPr>
        <p:spPr>
          <a:xfrm>
            <a:off x="1076200" y="373852"/>
            <a:ext cx="1948783" cy="89773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What is the name of this vehicles ?</a:t>
            </a:r>
            <a:endParaRPr lang="ar-SA" dirty="0">
              <a:solidFill>
                <a:schemeClr val="tx1"/>
              </a:solidFill>
            </a:endParaRPr>
          </a:p>
        </p:txBody>
      </p:sp>
      <p:pic>
        <p:nvPicPr>
          <p:cNvPr id="35" name="صورة 34" descr="صورة تحتوي على نص, مركبة, سيارة, لقطة شاشة&#10;&#10;تم إنشاء الوصف تلقائياً">
            <a:extLst>
              <a:ext uri="{FF2B5EF4-FFF2-40B4-BE49-F238E27FC236}">
                <a16:creationId xmlns:a16="http://schemas.microsoft.com/office/drawing/2014/main" id="{70E0BCD6-28F6-257F-3DBE-26F9D16D36A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9321" b="35479"/>
          <a:stretch/>
        </p:blipFill>
        <p:spPr>
          <a:xfrm>
            <a:off x="1935519" y="4126618"/>
            <a:ext cx="5721894" cy="643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1848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513;p41">
            <a:extLst>
              <a:ext uri="{FF2B5EF4-FFF2-40B4-BE49-F238E27FC236}">
                <a16:creationId xmlns:a16="http://schemas.microsoft.com/office/drawing/2014/main" id="{E0A84259-3787-C4B9-DF70-DBE9C73E8DDA}"/>
              </a:ext>
            </a:extLst>
          </p:cNvPr>
          <p:cNvGrpSpPr/>
          <p:nvPr/>
        </p:nvGrpSpPr>
        <p:grpSpPr>
          <a:xfrm>
            <a:off x="7986288" y="3851085"/>
            <a:ext cx="381375" cy="358350"/>
            <a:chOff x="7723450" y="2617900"/>
            <a:chExt cx="381375" cy="358350"/>
          </a:xfrm>
        </p:grpSpPr>
        <p:sp>
          <p:nvSpPr>
            <p:cNvPr id="9" name="Google Shape;514;p41">
              <a:extLst>
                <a:ext uri="{FF2B5EF4-FFF2-40B4-BE49-F238E27FC236}">
                  <a16:creationId xmlns:a16="http://schemas.microsoft.com/office/drawing/2014/main" id="{03AB0CC5-81D5-414E-391D-59538CA2AB0B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5;p41">
              <a:extLst>
                <a:ext uri="{FF2B5EF4-FFF2-40B4-BE49-F238E27FC236}">
                  <a16:creationId xmlns:a16="http://schemas.microsoft.com/office/drawing/2014/main" id="{ABCDCA9B-1CE4-6E6C-1B88-707514B8AF60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6;p41">
              <a:extLst>
                <a:ext uri="{FF2B5EF4-FFF2-40B4-BE49-F238E27FC236}">
                  <a16:creationId xmlns:a16="http://schemas.microsoft.com/office/drawing/2014/main" id="{DCDF5085-86A3-7ED8-6473-AF36F8F8ABB6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7;p41">
              <a:extLst>
                <a:ext uri="{FF2B5EF4-FFF2-40B4-BE49-F238E27FC236}">
                  <a16:creationId xmlns:a16="http://schemas.microsoft.com/office/drawing/2014/main" id="{3BE9C2C5-BA5F-4D18-5152-774B7F33A74D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513;p41">
            <a:extLst>
              <a:ext uri="{FF2B5EF4-FFF2-40B4-BE49-F238E27FC236}">
                <a16:creationId xmlns:a16="http://schemas.microsoft.com/office/drawing/2014/main" id="{30929EE5-C36B-B5C5-DDD7-2ED1C75E881A}"/>
              </a:ext>
            </a:extLst>
          </p:cNvPr>
          <p:cNvGrpSpPr/>
          <p:nvPr/>
        </p:nvGrpSpPr>
        <p:grpSpPr>
          <a:xfrm>
            <a:off x="617712" y="3157629"/>
            <a:ext cx="381375" cy="358350"/>
            <a:chOff x="7723450" y="2617900"/>
            <a:chExt cx="381375" cy="358350"/>
          </a:xfrm>
        </p:grpSpPr>
        <p:sp>
          <p:nvSpPr>
            <p:cNvPr id="31" name="Google Shape;514;p41">
              <a:extLst>
                <a:ext uri="{FF2B5EF4-FFF2-40B4-BE49-F238E27FC236}">
                  <a16:creationId xmlns:a16="http://schemas.microsoft.com/office/drawing/2014/main" id="{5B88E1E8-FB9D-2C6D-AE79-BF8CF942B547}"/>
                </a:ext>
              </a:extLst>
            </p:cNvPr>
            <p:cNvSpPr/>
            <p:nvPr/>
          </p:nvSpPr>
          <p:spPr>
            <a:xfrm>
              <a:off x="7751700" y="2646150"/>
              <a:ext cx="333750" cy="302375"/>
            </a:xfrm>
            <a:custGeom>
              <a:avLst/>
              <a:gdLst/>
              <a:ahLst/>
              <a:cxnLst/>
              <a:rect l="l" t="t" r="r" b="b"/>
              <a:pathLst>
                <a:path w="13350" h="12095" extrusionOk="0">
                  <a:moveTo>
                    <a:pt x="9584" y="2553"/>
                  </a:moveTo>
                  <a:cubicBezTo>
                    <a:pt x="10483" y="2448"/>
                    <a:pt x="11237" y="2804"/>
                    <a:pt x="12032" y="3118"/>
                  </a:cubicBezTo>
                  <a:cubicBezTo>
                    <a:pt x="12157" y="3181"/>
                    <a:pt x="12283" y="3327"/>
                    <a:pt x="12366" y="3474"/>
                  </a:cubicBezTo>
                  <a:cubicBezTo>
                    <a:pt x="12555" y="3746"/>
                    <a:pt x="12680" y="4039"/>
                    <a:pt x="12827" y="4331"/>
                  </a:cubicBezTo>
                  <a:cubicBezTo>
                    <a:pt x="13350" y="5273"/>
                    <a:pt x="12931" y="6403"/>
                    <a:pt x="11781" y="6759"/>
                  </a:cubicBezTo>
                  <a:cubicBezTo>
                    <a:pt x="11153" y="6947"/>
                    <a:pt x="10504" y="7072"/>
                    <a:pt x="9877" y="7198"/>
                  </a:cubicBezTo>
                  <a:cubicBezTo>
                    <a:pt x="9688" y="7261"/>
                    <a:pt x="9479" y="7303"/>
                    <a:pt x="9333" y="7386"/>
                  </a:cubicBezTo>
                  <a:cubicBezTo>
                    <a:pt x="9123" y="7491"/>
                    <a:pt x="9060" y="7868"/>
                    <a:pt x="9270" y="7972"/>
                  </a:cubicBezTo>
                  <a:cubicBezTo>
                    <a:pt x="9625" y="8140"/>
                    <a:pt x="9981" y="8328"/>
                    <a:pt x="10358" y="8433"/>
                  </a:cubicBezTo>
                  <a:cubicBezTo>
                    <a:pt x="11048" y="8642"/>
                    <a:pt x="11320" y="8956"/>
                    <a:pt x="11341" y="9667"/>
                  </a:cubicBezTo>
                  <a:cubicBezTo>
                    <a:pt x="11341" y="10420"/>
                    <a:pt x="11111" y="10943"/>
                    <a:pt x="10400" y="11676"/>
                  </a:cubicBezTo>
                  <a:cubicBezTo>
                    <a:pt x="9960" y="11634"/>
                    <a:pt x="9458" y="11592"/>
                    <a:pt x="8998" y="11508"/>
                  </a:cubicBezTo>
                  <a:cubicBezTo>
                    <a:pt x="8726" y="11487"/>
                    <a:pt x="8496" y="11362"/>
                    <a:pt x="8328" y="11132"/>
                  </a:cubicBezTo>
                  <a:cubicBezTo>
                    <a:pt x="8119" y="10755"/>
                    <a:pt x="7910" y="10399"/>
                    <a:pt x="7763" y="10002"/>
                  </a:cubicBezTo>
                  <a:cubicBezTo>
                    <a:pt x="7575" y="9562"/>
                    <a:pt x="7449" y="9081"/>
                    <a:pt x="7324" y="8642"/>
                  </a:cubicBezTo>
                  <a:cubicBezTo>
                    <a:pt x="7073" y="8537"/>
                    <a:pt x="6968" y="8663"/>
                    <a:pt x="6905" y="8809"/>
                  </a:cubicBezTo>
                  <a:cubicBezTo>
                    <a:pt x="6550" y="9458"/>
                    <a:pt x="6508" y="9772"/>
                    <a:pt x="6696" y="10629"/>
                  </a:cubicBezTo>
                  <a:cubicBezTo>
                    <a:pt x="6529" y="10943"/>
                    <a:pt x="6382" y="11320"/>
                    <a:pt x="6173" y="11634"/>
                  </a:cubicBezTo>
                  <a:cubicBezTo>
                    <a:pt x="5901" y="12010"/>
                    <a:pt x="5566" y="12094"/>
                    <a:pt x="5148" y="11948"/>
                  </a:cubicBezTo>
                  <a:cubicBezTo>
                    <a:pt x="5022" y="11885"/>
                    <a:pt x="4918" y="11780"/>
                    <a:pt x="4813" y="11759"/>
                  </a:cubicBezTo>
                  <a:cubicBezTo>
                    <a:pt x="4248" y="11592"/>
                    <a:pt x="3913" y="11257"/>
                    <a:pt x="3725" y="10734"/>
                  </a:cubicBezTo>
                  <a:cubicBezTo>
                    <a:pt x="3516" y="10211"/>
                    <a:pt x="3411" y="9667"/>
                    <a:pt x="3620" y="9123"/>
                  </a:cubicBezTo>
                  <a:cubicBezTo>
                    <a:pt x="3809" y="8600"/>
                    <a:pt x="3871" y="8014"/>
                    <a:pt x="4353" y="7658"/>
                  </a:cubicBezTo>
                  <a:cubicBezTo>
                    <a:pt x="4499" y="7575"/>
                    <a:pt x="4499" y="7282"/>
                    <a:pt x="4499" y="7093"/>
                  </a:cubicBezTo>
                  <a:cubicBezTo>
                    <a:pt x="4499" y="6863"/>
                    <a:pt x="4227" y="6675"/>
                    <a:pt x="3997" y="6759"/>
                  </a:cubicBezTo>
                  <a:cubicBezTo>
                    <a:pt x="3892" y="6780"/>
                    <a:pt x="3809" y="6842"/>
                    <a:pt x="3725" y="6884"/>
                  </a:cubicBezTo>
                  <a:cubicBezTo>
                    <a:pt x="3244" y="7177"/>
                    <a:pt x="2679" y="7240"/>
                    <a:pt x="2114" y="7177"/>
                  </a:cubicBezTo>
                  <a:cubicBezTo>
                    <a:pt x="1737" y="7156"/>
                    <a:pt x="1402" y="7072"/>
                    <a:pt x="1047" y="7031"/>
                  </a:cubicBezTo>
                  <a:cubicBezTo>
                    <a:pt x="670" y="6989"/>
                    <a:pt x="419" y="6800"/>
                    <a:pt x="210" y="6549"/>
                  </a:cubicBezTo>
                  <a:cubicBezTo>
                    <a:pt x="1" y="6277"/>
                    <a:pt x="63" y="6005"/>
                    <a:pt x="147" y="5671"/>
                  </a:cubicBezTo>
                  <a:lnTo>
                    <a:pt x="733" y="5378"/>
                  </a:lnTo>
                  <a:cubicBezTo>
                    <a:pt x="900" y="5294"/>
                    <a:pt x="1089" y="5231"/>
                    <a:pt x="1277" y="5148"/>
                  </a:cubicBezTo>
                  <a:cubicBezTo>
                    <a:pt x="2407" y="4541"/>
                    <a:pt x="3599" y="4311"/>
                    <a:pt x="4855" y="4373"/>
                  </a:cubicBezTo>
                  <a:lnTo>
                    <a:pt x="5252" y="4373"/>
                  </a:lnTo>
                  <a:cubicBezTo>
                    <a:pt x="5462" y="4352"/>
                    <a:pt x="5650" y="4269"/>
                    <a:pt x="5692" y="4039"/>
                  </a:cubicBezTo>
                  <a:cubicBezTo>
                    <a:pt x="5755" y="3829"/>
                    <a:pt x="5671" y="3620"/>
                    <a:pt x="5462" y="3578"/>
                  </a:cubicBezTo>
                  <a:cubicBezTo>
                    <a:pt x="5043" y="3432"/>
                    <a:pt x="4855" y="3118"/>
                    <a:pt x="4646" y="2762"/>
                  </a:cubicBezTo>
                  <a:cubicBezTo>
                    <a:pt x="4290" y="2135"/>
                    <a:pt x="4395" y="1507"/>
                    <a:pt x="4499" y="837"/>
                  </a:cubicBezTo>
                  <a:cubicBezTo>
                    <a:pt x="4562" y="398"/>
                    <a:pt x="4939" y="84"/>
                    <a:pt x="5378" y="63"/>
                  </a:cubicBezTo>
                  <a:cubicBezTo>
                    <a:pt x="6236" y="0"/>
                    <a:pt x="7010" y="272"/>
                    <a:pt x="7638" y="837"/>
                  </a:cubicBezTo>
                  <a:cubicBezTo>
                    <a:pt x="7910" y="1109"/>
                    <a:pt x="8119" y="1444"/>
                    <a:pt x="8098" y="1883"/>
                  </a:cubicBezTo>
                  <a:cubicBezTo>
                    <a:pt x="8077" y="2469"/>
                    <a:pt x="8307" y="3034"/>
                    <a:pt x="8203" y="3641"/>
                  </a:cubicBezTo>
                  <a:cubicBezTo>
                    <a:pt x="8182" y="3850"/>
                    <a:pt x="8307" y="4018"/>
                    <a:pt x="8516" y="4080"/>
                  </a:cubicBezTo>
                  <a:cubicBezTo>
                    <a:pt x="8747" y="4143"/>
                    <a:pt x="8998" y="4039"/>
                    <a:pt x="9060" y="3808"/>
                  </a:cubicBezTo>
                  <a:cubicBezTo>
                    <a:pt x="9123" y="3620"/>
                    <a:pt x="9144" y="3411"/>
                    <a:pt x="9165" y="3223"/>
                  </a:cubicBezTo>
                  <a:cubicBezTo>
                    <a:pt x="9249" y="2909"/>
                    <a:pt x="9353" y="2679"/>
                    <a:pt x="9584" y="2553"/>
                  </a:cubicBezTo>
                  <a:close/>
                  <a:moveTo>
                    <a:pt x="4918" y="7721"/>
                  </a:moveTo>
                  <a:cubicBezTo>
                    <a:pt x="5252" y="7889"/>
                    <a:pt x="5566" y="8119"/>
                    <a:pt x="5922" y="8223"/>
                  </a:cubicBezTo>
                  <a:cubicBezTo>
                    <a:pt x="6320" y="8328"/>
                    <a:pt x="6801" y="8412"/>
                    <a:pt x="7177" y="8328"/>
                  </a:cubicBezTo>
                  <a:cubicBezTo>
                    <a:pt x="8809" y="8077"/>
                    <a:pt x="9374" y="7324"/>
                    <a:pt x="9228" y="5692"/>
                  </a:cubicBezTo>
                  <a:cubicBezTo>
                    <a:pt x="9123" y="4562"/>
                    <a:pt x="8935" y="4562"/>
                    <a:pt x="7910" y="4603"/>
                  </a:cubicBezTo>
                  <a:cubicBezTo>
                    <a:pt x="7763" y="4603"/>
                    <a:pt x="7575" y="4645"/>
                    <a:pt x="7449" y="4687"/>
                  </a:cubicBezTo>
                  <a:cubicBezTo>
                    <a:pt x="6801" y="4896"/>
                    <a:pt x="6173" y="5106"/>
                    <a:pt x="5503" y="5336"/>
                  </a:cubicBezTo>
                  <a:cubicBezTo>
                    <a:pt x="5231" y="5440"/>
                    <a:pt x="5022" y="5692"/>
                    <a:pt x="4959" y="6005"/>
                  </a:cubicBezTo>
                  <a:cubicBezTo>
                    <a:pt x="4876" y="6570"/>
                    <a:pt x="4771" y="7135"/>
                    <a:pt x="4918" y="77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5;p41">
              <a:extLst>
                <a:ext uri="{FF2B5EF4-FFF2-40B4-BE49-F238E27FC236}">
                  <a16:creationId xmlns:a16="http://schemas.microsoft.com/office/drawing/2014/main" id="{EE814690-AB06-D66B-623F-58AA64A875CC}"/>
                </a:ext>
              </a:extLst>
            </p:cNvPr>
            <p:cNvSpPr/>
            <p:nvPr/>
          </p:nvSpPr>
          <p:spPr>
            <a:xfrm>
              <a:off x="7897125" y="2778475"/>
              <a:ext cx="75875" cy="57050"/>
            </a:xfrm>
            <a:custGeom>
              <a:avLst/>
              <a:gdLst/>
              <a:ahLst/>
              <a:cxnLst/>
              <a:rect l="l" t="t" r="r" b="b"/>
              <a:pathLst>
                <a:path w="3035" h="2282" extrusionOk="0">
                  <a:moveTo>
                    <a:pt x="105" y="943"/>
                  </a:moveTo>
                  <a:cubicBezTo>
                    <a:pt x="1088" y="838"/>
                    <a:pt x="1758" y="1"/>
                    <a:pt x="2783" y="127"/>
                  </a:cubicBezTo>
                  <a:cubicBezTo>
                    <a:pt x="3034" y="629"/>
                    <a:pt x="2867" y="1110"/>
                    <a:pt x="2720" y="1570"/>
                  </a:cubicBezTo>
                  <a:cubicBezTo>
                    <a:pt x="2679" y="1738"/>
                    <a:pt x="2490" y="1905"/>
                    <a:pt x="2344" y="1968"/>
                  </a:cubicBezTo>
                  <a:cubicBezTo>
                    <a:pt x="1842" y="2114"/>
                    <a:pt x="1339" y="2282"/>
                    <a:pt x="816" y="2156"/>
                  </a:cubicBezTo>
                  <a:cubicBezTo>
                    <a:pt x="105" y="2010"/>
                    <a:pt x="0" y="1863"/>
                    <a:pt x="105" y="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;p41">
              <a:extLst>
                <a:ext uri="{FF2B5EF4-FFF2-40B4-BE49-F238E27FC236}">
                  <a16:creationId xmlns:a16="http://schemas.microsoft.com/office/drawing/2014/main" id="{3A44138D-5EF0-5E67-8391-7985B6F1871E}"/>
                </a:ext>
              </a:extLst>
            </p:cNvPr>
            <p:cNvSpPr/>
            <p:nvPr/>
          </p:nvSpPr>
          <p:spPr>
            <a:xfrm>
              <a:off x="7723450" y="2617900"/>
              <a:ext cx="381375" cy="358350"/>
            </a:xfrm>
            <a:custGeom>
              <a:avLst/>
              <a:gdLst/>
              <a:ahLst/>
              <a:cxnLst/>
              <a:rect l="l" t="t" r="r" b="b"/>
              <a:pathLst>
                <a:path w="15255" h="14334" extrusionOk="0">
                  <a:moveTo>
                    <a:pt x="4918" y="4708"/>
                  </a:moveTo>
                  <a:cubicBezTo>
                    <a:pt x="4813" y="4436"/>
                    <a:pt x="4792" y="4185"/>
                    <a:pt x="4646" y="3997"/>
                  </a:cubicBezTo>
                  <a:cubicBezTo>
                    <a:pt x="4416" y="3620"/>
                    <a:pt x="4395" y="3265"/>
                    <a:pt x="4437" y="2867"/>
                  </a:cubicBezTo>
                  <a:cubicBezTo>
                    <a:pt x="4499" y="2469"/>
                    <a:pt x="4520" y="2093"/>
                    <a:pt x="4604" y="1695"/>
                  </a:cubicBezTo>
                  <a:cubicBezTo>
                    <a:pt x="4834" y="649"/>
                    <a:pt x="5797" y="0"/>
                    <a:pt x="6885" y="126"/>
                  </a:cubicBezTo>
                  <a:cubicBezTo>
                    <a:pt x="8056" y="272"/>
                    <a:pt x="9082" y="733"/>
                    <a:pt x="9751" y="1737"/>
                  </a:cubicBezTo>
                  <a:cubicBezTo>
                    <a:pt x="9939" y="2030"/>
                    <a:pt x="10065" y="2365"/>
                    <a:pt x="10232" y="2679"/>
                  </a:cubicBezTo>
                  <a:cubicBezTo>
                    <a:pt x="10776" y="2741"/>
                    <a:pt x="11320" y="2783"/>
                    <a:pt x="11864" y="2825"/>
                  </a:cubicBezTo>
                  <a:cubicBezTo>
                    <a:pt x="12555" y="2867"/>
                    <a:pt x="13078" y="3285"/>
                    <a:pt x="13706" y="3453"/>
                  </a:cubicBezTo>
                  <a:cubicBezTo>
                    <a:pt x="13789" y="3474"/>
                    <a:pt x="13852" y="3578"/>
                    <a:pt x="13915" y="3620"/>
                  </a:cubicBezTo>
                  <a:cubicBezTo>
                    <a:pt x="14459" y="4248"/>
                    <a:pt x="14940" y="4959"/>
                    <a:pt x="15045" y="5775"/>
                  </a:cubicBezTo>
                  <a:cubicBezTo>
                    <a:pt x="15254" y="7156"/>
                    <a:pt x="14940" y="8077"/>
                    <a:pt x="13476" y="8809"/>
                  </a:cubicBezTo>
                  <a:cubicBezTo>
                    <a:pt x="13371" y="8851"/>
                    <a:pt x="13203" y="8893"/>
                    <a:pt x="13099" y="8935"/>
                  </a:cubicBezTo>
                  <a:cubicBezTo>
                    <a:pt x="12994" y="8977"/>
                    <a:pt x="12869" y="9039"/>
                    <a:pt x="12701" y="9144"/>
                  </a:cubicBezTo>
                  <a:cubicBezTo>
                    <a:pt x="13371" y="10002"/>
                    <a:pt x="13434" y="10943"/>
                    <a:pt x="13308" y="11948"/>
                  </a:cubicBezTo>
                  <a:cubicBezTo>
                    <a:pt x="13266" y="12283"/>
                    <a:pt x="13183" y="12555"/>
                    <a:pt x="12952" y="12827"/>
                  </a:cubicBezTo>
                  <a:cubicBezTo>
                    <a:pt x="12074" y="13915"/>
                    <a:pt x="12220" y="13936"/>
                    <a:pt x="10714" y="13768"/>
                  </a:cubicBezTo>
                  <a:cubicBezTo>
                    <a:pt x="9521" y="13664"/>
                    <a:pt x="9521" y="13643"/>
                    <a:pt x="8475" y="12931"/>
                  </a:cubicBezTo>
                  <a:lnTo>
                    <a:pt x="7763" y="13726"/>
                  </a:lnTo>
                  <a:cubicBezTo>
                    <a:pt x="7303" y="14249"/>
                    <a:pt x="6696" y="14333"/>
                    <a:pt x="6069" y="14082"/>
                  </a:cubicBezTo>
                  <a:cubicBezTo>
                    <a:pt x="5587" y="13936"/>
                    <a:pt x="5169" y="13684"/>
                    <a:pt x="4729" y="13475"/>
                  </a:cubicBezTo>
                  <a:cubicBezTo>
                    <a:pt x="4478" y="13350"/>
                    <a:pt x="4290" y="13120"/>
                    <a:pt x="4164" y="12868"/>
                  </a:cubicBezTo>
                  <a:cubicBezTo>
                    <a:pt x="3558" y="11780"/>
                    <a:pt x="3432" y="10713"/>
                    <a:pt x="3955" y="9542"/>
                  </a:cubicBezTo>
                  <a:cubicBezTo>
                    <a:pt x="3348" y="9416"/>
                    <a:pt x="2763" y="9332"/>
                    <a:pt x="2198" y="9311"/>
                  </a:cubicBezTo>
                  <a:cubicBezTo>
                    <a:pt x="1382" y="9270"/>
                    <a:pt x="775" y="8893"/>
                    <a:pt x="315" y="8223"/>
                  </a:cubicBezTo>
                  <a:cubicBezTo>
                    <a:pt x="105" y="7930"/>
                    <a:pt x="1" y="7658"/>
                    <a:pt x="43" y="7324"/>
                  </a:cubicBezTo>
                  <a:cubicBezTo>
                    <a:pt x="84" y="7177"/>
                    <a:pt x="105" y="7052"/>
                    <a:pt x="105" y="6926"/>
                  </a:cubicBezTo>
                  <a:cubicBezTo>
                    <a:pt x="84" y="6215"/>
                    <a:pt x="461" y="5817"/>
                    <a:pt x="1068" y="5608"/>
                  </a:cubicBezTo>
                  <a:cubicBezTo>
                    <a:pt x="1926" y="5315"/>
                    <a:pt x="2804" y="5043"/>
                    <a:pt x="3683" y="4792"/>
                  </a:cubicBezTo>
                  <a:cubicBezTo>
                    <a:pt x="4081" y="4708"/>
                    <a:pt x="4478" y="4729"/>
                    <a:pt x="4918" y="4708"/>
                  </a:cubicBezTo>
                  <a:close/>
                  <a:moveTo>
                    <a:pt x="10714" y="3683"/>
                  </a:moveTo>
                  <a:cubicBezTo>
                    <a:pt x="10483" y="3829"/>
                    <a:pt x="10358" y="4039"/>
                    <a:pt x="10337" y="4311"/>
                  </a:cubicBezTo>
                  <a:cubicBezTo>
                    <a:pt x="10295" y="4499"/>
                    <a:pt x="10274" y="4708"/>
                    <a:pt x="10232" y="4876"/>
                  </a:cubicBezTo>
                  <a:cubicBezTo>
                    <a:pt x="10149" y="5106"/>
                    <a:pt x="9918" y="5252"/>
                    <a:pt x="9667" y="5169"/>
                  </a:cubicBezTo>
                  <a:cubicBezTo>
                    <a:pt x="9458" y="5127"/>
                    <a:pt x="9312" y="4938"/>
                    <a:pt x="9354" y="4729"/>
                  </a:cubicBezTo>
                  <a:cubicBezTo>
                    <a:pt x="9458" y="4122"/>
                    <a:pt x="9228" y="3557"/>
                    <a:pt x="9249" y="2972"/>
                  </a:cubicBezTo>
                  <a:cubicBezTo>
                    <a:pt x="9249" y="2553"/>
                    <a:pt x="9082" y="2218"/>
                    <a:pt x="8789" y="1925"/>
                  </a:cubicBezTo>
                  <a:cubicBezTo>
                    <a:pt x="8161" y="1360"/>
                    <a:pt x="7408" y="1088"/>
                    <a:pt x="6529" y="1151"/>
                  </a:cubicBezTo>
                  <a:cubicBezTo>
                    <a:pt x="6089" y="1172"/>
                    <a:pt x="5734" y="1486"/>
                    <a:pt x="5650" y="1925"/>
                  </a:cubicBezTo>
                  <a:cubicBezTo>
                    <a:pt x="5545" y="2574"/>
                    <a:pt x="5441" y="3202"/>
                    <a:pt x="5797" y="3829"/>
                  </a:cubicBezTo>
                  <a:cubicBezTo>
                    <a:pt x="6006" y="4185"/>
                    <a:pt x="6194" y="4499"/>
                    <a:pt x="6613" y="4645"/>
                  </a:cubicBezTo>
                  <a:cubicBezTo>
                    <a:pt x="6822" y="4708"/>
                    <a:pt x="6905" y="4917"/>
                    <a:pt x="6843" y="5127"/>
                  </a:cubicBezTo>
                  <a:cubicBezTo>
                    <a:pt x="6801" y="5336"/>
                    <a:pt x="6613" y="5441"/>
                    <a:pt x="6403" y="5461"/>
                  </a:cubicBezTo>
                  <a:cubicBezTo>
                    <a:pt x="6278" y="5482"/>
                    <a:pt x="6152" y="5482"/>
                    <a:pt x="6006" y="5461"/>
                  </a:cubicBezTo>
                  <a:cubicBezTo>
                    <a:pt x="4750" y="5378"/>
                    <a:pt x="3558" y="5608"/>
                    <a:pt x="2428" y="6215"/>
                  </a:cubicBezTo>
                  <a:cubicBezTo>
                    <a:pt x="2240" y="6319"/>
                    <a:pt x="2051" y="6382"/>
                    <a:pt x="1884" y="6445"/>
                  </a:cubicBezTo>
                  <a:cubicBezTo>
                    <a:pt x="1675" y="6550"/>
                    <a:pt x="1486" y="6654"/>
                    <a:pt x="1298" y="6738"/>
                  </a:cubicBezTo>
                  <a:cubicBezTo>
                    <a:pt x="1235" y="7073"/>
                    <a:pt x="1110" y="7366"/>
                    <a:pt x="1361" y="7638"/>
                  </a:cubicBezTo>
                  <a:cubicBezTo>
                    <a:pt x="1570" y="7889"/>
                    <a:pt x="1821" y="8077"/>
                    <a:pt x="2198" y="8098"/>
                  </a:cubicBezTo>
                  <a:cubicBezTo>
                    <a:pt x="2553" y="8119"/>
                    <a:pt x="2909" y="8202"/>
                    <a:pt x="3265" y="8265"/>
                  </a:cubicBezTo>
                  <a:cubicBezTo>
                    <a:pt x="3851" y="8307"/>
                    <a:pt x="4374" y="8265"/>
                    <a:pt x="4897" y="7972"/>
                  </a:cubicBezTo>
                  <a:cubicBezTo>
                    <a:pt x="4960" y="7910"/>
                    <a:pt x="5064" y="7868"/>
                    <a:pt x="5148" y="7847"/>
                  </a:cubicBezTo>
                  <a:cubicBezTo>
                    <a:pt x="5357" y="7763"/>
                    <a:pt x="5650" y="7951"/>
                    <a:pt x="5650" y="8182"/>
                  </a:cubicBezTo>
                  <a:cubicBezTo>
                    <a:pt x="5650" y="8370"/>
                    <a:pt x="5629" y="8642"/>
                    <a:pt x="5525" y="8726"/>
                  </a:cubicBezTo>
                  <a:cubicBezTo>
                    <a:pt x="5001" y="9102"/>
                    <a:pt x="4960" y="9667"/>
                    <a:pt x="4792" y="10190"/>
                  </a:cubicBezTo>
                  <a:cubicBezTo>
                    <a:pt x="4604" y="10734"/>
                    <a:pt x="4688" y="11299"/>
                    <a:pt x="4897" y="11822"/>
                  </a:cubicBezTo>
                  <a:cubicBezTo>
                    <a:pt x="5106" y="12345"/>
                    <a:pt x="5420" y="12701"/>
                    <a:pt x="5964" y="12827"/>
                  </a:cubicBezTo>
                  <a:cubicBezTo>
                    <a:pt x="6089" y="12868"/>
                    <a:pt x="6194" y="12973"/>
                    <a:pt x="6299" y="13015"/>
                  </a:cubicBezTo>
                  <a:cubicBezTo>
                    <a:pt x="6738" y="13182"/>
                    <a:pt x="7052" y="13099"/>
                    <a:pt x="7324" y="12701"/>
                  </a:cubicBezTo>
                  <a:cubicBezTo>
                    <a:pt x="7533" y="12387"/>
                    <a:pt x="7680" y="12032"/>
                    <a:pt x="7847" y="11718"/>
                  </a:cubicBezTo>
                  <a:cubicBezTo>
                    <a:pt x="7659" y="10839"/>
                    <a:pt x="7722" y="10525"/>
                    <a:pt x="8056" y="9876"/>
                  </a:cubicBezTo>
                  <a:cubicBezTo>
                    <a:pt x="8140" y="9730"/>
                    <a:pt x="8245" y="9583"/>
                    <a:pt x="8475" y="9730"/>
                  </a:cubicBezTo>
                  <a:cubicBezTo>
                    <a:pt x="8600" y="10148"/>
                    <a:pt x="8726" y="10609"/>
                    <a:pt x="8914" y="11090"/>
                  </a:cubicBezTo>
                  <a:cubicBezTo>
                    <a:pt x="9082" y="11467"/>
                    <a:pt x="9291" y="11843"/>
                    <a:pt x="9500" y="12199"/>
                  </a:cubicBezTo>
                  <a:cubicBezTo>
                    <a:pt x="9626" y="12450"/>
                    <a:pt x="9856" y="12576"/>
                    <a:pt x="10149" y="12596"/>
                  </a:cubicBezTo>
                  <a:cubicBezTo>
                    <a:pt x="10651" y="12659"/>
                    <a:pt x="11111" y="12701"/>
                    <a:pt x="11551" y="12764"/>
                  </a:cubicBezTo>
                  <a:cubicBezTo>
                    <a:pt x="12262" y="12032"/>
                    <a:pt x="12492" y="11508"/>
                    <a:pt x="12492" y="10734"/>
                  </a:cubicBezTo>
                  <a:cubicBezTo>
                    <a:pt x="12492" y="10044"/>
                    <a:pt x="12220" y="9730"/>
                    <a:pt x="11509" y="9521"/>
                  </a:cubicBezTo>
                  <a:cubicBezTo>
                    <a:pt x="11132" y="9416"/>
                    <a:pt x="10776" y="9228"/>
                    <a:pt x="10442" y="9039"/>
                  </a:cubicBezTo>
                  <a:cubicBezTo>
                    <a:pt x="10232" y="8935"/>
                    <a:pt x="10274" y="8579"/>
                    <a:pt x="10483" y="8474"/>
                  </a:cubicBezTo>
                  <a:cubicBezTo>
                    <a:pt x="10672" y="8391"/>
                    <a:pt x="10860" y="8328"/>
                    <a:pt x="11027" y="8286"/>
                  </a:cubicBezTo>
                  <a:cubicBezTo>
                    <a:pt x="11655" y="8119"/>
                    <a:pt x="12325" y="8014"/>
                    <a:pt x="12952" y="7847"/>
                  </a:cubicBezTo>
                  <a:cubicBezTo>
                    <a:pt x="14061" y="7491"/>
                    <a:pt x="14480" y="6382"/>
                    <a:pt x="13999" y="5399"/>
                  </a:cubicBezTo>
                  <a:lnTo>
                    <a:pt x="13517" y="4541"/>
                  </a:lnTo>
                  <a:cubicBezTo>
                    <a:pt x="13434" y="4415"/>
                    <a:pt x="13308" y="4248"/>
                    <a:pt x="13183" y="4206"/>
                  </a:cubicBezTo>
                  <a:cubicBezTo>
                    <a:pt x="12387" y="3934"/>
                    <a:pt x="11613" y="3557"/>
                    <a:pt x="10714" y="3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7;p41">
              <a:extLst>
                <a:ext uri="{FF2B5EF4-FFF2-40B4-BE49-F238E27FC236}">
                  <a16:creationId xmlns:a16="http://schemas.microsoft.com/office/drawing/2014/main" id="{ABB16584-C0C6-4911-1CE5-38971DCFA607}"/>
                </a:ext>
              </a:extLst>
            </p:cNvPr>
            <p:cNvSpPr/>
            <p:nvPr/>
          </p:nvSpPr>
          <p:spPr>
            <a:xfrm>
              <a:off x="7870450" y="2760175"/>
              <a:ext cx="115625" cy="96275"/>
            </a:xfrm>
            <a:custGeom>
              <a:avLst/>
              <a:gdLst/>
              <a:ahLst/>
              <a:cxnLst/>
              <a:rect l="l" t="t" r="r" b="b"/>
              <a:pathLst>
                <a:path w="4625" h="3851" extrusionOk="0">
                  <a:moveTo>
                    <a:pt x="168" y="3160"/>
                  </a:moveTo>
                  <a:cubicBezTo>
                    <a:pt x="0" y="2574"/>
                    <a:pt x="126" y="2009"/>
                    <a:pt x="209" y="1465"/>
                  </a:cubicBezTo>
                  <a:cubicBezTo>
                    <a:pt x="272" y="1151"/>
                    <a:pt x="440" y="921"/>
                    <a:pt x="753" y="817"/>
                  </a:cubicBezTo>
                  <a:cubicBezTo>
                    <a:pt x="1381" y="587"/>
                    <a:pt x="2051" y="377"/>
                    <a:pt x="2699" y="168"/>
                  </a:cubicBezTo>
                  <a:cubicBezTo>
                    <a:pt x="2846" y="105"/>
                    <a:pt x="3013" y="84"/>
                    <a:pt x="3160" y="84"/>
                  </a:cubicBezTo>
                  <a:cubicBezTo>
                    <a:pt x="4185" y="1"/>
                    <a:pt x="4373" y="22"/>
                    <a:pt x="4478" y="1151"/>
                  </a:cubicBezTo>
                  <a:cubicBezTo>
                    <a:pt x="4624" y="2804"/>
                    <a:pt x="4080" y="3537"/>
                    <a:pt x="2427" y="3788"/>
                  </a:cubicBezTo>
                  <a:cubicBezTo>
                    <a:pt x="2051" y="3851"/>
                    <a:pt x="1570" y="3788"/>
                    <a:pt x="1172" y="3683"/>
                  </a:cubicBezTo>
                  <a:cubicBezTo>
                    <a:pt x="837" y="3558"/>
                    <a:pt x="502" y="3328"/>
                    <a:pt x="168" y="3160"/>
                  </a:cubicBezTo>
                  <a:close/>
                  <a:moveTo>
                    <a:pt x="1172" y="1675"/>
                  </a:moveTo>
                  <a:cubicBezTo>
                    <a:pt x="1109" y="2595"/>
                    <a:pt x="1214" y="2721"/>
                    <a:pt x="1883" y="2909"/>
                  </a:cubicBezTo>
                  <a:cubicBezTo>
                    <a:pt x="2406" y="3035"/>
                    <a:pt x="2909" y="2888"/>
                    <a:pt x="3411" y="2721"/>
                  </a:cubicBezTo>
                  <a:cubicBezTo>
                    <a:pt x="3557" y="2679"/>
                    <a:pt x="3746" y="2491"/>
                    <a:pt x="3787" y="2323"/>
                  </a:cubicBezTo>
                  <a:cubicBezTo>
                    <a:pt x="3934" y="1884"/>
                    <a:pt x="4101" y="1382"/>
                    <a:pt x="3850" y="900"/>
                  </a:cubicBezTo>
                  <a:cubicBezTo>
                    <a:pt x="2825" y="733"/>
                    <a:pt x="2114" y="1591"/>
                    <a:pt x="1172" y="16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صورة 6" descr="صورة تحتوي على نص, مركبة, سيارة, لقطة شاشة&#10;&#10;تم إنشاء الوصف تلقائياً">
            <a:extLst>
              <a:ext uri="{FF2B5EF4-FFF2-40B4-BE49-F238E27FC236}">
                <a16:creationId xmlns:a16="http://schemas.microsoft.com/office/drawing/2014/main" id="{6C183AC1-B785-17F8-C0AC-2C7FFD7E02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45294" y="427989"/>
            <a:ext cx="5721894" cy="42306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078413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51520" y="3054772"/>
            <a:ext cx="383858" cy="426448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1339720" y="3684596"/>
            <a:ext cx="525599" cy="28857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042300" y="694235"/>
            <a:ext cx="464791" cy="482543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30" name="Google Shape;5630;p61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5648" name="Google Shape;5648;p61"/>
          <p:cNvSpPr/>
          <p:nvPr/>
        </p:nvSpPr>
        <p:spPr>
          <a:xfrm>
            <a:off x="4660521" y="3442106"/>
            <a:ext cx="2885850" cy="197325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228539" y="1853882"/>
            <a:ext cx="3702612" cy="2544072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1367962" y="3434303"/>
            <a:ext cx="469103" cy="463586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3347081" y="3521057"/>
            <a:ext cx="755327" cy="839299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4971" y="1987376"/>
            <a:ext cx="3149352" cy="2213156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6607970" y="1853883"/>
            <a:ext cx="845908" cy="4644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1193701" y="2107795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405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</a:rPr>
              <a:t>to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</a:rPr>
              <a:t> 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say</a:t>
            </a:r>
            <a:endParaRPr lang="en-SA" sz="9375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7388813" y="2266487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2481820" y="3453853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323158" y="2552960"/>
            <a:ext cx="1295886" cy="886647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1545902" y="993691"/>
            <a:ext cx="2022271" cy="140760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1733123" y="1197709"/>
            <a:ext cx="1741503" cy="900246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784"/>
            <a:r>
              <a:rPr lang="en-US" sz="540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1730035" y="2134146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9375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</a:rPr>
              <a:t>say</a:t>
            </a:r>
            <a:endParaRPr lang="en-SA" sz="9375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3026103" y="542471"/>
            <a:ext cx="2090608" cy="794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784" rtl="1">
              <a:buClr>
                <a:srgbClr val="FF8175"/>
              </a:buClr>
              <a:buSzPts val="4000"/>
            </a:pPr>
            <a:r>
              <a:rPr lang="en-US" sz="27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27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27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79743" y="865978"/>
            <a:ext cx="371131" cy="201453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058810" y="705798"/>
            <a:ext cx="722525" cy="785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042309" y="852698"/>
            <a:ext cx="576892" cy="451048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170403" y="891829"/>
            <a:ext cx="471604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4"/>
            <a:r>
              <a:rPr lang="en-SA" sz="2100" dirty="0">
                <a:latin typeface="Comic Sans MS" panose="030F0902030302020204" pitchFamily="66" charset="0"/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115944629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vert"/>
          <a:lstStyle/>
          <a:p>
            <a:pPr rtl="0"/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vert"/>
          <a:lstStyle/>
          <a:p>
            <a:pPr algn="l" rtl="0"/>
            <a:endParaRPr lang="en-GB"/>
          </a:p>
        </p:txBody>
      </p:sp>
      <p:grpSp>
        <p:nvGrpSpPr>
          <p:cNvPr id="4" name="Tekhnologic Logo">
            <a:extLst>
              <a:ext uri="{FF2B5EF4-FFF2-40B4-BE49-F238E27FC236}">
                <a16:creationId xmlns:a16="http://schemas.microsoft.com/office/drawing/2014/main" id="{C5D662CC-1BE3-434A-87C6-6DCBC37C88A8}"/>
              </a:ext>
            </a:extLst>
          </p:cNvPr>
          <p:cNvGrpSpPr/>
          <p:nvPr/>
        </p:nvGrpSpPr>
        <p:grpSpPr>
          <a:xfrm>
            <a:off x="4323440" y="4437479"/>
            <a:ext cx="463485" cy="101250"/>
            <a:chOff x="5464435" y="6630924"/>
            <a:chExt cx="823975" cy="180000"/>
          </a:xfrm>
        </p:grpSpPr>
        <p:pic>
          <p:nvPicPr>
            <p:cNvPr id="5" name="Image">
              <a:extLst>
                <a:ext uri="{FF2B5EF4-FFF2-40B4-BE49-F238E27FC236}">
                  <a16:creationId xmlns:a16="http://schemas.microsoft.com/office/drawing/2014/main" id="{B6C46ED3-364F-42FD-9E9B-2627FCCB1D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4435" y="6630924"/>
              <a:ext cx="180000" cy="180000"/>
            </a:xfrm>
            <a:prstGeom prst="rect">
              <a:avLst/>
            </a:prstGeom>
          </p:spPr>
        </p:pic>
        <p:sp>
          <p:nvSpPr>
            <p:cNvPr id="6" name="Text">
              <a:extLst>
                <a:ext uri="{FF2B5EF4-FFF2-40B4-BE49-F238E27FC236}">
                  <a16:creationId xmlns:a16="http://schemas.microsoft.com/office/drawing/2014/main" id="{8C8A5E28-D2DF-40B5-802B-38576B3EE85E}"/>
                </a:ext>
              </a:extLst>
            </p:cNvPr>
            <p:cNvSpPr/>
            <p:nvPr/>
          </p:nvSpPr>
          <p:spPr>
            <a:xfrm>
              <a:off x="5621559" y="6651674"/>
              <a:ext cx="666851" cy="13838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 rtl="0"/>
              <a:r>
                <a:rPr lang="en-US" sz="506" b="1" dirty="0">
                  <a:ln w="0"/>
                  <a:solidFill>
                    <a:srgbClr val="3059A2"/>
                  </a:solidFill>
                  <a:latin typeface="Century Gothic" panose="020B0502020202020204" pitchFamily="34" charset="0"/>
                </a:rPr>
                <a:t>tekhnologic</a:t>
              </a:r>
            </a:p>
          </p:txBody>
        </p:sp>
      </p:grpSp>
      <p:sp>
        <p:nvSpPr>
          <p:cNvPr id="7" name="Spinner BG">
            <a:extLst>
              <a:ext uri="{FF2B5EF4-FFF2-40B4-BE49-F238E27FC236}">
                <a16:creationId xmlns:a16="http://schemas.microsoft.com/office/drawing/2014/main" id="{E7247EFC-DA6F-4517-958E-60940FA8DC84}"/>
              </a:ext>
            </a:extLst>
          </p:cNvPr>
          <p:cNvSpPr/>
          <p:nvPr/>
        </p:nvSpPr>
        <p:spPr>
          <a:xfrm>
            <a:off x="2731783" y="796965"/>
            <a:ext cx="3645000" cy="3645000"/>
          </a:xfrm>
          <a:prstGeom prst="ellips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 sz="1050"/>
          </a:p>
        </p:txBody>
      </p:sp>
      <p:sp>
        <p:nvSpPr>
          <p:cNvPr id="8" name="Anchor">
            <a:extLst>
              <a:ext uri="{FF2B5EF4-FFF2-40B4-BE49-F238E27FC236}">
                <a16:creationId xmlns:a16="http://schemas.microsoft.com/office/drawing/2014/main" id="{B316AF16-047B-4F82-AB9C-1224E1DDA737}"/>
              </a:ext>
            </a:extLst>
          </p:cNvPr>
          <p:cNvSpPr/>
          <p:nvPr/>
        </p:nvSpPr>
        <p:spPr>
          <a:xfrm>
            <a:off x="4048033" y="2113215"/>
            <a:ext cx="1012500" cy="1012500"/>
          </a:xfrm>
          <a:prstGeom prst="ellipse">
            <a:avLst/>
          </a:prstGeom>
          <a:solidFill>
            <a:srgbClr val="00B050">
              <a:alpha val="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 sz="1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Spinning Wheel 6">
            <a:extLst>
              <a:ext uri="{FF2B5EF4-FFF2-40B4-BE49-F238E27FC236}">
                <a16:creationId xmlns:a16="http://schemas.microsoft.com/office/drawing/2014/main" id="{356BEC47-C717-414D-9AAC-68EFFD076E1D}"/>
              </a:ext>
            </a:extLst>
          </p:cNvPr>
          <p:cNvGrpSpPr/>
          <p:nvPr/>
        </p:nvGrpSpPr>
        <p:grpSpPr>
          <a:xfrm>
            <a:off x="2592349" y="738367"/>
            <a:ext cx="3923867" cy="3762196"/>
            <a:chOff x="2608119" y="84826"/>
            <a:chExt cx="6975762" cy="6688348"/>
          </a:xfrm>
        </p:grpSpPr>
        <p:sp>
          <p:nvSpPr>
            <p:cNvPr id="10" name="Segment 6">
              <a:extLst>
                <a:ext uri="{FF2B5EF4-FFF2-40B4-BE49-F238E27FC236}">
                  <a16:creationId xmlns:a16="http://schemas.microsoft.com/office/drawing/2014/main" id="{F6C22396-752E-4638-A39D-EBB067BDA4ED}"/>
                </a:ext>
              </a:extLst>
            </p:cNvPr>
            <p:cNvSpPr/>
            <p:nvPr/>
          </p:nvSpPr>
          <p:spPr>
            <a:xfrm rot="12600000">
              <a:off x="3934945" y="84826"/>
              <a:ext cx="2624602" cy="2647298"/>
            </a:xfrm>
            <a:custGeom>
              <a:avLst/>
              <a:gdLst>
                <a:gd name="connsiteX0" fmla="*/ 1098532 w 2624602"/>
                <a:gd name="connsiteY0" fmla="*/ 2647298 h 2647298"/>
                <a:gd name="connsiteX1" fmla="*/ 0 w 2624602"/>
                <a:gd name="connsiteY1" fmla="*/ 744585 h 2647298"/>
                <a:gd name="connsiteX2" fmla="*/ 72673 w 2624602"/>
                <a:gd name="connsiteY2" fmla="*/ 697588 h 2647298"/>
                <a:gd name="connsiteX3" fmla="*/ 427972 w 2624602"/>
                <a:gd name="connsiteY3" fmla="*/ 58260 h 2647298"/>
                <a:gd name="connsiteX4" fmla="*/ 426439 w 2624602"/>
                <a:gd name="connsiteY4" fmla="*/ 0 h 2647298"/>
                <a:gd name="connsiteX5" fmla="*/ 2624602 w 2624602"/>
                <a:gd name="connsiteY5" fmla="*/ 0 h 2647298"/>
                <a:gd name="connsiteX6" fmla="*/ 2619886 w 2624602"/>
                <a:gd name="connsiteY6" fmla="*/ 211161 h 2647298"/>
                <a:gd name="connsiteX7" fmla="*/ 1231375 w 2624602"/>
                <a:gd name="connsiteY7" fmla="*/ 2566056 h 2647298"/>
                <a:gd name="connsiteX8" fmla="*/ 1098532 w 2624602"/>
                <a:gd name="connsiteY8" fmla="*/ 2647298 h 2647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602" h="2647298">
                  <a:moveTo>
                    <a:pt x="1098532" y="2647298"/>
                  </a:moveTo>
                  <a:lnTo>
                    <a:pt x="0" y="744585"/>
                  </a:lnTo>
                  <a:lnTo>
                    <a:pt x="72673" y="697588"/>
                  </a:lnTo>
                  <a:cubicBezTo>
                    <a:pt x="285532" y="544075"/>
                    <a:pt x="410396" y="306967"/>
                    <a:pt x="427972" y="58260"/>
                  </a:cubicBezTo>
                  <a:lnTo>
                    <a:pt x="426439" y="0"/>
                  </a:lnTo>
                  <a:lnTo>
                    <a:pt x="2624602" y="0"/>
                  </a:lnTo>
                  <a:lnTo>
                    <a:pt x="2619886" y="211161"/>
                  </a:lnTo>
                  <a:cubicBezTo>
                    <a:pt x="2554100" y="1142035"/>
                    <a:pt x="2064447" y="2027080"/>
                    <a:pt x="1231375" y="2566056"/>
                  </a:cubicBezTo>
                  <a:lnTo>
                    <a:pt x="1098532" y="2647298"/>
                  </a:lnTo>
                  <a:close/>
                </a:path>
              </a:pathLst>
            </a:custGeom>
            <a:solidFill>
              <a:srgbClr val="7030A0"/>
            </a:solidFill>
            <a:ln w="635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1" name="Segment 5">
              <a:extLst>
                <a:ext uri="{FF2B5EF4-FFF2-40B4-BE49-F238E27FC236}">
                  <a16:creationId xmlns:a16="http://schemas.microsoft.com/office/drawing/2014/main" id="{046AFF47-347B-49AD-AEDB-40E362F0D8E7}"/>
                </a:ext>
              </a:extLst>
            </p:cNvPr>
            <p:cNvSpPr/>
            <p:nvPr/>
          </p:nvSpPr>
          <p:spPr>
            <a:xfrm rot="12600000">
              <a:off x="2608119" y="2380677"/>
              <a:ext cx="2628248" cy="2645334"/>
            </a:xfrm>
            <a:custGeom>
              <a:avLst/>
              <a:gdLst>
                <a:gd name="connsiteX0" fmla="*/ 2626453 w 2628248"/>
                <a:gd name="connsiteY0" fmla="*/ 2645334 h 2645334"/>
                <a:gd name="connsiteX1" fmla="*/ 428115 w 2628248"/>
                <a:gd name="connsiteY1" fmla="*/ 2645334 h 2645334"/>
                <a:gd name="connsiteX2" fmla="*/ 425355 w 2628248"/>
                <a:gd name="connsiteY2" fmla="*/ 2540459 h 2645334"/>
                <a:gd name="connsiteX3" fmla="*/ 316130 w 2628248"/>
                <a:gd name="connsiteY3" fmla="*/ 2215643 h 2645334"/>
                <a:gd name="connsiteX4" fmla="*/ 89444 w 2628248"/>
                <a:gd name="connsiteY4" fmla="*/ 1958645 h 2645334"/>
                <a:gd name="connsiteX5" fmla="*/ 0 w 2628248"/>
                <a:gd name="connsiteY5" fmla="*/ 1903817 h 2645334"/>
                <a:gd name="connsiteX6" fmla="*/ 1099169 w 2628248"/>
                <a:gd name="connsiteY6" fmla="*/ 0 h 2645334"/>
                <a:gd name="connsiteX7" fmla="*/ 1169670 w 2628248"/>
                <a:gd name="connsiteY7" fmla="*/ 38631 h 2645334"/>
                <a:gd name="connsiteX8" fmla="*/ 2218805 w 2628248"/>
                <a:gd name="connsiteY8" fmla="*/ 1117134 h 2645334"/>
                <a:gd name="connsiteX9" fmla="*/ 2628248 w 2628248"/>
                <a:gd name="connsiteY9" fmla="*/ 2564963 h 2645334"/>
                <a:gd name="connsiteX10" fmla="*/ 2626453 w 2628248"/>
                <a:gd name="connsiteY10" fmla="*/ 2645334 h 264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8248" h="2645334">
                  <a:moveTo>
                    <a:pt x="2626453" y="2645334"/>
                  </a:moveTo>
                  <a:lnTo>
                    <a:pt x="428115" y="2645334"/>
                  </a:lnTo>
                  <a:lnTo>
                    <a:pt x="425355" y="2540459"/>
                  </a:lnTo>
                  <a:cubicBezTo>
                    <a:pt x="411550" y="2429212"/>
                    <a:pt x="375707" y="2318833"/>
                    <a:pt x="316130" y="2215643"/>
                  </a:cubicBezTo>
                  <a:cubicBezTo>
                    <a:pt x="256554" y="2112454"/>
                    <a:pt x="178885" y="2026223"/>
                    <a:pt x="89444" y="1958645"/>
                  </a:cubicBezTo>
                  <a:lnTo>
                    <a:pt x="0" y="1903817"/>
                  </a:lnTo>
                  <a:lnTo>
                    <a:pt x="1099169" y="0"/>
                  </a:lnTo>
                  <a:lnTo>
                    <a:pt x="1169670" y="38631"/>
                  </a:lnTo>
                  <a:cubicBezTo>
                    <a:pt x="1590441" y="296356"/>
                    <a:pt x="1954744" y="659767"/>
                    <a:pt x="2218805" y="1117134"/>
                  </a:cubicBezTo>
                  <a:cubicBezTo>
                    <a:pt x="2482866" y="1574501"/>
                    <a:pt x="2615437" y="2071702"/>
                    <a:pt x="2628248" y="2564963"/>
                  </a:cubicBezTo>
                  <a:lnTo>
                    <a:pt x="2626453" y="2645334"/>
                  </a:lnTo>
                  <a:close/>
                </a:path>
              </a:pathLst>
            </a:custGeom>
            <a:solidFill>
              <a:srgbClr val="00B0F0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2" name="Segment 4">
              <a:extLst>
                <a:ext uri="{FF2B5EF4-FFF2-40B4-BE49-F238E27FC236}">
                  <a16:creationId xmlns:a16="http://schemas.microsoft.com/office/drawing/2014/main" id="{EE96CB9C-1D5C-4AAD-9C45-89E8661916F7}"/>
                </a:ext>
              </a:extLst>
            </p:cNvPr>
            <p:cNvSpPr/>
            <p:nvPr/>
          </p:nvSpPr>
          <p:spPr>
            <a:xfrm rot="12600000">
              <a:off x="3617250" y="3919560"/>
              <a:ext cx="3055662" cy="2315311"/>
            </a:xfrm>
            <a:custGeom>
              <a:avLst/>
              <a:gdLst>
                <a:gd name="connsiteX0" fmla="*/ 1956580 w 3055662"/>
                <a:gd name="connsiteY0" fmla="*/ 2315311 h 2315311"/>
                <a:gd name="connsiteX1" fmla="*/ 1906893 w 3055662"/>
                <a:gd name="connsiteY1" fmla="*/ 2284853 h 2315311"/>
                <a:gd name="connsiteX2" fmla="*/ 1175569 w 3055662"/>
                <a:gd name="connsiteY2" fmla="*/ 2272887 h 2315311"/>
                <a:gd name="connsiteX3" fmla="*/ 1098532 w 3055662"/>
                <a:gd name="connsiteY3" fmla="*/ 2312325 h 2315311"/>
                <a:gd name="connsiteX4" fmla="*/ 0 w 3055662"/>
                <a:gd name="connsiteY4" fmla="*/ 409612 h 2315311"/>
                <a:gd name="connsiteX5" fmla="*/ 136779 w 3055662"/>
                <a:gd name="connsiteY5" fmla="*/ 335187 h 2315311"/>
                <a:gd name="connsiteX6" fmla="*/ 2870433 w 3055662"/>
                <a:gd name="connsiteY6" fmla="*/ 310149 h 2315311"/>
                <a:gd name="connsiteX7" fmla="*/ 3055662 w 3055662"/>
                <a:gd name="connsiteY7" fmla="*/ 411646 h 2315311"/>
                <a:gd name="connsiteX8" fmla="*/ 1956580 w 3055662"/>
                <a:gd name="connsiteY8" fmla="*/ 2315311 h 231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662" h="2315311">
                  <a:moveTo>
                    <a:pt x="1956580" y="2315311"/>
                  </a:moveTo>
                  <a:lnTo>
                    <a:pt x="1906893" y="2284853"/>
                  </a:lnTo>
                  <a:cubicBezTo>
                    <a:pt x="1682718" y="2175721"/>
                    <a:pt x="1414944" y="2165302"/>
                    <a:pt x="1175569" y="2272887"/>
                  </a:cubicBezTo>
                  <a:lnTo>
                    <a:pt x="1098532" y="2312325"/>
                  </a:lnTo>
                  <a:lnTo>
                    <a:pt x="0" y="409612"/>
                  </a:lnTo>
                  <a:lnTo>
                    <a:pt x="136779" y="335187"/>
                  </a:lnTo>
                  <a:cubicBezTo>
                    <a:pt x="1020082" y="-116786"/>
                    <a:pt x="2031380" y="-98316"/>
                    <a:pt x="2870433" y="310149"/>
                  </a:cubicBezTo>
                  <a:lnTo>
                    <a:pt x="3055662" y="411646"/>
                  </a:lnTo>
                  <a:lnTo>
                    <a:pt x="1956580" y="231531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3" name="Segment 3">
              <a:extLst>
                <a:ext uri="{FF2B5EF4-FFF2-40B4-BE49-F238E27FC236}">
                  <a16:creationId xmlns:a16="http://schemas.microsoft.com/office/drawing/2014/main" id="{E4DED3A9-E0F3-4657-890E-493214981EBD}"/>
                </a:ext>
              </a:extLst>
            </p:cNvPr>
            <p:cNvSpPr/>
            <p:nvPr/>
          </p:nvSpPr>
          <p:spPr>
            <a:xfrm rot="12600000">
              <a:off x="5632453" y="4125876"/>
              <a:ext cx="2624602" cy="2647298"/>
            </a:xfrm>
            <a:custGeom>
              <a:avLst/>
              <a:gdLst>
                <a:gd name="connsiteX0" fmla="*/ 2198163 w 2624602"/>
                <a:gd name="connsiteY0" fmla="*/ 2647298 h 2647298"/>
                <a:gd name="connsiteX1" fmla="*/ 0 w 2624602"/>
                <a:gd name="connsiteY1" fmla="*/ 2647298 h 2647298"/>
                <a:gd name="connsiteX2" fmla="*/ 4716 w 2624602"/>
                <a:gd name="connsiteY2" fmla="*/ 2436137 h 2647298"/>
                <a:gd name="connsiteX3" fmla="*/ 1393227 w 2624602"/>
                <a:gd name="connsiteY3" fmla="*/ 81242 h 2647298"/>
                <a:gd name="connsiteX4" fmla="*/ 1526070 w 2624602"/>
                <a:gd name="connsiteY4" fmla="*/ 0 h 2647298"/>
                <a:gd name="connsiteX5" fmla="*/ 2624602 w 2624602"/>
                <a:gd name="connsiteY5" fmla="*/ 1902713 h 2647298"/>
                <a:gd name="connsiteX6" fmla="*/ 2551929 w 2624602"/>
                <a:gd name="connsiteY6" fmla="*/ 1949710 h 2647298"/>
                <a:gd name="connsiteX7" fmla="*/ 2196630 w 2624602"/>
                <a:gd name="connsiteY7" fmla="*/ 2589038 h 2647298"/>
                <a:gd name="connsiteX8" fmla="*/ 2198163 w 2624602"/>
                <a:gd name="connsiteY8" fmla="*/ 2647298 h 2647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602" h="2647298">
                  <a:moveTo>
                    <a:pt x="2198163" y="2647298"/>
                  </a:moveTo>
                  <a:lnTo>
                    <a:pt x="0" y="2647298"/>
                  </a:lnTo>
                  <a:lnTo>
                    <a:pt x="4716" y="2436137"/>
                  </a:lnTo>
                  <a:cubicBezTo>
                    <a:pt x="70502" y="1505263"/>
                    <a:pt x="560155" y="620218"/>
                    <a:pt x="1393227" y="81242"/>
                  </a:cubicBezTo>
                  <a:lnTo>
                    <a:pt x="1526070" y="0"/>
                  </a:lnTo>
                  <a:lnTo>
                    <a:pt x="2624602" y="1902713"/>
                  </a:lnTo>
                  <a:lnTo>
                    <a:pt x="2551929" y="1949710"/>
                  </a:lnTo>
                  <a:cubicBezTo>
                    <a:pt x="2339070" y="2103223"/>
                    <a:pt x="2214206" y="2340331"/>
                    <a:pt x="2196630" y="2589038"/>
                  </a:cubicBezTo>
                  <a:lnTo>
                    <a:pt x="2198163" y="2647298"/>
                  </a:ln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4" name="Segment 2">
              <a:extLst>
                <a:ext uri="{FF2B5EF4-FFF2-40B4-BE49-F238E27FC236}">
                  <a16:creationId xmlns:a16="http://schemas.microsoft.com/office/drawing/2014/main" id="{C7056AC3-87D1-4236-83A6-D554F7EB403D}"/>
                </a:ext>
              </a:extLst>
            </p:cNvPr>
            <p:cNvSpPr/>
            <p:nvPr/>
          </p:nvSpPr>
          <p:spPr>
            <a:xfrm rot="12600000">
              <a:off x="6955633" y="1831990"/>
              <a:ext cx="2628248" cy="2645334"/>
            </a:xfrm>
            <a:custGeom>
              <a:avLst/>
              <a:gdLst>
                <a:gd name="connsiteX0" fmla="*/ 1529079 w 2628248"/>
                <a:gd name="connsiteY0" fmla="*/ 2645334 h 2645334"/>
                <a:gd name="connsiteX1" fmla="*/ 1458578 w 2628248"/>
                <a:gd name="connsiteY1" fmla="*/ 2606703 h 2645334"/>
                <a:gd name="connsiteX2" fmla="*/ 409443 w 2628248"/>
                <a:gd name="connsiteY2" fmla="*/ 1528200 h 2645334"/>
                <a:gd name="connsiteX3" fmla="*/ 0 w 2628248"/>
                <a:gd name="connsiteY3" fmla="*/ 80371 h 2645334"/>
                <a:gd name="connsiteX4" fmla="*/ 1795 w 2628248"/>
                <a:gd name="connsiteY4" fmla="*/ 0 h 2645334"/>
                <a:gd name="connsiteX5" fmla="*/ 2200133 w 2628248"/>
                <a:gd name="connsiteY5" fmla="*/ 0 h 2645334"/>
                <a:gd name="connsiteX6" fmla="*/ 2202893 w 2628248"/>
                <a:gd name="connsiteY6" fmla="*/ 104875 h 2645334"/>
                <a:gd name="connsiteX7" fmla="*/ 2312118 w 2628248"/>
                <a:gd name="connsiteY7" fmla="*/ 429691 h 2645334"/>
                <a:gd name="connsiteX8" fmla="*/ 2538804 w 2628248"/>
                <a:gd name="connsiteY8" fmla="*/ 686689 h 2645334"/>
                <a:gd name="connsiteX9" fmla="*/ 2628248 w 2628248"/>
                <a:gd name="connsiteY9" fmla="*/ 741517 h 2645334"/>
                <a:gd name="connsiteX10" fmla="*/ 1529079 w 2628248"/>
                <a:gd name="connsiteY10" fmla="*/ 2645334 h 264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8248" h="2645334">
                  <a:moveTo>
                    <a:pt x="1529079" y="2645334"/>
                  </a:moveTo>
                  <a:lnTo>
                    <a:pt x="1458578" y="2606703"/>
                  </a:lnTo>
                  <a:cubicBezTo>
                    <a:pt x="1037807" y="2348978"/>
                    <a:pt x="673504" y="1985567"/>
                    <a:pt x="409443" y="1528200"/>
                  </a:cubicBezTo>
                  <a:cubicBezTo>
                    <a:pt x="145382" y="1070833"/>
                    <a:pt x="12811" y="573632"/>
                    <a:pt x="0" y="80371"/>
                  </a:cubicBezTo>
                  <a:lnTo>
                    <a:pt x="1795" y="0"/>
                  </a:lnTo>
                  <a:lnTo>
                    <a:pt x="2200133" y="0"/>
                  </a:lnTo>
                  <a:lnTo>
                    <a:pt x="2202893" y="104875"/>
                  </a:lnTo>
                  <a:cubicBezTo>
                    <a:pt x="2216698" y="216122"/>
                    <a:pt x="2252541" y="326501"/>
                    <a:pt x="2312118" y="429691"/>
                  </a:cubicBezTo>
                  <a:cubicBezTo>
                    <a:pt x="2371694" y="532880"/>
                    <a:pt x="2449363" y="619111"/>
                    <a:pt x="2538804" y="686689"/>
                  </a:cubicBezTo>
                  <a:lnTo>
                    <a:pt x="2628248" y="741517"/>
                  </a:lnTo>
                  <a:lnTo>
                    <a:pt x="1529079" y="2645334"/>
                  </a:lnTo>
                  <a:close/>
                </a:path>
              </a:pathLst>
            </a:custGeom>
            <a:solidFill>
              <a:srgbClr val="F6A70A"/>
            </a:solidFill>
            <a:ln w="63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5" name="Segment 1">
              <a:extLst>
                <a:ext uri="{FF2B5EF4-FFF2-40B4-BE49-F238E27FC236}">
                  <a16:creationId xmlns:a16="http://schemas.microsoft.com/office/drawing/2014/main" id="{37CA9E96-6C4B-4FAA-873B-80F315085477}"/>
                </a:ext>
              </a:extLst>
            </p:cNvPr>
            <p:cNvSpPr/>
            <p:nvPr/>
          </p:nvSpPr>
          <p:spPr>
            <a:xfrm rot="12600000">
              <a:off x="5519218" y="623130"/>
              <a:ext cx="3055662" cy="2315311"/>
            </a:xfrm>
            <a:custGeom>
              <a:avLst/>
              <a:gdLst>
                <a:gd name="connsiteX0" fmla="*/ 3055662 w 3055662"/>
                <a:gd name="connsiteY0" fmla="*/ 1905699 h 2315311"/>
                <a:gd name="connsiteX1" fmla="*/ 2918883 w 3055662"/>
                <a:gd name="connsiteY1" fmla="*/ 1980124 h 2315311"/>
                <a:gd name="connsiteX2" fmla="*/ 185229 w 3055662"/>
                <a:gd name="connsiteY2" fmla="*/ 2005162 h 2315311"/>
                <a:gd name="connsiteX3" fmla="*/ 0 w 3055662"/>
                <a:gd name="connsiteY3" fmla="*/ 1903665 h 2315311"/>
                <a:gd name="connsiteX4" fmla="*/ 1099082 w 3055662"/>
                <a:gd name="connsiteY4" fmla="*/ 0 h 2315311"/>
                <a:gd name="connsiteX5" fmla="*/ 1148769 w 3055662"/>
                <a:gd name="connsiteY5" fmla="*/ 30458 h 2315311"/>
                <a:gd name="connsiteX6" fmla="*/ 1880093 w 3055662"/>
                <a:gd name="connsiteY6" fmla="*/ 42424 h 2315311"/>
                <a:gd name="connsiteX7" fmla="*/ 1957130 w 3055662"/>
                <a:gd name="connsiteY7" fmla="*/ 2986 h 2315311"/>
                <a:gd name="connsiteX8" fmla="*/ 3055662 w 3055662"/>
                <a:gd name="connsiteY8" fmla="*/ 1905699 h 231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662" h="2315311">
                  <a:moveTo>
                    <a:pt x="3055662" y="1905699"/>
                  </a:moveTo>
                  <a:lnTo>
                    <a:pt x="2918883" y="1980124"/>
                  </a:lnTo>
                  <a:cubicBezTo>
                    <a:pt x="2035580" y="2432097"/>
                    <a:pt x="1024282" y="2413627"/>
                    <a:pt x="185229" y="2005162"/>
                  </a:cubicBezTo>
                  <a:lnTo>
                    <a:pt x="0" y="1903665"/>
                  </a:lnTo>
                  <a:lnTo>
                    <a:pt x="1099082" y="0"/>
                  </a:lnTo>
                  <a:lnTo>
                    <a:pt x="1148769" y="30458"/>
                  </a:lnTo>
                  <a:cubicBezTo>
                    <a:pt x="1372944" y="139590"/>
                    <a:pt x="1640718" y="150009"/>
                    <a:pt x="1880093" y="42424"/>
                  </a:cubicBezTo>
                  <a:lnTo>
                    <a:pt x="1957130" y="2986"/>
                  </a:lnTo>
                  <a:lnTo>
                    <a:pt x="3055662" y="1905699"/>
                  </a:lnTo>
                  <a:close/>
                </a:path>
              </a:pathLst>
            </a:custGeom>
            <a:solidFill>
              <a:srgbClr val="FF0000"/>
            </a:solidFill>
            <a:ln w="6350">
              <a:solidFill>
                <a:srgbClr val="FF33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endParaRPr lang="en-GB" sz="1050"/>
            </a:p>
          </p:txBody>
        </p:sp>
        <p:sp>
          <p:nvSpPr>
            <p:cNvPr id="16" name="Segment 6 Text">
              <a:extLst>
                <a:ext uri="{FF2B5EF4-FFF2-40B4-BE49-F238E27FC236}">
                  <a16:creationId xmlns:a16="http://schemas.microsoft.com/office/drawing/2014/main" id="{CFEFFEB9-09F2-4CE7-BFD2-A9795F06577D}"/>
                </a:ext>
              </a:extLst>
            </p:cNvPr>
            <p:cNvSpPr/>
            <p:nvPr/>
          </p:nvSpPr>
          <p:spPr>
            <a:xfrm rot="14239804">
              <a:off x="3931431" y="963689"/>
              <a:ext cx="2134632" cy="1682048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bicycle</a:t>
              </a:r>
              <a:endParaRPr lang="en-US" sz="1575" b="1" dirty="0">
                <a:ln w="0"/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Segment 5 Text">
              <a:extLst>
                <a:ext uri="{FF2B5EF4-FFF2-40B4-BE49-F238E27FC236}">
                  <a16:creationId xmlns:a16="http://schemas.microsoft.com/office/drawing/2014/main" id="{BA6A202C-3156-4B61-BC6E-38AB909F8B59}"/>
                </a:ext>
              </a:extLst>
            </p:cNvPr>
            <p:cNvSpPr/>
            <p:nvPr/>
          </p:nvSpPr>
          <p:spPr>
            <a:xfrm rot="10800000">
              <a:off x="3095278" y="2509679"/>
              <a:ext cx="2134632" cy="1819320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car</a:t>
              </a:r>
              <a:r>
                <a:rPr lang="en-US" sz="1575" b="1" dirty="0">
                  <a:ln w="0"/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18" name="Segment 4 Text">
              <a:extLst>
                <a:ext uri="{FF2B5EF4-FFF2-40B4-BE49-F238E27FC236}">
                  <a16:creationId xmlns:a16="http://schemas.microsoft.com/office/drawing/2014/main" id="{2E9CC0CE-1DE3-4D14-99D9-905FE078C32C}"/>
                </a:ext>
              </a:extLst>
            </p:cNvPr>
            <p:cNvSpPr/>
            <p:nvPr/>
          </p:nvSpPr>
          <p:spPr>
            <a:xfrm rot="7314855">
              <a:off x="3939178" y="4254735"/>
              <a:ext cx="2134633" cy="1895230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motorbike</a:t>
              </a:r>
              <a:endParaRPr lang="en-US" sz="1575" b="1" dirty="0">
                <a:ln w="0"/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Segment 3 Text">
              <a:extLst>
                <a:ext uri="{FF2B5EF4-FFF2-40B4-BE49-F238E27FC236}">
                  <a16:creationId xmlns:a16="http://schemas.microsoft.com/office/drawing/2014/main" id="{C0C6F036-182F-4D24-B27F-FC0711AC4592}"/>
                </a:ext>
              </a:extLst>
            </p:cNvPr>
            <p:cNvSpPr/>
            <p:nvPr/>
          </p:nvSpPr>
          <p:spPr>
            <a:xfrm rot="3501652">
              <a:off x="6014151" y="4332464"/>
              <a:ext cx="2134632" cy="1500492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train</a:t>
              </a:r>
              <a:r>
                <a:rPr lang="en-US" sz="1575" b="1" dirty="0">
                  <a:ln w="0"/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20" name="Segment 2 Text">
              <a:extLst>
                <a:ext uri="{FF2B5EF4-FFF2-40B4-BE49-F238E27FC236}">
                  <a16:creationId xmlns:a16="http://schemas.microsoft.com/office/drawing/2014/main" id="{328EEC02-802F-4C5C-BBCE-496F25F02A8C}"/>
                </a:ext>
              </a:extLst>
            </p:cNvPr>
            <p:cNvSpPr/>
            <p:nvPr/>
          </p:nvSpPr>
          <p:spPr>
            <a:xfrm>
              <a:off x="6956866" y="2512358"/>
              <a:ext cx="2134632" cy="1835961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bus</a:t>
              </a:r>
              <a:endParaRPr lang="en-US" sz="1575" b="1" dirty="0">
                <a:ln w="0"/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Segment 1 Text">
              <a:extLst>
                <a:ext uri="{FF2B5EF4-FFF2-40B4-BE49-F238E27FC236}">
                  <a16:creationId xmlns:a16="http://schemas.microsoft.com/office/drawing/2014/main" id="{6E2AC8F1-204C-497D-9ED3-0D10182C8349}"/>
                </a:ext>
              </a:extLst>
            </p:cNvPr>
            <p:cNvSpPr/>
            <p:nvPr/>
          </p:nvSpPr>
          <p:spPr>
            <a:xfrm rot="18404525">
              <a:off x="6009965" y="777970"/>
              <a:ext cx="2134632" cy="1908846"/>
            </a:xfrm>
            <a:prstGeom prst="rect">
              <a:avLst/>
            </a:prstGeom>
            <a:noFill/>
          </p:spPr>
          <p:txBody>
            <a:bodyPr vert="vert" wrap="square" lIns="20250" tIns="20250" rIns="20250" bIns="20250" anchor="ctr" anchorCtr="0">
              <a:normAutofit/>
            </a:bodyPr>
            <a:lstStyle/>
            <a:p>
              <a:pPr algn="ctr"/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Arial"/>
                </a:rPr>
                <a:t>truck</a:t>
              </a:r>
              <a:endParaRPr lang="en-US" sz="1575" b="1" dirty="0">
                <a:ln w="0"/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2" name="Spin Button">
            <a:extLst>
              <a:ext uri="{FF2B5EF4-FFF2-40B4-BE49-F238E27FC236}">
                <a16:creationId xmlns:a16="http://schemas.microsoft.com/office/drawing/2014/main" id="{1972FA71-9F7D-4B81-B488-7F26645D57CD}"/>
              </a:ext>
            </a:extLst>
          </p:cNvPr>
          <p:cNvGrpSpPr/>
          <p:nvPr/>
        </p:nvGrpSpPr>
        <p:grpSpPr>
          <a:xfrm>
            <a:off x="4048033" y="2113215"/>
            <a:ext cx="1012500" cy="1012500"/>
            <a:chOff x="5196000" y="2529000"/>
            <a:chExt cx="1800000" cy="1800000"/>
          </a:xfrm>
        </p:grpSpPr>
        <p:sp>
          <p:nvSpPr>
            <p:cNvPr id="23" name="Spin Button">
              <a:extLst>
                <a:ext uri="{FF2B5EF4-FFF2-40B4-BE49-F238E27FC236}">
                  <a16:creationId xmlns:a16="http://schemas.microsoft.com/office/drawing/2014/main" id="{B7650D7D-7FCB-4A79-BFAA-6C32C5E3579F}"/>
                </a:ext>
              </a:extLst>
            </p:cNvPr>
            <p:cNvSpPr/>
            <p:nvPr/>
          </p:nvSpPr>
          <p:spPr>
            <a:xfrm>
              <a:off x="5196000" y="2529000"/>
              <a:ext cx="1800000" cy="1800000"/>
            </a:xfrm>
            <a:custGeom>
              <a:avLst/>
              <a:gdLst>
                <a:gd name="connsiteX0" fmla="*/ 900000 w 1800000"/>
                <a:gd name="connsiteY0" fmla="*/ 0 h 1800000"/>
                <a:gd name="connsiteX1" fmla="*/ 1800000 w 1800000"/>
                <a:gd name="connsiteY1" fmla="*/ 900000 h 1800000"/>
                <a:gd name="connsiteX2" fmla="*/ 900000 w 1800000"/>
                <a:gd name="connsiteY2" fmla="*/ 1800000 h 1800000"/>
                <a:gd name="connsiteX3" fmla="*/ 0 w 1800000"/>
                <a:gd name="connsiteY3" fmla="*/ 900000 h 1800000"/>
                <a:gd name="connsiteX4" fmla="*/ 900000 w 1800000"/>
                <a:gd name="connsiteY4" fmla="*/ 0 h 18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000" h="1800000">
                  <a:moveTo>
                    <a:pt x="900000" y="0"/>
                  </a:moveTo>
                  <a:cubicBezTo>
                    <a:pt x="1397056" y="0"/>
                    <a:pt x="1800000" y="402944"/>
                    <a:pt x="1800000" y="900000"/>
                  </a:cubicBezTo>
                  <a:cubicBezTo>
                    <a:pt x="1800000" y="1397056"/>
                    <a:pt x="1397056" y="1800000"/>
                    <a:pt x="900000" y="1800000"/>
                  </a:cubicBezTo>
                  <a:cubicBezTo>
                    <a:pt x="402944" y="1800000"/>
                    <a:pt x="0" y="1397056"/>
                    <a:pt x="0" y="900000"/>
                  </a:cubicBezTo>
                  <a:cubicBezTo>
                    <a:pt x="0" y="402944"/>
                    <a:pt x="402944" y="0"/>
                    <a:pt x="900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9050"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0" rIns="0" bIns="0" rtlCol="0" anchor="ctr">
              <a:normAutofit/>
            </a:bodyPr>
            <a:lstStyle/>
            <a:p>
              <a:pPr algn="ctr" rtl="0"/>
              <a:r>
                <a:rPr lang="en-GB" sz="225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SPIN</a:t>
              </a:r>
            </a:p>
          </p:txBody>
        </p:sp>
        <p:sp>
          <p:nvSpPr>
            <p:cNvPr id="24" name="Arrow: Curved Down 62">
              <a:extLst>
                <a:ext uri="{FF2B5EF4-FFF2-40B4-BE49-F238E27FC236}">
                  <a16:creationId xmlns:a16="http://schemas.microsoft.com/office/drawing/2014/main" id="{B210A41A-0C7E-475B-831B-931895C7011C}"/>
                </a:ext>
              </a:extLst>
            </p:cNvPr>
            <p:cNvSpPr/>
            <p:nvPr/>
          </p:nvSpPr>
          <p:spPr>
            <a:xfrm>
              <a:off x="5392462" y="2664749"/>
              <a:ext cx="1410677" cy="515092"/>
            </a:xfrm>
            <a:prstGeom prst="curvedDownArrow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0"/>
              <a:endParaRPr lang="en-GB" sz="1050">
                <a:solidFill>
                  <a:schemeClr val="tx1"/>
                </a:solidFill>
              </a:endParaRPr>
            </a:p>
          </p:txBody>
        </p:sp>
        <p:sp>
          <p:nvSpPr>
            <p:cNvPr id="25" name="Arrow: Curved Down 63">
              <a:extLst>
                <a:ext uri="{FF2B5EF4-FFF2-40B4-BE49-F238E27FC236}">
                  <a16:creationId xmlns:a16="http://schemas.microsoft.com/office/drawing/2014/main" id="{1CA3CB84-AD33-4099-80E9-01351CE5DBB5}"/>
                </a:ext>
              </a:extLst>
            </p:cNvPr>
            <p:cNvSpPr/>
            <p:nvPr/>
          </p:nvSpPr>
          <p:spPr>
            <a:xfrm flipH="1" flipV="1">
              <a:off x="5384979" y="3672555"/>
              <a:ext cx="1410677" cy="515092"/>
            </a:xfrm>
            <a:prstGeom prst="curvedDownArrow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0"/>
              <a:endParaRPr lang="en-GB" sz="1050">
                <a:solidFill>
                  <a:schemeClr val="tx1"/>
                </a:solidFill>
              </a:endParaRPr>
            </a:p>
          </p:txBody>
        </p:sp>
      </p:grpSp>
      <p:sp>
        <p:nvSpPr>
          <p:cNvPr id="26" name="Marker">
            <a:extLst>
              <a:ext uri="{FF2B5EF4-FFF2-40B4-BE49-F238E27FC236}">
                <a16:creationId xmlns:a16="http://schemas.microsoft.com/office/drawing/2014/main" id="{6F381C54-25EF-445D-B869-A54C62C08DBE}"/>
              </a:ext>
            </a:extLst>
          </p:cNvPr>
          <p:cNvSpPr/>
          <p:nvPr/>
        </p:nvSpPr>
        <p:spPr>
          <a:xfrm rot="10800000">
            <a:off x="4354712" y="689416"/>
            <a:ext cx="405000" cy="405000"/>
          </a:xfrm>
          <a:prstGeom prst="triangle">
            <a:avLst/>
          </a:prstGeom>
          <a:solidFill>
            <a:srgbClr val="C00000"/>
          </a:solidFill>
          <a:ln w="19050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0"/>
            <a:endParaRPr lang="en-GB" sz="1050"/>
          </a:p>
        </p:txBody>
      </p:sp>
    </p:spTree>
    <p:extLst>
      <p:ext uri="{BB962C8B-B14F-4D97-AF65-F5344CB8AC3E}">
        <p14:creationId xmlns:p14="http://schemas.microsoft.com/office/powerpoint/2010/main" val="4161415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35" name="Google Shape;1935;p40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53" name="Google Shape;1953;p40"/>
          <p:cNvSpPr/>
          <p:nvPr/>
        </p:nvSpPr>
        <p:spPr>
          <a:xfrm>
            <a:off x="2334414" y="1464280"/>
            <a:ext cx="159850" cy="248012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54" name="Google Shape;1954;p40"/>
          <p:cNvSpPr/>
          <p:nvPr/>
        </p:nvSpPr>
        <p:spPr>
          <a:xfrm flipV="1">
            <a:off x="5247833" y="1120059"/>
            <a:ext cx="1251467" cy="68709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2090917" y="1439419"/>
            <a:ext cx="464765" cy="525803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083714" y="1656779"/>
            <a:ext cx="2085820" cy="1919478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00847" y="1867330"/>
            <a:ext cx="5713220" cy="1487475"/>
          </a:xfrm>
        </p:spPr>
        <p:txBody>
          <a:bodyPr/>
          <a:lstStyle/>
          <a:p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54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54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54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705160" y="1902208"/>
            <a:ext cx="5713220" cy="1487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pPr marL="342892" indent="-247644" defTabSz="685784">
              <a:buClr>
                <a:srgbClr val="002D38"/>
              </a:buClr>
            </a:pP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rgbClr val="77C0EA">
                    <a:lumMod val="60000"/>
                    <a:lumOff val="40000"/>
                  </a:srgbClr>
                </a:solidFill>
                <a:latin typeface="Cooper Black" panose="0208090404030B020404" pitchFamily="18" charset="77"/>
              </a:rPr>
              <a:t>Work</a:t>
            </a:r>
            <a:r>
              <a:rPr lang="en-GB" sz="5400" b="1" dirty="0">
                <a:ln>
                  <a:solidFill>
                    <a:srgbClr val="000000"/>
                  </a:solidFill>
                </a:ln>
                <a:solidFill>
                  <a:srgbClr val="002D38"/>
                </a:solidFill>
                <a:latin typeface="Cooper Black" panose="0208090404030B020404" pitchFamily="18" charset="77"/>
              </a:rPr>
              <a:t> </a:t>
            </a:r>
            <a:r>
              <a:rPr lang="en-GB" sz="54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54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430899" y="1434143"/>
            <a:ext cx="939461" cy="61491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4899016" y="1816203"/>
            <a:ext cx="333038" cy="333038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348203" y="3253327"/>
            <a:ext cx="447596" cy="411059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</p:spTree>
    <p:extLst>
      <p:ext uri="{BB962C8B-B14F-4D97-AF65-F5344CB8AC3E}">
        <p14:creationId xmlns:p14="http://schemas.microsoft.com/office/powerpoint/2010/main" val="153460210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866614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3"/>
          <p:cNvGrpSpPr/>
          <p:nvPr/>
        </p:nvGrpSpPr>
        <p:grpSpPr>
          <a:xfrm>
            <a:off x="181347" y="215720"/>
            <a:ext cx="1826600" cy="1758374"/>
            <a:chOff x="8085257" y="2958637"/>
            <a:chExt cx="870992" cy="815166"/>
          </a:xfrm>
        </p:grpSpPr>
        <p:grpSp>
          <p:nvGrpSpPr>
            <p:cNvPr id="321" name="Google Shape;321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22" name="Google Shape;322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" name="Google Shape;323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30" name="Google Shape;330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4" name="Google Shape;334;p13"/>
          <p:cNvSpPr/>
          <p:nvPr/>
        </p:nvSpPr>
        <p:spPr>
          <a:xfrm>
            <a:off x="763817" y="577375"/>
            <a:ext cx="518770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1</a:t>
            </a:r>
          </a:p>
        </p:txBody>
      </p:sp>
      <p:grpSp>
        <p:nvGrpSpPr>
          <p:cNvPr id="335" name="Google Shape;335;p13"/>
          <p:cNvGrpSpPr/>
          <p:nvPr/>
        </p:nvGrpSpPr>
        <p:grpSpPr>
          <a:xfrm>
            <a:off x="8053516" y="215722"/>
            <a:ext cx="932767" cy="897926"/>
            <a:chOff x="8085257" y="2958637"/>
            <a:chExt cx="870992" cy="815166"/>
          </a:xfrm>
        </p:grpSpPr>
        <p:grpSp>
          <p:nvGrpSpPr>
            <p:cNvPr id="336" name="Google Shape;336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5" name="Google Shape;345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" name="Google Shape;349;p13"/>
          <p:cNvGrpSpPr/>
          <p:nvPr/>
        </p:nvGrpSpPr>
        <p:grpSpPr>
          <a:xfrm>
            <a:off x="8294261" y="388325"/>
            <a:ext cx="458363" cy="427380"/>
            <a:chOff x="3289164" y="1673069"/>
            <a:chExt cx="1760227" cy="1756056"/>
          </a:xfrm>
        </p:grpSpPr>
        <p:sp>
          <p:nvSpPr>
            <p:cNvPr id="350" name="Google Shape;350;p13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13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3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13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" name="Google Shape;357;p13">
            <a:hlinkClick r:id="rId3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 dirty="0"/>
          </a:p>
        </p:txBody>
      </p:sp>
      <p:pic>
        <p:nvPicPr>
          <p:cNvPr id="2" name="Picture 2" descr="Euro truck with metal container">
            <a:extLst>
              <a:ext uri="{FF2B5EF4-FFF2-40B4-BE49-F238E27FC236}">
                <a16:creationId xmlns:a16="http://schemas.microsoft.com/office/drawing/2014/main" id="{1532C064-EA92-7B93-5378-18F2ED5BEE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5"/>
          <a:stretch/>
        </p:blipFill>
        <p:spPr bwMode="auto">
          <a:xfrm>
            <a:off x="0" y="1936098"/>
            <a:ext cx="5824151" cy="2890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5" name="bomb.wav"/>
            </a:hlinkClick>
            <a:extLst>
              <a:ext uri="{FF2B5EF4-FFF2-40B4-BE49-F238E27FC236}">
                <a16:creationId xmlns:a16="http://schemas.microsoft.com/office/drawing/2014/main" id="{C9B49D3B-76CF-D223-2253-60315ECD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629" y="303064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train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6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46BC671E-9ABF-42AF-3867-E571479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805" y="1795368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 a truck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Google Shape;362;p14"/>
          <p:cNvGrpSpPr/>
          <p:nvPr/>
        </p:nvGrpSpPr>
        <p:grpSpPr>
          <a:xfrm>
            <a:off x="216449" y="281770"/>
            <a:ext cx="1824249" cy="1761065"/>
            <a:chOff x="8085257" y="2958637"/>
            <a:chExt cx="870992" cy="815166"/>
          </a:xfrm>
        </p:grpSpPr>
        <p:grpSp>
          <p:nvGrpSpPr>
            <p:cNvPr id="363" name="Google Shape;363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64" name="Google Shape;364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72" name="Google Shape;372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709282" y="527575"/>
            <a:ext cx="838580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2</a:t>
            </a:r>
          </a:p>
        </p:txBody>
      </p:sp>
      <p:grpSp>
        <p:nvGrpSpPr>
          <p:cNvPr id="377" name="Google Shape;377;p14"/>
          <p:cNvGrpSpPr/>
          <p:nvPr/>
        </p:nvGrpSpPr>
        <p:grpSpPr>
          <a:xfrm>
            <a:off x="8044812" y="175822"/>
            <a:ext cx="932767" cy="897926"/>
            <a:chOff x="8085257" y="2958637"/>
            <a:chExt cx="870992" cy="815166"/>
          </a:xfrm>
        </p:grpSpPr>
        <p:grpSp>
          <p:nvGrpSpPr>
            <p:cNvPr id="378" name="Google Shape;378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79" name="Google Shape;379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7" name="Google Shape;387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1" name="Google Shape;391;p14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392" name="Google Shape;392;p14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14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4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14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9" name="Google Shape;399;p14">
            <a:hlinkClick r:id="rId3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School bus">
            <a:extLst>
              <a:ext uri="{FF2B5EF4-FFF2-40B4-BE49-F238E27FC236}">
                <a16:creationId xmlns:a16="http://schemas.microsoft.com/office/drawing/2014/main" id="{E37F86AA-AF24-9D72-2D5E-824F5D086A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172" y="2020951"/>
            <a:ext cx="51689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5">
            <a:hlinkClick r:id="" action="ppaction://noaction" highlightClick="1">
              <a:snd r:embed="rId5" name="bomb.wav"/>
            </a:hlinkClick>
            <a:extLst>
              <a:ext uri="{FF2B5EF4-FFF2-40B4-BE49-F238E27FC236}">
                <a16:creationId xmlns:a16="http://schemas.microsoft.com/office/drawing/2014/main" id="{D4BC4C21-E314-9DD0-357C-4A5E34C38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846" y="256539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car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8524F82E-E0C8-7BCD-A7DE-952103483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259" y="345897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bus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6" name="عنصر نائب للنص 5">
            <a:extLst>
              <a:ext uri="{FF2B5EF4-FFF2-40B4-BE49-F238E27FC236}">
                <a16:creationId xmlns:a16="http://schemas.microsoft.com/office/drawing/2014/main" id="{150ACEF0-E252-75DB-9701-82837F98F9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" name="Google Shape;404;p15"/>
          <p:cNvGrpSpPr/>
          <p:nvPr/>
        </p:nvGrpSpPr>
        <p:grpSpPr>
          <a:xfrm>
            <a:off x="302507" y="254703"/>
            <a:ext cx="1824249" cy="1740033"/>
            <a:chOff x="8085257" y="2958637"/>
            <a:chExt cx="870992" cy="815166"/>
          </a:xfrm>
        </p:grpSpPr>
        <p:grpSp>
          <p:nvGrpSpPr>
            <p:cNvPr id="405" name="Google Shape;405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06" name="Google Shape;406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" name="Google Shape;412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" name="Google Shape;413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14" name="Google Shape;414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416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417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8" name="Google Shape;418;p15"/>
          <p:cNvSpPr/>
          <p:nvPr/>
        </p:nvSpPr>
        <p:spPr>
          <a:xfrm>
            <a:off x="803446" y="592422"/>
            <a:ext cx="822368" cy="1064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3</a:t>
            </a:r>
          </a:p>
        </p:txBody>
      </p:sp>
      <p:grpSp>
        <p:nvGrpSpPr>
          <p:cNvPr id="419" name="Google Shape;419;p15"/>
          <p:cNvGrpSpPr/>
          <p:nvPr/>
        </p:nvGrpSpPr>
        <p:grpSpPr>
          <a:xfrm>
            <a:off x="8078970" y="159340"/>
            <a:ext cx="932767" cy="897926"/>
            <a:chOff x="8085257" y="2958637"/>
            <a:chExt cx="870992" cy="815166"/>
          </a:xfrm>
        </p:grpSpPr>
        <p:grpSp>
          <p:nvGrpSpPr>
            <p:cNvPr id="420" name="Google Shape;420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21" name="Google Shape;421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" name="Google Shape;422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" name="Google Shape;424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" name="Google Shape;425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29" name="Google Shape;429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430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432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3" name="Google Shape;433;p15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34" name="Google Shape;434;p15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435;p15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436;p15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15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15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1" name="Google Shape;441;p15">
            <a:hlinkClick r:id="rId3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Cartoon toy train with color wagons on white background.">
            <a:extLst>
              <a:ext uri="{FF2B5EF4-FFF2-40B4-BE49-F238E27FC236}">
                <a16:creationId xmlns:a16="http://schemas.microsoft.com/office/drawing/2014/main" id="{57936AAD-0DF0-02B2-400D-2D5ED796A1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" t="23517" b="24919"/>
          <a:stretch/>
        </p:blipFill>
        <p:spPr bwMode="auto">
          <a:xfrm>
            <a:off x="0" y="2646775"/>
            <a:ext cx="6777456" cy="1275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5" name="applause.wav"/>
            </a:hlinkClick>
            <a:extLst>
              <a:ext uri="{FF2B5EF4-FFF2-40B4-BE49-F238E27FC236}">
                <a16:creationId xmlns:a16="http://schemas.microsoft.com/office/drawing/2014/main" id="{9AA94F32-EFF2-5CE0-A3EF-55115DCA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6662" y="249672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defTabSz="457200">
              <a:buClrTx/>
              <a:buFontTx/>
              <a:buNone/>
            </a:pPr>
            <a:r>
              <a:rPr lang="en-US" sz="2400" b="1" kern="1200" dirty="0">
                <a:solidFill>
                  <a:srgbClr val="000000"/>
                </a:solidFill>
                <a:latin typeface="Comic Sans MS" panose="030F0702030302020204" pitchFamily="66" charset="0"/>
                <a:ea typeface="+mn-ea"/>
                <a:cs typeface="+mn-cs"/>
              </a:rPr>
              <a:t>a train</a:t>
            </a:r>
          </a:p>
        </p:txBody>
      </p:sp>
      <p:sp>
        <p:nvSpPr>
          <p:cNvPr id="4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D03CC246-09FB-2737-A3C0-F9555A096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225" y="349940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solidFill>
                  <a:srgbClr val="000000"/>
                </a:solidFill>
                <a:latin typeface="Comic Sans MS" panose="030F0902030302020204" pitchFamily="66" charset="0"/>
              </a:rPr>
              <a:t>a truck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2416711" y="1012630"/>
            <a:ext cx="4310581" cy="426492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1683000" y="1054418"/>
            <a:ext cx="5778000" cy="34290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4989" name="Google Shape;4989;p57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5010" name="Google Shape;5010;p57"/>
          <p:cNvSpPr/>
          <p:nvPr/>
        </p:nvSpPr>
        <p:spPr>
          <a:xfrm>
            <a:off x="2684293" y="883631"/>
            <a:ext cx="485948" cy="26256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5011" name="Google Shape;5011;p57"/>
          <p:cNvSpPr/>
          <p:nvPr/>
        </p:nvSpPr>
        <p:spPr>
          <a:xfrm>
            <a:off x="6020737" y="948927"/>
            <a:ext cx="359292" cy="197263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141512" y="2910355"/>
            <a:ext cx="469103" cy="463586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1296600" y="1276441"/>
            <a:ext cx="573148" cy="464151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2945" y="2675152"/>
            <a:ext cx="723157" cy="1069970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4056" y="1537910"/>
            <a:ext cx="885080" cy="1124462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0180" y="2869377"/>
            <a:ext cx="767472" cy="991900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4044731" y="1532934"/>
            <a:ext cx="742812" cy="1025122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837573" y="2855815"/>
            <a:ext cx="742812" cy="980630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1190577" y="3683110"/>
            <a:ext cx="2048540" cy="611765"/>
          </a:xfrm>
          <a:custGeom>
            <a:avLst/>
            <a:gdLst>
              <a:gd name="connsiteX0" fmla="*/ 0 w 2048540"/>
              <a:gd name="connsiteY0" fmla="*/ 101962 h 611765"/>
              <a:gd name="connsiteX1" fmla="*/ 101962 w 2048540"/>
              <a:gd name="connsiteY1" fmla="*/ 0 h 611765"/>
              <a:gd name="connsiteX2" fmla="*/ 354060 w 2048540"/>
              <a:gd name="connsiteY2" fmla="*/ 0 h 611765"/>
              <a:gd name="connsiteX3" fmla="*/ 661495 w 2048540"/>
              <a:gd name="connsiteY3" fmla="*/ 0 h 611765"/>
              <a:gd name="connsiteX4" fmla="*/ 950485 w 2048540"/>
              <a:gd name="connsiteY4" fmla="*/ 0 h 611765"/>
              <a:gd name="connsiteX5" fmla="*/ 1221028 w 2048540"/>
              <a:gd name="connsiteY5" fmla="*/ 0 h 611765"/>
              <a:gd name="connsiteX6" fmla="*/ 1491572 w 2048540"/>
              <a:gd name="connsiteY6" fmla="*/ 0 h 611765"/>
              <a:gd name="connsiteX7" fmla="*/ 1946577 w 2048540"/>
              <a:gd name="connsiteY7" fmla="*/ 0 h 611765"/>
              <a:gd name="connsiteX8" fmla="*/ 2048540 w 2048540"/>
              <a:gd name="connsiteY8" fmla="*/ 101962 h 611765"/>
              <a:gd name="connsiteX9" fmla="*/ 2048540 w 2048540"/>
              <a:gd name="connsiteY9" fmla="*/ 305882 h 611765"/>
              <a:gd name="connsiteX10" fmla="*/ 2048540 w 2048540"/>
              <a:gd name="connsiteY10" fmla="*/ 509802 h 611765"/>
              <a:gd name="connsiteX11" fmla="*/ 1946577 w 2048540"/>
              <a:gd name="connsiteY11" fmla="*/ 611765 h 611765"/>
              <a:gd name="connsiteX12" fmla="*/ 1602249 w 2048540"/>
              <a:gd name="connsiteY12" fmla="*/ 611765 h 611765"/>
              <a:gd name="connsiteX13" fmla="*/ 1313259 w 2048540"/>
              <a:gd name="connsiteY13" fmla="*/ 611765 h 611765"/>
              <a:gd name="connsiteX14" fmla="*/ 1005823 w 2048540"/>
              <a:gd name="connsiteY14" fmla="*/ 611765 h 611765"/>
              <a:gd name="connsiteX15" fmla="*/ 716834 w 2048540"/>
              <a:gd name="connsiteY15" fmla="*/ 611765 h 611765"/>
              <a:gd name="connsiteX16" fmla="*/ 446290 w 2048540"/>
              <a:gd name="connsiteY16" fmla="*/ 611765 h 611765"/>
              <a:gd name="connsiteX17" fmla="*/ 101962 w 2048540"/>
              <a:gd name="connsiteY17" fmla="*/ 611765 h 611765"/>
              <a:gd name="connsiteX18" fmla="*/ 0 w 2048540"/>
              <a:gd name="connsiteY18" fmla="*/ 509802 h 611765"/>
              <a:gd name="connsiteX19" fmla="*/ 0 w 2048540"/>
              <a:gd name="connsiteY19" fmla="*/ 309960 h 611765"/>
              <a:gd name="connsiteX20" fmla="*/ 0 w 2048540"/>
              <a:gd name="connsiteY20" fmla="*/ 101962 h 611765"/>
              <a:gd name="connsiteX0" fmla="*/ 0 w 2048540"/>
              <a:gd name="connsiteY0" fmla="*/ 101962 h 611765"/>
              <a:gd name="connsiteX1" fmla="*/ 101962 w 2048540"/>
              <a:gd name="connsiteY1" fmla="*/ 0 h 611765"/>
              <a:gd name="connsiteX2" fmla="*/ 390952 w 2048540"/>
              <a:gd name="connsiteY2" fmla="*/ 0 h 611765"/>
              <a:gd name="connsiteX3" fmla="*/ 716834 w 2048540"/>
              <a:gd name="connsiteY3" fmla="*/ 0 h 611765"/>
              <a:gd name="connsiteX4" fmla="*/ 968931 w 2048540"/>
              <a:gd name="connsiteY4" fmla="*/ 0 h 611765"/>
              <a:gd name="connsiteX5" fmla="*/ 1239475 w 2048540"/>
              <a:gd name="connsiteY5" fmla="*/ 0 h 611765"/>
              <a:gd name="connsiteX6" fmla="*/ 1491572 w 2048540"/>
              <a:gd name="connsiteY6" fmla="*/ 0 h 611765"/>
              <a:gd name="connsiteX7" fmla="*/ 1946577 w 2048540"/>
              <a:gd name="connsiteY7" fmla="*/ 0 h 611765"/>
              <a:gd name="connsiteX8" fmla="*/ 2048540 w 2048540"/>
              <a:gd name="connsiteY8" fmla="*/ 101962 h 611765"/>
              <a:gd name="connsiteX9" fmla="*/ 2048540 w 2048540"/>
              <a:gd name="connsiteY9" fmla="*/ 293647 h 611765"/>
              <a:gd name="connsiteX10" fmla="*/ 2048540 w 2048540"/>
              <a:gd name="connsiteY10" fmla="*/ 509802 h 611765"/>
              <a:gd name="connsiteX11" fmla="*/ 1946577 w 2048540"/>
              <a:gd name="connsiteY11" fmla="*/ 611765 h 611765"/>
              <a:gd name="connsiteX12" fmla="*/ 1657587 w 2048540"/>
              <a:gd name="connsiteY12" fmla="*/ 611765 h 611765"/>
              <a:gd name="connsiteX13" fmla="*/ 1387044 w 2048540"/>
              <a:gd name="connsiteY13" fmla="*/ 611765 h 611765"/>
              <a:gd name="connsiteX14" fmla="*/ 1079608 w 2048540"/>
              <a:gd name="connsiteY14" fmla="*/ 611765 h 611765"/>
              <a:gd name="connsiteX15" fmla="*/ 790618 w 2048540"/>
              <a:gd name="connsiteY15" fmla="*/ 611765 h 611765"/>
              <a:gd name="connsiteX16" fmla="*/ 501629 w 2048540"/>
              <a:gd name="connsiteY16" fmla="*/ 611765 h 611765"/>
              <a:gd name="connsiteX17" fmla="*/ 101962 w 2048540"/>
              <a:gd name="connsiteY17" fmla="*/ 611765 h 611765"/>
              <a:gd name="connsiteX18" fmla="*/ 0 w 2048540"/>
              <a:gd name="connsiteY18" fmla="*/ 509802 h 611765"/>
              <a:gd name="connsiteX19" fmla="*/ 0 w 2048540"/>
              <a:gd name="connsiteY19" fmla="*/ 301804 h 611765"/>
              <a:gd name="connsiteX20" fmla="*/ 0 w 2048540"/>
              <a:gd name="connsiteY20" fmla="*/ 101962 h 611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48540" h="611765" fill="none" extrusionOk="0">
                <a:moveTo>
                  <a:pt x="0" y="101962"/>
                </a:moveTo>
                <a:cubicBezTo>
                  <a:pt x="-452" y="44216"/>
                  <a:pt x="51153" y="-2947"/>
                  <a:pt x="101962" y="0"/>
                </a:cubicBezTo>
                <a:cubicBezTo>
                  <a:pt x="214104" y="-5988"/>
                  <a:pt x="259655" y="7900"/>
                  <a:pt x="354060" y="0"/>
                </a:cubicBezTo>
                <a:cubicBezTo>
                  <a:pt x="458449" y="-18601"/>
                  <a:pt x="536422" y="54949"/>
                  <a:pt x="661495" y="0"/>
                </a:cubicBezTo>
                <a:cubicBezTo>
                  <a:pt x="789488" y="-23101"/>
                  <a:pt x="877521" y="-10219"/>
                  <a:pt x="950485" y="0"/>
                </a:cubicBezTo>
                <a:cubicBezTo>
                  <a:pt x="1001488" y="-5185"/>
                  <a:pt x="1094142" y="-7739"/>
                  <a:pt x="1221028" y="0"/>
                </a:cubicBezTo>
                <a:cubicBezTo>
                  <a:pt x="1328352" y="-1720"/>
                  <a:pt x="1415240" y="19957"/>
                  <a:pt x="1491572" y="0"/>
                </a:cubicBezTo>
                <a:cubicBezTo>
                  <a:pt x="1555948" y="18306"/>
                  <a:pt x="1732974" y="33339"/>
                  <a:pt x="1946577" y="0"/>
                </a:cubicBezTo>
                <a:cubicBezTo>
                  <a:pt x="1980843" y="-13229"/>
                  <a:pt x="2053765" y="39324"/>
                  <a:pt x="2048540" y="101962"/>
                </a:cubicBezTo>
                <a:cubicBezTo>
                  <a:pt x="2084648" y="184043"/>
                  <a:pt x="2025070" y="232397"/>
                  <a:pt x="2048540" y="305882"/>
                </a:cubicBezTo>
                <a:cubicBezTo>
                  <a:pt x="2060594" y="374890"/>
                  <a:pt x="2054065" y="438867"/>
                  <a:pt x="2048540" y="509802"/>
                </a:cubicBezTo>
                <a:cubicBezTo>
                  <a:pt x="2045265" y="566434"/>
                  <a:pt x="2017392" y="602850"/>
                  <a:pt x="1946577" y="611765"/>
                </a:cubicBezTo>
                <a:cubicBezTo>
                  <a:pt x="1870948" y="628519"/>
                  <a:pt x="1691639" y="576132"/>
                  <a:pt x="1602249" y="611765"/>
                </a:cubicBezTo>
                <a:cubicBezTo>
                  <a:pt x="1500508" y="646369"/>
                  <a:pt x="1452268" y="612111"/>
                  <a:pt x="1313259" y="611765"/>
                </a:cubicBezTo>
                <a:cubicBezTo>
                  <a:pt x="1173500" y="600066"/>
                  <a:pt x="1117163" y="573722"/>
                  <a:pt x="1005823" y="611765"/>
                </a:cubicBezTo>
                <a:cubicBezTo>
                  <a:pt x="909999" y="648871"/>
                  <a:pt x="779830" y="594048"/>
                  <a:pt x="716834" y="611765"/>
                </a:cubicBezTo>
                <a:cubicBezTo>
                  <a:pt x="640629" y="631171"/>
                  <a:pt x="515315" y="605205"/>
                  <a:pt x="446290" y="611765"/>
                </a:cubicBezTo>
                <a:cubicBezTo>
                  <a:pt x="379964" y="605769"/>
                  <a:pt x="244792" y="583752"/>
                  <a:pt x="101962" y="611765"/>
                </a:cubicBezTo>
                <a:cubicBezTo>
                  <a:pt x="49919" y="603275"/>
                  <a:pt x="174" y="552748"/>
                  <a:pt x="0" y="509802"/>
                </a:cubicBezTo>
                <a:cubicBezTo>
                  <a:pt x="-11327" y="432339"/>
                  <a:pt x="6261" y="352051"/>
                  <a:pt x="0" y="309960"/>
                </a:cubicBezTo>
                <a:cubicBezTo>
                  <a:pt x="-11939" y="271840"/>
                  <a:pt x="19016" y="143582"/>
                  <a:pt x="0" y="101962"/>
                </a:cubicBezTo>
                <a:close/>
              </a:path>
              <a:path w="2048540" h="611765" stroke="0" extrusionOk="0">
                <a:moveTo>
                  <a:pt x="0" y="101962"/>
                </a:moveTo>
                <a:cubicBezTo>
                  <a:pt x="-4978" y="36934"/>
                  <a:pt x="40007" y="-1817"/>
                  <a:pt x="101962" y="0"/>
                </a:cubicBezTo>
                <a:cubicBezTo>
                  <a:pt x="165739" y="3968"/>
                  <a:pt x="314868" y="-4068"/>
                  <a:pt x="390952" y="0"/>
                </a:cubicBezTo>
                <a:cubicBezTo>
                  <a:pt x="496238" y="-8882"/>
                  <a:pt x="537272" y="41070"/>
                  <a:pt x="716834" y="0"/>
                </a:cubicBezTo>
                <a:cubicBezTo>
                  <a:pt x="876418" y="-25800"/>
                  <a:pt x="908157" y="11002"/>
                  <a:pt x="968931" y="0"/>
                </a:cubicBezTo>
                <a:cubicBezTo>
                  <a:pt x="1020044" y="-25390"/>
                  <a:pt x="1163133" y="22914"/>
                  <a:pt x="1239475" y="0"/>
                </a:cubicBezTo>
                <a:cubicBezTo>
                  <a:pt x="1323214" y="-9289"/>
                  <a:pt x="1392370" y="32354"/>
                  <a:pt x="1491572" y="0"/>
                </a:cubicBezTo>
                <a:cubicBezTo>
                  <a:pt x="1613763" y="-2425"/>
                  <a:pt x="1759563" y="14537"/>
                  <a:pt x="1946577" y="0"/>
                </a:cubicBezTo>
                <a:cubicBezTo>
                  <a:pt x="2006489" y="13999"/>
                  <a:pt x="2029110" y="50441"/>
                  <a:pt x="2048540" y="101962"/>
                </a:cubicBezTo>
                <a:cubicBezTo>
                  <a:pt x="2069798" y="178358"/>
                  <a:pt x="2044242" y="218114"/>
                  <a:pt x="2048540" y="293647"/>
                </a:cubicBezTo>
                <a:cubicBezTo>
                  <a:pt x="2087419" y="372829"/>
                  <a:pt x="2021775" y="436290"/>
                  <a:pt x="2048540" y="509802"/>
                </a:cubicBezTo>
                <a:cubicBezTo>
                  <a:pt x="2043852" y="558708"/>
                  <a:pt x="1999690" y="611048"/>
                  <a:pt x="1946577" y="611765"/>
                </a:cubicBezTo>
                <a:cubicBezTo>
                  <a:pt x="1845139" y="635264"/>
                  <a:pt x="1771758" y="585202"/>
                  <a:pt x="1657587" y="611765"/>
                </a:cubicBezTo>
                <a:cubicBezTo>
                  <a:pt x="1524813" y="623009"/>
                  <a:pt x="1477062" y="598936"/>
                  <a:pt x="1387044" y="611765"/>
                </a:cubicBezTo>
                <a:cubicBezTo>
                  <a:pt x="1278627" y="647585"/>
                  <a:pt x="1226582" y="598521"/>
                  <a:pt x="1079608" y="611765"/>
                </a:cubicBezTo>
                <a:cubicBezTo>
                  <a:pt x="942241" y="636506"/>
                  <a:pt x="892606" y="595184"/>
                  <a:pt x="790618" y="611765"/>
                </a:cubicBezTo>
                <a:cubicBezTo>
                  <a:pt x="688912" y="621193"/>
                  <a:pt x="572822" y="568482"/>
                  <a:pt x="501629" y="611765"/>
                </a:cubicBezTo>
                <a:cubicBezTo>
                  <a:pt x="462017" y="662978"/>
                  <a:pt x="254651" y="630365"/>
                  <a:pt x="101962" y="611765"/>
                </a:cubicBezTo>
                <a:cubicBezTo>
                  <a:pt x="57230" y="600010"/>
                  <a:pt x="217" y="577858"/>
                  <a:pt x="0" y="509802"/>
                </a:cubicBezTo>
                <a:cubicBezTo>
                  <a:pt x="-19095" y="450061"/>
                  <a:pt x="24259" y="390084"/>
                  <a:pt x="0" y="301804"/>
                </a:cubicBezTo>
                <a:cubicBezTo>
                  <a:pt x="-18055" y="221606"/>
                  <a:pt x="13853" y="165667"/>
                  <a:pt x="0" y="101962"/>
                </a:cubicBezTo>
                <a:close/>
              </a:path>
              <a:path w="2048540" h="611765" fill="none" stroke="0" extrusionOk="0">
                <a:moveTo>
                  <a:pt x="0" y="101962"/>
                </a:moveTo>
                <a:cubicBezTo>
                  <a:pt x="7228" y="50254"/>
                  <a:pt x="55396" y="-2630"/>
                  <a:pt x="101962" y="0"/>
                </a:cubicBezTo>
                <a:cubicBezTo>
                  <a:pt x="211944" y="-7852"/>
                  <a:pt x="250401" y="16872"/>
                  <a:pt x="354060" y="0"/>
                </a:cubicBezTo>
                <a:cubicBezTo>
                  <a:pt x="477881" y="-39259"/>
                  <a:pt x="550180" y="26279"/>
                  <a:pt x="661495" y="0"/>
                </a:cubicBezTo>
                <a:cubicBezTo>
                  <a:pt x="770882" y="-48139"/>
                  <a:pt x="879532" y="4535"/>
                  <a:pt x="950485" y="0"/>
                </a:cubicBezTo>
                <a:cubicBezTo>
                  <a:pt x="1021374" y="1723"/>
                  <a:pt x="1123203" y="30555"/>
                  <a:pt x="1221028" y="0"/>
                </a:cubicBezTo>
                <a:cubicBezTo>
                  <a:pt x="1334970" y="-9220"/>
                  <a:pt x="1412171" y="-12184"/>
                  <a:pt x="1491572" y="0"/>
                </a:cubicBezTo>
                <a:cubicBezTo>
                  <a:pt x="1587789" y="14613"/>
                  <a:pt x="1717237" y="30603"/>
                  <a:pt x="1946577" y="0"/>
                </a:cubicBezTo>
                <a:cubicBezTo>
                  <a:pt x="1989638" y="-2131"/>
                  <a:pt x="2058981" y="37491"/>
                  <a:pt x="2048540" y="101962"/>
                </a:cubicBezTo>
                <a:cubicBezTo>
                  <a:pt x="2065657" y="188847"/>
                  <a:pt x="2029977" y="229670"/>
                  <a:pt x="2048540" y="305882"/>
                </a:cubicBezTo>
                <a:cubicBezTo>
                  <a:pt x="2070206" y="388919"/>
                  <a:pt x="2055924" y="454095"/>
                  <a:pt x="2048540" y="509802"/>
                </a:cubicBezTo>
                <a:cubicBezTo>
                  <a:pt x="2036826" y="564324"/>
                  <a:pt x="2022216" y="611131"/>
                  <a:pt x="1946577" y="611765"/>
                </a:cubicBezTo>
                <a:cubicBezTo>
                  <a:pt x="1862113" y="658891"/>
                  <a:pt x="1712741" y="592526"/>
                  <a:pt x="1602249" y="611765"/>
                </a:cubicBezTo>
                <a:cubicBezTo>
                  <a:pt x="1505216" y="658850"/>
                  <a:pt x="1442670" y="604711"/>
                  <a:pt x="1313259" y="611765"/>
                </a:cubicBezTo>
                <a:cubicBezTo>
                  <a:pt x="1174184" y="617263"/>
                  <a:pt x="1116226" y="576693"/>
                  <a:pt x="1005823" y="611765"/>
                </a:cubicBezTo>
                <a:cubicBezTo>
                  <a:pt x="890431" y="650983"/>
                  <a:pt x="803398" y="586975"/>
                  <a:pt x="716834" y="611765"/>
                </a:cubicBezTo>
                <a:cubicBezTo>
                  <a:pt x="633964" y="644404"/>
                  <a:pt x="510751" y="618549"/>
                  <a:pt x="446290" y="611765"/>
                </a:cubicBezTo>
                <a:cubicBezTo>
                  <a:pt x="390148" y="610719"/>
                  <a:pt x="231130" y="562121"/>
                  <a:pt x="101962" y="611765"/>
                </a:cubicBezTo>
                <a:cubicBezTo>
                  <a:pt x="46255" y="613438"/>
                  <a:pt x="5747" y="567117"/>
                  <a:pt x="0" y="509802"/>
                </a:cubicBezTo>
                <a:cubicBezTo>
                  <a:pt x="-8183" y="444929"/>
                  <a:pt x="13535" y="350235"/>
                  <a:pt x="0" y="309960"/>
                </a:cubicBezTo>
                <a:cubicBezTo>
                  <a:pt x="-10449" y="273523"/>
                  <a:pt x="16753" y="147505"/>
                  <a:pt x="0" y="101962"/>
                </a:cubicBezTo>
                <a:close/>
              </a:path>
            </a:pathLst>
          </a:custGeom>
          <a:solidFill>
            <a:srgbClr val="BDECBE"/>
          </a:solidFill>
          <a:ln w="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833792851">
                  <a:custGeom>
                    <a:avLst/>
                    <a:gdLst>
                      <a:gd name="connsiteX0" fmla="*/ 0 w 3641848"/>
                      <a:gd name="connsiteY0" fmla="*/ 181267 h 1087581"/>
                      <a:gd name="connsiteX1" fmla="*/ 181267 w 3641848"/>
                      <a:gd name="connsiteY1" fmla="*/ 0 h 1087581"/>
                      <a:gd name="connsiteX2" fmla="*/ 629440 w 3641848"/>
                      <a:gd name="connsiteY2" fmla="*/ 0 h 1087581"/>
                      <a:gd name="connsiteX3" fmla="*/ 1175992 w 3641848"/>
                      <a:gd name="connsiteY3" fmla="*/ 0 h 1087581"/>
                      <a:gd name="connsiteX4" fmla="*/ 1689751 w 3641848"/>
                      <a:gd name="connsiteY4" fmla="*/ 0 h 1087581"/>
                      <a:gd name="connsiteX5" fmla="*/ 2170717 w 3641848"/>
                      <a:gd name="connsiteY5" fmla="*/ 0 h 1087581"/>
                      <a:gd name="connsiteX6" fmla="*/ 2651684 w 3641848"/>
                      <a:gd name="connsiteY6" fmla="*/ 0 h 1087581"/>
                      <a:gd name="connsiteX7" fmla="*/ 3460581 w 3641848"/>
                      <a:gd name="connsiteY7" fmla="*/ 0 h 1087581"/>
                      <a:gd name="connsiteX8" fmla="*/ 3641848 w 3641848"/>
                      <a:gd name="connsiteY8" fmla="*/ 181267 h 1087581"/>
                      <a:gd name="connsiteX9" fmla="*/ 3641848 w 3641848"/>
                      <a:gd name="connsiteY9" fmla="*/ 543791 h 1087581"/>
                      <a:gd name="connsiteX10" fmla="*/ 3641848 w 3641848"/>
                      <a:gd name="connsiteY10" fmla="*/ 906314 h 1087581"/>
                      <a:gd name="connsiteX11" fmla="*/ 3460581 w 3641848"/>
                      <a:gd name="connsiteY11" fmla="*/ 1087581 h 1087581"/>
                      <a:gd name="connsiteX12" fmla="*/ 2848442 w 3641848"/>
                      <a:gd name="connsiteY12" fmla="*/ 1087581 h 1087581"/>
                      <a:gd name="connsiteX13" fmla="*/ 2334683 w 3641848"/>
                      <a:gd name="connsiteY13" fmla="*/ 1087581 h 1087581"/>
                      <a:gd name="connsiteX14" fmla="*/ 1788131 w 3641848"/>
                      <a:gd name="connsiteY14" fmla="*/ 1087581 h 1087581"/>
                      <a:gd name="connsiteX15" fmla="*/ 1274372 w 3641848"/>
                      <a:gd name="connsiteY15" fmla="*/ 1087581 h 1087581"/>
                      <a:gd name="connsiteX16" fmla="*/ 793406 w 3641848"/>
                      <a:gd name="connsiteY16" fmla="*/ 1087581 h 1087581"/>
                      <a:gd name="connsiteX17" fmla="*/ 181267 w 3641848"/>
                      <a:gd name="connsiteY17" fmla="*/ 1087581 h 1087581"/>
                      <a:gd name="connsiteX18" fmla="*/ 0 w 3641848"/>
                      <a:gd name="connsiteY18" fmla="*/ 906314 h 1087581"/>
                      <a:gd name="connsiteX19" fmla="*/ 0 w 3641848"/>
                      <a:gd name="connsiteY19" fmla="*/ 551041 h 1087581"/>
                      <a:gd name="connsiteX20" fmla="*/ 0 w 3641848"/>
                      <a:gd name="connsiteY20" fmla="*/ 181267 h 108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41848" h="1087581" fill="none" extrusionOk="0">
                        <a:moveTo>
                          <a:pt x="0" y="181267"/>
                        </a:moveTo>
                        <a:cubicBezTo>
                          <a:pt x="15917" y="99189"/>
                          <a:pt x="83671" y="-698"/>
                          <a:pt x="181267" y="0"/>
                        </a:cubicBezTo>
                        <a:cubicBezTo>
                          <a:pt x="387443" y="-7703"/>
                          <a:pt x="450074" y="32679"/>
                          <a:pt x="629440" y="0"/>
                        </a:cubicBezTo>
                        <a:cubicBezTo>
                          <a:pt x="808806" y="-32679"/>
                          <a:pt x="969139" y="61958"/>
                          <a:pt x="1175992" y="0"/>
                        </a:cubicBezTo>
                        <a:cubicBezTo>
                          <a:pt x="1382845" y="-61958"/>
                          <a:pt x="1573385" y="2649"/>
                          <a:pt x="1689751" y="0"/>
                        </a:cubicBezTo>
                        <a:cubicBezTo>
                          <a:pt x="1806117" y="-2649"/>
                          <a:pt x="1975479" y="12660"/>
                          <a:pt x="2170717" y="0"/>
                        </a:cubicBezTo>
                        <a:cubicBezTo>
                          <a:pt x="2365955" y="-12660"/>
                          <a:pt x="2512889" y="16900"/>
                          <a:pt x="2651684" y="0"/>
                        </a:cubicBezTo>
                        <a:cubicBezTo>
                          <a:pt x="2790479" y="-16900"/>
                          <a:pt x="3095614" y="27025"/>
                          <a:pt x="3460581" y="0"/>
                        </a:cubicBezTo>
                        <a:cubicBezTo>
                          <a:pt x="3536983" y="-6060"/>
                          <a:pt x="3636965" y="76904"/>
                          <a:pt x="3641848" y="181267"/>
                        </a:cubicBezTo>
                        <a:cubicBezTo>
                          <a:pt x="3684128" y="332749"/>
                          <a:pt x="3618508" y="404173"/>
                          <a:pt x="3641848" y="543791"/>
                        </a:cubicBezTo>
                        <a:cubicBezTo>
                          <a:pt x="3665188" y="683409"/>
                          <a:pt x="3634052" y="804181"/>
                          <a:pt x="3641848" y="906314"/>
                        </a:cubicBezTo>
                        <a:cubicBezTo>
                          <a:pt x="3637820" y="1001883"/>
                          <a:pt x="3578953" y="1078569"/>
                          <a:pt x="3460581" y="1087581"/>
                        </a:cubicBezTo>
                        <a:cubicBezTo>
                          <a:pt x="3329560" y="1119727"/>
                          <a:pt x="3030420" y="1020306"/>
                          <a:pt x="2848442" y="1087581"/>
                        </a:cubicBezTo>
                        <a:cubicBezTo>
                          <a:pt x="2666464" y="1154856"/>
                          <a:pt x="2577068" y="1076262"/>
                          <a:pt x="2334683" y="1087581"/>
                        </a:cubicBezTo>
                        <a:cubicBezTo>
                          <a:pt x="2092298" y="1098900"/>
                          <a:pt x="1990304" y="1025266"/>
                          <a:pt x="1788131" y="1087581"/>
                        </a:cubicBezTo>
                        <a:cubicBezTo>
                          <a:pt x="1585958" y="1149896"/>
                          <a:pt x="1424647" y="1027984"/>
                          <a:pt x="1274372" y="1087581"/>
                        </a:cubicBezTo>
                        <a:cubicBezTo>
                          <a:pt x="1124097" y="1147178"/>
                          <a:pt x="923914" y="1080878"/>
                          <a:pt x="793406" y="1087581"/>
                        </a:cubicBezTo>
                        <a:cubicBezTo>
                          <a:pt x="662898" y="1094284"/>
                          <a:pt x="436100" y="1045751"/>
                          <a:pt x="181267" y="1087581"/>
                        </a:cubicBezTo>
                        <a:cubicBezTo>
                          <a:pt x="79589" y="1079296"/>
                          <a:pt x="-4503" y="1000776"/>
                          <a:pt x="0" y="906314"/>
                        </a:cubicBezTo>
                        <a:cubicBezTo>
                          <a:pt x="-24908" y="779246"/>
                          <a:pt x="4560" y="628056"/>
                          <a:pt x="0" y="551041"/>
                        </a:cubicBezTo>
                        <a:cubicBezTo>
                          <a:pt x="-4560" y="474026"/>
                          <a:pt x="24843" y="265474"/>
                          <a:pt x="0" y="181267"/>
                        </a:cubicBezTo>
                        <a:close/>
                      </a:path>
                      <a:path w="3641848" h="1087581" stroke="0" extrusionOk="0">
                        <a:moveTo>
                          <a:pt x="0" y="181267"/>
                        </a:moveTo>
                        <a:cubicBezTo>
                          <a:pt x="-7749" y="56274"/>
                          <a:pt x="83954" y="-751"/>
                          <a:pt x="181267" y="0"/>
                        </a:cubicBezTo>
                        <a:cubicBezTo>
                          <a:pt x="297949" y="-2868"/>
                          <a:pt x="553682" y="27902"/>
                          <a:pt x="695026" y="0"/>
                        </a:cubicBezTo>
                        <a:cubicBezTo>
                          <a:pt x="836370" y="-27902"/>
                          <a:pt x="986591" y="60699"/>
                          <a:pt x="1274372" y="0"/>
                        </a:cubicBezTo>
                        <a:cubicBezTo>
                          <a:pt x="1562153" y="-60699"/>
                          <a:pt x="1627133" y="8704"/>
                          <a:pt x="1722545" y="0"/>
                        </a:cubicBezTo>
                        <a:cubicBezTo>
                          <a:pt x="1817957" y="-8704"/>
                          <a:pt x="2035931" y="12965"/>
                          <a:pt x="2203511" y="0"/>
                        </a:cubicBezTo>
                        <a:cubicBezTo>
                          <a:pt x="2371091" y="-12965"/>
                          <a:pt x="2484879" y="46276"/>
                          <a:pt x="2651684" y="0"/>
                        </a:cubicBezTo>
                        <a:cubicBezTo>
                          <a:pt x="2818489" y="-46276"/>
                          <a:pt x="3156899" y="44887"/>
                          <a:pt x="3460581" y="0"/>
                        </a:cubicBezTo>
                        <a:cubicBezTo>
                          <a:pt x="3564184" y="4641"/>
                          <a:pt x="3618058" y="96395"/>
                          <a:pt x="3641848" y="181267"/>
                        </a:cubicBezTo>
                        <a:cubicBezTo>
                          <a:pt x="3679176" y="332979"/>
                          <a:pt x="3609198" y="387861"/>
                          <a:pt x="3641848" y="522039"/>
                        </a:cubicBezTo>
                        <a:cubicBezTo>
                          <a:pt x="3674498" y="656217"/>
                          <a:pt x="3606069" y="767801"/>
                          <a:pt x="3641848" y="906314"/>
                        </a:cubicBezTo>
                        <a:cubicBezTo>
                          <a:pt x="3653007" y="1012309"/>
                          <a:pt x="3575923" y="1089836"/>
                          <a:pt x="3460581" y="1087581"/>
                        </a:cubicBezTo>
                        <a:cubicBezTo>
                          <a:pt x="3272531" y="1121890"/>
                          <a:pt x="3174138" y="1053134"/>
                          <a:pt x="2946822" y="1087581"/>
                        </a:cubicBezTo>
                        <a:cubicBezTo>
                          <a:pt x="2719506" y="1122028"/>
                          <a:pt x="2645938" y="1040510"/>
                          <a:pt x="2465856" y="1087581"/>
                        </a:cubicBezTo>
                        <a:cubicBezTo>
                          <a:pt x="2285774" y="1134652"/>
                          <a:pt x="2166931" y="1038041"/>
                          <a:pt x="1919303" y="1087581"/>
                        </a:cubicBezTo>
                        <a:cubicBezTo>
                          <a:pt x="1671675" y="1137121"/>
                          <a:pt x="1586009" y="1082983"/>
                          <a:pt x="1405544" y="1087581"/>
                        </a:cubicBezTo>
                        <a:cubicBezTo>
                          <a:pt x="1225079" y="1092179"/>
                          <a:pt x="1003369" y="1030201"/>
                          <a:pt x="891785" y="1087581"/>
                        </a:cubicBezTo>
                        <a:cubicBezTo>
                          <a:pt x="780201" y="1144961"/>
                          <a:pt x="432452" y="1063339"/>
                          <a:pt x="181267" y="1087581"/>
                        </a:cubicBezTo>
                        <a:cubicBezTo>
                          <a:pt x="96339" y="1079496"/>
                          <a:pt x="-3445" y="1010488"/>
                          <a:pt x="0" y="906314"/>
                        </a:cubicBezTo>
                        <a:cubicBezTo>
                          <a:pt x="-12427" y="813001"/>
                          <a:pt x="27217" y="689163"/>
                          <a:pt x="0" y="536540"/>
                        </a:cubicBezTo>
                        <a:cubicBezTo>
                          <a:pt x="-27217" y="383917"/>
                          <a:pt x="22086" y="305230"/>
                          <a:pt x="0" y="181267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dirty="0">
                <a:ln w="0">
                  <a:solidFill>
                    <a:srgbClr val="002D38"/>
                  </a:solidFill>
                </a:ln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Raise your </a:t>
            </a:r>
          </a:p>
          <a:p>
            <a:pPr algn="ctr" defTabSz="685784"/>
            <a:r>
              <a:rPr lang="en-US" sz="2100" dirty="0">
                <a:ln w="0">
                  <a:solidFill>
                    <a:srgbClr val="002D38"/>
                  </a:solidFill>
                </a:ln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hand to talk.</a:t>
            </a:r>
            <a:endParaRPr lang="en-US" sz="2100" dirty="0">
              <a:ln w="0">
                <a:solidFill>
                  <a:srgbClr val="002D38"/>
                </a:solidFill>
              </a:ln>
              <a:solidFill>
                <a:srgbClr val="FFFFFF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1145699" y="2370975"/>
            <a:ext cx="1843290" cy="326167"/>
          </a:xfrm>
          <a:custGeom>
            <a:avLst/>
            <a:gdLst>
              <a:gd name="connsiteX0" fmla="*/ 0 w 1843290"/>
              <a:gd name="connsiteY0" fmla="*/ 54362 h 326167"/>
              <a:gd name="connsiteX1" fmla="*/ 54362 w 1843290"/>
              <a:gd name="connsiteY1" fmla="*/ 0 h 326167"/>
              <a:gd name="connsiteX2" fmla="*/ 360802 w 1843290"/>
              <a:gd name="connsiteY2" fmla="*/ 0 h 326167"/>
              <a:gd name="connsiteX3" fmla="*/ 649896 w 1843290"/>
              <a:gd name="connsiteY3" fmla="*/ 0 h 326167"/>
              <a:gd name="connsiteX4" fmla="*/ 956336 w 1843290"/>
              <a:gd name="connsiteY4" fmla="*/ 0 h 326167"/>
              <a:gd name="connsiteX5" fmla="*/ 1280121 w 1843290"/>
              <a:gd name="connsiteY5" fmla="*/ 0 h 326167"/>
              <a:gd name="connsiteX6" fmla="*/ 1517178 w 1843290"/>
              <a:gd name="connsiteY6" fmla="*/ 0 h 326167"/>
              <a:gd name="connsiteX7" fmla="*/ 1788927 w 1843290"/>
              <a:gd name="connsiteY7" fmla="*/ 0 h 326167"/>
              <a:gd name="connsiteX8" fmla="*/ 1843290 w 1843290"/>
              <a:gd name="connsiteY8" fmla="*/ 54362 h 326167"/>
              <a:gd name="connsiteX9" fmla="*/ 1843290 w 1843290"/>
              <a:gd name="connsiteY9" fmla="*/ 271804 h 326167"/>
              <a:gd name="connsiteX10" fmla="*/ 1788927 w 1843290"/>
              <a:gd name="connsiteY10" fmla="*/ 326167 h 326167"/>
              <a:gd name="connsiteX11" fmla="*/ 1465142 w 1843290"/>
              <a:gd name="connsiteY11" fmla="*/ 326167 h 326167"/>
              <a:gd name="connsiteX12" fmla="*/ 1193393 w 1843290"/>
              <a:gd name="connsiteY12" fmla="*/ 326167 h 326167"/>
              <a:gd name="connsiteX13" fmla="*/ 869608 w 1843290"/>
              <a:gd name="connsiteY13" fmla="*/ 326167 h 326167"/>
              <a:gd name="connsiteX14" fmla="*/ 563168 w 1843290"/>
              <a:gd name="connsiteY14" fmla="*/ 326167 h 326167"/>
              <a:gd name="connsiteX15" fmla="*/ 54362 w 1843290"/>
              <a:gd name="connsiteY15" fmla="*/ 326167 h 326167"/>
              <a:gd name="connsiteX16" fmla="*/ 0 w 1843290"/>
              <a:gd name="connsiteY16" fmla="*/ 271804 h 326167"/>
              <a:gd name="connsiteX17" fmla="*/ 0 w 1843290"/>
              <a:gd name="connsiteY17" fmla="*/ 54362 h 326167"/>
              <a:gd name="connsiteX0" fmla="*/ 0 w 1843290"/>
              <a:gd name="connsiteY0" fmla="*/ 54362 h 326167"/>
              <a:gd name="connsiteX1" fmla="*/ 54362 w 1843290"/>
              <a:gd name="connsiteY1" fmla="*/ 0 h 326167"/>
              <a:gd name="connsiteX2" fmla="*/ 343456 w 1843290"/>
              <a:gd name="connsiteY2" fmla="*/ 0 h 326167"/>
              <a:gd name="connsiteX3" fmla="*/ 667242 w 1843290"/>
              <a:gd name="connsiteY3" fmla="*/ 0 h 326167"/>
              <a:gd name="connsiteX4" fmla="*/ 991027 w 1843290"/>
              <a:gd name="connsiteY4" fmla="*/ 0 h 326167"/>
              <a:gd name="connsiteX5" fmla="*/ 1245430 w 1843290"/>
              <a:gd name="connsiteY5" fmla="*/ 0 h 326167"/>
              <a:gd name="connsiteX6" fmla="*/ 1482487 w 1843290"/>
              <a:gd name="connsiteY6" fmla="*/ 0 h 326167"/>
              <a:gd name="connsiteX7" fmla="*/ 1788927 w 1843290"/>
              <a:gd name="connsiteY7" fmla="*/ 0 h 326167"/>
              <a:gd name="connsiteX8" fmla="*/ 1843290 w 1843290"/>
              <a:gd name="connsiteY8" fmla="*/ 54362 h 326167"/>
              <a:gd name="connsiteX9" fmla="*/ 1843290 w 1843290"/>
              <a:gd name="connsiteY9" fmla="*/ 271804 h 326167"/>
              <a:gd name="connsiteX10" fmla="*/ 1788927 w 1843290"/>
              <a:gd name="connsiteY10" fmla="*/ 326167 h 326167"/>
              <a:gd name="connsiteX11" fmla="*/ 1517178 w 1843290"/>
              <a:gd name="connsiteY11" fmla="*/ 326167 h 326167"/>
              <a:gd name="connsiteX12" fmla="*/ 1262775 w 1843290"/>
              <a:gd name="connsiteY12" fmla="*/ 326167 h 326167"/>
              <a:gd name="connsiteX13" fmla="*/ 991027 w 1843290"/>
              <a:gd name="connsiteY13" fmla="*/ 326167 h 326167"/>
              <a:gd name="connsiteX14" fmla="*/ 684587 w 1843290"/>
              <a:gd name="connsiteY14" fmla="*/ 326167 h 326167"/>
              <a:gd name="connsiteX15" fmla="*/ 360802 w 1843290"/>
              <a:gd name="connsiteY15" fmla="*/ 326167 h 326167"/>
              <a:gd name="connsiteX16" fmla="*/ 54362 w 1843290"/>
              <a:gd name="connsiteY16" fmla="*/ 326167 h 326167"/>
              <a:gd name="connsiteX17" fmla="*/ 0 w 1843290"/>
              <a:gd name="connsiteY17" fmla="*/ 271804 h 326167"/>
              <a:gd name="connsiteX18" fmla="*/ 0 w 1843290"/>
              <a:gd name="connsiteY18" fmla="*/ 54362 h 326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43290" h="326167" fill="none" extrusionOk="0">
                <a:moveTo>
                  <a:pt x="0" y="54362"/>
                </a:moveTo>
                <a:cubicBezTo>
                  <a:pt x="110" y="31836"/>
                  <a:pt x="22292" y="3928"/>
                  <a:pt x="54362" y="0"/>
                </a:cubicBezTo>
                <a:cubicBezTo>
                  <a:pt x="138776" y="-13457"/>
                  <a:pt x="283206" y="23788"/>
                  <a:pt x="360802" y="0"/>
                </a:cubicBezTo>
                <a:cubicBezTo>
                  <a:pt x="422300" y="1625"/>
                  <a:pt x="545314" y="28567"/>
                  <a:pt x="649896" y="0"/>
                </a:cubicBezTo>
                <a:cubicBezTo>
                  <a:pt x="762825" y="-23206"/>
                  <a:pt x="884522" y="9788"/>
                  <a:pt x="956336" y="0"/>
                </a:cubicBezTo>
                <a:cubicBezTo>
                  <a:pt x="1029961" y="-18416"/>
                  <a:pt x="1166656" y="20163"/>
                  <a:pt x="1280121" y="0"/>
                </a:cubicBezTo>
                <a:cubicBezTo>
                  <a:pt x="1379639" y="-4272"/>
                  <a:pt x="1430305" y="2692"/>
                  <a:pt x="1517178" y="0"/>
                </a:cubicBezTo>
                <a:cubicBezTo>
                  <a:pt x="1592045" y="568"/>
                  <a:pt x="1663524" y="11097"/>
                  <a:pt x="1788927" y="0"/>
                </a:cubicBezTo>
                <a:cubicBezTo>
                  <a:pt x="1819484" y="-6785"/>
                  <a:pt x="1846438" y="24259"/>
                  <a:pt x="1843290" y="54362"/>
                </a:cubicBezTo>
                <a:cubicBezTo>
                  <a:pt x="1855929" y="111031"/>
                  <a:pt x="1838514" y="168956"/>
                  <a:pt x="1843290" y="271804"/>
                </a:cubicBezTo>
                <a:cubicBezTo>
                  <a:pt x="1848529" y="309912"/>
                  <a:pt x="1815741" y="326615"/>
                  <a:pt x="1788927" y="326167"/>
                </a:cubicBezTo>
                <a:cubicBezTo>
                  <a:pt x="1728473" y="309918"/>
                  <a:pt x="1610291" y="293291"/>
                  <a:pt x="1465142" y="326167"/>
                </a:cubicBezTo>
                <a:cubicBezTo>
                  <a:pt x="1326638" y="353573"/>
                  <a:pt x="1282924" y="280064"/>
                  <a:pt x="1193393" y="326167"/>
                </a:cubicBezTo>
                <a:cubicBezTo>
                  <a:pt x="1098250" y="355607"/>
                  <a:pt x="980039" y="302809"/>
                  <a:pt x="869608" y="326167"/>
                </a:cubicBezTo>
                <a:cubicBezTo>
                  <a:pt x="755170" y="385287"/>
                  <a:pt x="716866" y="312219"/>
                  <a:pt x="563168" y="326167"/>
                </a:cubicBezTo>
                <a:cubicBezTo>
                  <a:pt x="408130" y="317575"/>
                  <a:pt x="282875" y="301559"/>
                  <a:pt x="54362" y="326167"/>
                </a:cubicBezTo>
                <a:cubicBezTo>
                  <a:pt x="24849" y="330701"/>
                  <a:pt x="3889" y="305426"/>
                  <a:pt x="0" y="271804"/>
                </a:cubicBezTo>
                <a:cubicBezTo>
                  <a:pt x="602" y="178449"/>
                  <a:pt x="11591" y="137898"/>
                  <a:pt x="0" y="54362"/>
                </a:cubicBezTo>
                <a:close/>
              </a:path>
              <a:path w="1843290" h="326167" stroke="0" extrusionOk="0">
                <a:moveTo>
                  <a:pt x="0" y="54362"/>
                </a:moveTo>
                <a:cubicBezTo>
                  <a:pt x="2557" y="26523"/>
                  <a:pt x="8421" y="-8452"/>
                  <a:pt x="54362" y="0"/>
                </a:cubicBezTo>
                <a:cubicBezTo>
                  <a:pt x="188696" y="-33712"/>
                  <a:pt x="243446" y="46683"/>
                  <a:pt x="343456" y="0"/>
                </a:cubicBezTo>
                <a:cubicBezTo>
                  <a:pt x="423259" y="-33718"/>
                  <a:pt x="572706" y="9914"/>
                  <a:pt x="667242" y="0"/>
                </a:cubicBezTo>
                <a:cubicBezTo>
                  <a:pt x="807611" y="-31893"/>
                  <a:pt x="930373" y="18042"/>
                  <a:pt x="991027" y="0"/>
                </a:cubicBezTo>
                <a:cubicBezTo>
                  <a:pt x="1069323" y="-31313"/>
                  <a:pt x="1194456" y="10356"/>
                  <a:pt x="1245430" y="0"/>
                </a:cubicBezTo>
                <a:cubicBezTo>
                  <a:pt x="1314017" y="-7840"/>
                  <a:pt x="1433337" y="9436"/>
                  <a:pt x="1482487" y="0"/>
                </a:cubicBezTo>
                <a:cubicBezTo>
                  <a:pt x="1565939" y="-13387"/>
                  <a:pt x="1663609" y="5247"/>
                  <a:pt x="1788927" y="0"/>
                </a:cubicBezTo>
                <a:cubicBezTo>
                  <a:pt x="1827101" y="594"/>
                  <a:pt x="1841767" y="18949"/>
                  <a:pt x="1843290" y="54362"/>
                </a:cubicBezTo>
                <a:cubicBezTo>
                  <a:pt x="1850173" y="158720"/>
                  <a:pt x="1830883" y="192445"/>
                  <a:pt x="1843290" y="271804"/>
                </a:cubicBezTo>
                <a:cubicBezTo>
                  <a:pt x="1839878" y="299545"/>
                  <a:pt x="1825486" y="325514"/>
                  <a:pt x="1788927" y="326167"/>
                </a:cubicBezTo>
                <a:cubicBezTo>
                  <a:pt x="1709751" y="351204"/>
                  <a:pt x="1612270" y="315452"/>
                  <a:pt x="1517178" y="326167"/>
                </a:cubicBezTo>
                <a:cubicBezTo>
                  <a:pt x="1422398" y="338155"/>
                  <a:pt x="1334394" y="286715"/>
                  <a:pt x="1262775" y="326167"/>
                </a:cubicBezTo>
                <a:cubicBezTo>
                  <a:pt x="1178651" y="360332"/>
                  <a:pt x="1066962" y="291982"/>
                  <a:pt x="991027" y="326167"/>
                </a:cubicBezTo>
                <a:cubicBezTo>
                  <a:pt x="946570" y="337315"/>
                  <a:pt x="826281" y="268601"/>
                  <a:pt x="684587" y="326167"/>
                </a:cubicBezTo>
                <a:cubicBezTo>
                  <a:pt x="564776" y="349724"/>
                  <a:pt x="500332" y="293778"/>
                  <a:pt x="360802" y="326167"/>
                </a:cubicBezTo>
                <a:cubicBezTo>
                  <a:pt x="231053" y="331915"/>
                  <a:pt x="128489" y="313008"/>
                  <a:pt x="54362" y="326167"/>
                </a:cubicBezTo>
                <a:cubicBezTo>
                  <a:pt x="24051" y="327515"/>
                  <a:pt x="4981" y="298672"/>
                  <a:pt x="0" y="271804"/>
                </a:cubicBezTo>
                <a:cubicBezTo>
                  <a:pt x="-40014" y="215419"/>
                  <a:pt x="17221" y="119842"/>
                  <a:pt x="0" y="54362"/>
                </a:cubicBezTo>
                <a:close/>
              </a:path>
              <a:path w="1843290" h="326167" fill="none" stroke="0" extrusionOk="0">
                <a:moveTo>
                  <a:pt x="0" y="54362"/>
                </a:moveTo>
                <a:cubicBezTo>
                  <a:pt x="-3068" y="38325"/>
                  <a:pt x="18269" y="1628"/>
                  <a:pt x="54362" y="0"/>
                </a:cubicBezTo>
                <a:cubicBezTo>
                  <a:pt x="145488" y="-13067"/>
                  <a:pt x="278292" y="31181"/>
                  <a:pt x="360802" y="0"/>
                </a:cubicBezTo>
                <a:cubicBezTo>
                  <a:pt x="431115" y="-18536"/>
                  <a:pt x="530279" y="39086"/>
                  <a:pt x="649896" y="0"/>
                </a:cubicBezTo>
                <a:cubicBezTo>
                  <a:pt x="766276" y="-31261"/>
                  <a:pt x="868221" y="21054"/>
                  <a:pt x="956336" y="0"/>
                </a:cubicBezTo>
                <a:cubicBezTo>
                  <a:pt x="1044228" y="-34281"/>
                  <a:pt x="1182815" y="3374"/>
                  <a:pt x="1280121" y="0"/>
                </a:cubicBezTo>
                <a:cubicBezTo>
                  <a:pt x="1385167" y="640"/>
                  <a:pt x="1420504" y="5343"/>
                  <a:pt x="1517178" y="0"/>
                </a:cubicBezTo>
                <a:cubicBezTo>
                  <a:pt x="1604989" y="-5106"/>
                  <a:pt x="1655910" y="12612"/>
                  <a:pt x="1788927" y="0"/>
                </a:cubicBezTo>
                <a:cubicBezTo>
                  <a:pt x="1811545" y="117"/>
                  <a:pt x="1841266" y="25336"/>
                  <a:pt x="1843290" y="54362"/>
                </a:cubicBezTo>
                <a:cubicBezTo>
                  <a:pt x="1846771" y="117620"/>
                  <a:pt x="1841693" y="180543"/>
                  <a:pt x="1843290" y="271804"/>
                </a:cubicBezTo>
                <a:cubicBezTo>
                  <a:pt x="1841497" y="307096"/>
                  <a:pt x="1813132" y="325920"/>
                  <a:pt x="1788927" y="326167"/>
                </a:cubicBezTo>
                <a:cubicBezTo>
                  <a:pt x="1715679" y="352525"/>
                  <a:pt x="1620408" y="289273"/>
                  <a:pt x="1465142" y="326167"/>
                </a:cubicBezTo>
                <a:cubicBezTo>
                  <a:pt x="1319569" y="369062"/>
                  <a:pt x="1282885" y="295543"/>
                  <a:pt x="1193393" y="326167"/>
                </a:cubicBezTo>
                <a:cubicBezTo>
                  <a:pt x="1128816" y="375224"/>
                  <a:pt x="976926" y="296933"/>
                  <a:pt x="869608" y="326167"/>
                </a:cubicBezTo>
                <a:cubicBezTo>
                  <a:pt x="764410" y="363863"/>
                  <a:pt x="690195" y="282354"/>
                  <a:pt x="563168" y="326167"/>
                </a:cubicBezTo>
                <a:cubicBezTo>
                  <a:pt x="413961" y="361156"/>
                  <a:pt x="259682" y="302882"/>
                  <a:pt x="54362" y="326167"/>
                </a:cubicBezTo>
                <a:cubicBezTo>
                  <a:pt x="24643" y="324836"/>
                  <a:pt x="6226" y="314901"/>
                  <a:pt x="0" y="271804"/>
                </a:cubicBezTo>
                <a:cubicBezTo>
                  <a:pt x="-2941" y="188105"/>
                  <a:pt x="11433" y="146200"/>
                  <a:pt x="0" y="54362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3276960"/>
                      <a:gd name="connsiteY0" fmla="*/ 96644 h 579852"/>
                      <a:gd name="connsiteX1" fmla="*/ 96644 w 3276960"/>
                      <a:gd name="connsiteY1" fmla="*/ 0 h 579852"/>
                      <a:gd name="connsiteX2" fmla="*/ 641426 w 3276960"/>
                      <a:gd name="connsiteY2" fmla="*/ 0 h 579852"/>
                      <a:gd name="connsiteX3" fmla="*/ 1155371 w 3276960"/>
                      <a:gd name="connsiteY3" fmla="*/ 0 h 579852"/>
                      <a:gd name="connsiteX4" fmla="*/ 1700153 w 3276960"/>
                      <a:gd name="connsiteY4" fmla="*/ 0 h 579852"/>
                      <a:gd name="connsiteX5" fmla="*/ 2275772 w 3276960"/>
                      <a:gd name="connsiteY5" fmla="*/ 0 h 579852"/>
                      <a:gd name="connsiteX6" fmla="*/ 2697207 w 3276960"/>
                      <a:gd name="connsiteY6" fmla="*/ 0 h 579852"/>
                      <a:gd name="connsiteX7" fmla="*/ 3180316 w 3276960"/>
                      <a:gd name="connsiteY7" fmla="*/ 0 h 579852"/>
                      <a:gd name="connsiteX8" fmla="*/ 3276960 w 3276960"/>
                      <a:gd name="connsiteY8" fmla="*/ 96644 h 579852"/>
                      <a:gd name="connsiteX9" fmla="*/ 3276960 w 3276960"/>
                      <a:gd name="connsiteY9" fmla="*/ 483208 h 579852"/>
                      <a:gd name="connsiteX10" fmla="*/ 3180316 w 3276960"/>
                      <a:gd name="connsiteY10" fmla="*/ 579852 h 579852"/>
                      <a:gd name="connsiteX11" fmla="*/ 2604697 w 3276960"/>
                      <a:gd name="connsiteY11" fmla="*/ 579852 h 579852"/>
                      <a:gd name="connsiteX12" fmla="*/ 2121589 w 3276960"/>
                      <a:gd name="connsiteY12" fmla="*/ 579852 h 579852"/>
                      <a:gd name="connsiteX13" fmla="*/ 1545970 w 3276960"/>
                      <a:gd name="connsiteY13" fmla="*/ 579852 h 579852"/>
                      <a:gd name="connsiteX14" fmla="*/ 1001188 w 3276960"/>
                      <a:gd name="connsiteY14" fmla="*/ 579852 h 579852"/>
                      <a:gd name="connsiteX15" fmla="*/ 96644 w 3276960"/>
                      <a:gd name="connsiteY15" fmla="*/ 579852 h 579852"/>
                      <a:gd name="connsiteX16" fmla="*/ 0 w 3276960"/>
                      <a:gd name="connsiteY16" fmla="*/ 483208 h 579852"/>
                      <a:gd name="connsiteX17" fmla="*/ 0 w 3276960"/>
                      <a:gd name="connsiteY17" fmla="*/ 96644 h 57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276960" h="579852" fill="none" extrusionOk="0">
                        <a:moveTo>
                          <a:pt x="0" y="96644"/>
                        </a:moveTo>
                        <a:cubicBezTo>
                          <a:pt x="2357" y="54431"/>
                          <a:pt x="38078" y="5207"/>
                          <a:pt x="96644" y="0"/>
                        </a:cubicBezTo>
                        <a:cubicBezTo>
                          <a:pt x="242792" y="-20888"/>
                          <a:pt x="504988" y="36775"/>
                          <a:pt x="641426" y="0"/>
                        </a:cubicBezTo>
                        <a:cubicBezTo>
                          <a:pt x="777864" y="-36775"/>
                          <a:pt x="961751" y="46982"/>
                          <a:pt x="1155371" y="0"/>
                        </a:cubicBezTo>
                        <a:cubicBezTo>
                          <a:pt x="1348992" y="-46982"/>
                          <a:pt x="1576634" y="29831"/>
                          <a:pt x="1700153" y="0"/>
                        </a:cubicBezTo>
                        <a:cubicBezTo>
                          <a:pt x="1823672" y="-29831"/>
                          <a:pt x="2092814" y="5342"/>
                          <a:pt x="2275772" y="0"/>
                        </a:cubicBezTo>
                        <a:cubicBezTo>
                          <a:pt x="2458730" y="-5342"/>
                          <a:pt x="2547264" y="9970"/>
                          <a:pt x="2697207" y="0"/>
                        </a:cubicBezTo>
                        <a:cubicBezTo>
                          <a:pt x="2847151" y="-9970"/>
                          <a:pt x="2950973" y="25678"/>
                          <a:pt x="3180316" y="0"/>
                        </a:cubicBezTo>
                        <a:cubicBezTo>
                          <a:pt x="3231127" y="-2953"/>
                          <a:pt x="3272549" y="46144"/>
                          <a:pt x="3276960" y="96644"/>
                        </a:cubicBezTo>
                        <a:cubicBezTo>
                          <a:pt x="3287292" y="190160"/>
                          <a:pt x="3263697" y="301527"/>
                          <a:pt x="3276960" y="483208"/>
                        </a:cubicBezTo>
                        <a:cubicBezTo>
                          <a:pt x="3278947" y="544576"/>
                          <a:pt x="3226137" y="588449"/>
                          <a:pt x="3180316" y="579852"/>
                        </a:cubicBezTo>
                        <a:cubicBezTo>
                          <a:pt x="3045041" y="583156"/>
                          <a:pt x="2856142" y="520325"/>
                          <a:pt x="2604697" y="579852"/>
                        </a:cubicBezTo>
                        <a:cubicBezTo>
                          <a:pt x="2353252" y="639379"/>
                          <a:pt x="2280026" y="522203"/>
                          <a:pt x="2121589" y="579852"/>
                        </a:cubicBezTo>
                        <a:cubicBezTo>
                          <a:pt x="1963152" y="637501"/>
                          <a:pt x="1739532" y="519822"/>
                          <a:pt x="1545970" y="579852"/>
                        </a:cubicBezTo>
                        <a:cubicBezTo>
                          <a:pt x="1352408" y="639882"/>
                          <a:pt x="1245426" y="529227"/>
                          <a:pt x="1001188" y="579852"/>
                        </a:cubicBezTo>
                        <a:cubicBezTo>
                          <a:pt x="756950" y="630477"/>
                          <a:pt x="443928" y="541033"/>
                          <a:pt x="96644" y="579852"/>
                        </a:cubicBezTo>
                        <a:cubicBezTo>
                          <a:pt x="41217" y="589213"/>
                          <a:pt x="9975" y="545467"/>
                          <a:pt x="0" y="483208"/>
                        </a:cubicBezTo>
                        <a:cubicBezTo>
                          <a:pt x="-449" y="317103"/>
                          <a:pt x="17723" y="247588"/>
                          <a:pt x="0" y="96644"/>
                        </a:cubicBezTo>
                        <a:close/>
                      </a:path>
                      <a:path w="3276960" h="579852" stroke="0" extrusionOk="0">
                        <a:moveTo>
                          <a:pt x="0" y="96644"/>
                        </a:moveTo>
                        <a:cubicBezTo>
                          <a:pt x="-7819" y="56988"/>
                          <a:pt x="28623" y="-6048"/>
                          <a:pt x="96644" y="0"/>
                        </a:cubicBezTo>
                        <a:cubicBezTo>
                          <a:pt x="335246" y="-44982"/>
                          <a:pt x="439243" y="45444"/>
                          <a:pt x="610589" y="0"/>
                        </a:cubicBezTo>
                        <a:cubicBezTo>
                          <a:pt x="781935" y="-45444"/>
                          <a:pt x="970194" y="44575"/>
                          <a:pt x="1186208" y="0"/>
                        </a:cubicBezTo>
                        <a:cubicBezTo>
                          <a:pt x="1402222" y="-44575"/>
                          <a:pt x="1615839" y="42234"/>
                          <a:pt x="1761827" y="0"/>
                        </a:cubicBezTo>
                        <a:cubicBezTo>
                          <a:pt x="1907815" y="-42234"/>
                          <a:pt x="2088006" y="11943"/>
                          <a:pt x="2214099" y="0"/>
                        </a:cubicBezTo>
                        <a:cubicBezTo>
                          <a:pt x="2340192" y="-11943"/>
                          <a:pt x="2538085" y="3908"/>
                          <a:pt x="2635534" y="0"/>
                        </a:cubicBezTo>
                        <a:cubicBezTo>
                          <a:pt x="2732984" y="-3908"/>
                          <a:pt x="2997707" y="35278"/>
                          <a:pt x="3180316" y="0"/>
                        </a:cubicBezTo>
                        <a:cubicBezTo>
                          <a:pt x="3249040" y="2226"/>
                          <a:pt x="3266936" y="38694"/>
                          <a:pt x="3276960" y="96644"/>
                        </a:cubicBezTo>
                        <a:cubicBezTo>
                          <a:pt x="3285033" y="272853"/>
                          <a:pt x="3236349" y="337763"/>
                          <a:pt x="3276960" y="483208"/>
                        </a:cubicBezTo>
                        <a:cubicBezTo>
                          <a:pt x="3273988" y="533337"/>
                          <a:pt x="3238786" y="578396"/>
                          <a:pt x="3180316" y="579852"/>
                        </a:cubicBezTo>
                        <a:cubicBezTo>
                          <a:pt x="3030356" y="611873"/>
                          <a:pt x="2876499" y="537158"/>
                          <a:pt x="2697207" y="579852"/>
                        </a:cubicBezTo>
                        <a:cubicBezTo>
                          <a:pt x="2517915" y="622546"/>
                          <a:pt x="2370468" y="544664"/>
                          <a:pt x="2244935" y="579852"/>
                        </a:cubicBezTo>
                        <a:cubicBezTo>
                          <a:pt x="2119402" y="615040"/>
                          <a:pt x="1894011" y="556555"/>
                          <a:pt x="1761827" y="579852"/>
                        </a:cubicBezTo>
                        <a:cubicBezTo>
                          <a:pt x="1629643" y="603149"/>
                          <a:pt x="1456321" y="522048"/>
                          <a:pt x="1217045" y="579852"/>
                        </a:cubicBezTo>
                        <a:cubicBezTo>
                          <a:pt x="977769" y="637656"/>
                          <a:pt x="885588" y="557699"/>
                          <a:pt x="641426" y="579852"/>
                        </a:cubicBezTo>
                        <a:cubicBezTo>
                          <a:pt x="397264" y="602005"/>
                          <a:pt x="211375" y="562257"/>
                          <a:pt x="96644" y="579852"/>
                        </a:cubicBezTo>
                        <a:cubicBezTo>
                          <a:pt x="39028" y="583265"/>
                          <a:pt x="5950" y="538957"/>
                          <a:pt x="0" y="483208"/>
                        </a:cubicBezTo>
                        <a:cubicBezTo>
                          <a:pt x="-37802" y="392263"/>
                          <a:pt x="17624" y="231957"/>
                          <a:pt x="0" y="96644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614724" y="2262753"/>
            <a:ext cx="2349290" cy="626741"/>
          </a:xfrm>
          <a:custGeom>
            <a:avLst/>
            <a:gdLst>
              <a:gd name="connsiteX0" fmla="*/ 0 w 2349290"/>
              <a:gd name="connsiteY0" fmla="*/ 104459 h 626741"/>
              <a:gd name="connsiteX1" fmla="*/ 104459 w 2349290"/>
              <a:gd name="connsiteY1" fmla="*/ 0 h 626741"/>
              <a:gd name="connsiteX2" fmla="*/ 367418 w 2349290"/>
              <a:gd name="connsiteY2" fmla="*/ 0 h 626741"/>
              <a:gd name="connsiteX3" fmla="*/ 694590 w 2349290"/>
              <a:gd name="connsiteY3" fmla="*/ 0 h 626741"/>
              <a:gd name="connsiteX4" fmla="*/ 1043165 w 2349290"/>
              <a:gd name="connsiteY4" fmla="*/ 0 h 626741"/>
              <a:gd name="connsiteX5" fmla="*/ 1306124 w 2349290"/>
              <a:gd name="connsiteY5" fmla="*/ 0 h 626741"/>
              <a:gd name="connsiteX6" fmla="*/ 1654699 w 2349290"/>
              <a:gd name="connsiteY6" fmla="*/ 0 h 626741"/>
              <a:gd name="connsiteX7" fmla="*/ 1981871 w 2349290"/>
              <a:gd name="connsiteY7" fmla="*/ 0 h 626741"/>
              <a:gd name="connsiteX8" fmla="*/ 2244830 w 2349290"/>
              <a:gd name="connsiteY8" fmla="*/ 0 h 626741"/>
              <a:gd name="connsiteX9" fmla="*/ 2349290 w 2349290"/>
              <a:gd name="connsiteY9" fmla="*/ 104459 h 626741"/>
              <a:gd name="connsiteX10" fmla="*/ 2349290 w 2349290"/>
              <a:gd name="connsiteY10" fmla="*/ 321726 h 626741"/>
              <a:gd name="connsiteX11" fmla="*/ 2349290 w 2349290"/>
              <a:gd name="connsiteY11" fmla="*/ 522281 h 626741"/>
              <a:gd name="connsiteX12" fmla="*/ 2244830 w 2349290"/>
              <a:gd name="connsiteY12" fmla="*/ 626741 h 626741"/>
              <a:gd name="connsiteX13" fmla="*/ 1896255 w 2349290"/>
              <a:gd name="connsiteY13" fmla="*/ 626741 h 626741"/>
              <a:gd name="connsiteX14" fmla="*/ 1569085 w 2349290"/>
              <a:gd name="connsiteY14" fmla="*/ 626741 h 626741"/>
              <a:gd name="connsiteX15" fmla="*/ 1284721 w 2349290"/>
              <a:gd name="connsiteY15" fmla="*/ 626741 h 626741"/>
              <a:gd name="connsiteX16" fmla="*/ 978954 w 2349290"/>
              <a:gd name="connsiteY16" fmla="*/ 626741 h 626741"/>
              <a:gd name="connsiteX17" fmla="*/ 651782 w 2349290"/>
              <a:gd name="connsiteY17" fmla="*/ 626741 h 626741"/>
              <a:gd name="connsiteX18" fmla="*/ 367418 w 2349290"/>
              <a:gd name="connsiteY18" fmla="*/ 626741 h 626741"/>
              <a:gd name="connsiteX19" fmla="*/ 104459 w 2349290"/>
              <a:gd name="connsiteY19" fmla="*/ 626741 h 626741"/>
              <a:gd name="connsiteX20" fmla="*/ 0 w 2349290"/>
              <a:gd name="connsiteY20" fmla="*/ 522281 h 626741"/>
              <a:gd name="connsiteX21" fmla="*/ 0 w 2349290"/>
              <a:gd name="connsiteY21" fmla="*/ 309192 h 626741"/>
              <a:gd name="connsiteX22" fmla="*/ 0 w 2349290"/>
              <a:gd name="connsiteY22" fmla="*/ 104459 h 626741"/>
              <a:gd name="connsiteX0" fmla="*/ 0 w 2349290"/>
              <a:gd name="connsiteY0" fmla="*/ 104459 h 626741"/>
              <a:gd name="connsiteX1" fmla="*/ 104459 w 2349290"/>
              <a:gd name="connsiteY1" fmla="*/ 0 h 626741"/>
              <a:gd name="connsiteX2" fmla="*/ 431630 w 2349290"/>
              <a:gd name="connsiteY2" fmla="*/ 0 h 626741"/>
              <a:gd name="connsiteX3" fmla="*/ 694590 w 2349290"/>
              <a:gd name="connsiteY3" fmla="*/ 0 h 626741"/>
              <a:gd name="connsiteX4" fmla="*/ 1043165 w 2349290"/>
              <a:gd name="connsiteY4" fmla="*/ 0 h 626741"/>
              <a:gd name="connsiteX5" fmla="*/ 1327528 w 2349290"/>
              <a:gd name="connsiteY5" fmla="*/ 0 h 626741"/>
              <a:gd name="connsiteX6" fmla="*/ 1590488 w 2349290"/>
              <a:gd name="connsiteY6" fmla="*/ 0 h 626741"/>
              <a:gd name="connsiteX7" fmla="*/ 1832044 w 2349290"/>
              <a:gd name="connsiteY7" fmla="*/ 0 h 626741"/>
              <a:gd name="connsiteX8" fmla="*/ 2244830 w 2349290"/>
              <a:gd name="connsiteY8" fmla="*/ 0 h 626741"/>
              <a:gd name="connsiteX9" fmla="*/ 2349290 w 2349290"/>
              <a:gd name="connsiteY9" fmla="*/ 104459 h 626741"/>
              <a:gd name="connsiteX10" fmla="*/ 2349290 w 2349290"/>
              <a:gd name="connsiteY10" fmla="*/ 321726 h 626741"/>
              <a:gd name="connsiteX11" fmla="*/ 2349290 w 2349290"/>
              <a:gd name="connsiteY11" fmla="*/ 522281 h 626741"/>
              <a:gd name="connsiteX12" fmla="*/ 2244830 w 2349290"/>
              <a:gd name="connsiteY12" fmla="*/ 626741 h 626741"/>
              <a:gd name="connsiteX13" fmla="*/ 2003274 w 2349290"/>
              <a:gd name="connsiteY13" fmla="*/ 626741 h 626741"/>
              <a:gd name="connsiteX14" fmla="*/ 1676103 w 2349290"/>
              <a:gd name="connsiteY14" fmla="*/ 626741 h 626741"/>
              <a:gd name="connsiteX15" fmla="*/ 1391739 w 2349290"/>
              <a:gd name="connsiteY15" fmla="*/ 626741 h 626741"/>
              <a:gd name="connsiteX16" fmla="*/ 1107376 w 2349290"/>
              <a:gd name="connsiteY16" fmla="*/ 626741 h 626741"/>
              <a:gd name="connsiteX17" fmla="*/ 823012 w 2349290"/>
              <a:gd name="connsiteY17" fmla="*/ 626741 h 626741"/>
              <a:gd name="connsiteX18" fmla="*/ 538648 w 2349290"/>
              <a:gd name="connsiteY18" fmla="*/ 626741 h 626741"/>
              <a:gd name="connsiteX19" fmla="*/ 104459 w 2349290"/>
              <a:gd name="connsiteY19" fmla="*/ 626741 h 626741"/>
              <a:gd name="connsiteX20" fmla="*/ 0 w 2349290"/>
              <a:gd name="connsiteY20" fmla="*/ 522281 h 626741"/>
              <a:gd name="connsiteX21" fmla="*/ 0 w 2349290"/>
              <a:gd name="connsiteY21" fmla="*/ 317548 h 626741"/>
              <a:gd name="connsiteX22" fmla="*/ 0 w 2349290"/>
              <a:gd name="connsiteY22" fmla="*/ 104459 h 62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49290" h="626741" fill="none" extrusionOk="0">
                <a:moveTo>
                  <a:pt x="0" y="104459"/>
                </a:moveTo>
                <a:cubicBezTo>
                  <a:pt x="-17503" y="41616"/>
                  <a:pt x="51537" y="-754"/>
                  <a:pt x="104459" y="0"/>
                </a:cubicBezTo>
                <a:cubicBezTo>
                  <a:pt x="226565" y="-18045"/>
                  <a:pt x="260813" y="8840"/>
                  <a:pt x="367418" y="0"/>
                </a:cubicBezTo>
                <a:cubicBezTo>
                  <a:pt x="485643" y="3398"/>
                  <a:pt x="554085" y="8962"/>
                  <a:pt x="694590" y="0"/>
                </a:cubicBezTo>
                <a:cubicBezTo>
                  <a:pt x="849542" y="3702"/>
                  <a:pt x="971866" y="16851"/>
                  <a:pt x="1043165" y="0"/>
                </a:cubicBezTo>
                <a:cubicBezTo>
                  <a:pt x="1139328" y="-9803"/>
                  <a:pt x="1193314" y="7350"/>
                  <a:pt x="1306124" y="0"/>
                </a:cubicBezTo>
                <a:cubicBezTo>
                  <a:pt x="1378639" y="-37788"/>
                  <a:pt x="1508709" y="26397"/>
                  <a:pt x="1654699" y="0"/>
                </a:cubicBezTo>
                <a:cubicBezTo>
                  <a:pt x="1773558" y="2519"/>
                  <a:pt x="1825908" y="175"/>
                  <a:pt x="1981871" y="0"/>
                </a:cubicBezTo>
                <a:cubicBezTo>
                  <a:pt x="2142560" y="-15993"/>
                  <a:pt x="2135174" y="8417"/>
                  <a:pt x="2244830" y="0"/>
                </a:cubicBezTo>
                <a:cubicBezTo>
                  <a:pt x="2316770" y="2102"/>
                  <a:pt x="2357728" y="51839"/>
                  <a:pt x="2349290" y="104459"/>
                </a:cubicBezTo>
                <a:cubicBezTo>
                  <a:pt x="2362121" y="179995"/>
                  <a:pt x="2337592" y="212296"/>
                  <a:pt x="2349290" y="321726"/>
                </a:cubicBezTo>
                <a:cubicBezTo>
                  <a:pt x="2361371" y="433712"/>
                  <a:pt x="2334854" y="463909"/>
                  <a:pt x="2349290" y="522281"/>
                </a:cubicBezTo>
                <a:cubicBezTo>
                  <a:pt x="2336736" y="578612"/>
                  <a:pt x="2304172" y="631552"/>
                  <a:pt x="2244830" y="626741"/>
                </a:cubicBezTo>
                <a:cubicBezTo>
                  <a:pt x="2080940" y="639855"/>
                  <a:pt x="2027685" y="606898"/>
                  <a:pt x="1896255" y="626741"/>
                </a:cubicBezTo>
                <a:cubicBezTo>
                  <a:pt x="1736534" y="647377"/>
                  <a:pt x="1697003" y="622470"/>
                  <a:pt x="1569085" y="626741"/>
                </a:cubicBezTo>
                <a:cubicBezTo>
                  <a:pt x="1462877" y="618129"/>
                  <a:pt x="1369406" y="622330"/>
                  <a:pt x="1284721" y="626741"/>
                </a:cubicBezTo>
                <a:cubicBezTo>
                  <a:pt x="1199803" y="622022"/>
                  <a:pt x="1087678" y="610935"/>
                  <a:pt x="978954" y="626741"/>
                </a:cubicBezTo>
                <a:cubicBezTo>
                  <a:pt x="871680" y="664446"/>
                  <a:pt x="763887" y="633891"/>
                  <a:pt x="651782" y="626741"/>
                </a:cubicBezTo>
                <a:cubicBezTo>
                  <a:pt x="545280" y="657656"/>
                  <a:pt x="482727" y="594127"/>
                  <a:pt x="367418" y="626741"/>
                </a:cubicBezTo>
                <a:cubicBezTo>
                  <a:pt x="249580" y="670636"/>
                  <a:pt x="222087" y="613844"/>
                  <a:pt x="104459" y="626741"/>
                </a:cubicBezTo>
                <a:cubicBezTo>
                  <a:pt x="53883" y="640427"/>
                  <a:pt x="-4332" y="582810"/>
                  <a:pt x="0" y="522281"/>
                </a:cubicBezTo>
                <a:cubicBezTo>
                  <a:pt x="-2466" y="448481"/>
                  <a:pt x="22937" y="397524"/>
                  <a:pt x="0" y="309192"/>
                </a:cubicBezTo>
                <a:cubicBezTo>
                  <a:pt x="-13415" y="217873"/>
                  <a:pt x="-5620" y="190825"/>
                  <a:pt x="0" y="104459"/>
                </a:cubicBezTo>
                <a:close/>
              </a:path>
              <a:path w="2349290" h="626741" stroke="0" extrusionOk="0">
                <a:moveTo>
                  <a:pt x="0" y="104459"/>
                </a:moveTo>
                <a:cubicBezTo>
                  <a:pt x="696" y="32252"/>
                  <a:pt x="31661" y="-3680"/>
                  <a:pt x="104459" y="0"/>
                </a:cubicBezTo>
                <a:cubicBezTo>
                  <a:pt x="168568" y="-1266"/>
                  <a:pt x="291176" y="-17098"/>
                  <a:pt x="431630" y="0"/>
                </a:cubicBezTo>
                <a:cubicBezTo>
                  <a:pt x="582470" y="-6928"/>
                  <a:pt x="608669" y="10313"/>
                  <a:pt x="694590" y="0"/>
                </a:cubicBezTo>
                <a:cubicBezTo>
                  <a:pt x="794054" y="3555"/>
                  <a:pt x="975496" y="22370"/>
                  <a:pt x="1043165" y="0"/>
                </a:cubicBezTo>
                <a:cubicBezTo>
                  <a:pt x="1121003" y="-9402"/>
                  <a:pt x="1243216" y="20257"/>
                  <a:pt x="1327528" y="0"/>
                </a:cubicBezTo>
                <a:cubicBezTo>
                  <a:pt x="1421359" y="-15623"/>
                  <a:pt x="1508029" y="-18"/>
                  <a:pt x="1590488" y="0"/>
                </a:cubicBezTo>
                <a:cubicBezTo>
                  <a:pt x="1663474" y="-3896"/>
                  <a:pt x="1773877" y="33041"/>
                  <a:pt x="1832044" y="0"/>
                </a:cubicBezTo>
                <a:cubicBezTo>
                  <a:pt x="1921114" y="-46856"/>
                  <a:pt x="2110909" y="36962"/>
                  <a:pt x="2244830" y="0"/>
                </a:cubicBezTo>
                <a:cubicBezTo>
                  <a:pt x="2311481" y="-15305"/>
                  <a:pt x="2354135" y="47183"/>
                  <a:pt x="2349290" y="104459"/>
                </a:cubicBezTo>
                <a:cubicBezTo>
                  <a:pt x="2352448" y="168226"/>
                  <a:pt x="2342650" y="221094"/>
                  <a:pt x="2349290" y="321726"/>
                </a:cubicBezTo>
                <a:cubicBezTo>
                  <a:pt x="2371907" y="396140"/>
                  <a:pt x="2347066" y="441252"/>
                  <a:pt x="2349290" y="522281"/>
                </a:cubicBezTo>
                <a:cubicBezTo>
                  <a:pt x="2353741" y="586613"/>
                  <a:pt x="2300149" y="626760"/>
                  <a:pt x="2244830" y="626741"/>
                </a:cubicBezTo>
                <a:cubicBezTo>
                  <a:pt x="2139669" y="626926"/>
                  <a:pt x="2088300" y="599069"/>
                  <a:pt x="2003274" y="626741"/>
                </a:cubicBezTo>
                <a:cubicBezTo>
                  <a:pt x="1912747" y="655537"/>
                  <a:pt x="1822343" y="597523"/>
                  <a:pt x="1676103" y="626741"/>
                </a:cubicBezTo>
                <a:cubicBezTo>
                  <a:pt x="1546911" y="633452"/>
                  <a:pt x="1504034" y="620409"/>
                  <a:pt x="1391739" y="626741"/>
                </a:cubicBezTo>
                <a:cubicBezTo>
                  <a:pt x="1275610" y="652205"/>
                  <a:pt x="1233019" y="598024"/>
                  <a:pt x="1107376" y="626741"/>
                </a:cubicBezTo>
                <a:cubicBezTo>
                  <a:pt x="968369" y="649661"/>
                  <a:pt x="970047" y="610609"/>
                  <a:pt x="823012" y="626741"/>
                </a:cubicBezTo>
                <a:cubicBezTo>
                  <a:pt x="683640" y="633184"/>
                  <a:pt x="588983" y="611763"/>
                  <a:pt x="538648" y="626741"/>
                </a:cubicBezTo>
                <a:cubicBezTo>
                  <a:pt x="448831" y="623018"/>
                  <a:pt x="257309" y="581243"/>
                  <a:pt x="104459" y="626741"/>
                </a:cubicBezTo>
                <a:cubicBezTo>
                  <a:pt x="57743" y="626646"/>
                  <a:pt x="14080" y="584234"/>
                  <a:pt x="0" y="522281"/>
                </a:cubicBezTo>
                <a:cubicBezTo>
                  <a:pt x="3760" y="438716"/>
                  <a:pt x="23688" y="399317"/>
                  <a:pt x="0" y="317548"/>
                </a:cubicBezTo>
                <a:cubicBezTo>
                  <a:pt x="-20385" y="245748"/>
                  <a:pt x="12376" y="158431"/>
                  <a:pt x="0" y="104459"/>
                </a:cubicBezTo>
                <a:close/>
              </a:path>
              <a:path w="2349290" h="626741" fill="none" stroke="0" extrusionOk="0">
                <a:moveTo>
                  <a:pt x="0" y="104459"/>
                </a:moveTo>
                <a:cubicBezTo>
                  <a:pt x="-16779" y="24918"/>
                  <a:pt x="42372" y="3512"/>
                  <a:pt x="104459" y="0"/>
                </a:cubicBezTo>
                <a:cubicBezTo>
                  <a:pt x="227588" y="-14025"/>
                  <a:pt x="263443" y="1184"/>
                  <a:pt x="367418" y="0"/>
                </a:cubicBezTo>
                <a:cubicBezTo>
                  <a:pt x="487583" y="-7299"/>
                  <a:pt x="543971" y="11947"/>
                  <a:pt x="694590" y="0"/>
                </a:cubicBezTo>
                <a:cubicBezTo>
                  <a:pt x="852783" y="-17454"/>
                  <a:pt x="985016" y="5265"/>
                  <a:pt x="1043165" y="0"/>
                </a:cubicBezTo>
                <a:cubicBezTo>
                  <a:pt x="1104582" y="-1806"/>
                  <a:pt x="1190756" y="4801"/>
                  <a:pt x="1306124" y="0"/>
                </a:cubicBezTo>
                <a:cubicBezTo>
                  <a:pt x="1438908" y="-984"/>
                  <a:pt x="1531639" y="12016"/>
                  <a:pt x="1654699" y="0"/>
                </a:cubicBezTo>
                <a:cubicBezTo>
                  <a:pt x="1758981" y="6801"/>
                  <a:pt x="1824465" y="18023"/>
                  <a:pt x="1981871" y="0"/>
                </a:cubicBezTo>
                <a:cubicBezTo>
                  <a:pt x="2141029" y="-20686"/>
                  <a:pt x="2137856" y="5959"/>
                  <a:pt x="2244830" y="0"/>
                </a:cubicBezTo>
                <a:cubicBezTo>
                  <a:pt x="2317841" y="-4910"/>
                  <a:pt x="2355741" y="56656"/>
                  <a:pt x="2349290" y="104459"/>
                </a:cubicBezTo>
                <a:cubicBezTo>
                  <a:pt x="2365221" y="179438"/>
                  <a:pt x="2345382" y="224413"/>
                  <a:pt x="2349290" y="321726"/>
                </a:cubicBezTo>
                <a:cubicBezTo>
                  <a:pt x="2354157" y="435292"/>
                  <a:pt x="2346253" y="463871"/>
                  <a:pt x="2349290" y="522281"/>
                </a:cubicBezTo>
                <a:cubicBezTo>
                  <a:pt x="2348041" y="571610"/>
                  <a:pt x="2313056" y="621831"/>
                  <a:pt x="2244830" y="626741"/>
                </a:cubicBezTo>
                <a:cubicBezTo>
                  <a:pt x="2085874" y="630583"/>
                  <a:pt x="2027105" y="622539"/>
                  <a:pt x="1896255" y="626741"/>
                </a:cubicBezTo>
                <a:cubicBezTo>
                  <a:pt x="1761003" y="650216"/>
                  <a:pt x="1696598" y="627277"/>
                  <a:pt x="1569085" y="626741"/>
                </a:cubicBezTo>
                <a:cubicBezTo>
                  <a:pt x="1453146" y="636362"/>
                  <a:pt x="1392908" y="618141"/>
                  <a:pt x="1284721" y="626741"/>
                </a:cubicBezTo>
                <a:cubicBezTo>
                  <a:pt x="1189231" y="646587"/>
                  <a:pt x="1084675" y="607016"/>
                  <a:pt x="978954" y="626741"/>
                </a:cubicBezTo>
                <a:cubicBezTo>
                  <a:pt x="867079" y="625899"/>
                  <a:pt x="729576" y="604101"/>
                  <a:pt x="651782" y="626741"/>
                </a:cubicBezTo>
                <a:cubicBezTo>
                  <a:pt x="542071" y="628569"/>
                  <a:pt x="478274" y="595433"/>
                  <a:pt x="367418" y="626741"/>
                </a:cubicBezTo>
                <a:cubicBezTo>
                  <a:pt x="260702" y="653072"/>
                  <a:pt x="233787" y="615740"/>
                  <a:pt x="104459" y="626741"/>
                </a:cubicBezTo>
                <a:cubicBezTo>
                  <a:pt x="51704" y="627335"/>
                  <a:pt x="115" y="575236"/>
                  <a:pt x="0" y="522281"/>
                </a:cubicBezTo>
                <a:cubicBezTo>
                  <a:pt x="-9003" y="453367"/>
                  <a:pt x="16381" y="398388"/>
                  <a:pt x="0" y="309192"/>
                </a:cubicBezTo>
                <a:cubicBezTo>
                  <a:pt x="-27832" y="210312"/>
                  <a:pt x="-1918" y="183711"/>
                  <a:pt x="0" y="104459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14996770">
                  <a:custGeom>
                    <a:avLst/>
                    <a:gdLst>
                      <a:gd name="connsiteX0" fmla="*/ 0 w 4176516"/>
                      <a:gd name="connsiteY0" fmla="*/ 185705 h 1114205"/>
                      <a:gd name="connsiteX1" fmla="*/ 185705 w 4176516"/>
                      <a:gd name="connsiteY1" fmla="*/ 0 h 1114205"/>
                      <a:gd name="connsiteX2" fmla="*/ 653189 w 4176516"/>
                      <a:gd name="connsiteY2" fmla="*/ 0 h 1114205"/>
                      <a:gd name="connsiteX3" fmla="*/ 1234827 w 4176516"/>
                      <a:gd name="connsiteY3" fmla="*/ 0 h 1114205"/>
                      <a:gd name="connsiteX4" fmla="*/ 1854516 w 4176516"/>
                      <a:gd name="connsiteY4" fmla="*/ 0 h 1114205"/>
                      <a:gd name="connsiteX5" fmla="*/ 2322000 w 4176516"/>
                      <a:gd name="connsiteY5" fmla="*/ 0 h 1114205"/>
                      <a:gd name="connsiteX6" fmla="*/ 2941689 w 4176516"/>
                      <a:gd name="connsiteY6" fmla="*/ 0 h 1114205"/>
                      <a:gd name="connsiteX7" fmla="*/ 3523327 w 4176516"/>
                      <a:gd name="connsiteY7" fmla="*/ 0 h 1114205"/>
                      <a:gd name="connsiteX8" fmla="*/ 3990811 w 4176516"/>
                      <a:gd name="connsiteY8" fmla="*/ 0 h 1114205"/>
                      <a:gd name="connsiteX9" fmla="*/ 4176516 w 4176516"/>
                      <a:gd name="connsiteY9" fmla="*/ 185705 h 1114205"/>
                      <a:gd name="connsiteX10" fmla="*/ 4176516 w 4176516"/>
                      <a:gd name="connsiteY10" fmla="*/ 571958 h 1114205"/>
                      <a:gd name="connsiteX11" fmla="*/ 4176516 w 4176516"/>
                      <a:gd name="connsiteY11" fmla="*/ 928500 h 1114205"/>
                      <a:gd name="connsiteX12" fmla="*/ 3990811 w 4176516"/>
                      <a:gd name="connsiteY12" fmla="*/ 1114205 h 1114205"/>
                      <a:gd name="connsiteX13" fmla="*/ 3371122 w 4176516"/>
                      <a:gd name="connsiteY13" fmla="*/ 1114205 h 1114205"/>
                      <a:gd name="connsiteX14" fmla="*/ 2789485 w 4176516"/>
                      <a:gd name="connsiteY14" fmla="*/ 1114205 h 1114205"/>
                      <a:gd name="connsiteX15" fmla="*/ 2283949 w 4176516"/>
                      <a:gd name="connsiteY15" fmla="*/ 1114205 h 1114205"/>
                      <a:gd name="connsiteX16" fmla="*/ 1740363 w 4176516"/>
                      <a:gd name="connsiteY16" fmla="*/ 1114205 h 1114205"/>
                      <a:gd name="connsiteX17" fmla="*/ 1158725 w 4176516"/>
                      <a:gd name="connsiteY17" fmla="*/ 1114205 h 1114205"/>
                      <a:gd name="connsiteX18" fmla="*/ 653189 w 4176516"/>
                      <a:gd name="connsiteY18" fmla="*/ 1114205 h 1114205"/>
                      <a:gd name="connsiteX19" fmla="*/ 185705 w 4176516"/>
                      <a:gd name="connsiteY19" fmla="*/ 1114205 h 1114205"/>
                      <a:gd name="connsiteX20" fmla="*/ 0 w 4176516"/>
                      <a:gd name="connsiteY20" fmla="*/ 928500 h 1114205"/>
                      <a:gd name="connsiteX21" fmla="*/ 0 w 4176516"/>
                      <a:gd name="connsiteY21" fmla="*/ 549675 h 1114205"/>
                      <a:gd name="connsiteX22" fmla="*/ 0 w 4176516"/>
                      <a:gd name="connsiteY22" fmla="*/ 185705 h 1114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176516" h="1114205" fill="none" extrusionOk="0">
                        <a:moveTo>
                          <a:pt x="0" y="185705"/>
                        </a:moveTo>
                        <a:cubicBezTo>
                          <a:pt x="-13336" y="60105"/>
                          <a:pt x="91617" y="-7611"/>
                          <a:pt x="185705" y="0"/>
                        </a:cubicBezTo>
                        <a:cubicBezTo>
                          <a:pt x="403117" y="-24483"/>
                          <a:pt x="458393" y="9758"/>
                          <a:pt x="653189" y="0"/>
                        </a:cubicBezTo>
                        <a:cubicBezTo>
                          <a:pt x="847985" y="-9758"/>
                          <a:pt x="959221" y="9293"/>
                          <a:pt x="1234827" y="0"/>
                        </a:cubicBezTo>
                        <a:cubicBezTo>
                          <a:pt x="1510433" y="-9293"/>
                          <a:pt x="1717222" y="13059"/>
                          <a:pt x="1854516" y="0"/>
                        </a:cubicBezTo>
                        <a:cubicBezTo>
                          <a:pt x="1991810" y="-13059"/>
                          <a:pt x="2109138" y="132"/>
                          <a:pt x="2322000" y="0"/>
                        </a:cubicBezTo>
                        <a:cubicBezTo>
                          <a:pt x="2534862" y="-132"/>
                          <a:pt x="2761905" y="1972"/>
                          <a:pt x="2941689" y="0"/>
                        </a:cubicBezTo>
                        <a:cubicBezTo>
                          <a:pt x="3121473" y="-1972"/>
                          <a:pt x="3233781" y="30708"/>
                          <a:pt x="3523327" y="0"/>
                        </a:cubicBezTo>
                        <a:cubicBezTo>
                          <a:pt x="3812873" y="-30708"/>
                          <a:pt x="3805033" y="11300"/>
                          <a:pt x="3990811" y="0"/>
                        </a:cubicBezTo>
                        <a:cubicBezTo>
                          <a:pt x="4115752" y="-2904"/>
                          <a:pt x="4194777" y="102329"/>
                          <a:pt x="4176516" y="185705"/>
                        </a:cubicBezTo>
                        <a:cubicBezTo>
                          <a:pt x="4213184" y="313482"/>
                          <a:pt x="4155176" y="384727"/>
                          <a:pt x="4176516" y="571958"/>
                        </a:cubicBezTo>
                        <a:cubicBezTo>
                          <a:pt x="4197856" y="759189"/>
                          <a:pt x="4156836" y="817638"/>
                          <a:pt x="4176516" y="928500"/>
                        </a:cubicBezTo>
                        <a:cubicBezTo>
                          <a:pt x="4173931" y="1038729"/>
                          <a:pt x="4109135" y="1101969"/>
                          <a:pt x="3990811" y="1114205"/>
                        </a:cubicBezTo>
                        <a:cubicBezTo>
                          <a:pt x="3699095" y="1129847"/>
                          <a:pt x="3615535" y="1091148"/>
                          <a:pt x="3371122" y="1114205"/>
                        </a:cubicBezTo>
                        <a:cubicBezTo>
                          <a:pt x="3126709" y="1137262"/>
                          <a:pt x="2986303" y="1096677"/>
                          <a:pt x="2789485" y="1114205"/>
                        </a:cubicBezTo>
                        <a:cubicBezTo>
                          <a:pt x="2592667" y="1131733"/>
                          <a:pt x="2459080" y="1085436"/>
                          <a:pt x="2283949" y="1114205"/>
                        </a:cubicBezTo>
                        <a:cubicBezTo>
                          <a:pt x="2108818" y="1142974"/>
                          <a:pt x="1936981" y="1082872"/>
                          <a:pt x="1740363" y="1114205"/>
                        </a:cubicBezTo>
                        <a:cubicBezTo>
                          <a:pt x="1543745" y="1145538"/>
                          <a:pt x="1328243" y="1088692"/>
                          <a:pt x="1158725" y="1114205"/>
                        </a:cubicBezTo>
                        <a:cubicBezTo>
                          <a:pt x="989207" y="1139718"/>
                          <a:pt x="853563" y="1060960"/>
                          <a:pt x="653189" y="1114205"/>
                        </a:cubicBezTo>
                        <a:cubicBezTo>
                          <a:pt x="452815" y="1167450"/>
                          <a:pt x="391547" y="1093923"/>
                          <a:pt x="185705" y="1114205"/>
                        </a:cubicBezTo>
                        <a:cubicBezTo>
                          <a:pt x="89065" y="1116128"/>
                          <a:pt x="1124" y="1026451"/>
                          <a:pt x="0" y="928500"/>
                        </a:cubicBezTo>
                        <a:cubicBezTo>
                          <a:pt x="-18363" y="786411"/>
                          <a:pt x="34142" y="713666"/>
                          <a:pt x="0" y="549675"/>
                        </a:cubicBezTo>
                        <a:cubicBezTo>
                          <a:pt x="-34142" y="385684"/>
                          <a:pt x="432" y="323957"/>
                          <a:pt x="0" y="185705"/>
                        </a:cubicBezTo>
                        <a:close/>
                      </a:path>
                      <a:path w="4176516" h="1114205" stroke="0" extrusionOk="0">
                        <a:moveTo>
                          <a:pt x="0" y="185705"/>
                        </a:moveTo>
                        <a:cubicBezTo>
                          <a:pt x="-6904" y="76526"/>
                          <a:pt x="79857" y="2795"/>
                          <a:pt x="185705" y="0"/>
                        </a:cubicBezTo>
                        <a:cubicBezTo>
                          <a:pt x="326782" y="-37581"/>
                          <a:pt x="497243" y="9671"/>
                          <a:pt x="767343" y="0"/>
                        </a:cubicBezTo>
                        <a:cubicBezTo>
                          <a:pt x="1037443" y="-9671"/>
                          <a:pt x="1082424" y="9638"/>
                          <a:pt x="1234827" y="0"/>
                        </a:cubicBezTo>
                        <a:cubicBezTo>
                          <a:pt x="1387230" y="-9638"/>
                          <a:pt x="1700082" y="24292"/>
                          <a:pt x="1854516" y="0"/>
                        </a:cubicBezTo>
                        <a:cubicBezTo>
                          <a:pt x="2008950" y="-24292"/>
                          <a:pt x="2181169" y="31607"/>
                          <a:pt x="2360051" y="0"/>
                        </a:cubicBezTo>
                        <a:cubicBezTo>
                          <a:pt x="2538933" y="-31607"/>
                          <a:pt x="2709500" y="1465"/>
                          <a:pt x="2827536" y="0"/>
                        </a:cubicBezTo>
                        <a:cubicBezTo>
                          <a:pt x="2945573" y="-1465"/>
                          <a:pt x="3137994" y="32790"/>
                          <a:pt x="3256969" y="0"/>
                        </a:cubicBezTo>
                        <a:cubicBezTo>
                          <a:pt x="3375944" y="-32790"/>
                          <a:pt x="3765800" y="65451"/>
                          <a:pt x="3990811" y="0"/>
                        </a:cubicBezTo>
                        <a:cubicBezTo>
                          <a:pt x="4095639" y="311"/>
                          <a:pt x="4174830" y="81593"/>
                          <a:pt x="4176516" y="185705"/>
                        </a:cubicBezTo>
                        <a:cubicBezTo>
                          <a:pt x="4207921" y="272719"/>
                          <a:pt x="4144411" y="425478"/>
                          <a:pt x="4176516" y="571958"/>
                        </a:cubicBezTo>
                        <a:cubicBezTo>
                          <a:pt x="4208621" y="718438"/>
                          <a:pt x="4163078" y="778992"/>
                          <a:pt x="4176516" y="928500"/>
                        </a:cubicBezTo>
                        <a:cubicBezTo>
                          <a:pt x="4187160" y="1041585"/>
                          <a:pt x="4087898" y="1120533"/>
                          <a:pt x="3990811" y="1114205"/>
                        </a:cubicBezTo>
                        <a:cubicBezTo>
                          <a:pt x="3807478" y="1115444"/>
                          <a:pt x="3725428" y="1066250"/>
                          <a:pt x="3561378" y="1114205"/>
                        </a:cubicBezTo>
                        <a:cubicBezTo>
                          <a:pt x="3397328" y="1162160"/>
                          <a:pt x="3210164" y="1105600"/>
                          <a:pt x="2979740" y="1114205"/>
                        </a:cubicBezTo>
                        <a:cubicBezTo>
                          <a:pt x="2749316" y="1122810"/>
                          <a:pt x="2654663" y="1080801"/>
                          <a:pt x="2474204" y="1114205"/>
                        </a:cubicBezTo>
                        <a:cubicBezTo>
                          <a:pt x="2293745" y="1147609"/>
                          <a:pt x="2213387" y="1069158"/>
                          <a:pt x="1968669" y="1114205"/>
                        </a:cubicBezTo>
                        <a:cubicBezTo>
                          <a:pt x="1723951" y="1159252"/>
                          <a:pt x="1713678" y="1098309"/>
                          <a:pt x="1463133" y="1114205"/>
                        </a:cubicBezTo>
                        <a:cubicBezTo>
                          <a:pt x="1212588" y="1130101"/>
                          <a:pt x="1071138" y="1074070"/>
                          <a:pt x="957598" y="1114205"/>
                        </a:cubicBezTo>
                        <a:cubicBezTo>
                          <a:pt x="844059" y="1154340"/>
                          <a:pt x="446037" y="1022590"/>
                          <a:pt x="185705" y="1114205"/>
                        </a:cubicBezTo>
                        <a:cubicBezTo>
                          <a:pt x="98445" y="1121025"/>
                          <a:pt x="14240" y="1042450"/>
                          <a:pt x="0" y="928500"/>
                        </a:cubicBezTo>
                        <a:cubicBezTo>
                          <a:pt x="-7812" y="808821"/>
                          <a:pt x="38689" y="711474"/>
                          <a:pt x="0" y="564530"/>
                        </a:cubicBezTo>
                        <a:cubicBezTo>
                          <a:pt x="-38689" y="417586"/>
                          <a:pt x="9078" y="281564"/>
                          <a:pt x="0" y="185705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526609" y="3713126"/>
            <a:ext cx="1834454" cy="627402"/>
          </a:xfrm>
          <a:custGeom>
            <a:avLst/>
            <a:gdLst>
              <a:gd name="connsiteX0" fmla="*/ 0 w 1834454"/>
              <a:gd name="connsiteY0" fmla="*/ 104569 h 627402"/>
              <a:gd name="connsiteX1" fmla="*/ 104569 w 1834454"/>
              <a:gd name="connsiteY1" fmla="*/ 0 h 627402"/>
              <a:gd name="connsiteX2" fmla="*/ 445885 w 1834454"/>
              <a:gd name="connsiteY2" fmla="*/ 0 h 627402"/>
              <a:gd name="connsiteX3" fmla="*/ 754695 w 1834454"/>
              <a:gd name="connsiteY3" fmla="*/ 0 h 627402"/>
              <a:gd name="connsiteX4" fmla="*/ 1096011 w 1834454"/>
              <a:gd name="connsiteY4" fmla="*/ 0 h 627402"/>
              <a:gd name="connsiteX5" fmla="*/ 1388568 w 1834454"/>
              <a:gd name="connsiteY5" fmla="*/ 0 h 627402"/>
              <a:gd name="connsiteX6" fmla="*/ 1729884 w 1834454"/>
              <a:gd name="connsiteY6" fmla="*/ 0 h 627402"/>
              <a:gd name="connsiteX7" fmla="*/ 1834454 w 1834454"/>
              <a:gd name="connsiteY7" fmla="*/ 104569 h 627402"/>
              <a:gd name="connsiteX8" fmla="*/ 1834454 w 1834454"/>
              <a:gd name="connsiteY8" fmla="*/ 322066 h 627402"/>
              <a:gd name="connsiteX9" fmla="*/ 1834454 w 1834454"/>
              <a:gd name="connsiteY9" fmla="*/ 522832 h 627402"/>
              <a:gd name="connsiteX10" fmla="*/ 1729884 w 1834454"/>
              <a:gd name="connsiteY10" fmla="*/ 627402 h 627402"/>
              <a:gd name="connsiteX11" fmla="*/ 1388568 w 1834454"/>
              <a:gd name="connsiteY11" fmla="*/ 627402 h 627402"/>
              <a:gd name="connsiteX12" fmla="*/ 1047252 w 1834454"/>
              <a:gd name="connsiteY12" fmla="*/ 627402 h 627402"/>
              <a:gd name="connsiteX13" fmla="*/ 770948 w 1834454"/>
              <a:gd name="connsiteY13" fmla="*/ 627402 h 627402"/>
              <a:gd name="connsiteX14" fmla="*/ 478391 w 1834454"/>
              <a:gd name="connsiteY14" fmla="*/ 627402 h 627402"/>
              <a:gd name="connsiteX15" fmla="*/ 104569 w 1834454"/>
              <a:gd name="connsiteY15" fmla="*/ 627402 h 627402"/>
              <a:gd name="connsiteX16" fmla="*/ 0 w 1834454"/>
              <a:gd name="connsiteY16" fmla="*/ 522832 h 627402"/>
              <a:gd name="connsiteX17" fmla="*/ 0 w 1834454"/>
              <a:gd name="connsiteY17" fmla="*/ 313701 h 627402"/>
              <a:gd name="connsiteX18" fmla="*/ 0 w 1834454"/>
              <a:gd name="connsiteY18" fmla="*/ 104569 h 627402"/>
              <a:gd name="connsiteX0" fmla="*/ 0 w 1834454"/>
              <a:gd name="connsiteY0" fmla="*/ 104569 h 627402"/>
              <a:gd name="connsiteX1" fmla="*/ 104569 w 1834454"/>
              <a:gd name="connsiteY1" fmla="*/ 0 h 627402"/>
              <a:gd name="connsiteX2" fmla="*/ 445885 w 1834454"/>
              <a:gd name="connsiteY2" fmla="*/ 0 h 627402"/>
              <a:gd name="connsiteX3" fmla="*/ 722189 w 1834454"/>
              <a:gd name="connsiteY3" fmla="*/ 0 h 627402"/>
              <a:gd name="connsiteX4" fmla="*/ 1030999 w 1834454"/>
              <a:gd name="connsiteY4" fmla="*/ 0 h 627402"/>
              <a:gd name="connsiteX5" fmla="*/ 1356062 w 1834454"/>
              <a:gd name="connsiteY5" fmla="*/ 0 h 627402"/>
              <a:gd name="connsiteX6" fmla="*/ 1729884 w 1834454"/>
              <a:gd name="connsiteY6" fmla="*/ 0 h 627402"/>
              <a:gd name="connsiteX7" fmla="*/ 1834454 w 1834454"/>
              <a:gd name="connsiteY7" fmla="*/ 104569 h 627402"/>
              <a:gd name="connsiteX8" fmla="*/ 1834454 w 1834454"/>
              <a:gd name="connsiteY8" fmla="*/ 322066 h 627402"/>
              <a:gd name="connsiteX9" fmla="*/ 1834454 w 1834454"/>
              <a:gd name="connsiteY9" fmla="*/ 522832 h 627402"/>
              <a:gd name="connsiteX10" fmla="*/ 1729884 w 1834454"/>
              <a:gd name="connsiteY10" fmla="*/ 627402 h 627402"/>
              <a:gd name="connsiteX11" fmla="*/ 1404821 w 1834454"/>
              <a:gd name="connsiteY11" fmla="*/ 627402 h 627402"/>
              <a:gd name="connsiteX12" fmla="*/ 1112264 w 1834454"/>
              <a:gd name="connsiteY12" fmla="*/ 627402 h 627402"/>
              <a:gd name="connsiteX13" fmla="*/ 803454 w 1834454"/>
              <a:gd name="connsiteY13" fmla="*/ 627402 h 627402"/>
              <a:gd name="connsiteX14" fmla="*/ 478392 w 1834454"/>
              <a:gd name="connsiteY14" fmla="*/ 627402 h 627402"/>
              <a:gd name="connsiteX15" fmla="*/ 104569 w 1834454"/>
              <a:gd name="connsiteY15" fmla="*/ 627402 h 627402"/>
              <a:gd name="connsiteX16" fmla="*/ 0 w 1834454"/>
              <a:gd name="connsiteY16" fmla="*/ 522832 h 627402"/>
              <a:gd name="connsiteX17" fmla="*/ 0 w 1834454"/>
              <a:gd name="connsiteY17" fmla="*/ 326248 h 627402"/>
              <a:gd name="connsiteX18" fmla="*/ 0 w 1834454"/>
              <a:gd name="connsiteY18" fmla="*/ 104569 h 6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4454" h="627402" fill="none" extrusionOk="0">
                <a:moveTo>
                  <a:pt x="0" y="104569"/>
                </a:moveTo>
                <a:cubicBezTo>
                  <a:pt x="-693" y="66705"/>
                  <a:pt x="34942" y="-4454"/>
                  <a:pt x="104569" y="0"/>
                </a:cubicBezTo>
                <a:cubicBezTo>
                  <a:pt x="194190" y="-5626"/>
                  <a:pt x="287739" y="51034"/>
                  <a:pt x="445885" y="0"/>
                </a:cubicBezTo>
                <a:cubicBezTo>
                  <a:pt x="596623" y="-44896"/>
                  <a:pt x="646903" y="27135"/>
                  <a:pt x="754695" y="0"/>
                </a:cubicBezTo>
                <a:cubicBezTo>
                  <a:pt x="871951" y="-41581"/>
                  <a:pt x="974387" y="39389"/>
                  <a:pt x="1096011" y="0"/>
                </a:cubicBezTo>
                <a:cubicBezTo>
                  <a:pt x="1220446" y="-37391"/>
                  <a:pt x="1330810" y="1495"/>
                  <a:pt x="1388568" y="0"/>
                </a:cubicBezTo>
                <a:cubicBezTo>
                  <a:pt x="1470214" y="4599"/>
                  <a:pt x="1597934" y="11018"/>
                  <a:pt x="1729884" y="0"/>
                </a:cubicBezTo>
                <a:cubicBezTo>
                  <a:pt x="1795871" y="17484"/>
                  <a:pt x="1847420" y="37089"/>
                  <a:pt x="1834454" y="104569"/>
                </a:cubicBezTo>
                <a:cubicBezTo>
                  <a:pt x="1858847" y="220873"/>
                  <a:pt x="1826859" y="272919"/>
                  <a:pt x="1834454" y="322066"/>
                </a:cubicBezTo>
                <a:cubicBezTo>
                  <a:pt x="1848300" y="369452"/>
                  <a:pt x="1828483" y="482653"/>
                  <a:pt x="1834454" y="522832"/>
                </a:cubicBezTo>
                <a:cubicBezTo>
                  <a:pt x="1843833" y="585254"/>
                  <a:pt x="1793628" y="629369"/>
                  <a:pt x="1729884" y="627402"/>
                </a:cubicBezTo>
                <a:cubicBezTo>
                  <a:pt x="1587570" y="653914"/>
                  <a:pt x="1548764" y="611342"/>
                  <a:pt x="1388568" y="627402"/>
                </a:cubicBezTo>
                <a:cubicBezTo>
                  <a:pt x="1238676" y="648199"/>
                  <a:pt x="1174635" y="604777"/>
                  <a:pt x="1047252" y="627402"/>
                </a:cubicBezTo>
                <a:cubicBezTo>
                  <a:pt x="905535" y="645848"/>
                  <a:pt x="873712" y="619900"/>
                  <a:pt x="770948" y="627402"/>
                </a:cubicBezTo>
                <a:cubicBezTo>
                  <a:pt x="661699" y="642772"/>
                  <a:pt x="608725" y="604611"/>
                  <a:pt x="478391" y="627402"/>
                </a:cubicBezTo>
                <a:cubicBezTo>
                  <a:pt x="322946" y="655499"/>
                  <a:pt x="206608" y="620133"/>
                  <a:pt x="104569" y="627402"/>
                </a:cubicBezTo>
                <a:cubicBezTo>
                  <a:pt x="24552" y="639591"/>
                  <a:pt x="-13935" y="583003"/>
                  <a:pt x="0" y="522832"/>
                </a:cubicBezTo>
                <a:cubicBezTo>
                  <a:pt x="-9622" y="453074"/>
                  <a:pt x="18181" y="378782"/>
                  <a:pt x="0" y="313701"/>
                </a:cubicBezTo>
                <a:cubicBezTo>
                  <a:pt x="-19907" y="254458"/>
                  <a:pt x="19267" y="207361"/>
                  <a:pt x="0" y="104569"/>
                </a:cubicBezTo>
                <a:close/>
              </a:path>
              <a:path w="1834454" h="627402" stroke="0" extrusionOk="0">
                <a:moveTo>
                  <a:pt x="0" y="104569"/>
                </a:moveTo>
                <a:cubicBezTo>
                  <a:pt x="15195" y="60674"/>
                  <a:pt x="56217" y="-5978"/>
                  <a:pt x="104569" y="0"/>
                </a:cubicBezTo>
                <a:cubicBezTo>
                  <a:pt x="241431" y="-4994"/>
                  <a:pt x="314456" y="31270"/>
                  <a:pt x="445885" y="0"/>
                </a:cubicBezTo>
                <a:cubicBezTo>
                  <a:pt x="586597" y="-28885"/>
                  <a:pt x="618142" y="-9319"/>
                  <a:pt x="722189" y="0"/>
                </a:cubicBezTo>
                <a:cubicBezTo>
                  <a:pt x="842737" y="-1905"/>
                  <a:pt x="874118" y="13200"/>
                  <a:pt x="1030999" y="0"/>
                </a:cubicBezTo>
                <a:cubicBezTo>
                  <a:pt x="1185055" y="-5965"/>
                  <a:pt x="1211831" y="1137"/>
                  <a:pt x="1356062" y="0"/>
                </a:cubicBezTo>
                <a:cubicBezTo>
                  <a:pt x="1516164" y="21004"/>
                  <a:pt x="1615638" y="23063"/>
                  <a:pt x="1729884" y="0"/>
                </a:cubicBezTo>
                <a:cubicBezTo>
                  <a:pt x="1777343" y="-7136"/>
                  <a:pt x="1818876" y="24436"/>
                  <a:pt x="1834454" y="104569"/>
                </a:cubicBezTo>
                <a:cubicBezTo>
                  <a:pt x="1835028" y="222776"/>
                  <a:pt x="1833733" y="254730"/>
                  <a:pt x="1834454" y="322066"/>
                </a:cubicBezTo>
                <a:cubicBezTo>
                  <a:pt x="1850409" y="372004"/>
                  <a:pt x="1811862" y="419630"/>
                  <a:pt x="1834454" y="522832"/>
                </a:cubicBezTo>
                <a:cubicBezTo>
                  <a:pt x="1832097" y="586565"/>
                  <a:pt x="1773022" y="626017"/>
                  <a:pt x="1729884" y="627402"/>
                </a:cubicBezTo>
                <a:cubicBezTo>
                  <a:pt x="1568827" y="625903"/>
                  <a:pt x="1483323" y="625566"/>
                  <a:pt x="1404821" y="627402"/>
                </a:cubicBezTo>
                <a:cubicBezTo>
                  <a:pt x="1307659" y="631833"/>
                  <a:pt x="1258919" y="613329"/>
                  <a:pt x="1112264" y="627402"/>
                </a:cubicBezTo>
                <a:cubicBezTo>
                  <a:pt x="969432" y="650054"/>
                  <a:pt x="924393" y="576702"/>
                  <a:pt x="803454" y="627402"/>
                </a:cubicBezTo>
                <a:cubicBezTo>
                  <a:pt x="676422" y="657074"/>
                  <a:pt x="623577" y="601665"/>
                  <a:pt x="478392" y="627402"/>
                </a:cubicBezTo>
                <a:cubicBezTo>
                  <a:pt x="322183" y="640571"/>
                  <a:pt x="239549" y="602673"/>
                  <a:pt x="104569" y="627402"/>
                </a:cubicBezTo>
                <a:cubicBezTo>
                  <a:pt x="49022" y="629410"/>
                  <a:pt x="10271" y="571830"/>
                  <a:pt x="0" y="522832"/>
                </a:cubicBezTo>
                <a:cubicBezTo>
                  <a:pt x="-23983" y="472603"/>
                  <a:pt x="18129" y="413233"/>
                  <a:pt x="0" y="326248"/>
                </a:cubicBezTo>
                <a:cubicBezTo>
                  <a:pt x="-25328" y="244118"/>
                  <a:pt x="13941" y="176106"/>
                  <a:pt x="0" y="104569"/>
                </a:cubicBezTo>
                <a:close/>
              </a:path>
              <a:path w="1834454" h="627402" fill="none" stroke="0" extrusionOk="0">
                <a:moveTo>
                  <a:pt x="0" y="104569"/>
                </a:moveTo>
                <a:cubicBezTo>
                  <a:pt x="4404" y="70294"/>
                  <a:pt x="54558" y="-11673"/>
                  <a:pt x="104569" y="0"/>
                </a:cubicBezTo>
                <a:cubicBezTo>
                  <a:pt x="206419" y="-12542"/>
                  <a:pt x="277718" y="35091"/>
                  <a:pt x="445885" y="0"/>
                </a:cubicBezTo>
                <a:cubicBezTo>
                  <a:pt x="621761" y="-31037"/>
                  <a:pt x="643948" y="27519"/>
                  <a:pt x="754695" y="0"/>
                </a:cubicBezTo>
                <a:cubicBezTo>
                  <a:pt x="863804" y="-17141"/>
                  <a:pt x="941019" y="21288"/>
                  <a:pt x="1096011" y="0"/>
                </a:cubicBezTo>
                <a:cubicBezTo>
                  <a:pt x="1216697" y="-32215"/>
                  <a:pt x="1296096" y="17277"/>
                  <a:pt x="1388568" y="0"/>
                </a:cubicBezTo>
                <a:cubicBezTo>
                  <a:pt x="1431056" y="-19711"/>
                  <a:pt x="1613459" y="38430"/>
                  <a:pt x="1729884" y="0"/>
                </a:cubicBezTo>
                <a:cubicBezTo>
                  <a:pt x="1802406" y="3936"/>
                  <a:pt x="1846004" y="50186"/>
                  <a:pt x="1834454" y="104569"/>
                </a:cubicBezTo>
                <a:cubicBezTo>
                  <a:pt x="1844769" y="205115"/>
                  <a:pt x="1822572" y="273349"/>
                  <a:pt x="1834454" y="322066"/>
                </a:cubicBezTo>
                <a:cubicBezTo>
                  <a:pt x="1855098" y="372775"/>
                  <a:pt x="1830135" y="469629"/>
                  <a:pt x="1834454" y="522832"/>
                </a:cubicBezTo>
                <a:cubicBezTo>
                  <a:pt x="1843957" y="585410"/>
                  <a:pt x="1778413" y="627126"/>
                  <a:pt x="1729884" y="627402"/>
                </a:cubicBezTo>
                <a:cubicBezTo>
                  <a:pt x="1584348" y="652620"/>
                  <a:pt x="1553582" y="613202"/>
                  <a:pt x="1388568" y="627402"/>
                </a:cubicBezTo>
                <a:cubicBezTo>
                  <a:pt x="1237520" y="645886"/>
                  <a:pt x="1172689" y="625641"/>
                  <a:pt x="1047252" y="627402"/>
                </a:cubicBezTo>
                <a:cubicBezTo>
                  <a:pt x="909538" y="642339"/>
                  <a:pt x="880199" y="608250"/>
                  <a:pt x="770948" y="627402"/>
                </a:cubicBezTo>
                <a:cubicBezTo>
                  <a:pt x="655570" y="649433"/>
                  <a:pt x="623515" y="602948"/>
                  <a:pt x="478391" y="627402"/>
                </a:cubicBezTo>
                <a:cubicBezTo>
                  <a:pt x="354578" y="628105"/>
                  <a:pt x="218664" y="614945"/>
                  <a:pt x="104569" y="627402"/>
                </a:cubicBezTo>
                <a:cubicBezTo>
                  <a:pt x="41998" y="648280"/>
                  <a:pt x="-10935" y="598258"/>
                  <a:pt x="0" y="522832"/>
                </a:cubicBezTo>
                <a:cubicBezTo>
                  <a:pt x="4145" y="452444"/>
                  <a:pt x="18298" y="378531"/>
                  <a:pt x="0" y="313701"/>
                </a:cubicBezTo>
                <a:cubicBezTo>
                  <a:pt x="-23604" y="255104"/>
                  <a:pt x="17005" y="185214"/>
                  <a:pt x="0" y="104569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94270326">
                  <a:custGeom>
                    <a:avLst/>
                    <a:gdLst>
                      <a:gd name="connsiteX0" fmla="*/ 0 w 3261252"/>
                      <a:gd name="connsiteY0" fmla="*/ 185901 h 1115381"/>
                      <a:gd name="connsiteX1" fmla="*/ 185901 w 3261252"/>
                      <a:gd name="connsiteY1" fmla="*/ 0 h 1115381"/>
                      <a:gd name="connsiteX2" fmla="*/ 792686 w 3261252"/>
                      <a:gd name="connsiteY2" fmla="*/ 0 h 1115381"/>
                      <a:gd name="connsiteX3" fmla="*/ 1341681 w 3261252"/>
                      <a:gd name="connsiteY3" fmla="*/ 0 h 1115381"/>
                      <a:gd name="connsiteX4" fmla="*/ 1948466 w 3261252"/>
                      <a:gd name="connsiteY4" fmla="*/ 0 h 1115381"/>
                      <a:gd name="connsiteX5" fmla="*/ 2468567 w 3261252"/>
                      <a:gd name="connsiteY5" fmla="*/ 0 h 1115381"/>
                      <a:gd name="connsiteX6" fmla="*/ 3075351 w 3261252"/>
                      <a:gd name="connsiteY6" fmla="*/ 0 h 1115381"/>
                      <a:gd name="connsiteX7" fmla="*/ 3261252 w 3261252"/>
                      <a:gd name="connsiteY7" fmla="*/ 185901 h 1115381"/>
                      <a:gd name="connsiteX8" fmla="*/ 3261252 w 3261252"/>
                      <a:gd name="connsiteY8" fmla="*/ 572562 h 1115381"/>
                      <a:gd name="connsiteX9" fmla="*/ 3261252 w 3261252"/>
                      <a:gd name="connsiteY9" fmla="*/ 929480 h 1115381"/>
                      <a:gd name="connsiteX10" fmla="*/ 3075351 w 3261252"/>
                      <a:gd name="connsiteY10" fmla="*/ 1115381 h 1115381"/>
                      <a:gd name="connsiteX11" fmla="*/ 2468567 w 3261252"/>
                      <a:gd name="connsiteY11" fmla="*/ 1115381 h 1115381"/>
                      <a:gd name="connsiteX12" fmla="*/ 1861782 w 3261252"/>
                      <a:gd name="connsiteY12" fmla="*/ 1115381 h 1115381"/>
                      <a:gd name="connsiteX13" fmla="*/ 1370575 w 3261252"/>
                      <a:gd name="connsiteY13" fmla="*/ 1115381 h 1115381"/>
                      <a:gd name="connsiteX14" fmla="*/ 850474 w 3261252"/>
                      <a:gd name="connsiteY14" fmla="*/ 1115381 h 1115381"/>
                      <a:gd name="connsiteX15" fmla="*/ 185901 w 3261252"/>
                      <a:gd name="connsiteY15" fmla="*/ 1115381 h 1115381"/>
                      <a:gd name="connsiteX16" fmla="*/ 0 w 3261252"/>
                      <a:gd name="connsiteY16" fmla="*/ 929480 h 1115381"/>
                      <a:gd name="connsiteX17" fmla="*/ 0 w 3261252"/>
                      <a:gd name="connsiteY17" fmla="*/ 557691 h 1115381"/>
                      <a:gd name="connsiteX18" fmla="*/ 0 w 3261252"/>
                      <a:gd name="connsiteY18" fmla="*/ 185901 h 1115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261252" h="1115381" fill="none" extrusionOk="0">
                        <a:moveTo>
                          <a:pt x="0" y="185901"/>
                        </a:moveTo>
                        <a:cubicBezTo>
                          <a:pt x="-3951" y="100475"/>
                          <a:pt x="72183" y="-17039"/>
                          <a:pt x="185901" y="0"/>
                        </a:cubicBezTo>
                        <a:cubicBezTo>
                          <a:pt x="352956" y="-14403"/>
                          <a:pt x="514526" y="67735"/>
                          <a:pt x="792686" y="0"/>
                        </a:cubicBezTo>
                        <a:cubicBezTo>
                          <a:pt x="1070847" y="-67735"/>
                          <a:pt x="1137885" y="37651"/>
                          <a:pt x="1341681" y="0"/>
                        </a:cubicBezTo>
                        <a:cubicBezTo>
                          <a:pt x="1545477" y="-37651"/>
                          <a:pt x="1730578" y="58630"/>
                          <a:pt x="1948466" y="0"/>
                        </a:cubicBezTo>
                        <a:cubicBezTo>
                          <a:pt x="2166354" y="-58630"/>
                          <a:pt x="2340488" y="17202"/>
                          <a:pt x="2468567" y="0"/>
                        </a:cubicBezTo>
                        <a:cubicBezTo>
                          <a:pt x="2596646" y="-17202"/>
                          <a:pt x="2848618" y="64760"/>
                          <a:pt x="3075351" y="0"/>
                        </a:cubicBezTo>
                        <a:cubicBezTo>
                          <a:pt x="3175798" y="5991"/>
                          <a:pt x="3275227" y="70511"/>
                          <a:pt x="3261252" y="185901"/>
                        </a:cubicBezTo>
                        <a:cubicBezTo>
                          <a:pt x="3305483" y="366487"/>
                          <a:pt x="3240922" y="480625"/>
                          <a:pt x="3261252" y="572562"/>
                        </a:cubicBezTo>
                        <a:cubicBezTo>
                          <a:pt x="3281582" y="664499"/>
                          <a:pt x="3252914" y="852417"/>
                          <a:pt x="3261252" y="929480"/>
                        </a:cubicBezTo>
                        <a:cubicBezTo>
                          <a:pt x="3275229" y="1038476"/>
                          <a:pt x="3184159" y="1111821"/>
                          <a:pt x="3075351" y="1115381"/>
                        </a:cubicBezTo>
                        <a:cubicBezTo>
                          <a:pt x="2816015" y="1152532"/>
                          <a:pt x="2758785" y="1088908"/>
                          <a:pt x="2468567" y="1115381"/>
                        </a:cubicBezTo>
                        <a:cubicBezTo>
                          <a:pt x="2178349" y="1141854"/>
                          <a:pt x="2097935" y="1091549"/>
                          <a:pt x="1861782" y="1115381"/>
                        </a:cubicBezTo>
                        <a:cubicBezTo>
                          <a:pt x="1625629" y="1139213"/>
                          <a:pt x="1567331" y="1083124"/>
                          <a:pt x="1370575" y="1115381"/>
                        </a:cubicBezTo>
                        <a:cubicBezTo>
                          <a:pt x="1173819" y="1147638"/>
                          <a:pt x="1098921" y="1072555"/>
                          <a:pt x="850474" y="1115381"/>
                        </a:cubicBezTo>
                        <a:cubicBezTo>
                          <a:pt x="602027" y="1158207"/>
                          <a:pt x="386260" y="1114599"/>
                          <a:pt x="185901" y="1115381"/>
                        </a:cubicBezTo>
                        <a:cubicBezTo>
                          <a:pt x="58589" y="1129368"/>
                          <a:pt x="-13102" y="1049776"/>
                          <a:pt x="0" y="929480"/>
                        </a:cubicBezTo>
                        <a:cubicBezTo>
                          <a:pt x="-20097" y="811739"/>
                          <a:pt x="36871" y="654009"/>
                          <a:pt x="0" y="557691"/>
                        </a:cubicBezTo>
                        <a:cubicBezTo>
                          <a:pt x="-36871" y="461373"/>
                          <a:pt x="32550" y="363767"/>
                          <a:pt x="0" y="185901"/>
                        </a:cubicBezTo>
                        <a:close/>
                      </a:path>
                      <a:path w="3261252" h="1115381" stroke="0" extrusionOk="0">
                        <a:moveTo>
                          <a:pt x="0" y="185901"/>
                        </a:moveTo>
                        <a:cubicBezTo>
                          <a:pt x="10071" y="104168"/>
                          <a:pt x="93503" y="-1537"/>
                          <a:pt x="185901" y="0"/>
                        </a:cubicBezTo>
                        <a:cubicBezTo>
                          <a:pt x="438804" y="-40220"/>
                          <a:pt x="556985" y="60617"/>
                          <a:pt x="792686" y="0"/>
                        </a:cubicBezTo>
                        <a:cubicBezTo>
                          <a:pt x="1028387" y="-60617"/>
                          <a:pt x="1088386" y="6060"/>
                          <a:pt x="1283892" y="0"/>
                        </a:cubicBezTo>
                        <a:cubicBezTo>
                          <a:pt x="1479398" y="-6060"/>
                          <a:pt x="1560936" y="10999"/>
                          <a:pt x="1832888" y="0"/>
                        </a:cubicBezTo>
                        <a:cubicBezTo>
                          <a:pt x="2104840" y="-10999"/>
                          <a:pt x="2155204" y="5612"/>
                          <a:pt x="2410778" y="0"/>
                        </a:cubicBezTo>
                        <a:cubicBezTo>
                          <a:pt x="2666352" y="-5612"/>
                          <a:pt x="2836058" y="48854"/>
                          <a:pt x="3075351" y="0"/>
                        </a:cubicBezTo>
                        <a:cubicBezTo>
                          <a:pt x="3167687" y="7608"/>
                          <a:pt x="3237258" y="69667"/>
                          <a:pt x="3261252" y="185901"/>
                        </a:cubicBezTo>
                        <a:cubicBezTo>
                          <a:pt x="3268438" y="369571"/>
                          <a:pt x="3244918" y="463588"/>
                          <a:pt x="3261252" y="572562"/>
                        </a:cubicBezTo>
                        <a:cubicBezTo>
                          <a:pt x="3277586" y="681536"/>
                          <a:pt x="3236866" y="756572"/>
                          <a:pt x="3261252" y="929480"/>
                        </a:cubicBezTo>
                        <a:cubicBezTo>
                          <a:pt x="3250519" y="1043247"/>
                          <a:pt x="3159757" y="1108332"/>
                          <a:pt x="3075351" y="1115381"/>
                        </a:cubicBezTo>
                        <a:cubicBezTo>
                          <a:pt x="2799100" y="1129422"/>
                          <a:pt x="2669090" y="1110575"/>
                          <a:pt x="2497461" y="1115381"/>
                        </a:cubicBezTo>
                        <a:cubicBezTo>
                          <a:pt x="2325832" y="1120187"/>
                          <a:pt x="2218548" y="1089330"/>
                          <a:pt x="1977360" y="1115381"/>
                        </a:cubicBezTo>
                        <a:cubicBezTo>
                          <a:pt x="1736172" y="1141432"/>
                          <a:pt x="1653114" y="1053562"/>
                          <a:pt x="1428364" y="1115381"/>
                        </a:cubicBezTo>
                        <a:cubicBezTo>
                          <a:pt x="1203614" y="1177200"/>
                          <a:pt x="1100652" y="1061714"/>
                          <a:pt x="850475" y="1115381"/>
                        </a:cubicBezTo>
                        <a:cubicBezTo>
                          <a:pt x="600298" y="1169048"/>
                          <a:pt x="418107" y="1095512"/>
                          <a:pt x="185901" y="1115381"/>
                        </a:cubicBezTo>
                        <a:cubicBezTo>
                          <a:pt x="92227" y="1114772"/>
                          <a:pt x="15230" y="1009803"/>
                          <a:pt x="0" y="929480"/>
                        </a:cubicBezTo>
                        <a:cubicBezTo>
                          <a:pt x="-38207" y="822748"/>
                          <a:pt x="30447" y="736823"/>
                          <a:pt x="0" y="579998"/>
                        </a:cubicBezTo>
                        <a:cubicBezTo>
                          <a:pt x="-30447" y="423173"/>
                          <a:pt x="2856" y="301642"/>
                          <a:pt x="0" y="185901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US" sz="105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2067345" y="3510266"/>
            <a:ext cx="4834801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784"/>
            <a:r>
              <a:rPr lang="en-US" sz="1050" b="1" dirty="0">
                <a:ln w="0"/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 </a:t>
            </a:r>
          </a:p>
          <a:p>
            <a:pPr algn="ctr" defTabSz="685784"/>
            <a:r>
              <a:rPr lang="en-US" sz="2100" b="1" dirty="0">
                <a:ln w="0"/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stay in your </a:t>
            </a:r>
          </a:p>
          <a:p>
            <a:pPr algn="ctr" defTabSz="685784"/>
            <a:r>
              <a:rPr lang="en-US" sz="2100" b="1" dirty="0">
                <a:ln w="0"/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5648555" y="3694711"/>
            <a:ext cx="2157474" cy="600164"/>
          </a:xfrm>
          <a:custGeom>
            <a:avLst/>
            <a:gdLst>
              <a:gd name="connsiteX0" fmla="*/ 0 w 2157474"/>
              <a:gd name="connsiteY0" fmla="*/ 100029 h 600164"/>
              <a:gd name="connsiteX1" fmla="*/ 100029 w 2157474"/>
              <a:gd name="connsiteY1" fmla="*/ 0 h 600164"/>
              <a:gd name="connsiteX2" fmla="*/ 406690 w 2157474"/>
              <a:gd name="connsiteY2" fmla="*/ 0 h 600164"/>
              <a:gd name="connsiteX3" fmla="*/ 752501 w 2157474"/>
              <a:gd name="connsiteY3" fmla="*/ 0 h 600164"/>
              <a:gd name="connsiteX4" fmla="*/ 1098311 w 2157474"/>
              <a:gd name="connsiteY4" fmla="*/ 0 h 600164"/>
              <a:gd name="connsiteX5" fmla="*/ 1385398 w 2157474"/>
              <a:gd name="connsiteY5" fmla="*/ 0 h 600164"/>
              <a:gd name="connsiteX6" fmla="*/ 1731208 w 2157474"/>
              <a:gd name="connsiteY6" fmla="*/ 0 h 600164"/>
              <a:gd name="connsiteX7" fmla="*/ 2057444 w 2157474"/>
              <a:gd name="connsiteY7" fmla="*/ 0 h 600164"/>
              <a:gd name="connsiteX8" fmla="*/ 2157474 w 2157474"/>
              <a:gd name="connsiteY8" fmla="*/ 100029 h 600164"/>
              <a:gd name="connsiteX9" fmla="*/ 2157474 w 2157474"/>
              <a:gd name="connsiteY9" fmla="*/ 292080 h 600164"/>
              <a:gd name="connsiteX10" fmla="*/ 2157474 w 2157474"/>
              <a:gd name="connsiteY10" fmla="*/ 500134 h 600164"/>
              <a:gd name="connsiteX11" fmla="*/ 2057444 w 2157474"/>
              <a:gd name="connsiteY11" fmla="*/ 600164 h 600164"/>
              <a:gd name="connsiteX12" fmla="*/ 1750783 w 2157474"/>
              <a:gd name="connsiteY12" fmla="*/ 600164 h 600164"/>
              <a:gd name="connsiteX13" fmla="*/ 1444121 w 2157474"/>
              <a:gd name="connsiteY13" fmla="*/ 600164 h 600164"/>
              <a:gd name="connsiteX14" fmla="*/ 1157033 w 2157474"/>
              <a:gd name="connsiteY14" fmla="*/ 600164 h 600164"/>
              <a:gd name="connsiteX15" fmla="*/ 791649 w 2157474"/>
              <a:gd name="connsiteY15" fmla="*/ 600164 h 600164"/>
              <a:gd name="connsiteX16" fmla="*/ 445839 w 2157474"/>
              <a:gd name="connsiteY16" fmla="*/ 600164 h 600164"/>
              <a:gd name="connsiteX17" fmla="*/ 100029 w 2157474"/>
              <a:gd name="connsiteY17" fmla="*/ 600164 h 600164"/>
              <a:gd name="connsiteX18" fmla="*/ 0 w 2157474"/>
              <a:gd name="connsiteY18" fmla="*/ 500134 h 600164"/>
              <a:gd name="connsiteX19" fmla="*/ 0 w 2157474"/>
              <a:gd name="connsiteY19" fmla="*/ 296081 h 600164"/>
              <a:gd name="connsiteX20" fmla="*/ 0 w 2157474"/>
              <a:gd name="connsiteY20" fmla="*/ 100029 h 600164"/>
              <a:gd name="connsiteX0" fmla="*/ 0 w 2157474"/>
              <a:gd name="connsiteY0" fmla="*/ 100029 h 600164"/>
              <a:gd name="connsiteX1" fmla="*/ 100029 w 2157474"/>
              <a:gd name="connsiteY1" fmla="*/ 0 h 600164"/>
              <a:gd name="connsiteX2" fmla="*/ 426265 w 2157474"/>
              <a:gd name="connsiteY2" fmla="*/ 0 h 600164"/>
              <a:gd name="connsiteX3" fmla="*/ 752501 w 2157474"/>
              <a:gd name="connsiteY3" fmla="*/ 0 h 600164"/>
              <a:gd name="connsiteX4" fmla="*/ 1020014 w 2157474"/>
              <a:gd name="connsiteY4" fmla="*/ 0 h 600164"/>
              <a:gd name="connsiteX5" fmla="*/ 1287527 w 2157474"/>
              <a:gd name="connsiteY5" fmla="*/ 0 h 600164"/>
              <a:gd name="connsiteX6" fmla="*/ 1613763 w 2157474"/>
              <a:gd name="connsiteY6" fmla="*/ 0 h 600164"/>
              <a:gd name="connsiteX7" fmla="*/ 2057444 w 2157474"/>
              <a:gd name="connsiteY7" fmla="*/ 0 h 600164"/>
              <a:gd name="connsiteX8" fmla="*/ 2157474 w 2157474"/>
              <a:gd name="connsiteY8" fmla="*/ 100029 h 600164"/>
              <a:gd name="connsiteX9" fmla="*/ 2157474 w 2157474"/>
              <a:gd name="connsiteY9" fmla="*/ 292080 h 600164"/>
              <a:gd name="connsiteX10" fmla="*/ 2157474 w 2157474"/>
              <a:gd name="connsiteY10" fmla="*/ 500134 h 600164"/>
              <a:gd name="connsiteX11" fmla="*/ 2057444 w 2157474"/>
              <a:gd name="connsiteY11" fmla="*/ 600164 h 600164"/>
              <a:gd name="connsiteX12" fmla="*/ 1692060 w 2157474"/>
              <a:gd name="connsiteY12" fmla="*/ 600164 h 600164"/>
              <a:gd name="connsiteX13" fmla="*/ 1326676 w 2157474"/>
              <a:gd name="connsiteY13" fmla="*/ 600164 h 600164"/>
              <a:gd name="connsiteX14" fmla="*/ 1020014 w 2157474"/>
              <a:gd name="connsiteY14" fmla="*/ 600164 h 600164"/>
              <a:gd name="connsiteX15" fmla="*/ 732926 w 2157474"/>
              <a:gd name="connsiteY15" fmla="*/ 600164 h 600164"/>
              <a:gd name="connsiteX16" fmla="*/ 387117 w 2157474"/>
              <a:gd name="connsiteY16" fmla="*/ 600164 h 600164"/>
              <a:gd name="connsiteX17" fmla="*/ 100029 w 2157474"/>
              <a:gd name="connsiteY17" fmla="*/ 600164 h 600164"/>
              <a:gd name="connsiteX18" fmla="*/ 0 w 2157474"/>
              <a:gd name="connsiteY18" fmla="*/ 500134 h 600164"/>
              <a:gd name="connsiteX19" fmla="*/ 0 w 2157474"/>
              <a:gd name="connsiteY19" fmla="*/ 312084 h 600164"/>
              <a:gd name="connsiteX20" fmla="*/ 0 w 2157474"/>
              <a:gd name="connsiteY20" fmla="*/ 100029 h 60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57474" h="600164" fill="none" extrusionOk="0">
                <a:moveTo>
                  <a:pt x="0" y="100029"/>
                </a:moveTo>
                <a:cubicBezTo>
                  <a:pt x="-4853" y="55938"/>
                  <a:pt x="28833" y="-3005"/>
                  <a:pt x="100029" y="0"/>
                </a:cubicBezTo>
                <a:cubicBezTo>
                  <a:pt x="220616" y="-45870"/>
                  <a:pt x="257352" y="33938"/>
                  <a:pt x="406690" y="0"/>
                </a:cubicBezTo>
                <a:cubicBezTo>
                  <a:pt x="544517" y="-24531"/>
                  <a:pt x="579353" y="31236"/>
                  <a:pt x="752501" y="0"/>
                </a:cubicBezTo>
                <a:cubicBezTo>
                  <a:pt x="930103" y="-22880"/>
                  <a:pt x="958674" y="16613"/>
                  <a:pt x="1098311" y="0"/>
                </a:cubicBezTo>
                <a:cubicBezTo>
                  <a:pt x="1227879" y="3399"/>
                  <a:pt x="1313436" y="5615"/>
                  <a:pt x="1385398" y="0"/>
                </a:cubicBezTo>
                <a:cubicBezTo>
                  <a:pt x="1485443" y="5586"/>
                  <a:pt x="1540182" y="39831"/>
                  <a:pt x="1731208" y="0"/>
                </a:cubicBezTo>
                <a:cubicBezTo>
                  <a:pt x="1881462" y="-36373"/>
                  <a:pt x="1983010" y="39269"/>
                  <a:pt x="2057444" y="0"/>
                </a:cubicBezTo>
                <a:cubicBezTo>
                  <a:pt x="2115912" y="-5966"/>
                  <a:pt x="2161675" y="44612"/>
                  <a:pt x="2157474" y="100029"/>
                </a:cubicBezTo>
                <a:cubicBezTo>
                  <a:pt x="2166659" y="180407"/>
                  <a:pt x="2131434" y="211436"/>
                  <a:pt x="2157474" y="292080"/>
                </a:cubicBezTo>
                <a:cubicBezTo>
                  <a:pt x="2164699" y="378285"/>
                  <a:pt x="2146165" y="430576"/>
                  <a:pt x="2157474" y="500134"/>
                </a:cubicBezTo>
                <a:cubicBezTo>
                  <a:pt x="2173398" y="551456"/>
                  <a:pt x="2114661" y="595461"/>
                  <a:pt x="2057444" y="600164"/>
                </a:cubicBezTo>
                <a:cubicBezTo>
                  <a:pt x="1912286" y="599006"/>
                  <a:pt x="1881372" y="583666"/>
                  <a:pt x="1750783" y="600164"/>
                </a:cubicBezTo>
                <a:cubicBezTo>
                  <a:pt x="1615124" y="609716"/>
                  <a:pt x="1514658" y="587680"/>
                  <a:pt x="1444121" y="600164"/>
                </a:cubicBezTo>
                <a:cubicBezTo>
                  <a:pt x="1347581" y="602900"/>
                  <a:pt x="1229432" y="575331"/>
                  <a:pt x="1157033" y="600164"/>
                </a:cubicBezTo>
                <a:cubicBezTo>
                  <a:pt x="1101168" y="636738"/>
                  <a:pt x="930451" y="573111"/>
                  <a:pt x="791649" y="600164"/>
                </a:cubicBezTo>
                <a:cubicBezTo>
                  <a:pt x="658098" y="621014"/>
                  <a:pt x="532141" y="589117"/>
                  <a:pt x="445839" y="600164"/>
                </a:cubicBezTo>
                <a:cubicBezTo>
                  <a:pt x="340647" y="620924"/>
                  <a:pt x="260616" y="580708"/>
                  <a:pt x="100029" y="600164"/>
                </a:cubicBezTo>
                <a:cubicBezTo>
                  <a:pt x="40165" y="586640"/>
                  <a:pt x="15506" y="542204"/>
                  <a:pt x="0" y="500134"/>
                </a:cubicBezTo>
                <a:cubicBezTo>
                  <a:pt x="-24382" y="440699"/>
                  <a:pt x="21840" y="375779"/>
                  <a:pt x="0" y="296081"/>
                </a:cubicBezTo>
                <a:cubicBezTo>
                  <a:pt x="-14238" y="204979"/>
                  <a:pt x="40205" y="162206"/>
                  <a:pt x="0" y="100029"/>
                </a:cubicBezTo>
                <a:close/>
              </a:path>
              <a:path w="2157474" h="600164" stroke="0" extrusionOk="0">
                <a:moveTo>
                  <a:pt x="0" y="100029"/>
                </a:moveTo>
                <a:cubicBezTo>
                  <a:pt x="3254" y="30336"/>
                  <a:pt x="48924" y="15845"/>
                  <a:pt x="100029" y="0"/>
                </a:cubicBezTo>
                <a:cubicBezTo>
                  <a:pt x="215042" y="-41806"/>
                  <a:pt x="286724" y="9413"/>
                  <a:pt x="426265" y="0"/>
                </a:cubicBezTo>
                <a:cubicBezTo>
                  <a:pt x="584933" y="-862"/>
                  <a:pt x="670490" y="5580"/>
                  <a:pt x="752501" y="0"/>
                </a:cubicBezTo>
                <a:cubicBezTo>
                  <a:pt x="835441" y="1915"/>
                  <a:pt x="908681" y="19026"/>
                  <a:pt x="1020014" y="0"/>
                </a:cubicBezTo>
                <a:cubicBezTo>
                  <a:pt x="1136019" y="-8430"/>
                  <a:pt x="1197129" y="20561"/>
                  <a:pt x="1287527" y="0"/>
                </a:cubicBezTo>
                <a:cubicBezTo>
                  <a:pt x="1371727" y="-16494"/>
                  <a:pt x="1523873" y="6106"/>
                  <a:pt x="1613763" y="0"/>
                </a:cubicBezTo>
                <a:cubicBezTo>
                  <a:pt x="1687488" y="-15485"/>
                  <a:pt x="1891495" y="36443"/>
                  <a:pt x="2057444" y="0"/>
                </a:cubicBezTo>
                <a:cubicBezTo>
                  <a:pt x="2115498" y="6075"/>
                  <a:pt x="2143822" y="47289"/>
                  <a:pt x="2157474" y="100029"/>
                </a:cubicBezTo>
                <a:cubicBezTo>
                  <a:pt x="2169507" y="193222"/>
                  <a:pt x="2148832" y="241880"/>
                  <a:pt x="2157474" y="292080"/>
                </a:cubicBezTo>
                <a:cubicBezTo>
                  <a:pt x="2157265" y="333635"/>
                  <a:pt x="2143529" y="433558"/>
                  <a:pt x="2157474" y="500134"/>
                </a:cubicBezTo>
                <a:cubicBezTo>
                  <a:pt x="2151500" y="562320"/>
                  <a:pt x="2114555" y="586782"/>
                  <a:pt x="2057444" y="600164"/>
                </a:cubicBezTo>
                <a:cubicBezTo>
                  <a:pt x="1915495" y="618938"/>
                  <a:pt x="1793409" y="563714"/>
                  <a:pt x="1692060" y="600164"/>
                </a:cubicBezTo>
                <a:cubicBezTo>
                  <a:pt x="1585110" y="621026"/>
                  <a:pt x="1455470" y="583667"/>
                  <a:pt x="1326676" y="600164"/>
                </a:cubicBezTo>
                <a:cubicBezTo>
                  <a:pt x="1189001" y="655661"/>
                  <a:pt x="1103425" y="593596"/>
                  <a:pt x="1020014" y="600164"/>
                </a:cubicBezTo>
                <a:cubicBezTo>
                  <a:pt x="929111" y="628504"/>
                  <a:pt x="797439" y="589288"/>
                  <a:pt x="732926" y="600164"/>
                </a:cubicBezTo>
                <a:cubicBezTo>
                  <a:pt x="651330" y="616984"/>
                  <a:pt x="540532" y="581039"/>
                  <a:pt x="387117" y="600164"/>
                </a:cubicBezTo>
                <a:cubicBezTo>
                  <a:pt x="224192" y="624733"/>
                  <a:pt x="178685" y="580347"/>
                  <a:pt x="100029" y="600164"/>
                </a:cubicBezTo>
                <a:cubicBezTo>
                  <a:pt x="36317" y="608612"/>
                  <a:pt x="-11860" y="554937"/>
                  <a:pt x="0" y="500134"/>
                </a:cubicBezTo>
                <a:cubicBezTo>
                  <a:pt x="-4462" y="425916"/>
                  <a:pt x="20885" y="395455"/>
                  <a:pt x="0" y="312084"/>
                </a:cubicBezTo>
                <a:cubicBezTo>
                  <a:pt x="-15217" y="226076"/>
                  <a:pt x="-1127" y="149237"/>
                  <a:pt x="0" y="100029"/>
                </a:cubicBezTo>
                <a:close/>
              </a:path>
              <a:path w="2157474" h="600164" fill="none" stroke="0" extrusionOk="0">
                <a:moveTo>
                  <a:pt x="0" y="100029"/>
                </a:moveTo>
                <a:cubicBezTo>
                  <a:pt x="5947" y="33237"/>
                  <a:pt x="46117" y="10069"/>
                  <a:pt x="100029" y="0"/>
                </a:cubicBezTo>
                <a:cubicBezTo>
                  <a:pt x="224776" y="-31280"/>
                  <a:pt x="266302" y="38314"/>
                  <a:pt x="406690" y="0"/>
                </a:cubicBezTo>
                <a:cubicBezTo>
                  <a:pt x="547888" y="-34703"/>
                  <a:pt x="596193" y="26384"/>
                  <a:pt x="752501" y="0"/>
                </a:cubicBezTo>
                <a:cubicBezTo>
                  <a:pt x="909874" y="-17115"/>
                  <a:pt x="968492" y="5370"/>
                  <a:pt x="1098311" y="0"/>
                </a:cubicBezTo>
                <a:cubicBezTo>
                  <a:pt x="1239393" y="-5923"/>
                  <a:pt x="1323655" y="7234"/>
                  <a:pt x="1385398" y="0"/>
                </a:cubicBezTo>
                <a:cubicBezTo>
                  <a:pt x="1478432" y="-750"/>
                  <a:pt x="1591173" y="4320"/>
                  <a:pt x="1731208" y="0"/>
                </a:cubicBezTo>
                <a:cubicBezTo>
                  <a:pt x="1889689" y="-31826"/>
                  <a:pt x="1983738" y="48918"/>
                  <a:pt x="2057444" y="0"/>
                </a:cubicBezTo>
                <a:cubicBezTo>
                  <a:pt x="2103981" y="13337"/>
                  <a:pt x="2146168" y="50318"/>
                  <a:pt x="2157474" y="100029"/>
                </a:cubicBezTo>
                <a:cubicBezTo>
                  <a:pt x="2177486" y="170731"/>
                  <a:pt x="2137663" y="202069"/>
                  <a:pt x="2157474" y="292080"/>
                </a:cubicBezTo>
                <a:cubicBezTo>
                  <a:pt x="2166203" y="378797"/>
                  <a:pt x="2145199" y="423944"/>
                  <a:pt x="2157474" y="500134"/>
                </a:cubicBezTo>
                <a:cubicBezTo>
                  <a:pt x="2157203" y="545331"/>
                  <a:pt x="2123144" y="584484"/>
                  <a:pt x="2057444" y="600164"/>
                </a:cubicBezTo>
                <a:cubicBezTo>
                  <a:pt x="1922196" y="589152"/>
                  <a:pt x="1887568" y="582819"/>
                  <a:pt x="1750783" y="600164"/>
                </a:cubicBezTo>
                <a:cubicBezTo>
                  <a:pt x="1621028" y="619814"/>
                  <a:pt x="1530906" y="606405"/>
                  <a:pt x="1444121" y="600164"/>
                </a:cubicBezTo>
                <a:cubicBezTo>
                  <a:pt x="1354646" y="619845"/>
                  <a:pt x="1227480" y="589749"/>
                  <a:pt x="1157033" y="600164"/>
                </a:cubicBezTo>
                <a:cubicBezTo>
                  <a:pt x="1100061" y="606237"/>
                  <a:pt x="894479" y="555047"/>
                  <a:pt x="791649" y="600164"/>
                </a:cubicBezTo>
                <a:cubicBezTo>
                  <a:pt x="647570" y="655350"/>
                  <a:pt x="527098" y="566969"/>
                  <a:pt x="445839" y="600164"/>
                </a:cubicBezTo>
                <a:cubicBezTo>
                  <a:pt x="360933" y="610553"/>
                  <a:pt x="265080" y="579532"/>
                  <a:pt x="100029" y="600164"/>
                </a:cubicBezTo>
                <a:cubicBezTo>
                  <a:pt x="43169" y="598458"/>
                  <a:pt x="3195" y="542750"/>
                  <a:pt x="0" y="500134"/>
                </a:cubicBezTo>
                <a:cubicBezTo>
                  <a:pt x="-9190" y="447543"/>
                  <a:pt x="-4653" y="376642"/>
                  <a:pt x="0" y="296081"/>
                </a:cubicBezTo>
                <a:cubicBezTo>
                  <a:pt x="-14996" y="231656"/>
                  <a:pt x="5095" y="160670"/>
                  <a:pt x="0" y="100029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546494482">
                  <a:custGeom>
                    <a:avLst/>
                    <a:gdLst>
                      <a:gd name="connsiteX0" fmla="*/ 0 w 3835509"/>
                      <a:gd name="connsiteY0" fmla="*/ 177830 h 1066959"/>
                      <a:gd name="connsiteX1" fmla="*/ 177830 w 3835509"/>
                      <a:gd name="connsiteY1" fmla="*/ 0 h 1066959"/>
                      <a:gd name="connsiteX2" fmla="*/ 723006 w 3835509"/>
                      <a:gd name="connsiteY2" fmla="*/ 0 h 1066959"/>
                      <a:gd name="connsiteX3" fmla="*/ 1337780 w 3835509"/>
                      <a:gd name="connsiteY3" fmla="*/ 0 h 1066959"/>
                      <a:gd name="connsiteX4" fmla="*/ 1952553 w 3835509"/>
                      <a:gd name="connsiteY4" fmla="*/ 0 h 1066959"/>
                      <a:gd name="connsiteX5" fmla="*/ 2462931 w 3835509"/>
                      <a:gd name="connsiteY5" fmla="*/ 0 h 1066959"/>
                      <a:gd name="connsiteX6" fmla="*/ 3077704 w 3835509"/>
                      <a:gd name="connsiteY6" fmla="*/ 0 h 1066959"/>
                      <a:gd name="connsiteX7" fmla="*/ 3657679 w 3835509"/>
                      <a:gd name="connsiteY7" fmla="*/ 0 h 1066959"/>
                      <a:gd name="connsiteX8" fmla="*/ 3835509 w 3835509"/>
                      <a:gd name="connsiteY8" fmla="*/ 177830 h 1066959"/>
                      <a:gd name="connsiteX9" fmla="*/ 3835509 w 3835509"/>
                      <a:gd name="connsiteY9" fmla="*/ 519254 h 1066959"/>
                      <a:gd name="connsiteX10" fmla="*/ 3835509 w 3835509"/>
                      <a:gd name="connsiteY10" fmla="*/ 889129 h 1066959"/>
                      <a:gd name="connsiteX11" fmla="*/ 3657679 w 3835509"/>
                      <a:gd name="connsiteY11" fmla="*/ 1066959 h 1066959"/>
                      <a:gd name="connsiteX12" fmla="*/ 3112503 w 3835509"/>
                      <a:gd name="connsiteY12" fmla="*/ 1066959 h 1066959"/>
                      <a:gd name="connsiteX13" fmla="*/ 2567326 w 3835509"/>
                      <a:gd name="connsiteY13" fmla="*/ 1066959 h 1066959"/>
                      <a:gd name="connsiteX14" fmla="*/ 2056948 w 3835509"/>
                      <a:gd name="connsiteY14" fmla="*/ 1066959 h 1066959"/>
                      <a:gd name="connsiteX15" fmla="*/ 1407377 w 3835509"/>
                      <a:gd name="connsiteY15" fmla="*/ 1066959 h 1066959"/>
                      <a:gd name="connsiteX16" fmla="*/ 792603 w 3835509"/>
                      <a:gd name="connsiteY16" fmla="*/ 1066959 h 1066959"/>
                      <a:gd name="connsiteX17" fmla="*/ 177830 w 3835509"/>
                      <a:gd name="connsiteY17" fmla="*/ 1066959 h 1066959"/>
                      <a:gd name="connsiteX18" fmla="*/ 0 w 3835509"/>
                      <a:gd name="connsiteY18" fmla="*/ 889129 h 1066959"/>
                      <a:gd name="connsiteX19" fmla="*/ 0 w 3835509"/>
                      <a:gd name="connsiteY19" fmla="*/ 526367 h 1066959"/>
                      <a:gd name="connsiteX20" fmla="*/ 0 w 3835509"/>
                      <a:gd name="connsiteY20" fmla="*/ 177830 h 106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35509" h="1066959" fill="none" extrusionOk="0">
                        <a:moveTo>
                          <a:pt x="0" y="177830"/>
                        </a:moveTo>
                        <a:cubicBezTo>
                          <a:pt x="1695" y="88247"/>
                          <a:pt x="57505" y="-1632"/>
                          <a:pt x="177830" y="0"/>
                        </a:cubicBezTo>
                        <a:cubicBezTo>
                          <a:pt x="402404" y="-63989"/>
                          <a:pt x="472062" y="57750"/>
                          <a:pt x="723006" y="0"/>
                        </a:cubicBezTo>
                        <a:cubicBezTo>
                          <a:pt x="973950" y="-57750"/>
                          <a:pt x="1047434" y="57235"/>
                          <a:pt x="1337780" y="0"/>
                        </a:cubicBezTo>
                        <a:cubicBezTo>
                          <a:pt x="1628126" y="-57235"/>
                          <a:pt x="1709044" y="19131"/>
                          <a:pt x="1952553" y="0"/>
                        </a:cubicBezTo>
                        <a:cubicBezTo>
                          <a:pt x="2196062" y="-19131"/>
                          <a:pt x="2333495" y="7700"/>
                          <a:pt x="2462931" y="0"/>
                        </a:cubicBezTo>
                        <a:cubicBezTo>
                          <a:pt x="2592367" y="-7700"/>
                          <a:pt x="2799930" y="59172"/>
                          <a:pt x="3077704" y="0"/>
                        </a:cubicBezTo>
                        <a:cubicBezTo>
                          <a:pt x="3355478" y="-59172"/>
                          <a:pt x="3529436" y="69358"/>
                          <a:pt x="3657679" y="0"/>
                        </a:cubicBezTo>
                        <a:cubicBezTo>
                          <a:pt x="3754287" y="3069"/>
                          <a:pt x="3839709" y="85996"/>
                          <a:pt x="3835509" y="177830"/>
                        </a:cubicBezTo>
                        <a:cubicBezTo>
                          <a:pt x="3869600" y="301981"/>
                          <a:pt x="3810829" y="367918"/>
                          <a:pt x="3835509" y="519254"/>
                        </a:cubicBezTo>
                        <a:cubicBezTo>
                          <a:pt x="3860189" y="670590"/>
                          <a:pt x="3813015" y="758331"/>
                          <a:pt x="3835509" y="889129"/>
                        </a:cubicBezTo>
                        <a:cubicBezTo>
                          <a:pt x="3845933" y="967910"/>
                          <a:pt x="3758954" y="1060697"/>
                          <a:pt x="3657679" y="1066959"/>
                        </a:cubicBezTo>
                        <a:cubicBezTo>
                          <a:pt x="3421830" y="1068509"/>
                          <a:pt x="3348726" y="1025299"/>
                          <a:pt x="3112503" y="1066959"/>
                        </a:cubicBezTo>
                        <a:cubicBezTo>
                          <a:pt x="2876280" y="1108619"/>
                          <a:pt x="2736613" y="1053904"/>
                          <a:pt x="2567326" y="1066959"/>
                        </a:cubicBezTo>
                        <a:cubicBezTo>
                          <a:pt x="2398039" y="1080014"/>
                          <a:pt x="2178714" y="1048406"/>
                          <a:pt x="2056948" y="1066959"/>
                        </a:cubicBezTo>
                        <a:cubicBezTo>
                          <a:pt x="1935182" y="1085512"/>
                          <a:pt x="1659378" y="1009440"/>
                          <a:pt x="1407377" y="1066959"/>
                        </a:cubicBezTo>
                        <a:cubicBezTo>
                          <a:pt x="1155376" y="1124478"/>
                          <a:pt x="971314" y="1036986"/>
                          <a:pt x="792603" y="1066959"/>
                        </a:cubicBezTo>
                        <a:cubicBezTo>
                          <a:pt x="613892" y="1096932"/>
                          <a:pt x="455391" y="1048960"/>
                          <a:pt x="177830" y="1066959"/>
                        </a:cubicBezTo>
                        <a:cubicBezTo>
                          <a:pt x="73406" y="1045218"/>
                          <a:pt x="6523" y="963302"/>
                          <a:pt x="0" y="889129"/>
                        </a:cubicBezTo>
                        <a:cubicBezTo>
                          <a:pt x="-19477" y="779650"/>
                          <a:pt x="26078" y="672122"/>
                          <a:pt x="0" y="526367"/>
                        </a:cubicBezTo>
                        <a:cubicBezTo>
                          <a:pt x="-26078" y="380612"/>
                          <a:pt x="38246" y="283721"/>
                          <a:pt x="0" y="177830"/>
                        </a:cubicBezTo>
                        <a:close/>
                      </a:path>
                      <a:path w="3835509" h="1066959" stroke="0" extrusionOk="0">
                        <a:moveTo>
                          <a:pt x="0" y="177830"/>
                        </a:moveTo>
                        <a:cubicBezTo>
                          <a:pt x="5612" y="61186"/>
                          <a:pt x="85747" y="4890"/>
                          <a:pt x="177830" y="0"/>
                        </a:cubicBezTo>
                        <a:cubicBezTo>
                          <a:pt x="359951" y="-49258"/>
                          <a:pt x="485471" y="12927"/>
                          <a:pt x="757805" y="0"/>
                        </a:cubicBezTo>
                        <a:cubicBezTo>
                          <a:pt x="1030139" y="-12927"/>
                          <a:pt x="1202870" y="20214"/>
                          <a:pt x="1337780" y="0"/>
                        </a:cubicBezTo>
                        <a:cubicBezTo>
                          <a:pt x="1472690" y="-20214"/>
                          <a:pt x="1630508" y="42973"/>
                          <a:pt x="1813359" y="0"/>
                        </a:cubicBezTo>
                        <a:cubicBezTo>
                          <a:pt x="1996210" y="-42973"/>
                          <a:pt x="2111460" y="40264"/>
                          <a:pt x="2288938" y="0"/>
                        </a:cubicBezTo>
                        <a:cubicBezTo>
                          <a:pt x="2466416" y="-40264"/>
                          <a:pt x="2723751" y="35041"/>
                          <a:pt x="2868913" y="0"/>
                        </a:cubicBezTo>
                        <a:cubicBezTo>
                          <a:pt x="3014076" y="-35041"/>
                          <a:pt x="3397544" y="48495"/>
                          <a:pt x="3657679" y="0"/>
                        </a:cubicBezTo>
                        <a:cubicBezTo>
                          <a:pt x="3765263" y="6124"/>
                          <a:pt x="3834941" y="83203"/>
                          <a:pt x="3835509" y="177830"/>
                        </a:cubicBezTo>
                        <a:cubicBezTo>
                          <a:pt x="3862271" y="346470"/>
                          <a:pt x="3818624" y="449180"/>
                          <a:pt x="3835509" y="519254"/>
                        </a:cubicBezTo>
                        <a:cubicBezTo>
                          <a:pt x="3852394" y="589328"/>
                          <a:pt x="3793949" y="758682"/>
                          <a:pt x="3835509" y="889129"/>
                        </a:cubicBezTo>
                        <a:cubicBezTo>
                          <a:pt x="3833359" y="988006"/>
                          <a:pt x="3758583" y="1048354"/>
                          <a:pt x="3657679" y="1066959"/>
                        </a:cubicBezTo>
                        <a:cubicBezTo>
                          <a:pt x="3440132" y="1079044"/>
                          <a:pt x="3194041" y="1025326"/>
                          <a:pt x="3008107" y="1066959"/>
                        </a:cubicBezTo>
                        <a:cubicBezTo>
                          <a:pt x="2822173" y="1108592"/>
                          <a:pt x="2630554" y="993355"/>
                          <a:pt x="2358535" y="1066959"/>
                        </a:cubicBezTo>
                        <a:cubicBezTo>
                          <a:pt x="2086516" y="1140563"/>
                          <a:pt x="1966073" y="1037333"/>
                          <a:pt x="1813359" y="1066959"/>
                        </a:cubicBezTo>
                        <a:cubicBezTo>
                          <a:pt x="1660645" y="1096585"/>
                          <a:pt x="1427301" y="1044049"/>
                          <a:pt x="1302981" y="1066959"/>
                        </a:cubicBezTo>
                        <a:cubicBezTo>
                          <a:pt x="1178661" y="1089869"/>
                          <a:pt x="963130" y="1010608"/>
                          <a:pt x="688208" y="1066959"/>
                        </a:cubicBezTo>
                        <a:cubicBezTo>
                          <a:pt x="413286" y="1123310"/>
                          <a:pt x="313186" y="1036186"/>
                          <a:pt x="177830" y="1066959"/>
                        </a:cubicBezTo>
                        <a:cubicBezTo>
                          <a:pt x="77725" y="1085510"/>
                          <a:pt x="-12189" y="977007"/>
                          <a:pt x="0" y="889129"/>
                        </a:cubicBezTo>
                        <a:cubicBezTo>
                          <a:pt x="-17803" y="781689"/>
                          <a:pt x="33774" y="700820"/>
                          <a:pt x="0" y="554818"/>
                        </a:cubicBezTo>
                        <a:cubicBezTo>
                          <a:pt x="-33774" y="408816"/>
                          <a:pt x="515" y="289832"/>
                          <a:pt x="0" y="177830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63519" y="1614060"/>
            <a:ext cx="723157" cy="994494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199839" y="2370975"/>
            <a:ext cx="1586915" cy="386186"/>
          </a:xfrm>
          <a:custGeom>
            <a:avLst/>
            <a:gdLst>
              <a:gd name="connsiteX0" fmla="*/ 0 w 1586915"/>
              <a:gd name="connsiteY0" fmla="*/ 64365 h 386186"/>
              <a:gd name="connsiteX1" fmla="*/ 64365 w 1586915"/>
              <a:gd name="connsiteY1" fmla="*/ 0 h 386186"/>
              <a:gd name="connsiteX2" fmla="*/ 370584 w 1586915"/>
              <a:gd name="connsiteY2" fmla="*/ 0 h 386186"/>
              <a:gd name="connsiteX3" fmla="*/ 633057 w 1586915"/>
              <a:gd name="connsiteY3" fmla="*/ 0 h 386186"/>
              <a:gd name="connsiteX4" fmla="*/ 939275 w 1586915"/>
              <a:gd name="connsiteY4" fmla="*/ 0 h 386186"/>
              <a:gd name="connsiteX5" fmla="*/ 1216330 w 1586915"/>
              <a:gd name="connsiteY5" fmla="*/ 0 h 386186"/>
              <a:gd name="connsiteX6" fmla="*/ 1522549 w 1586915"/>
              <a:gd name="connsiteY6" fmla="*/ 0 h 386186"/>
              <a:gd name="connsiteX7" fmla="*/ 1586914 w 1586915"/>
              <a:gd name="connsiteY7" fmla="*/ 64365 h 386186"/>
              <a:gd name="connsiteX8" fmla="*/ 1586914 w 1586915"/>
              <a:gd name="connsiteY8" fmla="*/ 321820 h 386186"/>
              <a:gd name="connsiteX9" fmla="*/ 1522549 w 1586915"/>
              <a:gd name="connsiteY9" fmla="*/ 386186 h 386186"/>
              <a:gd name="connsiteX10" fmla="*/ 1201749 w 1586915"/>
              <a:gd name="connsiteY10" fmla="*/ 386186 h 386186"/>
              <a:gd name="connsiteX11" fmla="*/ 880948 w 1586915"/>
              <a:gd name="connsiteY11" fmla="*/ 386186 h 386186"/>
              <a:gd name="connsiteX12" fmla="*/ 633057 w 1586915"/>
              <a:gd name="connsiteY12" fmla="*/ 386186 h 386186"/>
              <a:gd name="connsiteX13" fmla="*/ 312256 w 1586915"/>
              <a:gd name="connsiteY13" fmla="*/ 386186 h 386186"/>
              <a:gd name="connsiteX14" fmla="*/ 64365 w 1586915"/>
              <a:gd name="connsiteY14" fmla="*/ 386186 h 386186"/>
              <a:gd name="connsiteX15" fmla="*/ 0 w 1586915"/>
              <a:gd name="connsiteY15" fmla="*/ 321820 h 386186"/>
              <a:gd name="connsiteX16" fmla="*/ 0 w 1586915"/>
              <a:gd name="connsiteY16" fmla="*/ 64365 h 386186"/>
              <a:gd name="connsiteX0" fmla="*/ 0 w 1586915"/>
              <a:gd name="connsiteY0" fmla="*/ 64365 h 386186"/>
              <a:gd name="connsiteX1" fmla="*/ 64365 w 1586915"/>
              <a:gd name="connsiteY1" fmla="*/ 0 h 386186"/>
              <a:gd name="connsiteX2" fmla="*/ 356002 w 1586915"/>
              <a:gd name="connsiteY2" fmla="*/ 0 h 386186"/>
              <a:gd name="connsiteX3" fmla="*/ 662220 w 1586915"/>
              <a:gd name="connsiteY3" fmla="*/ 0 h 386186"/>
              <a:gd name="connsiteX4" fmla="*/ 983021 w 1586915"/>
              <a:gd name="connsiteY4" fmla="*/ 0 h 386186"/>
              <a:gd name="connsiteX5" fmla="*/ 1260076 w 1586915"/>
              <a:gd name="connsiteY5" fmla="*/ 0 h 386186"/>
              <a:gd name="connsiteX6" fmla="*/ 1522549 w 1586915"/>
              <a:gd name="connsiteY6" fmla="*/ 0 h 386186"/>
              <a:gd name="connsiteX7" fmla="*/ 1586914 w 1586915"/>
              <a:gd name="connsiteY7" fmla="*/ 64365 h 386186"/>
              <a:gd name="connsiteX8" fmla="*/ 1586914 w 1586915"/>
              <a:gd name="connsiteY8" fmla="*/ 321820 h 386186"/>
              <a:gd name="connsiteX9" fmla="*/ 1522549 w 1586915"/>
              <a:gd name="connsiteY9" fmla="*/ 386186 h 386186"/>
              <a:gd name="connsiteX10" fmla="*/ 1245494 w 1586915"/>
              <a:gd name="connsiteY10" fmla="*/ 386186 h 386186"/>
              <a:gd name="connsiteX11" fmla="*/ 939275 w 1586915"/>
              <a:gd name="connsiteY11" fmla="*/ 386186 h 386186"/>
              <a:gd name="connsiteX12" fmla="*/ 662220 w 1586915"/>
              <a:gd name="connsiteY12" fmla="*/ 386186 h 386186"/>
              <a:gd name="connsiteX13" fmla="*/ 414329 w 1586915"/>
              <a:gd name="connsiteY13" fmla="*/ 386186 h 386186"/>
              <a:gd name="connsiteX14" fmla="*/ 64365 w 1586915"/>
              <a:gd name="connsiteY14" fmla="*/ 386186 h 386186"/>
              <a:gd name="connsiteX15" fmla="*/ 0 w 1586915"/>
              <a:gd name="connsiteY15" fmla="*/ 321820 h 386186"/>
              <a:gd name="connsiteX16" fmla="*/ 0 w 1586915"/>
              <a:gd name="connsiteY16" fmla="*/ 64365 h 38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86915" h="386186" fill="none" extrusionOk="0">
                <a:moveTo>
                  <a:pt x="0" y="64365"/>
                </a:moveTo>
                <a:cubicBezTo>
                  <a:pt x="4965" y="24897"/>
                  <a:pt x="23848" y="3430"/>
                  <a:pt x="64365" y="0"/>
                </a:cubicBezTo>
                <a:cubicBezTo>
                  <a:pt x="120135" y="-17138"/>
                  <a:pt x="251020" y="22195"/>
                  <a:pt x="370584" y="0"/>
                </a:cubicBezTo>
                <a:cubicBezTo>
                  <a:pt x="506434" y="-36606"/>
                  <a:pt x="512523" y="8209"/>
                  <a:pt x="633057" y="0"/>
                </a:cubicBezTo>
                <a:cubicBezTo>
                  <a:pt x="745295" y="3638"/>
                  <a:pt x="844470" y="14336"/>
                  <a:pt x="939275" y="0"/>
                </a:cubicBezTo>
                <a:cubicBezTo>
                  <a:pt x="1058509" y="14084"/>
                  <a:pt x="1138010" y="26135"/>
                  <a:pt x="1216330" y="0"/>
                </a:cubicBezTo>
                <a:cubicBezTo>
                  <a:pt x="1300743" y="-22082"/>
                  <a:pt x="1399361" y="15288"/>
                  <a:pt x="1522549" y="0"/>
                </a:cubicBezTo>
                <a:cubicBezTo>
                  <a:pt x="1564236" y="4032"/>
                  <a:pt x="1595831" y="23749"/>
                  <a:pt x="1586914" y="64365"/>
                </a:cubicBezTo>
                <a:cubicBezTo>
                  <a:pt x="1592897" y="97214"/>
                  <a:pt x="1600847" y="236779"/>
                  <a:pt x="1586914" y="321820"/>
                </a:cubicBezTo>
                <a:cubicBezTo>
                  <a:pt x="1589348" y="351455"/>
                  <a:pt x="1566510" y="383310"/>
                  <a:pt x="1522549" y="386186"/>
                </a:cubicBezTo>
                <a:cubicBezTo>
                  <a:pt x="1398953" y="400649"/>
                  <a:pt x="1281921" y="356888"/>
                  <a:pt x="1201749" y="386186"/>
                </a:cubicBezTo>
                <a:cubicBezTo>
                  <a:pt x="1113013" y="428087"/>
                  <a:pt x="1012882" y="369438"/>
                  <a:pt x="880948" y="386186"/>
                </a:cubicBezTo>
                <a:cubicBezTo>
                  <a:pt x="761584" y="401092"/>
                  <a:pt x="729050" y="351726"/>
                  <a:pt x="633057" y="386186"/>
                </a:cubicBezTo>
                <a:cubicBezTo>
                  <a:pt x="524787" y="420040"/>
                  <a:pt x="470804" y="392069"/>
                  <a:pt x="312256" y="386186"/>
                </a:cubicBezTo>
                <a:cubicBezTo>
                  <a:pt x="175978" y="391040"/>
                  <a:pt x="167003" y="370631"/>
                  <a:pt x="64365" y="386186"/>
                </a:cubicBezTo>
                <a:cubicBezTo>
                  <a:pt x="34741" y="392071"/>
                  <a:pt x="1458" y="358901"/>
                  <a:pt x="0" y="321820"/>
                </a:cubicBezTo>
                <a:cubicBezTo>
                  <a:pt x="-28024" y="268013"/>
                  <a:pt x="19523" y="205107"/>
                  <a:pt x="0" y="64365"/>
                </a:cubicBezTo>
                <a:close/>
              </a:path>
              <a:path w="1586915" h="386186" stroke="0" extrusionOk="0">
                <a:moveTo>
                  <a:pt x="0" y="64365"/>
                </a:moveTo>
                <a:cubicBezTo>
                  <a:pt x="-451" y="28894"/>
                  <a:pt x="30278" y="5183"/>
                  <a:pt x="64365" y="0"/>
                </a:cubicBezTo>
                <a:cubicBezTo>
                  <a:pt x="167919" y="-30747"/>
                  <a:pt x="225086" y="21924"/>
                  <a:pt x="356002" y="0"/>
                </a:cubicBezTo>
                <a:cubicBezTo>
                  <a:pt x="489478" y="-3453"/>
                  <a:pt x="518353" y="10144"/>
                  <a:pt x="662220" y="0"/>
                </a:cubicBezTo>
                <a:cubicBezTo>
                  <a:pt x="818235" y="-637"/>
                  <a:pt x="838855" y="29131"/>
                  <a:pt x="983021" y="0"/>
                </a:cubicBezTo>
                <a:cubicBezTo>
                  <a:pt x="1119497" y="-46424"/>
                  <a:pt x="1189495" y="7226"/>
                  <a:pt x="1260076" y="0"/>
                </a:cubicBezTo>
                <a:cubicBezTo>
                  <a:pt x="1345204" y="-4915"/>
                  <a:pt x="1390200" y="12611"/>
                  <a:pt x="1522549" y="0"/>
                </a:cubicBezTo>
                <a:cubicBezTo>
                  <a:pt x="1563669" y="-4948"/>
                  <a:pt x="1595604" y="29326"/>
                  <a:pt x="1586914" y="64365"/>
                </a:cubicBezTo>
                <a:cubicBezTo>
                  <a:pt x="1606823" y="153053"/>
                  <a:pt x="1553358" y="216475"/>
                  <a:pt x="1586914" y="321820"/>
                </a:cubicBezTo>
                <a:cubicBezTo>
                  <a:pt x="1596075" y="355047"/>
                  <a:pt x="1559713" y="383657"/>
                  <a:pt x="1522549" y="386186"/>
                </a:cubicBezTo>
                <a:cubicBezTo>
                  <a:pt x="1445267" y="407849"/>
                  <a:pt x="1307644" y="370053"/>
                  <a:pt x="1245494" y="386186"/>
                </a:cubicBezTo>
                <a:cubicBezTo>
                  <a:pt x="1160831" y="378457"/>
                  <a:pt x="1026445" y="374313"/>
                  <a:pt x="939275" y="386186"/>
                </a:cubicBezTo>
                <a:cubicBezTo>
                  <a:pt x="871446" y="401541"/>
                  <a:pt x="762324" y="370689"/>
                  <a:pt x="662220" y="386186"/>
                </a:cubicBezTo>
                <a:cubicBezTo>
                  <a:pt x="564318" y="414725"/>
                  <a:pt x="525357" y="358661"/>
                  <a:pt x="414329" y="386186"/>
                </a:cubicBezTo>
                <a:cubicBezTo>
                  <a:pt x="288473" y="423930"/>
                  <a:pt x="206065" y="390637"/>
                  <a:pt x="64365" y="386186"/>
                </a:cubicBezTo>
                <a:cubicBezTo>
                  <a:pt x="25377" y="377850"/>
                  <a:pt x="342" y="358041"/>
                  <a:pt x="0" y="321820"/>
                </a:cubicBezTo>
                <a:cubicBezTo>
                  <a:pt x="-18308" y="210210"/>
                  <a:pt x="17868" y="111161"/>
                  <a:pt x="0" y="64365"/>
                </a:cubicBezTo>
                <a:close/>
              </a:path>
              <a:path w="1586915" h="386186" fill="none" stroke="0" extrusionOk="0">
                <a:moveTo>
                  <a:pt x="0" y="64365"/>
                </a:moveTo>
                <a:cubicBezTo>
                  <a:pt x="1130" y="29951"/>
                  <a:pt x="30603" y="7468"/>
                  <a:pt x="64365" y="0"/>
                </a:cubicBezTo>
                <a:cubicBezTo>
                  <a:pt x="128576" y="-33363"/>
                  <a:pt x="198165" y="33391"/>
                  <a:pt x="370584" y="0"/>
                </a:cubicBezTo>
                <a:cubicBezTo>
                  <a:pt x="497166" y="-41195"/>
                  <a:pt x="520689" y="10638"/>
                  <a:pt x="633057" y="0"/>
                </a:cubicBezTo>
                <a:cubicBezTo>
                  <a:pt x="752937" y="-32660"/>
                  <a:pt x="835352" y="-3087"/>
                  <a:pt x="939275" y="0"/>
                </a:cubicBezTo>
                <a:cubicBezTo>
                  <a:pt x="1028038" y="-10403"/>
                  <a:pt x="1115543" y="30700"/>
                  <a:pt x="1216330" y="0"/>
                </a:cubicBezTo>
                <a:cubicBezTo>
                  <a:pt x="1292093" y="-29730"/>
                  <a:pt x="1376536" y="5151"/>
                  <a:pt x="1522549" y="0"/>
                </a:cubicBezTo>
                <a:cubicBezTo>
                  <a:pt x="1562703" y="-3819"/>
                  <a:pt x="1592133" y="31871"/>
                  <a:pt x="1586914" y="64365"/>
                </a:cubicBezTo>
                <a:cubicBezTo>
                  <a:pt x="1614102" y="117960"/>
                  <a:pt x="1582027" y="223599"/>
                  <a:pt x="1586914" y="321820"/>
                </a:cubicBezTo>
                <a:cubicBezTo>
                  <a:pt x="1588273" y="355162"/>
                  <a:pt x="1550609" y="382781"/>
                  <a:pt x="1522549" y="386186"/>
                </a:cubicBezTo>
                <a:cubicBezTo>
                  <a:pt x="1387813" y="398265"/>
                  <a:pt x="1299514" y="354070"/>
                  <a:pt x="1201749" y="386186"/>
                </a:cubicBezTo>
                <a:cubicBezTo>
                  <a:pt x="1110056" y="416195"/>
                  <a:pt x="1005277" y="375566"/>
                  <a:pt x="880948" y="386186"/>
                </a:cubicBezTo>
                <a:cubicBezTo>
                  <a:pt x="751489" y="414469"/>
                  <a:pt x="711688" y="349183"/>
                  <a:pt x="633057" y="386186"/>
                </a:cubicBezTo>
                <a:cubicBezTo>
                  <a:pt x="555337" y="409639"/>
                  <a:pt x="461949" y="354268"/>
                  <a:pt x="312256" y="386186"/>
                </a:cubicBezTo>
                <a:cubicBezTo>
                  <a:pt x="177362" y="389929"/>
                  <a:pt x="169127" y="369672"/>
                  <a:pt x="64365" y="386186"/>
                </a:cubicBezTo>
                <a:cubicBezTo>
                  <a:pt x="34475" y="391105"/>
                  <a:pt x="9718" y="355996"/>
                  <a:pt x="0" y="321820"/>
                </a:cubicBezTo>
                <a:cubicBezTo>
                  <a:pt x="-22115" y="273029"/>
                  <a:pt x="6902" y="182300"/>
                  <a:pt x="0" y="64365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861811549">
                  <a:custGeom>
                    <a:avLst/>
                    <a:gdLst>
                      <a:gd name="connsiteX0" fmla="*/ 0 w 2821181"/>
                      <a:gd name="connsiteY0" fmla="*/ 114428 h 686553"/>
                      <a:gd name="connsiteX1" fmla="*/ 114428 w 2821181"/>
                      <a:gd name="connsiteY1" fmla="*/ 0 h 686553"/>
                      <a:gd name="connsiteX2" fmla="*/ 658816 w 2821181"/>
                      <a:gd name="connsiteY2" fmla="*/ 0 h 686553"/>
                      <a:gd name="connsiteX3" fmla="*/ 1125435 w 2821181"/>
                      <a:gd name="connsiteY3" fmla="*/ 0 h 686553"/>
                      <a:gd name="connsiteX4" fmla="*/ 1669823 w 2821181"/>
                      <a:gd name="connsiteY4" fmla="*/ 0 h 686553"/>
                      <a:gd name="connsiteX5" fmla="*/ 2162365 w 2821181"/>
                      <a:gd name="connsiteY5" fmla="*/ 0 h 686553"/>
                      <a:gd name="connsiteX6" fmla="*/ 2706753 w 2821181"/>
                      <a:gd name="connsiteY6" fmla="*/ 0 h 686553"/>
                      <a:gd name="connsiteX7" fmla="*/ 2821181 w 2821181"/>
                      <a:gd name="connsiteY7" fmla="*/ 114428 h 686553"/>
                      <a:gd name="connsiteX8" fmla="*/ 2821181 w 2821181"/>
                      <a:gd name="connsiteY8" fmla="*/ 572125 h 686553"/>
                      <a:gd name="connsiteX9" fmla="*/ 2706753 w 2821181"/>
                      <a:gd name="connsiteY9" fmla="*/ 686553 h 686553"/>
                      <a:gd name="connsiteX10" fmla="*/ 2136442 w 2821181"/>
                      <a:gd name="connsiteY10" fmla="*/ 686553 h 686553"/>
                      <a:gd name="connsiteX11" fmla="*/ 1566130 w 2821181"/>
                      <a:gd name="connsiteY11" fmla="*/ 686553 h 686553"/>
                      <a:gd name="connsiteX12" fmla="*/ 1125435 w 2821181"/>
                      <a:gd name="connsiteY12" fmla="*/ 686553 h 686553"/>
                      <a:gd name="connsiteX13" fmla="*/ 555123 w 2821181"/>
                      <a:gd name="connsiteY13" fmla="*/ 686553 h 686553"/>
                      <a:gd name="connsiteX14" fmla="*/ 114428 w 2821181"/>
                      <a:gd name="connsiteY14" fmla="*/ 686553 h 686553"/>
                      <a:gd name="connsiteX15" fmla="*/ 0 w 2821181"/>
                      <a:gd name="connsiteY15" fmla="*/ 572125 h 686553"/>
                      <a:gd name="connsiteX16" fmla="*/ 0 w 2821181"/>
                      <a:gd name="connsiteY16" fmla="*/ 114428 h 686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821181" h="686553" fill="none" extrusionOk="0">
                        <a:moveTo>
                          <a:pt x="0" y="114428"/>
                        </a:moveTo>
                        <a:cubicBezTo>
                          <a:pt x="671" y="55172"/>
                          <a:pt x="47221" y="-2113"/>
                          <a:pt x="114428" y="0"/>
                        </a:cubicBezTo>
                        <a:cubicBezTo>
                          <a:pt x="234478" y="-44495"/>
                          <a:pt x="412716" y="62626"/>
                          <a:pt x="658816" y="0"/>
                        </a:cubicBezTo>
                        <a:cubicBezTo>
                          <a:pt x="904916" y="-62626"/>
                          <a:pt x="923698" y="19935"/>
                          <a:pt x="1125435" y="0"/>
                        </a:cubicBezTo>
                        <a:cubicBezTo>
                          <a:pt x="1327172" y="-19935"/>
                          <a:pt x="1489575" y="3601"/>
                          <a:pt x="1669823" y="0"/>
                        </a:cubicBezTo>
                        <a:cubicBezTo>
                          <a:pt x="1850071" y="-3601"/>
                          <a:pt x="2022810" y="39201"/>
                          <a:pt x="2162365" y="0"/>
                        </a:cubicBezTo>
                        <a:cubicBezTo>
                          <a:pt x="2301920" y="-39201"/>
                          <a:pt x="2463469" y="19646"/>
                          <a:pt x="2706753" y="0"/>
                        </a:cubicBezTo>
                        <a:cubicBezTo>
                          <a:pt x="2775642" y="-5737"/>
                          <a:pt x="2824719" y="49703"/>
                          <a:pt x="2821181" y="114428"/>
                        </a:cubicBezTo>
                        <a:cubicBezTo>
                          <a:pt x="2832251" y="215316"/>
                          <a:pt x="2808772" y="401171"/>
                          <a:pt x="2821181" y="572125"/>
                        </a:cubicBezTo>
                        <a:cubicBezTo>
                          <a:pt x="2823078" y="634169"/>
                          <a:pt x="2769902" y="681821"/>
                          <a:pt x="2706753" y="686553"/>
                        </a:cubicBezTo>
                        <a:cubicBezTo>
                          <a:pt x="2464758" y="704332"/>
                          <a:pt x="2294248" y="639505"/>
                          <a:pt x="2136442" y="686553"/>
                        </a:cubicBezTo>
                        <a:cubicBezTo>
                          <a:pt x="1978636" y="733601"/>
                          <a:pt x="1799917" y="649156"/>
                          <a:pt x="1566130" y="686553"/>
                        </a:cubicBezTo>
                        <a:cubicBezTo>
                          <a:pt x="1332343" y="723950"/>
                          <a:pt x="1285476" y="638841"/>
                          <a:pt x="1125435" y="686553"/>
                        </a:cubicBezTo>
                        <a:cubicBezTo>
                          <a:pt x="965394" y="734265"/>
                          <a:pt x="796325" y="676749"/>
                          <a:pt x="555123" y="686553"/>
                        </a:cubicBezTo>
                        <a:cubicBezTo>
                          <a:pt x="313921" y="696357"/>
                          <a:pt x="300400" y="655856"/>
                          <a:pt x="114428" y="686553"/>
                        </a:cubicBezTo>
                        <a:cubicBezTo>
                          <a:pt x="53613" y="682869"/>
                          <a:pt x="11685" y="639646"/>
                          <a:pt x="0" y="572125"/>
                        </a:cubicBezTo>
                        <a:cubicBezTo>
                          <a:pt x="-46042" y="445875"/>
                          <a:pt x="29039" y="332928"/>
                          <a:pt x="0" y="114428"/>
                        </a:cubicBezTo>
                        <a:close/>
                      </a:path>
                      <a:path w="2821181" h="686553" stroke="0" extrusionOk="0">
                        <a:moveTo>
                          <a:pt x="0" y="114428"/>
                        </a:moveTo>
                        <a:cubicBezTo>
                          <a:pt x="4874" y="44221"/>
                          <a:pt x="57279" y="12954"/>
                          <a:pt x="114428" y="0"/>
                        </a:cubicBezTo>
                        <a:cubicBezTo>
                          <a:pt x="300242" y="-46550"/>
                          <a:pt x="387528" y="11754"/>
                          <a:pt x="632893" y="0"/>
                        </a:cubicBezTo>
                        <a:cubicBezTo>
                          <a:pt x="878258" y="-11754"/>
                          <a:pt x="919476" y="20957"/>
                          <a:pt x="1177281" y="0"/>
                        </a:cubicBezTo>
                        <a:cubicBezTo>
                          <a:pt x="1435086" y="-20957"/>
                          <a:pt x="1513712" y="47139"/>
                          <a:pt x="1747593" y="0"/>
                        </a:cubicBezTo>
                        <a:cubicBezTo>
                          <a:pt x="1981474" y="-47139"/>
                          <a:pt x="2103143" y="15089"/>
                          <a:pt x="2240135" y="0"/>
                        </a:cubicBezTo>
                        <a:cubicBezTo>
                          <a:pt x="2377127" y="-15089"/>
                          <a:pt x="2486451" y="1027"/>
                          <a:pt x="2706753" y="0"/>
                        </a:cubicBezTo>
                        <a:cubicBezTo>
                          <a:pt x="2770916" y="-13670"/>
                          <a:pt x="2835761" y="47345"/>
                          <a:pt x="2821181" y="114428"/>
                        </a:cubicBezTo>
                        <a:cubicBezTo>
                          <a:pt x="2838753" y="255295"/>
                          <a:pt x="2780475" y="378913"/>
                          <a:pt x="2821181" y="572125"/>
                        </a:cubicBezTo>
                        <a:cubicBezTo>
                          <a:pt x="2828811" y="627816"/>
                          <a:pt x="2770484" y="683691"/>
                          <a:pt x="2706753" y="686553"/>
                        </a:cubicBezTo>
                        <a:cubicBezTo>
                          <a:pt x="2547255" y="699978"/>
                          <a:pt x="2347990" y="656051"/>
                          <a:pt x="2214211" y="686553"/>
                        </a:cubicBezTo>
                        <a:cubicBezTo>
                          <a:pt x="2080432" y="717055"/>
                          <a:pt x="1832141" y="682920"/>
                          <a:pt x="1669823" y="686553"/>
                        </a:cubicBezTo>
                        <a:cubicBezTo>
                          <a:pt x="1507505" y="690186"/>
                          <a:pt x="1349728" y="660931"/>
                          <a:pt x="1177281" y="686553"/>
                        </a:cubicBezTo>
                        <a:cubicBezTo>
                          <a:pt x="1004834" y="712175"/>
                          <a:pt x="924657" y="638540"/>
                          <a:pt x="736586" y="686553"/>
                        </a:cubicBezTo>
                        <a:cubicBezTo>
                          <a:pt x="548515" y="734566"/>
                          <a:pt x="393185" y="653260"/>
                          <a:pt x="114428" y="686553"/>
                        </a:cubicBezTo>
                        <a:cubicBezTo>
                          <a:pt x="51946" y="687803"/>
                          <a:pt x="-401" y="637925"/>
                          <a:pt x="0" y="572125"/>
                        </a:cubicBezTo>
                        <a:cubicBezTo>
                          <a:pt x="-26235" y="356089"/>
                          <a:pt x="26481" y="225372"/>
                          <a:pt x="0" y="114428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b="1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210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16"/>
          <p:cNvGrpSpPr/>
          <p:nvPr/>
        </p:nvGrpSpPr>
        <p:grpSpPr>
          <a:xfrm>
            <a:off x="316344" y="239937"/>
            <a:ext cx="1824249" cy="1740033"/>
            <a:chOff x="8085257" y="2958637"/>
            <a:chExt cx="870992" cy="815166"/>
          </a:xfrm>
        </p:grpSpPr>
        <p:grpSp>
          <p:nvGrpSpPr>
            <p:cNvPr id="447" name="Google Shape;447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48" name="Google Shape;448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3" name="Google Shape;453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" name="Google Shape;454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56" name="Google Shape;456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458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459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" name="Google Shape;460;p16"/>
          <p:cNvSpPr/>
          <p:nvPr/>
        </p:nvSpPr>
        <p:spPr>
          <a:xfrm>
            <a:off x="832761" y="592422"/>
            <a:ext cx="791419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4</a:t>
            </a:r>
          </a:p>
        </p:txBody>
      </p:sp>
      <p:grpSp>
        <p:nvGrpSpPr>
          <p:cNvPr id="461" name="Google Shape;461;p16"/>
          <p:cNvGrpSpPr/>
          <p:nvPr/>
        </p:nvGrpSpPr>
        <p:grpSpPr>
          <a:xfrm>
            <a:off x="8084553" y="130765"/>
            <a:ext cx="932767" cy="897926"/>
            <a:chOff x="8085257" y="2958637"/>
            <a:chExt cx="870992" cy="815166"/>
          </a:xfrm>
        </p:grpSpPr>
        <p:grpSp>
          <p:nvGrpSpPr>
            <p:cNvPr id="462" name="Google Shape;462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63" name="Google Shape;463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" name="Google Shape;465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" name="Google Shape;469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" name="Google Shape;470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71" name="Google Shape;471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5" name="Google Shape;475;p16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76" name="Google Shape;476;p16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16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16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16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16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3" name="Google Shape;483;p16">
            <a:hlinkClick r:id="rId3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4" name="Picture 2" descr="Red motorcycle isolated on a white background">
            <a:extLst>
              <a:ext uri="{FF2B5EF4-FFF2-40B4-BE49-F238E27FC236}">
                <a16:creationId xmlns:a16="http://schemas.microsoft.com/office/drawing/2014/main" id="{631BCB39-FC95-B993-6016-113D7AA582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69" y="1905780"/>
            <a:ext cx="47371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5" name="bomb.wav"/>
            </a:hlinkClick>
            <a:extLst>
              <a:ext uri="{FF2B5EF4-FFF2-40B4-BE49-F238E27FC236}">
                <a16:creationId xmlns:a16="http://schemas.microsoft.com/office/drawing/2014/main" id="{D44C50BE-4C20-88EA-8F36-370C987F3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672" y="241929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  <p:sp>
        <p:nvSpPr>
          <p:cNvPr id="6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54C53B98-2396-9E8B-A5B6-7C540D7C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091" y="3317396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latin typeface="Comic Sans MS" panose="030F0902030302020204" pitchFamily="66" charset="0"/>
              </a:rPr>
              <a:t>a motorbike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17"/>
          <p:cNvGrpSpPr/>
          <p:nvPr/>
        </p:nvGrpSpPr>
        <p:grpSpPr>
          <a:xfrm>
            <a:off x="286382" y="249078"/>
            <a:ext cx="1824249" cy="1740033"/>
            <a:chOff x="8085257" y="2958637"/>
            <a:chExt cx="870992" cy="815166"/>
          </a:xfrm>
        </p:grpSpPr>
        <p:grpSp>
          <p:nvGrpSpPr>
            <p:cNvPr id="489" name="Google Shape;489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90" name="Google Shape;490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491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" name="Google Shape;492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" name="Google Shape;493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" name="Google Shape;494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" name="Google Shape;495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497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98" name="Google Shape;498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2" name="Google Shape;502;p17"/>
          <p:cNvSpPr/>
          <p:nvPr/>
        </p:nvSpPr>
        <p:spPr>
          <a:xfrm>
            <a:off x="843242" y="592421"/>
            <a:ext cx="722151" cy="105333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5</a:t>
            </a:r>
          </a:p>
        </p:txBody>
      </p:sp>
      <p:grpSp>
        <p:nvGrpSpPr>
          <p:cNvPr id="503" name="Google Shape;503;p17"/>
          <p:cNvGrpSpPr/>
          <p:nvPr/>
        </p:nvGrpSpPr>
        <p:grpSpPr>
          <a:xfrm>
            <a:off x="8075850" y="118672"/>
            <a:ext cx="932767" cy="897926"/>
            <a:chOff x="8085257" y="2958637"/>
            <a:chExt cx="870992" cy="815166"/>
          </a:xfrm>
        </p:grpSpPr>
        <p:grpSp>
          <p:nvGrpSpPr>
            <p:cNvPr id="504" name="Google Shape;504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05" name="Google Shape;505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" name="Google Shape;508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509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" name="Google Shape;510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" name="Google Shape;511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" name="Google Shape;512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13" name="Google Shape;513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7" name="Google Shape;517;p17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18" name="Google Shape;518;p17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17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17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17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5" name="Google Shape;525;p17">
            <a:hlinkClick r:id="rId3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Yellow retro toy car isolated on white">
            <a:extLst>
              <a:ext uri="{FF2B5EF4-FFF2-40B4-BE49-F238E27FC236}">
                <a16:creationId xmlns:a16="http://schemas.microsoft.com/office/drawing/2014/main" id="{307A89C1-B9D1-FFB7-F7E5-8507A8A05D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76066"/>
            <a:ext cx="5689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5" name="applause.wav"/>
            </a:hlinkClick>
            <a:extLst>
              <a:ext uri="{FF2B5EF4-FFF2-40B4-BE49-F238E27FC236}">
                <a16:creationId xmlns:a16="http://schemas.microsoft.com/office/drawing/2014/main" id="{BD692576-0080-4196-6AE9-B57194A4A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3230" y="255475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taxi</a:t>
            </a:r>
          </a:p>
        </p:txBody>
      </p:sp>
      <p:sp>
        <p:nvSpPr>
          <p:cNvPr id="4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CAD251D0-5CB4-8025-6A97-C9CE413B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8884" y="351612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police car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18"/>
          <p:cNvGrpSpPr/>
          <p:nvPr/>
        </p:nvGrpSpPr>
        <p:grpSpPr>
          <a:xfrm>
            <a:off x="304886" y="243451"/>
            <a:ext cx="1824249" cy="1747064"/>
            <a:chOff x="8085257" y="2958637"/>
            <a:chExt cx="870992" cy="815166"/>
          </a:xfrm>
        </p:grpSpPr>
        <p:grpSp>
          <p:nvGrpSpPr>
            <p:cNvPr id="531" name="Google Shape;531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32" name="Google Shape;532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" name="Google Shape;533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" name="Google Shape;534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" name="Google Shape;536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539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40" name="Google Shape;540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4" name="Google Shape;544;p18"/>
          <p:cNvSpPr/>
          <p:nvPr/>
        </p:nvSpPr>
        <p:spPr>
          <a:xfrm>
            <a:off x="841198" y="592421"/>
            <a:ext cx="751627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6</a:t>
            </a:r>
          </a:p>
        </p:txBody>
      </p:sp>
      <p:grpSp>
        <p:nvGrpSpPr>
          <p:cNvPr id="545" name="Google Shape;545;p18"/>
          <p:cNvGrpSpPr/>
          <p:nvPr/>
        </p:nvGrpSpPr>
        <p:grpSpPr>
          <a:xfrm>
            <a:off x="8068364" y="128591"/>
            <a:ext cx="932767" cy="897926"/>
            <a:chOff x="8085257" y="2958637"/>
            <a:chExt cx="870992" cy="815166"/>
          </a:xfrm>
        </p:grpSpPr>
        <p:grpSp>
          <p:nvGrpSpPr>
            <p:cNvPr id="546" name="Google Shape;546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47" name="Google Shape;547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548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549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550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551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5" name="Google Shape;555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9" name="Google Shape;559;p18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60" name="Google Shape;560;p18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p18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562;p18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8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564;p18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7" name="Google Shape;567;p18">
            <a:hlinkClick r:id="" action="ppaction://hlinkshowjump?jump=nextslide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watercolor bicycle">
            <a:extLst>
              <a:ext uri="{FF2B5EF4-FFF2-40B4-BE49-F238E27FC236}">
                <a16:creationId xmlns:a16="http://schemas.microsoft.com/office/drawing/2014/main" id="{F825F18D-66B3-DB2F-6DE5-8D1DCBEF0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55" y="1995492"/>
            <a:ext cx="5435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4" name="bomb.wav"/>
            </a:hlinkClick>
            <a:extLst>
              <a:ext uri="{FF2B5EF4-FFF2-40B4-BE49-F238E27FC236}">
                <a16:creationId xmlns:a16="http://schemas.microsoft.com/office/drawing/2014/main" id="{D211860A-9011-7F4E-CBC0-5E7540589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619" y="252485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an ambulance </a:t>
            </a:r>
          </a:p>
        </p:txBody>
      </p:sp>
      <p:sp>
        <p:nvSpPr>
          <p:cNvPr id="6" name="AutoShape 5">
            <a:hlinkClick r:id="" action="ppaction://noaction" highlightClick="1">
              <a:snd r:embed="rId5" name="applause.wav"/>
            </a:hlinkClick>
            <a:extLst>
              <a:ext uri="{FF2B5EF4-FFF2-40B4-BE49-F238E27FC236}">
                <a16:creationId xmlns:a16="http://schemas.microsoft.com/office/drawing/2014/main" id="{D5096E9E-4C62-C350-A848-1759D069C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0776" y="343847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49"/>
          <p:cNvSpPr txBox="1">
            <a:spLocks noGrp="1"/>
          </p:cNvSpPr>
          <p:nvPr>
            <p:ph type="title"/>
          </p:nvPr>
        </p:nvSpPr>
        <p:spPr>
          <a:xfrm>
            <a:off x="1388100" y="1137450"/>
            <a:ext cx="6367800" cy="28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Awesome </a:t>
            </a:r>
            <a:br>
              <a:rPr lang="en-GB" dirty="0"/>
            </a:br>
            <a:r>
              <a:rPr lang="en-GB" dirty="0"/>
              <a:t>job</a:t>
            </a:r>
            <a:endParaRPr dirty="0"/>
          </a:p>
        </p:txBody>
      </p:sp>
      <p:grpSp>
        <p:nvGrpSpPr>
          <p:cNvPr id="849" name="Google Shape;849;p49"/>
          <p:cNvGrpSpPr/>
          <p:nvPr/>
        </p:nvGrpSpPr>
        <p:grpSpPr>
          <a:xfrm rot="-6123802">
            <a:off x="1392175" y="680345"/>
            <a:ext cx="1068247" cy="1196196"/>
            <a:chOff x="1835200" y="3337050"/>
            <a:chExt cx="279350" cy="312825"/>
          </a:xfrm>
        </p:grpSpPr>
        <p:sp>
          <p:nvSpPr>
            <p:cNvPr id="850" name="Google Shape;850;p49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9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9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" name="Google Shape;853;p49"/>
          <p:cNvGrpSpPr/>
          <p:nvPr/>
        </p:nvGrpSpPr>
        <p:grpSpPr>
          <a:xfrm rot="2964127">
            <a:off x="6602422" y="2833085"/>
            <a:ext cx="1068254" cy="1196197"/>
            <a:chOff x="1835200" y="3337050"/>
            <a:chExt cx="279350" cy="312825"/>
          </a:xfrm>
        </p:grpSpPr>
        <p:sp>
          <p:nvSpPr>
            <p:cNvPr id="854" name="Google Shape;854;p49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9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9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49"/>
          <p:cNvGrpSpPr/>
          <p:nvPr/>
        </p:nvGrpSpPr>
        <p:grpSpPr>
          <a:xfrm rot="3837393" flipH="1">
            <a:off x="526764" y="119906"/>
            <a:ext cx="895215" cy="1524038"/>
            <a:chOff x="1474325" y="858525"/>
            <a:chExt cx="808300" cy="1469525"/>
          </a:xfrm>
        </p:grpSpPr>
        <p:sp>
          <p:nvSpPr>
            <p:cNvPr id="858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1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862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3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864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80" name="Google Shape;880;p49"/>
          <p:cNvGrpSpPr/>
          <p:nvPr/>
        </p:nvGrpSpPr>
        <p:grpSpPr>
          <a:xfrm>
            <a:off x="7840225" y="325325"/>
            <a:ext cx="741250" cy="792000"/>
            <a:chOff x="-3118700" y="2365900"/>
            <a:chExt cx="741250" cy="792000"/>
          </a:xfrm>
        </p:grpSpPr>
        <p:sp>
          <p:nvSpPr>
            <p:cNvPr id="881" name="Google Shape;881;p49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9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9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9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9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9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9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9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9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9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" name="Google Shape;891;p49"/>
          <p:cNvGrpSpPr/>
          <p:nvPr/>
        </p:nvGrpSpPr>
        <p:grpSpPr>
          <a:xfrm>
            <a:off x="6924413" y="378025"/>
            <a:ext cx="608900" cy="407500"/>
            <a:chOff x="4137713" y="525925"/>
            <a:chExt cx="608900" cy="407500"/>
          </a:xfrm>
        </p:grpSpPr>
        <p:sp>
          <p:nvSpPr>
            <p:cNvPr id="892" name="Google Shape;892;p49"/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9"/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" name="Google Shape;894;p49"/>
          <p:cNvGrpSpPr/>
          <p:nvPr/>
        </p:nvGrpSpPr>
        <p:grpSpPr>
          <a:xfrm>
            <a:off x="7364688" y="849725"/>
            <a:ext cx="475525" cy="287725"/>
            <a:chOff x="622013" y="907250"/>
            <a:chExt cx="475525" cy="287725"/>
          </a:xfrm>
        </p:grpSpPr>
        <p:sp>
          <p:nvSpPr>
            <p:cNvPr id="895" name="Google Shape;895;p49"/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9"/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 descr="صورة تحتوي على شخص, يد, مأكول, نصف&#10;&#10;تم إنشاء الوصف تلقائياً">
            <a:extLst>
              <a:ext uri="{FF2B5EF4-FFF2-40B4-BE49-F238E27FC236}">
                <a16:creationId xmlns:a16="http://schemas.microsoft.com/office/drawing/2014/main" id="{0B78A0BD-00E4-55A0-B9D3-88B3E7409F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1925" y="2672057"/>
            <a:ext cx="1589623" cy="1589623"/>
          </a:xfrm>
          <a:prstGeom prst="rect">
            <a:avLst/>
          </a:prstGeom>
        </p:spPr>
      </p:pic>
      <p:grpSp>
        <p:nvGrpSpPr>
          <p:cNvPr id="4" name="Google Shape;1273;p56">
            <a:extLst>
              <a:ext uri="{FF2B5EF4-FFF2-40B4-BE49-F238E27FC236}">
                <a16:creationId xmlns:a16="http://schemas.microsoft.com/office/drawing/2014/main" id="{C1E1593D-8683-D899-E4D7-2C6C90DED84D}"/>
              </a:ext>
            </a:extLst>
          </p:cNvPr>
          <p:cNvGrpSpPr/>
          <p:nvPr/>
        </p:nvGrpSpPr>
        <p:grpSpPr>
          <a:xfrm>
            <a:off x="4250013" y="4709350"/>
            <a:ext cx="643950" cy="195675"/>
            <a:chOff x="806663" y="3241275"/>
            <a:chExt cx="643950" cy="195675"/>
          </a:xfrm>
        </p:grpSpPr>
        <p:sp>
          <p:nvSpPr>
            <p:cNvPr id="5" name="Google Shape;1274;p56">
              <a:extLst>
                <a:ext uri="{FF2B5EF4-FFF2-40B4-BE49-F238E27FC236}">
                  <a16:creationId xmlns:a16="http://schemas.microsoft.com/office/drawing/2014/main" id="{1E57A263-3A60-67DB-540F-777BBEF32A2B}"/>
                </a:ext>
              </a:extLst>
            </p:cNvPr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275;p56">
              <a:extLst>
                <a:ext uri="{FF2B5EF4-FFF2-40B4-BE49-F238E27FC236}">
                  <a16:creationId xmlns:a16="http://schemas.microsoft.com/office/drawing/2014/main" id="{1DCC63E3-A8C9-49D2-926B-E10C9AA70910}"/>
                </a:ext>
              </a:extLst>
            </p:cNvPr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636;p61">
            <a:extLst>
              <a:ext uri="{FF2B5EF4-FFF2-40B4-BE49-F238E27FC236}">
                <a16:creationId xmlns:a16="http://schemas.microsoft.com/office/drawing/2014/main" id="{07CA7496-B7C1-3A46-10DB-4CFBA663EC9E}"/>
              </a:ext>
            </a:extLst>
          </p:cNvPr>
          <p:cNvGrpSpPr/>
          <p:nvPr/>
        </p:nvGrpSpPr>
        <p:grpSpPr>
          <a:xfrm>
            <a:off x="7868811" y="1756077"/>
            <a:ext cx="643933" cy="1955285"/>
            <a:chOff x="7535154" y="939325"/>
            <a:chExt cx="643933" cy="1955285"/>
          </a:xfrm>
        </p:grpSpPr>
        <p:sp>
          <p:nvSpPr>
            <p:cNvPr id="8" name="Google Shape;1637;p61">
              <a:extLst>
                <a:ext uri="{FF2B5EF4-FFF2-40B4-BE49-F238E27FC236}">
                  <a16:creationId xmlns:a16="http://schemas.microsoft.com/office/drawing/2014/main" id="{C508D871-AFEA-A17A-17C0-C6044F19B1AB}"/>
                </a:ext>
              </a:extLst>
            </p:cNvPr>
            <p:cNvSpPr/>
            <p:nvPr/>
          </p:nvSpPr>
          <p:spPr>
            <a:xfrm>
              <a:off x="7802933" y="1519843"/>
              <a:ext cx="107696" cy="173270"/>
            </a:xfrm>
            <a:custGeom>
              <a:avLst/>
              <a:gdLst/>
              <a:ahLst/>
              <a:cxnLst/>
              <a:rect l="l" t="t" r="r" b="b"/>
              <a:pathLst>
                <a:path w="3265" h="5253" extrusionOk="0">
                  <a:moveTo>
                    <a:pt x="900" y="1"/>
                  </a:moveTo>
                  <a:lnTo>
                    <a:pt x="900" y="1696"/>
                  </a:lnTo>
                  <a:lnTo>
                    <a:pt x="1" y="5253"/>
                  </a:lnTo>
                  <a:lnTo>
                    <a:pt x="1423" y="5253"/>
                  </a:lnTo>
                  <a:lnTo>
                    <a:pt x="3265" y="1696"/>
                  </a:lnTo>
                  <a:lnTo>
                    <a:pt x="32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638;p61">
              <a:extLst>
                <a:ext uri="{FF2B5EF4-FFF2-40B4-BE49-F238E27FC236}">
                  <a16:creationId xmlns:a16="http://schemas.microsoft.com/office/drawing/2014/main" id="{C35DE09A-51F2-0C3B-F5B4-F822FB959FF0}"/>
                </a:ext>
              </a:extLst>
            </p:cNvPr>
            <p:cNvSpPr/>
            <p:nvPr/>
          </p:nvSpPr>
          <p:spPr>
            <a:xfrm>
              <a:off x="7546171" y="955818"/>
              <a:ext cx="617743" cy="828616"/>
            </a:xfrm>
            <a:custGeom>
              <a:avLst/>
              <a:gdLst/>
              <a:ahLst/>
              <a:cxnLst/>
              <a:rect l="l" t="t" r="r" b="b"/>
              <a:pathLst>
                <a:path w="18728" h="25121" extrusionOk="0">
                  <a:moveTo>
                    <a:pt x="3140" y="2160"/>
                  </a:moveTo>
                  <a:cubicBezTo>
                    <a:pt x="3140" y="2160"/>
                    <a:pt x="3140" y="2160"/>
                    <a:pt x="3140" y="2160"/>
                  </a:cubicBezTo>
                  <a:cubicBezTo>
                    <a:pt x="3131" y="2171"/>
                    <a:pt x="3123" y="2181"/>
                    <a:pt x="3114" y="2191"/>
                  </a:cubicBezTo>
                  <a:lnTo>
                    <a:pt x="3114" y="2191"/>
                  </a:lnTo>
                  <a:cubicBezTo>
                    <a:pt x="3121" y="2182"/>
                    <a:pt x="3130" y="2172"/>
                    <a:pt x="3140" y="2160"/>
                  </a:cubicBezTo>
                  <a:close/>
                  <a:moveTo>
                    <a:pt x="8771" y="1"/>
                  </a:moveTo>
                  <a:cubicBezTo>
                    <a:pt x="8182" y="1"/>
                    <a:pt x="7592" y="53"/>
                    <a:pt x="7010" y="152"/>
                  </a:cubicBezTo>
                  <a:cubicBezTo>
                    <a:pt x="6362" y="256"/>
                    <a:pt x="5692" y="445"/>
                    <a:pt x="5065" y="612"/>
                  </a:cubicBezTo>
                  <a:cubicBezTo>
                    <a:pt x="4646" y="758"/>
                    <a:pt x="4228" y="863"/>
                    <a:pt x="3893" y="1177"/>
                  </a:cubicBezTo>
                  <a:cubicBezTo>
                    <a:pt x="3704" y="1386"/>
                    <a:pt x="3558" y="1595"/>
                    <a:pt x="3391" y="1825"/>
                  </a:cubicBezTo>
                  <a:cubicBezTo>
                    <a:pt x="3328" y="1930"/>
                    <a:pt x="3286" y="1951"/>
                    <a:pt x="3223" y="2056"/>
                  </a:cubicBezTo>
                  <a:cubicBezTo>
                    <a:pt x="3189" y="2098"/>
                    <a:pt x="3161" y="2133"/>
                    <a:pt x="3140" y="2160"/>
                  </a:cubicBezTo>
                  <a:lnTo>
                    <a:pt x="3140" y="2160"/>
                  </a:lnTo>
                  <a:cubicBezTo>
                    <a:pt x="3140" y="2139"/>
                    <a:pt x="3160" y="2139"/>
                    <a:pt x="3160" y="2118"/>
                  </a:cubicBezTo>
                  <a:lnTo>
                    <a:pt x="3160" y="2118"/>
                  </a:lnTo>
                  <a:cubicBezTo>
                    <a:pt x="3114" y="2181"/>
                    <a:pt x="3087" y="2217"/>
                    <a:pt x="3081" y="2227"/>
                  </a:cubicBezTo>
                  <a:lnTo>
                    <a:pt x="3081" y="2227"/>
                  </a:lnTo>
                  <a:cubicBezTo>
                    <a:pt x="3092" y="2215"/>
                    <a:pt x="3103" y="2203"/>
                    <a:pt x="3114" y="2191"/>
                  </a:cubicBezTo>
                  <a:lnTo>
                    <a:pt x="3114" y="2191"/>
                  </a:lnTo>
                  <a:cubicBezTo>
                    <a:pt x="3092" y="2217"/>
                    <a:pt x="3081" y="2230"/>
                    <a:pt x="3080" y="2230"/>
                  </a:cubicBezTo>
                  <a:cubicBezTo>
                    <a:pt x="3080" y="2230"/>
                    <a:pt x="3080" y="2229"/>
                    <a:pt x="3081" y="2227"/>
                  </a:cubicBezTo>
                  <a:lnTo>
                    <a:pt x="3081" y="2227"/>
                  </a:lnTo>
                  <a:cubicBezTo>
                    <a:pt x="3010" y="2303"/>
                    <a:pt x="2928" y="2372"/>
                    <a:pt x="2847" y="2453"/>
                  </a:cubicBezTo>
                  <a:cubicBezTo>
                    <a:pt x="2784" y="2495"/>
                    <a:pt x="2763" y="2558"/>
                    <a:pt x="2721" y="2579"/>
                  </a:cubicBezTo>
                  <a:cubicBezTo>
                    <a:pt x="2282" y="2976"/>
                    <a:pt x="1884" y="3416"/>
                    <a:pt x="1466" y="3834"/>
                  </a:cubicBezTo>
                  <a:cubicBezTo>
                    <a:pt x="984" y="4315"/>
                    <a:pt x="650" y="4880"/>
                    <a:pt x="461" y="5529"/>
                  </a:cubicBezTo>
                  <a:cubicBezTo>
                    <a:pt x="1" y="7182"/>
                    <a:pt x="127" y="8940"/>
                    <a:pt x="608" y="10551"/>
                  </a:cubicBezTo>
                  <a:cubicBezTo>
                    <a:pt x="963" y="11806"/>
                    <a:pt x="1361" y="13145"/>
                    <a:pt x="1989" y="14401"/>
                  </a:cubicBezTo>
                  <a:cubicBezTo>
                    <a:pt x="1926" y="14526"/>
                    <a:pt x="1947" y="14714"/>
                    <a:pt x="2010" y="14861"/>
                  </a:cubicBezTo>
                  <a:cubicBezTo>
                    <a:pt x="2240" y="15468"/>
                    <a:pt x="2637" y="15991"/>
                    <a:pt x="3098" y="16472"/>
                  </a:cubicBezTo>
                  <a:cubicBezTo>
                    <a:pt x="3077" y="16744"/>
                    <a:pt x="3160" y="17037"/>
                    <a:pt x="3412" y="17246"/>
                  </a:cubicBezTo>
                  <a:cubicBezTo>
                    <a:pt x="3976" y="17727"/>
                    <a:pt x="4604" y="18104"/>
                    <a:pt x="5232" y="18481"/>
                  </a:cubicBezTo>
                  <a:cubicBezTo>
                    <a:pt x="5483" y="18732"/>
                    <a:pt x="5755" y="19004"/>
                    <a:pt x="6027" y="19213"/>
                  </a:cubicBezTo>
                  <a:cubicBezTo>
                    <a:pt x="6529" y="19548"/>
                    <a:pt x="7157" y="19862"/>
                    <a:pt x="7659" y="20280"/>
                  </a:cubicBezTo>
                  <a:cubicBezTo>
                    <a:pt x="7806" y="20782"/>
                    <a:pt x="8078" y="21222"/>
                    <a:pt x="8496" y="21536"/>
                  </a:cubicBezTo>
                  <a:cubicBezTo>
                    <a:pt x="8517" y="21619"/>
                    <a:pt x="8580" y="21661"/>
                    <a:pt x="8622" y="21745"/>
                  </a:cubicBezTo>
                  <a:cubicBezTo>
                    <a:pt x="8329" y="22121"/>
                    <a:pt x="8098" y="22561"/>
                    <a:pt x="7952" y="23000"/>
                  </a:cubicBezTo>
                  <a:cubicBezTo>
                    <a:pt x="7764" y="23502"/>
                    <a:pt x="7806" y="23921"/>
                    <a:pt x="8015" y="24402"/>
                  </a:cubicBezTo>
                  <a:cubicBezTo>
                    <a:pt x="8257" y="24910"/>
                    <a:pt x="8814" y="25120"/>
                    <a:pt x="9385" y="25120"/>
                  </a:cubicBezTo>
                  <a:cubicBezTo>
                    <a:pt x="9896" y="25120"/>
                    <a:pt x="10418" y="24951"/>
                    <a:pt x="10735" y="24674"/>
                  </a:cubicBezTo>
                  <a:cubicBezTo>
                    <a:pt x="10944" y="24528"/>
                    <a:pt x="11049" y="24130"/>
                    <a:pt x="10944" y="23879"/>
                  </a:cubicBezTo>
                  <a:cubicBezTo>
                    <a:pt x="10777" y="23398"/>
                    <a:pt x="10609" y="22833"/>
                    <a:pt x="10295" y="22435"/>
                  </a:cubicBezTo>
                  <a:cubicBezTo>
                    <a:pt x="10484" y="22331"/>
                    <a:pt x="10630" y="22163"/>
                    <a:pt x="10714" y="21954"/>
                  </a:cubicBezTo>
                  <a:cubicBezTo>
                    <a:pt x="11132" y="21849"/>
                    <a:pt x="11551" y="21703"/>
                    <a:pt x="11927" y="21494"/>
                  </a:cubicBezTo>
                  <a:cubicBezTo>
                    <a:pt x="12890" y="20908"/>
                    <a:pt x="13518" y="20029"/>
                    <a:pt x="14334" y="19276"/>
                  </a:cubicBezTo>
                  <a:cubicBezTo>
                    <a:pt x="15338" y="18292"/>
                    <a:pt x="16112" y="17121"/>
                    <a:pt x="16845" y="15949"/>
                  </a:cubicBezTo>
                  <a:cubicBezTo>
                    <a:pt x="17221" y="15342"/>
                    <a:pt x="17619" y="14756"/>
                    <a:pt x="17891" y="14087"/>
                  </a:cubicBezTo>
                  <a:cubicBezTo>
                    <a:pt x="18079" y="13564"/>
                    <a:pt x="18205" y="12978"/>
                    <a:pt x="18330" y="12434"/>
                  </a:cubicBezTo>
                  <a:cubicBezTo>
                    <a:pt x="18623" y="11178"/>
                    <a:pt x="18728" y="9881"/>
                    <a:pt x="18456" y="8584"/>
                  </a:cubicBezTo>
                  <a:cubicBezTo>
                    <a:pt x="18205" y="7412"/>
                    <a:pt x="17577" y="6429"/>
                    <a:pt x="16761" y="5529"/>
                  </a:cubicBezTo>
                  <a:lnTo>
                    <a:pt x="16677" y="5383"/>
                  </a:lnTo>
                  <a:cubicBezTo>
                    <a:pt x="16614" y="5194"/>
                    <a:pt x="16531" y="5006"/>
                    <a:pt x="16426" y="4838"/>
                  </a:cubicBezTo>
                  <a:cubicBezTo>
                    <a:pt x="16410" y="4792"/>
                    <a:pt x="16325" y="4582"/>
                    <a:pt x="16317" y="4582"/>
                  </a:cubicBezTo>
                  <a:lnTo>
                    <a:pt x="16317" y="4582"/>
                  </a:lnTo>
                  <a:cubicBezTo>
                    <a:pt x="16315" y="4582"/>
                    <a:pt x="16321" y="4607"/>
                    <a:pt x="16342" y="4671"/>
                  </a:cubicBezTo>
                  <a:cubicBezTo>
                    <a:pt x="16238" y="4357"/>
                    <a:pt x="15987" y="4127"/>
                    <a:pt x="15736" y="3918"/>
                  </a:cubicBezTo>
                  <a:cubicBezTo>
                    <a:pt x="15464" y="3646"/>
                    <a:pt x="15568" y="3730"/>
                    <a:pt x="15359" y="3374"/>
                  </a:cubicBezTo>
                  <a:cubicBezTo>
                    <a:pt x="15045" y="2809"/>
                    <a:pt x="14836" y="2223"/>
                    <a:pt x="14313" y="1805"/>
                  </a:cubicBezTo>
                  <a:cubicBezTo>
                    <a:pt x="13413" y="1093"/>
                    <a:pt x="12220" y="591"/>
                    <a:pt x="11111" y="298"/>
                  </a:cubicBezTo>
                  <a:cubicBezTo>
                    <a:pt x="10345" y="95"/>
                    <a:pt x="9558" y="1"/>
                    <a:pt x="87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639;p61">
              <a:extLst>
                <a:ext uri="{FF2B5EF4-FFF2-40B4-BE49-F238E27FC236}">
                  <a16:creationId xmlns:a16="http://schemas.microsoft.com/office/drawing/2014/main" id="{D90A41EE-EBCD-4976-939C-4D2E92C5F2ED}"/>
                </a:ext>
              </a:extLst>
            </p:cNvPr>
            <p:cNvSpPr/>
            <p:nvPr/>
          </p:nvSpPr>
          <p:spPr>
            <a:xfrm>
              <a:off x="7535154" y="939325"/>
              <a:ext cx="643933" cy="1955285"/>
            </a:xfrm>
            <a:custGeom>
              <a:avLst/>
              <a:gdLst/>
              <a:ahLst/>
              <a:cxnLst/>
              <a:rect l="l" t="t" r="r" b="b"/>
              <a:pathLst>
                <a:path w="19522" h="59278" extrusionOk="0">
                  <a:moveTo>
                    <a:pt x="8203" y="1140"/>
                  </a:moveTo>
                  <a:cubicBezTo>
                    <a:pt x="11190" y="1140"/>
                    <a:pt x="13920" y="2682"/>
                    <a:pt x="15693" y="5129"/>
                  </a:cubicBezTo>
                  <a:cubicBezTo>
                    <a:pt x="16739" y="6552"/>
                    <a:pt x="17471" y="8163"/>
                    <a:pt x="17785" y="9900"/>
                  </a:cubicBezTo>
                  <a:cubicBezTo>
                    <a:pt x="18057" y="11553"/>
                    <a:pt x="18225" y="13289"/>
                    <a:pt x="17723" y="14901"/>
                  </a:cubicBezTo>
                  <a:cubicBezTo>
                    <a:pt x="17220" y="16595"/>
                    <a:pt x="16111" y="18060"/>
                    <a:pt x="14982" y="19399"/>
                  </a:cubicBezTo>
                  <a:cubicBezTo>
                    <a:pt x="13935" y="20676"/>
                    <a:pt x="12680" y="21596"/>
                    <a:pt x="11215" y="22349"/>
                  </a:cubicBezTo>
                  <a:lnTo>
                    <a:pt x="11194" y="22391"/>
                  </a:lnTo>
                  <a:cubicBezTo>
                    <a:pt x="11056" y="22252"/>
                    <a:pt x="10905" y="22170"/>
                    <a:pt x="10719" y="22170"/>
                  </a:cubicBezTo>
                  <a:cubicBezTo>
                    <a:pt x="10652" y="22170"/>
                    <a:pt x="10581" y="22181"/>
                    <a:pt x="10504" y="22203"/>
                  </a:cubicBezTo>
                  <a:lnTo>
                    <a:pt x="10483" y="22203"/>
                  </a:lnTo>
                  <a:cubicBezTo>
                    <a:pt x="10483" y="22182"/>
                    <a:pt x="10504" y="22140"/>
                    <a:pt x="10504" y="22140"/>
                  </a:cubicBezTo>
                  <a:cubicBezTo>
                    <a:pt x="10588" y="21910"/>
                    <a:pt x="10399" y="21659"/>
                    <a:pt x="10190" y="21596"/>
                  </a:cubicBezTo>
                  <a:cubicBezTo>
                    <a:pt x="10152" y="21590"/>
                    <a:pt x="10113" y="21587"/>
                    <a:pt x="10074" y="21587"/>
                  </a:cubicBezTo>
                  <a:cubicBezTo>
                    <a:pt x="9857" y="21587"/>
                    <a:pt x="9635" y="21678"/>
                    <a:pt x="9458" y="21784"/>
                  </a:cubicBezTo>
                  <a:cubicBezTo>
                    <a:pt x="8328" y="20864"/>
                    <a:pt x="6947" y="20215"/>
                    <a:pt x="5796" y="19253"/>
                  </a:cubicBezTo>
                  <a:cubicBezTo>
                    <a:pt x="4666" y="18290"/>
                    <a:pt x="3578" y="17328"/>
                    <a:pt x="2783" y="16072"/>
                  </a:cubicBezTo>
                  <a:cubicBezTo>
                    <a:pt x="2009" y="14796"/>
                    <a:pt x="1674" y="13457"/>
                    <a:pt x="1381" y="11992"/>
                  </a:cubicBezTo>
                  <a:cubicBezTo>
                    <a:pt x="1088" y="10611"/>
                    <a:pt x="1005" y="9168"/>
                    <a:pt x="1193" y="7787"/>
                  </a:cubicBezTo>
                  <a:cubicBezTo>
                    <a:pt x="1423" y="6196"/>
                    <a:pt x="1904" y="4543"/>
                    <a:pt x="3055" y="3372"/>
                  </a:cubicBezTo>
                  <a:cubicBezTo>
                    <a:pt x="4227" y="2158"/>
                    <a:pt x="5712" y="1321"/>
                    <a:pt x="7428" y="1175"/>
                  </a:cubicBezTo>
                  <a:cubicBezTo>
                    <a:pt x="7688" y="1152"/>
                    <a:pt x="7947" y="1140"/>
                    <a:pt x="8203" y="1140"/>
                  </a:cubicBezTo>
                  <a:close/>
                  <a:moveTo>
                    <a:pt x="10336" y="22475"/>
                  </a:moveTo>
                  <a:cubicBezTo>
                    <a:pt x="10336" y="22538"/>
                    <a:pt x="10378" y="22559"/>
                    <a:pt x="10399" y="22621"/>
                  </a:cubicBezTo>
                  <a:cubicBezTo>
                    <a:pt x="10357" y="22600"/>
                    <a:pt x="10316" y="22600"/>
                    <a:pt x="10274" y="22559"/>
                  </a:cubicBezTo>
                  <a:lnTo>
                    <a:pt x="10336" y="22475"/>
                  </a:lnTo>
                  <a:close/>
                  <a:moveTo>
                    <a:pt x="9772" y="22935"/>
                  </a:moveTo>
                  <a:cubicBezTo>
                    <a:pt x="9772" y="22977"/>
                    <a:pt x="9772" y="23040"/>
                    <a:pt x="9792" y="23082"/>
                  </a:cubicBezTo>
                  <a:cubicBezTo>
                    <a:pt x="9960" y="23542"/>
                    <a:pt x="10085" y="23919"/>
                    <a:pt x="10295" y="24316"/>
                  </a:cubicBezTo>
                  <a:cubicBezTo>
                    <a:pt x="10377" y="24482"/>
                    <a:pt x="10890" y="25446"/>
                    <a:pt x="10638" y="25446"/>
                  </a:cubicBezTo>
                  <a:cubicBezTo>
                    <a:pt x="10635" y="25446"/>
                    <a:pt x="10632" y="25446"/>
                    <a:pt x="10629" y="25446"/>
                  </a:cubicBezTo>
                  <a:cubicBezTo>
                    <a:pt x="10357" y="25425"/>
                    <a:pt x="10064" y="25279"/>
                    <a:pt x="9772" y="25216"/>
                  </a:cubicBezTo>
                  <a:cubicBezTo>
                    <a:pt x="9479" y="25132"/>
                    <a:pt x="9248" y="25028"/>
                    <a:pt x="8956" y="24923"/>
                  </a:cubicBezTo>
                  <a:cubicBezTo>
                    <a:pt x="8830" y="24860"/>
                    <a:pt x="8056" y="24735"/>
                    <a:pt x="8056" y="24714"/>
                  </a:cubicBezTo>
                  <a:cubicBezTo>
                    <a:pt x="7847" y="24295"/>
                    <a:pt x="8956" y="23479"/>
                    <a:pt x="9207" y="23291"/>
                  </a:cubicBezTo>
                  <a:cubicBezTo>
                    <a:pt x="9353" y="23186"/>
                    <a:pt x="9562" y="23061"/>
                    <a:pt x="9772" y="22935"/>
                  </a:cubicBezTo>
                  <a:close/>
                  <a:moveTo>
                    <a:pt x="8265" y="0"/>
                  </a:moveTo>
                  <a:cubicBezTo>
                    <a:pt x="7422" y="0"/>
                    <a:pt x="6577" y="126"/>
                    <a:pt x="5754" y="401"/>
                  </a:cubicBezTo>
                  <a:cubicBezTo>
                    <a:pt x="4227" y="924"/>
                    <a:pt x="2888" y="1844"/>
                    <a:pt x="1883" y="3079"/>
                  </a:cubicBezTo>
                  <a:cubicBezTo>
                    <a:pt x="900" y="4250"/>
                    <a:pt x="419" y="5841"/>
                    <a:pt x="209" y="7347"/>
                  </a:cubicBezTo>
                  <a:cubicBezTo>
                    <a:pt x="0" y="8875"/>
                    <a:pt x="21" y="10423"/>
                    <a:pt x="314" y="11950"/>
                  </a:cubicBezTo>
                  <a:cubicBezTo>
                    <a:pt x="628" y="13541"/>
                    <a:pt x="963" y="15089"/>
                    <a:pt x="1800" y="16491"/>
                  </a:cubicBezTo>
                  <a:cubicBezTo>
                    <a:pt x="2637" y="17872"/>
                    <a:pt x="3808" y="19002"/>
                    <a:pt x="5043" y="20048"/>
                  </a:cubicBezTo>
                  <a:cubicBezTo>
                    <a:pt x="6173" y="20927"/>
                    <a:pt x="7365" y="21868"/>
                    <a:pt x="8704" y="22391"/>
                  </a:cubicBezTo>
                  <a:cubicBezTo>
                    <a:pt x="8391" y="22621"/>
                    <a:pt x="8077" y="22914"/>
                    <a:pt x="7805" y="23186"/>
                  </a:cubicBezTo>
                  <a:cubicBezTo>
                    <a:pt x="7365" y="23709"/>
                    <a:pt x="6654" y="25069"/>
                    <a:pt x="7784" y="25383"/>
                  </a:cubicBezTo>
                  <a:cubicBezTo>
                    <a:pt x="8119" y="25488"/>
                    <a:pt x="8474" y="25530"/>
                    <a:pt x="8809" y="25676"/>
                  </a:cubicBezTo>
                  <a:cubicBezTo>
                    <a:pt x="9123" y="25802"/>
                    <a:pt x="9437" y="25906"/>
                    <a:pt x="9772" y="25969"/>
                  </a:cubicBezTo>
                  <a:cubicBezTo>
                    <a:pt x="10091" y="26031"/>
                    <a:pt x="10432" y="26171"/>
                    <a:pt x="10748" y="26171"/>
                  </a:cubicBezTo>
                  <a:cubicBezTo>
                    <a:pt x="10970" y="26171"/>
                    <a:pt x="11180" y="26102"/>
                    <a:pt x="11362" y="25885"/>
                  </a:cubicBezTo>
                  <a:cubicBezTo>
                    <a:pt x="11697" y="25488"/>
                    <a:pt x="11445" y="24839"/>
                    <a:pt x="11257" y="24421"/>
                  </a:cubicBezTo>
                  <a:cubicBezTo>
                    <a:pt x="11153" y="24170"/>
                    <a:pt x="11027" y="23919"/>
                    <a:pt x="10839" y="23689"/>
                  </a:cubicBezTo>
                  <a:cubicBezTo>
                    <a:pt x="10692" y="23479"/>
                    <a:pt x="10650" y="23124"/>
                    <a:pt x="10588" y="22852"/>
                  </a:cubicBezTo>
                  <a:cubicBezTo>
                    <a:pt x="10567" y="22810"/>
                    <a:pt x="10567" y="22747"/>
                    <a:pt x="10525" y="22726"/>
                  </a:cubicBezTo>
                  <a:cubicBezTo>
                    <a:pt x="10567" y="22726"/>
                    <a:pt x="10588" y="22747"/>
                    <a:pt x="10629" y="22747"/>
                  </a:cubicBezTo>
                  <a:cubicBezTo>
                    <a:pt x="10734" y="22747"/>
                    <a:pt x="11006" y="23396"/>
                    <a:pt x="11048" y="23479"/>
                  </a:cubicBezTo>
                  <a:lnTo>
                    <a:pt x="11759" y="24651"/>
                  </a:lnTo>
                  <a:cubicBezTo>
                    <a:pt x="12199" y="25383"/>
                    <a:pt x="12575" y="26178"/>
                    <a:pt x="12910" y="26953"/>
                  </a:cubicBezTo>
                  <a:cubicBezTo>
                    <a:pt x="13601" y="28564"/>
                    <a:pt x="14124" y="30175"/>
                    <a:pt x="14479" y="31870"/>
                  </a:cubicBezTo>
                  <a:cubicBezTo>
                    <a:pt x="15191" y="35155"/>
                    <a:pt x="15526" y="38523"/>
                    <a:pt x="15170" y="41850"/>
                  </a:cubicBezTo>
                  <a:cubicBezTo>
                    <a:pt x="14982" y="43545"/>
                    <a:pt x="14710" y="45219"/>
                    <a:pt x="14647" y="46914"/>
                  </a:cubicBezTo>
                  <a:cubicBezTo>
                    <a:pt x="14563" y="48483"/>
                    <a:pt x="14228" y="50031"/>
                    <a:pt x="14228" y="51622"/>
                  </a:cubicBezTo>
                  <a:cubicBezTo>
                    <a:pt x="14228" y="53212"/>
                    <a:pt x="14563" y="54844"/>
                    <a:pt x="15023" y="56392"/>
                  </a:cubicBezTo>
                  <a:cubicBezTo>
                    <a:pt x="15358" y="57459"/>
                    <a:pt x="15756" y="58694"/>
                    <a:pt x="16844" y="59238"/>
                  </a:cubicBezTo>
                  <a:cubicBezTo>
                    <a:pt x="16896" y="59265"/>
                    <a:pt x="16950" y="59278"/>
                    <a:pt x="17003" y="59278"/>
                  </a:cubicBezTo>
                  <a:cubicBezTo>
                    <a:pt x="17311" y="59278"/>
                    <a:pt x="17587" y="58863"/>
                    <a:pt x="17283" y="58631"/>
                  </a:cubicBezTo>
                  <a:cubicBezTo>
                    <a:pt x="16153" y="57773"/>
                    <a:pt x="15902" y="55932"/>
                    <a:pt x="15609" y="54635"/>
                  </a:cubicBezTo>
                  <a:cubicBezTo>
                    <a:pt x="15233" y="52982"/>
                    <a:pt x="15170" y="51370"/>
                    <a:pt x="15379" y="49717"/>
                  </a:cubicBezTo>
                  <a:cubicBezTo>
                    <a:pt x="15484" y="48922"/>
                    <a:pt x="15609" y="48169"/>
                    <a:pt x="15651" y="47395"/>
                  </a:cubicBezTo>
                  <a:cubicBezTo>
                    <a:pt x="15693" y="46495"/>
                    <a:pt x="15756" y="45616"/>
                    <a:pt x="15860" y="44738"/>
                  </a:cubicBezTo>
                  <a:cubicBezTo>
                    <a:pt x="16049" y="43043"/>
                    <a:pt x="16362" y="41348"/>
                    <a:pt x="16362" y="39653"/>
                  </a:cubicBezTo>
                  <a:cubicBezTo>
                    <a:pt x="16383" y="36222"/>
                    <a:pt x="15944" y="32665"/>
                    <a:pt x="14877" y="29422"/>
                  </a:cubicBezTo>
                  <a:cubicBezTo>
                    <a:pt x="14354" y="27810"/>
                    <a:pt x="13705" y="26199"/>
                    <a:pt x="12826" y="24756"/>
                  </a:cubicBezTo>
                  <a:cubicBezTo>
                    <a:pt x="12450" y="24107"/>
                    <a:pt x="11885" y="23521"/>
                    <a:pt x="11508" y="22893"/>
                  </a:cubicBezTo>
                  <a:lnTo>
                    <a:pt x="11529" y="22893"/>
                  </a:lnTo>
                  <a:cubicBezTo>
                    <a:pt x="12492" y="22433"/>
                    <a:pt x="13433" y="21931"/>
                    <a:pt x="14291" y="21261"/>
                  </a:cubicBezTo>
                  <a:cubicBezTo>
                    <a:pt x="15107" y="20634"/>
                    <a:pt x="15735" y="19859"/>
                    <a:pt x="16425" y="19106"/>
                  </a:cubicBezTo>
                  <a:cubicBezTo>
                    <a:pt x="17806" y="17537"/>
                    <a:pt x="18852" y="15612"/>
                    <a:pt x="19083" y="13520"/>
                  </a:cubicBezTo>
                  <a:cubicBezTo>
                    <a:pt x="19522" y="9335"/>
                    <a:pt x="17785" y="4732"/>
                    <a:pt x="14375" y="2158"/>
                  </a:cubicBezTo>
                  <a:cubicBezTo>
                    <a:pt x="12624" y="845"/>
                    <a:pt x="10449" y="0"/>
                    <a:pt x="8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8"/>
          <p:cNvSpPr/>
          <p:nvPr/>
        </p:nvSpPr>
        <p:spPr>
          <a:xfrm flipH="1">
            <a:off x="4016077" y="4294029"/>
            <a:ext cx="1071045" cy="70222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" name="Google Shape;391;p38"/>
          <p:cNvGrpSpPr/>
          <p:nvPr/>
        </p:nvGrpSpPr>
        <p:grpSpPr>
          <a:xfrm rot="-5400000">
            <a:off x="603694" y="1228982"/>
            <a:ext cx="498208" cy="623308"/>
            <a:chOff x="1835200" y="3337050"/>
            <a:chExt cx="279350" cy="312825"/>
          </a:xfrm>
        </p:grpSpPr>
        <p:sp>
          <p:nvSpPr>
            <p:cNvPr id="392" name="Google Shape;392;p38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8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8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38"/>
          <p:cNvGrpSpPr/>
          <p:nvPr/>
        </p:nvGrpSpPr>
        <p:grpSpPr>
          <a:xfrm flipH="1">
            <a:off x="6762612" y="393608"/>
            <a:ext cx="1653550" cy="1152165"/>
            <a:chOff x="6876425" y="1268933"/>
            <a:chExt cx="1653550" cy="1152165"/>
          </a:xfrm>
        </p:grpSpPr>
        <p:grpSp>
          <p:nvGrpSpPr>
            <p:cNvPr id="399" name="Google Shape;399;p38"/>
            <p:cNvGrpSpPr/>
            <p:nvPr/>
          </p:nvGrpSpPr>
          <p:grpSpPr>
            <a:xfrm rot="1400853">
              <a:off x="7531678" y="2028397"/>
              <a:ext cx="998956" cy="203068"/>
              <a:chOff x="10471811" y="1999263"/>
              <a:chExt cx="998976" cy="203072"/>
            </a:xfrm>
          </p:grpSpPr>
          <p:sp>
            <p:nvSpPr>
              <p:cNvPr id="400" name="Google Shape;400;p38"/>
              <p:cNvSpPr/>
              <p:nvPr/>
            </p:nvSpPr>
            <p:spPr>
              <a:xfrm rot="7998309">
                <a:off x="11406620" y="2017324"/>
                <a:ext cx="53741" cy="5185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93" extrusionOk="0">
                    <a:moveTo>
                      <a:pt x="649" y="1"/>
                    </a:moveTo>
                    <a:cubicBezTo>
                      <a:pt x="356" y="1"/>
                      <a:pt x="105" y="210"/>
                      <a:pt x="21" y="461"/>
                    </a:cubicBezTo>
                    <a:cubicBezTo>
                      <a:pt x="0" y="566"/>
                      <a:pt x="0" y="691"/>
                      <a:pt x="21" y="796"/>
                    </a:cubicBezTo>
                    <a:cubicBezTo>
                      <a:pt x="84" y="984"/>
                      <a:pt x="189" y="1089"/>
                      <a:pt x="314" y="1194"/>
                    </a:cubicBezTo>
                    <a:cubicBezTo>
                      <a:pt x="335" y="1194"/>
                      <a:pt x="335" y="1214"/>
                      <a:pt x="356" y="1214"/>
                    </a:cubicBezTo>
                    <a:cubicBezTo>
                      <a:pt x="440" y="1267"/>
                      <a:pt x="544" y="1293"/>
                      <a:pt x="649" y="1293"/>
                    </a:cubicBezTo>
                    <a:cubicBezTo>
                      <a:pt x="754" y="1293"/>
                      <a:pt x="858" y="1267"/>
                      <a:pt x="942" y="1214"/>
                    </a:cubicBezTo>
                    <a:cubicBezTo>
                      <a:pt x="963" y="1214"/>
                      <a:pt x="963" y="1194"/>
                      <a:pt x="984" y="1194"/>
                    </a:cubicBezTo>
                    <a:cubicBezTo>
                      <a:pt x="1088" y="1152"/>
                      <a:pt x="1172" y="1068"/>
                      <a:pt x="1214" y="963"/>
                    </a:cubicBezTo>
                    <a:cubicBezTo>
                      <a:pt x="1298" y="838"/>
                      <a:pt x="1339" y="649"/>
                      <a:pt x="1277" y="461"/>
                    </a:cubicBezTo>
                    <a:cubicBezTo>
                      <a:pt x="1193" y="168"/>
                      <a:pt x="942" y="1"/>
                      <a:pt x="6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8"/>
              <p:cNvSpPr/>
              <p:nvPr/>
            </p:nvSpPr>
            <p:spPr>
              <a:xfrm rot="7998309">
                <a:off x="11247320" y="2010684"/>
                <a:ext cx="54583" cy="53736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340" extrusionOk="0">
                    <a:moveTo>
                      <a:pt x="670" y="0"/>
                    </a:moveTo>
                    <a:cubicBezTo>
                      <a:pt x="273" y="0"/>
                      <a:pt x="1" y="398"/>
                      <a:pt x="63" y="795"/>
                    </a:cubicBezTo>
                    <a:cubicBezTo>
                      <a:pt x="63" y="837"/>
                      <a:pt x="105" y="900"/>
                      <a:pt x="105" y="921"/>
                    </a:cubicBezTo>
                    <a:cubicBezTo>
                      <a:pt x="147" y="1151"/>
                      <a:pt x="377" y="1339"/>
                      <a:pt x="649" y="1339"/>
                    </a:cubicBezTo>
                    <a:cubicBezTo>
                      <a:pt x="900" y="1339"/>
                      <a:pt x="1151" y="1151"/>
                      <a:pt x="1193" y="921"/>
                    </a:cubicBezTo>
                    <a:cubicBezTo>
                      <a:pt x="1193" y="879"/>
                      <a:pt x="1214" y="816"/>
                      <a:pt x="1214" y="795"/>
                    </a:cubicBezTo>
                    <a:cubicBezTo>
                      <a:pt x="1361" y="398"/>
                      <a:pt x="1068" y="0"/>
                      <a:pt x="6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8"/>
              <p:cNvSpPr/>
              <p:nvPr/>
            </p:nvSpPr>
            <p:spPr>
              <a:xfrm flipH="1">
                <a:off x="11055049" y="2028324"/>
                <a:ext cx="48687" cy="4274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066" extrusionOk="0">
                    <a:moveTo>
                      <a:pt x="501" y="1"/>
                    </a:moveTo>
                    <a:cubicBezTo>
                      <a:pt x="419" y="1"/>
                      <a:pt x="346" y="21"/>
                      <a:pt x="272" y="70"/>
                    </a:cubicBezTo>
                    <a:cubicBezTo>
                      <a:pt x="105" y="175"/>
                      <a:pt x="0" y="342"/>
                      <a:pt x="0" y="551"/>
                    </a:cubicBezTo>
                    <a:cubicBezTo>
                      <a:pt x="0" y="677"/>
                      <a:pt x="63" y="823"/>
                      <a:pt x="167" y="907"/>
                    </a:cubicBezTo>
                    <a:cubicBezTo>
                      <a:pt x="265" y="1019"/>
                      <a:pt x="372" y="1065"/>
                      <a:pt x="494" y="1065"/>
                    </a:cubicBezTo>
                    <a:cubicBezTo>
                      <a:pt x="556" y="1065"/>
                      <a:pt x="621" y="1054"/>
                      <a:pt x="691" y="1033"/>
                    </a:cubicBezTo>
                    <a:cubicBezTo>
                      <a:pt x="732" y="1033"/>
                      <a:pt x="795" y="1012"/>
                      <a:pt x="837" y="1012"/>
                    </a:cubicBezTo>
                    <a:cubicBezTo>
                      <a:pt x="1046" y="991"/>
                      <a:pt x="1214" y="719"/>
                      <a:pt x="1214" y="510"/>
                    </a:cubicBezTo>
                    <a:cubicBezTo>
                      <a:pt x="1214" y="300"/>
                      <a:pt x="1046" y="70"/>
                      <a:pt x="837" y="49"/>
                    </a:cubicBezTo>
                    <a:cubicBezTo>
                      <a:pt x="795" y="49"/>
                      <a:pt x="732" y="28"/>
                      <a:pt x="691" y="28"/>
                    </a:cubicBezTo>
                    <a:cubicBezTo>
                      <a:pt x="621" y="11"/>
                      <a:pt x="559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8"/>
              <p:cNvSpPr/>
              <p:nvPr/>
            </p:nvSpPr>
            <p:spPr>
              <a:xfrm flipH="1">
                <a:off x="10860369" y="2063014"/>
                <a:ext cx="57912" cy="4030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1005" extrusionOk="0">
                    <a:moveTo>
                      <a:pt x="586" y="0"/>
                    </a:moveTo>
                    <a:cubicBezTo>
                      <a:pt x="398" y="21"/>
                      <a:pt x="188" y="105"/>
                      <a:pt x="105" y="272"/>
                    </a:cubicBezTo>
                    <a:cubicBezTo>
                      <a:pt x="0" y="419"/>
                      <a:pt x="0" y="586"/>
                      <a:pt x="105" y="733"/>
                    </a:cubicBezTo>
                    <a:cubicBezTo>
                      <a:pt x="188" y="900"/>
                      <a:pt x="398" y="984"/>
                      <a:pt x="586" y="1005"/>
                    </a:cubicBezTo>
                    <a:cubicBezTo>
                      <a:pt x="712" y="1005"/>
                      <a:pt x="879" y="1005"/>
                      <a:pt x="1005" y="963"/>
                    </a:cubicBezTo>
                    <a:cubicBezTo>
                      <a:pt x="1444" y="774"/>
                      <a:pt x="1444" y="230"/>
                      <a:pt x="1005" y="42"/>
                    </a:cubicBezTo>
                    <a:cubicBezTo>
                      <a:pt x="879" y="0"/>
                      <a:pt x="71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8"/>
              <p:cNvSpPr/>
              <p:nvPr/>
            </p:nvSpPr>
            <p:spPr>
              <a:xfrm flipH="1">
                <a:off x="10651412" y="2055435"/>
                <a:ext cx="78887" cy="55542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385" extrusionOk="0">
                    <a:moveTo>
                      <a:pt x="1088" y="1"/>
                    </a:moveTo>
                    <a:cubicBezTo>
                      <a:pt x="1004" y="1"/>
                      <a:pt x="879" y="1"/>
                      <a:pt x="795" y="22"/>
                    </a:cubicBezTo>
                    <a:cubicBezTo>
                      <a:pt x="711" y="43"/>
                      <a:pt x="628" y="85"/>
                      <a:pt x="565" y="127"/>
                    </a:cubicBezTo>
                    <a:cubicBezTo>
                      <a:pt x="0" y="294"/>
                      <a:pt x="42" y="1089"/>
                      <a:pt x="586" y="1256"/>
                    </a:cubicBezTo>
                    <a:cubicBezTo>
                      <a:pt x="607" y="1256"/>
                      <a:pt x="607" y="1277"/>
                      <a:pt x="628" y="1277"/>
                    </a:cubicBezTo>
                    <a:cubicBezTo>
                      <a:pt x="774" y="1361"/>
                      <a:pt x="900" y="1361"/>
                      <a:pt x="1025" y="1382"/>
                    </a:cubicBezTo>
                    <a:cubicBezTo>
                      <a:pt x="1040" y="1384"/>
                      <a:pt x="1056" y="1385"/>
                      <a:pt x="1072" y="1385"/>
                    </a:cubicBezTo>
                    <a:cubicBezTo>
                      <a:pt x="1236" y="1385"/>
                      <a:pt x="1455" y="1293"/>
                      <a:pt x="1569" y="1235"/>
                    </a:cubicBezTo>
                    <a:cubicBezTo>
                      <a:pt x="1967" y="963"/>
                      <a:pt x="1967" y="419"/>
                      <a:pt x="1569" y="147"/>
                    </a:cubicBezTo>
                    <a:cubicBezTo>
                      <a:pt x="1444" y="43"/>
                      <a:pt x="123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8"/>
              <p:cNvSpPr/>
              <p:nvPr/>
            </p:nvSpPr>
            <p:spPr>
              <a:xfrm flipH="1">
                <a:off x="10471811" y="2149440"/>
                <a:ext cx="69702" cy="5289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319" extrusionOk="0">
                    <a:moveTo>
                      <a:pt x="880" y="0"/>
                    </a:moveTo>
                    <a:cubicBezTo>
                      <a:pt x="1" y="0"/>
                      <a:pt x="1" y="1319"/>
                      <a:pt x="880" y="1319"/>
                    </a:cubicBezTo>
                    <a:cubicBezTo>
                      <a:pt x="886" y="1319"/>
                      <a:pt x="893" y="1319"/>
                      <a:pt x="899" y="1319"/>
                    </a:cubicBezTo>
                    <a:cubicBezTo>
                      <a:pt x="1737" y="1319"/>
                      <a:pt x="1731" y="0"/>
                      <a:pt x="8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" name="Google Shape;406;p38"/>
            <p:cNvGrpSpPr/>
            <p:nvPr/>
          </p:nvGrpSpPr>
          <p:grpSpPr>
            <a:xfrm>
              <a:off x="6907063" y="1389007"/>
              <a:ext cx="626852" cy="654662"/>
              <a:chOff x="6907063" y="1389007"/>
              <a:chExt cx="626852" cy="654662"/>
            </a:xfrm>
          </p:grpSpPr>
          <p:sp>
            <p:nvSpPr>
              <p:cNvPr id="407" name="Google Shape;407;p38"/>
              <p:cNvSpPr/>
              <p:nvPr/>
            </p:nvSpPr>
            <p:spPr>
              <a:xfrm>
                <a:off x="7008200" y="1636200"/>
                <a:ext cx="336322" cy="287712"/>
              </a:xfrm>
              <a:custGeom>
                <a:avLst/>
                <a:gdLst/>
                <a:ahLst/>
                <a:cxnLst/>
                <a:rect l="l" t="t" r="r" b="b"/>
                <a:pathLst>
                  <a:path w="16907" h="14004" extrusionOk="0">
                    <a:moveTo>
                      <a:pt x="4184" y="1"/>
                    </a:moveTo>
                    <a:cubicBezTo>
                      <a:pt x="2780" y="1"/>
                      <a:pt x="1460" y="547"/>
                      <a:pt x="733" y="1960"/>
                    </a:cubicBezTo>
                    <a:cubicBezTo>
                      <a:pt x="440" y="2525"/>
                      <a:pt x="356" y="3278"/>
                      <a:pt x="419" y="4052"/>
                    </a:cubicBezTo>
                    <a:lnTo>
                      <a:pt x="335" y="4283"/>
                    </a:lnTo>
                    <a:cubicBezTo>
                      <a:pt x="126" y="4806"/>
                      <a:pt x="1" y="5371"/>
                      <a:pt x="1" y="5956"/>
                    </a:cubicBezTo>
                    <a:cubicBezTo>
                      <a:pt x="1" y="6375"/>
                      <a:pt x="168" y="6835"/>
                      <a:pt x="440" y="7170"/>
                    </a:cubicBezTo>
                    <a:cubicBezTo>
                      <a:pt x="524" y="7316"/>
                      <a:pt x="587" y="7505"/>
                      <a:pt x="670" y="7672"/>
                    </a:cubicBezTo>
                    <a:cubicBezTo>
                      <a:pt x="1214" y="8656"/>
                      <a:pt x="2470" y="9283"/>
                      <a:pt x="3495" y="9765"/>
                    </a:cubicBezTo>
                    <a:cubicBezTo>
                      <a:pt x="6069" y="11773"/>
                      <a:pt x="9730" y="12694"/>
                      <a:pt x="12806" y="13740"/>
                    </a:cubicBezTo>
                    <a:cubicBezTo>
                      <a:pt x="13274" y="13899"/>
                      <a:pt x="13794" y="14003"/>
                      <a:pt x="14300" y="14003"/>
                    </a:cubicBezTo>
                    <a:cubicBezTo>
                      <a:pt x="15127" y="14003"/>
                      <a:pt x="15916" y="13724"/>
                      <a:pt x="16384" y="12945"/>
                    </a:cubicBezTo>
                    <a:cubicBezTo>
                      <a:pt x="16907" y="12066"/>
                      <a:pt x="16698" y="11062"/>
                      <a:pt x="16258" y="10225"/>
                    </a:cubicBezTo>
                    <a:cubicBezTo>
                      <a:pt x="15965" y="9534"/>
                      <a:pt x="15484" y="8886"/>
                      <a:pt x="14856" y="8321"/>
                    </a:cubicBezTo>
                    <a:cubicBezTo>
                      <a:pt x="14229" y="7568"/>
                      <a:pt x="13601" y="6793"/>
                      <a:pt x="12931" y="6103"/>
                    </a:cubicBezTo>
                    <a:cubicBezTo>
                      <a:pt x="11927" y="4136"/>
                      <a:pt x="9835" y="2588"/>
                      <a:pt x="8182" y="1353"/>
                    </a:cubicBezTo>
                    <a:cubicBezTo>
                      <a:pt x="7118" y="563"/>
                      <a:pt x="5608" y="1"/>
                      <a:pt x="4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8"/>
              <p:cNvSpPr/>
              <p:nvPr/>
            </p:nvSpPr>
            <p:spPr>
              <a:xfrm>
                <a:off x="7200974" y="1405675"/>
                <a:ext cx="305423" cy="400854"/>
              </a:xfrm>
              <a:custGeom>
                <a:avLst/>
                <a:gdLst/>
                <a:ahLst/>
                <a:cxnLst/>
                <a:rect l="l" t="t" r="r" b="b"/>
                <a:pathLst>
                  <a:path w="14812" h="20151" extrusionOk="0">
                    <a:moveTo>
                      <a:pt x="2073" y="1"/>
                    </a:moveTo>
                    <a:cubicBezTo>
                      <a:pt x="1829" y="1"/>
                      <a:pt x="1581" y="149"/>
                      <a:pt x="1525" y="429"/>
                    </a:cubicBezTo>
                    <a:cubicBezTo>
                      <a:pt x="1127" y="2751"/>
                      <a:pt x="709" y="5116"/>
                      <a:pt x="374" y="7459"/>
                    </a:cubicBezTo>
                    <a:cubicBezTo>
                      <a:pt x="60" y="9677"/>
                      <a:pt x="39" y="11874"/>
                      <a:pt x="39" y="14113"/>
                    </a:cubicBezTo>
                    <a:cubicBezTo>
                      <a:pt x="1" y="14976"/>
                      <a:pt x="613" y="15400"/>
                      <a:pt x="1280" y="15400"/>
                    </a:cubicBezTo>
                    <a:cubicBezTo>
                      <a:pt x="1340" y="15400"/>
                      <a:pt x="1401" y="15396"/>
                      <a:pt x="1462" y="15389"/>
                    </a:cubicBezTo>
                    <a:cubicBezTo>
                      <a:pt x="1629" y="15536"/>
                      <a:pt x="1859" y="15682"/>
                      <a:pt x="2090" y="15724"/>
                    </a:cubicBezTo>
                    <a:cubicBezTo>
                      <a:pt x="2571" y="16247"/>
                      <a:pt x="3115" y="16645"/>
                      <a:pt x="3743" y="16979"/>
                    </a:cubicBezTo>
                    <a:cubicBezTo>
                      <a:pt x="4328" y="17314"/>
                      <a:pt x="4893" y="17712"/>
                      <a:pt x="5500" y="18005"/>
                    </a:cubicBezTo>
                    <a:cubicBezTo>
                      <a:pt x="5751" y="18298"/>
                      <a:pt x="6065" y="18570"/>
                      <a:pt x="6316" y="18842"/>
                    </a:cubicBezTo>
                    <a:cubicBezTo>
                      <a:pt x="6860" y="19490"/>
                      <a:pt x="7488" y="20034"/>
                      <a:pt x="8367" y="20139"/>
                    </a:cubicBezTo>
                    <a:cubicBezTo>
                      <a:pt x="8430" y="20147"/>
                      <a:pt x="8494" y="20151"/>
                      <a:pt x="8558" y="20151"/>
                    </a:cubicBezTo>
                    <a:cubicBezTo>
                      <a:pt x="9322" y="20151"/>
                      <a:pt x="10115" y="19587"/>
                      <a:pt x="9999" y="18737"/>
                    </a:cubicBezTo>
                    <a:cubicBezTo>
                      <a:pt x="9915" y="18130"/>
                      <a:pt x="9664" y="17795"/>
                      <a:pt x="9308" y="17314"/>
                    </a:cubicBezTo>
                    <a:cubicBezTo>
                      <a:pt x="9162" y="17147"/>
                      <a:pt x="8974" y="17063"/>
                      <a:pt x="8869" y="16854"/>
                    </a:cubicBezTo>
                    <a:lnTo>
                      <a:pt x="8869" y="16854"/>
                    </a:lnTo>
                    <a:cubicBezTo>
                      <a:pt x="9831" y="17377"/>
                      <a:pt x="10710" y="17942"/>
                      <a:pt x="11903" y="17984"/>
                    </a:cubicBezTo>
                    <a:cubicBezTo>
                      <a:pt x="11912" y="17984"/>
                      <a:pt x="11922" y="17984"/>
                      <a:pt x="11931" y="17984"/>
                    </a:cubicBezTo>
                    <a:cubicBezTo>
                      <a:pt x="12671" y="17984"/>
                      <a:pt x="13262" y="17180"/>
                      <a:pt x="13221" y="16477"/>
                    </a:cubicBezTo>
                    <a:cubicBezTo>
                      <a:pt x="13221" y="16415"/>
                      <a:pt x="13221" y="16331"/>
                      <a:pt x="13179" y="16226"/>
                    </a:cubicBezTo>
                    <a:cubicBezTo>
                      <a:pt x="13101" y="15368"/>
                      <a:pt x="12465" y="14952"/>
                      <a:pt x="11808" y="14952"/>
                    </a:cubicBezTo>
                    <a:cubicBezTo>
                      <a:pt x="11584" y="14952"/>
                      <a:pt x="11357" y="15001"/>
                      <a:pt x="11150" y="15096"/>
                    </a:cubicBezTo>
                    <a:cubicBezTo>
                      <a:pt x="10668" y="15013"/>
                      <a:pt x="10250" y="14845"/>
                      <a:pt x="9831" y="14741"/>
                    </a:cubicBezTo>
                    <a:cubicBezTo>
                      <a:pt x="10564" y="14280"/>
                      <a:pt x="11254" y="13841"/>
                      <a:pt x="11903" y="13234"/>
                    </a:cubicBezTo>
                    <a:cubicBezTo>
                      <a:pt x="12970" y="12230"/>
                      <a:pt x="14811" y="10137"/>
                      <a:pt x="13535" y="8631"/>
                    </a:cubicBezTo>
                    <a:cubicBezTo>
                      <a:pt x="13079" y="8096"/>
                      <a:pt x="12516" y="7892"/>
                      <a:pt x="11914" y="7892"/>
                    </a:cubicBezTo>
                    <a:cubicBezTo>
                      <a:pt x="10611" y="7892"/>
                      <a:pt x="9124" y="8846"/>
                      <a:pt x="8137" y="9447"/>
                    </a:cubicBezTo>
                    <a:cubicBezTo>
                      <a:pt x="7090" y="10096"/>
                      <a:pt x="6379" y="11309"/>
                      <a:pt x="5396" y="11979"/>
                    </a:cubicBezTo>
                    <a:cubicBezTo>
                      <a:pt x="5877" y="11016"/>
                      <a:pt x="6337" y="10033"/>
                      <a:pt x="6588" y="8987"/>
                    </a:cubicBezTo>
                    <a:cubicBezTo>
                      <a:pt x="6797" y="8108"/>
                      <a:pt x="6274" y="7543"/>
                      <a:pt x="5605" y="7355"/>
                    </a:cubicBezTo>
                    <a:cubicBezTo>
                      <a:pt x="5605" y="7334"/>
                      <a:pt x="5626" y="7271"/>
                      <a:pt x="5626" y="7250"/>
                    </a:cubicBezTo>
                    <a:cubicBezTo>
                      <a:pt x="5919" y="6162"/>
                      <a:pt x="6379" y="4446"/>
                      <a:pt x="5312" y="3609"/>
                    </a:cubicBezTo>
                    <a:cubicBezTo>
                      <a:pt x="5015" y="3389"/>
                      <a:pt x="4695" y="3282"/>
                      <a:pt x="4386" y="3282"/>
                    </a:cubicBezTo>
                    <a:cubicBezTo>
                      <a:pt x="4021" y="3282"/>
                      <a:pt x="3670" y="3431"/>
                      <a:pt x="3387" y="3714"/>
                    </a:cubicBezTo>
                    <a:lnTo>
                      <a:pt x="3387" y="3651"/>
                    </a:lnTo>
                    <a:cubicBezTo>
                      <a:pt x="3387" y="2438"/>
                      <a:pt x="2927" y="1475"/>
                      <a:pt x="2571" y="345"/>
                    </a:cubicBezTo>
                    <a:cubicBezTo>
                      <a:pt x="2493" y="112"/>
                      <a:pt x="2285" y="1"/>
                      <a:pt x="20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8"/>
              <p:cNvSpPr/>
              <p:nvPr/>
            </p:nvSpPr>
            <p:spPr>
              <a:xfrm>
                <a:off x="7315391" y="1878639"/>
                <a:ext cx="193733" cy="151342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7608" extrusionOk="0">
                    <a:moveTo>
                      <a:pt x="6299" y="1"/>
                    </a:moveTo>
                    <a:cubicBezTo>
                      <a:pt x="5625" y="1"/>
                      <a:pt x="4947" y="50"/>
                      <a:pt x="4269" y="130"/>
                    </a:cubicBezTo>
                    <a:cubicBezTo>
                      <a:pt x="3934" y="193"/>
                      <a:pt x="3662" y="298"/>
                      <a:pt x="3453" y="486"/>
                    </a:cubicBezTo>
                    <a:cubicBezTo>
                      <a:pt x="3243" y="486"/>
                      <a:pt x="3013" y="528"/>
                      <a:pt x="2804" y="611"/>
                    </a:cubicBezTo>
                    <a:cubicBezTo>
                      <a:pt x="2093" y="863"/>
                      <a:pt x="1758" y="1365"/>
                      <a:pt x="1632" y="1992"/>
                    </a:cubicBezTo>
                    <a:cubicBezTo>
                      <a:pt x="733" y="2013"/>
                      <a:pt x="0" y="2955"/>
                      <a:pt x="607" y="3959"/>
                    </a:cubicBezTo>
                    <a:cubicBezTo>
                      <a:pt x="1214" y="4901"/>
                      <a:pt x="1235" y="6052"/>
                      <a:pt x="1925" y="6993"/>
                    </a:cubicBezTo>
                    <a:cubicBezTo>
                      <a:pt x="2214" y="7405"/>
                      <a:pt x="2690" y="7607"/>
                      <a:pt x="3161" y="7607"/>
                    </a:cubicBezTo>
                    <a:cubicBezTo>
                      <a:pt x="3815" y="7607"/>
                      <a:pt x="4461" y="7216"/>
                      <a:pt x="4583" y="6449"/>
                    </a:cubicBezTo>
                    <a:cubicBezTo>
                      <a:pt x="4687" y="5717"/>
                      <a:pt x="4603" y="4984"/>
                      <a:pt x="4478" y="4252"/>
                    </a:cubicBezTo>
                    <a:lnTo>
                      <a:pt x="4478" y="4252"/>
                    </a:lnTo>
                    <a:cubicBezTo>
                      <a:pt x="4750" y="4500"/>
                      <a:pt x="5088" y="4617"/>
                      <a:pt x="5426" y="4617"/>
                    </a:cubicBezTo>
                    <a:cubicBezTo>
                      <a:pt x="5946" y="4617"/>
                      <a:pt x="6467" y="4340"/>
                      <a:pt x="6759" y="3834"/>
                    </a:cubicBezTo>
                    <a:cubicBezTo>
                      <a:pt x="6947" y="3520"/>
                      <a:pt x="6989" y="3227"/>
                      <a:pt x="6968" y="2913"/>
                    </a:cubicBezTo>
                    <a:cubicBezTo>
                      <a:pt x="7093" y="2913"/>
                      <a:pt x="7198" y="2934"/>
                      <a:pt x="7324" y="2955"/>
                    </a:cubicBezTo>
                    <a:cubicBezTo>
                      <a:pt x="7421" y="2971"/>
                      <a:pt x="7515" y="2978"/>
                      <a:pt x="7606" y="2978"/>
                    </a:cubicBezTo>
                    <a:cubicBezTo>
                      <a:pt x="9302" y="2978"/>
                      <a:pt x="9739" y="328"/>
                      <a:pt x="7951" y="109"/>
                    </a:cubicBezTo>
                    <a:cubicBezTo>
                      <a:pt x="7404" y="34"/>
                      <a:pt x="6853" y="1"/>
                      <a:pt x="6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8"/>
              <p:cNvSpPr/>
              <p:nvPr/>
            </p:nvSpPr>
            <p:spPr>
              <a:xfrm>
                <a:off x="6941597" y="1650822"/>
                <a:ext cx="89835" cy="78695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3956" extrusionOk="0">
                    <a:moveTo>
                      <a:pt x="3951" y="2157"/>
                    </a:moveTo>
                    <a:cubicBezTo>
                      <a:pt x="3952" y="2157"/>
                      <a:pt x="3943" y="2184"/>
                      <a:pt x="3932" y="2205"/>
                    </a:cubicBezTo>
                    <a:lnTo>
                      <a:pt x="3932" y="2205"/>
                    </a:lnTo>
                    <a:cubicBezTo>
                      <a:pt x="3945" y="2169"/>
                      <a:pt x="3951" y="2157"/>
                      <a:pt x="3951" y="2157"/>
                    </a:cubicBezTo>
                    <a:close/>
                    <a:moveTo>
                      <a:pt x="3920" y="2225"/>
                    </a:moveTo>
                    <a:lnTo>
                      <a:pt x="3920" y="2225"/>
                    </a:lnTo>
                    <a:cubicBezTo>
                      <a:pt x="3918" y="2228"/>
                      <a:pt x="3915" y="2229"/>
                      <a:pt x="3914" y="2229"/>
                    </a:cubicBezTo>
                    <a:cubicBezTo>
                      <a:pt x="3916" y="2228"/>
                      <a:pt x="3918" y="2226"/>
                      <a:pt x="3920" y="2225"/>
                    </a:cubicBezTo>
                    <a:close/>
                    <a:moveTo>
                      <a:pt x="1714" y="0"/>
                    </a:moveTo>
                    <a:cubicBezTo>
                      <a:pt x="1668" y="0"/>
                      <a:pt x="1620" y="4"/>
                      <a:pt x="1570" y="11"/>
                    </a:cubicBezTo>
                    <a:cubicBezTo>
                      <a:pt x="1382" y="11"/>
                      <a:pt x="1194" y="53"/>
                      <a:pt x="1005" y="74"/>
                    </a:cubicBezTo>
                    <a:cubicBezTo>
                      <a:pt x="231" y="179"/>
                      <a:pt x="1" y="890"/>
                      <a:pt x="189" y="1434"/>
                    </a:cubicBezTo>
                    <a:cubicBezTo>
                      <a:pt x="168" y="1434"/>
                      <a:pt x="168" y="1413"/>
                      <a:pt x="147" y="1413"/>
                    </a:cubicBezTo>
                    <a:cubicBezTo>
                      <a:pt x="189" y="1623"/>
                      <a:pt x="336" y="1769"/>
                      <a:pt x="482" y="1874"/>
                    </a:cubicBezTo>
                    <a:cubicBezTo>
                      <a:pt x="608" y="2146"/>
                      <a:pt x="754" y="2397"/>
                      <a:pt x="901" y="2669"/>
                    </a:cubicBezTo>
                    <a:cubicBezTo>
                      <a:pt x="1194" y="3171"/>
                      <a:pt x="1717" y="3694"/>
                      <a:pt x="2261" y="3882"/>
                    </a:cubicBezTo>
                    <a:cubicBezTo>
                      <a:pt x="2398" y="3930"/>
                      <a:pt x="2548" y="3956"/>
                      <a:pt x="2696" y="3956"/>
                    </a:cubicBezTo>
                    <a:cubicBezTo>
                      <a:pt x="3066" y="3956"/>
                      <a:pt x="3429" y="3796"/>
                      <a:pt x="3579" y="3422"/>
                    </a:cubicBezTo>
                    <a:cubicBezTo>
                      <a:pt x="3683" y="3150"/>
                      <a:pt x="3746" y="2878"/>
                      <a:pt x="3830" y="2564"/>
                    </a:cubicBezTo>
                    <a:cubicBezTo>
                      <a:pt x="3830" y="2565"/>
                      <a:pt x="3830" y="2565"/>
                      <a:pt x="3830" y="2565"/>
                    </a:cubicBezTo>
                    <a:cubicBezTo>
                      <a:pt x="3834" y="2565"/>
                      <a:pt x="3900" y="2305"/>
                      <a:pt x="3896" y="2305"/>
                    </a:cubicBezTo>
                    <a:lnTo>
                      <a:pt x="3896" y="2305"/>
                    </a:lnTo>
                    <a:cubicBezTo>
                      <a:pt x="3896" y="2305"/>
                      <a:pt x="3895" y="2306"/>
                      <a:pt x="3895" y="2307"/>
                    </a:cubicBezTo>
                    <a:lnTo>
                      <a:pt x="3895" y="2307"/>
                    </a:lnTo>
                    <a:cubicBezTo>
                      <a:pt x="3908" y="2271"/>
                      <a:pt x="3918" y="2242"/>
                      <a:pt x="3926" y="2221"/>
                    </a:cubicBezTo>
                    <a:lnTo>
                      <a:pt x="3926" y="2221"/>
                    </a:lnTo>
                    <a:cubicBezTo>
                      <a:pt x="4500" y="1817"/>
                      <a:pt x="4515" y="784"/>
                      <a:pt x="3788" y="535"/>
                    </a:cubicBezTo>
                    <a:cubicBezTo>
                      <a:pt x="3307" y="346"/>
                      <a:pt x="2846" y="242"/>
                      <a:pt x="2344" y="137"/>
                    </a:cubicBezTo>
                    <a:cubicBezTo>
                      <a:pt x="2105" y="69"/>
                      <a:pt x="1922" y="0"/>
                      <a:pt x="1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8"/>
              <p:cNvSpPr/>
              <p:nvPr/>
            </p:nvSpPr>
            <p:spPr>
              <a:xfrm>
                <a:off x="7071480" y="1725083"/>
                <a:ext cx="66600" cy="70738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556" extrusionOk="0">
                    <a:moveTo>
                      <a:pt x="1642" y="1"/>
                    </a:moveTo>
                    <a:cubicBezTo>
                      <a:pt x="1611" y="1"/>
                      <a:pt x="1580" y="1"/>
                      <a:pt x="1548" y="3"/>
                    </a:cubicBezTo>
                    <a:cubicBezTo>
                      <a:pt x="1109" y="45"/>
                      <a:pt x="711" y="233"/>
                      <a:pt x="419" y="568"/>
                    </a:cubicBezTo>
                    <a:cubicBezTo>
                      <a:pt x="126" y="882"/>
                      <a:pt x="21" y="1237"/>
                      <a:pt x="21" y="1656"/>
                    </a:cubicBezTo>
                    <a:cubicBezTo>
                      <a:pt x="0" y="1760"/>
                      <a:pt x="0" y="1886"/>
                      <a:pt x="21" y="1991"/>
                    </a:cubicBezTo>
                    <a:cubicBezTo>
                      <a:pt x="84" y="2597"/>
                      <a:pt x="419" y="3100"/>
                      <a:pt x="942" y="3392"/>
                    </a:cubicBezTo>
                    <a:cubicBezTo>
                      <a:pt x="1169" y="3502"/>
                      <a:pt x="1429" y="3556"/>
                      <a:pt x="1687" y="3556"/>
                    </a:cubicBezTo>
                    <a:cubicBezTo>
                      <a:pt x="2022" y="3556"/>
                      <a:pt x="2356" y="3465"/>
                      <a:pt x="2615" y="3288"/>
                    </a:cubicBezTo>
                    <a:cubicBezTo>
                      <a:pt x="2971" y="3016"/>
                      <a:pt x="3222" y="2660"/>
                      <a:pt x="3327" y="2242"/>
                    </a:cubicBezTo>
                    <a:cubicBezTo>
                      <a:pt x="3348" y="1970"/>
                      <a:pt x="3348" y="1719"/>
                      <a:pt x="3306" y="1467"/>
                    </a:cubicBezTo>
                    <a:cubicBezTo>
                      <a:pt x="3222" y="1049"/>
                      <a:pt x="3097" y="693"/>
                      <a:pt x="2741" y="400"/>
                    </a:cubicBezTo>
                    <a:cubicBezTo>
                      <a:pt x="2449" y="128"/>
                      <a:pt x="2050" y="1"/>
                      <a:pt x="16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8"/>
              <p:cNvSpPr/>
              <p:nvPr/>
            </p:nvSpPr>
            <p:spPr>
              <a:xfrm>
                <a:off x="6907063" y="1389007"/>
                <a:ext cx="626852" cy="654662"/>
              </a:xfrm>
              <a:custGeom>
                <a:avLst/>
                <a:gdLst/>
                <a:ahLst/>
                <a:cxnLst/>
                <a:rect l="l" t="t" r="r" b="b"/>
                <a:pathLst>
                  <a:path w="31512" h="32910" extrusionOk="0">
                    <a:moveTo>
                      <a:pt x="17370" y="1026"/>
                    </a:moveTo>
                    <a:cubicBezTo>
                      <a:pt x="17881" y="1026"/>
                      <a:pt x="18254" y="2077"/>
                      <a:pt x="18308" y="2460"/>
                    </a:cubicBezTo>
                    <a:cubicBezTo>
                      <a:pt x="18392" y="3192"/>
                      <a:pt x="18308" y="3924"/>
                      <a:pt x="18225" y="4657"/>
                    </a:cubicBezTo>
                    <a:cubicBezTo>
                      <a:pt x="18195" y="5026"/>
                      <a:pt x="18489" y="5343"/>
                      <a:pt x="18797" y="5343"/>
                    </a:cubicBezTo>
                    <a:cubicBezTo>
                      <a:pt x="18925" y="5343"/>
                      <a:pt x="19055" y="5288"/>
                      <a:pt x="19166" y="5159"/>
                    </a:cubicBezTo>
                    <a:cubicBezTo>
                      <a:pt x="19283" y="5029"/>
                      <a:pt x="19404" y="4976"/>
                      <a:pt x="19519" y="4976"/>
                    </a:cubicBezTo>
                    <a:cubicBezTo>
                      <a:pt x="19793" y="4976"/>
                      <a:pt x="20034" y="5282"/>
                      <a:pt x="20108" y="5577"/>
                    </a:cubicBezTo>
                    <a:cubicBezTo>
                      <a:pt x="20275" y="6079"/>
                      <a:pt x="20192" y="6477"/>
                      <a:pt x="19752" y="6812"/>
                    </a:cubicBezTo>
                    <a:cubicBezTo>
                      <a:pt x="19355" y="7126"/>
                      <a:pt x="19480" y="7628"/>
                      <a:pt x="19940" y="7774"/>
                    </a:cubicBezTo>
                    <a:cubicBezTo>
                      <a:pt x="20673" y="8025"/>
                      <a:pt x="21363" y="8716"/>
                      <a:pt x="20945" y="9553"/>
                    </a:cubicBezTo>
                    <a:cubicBezTo>
                      <a:pt x="20610" y="10243"/>
                      <a:pt x="20003" y="10724"/>
                      <a:pt x="19857" y="11478"/>
                    </a:cubicBezTo>
                    <a:cubicBezTo>
                      <a:pt x="19836" y="11645"/>
                      <a:pt x="19857" y="11750"/>
                      <a:pt x="19940" y="11854"/>
                    </a:cubicBezTo>
                    <a:cubicBezTo>
                      <a:pt x="18831" y="13110"/>
                      <a:pt x="17911" y="14512"/>
                      <a:pt x="16760" y="15725"/>
                    </a:cubicBezTo>
                    <a:cubicBezTo>
                      <a:pt x="16509" y="15495"/>
                      <a:pt x="16237" y="15244"/>
                      <a:pt x="15944" y="15014"/>
                    </a:cubicBezTo>
                    <a:cubicBezTo>
                      <a:pt x="16216" y="13633"/>
                      <a:pt x="16216" y="12189"/>
                      <a:pt x="16174" y="10787"/>
                    </a:cubicBezTo>
                    <a:cubicBezTo>
                      <a:pt x="16090" y="9030"/>
                      <a:pt x="16132" y="7230"/>
                      <a:pt x="16216" y="5473"/>
                    </a:cubicBezTo>
                    <a:cubicBezTo>
                      <a:pt x="16258" y="4573"/>
                      <a:pt x="16237" y="3673"/>
                      <a:pt x="16425" y="2794"/>
                    </a:cubicBezTo>
                    <a:cubicBezTo>
                      <a:pt x="16530" y="2313"/>
                      <a:pt x="16655" y="1392"/>
                      <a:pt x="17137" y="1100"/>
                    </a:cubicBezTo>
                    <a:cubicBezTo>
                      <a:pt x="17217" y="1048"/>
                      <a:pt x="17295" y="1026"/>
                      <a:pt x="17370" y="1026"/>
                    </a:cubicBezTo>
                    <a:close/>
                    <a:moveTo>
                      <a:pt x="2090" y="14127"/>
                    </a:moveTo>
                    <a:cubicBezTo>
                      <a:pt x="3094" y="14127"/>
                      <a:pt x="4137" y="14377"/>
                      <a:pt x="5106" y="14553"/>
                    </a:cubicBezTo>
                    <a:cubicBezTo>
                      <a:pt x="4478" y="15390"/>
                      <a:pt x="4038" y="16374"/>
                      <a:pt x="3850" y="17420"/>
                    </a:cubicBezTo>
                    <a:cubicBezTo>
                      <a:pt x="3348" y="16792"/>
                      <a:pt x="2825" y="16206"/>
                      <a:pt x="2323" y="15600"/>
                    </a:cubicBezTo>
                    <a:cubicBezTo>
                      <a:pt x="2072" y="15286"/>
                      <a:pt x="1800" y="14867"/>
                      <a:pt x="1486" y="14574"/>
                    </a:cubicBezTo>
                    <a:cubicBezTo>
                      <a:pt x="1256" y="14365"/>
                      <a:pt x="1130" y="14219"/>
                      <a:pt x="1528" y="14156"/>
                    </a:cubicBezTo>
                    <a:cubicBezTo>
                      <a:pt x="1713" y="14136"/>
                      <a:pt x="1901" y="14127"/>
                      <a:pt x="2090" y="14127"/>
                    </a:cubicBezTo>
                    <a:close/>
                    <a:moveTo>
                      <a:pt x="27722" y="9224"/>
                    </a:moveTo>
                    <a:cubicBezTo>
                      <a:pt x="28300" y="9224"/>
                      <a:pt x="28877" y="9308"/>
                      <a:pt x="29335" y="9574"/>
                    </a:cubicBezTo>
                    <a:cubicBezTo>
                      <a:pt x="30214" y="10076"/>
                      <a:pt x="29586" y="11080"/>
                      <a:pt x="29126" y="11666"/>
                    </a:cubicBezTo>
                    <a:cubicBezTo>
                      <a:pt x="27933" y="13298"/>
                      <a:pt x="26469" y="14763"/>
                      <a:pt x="24397" y="15118"/>
                    </a:cubicBezTo>
                    <a:cubicBezTo>
                      <a:pt x="23686" y="15265"/>
                      <a:pt x="23539" y="16227"/>
                      <a:pt x="24293" y="16437"/>
                    </a:cubicBezTo>
                    <a:cubicBezTo>
                      <a:pt x="25088" y="16646"/>
                      <a:pt x="26050" y="16771"/>
                      <a:pt x="26615" y="17399"/>
                    </a:cubicBezTo>
                    <a:cubicBezTo>
                      <a:pt x="26782" y="17566"/>
                      <a:pt x="27034" y="17817"/>
                      <a:pt x="27013" y="18089"/>
                    </a:cubicBezTo>
                    <a:cubicBezTo>
                      <a:pt x="26992" y="18257"/>
                      <a:pt x="26406" y="18257"/>
                      <a:pt x="26301" y="18257"/>
                    </a:cubicBezTo>
                    <a:cubicBezTo>
                      <a:pt x="26067" y="18257"/>
                      <a:pt x="25802" y="18239"/>
                      <a:pt x="25534" y="18239"/>
                    </a:cubicBezTo>
                    <a:cubicBezTo>
                      <a:pt x="25036" y="18239"/>
                      <a:pt x="24528" y="18301"/>
                      <a:pt x="24188" y="18654"/>
                    </a:cubicBezTo>
                    <a:cubicBezTo>
                      <a:pt x="23749" y="19136"/>
                      <a:pt x="23853" y="19742"/>
                      <a:pt x="24041" y="20328"/>
                    </a:cubicBezTo>
                    <a:cubicBezTo>
                      <a:pt x="24083" y="20517"/>
                      <a:pt x="24167" y="20684"/>
                      <a:pt x="24209" y="20872"/>
                    </a:cubicBezTo>
                    <a:cubicBezTo>
                      <a:pt x="23539" y="20663"/>
                      <a:pt x="22932" y="20245"/>
                      <a:pt x="22388" y="19868"/>
                    </a:cubicBezTo>
                    <a:cubicBezTo>
                      <a:pt x="21677" y="19282"/>
                      <a:pt x="20924" y="18780"/>
                      <a:pt x="20192" y="18236"/>
                    </a:cubicBezTo>
                    <a:cubicBezTo>
                      <a:pt x="19438" y="17692"/>
                      <a:pt x="18727" y="17064"/>
                      <a:pt x="17890" y="16667"/>
                    </a:cubicBezTo>
                    <a:cubicBezTo>
                      <a:pt x="17869" y="16646"/>
                      <a:pt x="17806" y="16646"/>
                      <a:pt x="17785" y="16646"/>
                    </a:cubicBezTo>
                    <a:lnTo>
                      <a:pt x="17534" y="16374"/>
                    </a:lnTo>
                    <a:cubicBezTo>
                      <a:pt x="18162" y="15892"/>
                      <a:pt x="18727" y="15328"/>
                      <a:pt x="19229" y="14700"/>
                    </a:cubicBezTo>
                    <a:cubicBezTo>
                      <a:pt x="19899" y="13905"/>
                      <a:pt x="20568" y="13068"/>
                      <a:pt x="21280" y="12273"/>
                    </a:cubicBezTo>
                    <a:cubicBezTo>
                      <a:pt x="22660" y="10871"/>
                      <a:pt x="24523" y="9615"/>
                      <a:pt x="26490" y="9322"/>
                    </a:cubicBezTo>
                    <a:cubicBezTo>
                      <a:pt x="26871" y="9269"/>
                      <a:pt x="27297" y="9224"/>
                      <a:pt x="27722" y="9224"/>
                    </a:cubicBezTo>
                    <a:close/>
                    <a:moveTo>
                      <a:pt x="9450" y="13192"/>
                    </a:moveTo>
                    <a:cubicBezTo>
                      <a:pt x="12032" y="13192"/>
                      <a:pt x="14387" y="14899"/>
                      <a:pt x="16237" y="16646"/>
                    </a:cubicBezTo>
                    <a:cubicBezTo>
                      <a:pt x="16300" y="16771"/>
                      <a:pt x="16404" y="16876"/>
                      <a:pt x="16530" y="16897"/>
                    </a:cubicBezTo>
                    <a:lnTo>
                      <a:pt x="16760" y="17127"/>
                    </a:lnTo>
                    <a:cubicBezTo>
                      <a:pt x="17974" y="18320"/>
                      <a:pt x="19083" y="19596"/>
                      <a:pt x="20066" y="21019"/>
                    </a:cubicBezTo>
                    <a:cubicBezTo>
                      <a:pt x="20945" y="22316"/>
                      <a:pt x="22075" y="23927"/>
                      <a:pt x="21740" y="25580"/>
                    </a:cubicBezTo>
                    <a:lnTo>
                      <a:pt x="21740" y="25727"/>
                    </a:lnTo>
                    <a:cubicBezTo>
                      <a:pt x="21426" y="25727"/>
                      <a:pt x="21091" y="25685"/>
                      <a:pt x="20756" y="25664"/>
                    </a:cubicBezTo>
                    <a:cubicBezTo>
                      <a:pt x="20736" y="25653"/>
                      <a:pt x="20709" y="25648"/>
                      <a:pt x="20683" y="25648"/>
                    </a:cubicBezTo>
                    <a:cubicBezTo>
                      <a:pt x="20657" y="25648"/>
                      <a:pt x="20631" y="25653"/>
                      <a:pt x="20610" y="25664"/>
                    </a:cubicBezTo>
                    <a:cubicBezTo>
                      <a:pt x="17974" y="25538"/>
                      <a:pt x="15295" y="25266"/>
                      <a:pt x="12764" y="24576"/>
                    </a:cubicBezTo>
                    <a:cubicBezTo>
                      <a:pt x="11320" y="24157"/>
                      <a:pt x="9918" y="23592"/>
                      <a:pt x="8600" y="22839"/>
                    </a:cubicBezTo>
                    <a:cubicBezTo>
                      <a:pt x="7344" y="22107"/>
                      <a:pt x="5963" y="21270"/>
                      <a:pt x="5252" y="19973"/>
                    </a:cubicBezTo>
                    <a:cubicBezTo>
                      <a:pt x="3850" y="17273"/>
                      <a:pt x="6298" y="13277"/>
                      <a:pt x="9311" y="13193"/>
                    </a:cubicBezTo>
                    <a:cubicBezTo>
                      <a:pt x="9358" y="13192"/>
                      <a:pt x="9404" y="13192"/>
                      <a:pt x="9450" y="13192"/>
                    </a:cubicBezTo>
                    <a:close/>
                    <a:moveTo>
                      <a:pt x="24188" y="26040"/>
                    </a:moveTo>
                    <a:cubicBezTo>
                      <a:pt x="24878" y="26040"/>
                      <a:pt x="25527" y="26061"/>
                      <a:pt x="26176" y="26103"/>
                    </a:cubicBezTo>
                    <a:cubicBezTo>
                      <a:pt x="26866" y="26166"/>
                      <a:pt x="27578" y="26145"/>
                      <a:pt x="28247" y="26166"/>
                    </a:cubicBezTo>
                    <a:lnTo>
                      <a:pt x="28310" y="26166"/>
                    </a:lnTo>
                    <a:cubicBezTo>
                      <a:pt x="27598" y="26877"/>
                      <a:pt x="26322" y="27108"/>
                      <a:pt x="26448" y="28363"/>
                    </a:cubicBezTo>
                    <a:cubicBezTo>
                      <a:pt x="26469" y="28656"/>
                      <a:pt x="26573" y="28907"/>
                      <a:pt x="26678" y="29137"/>
                    </a:cubicBezTo>
                    <a:cubicBezTo>
                      <a:pt x="26699" y="29179"/>
                      <a:pt x="26699" y="29221"/>
                      <a:pt x="26741" y="29263"/>
                    </a:cubicBezTo>
                    <a:cubicBezTo>
                      <a:pt x="26678" y="29263"/>
                      <a:pt x="26594" y="29242"/>
                      <a:pt x="26552" y="29242"/>
                    </a:cubicBezTo>
                    <a:lnTo>
                      <a:pt x="26448" y="29200"/>
                    </a:lnTo>
                    <a:cubicBezTo>
                      <a:pt x="26218" y="29116"/>
                      <a:pt x="25966" y="29012"/>
                      <a:pt x="25736" y="28991"/>
                    </a:cubicBezTo>
                    <a:cubicBezTo>
                      <a:pt x="25672" y="28985"/>
                      <a:pt x="25610" y="28982"/>
                      <a:pt x="25549" y="28982"/>
                    </a:cubicBezTo>
                    <a:cubicBezTo>
                      <a:pt x="24545" y="28982"/>
                      <a:pt x="24062" y="29782"/>
                      <a:pt x="24397" y="30769"/>
                    </a:cubicBezTo>
                    <a:cubicBezTo>
                      <a:pt x="24460" y="30916"/>
                      <a:pt x="24544" y="31104"/>
                      <a:pt x="24585" y="31250"/>
                    </a:cubicBezTo>
                    <a:cubicBezTo>
                      <a:pt x="24447" y="31236"/>
                      <a:pt x="24311" y="31226"/>
                      <a:pt x="24177" y="31226"/>
                    </a:cubicBezTo>
                    <a:cubicBezTo>
                      <a:pt x="23926" y="31226"/>
                      <a:pt x="23680" y="31260"/>
                      <a:pt x="23435" y="31355"/>
                    </a:cubicBezTo>
                    <a:cubicBezTo>
                      <a:pt x="23330" y="31418"/>
                      <a:pt x="23205" y="31460"/>
                      <a:pt x="23100" y="31522"/>
                    </a:cubicBezTo>
                    <a:cubicBezTo>
                      <a:pt x="23026" y="31555"/>
                      <a:pt x="23000" y="31579"/>
                      <a:pt x="22993" y="31588"/>
                    </a:cubicBezTo>
                    <a:lnTo>
                      <a:pt x="22993" y="31588"/>
                    </a:lnTo>
                    <a:cubicBezTo>
                      <a:pt x="22995" y="31579"/>
                      <a:pt x="22996" y="31558"/>
                      <a:pt x="22974" y="31522"/>
                    </a:cubicBezTo>
                    <a:cubicBezTo>
                      <a:pt x="22786" y="31292"/>
                      <a:pt x="22619" y="31083"/>
                      <a:pt x="22493" y="30811"/>
                    </a:cubicBezTo>
                    <a:cubicBezTo>
                      <a:pt x="22179" y="30267"/>
                      <a:pt x="21928" y="29681"/>
                      <a:pt x="21719" y="29116"/>
                    </a:cubicBezTo>
                    <a:cubicBezTo>
                      <a:pt x="21468" y="28551"/>
                      <a:pt x="21300" y="27944"/>
                      <a:pt x="21112" y="27338"/>
                    </a:cubicBezTo>
                    <a:cubicBezTo>
                      <a:pt x="21091" y="27233"/>
                      <a:pt x="21049" y="27149"/>
                      <a:pt x="21028" y="27045"/>
                    </a:cubicBezTo>
                    <a:lnTo>
                      <a:pt x="21028" y="27045"/>
                    </a:lnTo>
                    <a:cubicBezTo>
                      <a:pt x="21245" y="27062"/>
                      <a:pt x="21458" y="27072"/>
                      <a:pt x="21671" y="27072"/>
                    </a:cubicBezTo>
                    <a:cubicBezTo>
                      <a:pt x="21971" y="27072"/>
                      <a:pt x="22270" y="27052"/>
                      <a:pt x="22577" y="27003"/>
                    </a:cubicBezTo>
                    <a:cubicBezTo>
                      <a:pt x="23079" y="26919"/>
                      <a:pt x="23246" y="26480"/>
                      <a:pt x="23121" y="26124"/>
                    </a:cubicBezTo>
                    <a:cubicBezTo>
                      <a:pt x="23497" y="26103"/>
                      <a:pt x="23853" y="26040"/>
                      <a:pt x="24188" y="26040"/>
                    </a:cubicBezTo>
                    <a:close/>
                    <a:moveTo>
                      <a:pt x="17332" y="1"/>
                    </a:moveTo>
                    <a:cubicBezTo>
                      <a:pt x="16052" y="1"/>
                      <a:pt x="15467" y="2188"/>
                      <a:pt x="15358" y="3171"/>
                    </a:cubicBezTo>
                    <a:cubicBezTo>
                      <a:pt x="15086" y="5305"/>
                      <a:pt x="15191" y="7460"/>
                      <a:pt x="15128" y="9636"/>
                    </a:cubicBezTo>
                    <a:cubicBezTo>
                      <a:pt x="15086" y="10703"/>
                      <a:pt x="15233" y="11791"/>
                      <a:pt x="15274" y="12900"/>
                    </a:cubicBezTo>
                    <a:cubicBezTo>
                      <a:pt x="15295" y="13444"/>
                      <a:pt x="15358" y="14030"/>
                      <a:pt x="15400" y="14595"/>
                    </a:cubicBezTo>
                    <a:cubicBezTo>
                      <a:pt x="14626" y="13988"/>
                      <a:pt x="13789" y="13465"/>
                      <a:pt x="12868" y="13047"/>
                    </a:cubicBezTo>
                    <a:cubicBezTo>
                      <a:pt x="11885" y="12590"/>
                      <a:pt x="10710" y="12207"/>
                      <a:pt x="9591" y="12207"/>
                    </a:cubicBezTo>
                    <a:cubicBezTo>
                      <a:pt x="9376" y="12207"/>
                      <a:pt x="9164" y="12222"/>
                      <a:pt x="8956" y="12252"/>
                    </a:cubicBezTo>
                    <a:cubicBezTo>
                      <a:pt x="7595" y="12461"/>
                      <a:pt x="6340" y="13131"/>
                      <a:pt x="5440" y="14177"/>
                    </a:cubicBezTo>
                    <a:cubicBezTo>
                      <a:pt x="4771" y="13612"/>
                      <a:pt x="3787" y="13612"/>
                      <a:pt x="2950" y="13507"/>
                    </a:cubicBezTo>
                    <a:cubicBezTo>
                      <a:pt x="2623" y="13464"/>
                      <a:pt x="2232" y="13397"/>
                      <a:pt x="1857" y="13397"/>
                    </a:cubicBezTo>
                    <a:cubicBezTo>
                      <a:pt x="1513" y="13397"/>
                      <a:pt x="1181" y="13453"/>
                      <a:pt x="921" y="13633"/>
                    </a:cubicBezTo>
                    <a:cubicBezTo>
                      <a:pt x="0" y="14177"/>
                      <a:pt x="733" y="14993"/>
                      <a:pt x="1172" y="15600"/>
                    </a:cubicBezTo>
                    <a:cubicBezTo>
                      <a:pt x="1904" y="16604"/>
                      <a:pt x="2616" y="17629"/>
                      <a:pt x="3453" y="18613"/>
                    </a:cubicBezTo>
                    <a:cubicBezTo>
                      <a:pt x="3557" y="18696"/>
                      <a:pt x="3662" y="18759"/>
                      <a:pt x="3766" y="18759"/>
                    </a:cubicBezTo>
                    <a:cubicBezTo>
                      <a:pt x="3850" y="20077"/>
                      <a:pt x="4499" y="21228"/>
                      <a:pt x="5461" y="22128"/>
                    </a:cubicBezTo>
                    <a:cubicBezTo>
                      <a:pt x="7616" y="24178"/>
                      <a:pt x="10525" y="25434"/>
                      <a:pt x="13370" y="26103"/>
                    </a:cubicBezTo>
                    <a:cubicBezTo>
                      <a:pt x="14835" y="26480"/>
                      <a:pt x="16321" y="26668"/>
                      <a:pt x="17806" y="26815"/>
                    </a:cubicBezTo>
                    <a:cubicBezTo>
                      <a:pt x="18518" y="26898"/>
                      <a:pt x="19229" y="26940"/>
                      <a:pt x="19940" y="27003"/>
                    </a:cubicBezTo>
                    <a:cubicBezTo>
                      <a:pt x="19857" y="28154"/>
                      <a:pt x="20401" y="29388"/>
                      <a:pt x="20819" y="30393"/>
                    </a:cubicBezTo>
                    <a:cubicBezTo>
                      <a:pt x="21185" y="31235"/>
                      <a:pt x="21888" y="32909"/>
                      <a:pt x="23010" y="32909"/>
                    </a:cubicBezTo>
                    <a:cubicBezTo>
                      <a:pt x="23171" y="32909"/>
                      <a:pt x="23340" y="32875"/>
                      <a:pt x="23518" y="32799"/>
                    </a:cubicBezTo>
                    <a:cubicBezTo>
                      <a:pt x="23734" y="32701"/>
                      <a:pt x="23967" y="32567"/>
                      <a:pt x="24219" y="32567"/>
                    </a:cubicBezTo>
                    <a:cubicBezTo>
                      <a:pt x="24236" y="32567"/>
                      <a:pt x="24254" y="32567"/>
                      <a:pt x="24272" y="32569"/>
                    </a:cubicBezTo>
                    <a:cubicBezTo>
                      <a:pt x="24523" y="32631"/>
                      <a:pt x="24816" y="32652"/>
                      <a:pt x="25109" y="32652"/>
                    </a:cubicBezTo>
                    <a:cubicBezTo>
                      <a:pt x="25736" y="32631"/>
                      <a:pt x="26134" y="32066"/>
                      <a:pt x="26071" y="31481"/>
                    </a:cubicBezTo>
                    <a:cubicBezTo>
                      <a:pt x="26050" y="31104"/>
                      <a:pt x="25799" y="30748"/>
                      <a:pt x="25715" y="30372"/>
                    </a:cubicBezTo>
                    <a:lnTo>
                      <a:pt x="25715" y="30372"/>
                    </a:lnTo>
                    <a:cubicBezTo>
                      <a:pt x="25820" y="30393"/>
                      <a:pt x="25925" y="30434"/>
                      <a:pt x="26008" y="30476"/>
                    </a:cubicBezTo>
                    <a:cubicBezTo>
                      <a:pt x="26238" y="30581"/>
                      <a:pt x="26531" y="30644"/>
                      <a:pt x="26782" y="30665"/>
                    </a:cubicBezTo>
                    <a:cubicBezTo>
                      <a:pt x="26830" y="30667"/>
                      <a:pt x="26878" y="30669"/>
                      <a:pt x="26926" y="30669"/>
                    </a:cubicBezTo>
                    <a:cubicBezTo>
                      <a:pt x="27571" y="30669"/>
                      <a:pt x="28205" y="30399"/>
                      <a:pt x="28205" y="29639"/>
                    </a:cubicBezTo>
                    <a:cubicBezTo>
                      <a:pt x="28205" y="29346"/>
                      <a:pt x="28122" y="29033"/>
                      <a:pt x="28017" y="28781"/>
                    </a:cubicBezTo>
                    <a:cubicBezTo>
                      <a:pt x="27954" y="28677"/>
                      <a:pt x="27808" y="28300"/>
                      <a:pt x="27829" y="28258"/>
                    </a:cubicBezTo>
                    <a:cubicBezTo>
                      <a:pt x="28017" y="27965"/>
                      <a:pt x="28582" y="27819"/>
                      <a:pt x="28854" y="27610"/>
                    </a:cubicBezTo>
                    <a:cubicBezTo>
                      <a:pt x="29021" y="27463"/>
                      <a:pt x="29231" y="27296"/>
                      <a:pt x="29398" y="27108"/>
                    </a:cubicBezTo>
                    <a:cubicBezTo>
                      <a:pt x="29712" y="26773"/>
                      <a:pt x="30109" y="26166"/>
                      <a:pt x="29900" y="25664"/>
                    </a:cubicBezTo>
                    <a:cubicBezTo>
                      <a:pt x="29628" y="25057"/>
                      <a:pt x="29189" y="24890"/>
                      <a:pt x="28561" y="24848"/>
                    </a:cubicBezTo>
                    <a:cubicBezTo>
                      <a:pt x="28129" y="24848"/>
                      <a:pt x="27687" y="24866"/>
                      <a:pt x="27248" y="24866"/>
                    </a:cubicBezTo>
                    <a:cubicBezTo>
                      <a:pt x="27029" y="24866"/>
                      <a:pt x="26810" y="24862"/>
                      <a:pt x="26594" y="24848"/>
                    </a:cubicBezTo>
                    <a:cubicBezTo>
                      <a:pt x="26136" y="24837"/>
                      <a:pt x="25678" y="24814"/>
                      <a:pt x="25217" y="24814"/>
                    </a:cubicBezTo>
                    <a:cubicBezTo>
                      <a:pt x="24814" y="24814"/>
                      <a:pt x="24409" y="24831"/>
                      <a:pt x="24000" y="24890"/>
                    </a:cubicBezTo>
                    <a:cubicBezTo>
                      <a:pt x="23644" y="24931"/>
                      <a:pt x="23205" y="24973"/>
                      <a:pt x="22807" y="25120"/>
                    </a:cubicBezTo>
                    <a:cubicBezTo>
                      <a:pt x="22849" y="23927"/>
                      <a:pt x="22409" y="22839"/>
                      <a:pt x="21803" y="21814"/>
                    </a:cubicBezTo>
                    <a:cubicBezTo>
                      <a:pt x="21552" y="21374"/>
                      <a:pt x="21280" y="20956"/>
                      <a:pt x="21008" y="20538"/>
                    </a:cubicBezTo>
                    <a:lnTo>
                      <a:pt x="21008" y="20538"/>
                    </a:lnTo>
                    <a:cubicBezTo>
                      <a:pt x="21552" y="20935"/>
                      <a:pt x="22116" y="21312"/>
                      <a:pt x="22702" y="21626"/>
                    </a:cubicBezTo>
                    <a:cubicBezTo>
                      <a:pt x="23179" y="21902"/>
                      <a:pt x="23927" y="22315"/>
                      <a:pt x="24580" y="22315"/>
                    </a:cubicBezTo>
                    <a:cubicBezTo>
                      <a:pt x="24816" y="22315"/>
                      <a:pt x="25040" y="22261"/>
                      <a:pt x="25234" y="22128"/>
                    </a:cubicBezTo>
                    <a:cubicBezTo>
                      <a:pt x="25841" y="21730"/>
                      <a:pt x="25694" y="20935"/>
                      <a:pt x="25506" y="20349"/>
                    </a:cubicBezTo>
                    <a:cubicBezTo>
                      <a:pt x="25422" y="20119"/>
                      <a:pt x="25297" y="19826"/>
                      <a:pt x="25276" y="19575"/>
                    </a:cubicBezTo>
                    <a:lnTo>
                      <a:pt x="25297" y="19575"/>
                    </a:lnTo>
                    <a:cubicBezTo>
                      <a:pt x="25360" y="19575"/>
                      <a:pt x="25443" y="19533"/>
                      <a:pt x="25548" y="19533"/>
                    </a:cubicBezTo>
                    <a:lnTo>
                      <a:pt x="26134" y="19533"/>
                    </a:lnTo>
                    <a:cubicBezTo>
                      <a:pt x="26204" y="19537"/>
                      <a:pt x="26277" y="19539"/>
                      <a:pt x="26350" y="19539"/>
                    </a:cubicBezTo>
                    <a:cubicBezTo>
                      <a:pt x="27168" y="19539"/>
                      <a:pt x="28121" y="19304"/>
                      <a:pt x="28352" y="18382"/>
                    </a:cubicBezTo>
                    <a:cubicBezTo>
                      <a:pt x="28561" y="17525"/>
                      <a:pt x="27996" y="16750"/>
                      <a:pt x="27389" y="16227"/>
                    </a:cubicBezTo>
                    <a:cubicBezTo>
                      <a:pt x="27159" y="16018"/>
                      <a:pt x="26908" y="15851"/>
                      <a:pt x="26636" y="15746"/>
                    </a:cubicBezTo>
                    <a:cubicBezTo>
                      <a:pt x="28142" y="14993"/>
                      <a:pt x="29377" y="13758"/>
                      <a:pt x="30339" y="12294"/>
                    </a:cubicBezTo>
                    <a:cubicBezTo>
                      <a:pt x="30883" y="11457"/>
                      <a:pt x="31511" y="10201"/>
                      <a:pt x="30863" y="9260"/>
                    </a:cubicBezTo>
                    <a:cubicBezTo>
                      <a:pt x="30256" y="8339"/>
                      <a:pt x="29168" y="8067"/>
                      <a:pt x="28142" y="7983"/>
                    </a:cubicBezTo>
                    <a:cubicBezTo>
                      <a:pt x="27935" y="7966"/>
                      <a:pt x="27729" y="7957"/>
                      <a:pt x="27523" y="7957"/>
                    </a:cubicBezTo>
                    <a:cubicBezTo>
                      <a:pt x="25554" y="7957"/>
                      <a:pt x="23687" y="8752"/>
                      <a:pt x="22096" y="9908"/>
                    </a:cubicBezTo>
                    <a:cubicBezTo>
                      <a:pt x="22242" y="9594"/>
                      <a:pt x="22284" y="9260"/>
                      <a:pt x="22263" y="8946"/>
                    </a:cubicBezTo>
                    <a:cubicBezTo>
                      <a:pt x="22158" y="8088"/>
                      <a:pt x="21656" y="7460"/>
                      <a:pt x="20945" y="7063"/>
                    </a:cubicBezTo>
                    <a:cubicBezTo>
                      <a:pt x="21363" y="6393"/>
                      <a:pt x="21447" y="5556"/>
                      <a:pt x="20987" y="4824"/>
                    </a:cubicBezTo>
                    <a:cubicBezTo>
                      <a:pt x="20610" y="4259"/>
                      <a:pt x="20045" y="3903"/>
                      <a:pt x="19459" y="3903"/>
                    </a:cubicBezTo>
                    <a:cubicBezTo>
                      <a:pt x="19543" y="2439"/>
                      <a:pt x="19375" y="869"/>
                      <a:pt x="17953" y="158"/>
                    </a:cubicBezTo>
                    <a:cubicBezTo>
                      <a:pt x="17730" y="49"/>
                      <a:pt x="17523" y="1"/>
                      <a:pt x="173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8"/>
              <p:cNvSpPr/>
              <p:nvPr/>
            </p:nvSpPr>
            <p:spPr>
              <a:xfrm>
                <a:off x="7063980" y="1667910"/>
                <a:ext cx="67853" cy="75631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3802" extrusionOk="0">
                    <a:moveTo>
                      <a:pt x="1899" y="1"/>
                    </a:moveTo>
                    <a:cubicBezTo>
                      <a:pt x="1390" y="1"/>
                      <a:pt x="887" y="245"/>
                      <a:pt x="586" y="659"/>
                    </a:cubicBezTo>
                    <a:cubicBezTo>
                      <a:pt x="461" y="868"/>
                      <a:pt x="293" y="1056"/>
                      <a:pt x="189" y="1266"/>
                    </a:cubicBezTo>
                    <a:cubicBezTo>
                      <a:pt x="126" y="1454"/>
                      <a:pt x="126" y="1684"/>
                      <a:pt x="63" y="1872"/>
                    </a:cubicBezTo>
                    <a:cubicBezTo>
                      <a:pt x="0" y="2087"/>
                      <a:pt x="172" y="2233"/>
                      <a:pt x="356" y="2233"/>
                    </a:cubicBezTo>
                    <a:cubicBezTo>
                      <a:pt x="477" y="2233"/>
                      <a:pt x="603" y="2169"/>
                      <a:pt x="670" y="2019"/>
                    </a:cubicBezTo>
                    <a:cubicBezTo>
                      <a:pt x="816" y="1726"/>
                      <a:pt x="921" y="1517"/>
                      <a:pt x="1214" y="1328"/>
                    </a:cubicBezTo>
                    <a:cubicBezTo>
                      <a:pt x="1324" y="1266"/>
                      <a:pt x="1565" y="1096"/>
                      <a:pt x="1757" y="1096"/>
                    </a:cubicBezTo>
                    <a:cubicBezTo>
                      <a:pt x="1820" y="1096"/>
                      <a:pt x="1879" y="1114"/>
                      <a:pt x="1925" y="1161"/>
                    </a:cubicBezTo>
                    <a:cubicBezTo>
                      <a:pt x="2365" y="1600"/>
                      <a:pt x="1946" y="2312"/>
                      <a:pt x="1737" y="2751"/>
                    </a:cubicBezTo>
                    <a:cubicBezTo>
                      <a:pt x="1549" y="3107"/>
                      <a:pt x="1528" y="3756"/>
                      <a:pt x="2051" y="3797"/>
                    </a:cubicBezTo>
                    <a:cubicBezTo>
                      <a:pt x="2071" y="3800"/>
                      <a:pt x="2091" y="3801"/>
                      <a:pt x="2111" y="3801"/>
                    </a:cubicBezTo>
                    <a:cubicBezTo>
                      <a:pt x="2598" y="3801"/>
                      <a:pt x="2894" y="3072"/>
                      <a:pt x="3055" y="2709"/>
                    </a:cubicBezTo>
                    <a:cubicBezTo>
                      <a:pt x="3411" y="1831"/>
                      <a:pt x="3327" y="136"/>
                      <a:pt x="2072" y="10"/>
                    </a:cubicBezTo>
                    <a:cubicBezTo>
                      <a:pt x="2014" y="4"/>
                      <a:pt x="1957" y="1"/>
                      <a:pt x="18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" name="Google Shape;414;p38"/>
            <p:cNvSpPr/>
            <p:nvPr/>
          </p:nvSpPr>
          <p:spPr>
            <a:xfrm flipH="1">
              <a:off x="6876425" y="1268933"/>
              <a:ext cx="119223" cy="209809"/>
            </a:xfrm>
            <a:custGeom>
              <a:avLst/>
              <a:gdLst/>
              <a:ahLst/>
              <a:cxnLst/>
              <a:rect l="l" t="t" r="r" b="b"/>
              <a:pathLst>
                <a:path w="7931" h="13957" extrusionOk="0">
                  <a:moveTo>
                    <a:pt x="7868" y="4185"/>
                  </a:moveTo>
                  <a:cubicBezTo>
                    <a:pt x="7826" y="3913"/>
                    <a:pt x="7742" y="3662"/>
                    <a:pt x="7721" y="3390"/>
                  </a:cubicBezTo>
                  <a:cubicBezTo>
                    <a:pt x="7575" y="2700"/>
                    <a:pt x="7219" y="2323"/>
                    <a:pt x="6487" y="2281"/>
                  </a:cubicBezTo>
                  <a:cubicBezTo>
                    <a:pt x="6047" y="2239"/>
                    <a:pt x="5587" y="2302"/>
                    <a:pt x="5169" y="2281"/>
                  </a:cubicBezTo>
                  <a:cubicBezTo>
                    <a:pt x="3746" y="2114"/>
                    <a:pt x="3034" y="1821"/>
                    <a:pt x="2930" y="607"/>
                  </a:cubicBezTo>
                  <a:cubicBezTo>
                    <a:pt x="2930" y="566"/>
                    <a:pt x="2909" y="524"/>
                    <a:pt x="2909" y="503"/>
                  </a:cubicBezTo>
                  <a:cubicBezTo>
                    <a:pt x="2742" y="22"/>
                    <a:pt x="2511" y="1"/>
                    <a:pt x="1967" y="335"/>
                  </a:cubicBezTo>
                  <a:cubicBezTo>
                    <a:pt x="2072" y="942"/>
                    <a:pt x="1905" y="1591"/>
                    <a:pt x="2218" y="2198"/>
                  </a:cubicBezTo>
                  <a:cubicBezTo>
                    <a:pt x="2281" y="2302"/>
                    <a:pt x="2281" y="2449"/>
                    <a:pt x="2281" y="2595"/>
                  </a:cubicBezTo>
                  <a:cubicBezTo>
                    <a:pt x="2218" y="3139"/>
                    <a:pt x="2407" y="3662"/>
                    <a:pt x="2532" y="4185"/>
                  </a:cubicBezTo>
                  <a:cubicBezTo>
                    <a:pt x="2658" y="4708"/>
                    <a:pt x="2804" y="5231"/>
                    <a:pt x="2825" y="5776"/>
                  </a:cubicBezTo>
                  <a:cubicBezTo>
                    <a:pt x="2846" y="6466"/>
                    <a:pt x="3014" y="7115"/>
                    <a:pt x="3223" y="7763"/>
                  </a:cubicBezTo>
                  <a:cubicBezTo>
                    <a:pt x="3265" y="7952"/>
                    <a:pt x="3453" y="8098"/>
                    <a:pt x="3265" y="8391"/>
                  </a:cubicBezTo>
                  <a:cubicBezTo>
                    <a:pt x="2616" y="8265"/>
                    <a:pt x="2030" y="8475"/>
                    <a:pt x="1695" y="9123"/>
                  </a:cubicBezTo>
                  <a:cubicBezTo>
                    <a:pt x="1674" y="9144"/>
                    <a:pt x="1654" y="9186"/>
                    <a:pt x="1612" y="9186"/>
                  </a:cubicBezTo>
                  <a:cubicBezTo>
                    <a:pt x="1089" y="9416"/>
                    <a:pt x="858" y="9939"/>
                    <a:pt x="565" y="10379"/>
                  </a:cubicBezTo>
                  <a:cubicBezTo>
                    <a:pt x="126" y="11111"/>
                    <a:pt x="1" y="11948"/>
                    <a:pt x="42" y="12806"/>
                  </a:cubicBezTo>
                  <a:cubicBezTo>
                    <a:pt x="84" y="13099"/>
                    <a:pt x="210" y="13308"/>
                    <a:pt x="461" y="13475"/>
                  </a:cubicBezTo>
                  <a:cubicBezTo>
                    <a:pt x="1256" y="13957"/>
                    <a:pt x="1779" y="13957"/>
                    <a:pt x="2511" y="13413"/>
                  </a:cubicBezTo>
                  <a:cubicBezTo>
                    <a:pt x="3265" y="12848"/>
                    <a:pt x="4102" y="12262"/>
                    <a:pt x="4395" y="11278"/>
                  </a:cubicBezTo>
                  <a:cubicBezTo>
                    <a:pt x="4395" y="11237"/>
                    <a:pt x="4436" y="11216"/>
                    <a:pt x="4436" y="11195"/>
                  </a:cubicBezTo>
                  <a:cubicBezTo>
                    <a:pt x="4499" y="10923"/>
                    <a:pt x="4625" y="10672"/>
                    <a:pt x="4583" y="10400"/>
                  </a:cubicBezTo>
                  <a:cubicBezTo>
                    <a:pt x="4520" y="9981"/>
                    <a:pt x="4520" y="9625"/>
                    <a:pt x="4750" y="9249"/>
                  </a:cubicBezTo>
                  <a:cubicBezTo>
                    <a:pt x="4939" y="8998"/>
                    <a:pt x="4897" y="8663"/>
                    <a:pt x="4792" y="8370"/>
                  </a:cubicBezTo>
                  <a:cubicBezTo>
                    <a:pt x="4687" y="8098"/>
                    <a:pt x="4520" y="7889"/>
                    <a:pt x="4436" y="7638"/>
                  </a:cubicBezTo>
                  <a:cubicBezTo>
                    <a:pt x="4290" y="7115"/>
                    <a:pt x="4060" y="6612"/>
                    <a:pt x="4018" y="6089"/>
                  </a:cubicBezTo>
                  <a:cubicBezTo>
                    <a:pt x="3976" y="5273"/>
                    <a:pt x="3788" y="4499"/>
                    <a:pt x="3558" y="3704"/>
                  </a:cubicBezTo>
                  <a:cubicBezTo>
                    <a:pt x="3537" y="3599"/>
                    <a:pt x="3495" y="3474"/>
                    <a:pt x="3474" y="3327"/>
                  </a:cubicBezTo>
                  <a:cubicBezTo>
                    <a:pt x="3997" y="3369"/>
                    <a:pt x="4436" y="3453"/>
                    <a:pt x="4897" y="3495"/>
                  </a:cubicBezTo>
                  <a:cubicBezTo>
                    <a:pt x="5378" y="3558"/>
                    <a:pt x="5901" y="3432"/>
                    <a:pt x="6382" y="3641"/>
                  </a:cubicBezTo>
                  <a:cubicBezTo>
                    <a:pt x="6403" y="3788"/>
                    <a:pt x="6424" y="3913"/>
                    <a:pt x="6424" y="4060"/>
                  </a:cubicBezTo>
                  <a:cubicBezTo>
                    <a:pt x="6466" y="4478"/>
                    <a:pt x="6717" y="4729"/>
                    <a:pt x="7031" y="4939"/>
                  </a:cubicBezTo>
                  <a:cubicBezTo>
                    <a:pt x="7366" y="5148"/>
                    <a:pt x="7826" y="4918"/>
                    <a:pt x="7847" y="4520"/>
                  </a:cubicBezTo>
                  <a:cubicBezTo>
                    <a:pt x="7931" y="4374"/>
                    <a:pt x="7889" y="4269"/>
                    <a:pt x="7868" y="4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38"/>
          <p:cNvGrpSpPr/>
          <p:nvPr/>
        </p:nvGrpSpPr>
        <p:grpSpPr>
          <a:xfrm>
            <a:off x="478125" y="325325"/>
            <a:ext cx="741250" cy="792000"/>
            <a:chOff x="-3118700" y="2365900"/>
            <a:chExt cx="741250" cy="792000"/>
          </a:xfrm>
        </p:grpSpPr>
        <p:sp>
          <p:nvSpPr>
            <p:cNvPr id="416" name="Google Shape;416;p38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426;p38"/>
          <p:cNvGrpSpPr/>
          <p:nvPr/>
        </p:nvGrpSpPr>
        <p:grpSpPr>
          <a:xfrm>
            <a:off x="4250013" y="4709350"/>
            <a:ext cx="643950" cy="195675"/>
            <a:chOff x="806663" y="3241275"/>
            <a:chExt cx="643950" cy="195675"/>
          </a:xfrm>
        </p:grpSpPr>
        <p:sp>
          <p:nvSpPr>
            <p:cNvPr id="427" name="Google Shape;427;p38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B822CF76-D7B4-AFCC-83A7-1C38A2F8F7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833130" y="1652653"/>
            <a:ext cx="7801389" cy="2203250"/>
          </a:xfrm>
          <a:prstGeom prst="rect">
            <a:avLst/>
          </a:prstGeom>
        </p:spPr>
      </p:pic>
      <p:grpSp>
        <p:nvGrpSpPr>
          <p:cNvPr id="4" name="Google Shape;838;p48">
            <a:extLst>
              <a:ext uri="{FF2B5EF4-FFF2-40B4-BE49-F238E27FC236}">
                <a16:creationId xmlns:a16="http://schemas.microsoft.com/office/drawing/2014/main" id="{2425C406-2A20-A5AC-FBB5-A5C7D9908DAE}"/>
              </a:ext>
            </a:extLst>
          </p:cNvPr>
          <p:cNvGrpSpPr/>
          <p:nvPr/>
        </p:nvGrpSpPr>
        <p:grpSpPr>
          <a:xfrm flipH="1">
            <a:off x="4607507" y="567504"/>
            <a:ext cx="608900" cy="407500"/>
            <a:chOff x="4137713" y="525925"/>
            <a:chExt cx="608900" cy="407500"/>
          </a:xfrm>
        </p:grpSpPr>
        <p:sp>
          <p:nvSpPr>
            <p:cNvPr id="5" name="Google Shape;839;p48">
              <a:extLst>
                <a:ext uri="{FF2B5EF4-FFF2-40B4-BE49-F238E27FC236}">
                  <a16:creationId xmlns:a16="http://schemas.microsoft.com/office/drawing/2014/main" id="{BF641E7B-4333-E655-11DA-2149D9368A12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840;p48">
              <a:extLst>
                <a:ext uri="{FF2B5EF4-FFF2-40B4-BE49-F238E27FC236}">
                  <a16:creationId xmlns:a16="http://schemas.microsoft.com/office/drawing/2014/main" id="{2BBF211D-6BBE-A080-F563-D503E0EA0884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841;p48">
            <a:extLst>
              <a:ext uri="{FF2B5EF4-FFF2-40B4-BE49-F238E27FC236}">
                <a16:creationId xmlns:a16="http://schemas.microsoft.com/office/drawing/2014/main" id="{5D6A7DC4-49A2-5D23-F581-BCBD26D97AA2}"/>
              </a:ext>
            </a:extLst>
          </p:cNvPr>
          <p:cNvGrpSpPr/>
          <p:nvPr/>
        </p:nvGrpSpPr>
        <p:grpSpPr>
          <a:xfrm flipH="1">
            <a:off x="4023856" y="914724"/>
            <a:ext cx="475525" cy="287725"/>
            <a:chOff x="622013" y="907250"/>
            <a:chExt cx="475525" cy="287725"/>
          </a:xfrm>
        </p:grpSpPr>
        <p:sp>
          <p:nvSpPr>
            <p:cNvPr id="8" name="Google Shape;842;p48">
              <a:extLst>
                <a:ext uri="{FF2B5EF4-FFF2-40B4-BE49-F238E27FC236}">
                  <a16:creationId xmlns:a16="http://schemas.microsoft.com/office/drawing/2014/main" id="{40744F5D-519B-4928-560D-C0521D935227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843;p48">
              <a:extLst>
                <a:ext uri="{FF2B5EF4-FFF2-40B4-BE49-F238E27FC236}">
                  <a16:creationId xmlns:a16="http://schemas.microsoft.com/office/drawing/2014/main" id="{43578502-AAA1-73D9-DE2D-1F602F8BD772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4864327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35" name="Google Shape;1935;p40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53" name="Google Shape;1953;p40"/>
          <p:cNvSpPr/>
          <p:nvPr/>
        </p:nvSpPr>
        <p:spPr>
          <a:xfrm>
            <a:off x="2334414" y="1464280"/>
            <a:ext cx="159850" cy="248012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sp>
        <p:nvSpPr>
          <p:cNvPr id="1954" name="Google Shape;1954;p40"/>
          <p:cNvSpPr/>
          <p:nvPr/>
        </p:nvSpPr>
        <p:spPr>
          <a:xfrm flipV="1">
            <a:off x="5247833" y="1120059"/>
            <a:ext cx="1251467" cy="68709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2090917" y="1439419"/>
            <a:ext cx="464765" cy="525803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083714" y="1656779"/>
            <a:ext cx="2085820" cy="1919478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00847" y="1867330"/>
            <a:ext cx="5713220" cy="1487475"/>
          </a:xfrm>
        </p:spPr>
        <p:txBody>
          <a:bodyPr/>
          <a:lstStyle/>
          <a:p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54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54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54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733884" y="1869332"/>
            <a:ext cx="5713220" cy="1487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pPr marL="342892" indent="-247644" defTabSz="685784">
              <a:buClr>
                <a:srgbClr val="002D38"/>
              </a:buClr>
            </a:pP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rgbClr val="77C0EA">
                    <a:lumMod val="60000"/>
                    <a:lumOff val="40000"/>
                  </a:srgbClr>
                </a:solidFill>
                <a:latin typeface="Cooper Black" panose="0208090404030B020404" pitchFamily="18" charset="77"/>
              </a:rPr>
              <a:t>Home</a:t>
            </a:r>
            <a:r>
              <a:rPr lang="en-GB" sz="5400" b="1" dirty="0">
                <a:ln>
                  <a:solidFill>
                    <a:srgbClr val="000000"/>
                  </a:solidFill>
                </a:ln>
                <a:solidFill>
                  <a:srgbClr val="002D38"/>
                </a:solidFill>
                <a:latin typeface="Cooper Black" panose="0208090404030B020404" pitchFamily="18" charset="77"/>
              </a:rPr>
              <a:t> </a:t>
            </a:r>
            <a:r>
              <a:rPr lang="en-GB" sz="54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54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430899" y="1434143"/>
            <a:ext cx="939461" cy="61491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4899016" y="1816203"/>
            <a:ext cx="333038" cy="333038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348203" y="3253327"/>
            <a:ext cx="447596" cy="411059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1135876" y="3522730"/>
            <a:ext cx="2791141" cy="68248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</a:rPr>
              <a:t>age : </a:t>
            </a:r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</a:rPr>
              <a:t>61</a:t>
            </a:r>
            <a:r>
              <a:rPr lang="en-SA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</a:rPr>
              <a:t> - 6</a:t>
            </a:r>
            <a:r>
              <a:rPr lang="en-US" sz="210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mic Sans MS" panose="030F0902030302020204" pitchFamily="66" charset="0"/>
              </a:rPr>
              <a:t>2</a:t>
            </a:r>
            <a:endParaRPr lang="en-SA" sz="210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mic Sans MS" panose="030F09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" name="Google Shape;361;p37"/>
          <p:cNvGrpSpPr/>
          <p:nvPr/>
        </p:nvGrpSpPr>
        <p:grpSpPr>
          <a:xfrm flipH="1">
            <a:off x="834308" y="1233078"/>
            <a:ext cx="3214360" cy="2767294"/>
            <a:chOff x="-2314175" y="910675"/>
            <a:chExt cx="2012875" cy="1733025"/>
          </a:xfrm>
        </p:grpSpPr>
        <p:sp>
          <p:nvSpPr>
            <p:cNvPr id="362" name="Google Shape;362;p37"/>
            <p:cNvSpPr/>
            <p:nvPr/>
          </p:nvSpPr>
          <p:spPr>
            <a:xfrm>
              <a:off x="-2265025" y="2299475"/>
              <a:ext cx="747525" cy="219200"/>
            </a:xfrm>
            <a:custGeom>
              <a:avLst/>
              <a:gdLst/>
              <a:ahLst/>
              <a:cxnLst/>
              <a:rect l="l" t="t" r="r" b="b"/>
              <a:pathLst>
                <a:path w="29901" h="8768" extrusionOk="0">
                  <a:moveTo>
                    <a:pt x="2700" y="7847"/>
                  </a:moveTo>
                  <a:cubicBezTo>
                    <a:pt x="3098" y="7763"/>
                    <a:pt x="3453" y="7638"/>
                    <a:pt x="3830" y="7533"/>
                  </a:cubicBezTo>
                  <a:cubicBezTo>
                    <a:pt x="4834" y="7219"/>
                    <a:pt x="5839" y="6926"/>
                    <a:pt x="6885" y="6780"/>
                  </a:cubicBezTo>
                  <a:cubicBezTo>
                    <a:pt x="7533" y="6675"/>
                    <a:pt x="8182" y="6529"/>
                    <a:pt x="8852" y="6466"/>
                  </a:cubicBezTo>
                  <a:cubicBezTo>
                    <a:pt x="9898" y="6298"/>
                    <a:pt x="10944" y="6173"/>
                    <a:pt x="11990" y="6173"/>
                  </a:cubicBezTo>
                  <a:cubicBezTo>
                    <a:pt x="13831" y="6194"/>
                    <a:pt x="15715" y="6194"/>
                    <a:pt x="17577" y="6173"/>
                  </a:cubicBezTo>
                  <a:cubicBezTo>
                    <a:pt x="18560" y="6173"/>
                    <a:pt x="19564" y="6215"/>
                    <a:pt x="20527" y="6403"/>
                  </a:cubicBezTo>
                  <a:cubicBezTo>
                    <a:pt x="20757" y="6466"/>
                    <a:pt x="21008" y="6508"/>
                    <a:pt x="21238" y="6529"/>
                  </a:cubicBezTo>
                  <a:cubicBezTo>
                    <a:pt x="24021" y="6989"/>
                    <a:pt x="26762" y="7449"/>
                    <a:pt x="29440" y="8307"/>
                  </a:cubicBezTo>
                  <a:cubicBezTo>
                    <a:pt x="29587" y="8370"/>
                    <a:pt x="29733" y="8349"/>
                    <a:pt x="29901" y="8349"/>
                  </a:cubicBezTo>
                  <a:cubicBezTo>
                    <a:pt x="29399" y="7052"/>
                    <a:pt x="29064" y="5775"/>
                    <a:pt x="27767" y="5064"/>
                  </a:cubicBezTo>
                  <a:cubicBezTo>
                    <a:pt x="27495" y="5357"/>
                    <a:pt x="27118" y="5462"/>
                    <a:pt x="26679" y="5462"/>
                  </a:cubicBezTo>
                  <a:cubicBezTo>
                    <a:pt x="26386" y="5148"/>
                    <a:pt x="26155" y="4813"/>
                    <a:pt x="25842" y="4583"/>
                  </a:cubicBezTo>
                  <a:cubicBezTo>
                    <a:pt x="25465" y="4269"/>
                    <a:pt x="25088" y="3997"/>
                    <a:pt x="24837" y="3578"/>
                  </a:cubicBezTo>
                  <a:cubicBezTo>
                    <a:pt x="24712" y="3348"/>
                    <a:pt x="24461" y="3244"/>
                    <a:pt x="24189" y="3139"/>
                  </a:cubicBezTo>
                  <a:cubicBezTo>
                    <a:pt x="23833" y="3013"/>
                    <a:pt x="23477" y="2846"/>
                    <a:pt x="23205" y="2532"/>
                  </a:cubicBezTo>
                  <a:cubicBezTo>
                    <a:pt x="23017" y="2344"/>
                    <a:pt x="22745" y="2239"/>
                    <a:pt x="22515" y="2093"/>
                  </a:cubicBezTo>
                  <a:cubicBezTo>
                    <a:pt x="22305" y="1967"/>
                    <a:pt x="22075" y="1884"/>
                    <a:pt x="21887" y="1716"/>
                  </a:cubicBezTo>
                  <a:cubicBezTo>
                    <a:pt x="21531" y="1360"/>
                    <a:pt x="21113" y="1235"/>
                    <a:pt x="20611" y="1088"/>
                  </a:cubicBezTo>
                  <a:cubicBezTo>
                    <a:pt x="19481" y="816"/>
                    <a:pt x="18309" y="565"/>
                    <a:pt x="17242" y="105"/>
                  </a:cubicBezTo>
                  <a:cubicBezTo>
                    <a:pt x="17012" y="0"/>
                    <a:pt x="16719" y="0"/>
                    <a:pt x="16447" y="0"/>
                  </a:cubicBezTo>
                  <a:lnTo>
                    <a:pt x="11300" y="0"/>
                  </a:lnTo>
                  <a:cubicBezTo>
                    <a:pt x="11049" y="0"/>
                    <a:pt x="10756" y="21"/>
                    <a:pt x="10484" y="42"/>
                  </a:cubicBezTo>
                  <a:cubicBezTo>
                    <a:pt x="9479" y="210"/>
                    <a:pt x="8475" y="419"/>
                    <a:pt x="7450" y="565"/>
                  </a:cubicBezTo>
                  <a:cubicBezTo>
                    <a:pt x="6048" y="754"/>
                    <a:pt x="4751" y="1360"/>
                    <a:pt x="3432" y="1884"/>
                  </a:cubicBezTo>
                  <a:cubicBezTo>
                    <a:pt x="3265" y="2595"/>
                    <a:pt x="3014" y="3223"/>
                    <a:pt x="2575" y="3767"/>
                  </a:cubicBezTo>
                  <a:cubicBezTo>
                    <a:pt x="1884" y="4604"/>
                    <a:pt x="1424" y="5587"/>
                    <a:pt x="838" y="6508"/>
                  </a:cubicBezTo>
                  <a:cubicBezTo>
                    <a:pt x="419" y="7198"/>
                    <a:pt x="231" y="7930"/>
                    <a:pt x="1" y="8767"/>
                  </a:cubicBezTo>
                  <a:cubicBezTo>
                    <a:pt x="273" y="8684"/>
                    <a:pt x="503" y="8684"/>
                    <a:pt x="650" y="8579"/>
                  </a:cubicBezTo>
                  <a:cubicBezTo>
                    <a:pt x="1319" y="8161"/>
                    <a:pt x="1989" y="7993"/>
                    <a:pt x="2700" y="78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-1461025" y="2493025"/>
              <a:ext cx="621975" cy="109875"/>
            </a:xfrm>
            <a:custGeom>
              <a:avLst/>
              <a:gdLst/>
              <a:ahLst/>
              <a:cxnLst/>
              <a:rect l="l" t="t" r="r" b="b"/>
              <a:pathLst>
                <a:path w="24879" h="4395" extrusionOk="0">
                  <a:moveTo>
                    <a:pt x="24000" y="1779"/>
                  </a:moveTo>
                  <a:cubicBezTo>
                    <a:pt x="22765" y="1402"/>
                    <a:pt x="21636" y="879"/>
                    <a:pt x="20401" y="753"/>
                  </a:cubicBezTo>
                  <a:cubicBezTo>
                    <a:pt x="19439" y="649"/>
                    <a:pt x="18497" y="523"/>
                    <a:pt x="17555" y="356"/>
                  </a:cubicBezTo>
                  <a:cubicBezTo>
                    <a:pt x="16363" y="188"/>
                    <a:pt x="15170" y="84"/>
                    <a:pt x="13977" y="105"/>
                  </a:cubicBezTo>
                  <a:cubicBezTo>
                    <a:pt x="12910" y="126"/>
                    <a:pt x="11822" y="105"/>
                    <a:pt x="10734" y="105"/>
                  </a:cubicBezTo>
                  <a:cubicBezTo>
                    <a:pt x="9249" y="0"/>
                    <a:pt x="7826" y="42"/>
                    <a:pt x="6319" y="209"/>
                  </a:cubicBezTo>
                  <a:cubicBezTo>
                    <a:pt x="5629" y="293"/>
                    <a:pt x="4980" y="419"/>
                    <a:pt x="4353" y="649"/>
                  </a:cubicBezTo>
                  <a:cubicBezTo>
                    <a:pt x="3662" y="921"/>
                    <a:pt x="3369" y="1088"/>
                    <a:pt x="3034" y="1758"/>
                  </a:cubicBezTo>
                  <a:cubicBezTo>
                    <a:pt x="2993" y="1821"/>
                    <a:pt x="3097" y="1967"/>
                    <a:pt x="3181" y="1883"/>
                  </a:cubicBezTo>
                  <a:cubicBezTo>
                    <a:pt x="4332" y="1151"/>
                    <a:pt x="6026" y="1339"/>
                    <a:pt x="7366" y="1256"/>
                  </a:cubicBezTo>
                  <a:cubicBezTo>
                    <a:pt x="8726" y="1172"/>
                    <a:pt x="10086" y="1297"/>
                    <a:pt x="11446" y="1402"/>
                  </a:cubicBezTo>
                  <a:cubicBezTo>
                    <a:pt x="12387" y="1486"/>
                    <a:pt x="13266" y="1695"/>
                    <a:pt x="14187" y="1883"/>
                  </a:cubicBezTo>
                  <a:cubicBezTo>
                    <a:pt x="13057" y="1800"/>
                    <a:pt x="11927" y="1695"/>
                    <a:pt x="10818" y="1611"/>
                  </a:cubicBezTo>
                  <a:cubicBezTo>
                    <a:pt x="9186" y="1507"/>
                    <a:pt x="7575" y="1381"/>
                    <a:pt x="5943" y="1695"/>
                  </a:cubicBezTo>
                  <a:cubicBezTo>
                    <a:pt x="5692" y="1758"/>
                    <a:pt x="5399" y="1758"/>
                    <a:pt x="5127" y="1758"/>
                  </a:cubicBezTo>
                  <a:cubicBezTo>
                    <a:pt x="3537" y="1674"/>
                    <a:pt x="2051" y="2134"/>
                    <a:pt x="524" y="2511"/>
                  </a:cubicBezTo>
                  <a:cubicBezTo>
                    <a:pt x="377" y="2532"/>
                    <a:pt x="252" y="2657"/>
                    <a:pt x="0" y="2804"/>
                  </a:cubicBezTo>
                  <a:cubicBezTo>
                    <a:pt x="210" y="2909"/>
                    <a:pt x="314" y="2971"/>
                    <a:pt x="419" y="2971"/>
                  </a:cubicBezTo>
                  <a:cubicBezTo>
                    <a:pt x="670" y="2950"/>
                    <a:pt x="900" y="2929"/>
                    <a:pt x="1130" y="2825"/>
                  </a:cubicBezTo>
                  <a:cubicBezTo>
                    <a:pt x="1528" y="2657"/>
                    <a:pt x="1946" y="2616"/>
                    <a:pt x="2365" y="2616"/>
                  </a:cubicBezTo>
                  <a:cubicBezTo>
                    <a:pt x="5796" y="2595"/>
                    <a:pt x="9228" y="2532"/>
                    <a:pt x="12680" y="2511"/>
                  </a:cubicBezTo>
                  <a:cubicBezTo>
                    <a:pt x="13350" y="2511"/>
                    <a:pt x="14061" y="2532"/>
                    <a:pt x="14731" y="2637"/>
                  </a:cubicBezTo>
                  <a:cubicBezTo>
                    <a:pt x="15589" y="2762"/>
                    <a:pt x="16467" y="2825"/>
                    <a:pt x="17346" y="2804"/>
                  </a:cubicBezTo>
                  <a:cubicBezTo>
                    <a:pt x="17576" y="2804"/>
                    <a:pt x="17848" y="2804"/>
                    <a:pt x="18079" y="2825"/>
                  </a:cubicBezTo>
                  <a:cubicBezTo>
                    <a:pt x="20150" y="3181"/>
                    <a:pt x="22242" y="3536"/>
                    <a:pt x="24230" y="4206"/>
                  </a:cubicBezTo>
                  <a:cubicBezTo>
                    <a:pt x="24418" y="4269"/>
                    <a:pt x="24628" y="4310"/>
                    <a:pt x="24879" y="4394"/>
                  </a:cubicBezTo>
                  <a:cubicBezTo>
                    <a:pt x="24669" y="3432"/>
                    <a:pt x="24125" y="2657"/>
                    <a:pt x="24000" y="1779"/>
                  </a:cubicBezTo>
                  <a:close/>
                  <a:moveTo>
                    <a:pt x="23100" y="3369"/>
                  </a:moveTo>
                  <a:cubicBezTo>
                    <a:pt x="23037" y="3453"/>
                    <a:pt x="22828" y="3536"/>
                    <a:pt x="22724" y="3494"/>
                  </a:cubicBezTo>
                  <a:cubicBezTo>
                    <a:pt x="22200" y="3369"/>
                    <a:pt x="21698" y="3181"/>
                    <a:pt x="21175" y="3055"/>
                  </a:cubicBezTo>
                  <a:cubicBezTo>
                    <a:pt x="20464" y="2867"/>
                    <a:pt x="19752" y="2699"/>
                    <a:pt x="19020" y="2553"/>
                  </a:cubicBezTo>
                  <a:cubicBezTo>
                    <a:pt x="19229" y="2532"/>
                    <a:pt x="19439" y="2511"/>
                    <a:pt x="19627" y="2406"/>
                  </a:cubicBezTo>
                  <a:cubicBezTo>
                    <a:pt x="19836" y="2302"/>
                    <a:pt x="19878" y="2009"/>
                    <a:pt x="19773" y="1821"/>
                  </a:cubicBezTo>
                  <a:cubicBezTo>
                    <a:pt x="20694" y="2030"/>
                    <a:pt x="21615" y="2302"/>
                    <a:pt x="22535" y="2595"/>
                  </a:cubicBezTo>
                  <a:cubicBezTo>
                    <a:pt x="22724" y="2637"/>
                    <a:pt x="22891" y="2762"/>
                    <a:pt x="23058" y="2909"/>
                  </a:cubicBezTo>
                  <a:cubicBezTo>
                    <a:pt x="23184" y="3013"/>
                    <a:pt x="23247" y="3243"/>
                    <a:pt x="23100" y="3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-2009750" y="2479425"/>
              <a:ext cx="9450" cy="1075"/>
            </a:xfrm>
            <a:custGeom>
              <a:avLst/>
              <a:gdLst/>
              <a:ahLst/>
              <a:cxnLst/>
              <a:rect l="l" t="t" r="r" b="b"/>
              <a:pathLst>
                <a:path w="378" h="43" extrusionOk="0">
                  <a:moveTo>
                    <a:pt x="1" y="42"/>
                  </a:moveTo>
                  <a:lnTo>
                    <a:pt x="377" y="42"/>
                  </a:lnTo>
                  <a:lnTo>
                    <a:pt x="37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-2285950" y="2359100"/>
              <a:ext cx="1445325" cy="228100"/>
            </a:xfrm>
            <a:custGeom>
              <a:avLst/>
              <a:gdLst/>
              <a:ahLst/>
              <a:cxnLst/>
              <a:rect l="l" t="t" r="r" b="b"/>
              <a:pathLst>
                <a:path w="57813" h="9124" extrusionOk="0">
                  <a:moveTo>
                    <a:pt x="32746" y="7261"/>
                  </a:moveTo>
                  <a:lnTo>
                    <a:pt x="32956" y="7261"/>
                  </a:lnTo>
                  <a:cubicBezTo>
                    <a:pt x="33793" y="7031"/>
                    <a:pt x="34630" y="6759"/>
                    <a:pt x="35404" y="6341"/>
                  </a:cubicBezTo>
                  <a:cubicBezTo>
                    <a:pt x="35759" y="6173"/>
                    <a:pt x="36115" y="6027"/>
                    <a:pt x="36492" y="5901"/>
                  </a:cubicBezTo>
                  <a:cubicBezTo>
                    <a:pt x="38187" y="5294"/>
                    <a:pt x="39965" y="4960"/>
                    <a:pt x="41764" y="4750"/>
                  </a:cubicBezTo>
                  <a:cubicBezTo>
                    <a:pt x="42706" y="4646"/>
                    <a:pt x="43710" y="4625"/>
                    <a:pt x="44652" y="4646"/>
                  </a:cubicBezTo>
                  <a:cubicBezTo>
                    <a:pt x="46263" y="4646"/>
                    <a:pt x="47895" y="4541"/>
                    <a:pt x="49506" y="4750"/>
                  </a:cubicBezTo>
                  <a:cubicBezTo>
                    <a:pt x="50092" y="4834"/>
                    <a:pt x="50636" y="4876"/>
                    <a:pt x="51222" y="4960"/>
                  </a:cubicBezTo>
                  <a:cubicBezTo>
                    <a:pt x="53168" y="5169"/>
                    <a:pt x="55093" y="5504"/>
                    <a:pt x="56913" y="6236"/>
                  </a:cubicBezTo>
                  <a:cubicBezTo>
                    <a:pt x="57185" y="6341"/>
                    <a:pt x="57457" y="6424"/>
                    <a:pt x="57813" y="6529"/>
                  </a:cubicBezTo>
                  <a:cubicBezTo>
                    <a:pt x="57813" y="6382"/>
                    <a:pt x="57813" y="6278"/>
                    <a:pt x="57771" y="6215"/>
                  </a:cubicBezTo>
                  <a:cubicBezTo>
                    <a:pt x="57520" y="5776"/>
                    <a:pt x="57248" y="5336"/>
                    <a:pt x="56976" y="4918"/>
                  </a:cubicBezTo>
                  <a:cubicBezTo>
                    <a:pt x="56474" y="4144"/>
                    <a:pt x="55930" y="3453"/>
                    <a:pt x="55449" y="2658"/>
                  </a:cubicBezTo>
                  <a:cubicBezTo>
                    <a:pt x="55239" y="2323"/>
                    <a:pt x="55009" y="2114"/>
                    <a:pt x="54674" y="1988"/>
                  </a:cubicBezTo>
                  <a:cubicBezTo>
                    <a:pt x="53733" y="1612"/>
                    <a:pt x="52770" y="1193"/>
                    <a:pt x="51808" y="859"/>
                  </a:cubicBezTo>
                  <a:cubicBezTo>
                    <a:pt x="50552" y="419"/>
                    <a:pt x="49255" y="147"/>
                    <a:pt x="47916" y="126"/>
                  </a:cubicBezTo>
                  <a:cubicBezTo>
                    <a:pt x="45928" y="105"/>
                    <a:pt x="43941" y="1"/>
                    <a:pt x="41953" y="273"/>
                  </a:cubicBezTo>
                  <a:cubicBezTo>
                    <a:pt x="40572" y="482"/>
                    <a:pt x="39128" y="566"/>
                    <a:pt x="37768" y="1005"/>
                  </a:cubicBezTo>
                  <a:cubicBezTo>
                    <a:pt x="37412" y="1152"/>
                    <a:pt x="37015" y="1214"/>
                    <a:pt x="36617" y="1277"/>
                  </a:cubicBezTo>
                  <a:cubicBezTo>
                    <a:pt x="35885" y="1361"/>
                    <a:pt x="35215" y="1591"/>
                    <a:pt x="34546" y="1884"/>
                  </a:cubicBezTo>
                  <a:cubicBezTo>
                    <a:pt x="34190" y="2030"/>
                    <a:pt x="33814" y="2198"/>
                    <a:pt x="33458" y="2302"/>
                  </a:cubicBezTo>
                  <a:cubicBezTo>
                    <a:pt x="32809" y="2470"/>
                    <a:pt x="32286" y="2888"/>
                    <a:pt x="31721" y="3244"/>
                  </a:cubicBezTo>
                  <a:cubicBezTo>
                    <a:pt x="31365" y="3474"/>
                    <a:pt x="31198" y="3809"/>
                    <a:pt x="31261" y="4227"/>
                  </a:cubicBezTo>
                  <a:cubicBezTo>
                    <a:pt x="31303" y="4604"/>
                    <a:pt x="31386" y="4939"/>
                    <a:pt x="31512" y="5273"/>
                  </a:cubicBezTo>
                  <a:cubicBezTo>
                    <a:pt x="31700" y="5713"/>
                    <a:pt x="31909" y="6173"/>
                    <a:pt x="32119" y="6592"/>
                  </a:cubicBezTo>
                  <a:cubicBezTo>
                    <a:pt x="32223" y="6759"/>
                    <a:pt x="32349" y="6947"/>
                    <a:pt x="32453" y="7136"/>
                  </a:cubicBezTo>
                  <a:cubicBezTo>
                    <a:pt x="31679" y="6634"/>
                    <a:pt x="30759" y="6445"/>
                    <a:pt x="29838" y="6278"/>
                  </a:cubicBezTo>
                  <a:cubicBezTo>
                    <a:pt x="28562" y="5985"/>
                    <a:pt x="27264" y="5797"/>
                    <a:pt x="25946" y="5671"/>
                  </a:cubicBezTo>
                  <a:cubicBezTo>
                    <a:pt x="24879" y="5566"/>
                    <a:pt x="23770" y="5483"/>
                    <a:pt x="22682" y="5462"/>
                  </a:cubicBezTo>
                  <a:cubicBezTo>
                    <a:pt x="20883" y="5273"/>
                    <a:pt x="19041" y="5169"/>
                    <a:pt x="17242" y="5085"/>
                  </a:cubicBezTo>
                  <a:cubicBezTo>
                    <a:pt x="15882" y="5043"/>
                    <a:pt x="14543" y="5064"/>
                    <a:pt x="13183" y="5064"/>
                  </a:cubicBezTo>
                  <a:cubicBezTo>
                    <a:pt x="11781" y="5043"/>
                    <a:pt x="10316" y="4918"/>
                    <a:pt x="8914" y="5085"/>
                  </a:cubicBezTo>
                  <a:cubicBezTo>
                    <a:pt x="7910" y="5232"/>
                    <a:pt x="6885" y="5399"/>
                    <a:pt x="5860" y="5608"/>
                  </a:cubicBezTo>
                  <a:cubicBezTo>
                    <a:pt x="5316" y="5692"/>
                    <a:pt x="4730" y="5776"/>
                    <a:pt x="4186" y="5901"/>
                  </a:cubicBezTo>
                  <a:cubicBezTo>
                    <a:pt x="3349" y="6090"/>
                    <a:pt x="2575" y="6403"/>
                    <a:pt x="1779" y="6717"/>
                  </a:cubicBezTo>
                  <a:cubicBezTo>
                    <a:pt x="1256" y="6926"/>
                    <a:pt x="524" y="7157"/>
                    <a:pt x="189" y="7659"/>
                  </a:cubicBezTo>
                  <a:cubicBezTo>
                    <a:pt x="1" y="7910"/>
                    <a:pt x="294" y="8224"/>
                    <a:pt x="587" y="8161"/>
                  </a:cubicBezTo>
                  <a:cubicBezTo>
                    <a:pt x="943" y="8077"/>
                    <a:pt x="1319" y="7952"/>
                    <a:pt x="1654" y="7847"/>
                  </a:cubicBezTo>
                  <a:cubicBezTo>
                    <a:pt x="2198" y="7868"/>
                    <a:pt x="2721" y="7742"/>
                    <a:pt x="3265" y="7575"/>
                  </a:cubicBezTo>
                  <a:cubicBezTo>
                    <a:pt x="2700" y="7805"/>
                    <a:pt x="2114" y="8056"/>
                    <a:pt x="1528" y="8224"/>
                  </a:cubicBezTo>
                  <a:cubicBezTo>
                    <a:pt x="1466" y="8224"/>
                    <a:pt x="1424" y="8224"/>
                    <a:pt x="1361" y="8266"/>
                  </a:cubicBezTo>
                  <a:cubicBezTo>
                    <a:pt x="1277" y="8286"/>
                    <a:pt x="1215" y="8307"/>
                    <a:pt x="1152" y="8328"/>
                  </a:cubicBezTo>
                  <a:cubicBezTo>
                    <a:pt x="754" y="8496"/>
                    <a:pt x="817" y="9061"/>
                    <a:pt x="1256" y="9061"/>
                  </a:cubicBezTo>
                  <a:cubicBezTo>
                    <a:pt x="2407" y="9123"/>
                    <a:pt x="3621" y="8496"/>
                    <a:pt x="4709" y="8161"/>
                  </a:cubicBezTo>
                  <a:cubicBezTo>
                    <a:pt x="5985" y="7763"/>
                    <a:pt x="7324" y="7554"/>
                    <a:pt x="8642" y="7345"/>
                  </a:cubicBezTo>
                  <a:cubicBezTo>
                    <a:pt x="10023" y="7136"/>
                    <a:pt x="11404" y="6843"/>
                    <a:pt x="12827" y="6696"/>
                  </a:cubicBezTo>
                  <a:cubicBezTo>
                    <a:pt x="14187" y="6529"/>
                    <a:pt x="15568" y="6613"/>
                    <a:pt x="16949" y="6613"/>
                  </a:cubicBezTo>
                  <a:cubicBezTo>
                    <a:pt x="18393" y="6613"/>
                    <a:pt x="19837" y="6613"/>
                    <a:pt x="21259" y="6634"/>
                  </a:cubicBezTo>
                  <a:cubicBezTo>
                    <a:pt x="22410" y="6738"/>
                    <a:pt x="23540" y="6843"/>
                    <a:pt x="24691" y="6968"/>
                  </a:cubicBezTo>
                  <a:cubicBezTo>
                    <a:pt x="26051" y="7136"/>
                    <a:pt x="27202" y="7491"/>
                    <a:pt x="28478" y="7952"/>
                  </a:cubicBezTo>
                  <a:cubicBezTo>
                    <a:pt x="29064" y="8119"/>
                    <a:pt x="29671" y="8224"/>
                    <a:pt x="30236" y="8328"/>
                  </a:cubicBezTo>
                  <a:cubicBezTo>
                    <a:pt x="30780" y="8433"/>
                    <a:pt x="31303" y="8642"/>
                    <a:pt x="31889" y="8705"/>
                  </a:cubicBezTo>
                  <a:cubicBezTo>
                    <a:pt x="32181" y="8726"/>
                    <a:pt x="32349" y="8600"/>
                    <a:pt x="32453" y="8412"/>
                  </a:cubicBezTo>
                  <a:cubicBezTo>
                    <a:pt x="32935" y="8328"/>
                    <a:pt x="33270" y="7680"/>
                    <a:pt x="32746" y="7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-1738275" y="928450"/>
              <a:ext cx="1032625" cy="640825"/>
            </a:xfrm>
            <a:custGeom>
              <a:avLst/>
              <a:gdLst/>
              <a:ahLst/>
              <a:cxnLst/>
              <a:rect l="l" t="t" r="r" b="b"/>
              <a:pathLst>
                <a:path w="41305" h="25633" extrusionOk="0">
                  <a:moveTo>
                    <a:pt x="27181" y="17995"/>
                  </a:moveTo>
                  <a:cubicBezTo>
                    <a:pt x="26595" y="18372"/>
                    <a:pt x="26407" y="18978"/>
                    <a:pt x="26114" y="19481"/>
                  </a:cubicBezTo>
                  <a:cubicBezTo>
                    <a:pt x="25904" y="19564"/>
                    <a:pt x="25695" y="19627"/>
                    <a:pt x="25528" y="19732"/>
                  </a:cubicBezTo>
                  <a:cubicBezTo>
                    <a:pt x="25402" y="19836"/>
                    <a:pt x="25277" y="19983"/>
                    <a:pt x="25172" y="20108"/>
                  </a:cubicBezTo>
                  <a:cubicBezTo>
                    <a:pt x="24963" y="20422"/>
                    <a:pt x="24775" y="20778"/>
                    <a:pt x="24544" y="21071"/>
                  </a:cubicBezTo>
                  <a:cubicBezTo>
                    <a:pt x="24126" y="21594"/>
                    <a:pt x="23561" y="21740"/>
                    <a:pt x="22912" y="21573"/>
                  </a:cubicBezTo>
                  <a:cubicBezTo>
                    <a:pt x="21866" y="21217"/>
                    <a:pt x="20987" y="20694"/>
                    <a:pt x="20674" y="19564"/>
                  </a:cubicBezTo>
                  <a:cubicBezTo>
                    <a:pt x="20611" y="19376"/>
                    <a:pt x="20548" y="19209"/>
                    <a:pt x="20443" y="19062"/>
                  </a:cubicBezTo>
                  <a:cubicBezTo>
                    <a:pt x="20067" y="18623"/>
                    <a:pt x="20025" y="18100"/>
                    <a:pt x="20025" y="17535"/>
                  </a:cubicBezTo>
                  <a:cubicBezTo>
                    <a:pt x="20025" y="17012"/>
                    <a:pt x="20025" y="16509"/>
                    <a:pt x="19983" y="15986"/>
                  </a:cubicBezTo>
                  <a:cubicBezTo>
                    <a:pt x="19962" y="15610"/>
                    <a:pt x="19565" y="15421"/>
                    <a:pt x="19293" y="15693"/>
                  </a:cubicBezTo>
                  <a:cubicBezTo>
                    <a:pt x="18728" y="16154"/>
                    <a:pt x="18079" y="16488"/>
                    <a:pt x="17577" y="16991"/>
                  </a:cubicBezTo>
                  <a:cubicBezTo>
                    <a:pt x="17096" y="17493"/>
                    <a:pt x="16531" y="17911"/>
                    <a:pt x="15966" y="18267"/>
                  </a:cubicBezTo>
                  <a:cubicBezTo>
                    <a:pt x="15589" y="18518"/>
                    <a:pt x="15150" y="18413"/>
                    <a:pt x="14731" y="18330"/>
                  </a:cubicBezTo>
                  <a:cubicBezTo>
                    <a:pt x="14585" y="18309"/>
                    <a:pt x="14417" y="18162"/>
                    <a:pt x="14271" y="18079"/>
                  </a:cubicBezTo>
                  <a:cubicBezTo>
                    <a:pt x="14062" y="17158"/>
                    <a:pt x="14083" y="15777"/>
                    <a:pt x="14334" y="14940"/>
                  </a:cubicBezTo>
                  <a:cubicBezTo>
                    <a:pt x="14438" y="14584"/>
                    <a:pt x="14522" y="14187"/>
                    <a:pt x="14585" y="13789"/>
                  </a:cubicBezTo>
                  <a:cubicBezTo>
                    <a:pt x="14606" y="13664"/>
                    <a:pt x="14543" y="13517"/>
                    <a:pt x="14522" y="13350"/>
                  </a:cubicBezTo>
                  <a:cubicBezTo>
                    <a:pt x="14480" y="13141"/>
                    <a:pt x="14187" y="13036"/>
                    <a:pt x="13999" y="13141"/>
                  </a:cubicBezTo>
                  <a:cubicBezTo>
                    <a:pt x="13811" y="13245"/>
                    <a:pt x="13664" y="13413"/>
                    <a:pt x="13497" y="13538"/>
                  </a:cubicBezTo>
                  <a:cubicBezTo>
                    <a:pt x="12974" y="14061"/>
                    <a:pt x="12492" y="14563"/>
                    <a:pt x="11865" y="14919"/>
                  </a:cubicBezTo>
                  <a:cubicBezTo>
                    <a:pt x="11593" y="15087"/>
                    <a:pt x="11404" y="15317"/>
                    <a:pt x="11174" y="15526"/>
                  </a:cubicBezTo>
                  <a:cubicBezTo>
                    <a:pt x="10400" y="16237"/>
                    <a:pt x="9521" y="16802"/>
                    <a:pt x="8580" y="17325"/>
                  </a:cubicBezTo>
                  <a:cubicBezTo>
                    <a:pt x="8140" y="17597"/>
                    <a:pt x="7680" y="17597"/>
                    <a:pt x="7199" y="17576"/>
                  </a:cubicBezTo>
                  <a:cubicBezTo>
                    <a:pt x="6759" y="17514"/>
                    <a:pt x="6571" y="17325"/>
                    <a:pt x="6550" y="16865"/>
                  </a:cubicBezTo>
                  <a:cubicBezTo>
                    <a:pt x="6529" y="16112"/>
                    <a:pt x="6655" y="15380"/>
                    <a:pt x="7094" y="14710"/>
                  </a:cubicBezTo>
                  <a:cubicBezTo>
                    <a:pt x="7638" y="13957"/>
                    <a:pt x="8057" y="13120"/>
                    <a:pt x="8726" y="12450"/>
                  </a:cubicBezTo>
                  <a:cubicBezTo>
                    <a:pt x="8894" y="12241"/>
                    <a:pt x="8998" y="11927"/>
                    <a:pt x="9103" y="11655"/>
                  </a:cubicBezTo>
                  <a:cubicBezTo>
                    <a:pt x="9186" y="11425"/>
                    <a:pt x="8935" y="11153"/>
                    <a:pt x="8684" y="11216"/>
                  </a:cubicBezTo>
                  <a:cubicBezTo>
                    <a:pt x="8454" y="11258"/>
                    <a:pt x="8224" y="11341"/>
                    <a:pt x="8015" y="11446"/>
                  </a:cubicBezTo>
                  <a:cubicBezTo>
                    <a:pt x="6529" y="12178"/>
                    <a:pt x="5064" y="12931"/>
                    <a:pt x="3600" y="13706"/>
                  </a:cubicBezTo>
                  <a:cubicBezTo>
                    <a:pt x="3140" y="13936"/>
                    <a:pt x="2721" y="14082"/>
                    <a:pt x="2240" y="14061"/>
                  </a:cubicBezTo>
                  <a:cubicBezTo>
                    <a:pt x="1675" y="14040"/>
                    <a:pt x="1152" y="14061"/>
                    <a:pt x="608" y="14040"/>
                  </a:cubicBezTo>
                  <a:cubicBezTo>
                    <a:pt x="189" y="14019"/>
                    <a:pt x="64" y="13831"/>
                    <a:pt x="43" y="13392"/>
                  </a:cubicBezTo>
                  <a:cubicBezTo>
                    <a:pt x="1" y="13036"/>
                    <a:pt x="147" y="12785"/>
                    <a:pt x="315" y="12471"/>
                  </a:cubicBezTo>
                  <a:cubicBezTo>
                    <a:pt x="943" y="11446"/>
                    <a:pt x="1863" y="10797"/>
                    <a:pt x="2868" y="10211"/>
                  </a:cubicBezTo>
                  <a:cubicBezTo>
                    <a:pt x="3725" y="9730"/>
                    <a:pt x="4646" y="9521"/>
                    <a:pt x="5609" y="9458"/>
                  </a:cubicBezTo>
                  <a:cubicBezTo>
                    <a:pt x="6006" y="9437"/>
                    <a:pt x="6383" y="9416"/>
                    <a:pt x="6759" y="9333"/>
                  </a:cubicBezTo>
                  <a:cubicBezTo>
                    <a:pt x="7010" y="9270"/>
                    <a:pt x="7073" y="9102"/>
                    <a:pt x="6948" y="8830"/>
                  </a:cubicBezTo>
                  <a:cubicBezTo>
                    <a:pt x="6173" y="8809"/>
                    <a:pt x="5420" y="8747"/>
                    <a:pt x="4646" y="8726"/>
                  </a:cubicBezTo>
                  <a:cubicBezTo>
                    <a:pt x="4248" y="8726"/>
                    <a:pt x="3935" y="8579"/>
                    <a:pt x="3767" y="8203"/>
                  </a:cubicBezTo>
                  <a:cubicBezTo>
                    <a:pt x="3725" y="8098"/>
                    <a:pt x="3663" y="7973"/>
                    <a:pt x="3600" y="7889"/>
                  </a:cubicBezTo>
                  <a:cubicBezTo>
                    <a:pt x="2805" y="7157"/>
                    <a:pt x="2930" y="6194"/>
                    <a:pt x="3035" y="5273"/>
                  </a:cubicBezTo>
                  <a:cubicBezTo>
                    <a:pt x="3098" y="4708"/>
                    <a:pt x="3391" y="4185"/>
                    <a:pt x="3914" y="3830"/>
                  </a:cubicBezTo>
                  <a:cubicBezTo>
                    <a:pt x="4039" y="3767"/>
                    <a:pt x="4165" y="3662"/>
                    <a:pt x="4248" y="3558"/>
                  </a:cubicBezTo>
                  <a:cubicBezTo>
                    <a:pt x="4772" y="2993"/>
                    <a:pt x="5441" y="2951"/>
                    <a:pt x="6173" y="2993"/>
                  </a:cubicBezTo>
                  <a:cubicBezTo>
                    <a:pt x="6278" y="2993"/>
                    <a:pt x="6445" y="3035"/>
                    <a:pt x="6529" y="3076"/>
                  </a:cubicBezTo>
                  <a:cubicBezTo>
                    <a:pt x="7052" y="3411"/>
                    <a:pt x="7701" y="3558"/>
                    <a:pt x="8161" y="3997"/>
                  </a:cubicBezTo>
                  <a:cubicBezTo>
                    <a:pt x="8245" y="4039"/>
                    <a:pt x="8308" y="4123"/>
                    <a:pt x="8370" y="4144"/>
                  </a:cubicBezTo>
                  <a:cubicBezTo>
                    <a:pt x="8873" y="4311"/>
                    <a:pt x="9291" y="4541"/>
                    <a:pt x="9605" y="5022"/>
                  </a:cubicBezTo>
                  <a:cubicBezTo>
                    <a:pt x="9730" y="4918"/>
                    <a:pt x="9814" y="4855"/>
                    <a:pt x="9940" y="4771"/>
                  </a:cubicBezTo>
                  <a:cubicBezTo>
                    <a:pt x="9689" y="4562"/>
                    <a:pt x="9458" y="4395"/>
                    <a:pt x="9270" y="4185"/>
                  </a:cubicBezTo>
                  <a:cubicBezTo>
                    <a:pt x="9082" y="3976"/>
                    <a:pt x="8977" y="3704"/>
                    <a:pt x="8852" y="3495"/>
                  </a:cubicBezTo>
                  <a:cubicBezTo>
                    <a:pt x="8684" y="3286"/>
                    <a:pt x="8663" y="3055"/>
                    <a:pt x="8663" y="2825"/>
                  </a:cubicBezTo>
                  <a:cubicBezTo>
                    <a:pt x="8663" y="2616"/>
                    <a:pt x="8684" y="2407"/>
                    <a:pt x="8663" y="2198"/>
                  </a:cubicBezTo>
                  <a:cubicBezTo>
                    <a:pt x="8538" y="1361"/>
                    <a:pt x="9166" y="440"/>
                    <a:pt x="10086" y="126"/>
                  </a:cubicBezTo>
                  <a:cubicBezTo>
                    <a:pt x="10421" y="1"/>
                    <a:pt x="10735" y="22"/>
                    <a:pt x="10986" y="252"/>
                  </a:cubicBezTo>
                  <a:cubicBezTo>
                    <a:pt x="11279" y="524"/>
                    <a:pt x="11593" y="775"/>
                    <a:pt x="11802" y="1089"/>
                  </a:cubicBezTo>
                  <a:cubicBezTo>
                    <a:pt x="12513" y="2051"/>
                    <a:pt x="13162" y="3076"/>
                    <a:pt x="13559" y="4227"/>
                  </a:cubicBezTo>
                  <a:cubicBezTo>
                    <a:pt x="13601" y="4353"/>
                    <a:pt x="13685" y="4520"/>
                    <a:pt x="13769" y="4625"/>
                  </a:cubicBezTo>
                  <a:cubicBezTo>
                    <a:pt x="14020" y="4939"/>
                    <a:pt x="14313" y="4960"/>
                    <a:pt x="14627" y="4708"/>
                  </a:cubicBezTo>
                  <a:cubicBezTo>
                    <a:pt x="14940" y="4436"/>
                    <a:pt x="15171" y="4144"/>
                    <a:pt x="15317" y="3767"/>
                  </a:cubicBezTo>
                  <a:cubicBezTo>
                    <a:pt x="15464" y="3181"/>
                    <a:pt x="15798" y="2742"/>
                    <a:pt x="16217" y="2323"/>
                  </a:cubicBezTo>
                  <a:lnTo>
                    <a:pt x="17242" y="1298"/>
                  </a:lnTo>
                  <a:cubicBezTo>
                    <a:pt x="17891" y="649"/>
                    <a:pt x="18623" y="273"/>
                    <a:pt x="19606" y="335"/>
                  </a:cubicBezTo>
                  <a:cubicBezTo>
                    <a:pt x="20150" y="356"/>
                    <a:pt x="20674" y="356"/>
                    <a:pt x="21218" y="335"/>
                  </a:cubicBezTo>
                  <a:cubicBezTo>
                    <a:pt x="21552" y="335"/>
                    <a:pt x="21866" y="419"/>
                    <a:pt x="22159" y="628"/>
                  </a:cubicBezTo>
                  <a:cubicBezTo>
                    <a:pt x="22473" y="859"/>
                    <a:pt x="22808" y="1047"/>
                    <a:pt x="23122" y="1277"/>
                  </a:cubicBezTo>
                  <a:cubicBezTo>
                    <a:pt x="23938" y="1926"/>
                    <a:pt x="24461" y="2742"/>
                    <a:pt x="24377" y="3830"/>
                  </a:cubicBezTo>
                  <a:cubicBezTo>
                    <a:pt x="24356" y="4353"/>
                    <a:pt x="24461" y="4918"/>
                    <a:pt x="24147" y="5399"/>
                  </a:cubicBezTo>
                  <a:cubicBezTo>
                    <a:pt x="24042" y="5566"/>
                    <a:pt x="24147" y="5776"/>
                    <a:pt x="24272" y="5901"/>
                  </a:cubicBezTo>
                  <a:cubicBezTo>
                    <a:pt x="24419" y="6027"/>
                    <a:pt x="24628" y="6068"/>
                    <a:pt x="24775" y="5985"/>
                  </a:cubicBezTo>
                  <a:cubicBezTo>
                    <a:pt x="24900" y="5922"/>
                    <a:pt x="25005" y="5796"/>
                    <a:pt x="25151" y="5713"/>
                  </a:cubicBezTo>
                  <a:cubicBezTo>
                    <a:pt x="25716" y="5273"/>
                    <a:pt x="26260" y="4834"/>
                    <a:pt x="26846" y="4395"/>
                  </a:cubicBezTo>
                  <a:cubicBezTo>
                    <a:pt x="27306" y="4018"/>
                    <a:pt x="27871" y="3872"/>
                    <a:pt x="28436" y="3892"/>
                  </a:cubicBezTo>
                  <a:lnTo>
                    <a:pt x="29796" y="3892"/>
                  </a:lnTo>
                  <a:cubicBezTo>
                    <a:pt x="30801" y="3872"/>
                    <a:pt x="31763" y="4771"/>
                    <a:pt x="31805" y="5922"/>
                  </a:cubicBezTo>
                  <a:cubicBezTo>
                    <a:pt x="31847" y="6382"/>
                    <a:pt x="31575" y="6738"/>
                    <a:pt x="31324" y="7052"/>
                  </a:cubicBezTo>
                  <a:cubicBezTo>
                    <a:pt x="31114" y="7324"/>
                    <a:pt x="30842" y="7533"/>
                    <a:pt x="30633" y="7763"/>
                  </a:cubicBezTo>
                  <a:cubicBezTo>
                    <a:pt x="30529" y="7868"/>
                    <a:pt x="30424" y="7993"/>
                    <a:pt x="30403" y="8119"/>
                  </a:cubicBezTo>
                  <a:cubicBezTo>
                    <a:pt x="30382" y="8265"/>
                    <a:pt x="30424" y="8412"/>
                    <a:pt x="30508" y="8537"/>
                  </a:cubicBezTo>
                  <a:cubicBezTo>
                    <a:pt x="30612" y="8705"/>
                    <a:pt x="30821" y="8747"/>
                    <a:pt x="30968" y="8684"/>
                  </a:cubicBezTo>
                  <a:cubicBezTo>
                    <a:pt x="31156" y="8579"/>
                    <a:pt x="31324" y="8433"/>
                    <a:pt x="31470" y="8286"/>
                  </a:cubicBezTo>
                  <a:cubicBezTo>
                    <a:pt x="32161" y="7638"/>
                    <a:pt x="33018" y="7366"/>
                    <a:pt x="33897" y="7282"/>
                  </a:cubicBezTo>
                  <a:cubicBezTo>
                    <a:pt x="34399" y="7240"/>
                    <a:pt x="34922" y="7324"/>
                    <a:pt x="35446" y="7282"/>
                  </a:cubicBezTo>
                  <a:cubicBezTo>
                    <a:pt x="36387" y="7240"/>
                    <a:pt x="37140" y="7596"/>
                    <a:pt x="37810" y="8265"/>
                  </a:cubicBezTo>
                  <a:cubicBezTo>
                    <a:pt x="38082" y="8537"/>
                    <a:pt x="38354" y="8893"/>
                    <a:pt x="38605" y="9228"/>
                  </a:cubicBezTo>
                  <a:cubicBezTo>
                    <a:pt x="38919" y="9667"/>
                    <a:pt x="38919" y="10295"/>
                    <a:pt x="38605" y="10734"/>
                  </a:cubicBezTo>
                  <a:cubicBezTo>
                    <a:pt x="38500" y="10902"/>
                    <a:pt x="38375" y="11027"/>
                    <a:pt x="38249" y="11132"/>
                  </a:cubicBezTo>
                  <a:cubicBezTo>
                    <a:pt x="37705" y="11467"/>
                    <a:pt x="37140" y="11760"/>
                    <a:pt x="36596" y="12074"/>
                  </a:cubicBezTo>
                  <a:cubicBezTo>
                    <a:pt x="36471" y="12157"/>
                    <a:pt x="36303" y="12157"/>
                    <a:pt x="36157" y="12178"/>
                  </a:cubicBezTo>
                  <a:cubicBezTo>
                    <a:pt x="35990" y="12199"/>
                    <a:pt x="35843" y="12199"/>
                    <a:pt x="35718" y="12241"/>
                  </a:cubicBezTo>
                  <a:cubicBezTo>
                    <a:pt x="35467" y="12283"/>
                    <a:pt x="35320" y="12471"/>
                    <a:pt x="35320" y="12680"/>
                  </a:cubicBezTo>
                  <a:cubicBezTo>
                    <a:pt x="35320" y="12869"/>
                    <a:pt x="35508" y="13078"/>
                    <a:pt x="35739" y="13078"/>
                  </a:cubicBezTo>
                  <a:cubicBezTo>
                    <a:pt x="36031" y="13078"/>
                    <a:pt x="36345" y="13099"/>
                    <a:pt x="36617" y="13015"/>
                  </a:cubicBezTo>
                  <a:cubicBezTo>
                    <a:pt x="37308" y="12827"/>
                    <a:pt x="37977" y="12785"/>
                    <a:pt x="38689" y="12806"/>
                  </a:cubicBezTo>
                  <a:cubicBezTo>
                    <a:pt x="38898" y="12806"/>
                    <a:pt x="39107" y="12827"/>
                    <a:pt x="39316" y="12890"/>
                  </a:cubicBezTo>
                  <a:cubicBezTo>
                    <a:pt x="40446" y="13141"/>
                    <a:pt x="40760" y="13538"/>
                    <a:pt x="40907" y="14668"/>
                  </a:cubicBezTo>
                  <a:cubicBezTo>
                    <a:pt x="40948" y="14815"/>
                    <a:pt x="40948" y="14961"/>
                    <a:pt x="40948" y="15107"/>
                  </a:cubicBezTo>
                  <a:cubicBezTo>
                    <a:pt x="41011" y="15819"/>
                    <a:pt x="40781" y="16321"/>
                    <a:pt x="40070" y="16593"/>
                  </a:cubicBezTo>
                  <a:cubicBezTo>
                    <a:pt x="39212" y="16991"/>
                    <a:pt x="39086" y="17388"/>
                    <a:pt x="39505" y="18246"/>
                  </a:cubicBezTo>
                  <a:cubicBezTo>
                    <a:pt x="39714" y="18685"/>
                    <a:pt x="39902" y="19104"/>
                    <a:pt x="40258" y="19460"/>
                  </a:cubicBezTo>
                  <a:cubicBezTo>
                    <a:pt x="40384" y="19564"/>
                    <a:pt x="40467" y="19732"/>
                    <a:pt x="40551" y="19899"/>
                  </a:cubicBezTo>
                  <a:cubicBezTo>
                    <a:pt x="40760" y="20317"/>
                    <a:pt x="40948" y="20715"/>
                    <a:pt x="41095" y="21133"/>
                  </a:cubicBezTo>
                  <a:cubicBezTo>
                    <a:pt x="41304" y="21573"/>
                    <a:pt x="41200" y="22096"/>
                    <a:pt x="40760" y="22284"/>
                  </a:cubicBezTo>
                  <a:cubicBezTo>
                    <a:pt x="40132" y="22535"/>
                    <a:pt x="39505" y="22870"/>
                    <a:pt x="38793" y="22745"/>
                  </a:cubicBezTo>
                  <a:cubicBezTo>
                    <a:pt x="38584" y="22494"/>
                    <a:pt x="38668" y="22201"/>
                    <a:pt x="38647" y="21929"/>
                  </a:cubicBezTo>
                  <a:cubicBezTo>
                    <a:pt x="38563" y="20966"/>
                    <a:pt x="38040" y="20255"/>
                    <a:pt x="37391" y="19606"/>
                  </a:cubicBezTo>
                  <a:cubicBezTo>
                    <a:pt x="37224" y="19460"/>
                    <a:pt x="36994" y="19313"/>
                    <a:pt x="36680" y="19418"/>
                  </a:cubicBezTo>
                  <a:cubicBezTo>
                    <a:pt x="36806" y="19773"/>
                    <a:pt x="36910" y="20045"/>
                    <a:pt x="37015" y="20359"/>
                  </a:cubicBezTo>
                  <a:cubicBezTo>
                    <a:pt x="37119" y="20673"/>
                    <a:pt x="37245" y="20987"/>
                    <a:pt x="37391" y="21280"/>
                  </a:cubicBezTo>
                  <a:cubicBezTo>
                    <a:pt x="37517" y="21573"/>
                    <a:pt x="37622" y="21824"/>
                    <a:pt x="37601" y="22138"/>
                  </a:cubicBezTo>
                  <a:cubicBezTo>
                    <a:pt x="37559" y="22389"/>
                    <a:pt x="37559" y="22598"/>
                    <a:pt x="37412" y="22828"/>
                  </a:cubicBezTo>
                  <a:cubicBezTo>
                    <a:pt x="37287" y="23017"/>
                    <a:pt x="37224" y="23289"/>
                    <a:pt x="37245" y="23498"/>
                  </a:cubicBezTo>
                  <a:cubicBezTo>
                    <a:pt x="37350" y="24188"/>
                    <a:pt x="36994" y="24711"/>
                    <a:pt x="36659" y="25235"/>
                  </a:cubicBezTo>
                  <a:cubicBezTo>
                    <a:pt x="36450" y="25569"/>
                    <a:pt x="36073" y="25632"/>
                    <a:pt x="35676" y="25527"/>
                  </a:cubicBezTo>
                  <a:cubicBezTo>
                    <a:pt x="34922" y="25339"/>
                    <a:pt x="34316" y="24921"/>
                    <a:pt x="33730" y="24439"/>
                  </a:cubicBezTo>
                  <a:cubicBezTo>
                    <a:pt x="33123" y="24000"/>
                    <a:pt x="32893" y="23372"/>
                    <a:pt x="32851" y="22661"/>
                  </a:cubicBezTo>
                  <a:lnTo>
                    <a:pt x="32851" y="21489"/>
                  </a:lnTo>
                  <a:cubicBezTo>
                    <a:pt x="32851" y="21343"/>
                    <a:pt x="32851" y="21175"/>
                    <a:pt x="32809" y="21050"/>
                  </a:cubicBezTo>
                  <a:cubicBezTo>
                    <a:pt x="32746" y="20924"/>
                    <a:pt x="32621" y="20820"/>
                    <a:pt x="32495" y="20757"/>
                  </a:cubicBezTo>
                  <a:cubicBezTo>
                    <a:pt x="32286" y="20715"/>
                    <a:pt x="32161" y="20841"/>
                    <a:pt x="32077" y="21029"/>
                  </a:cubicBezTo>
                  <a:cubicBezTo>
                    <a:pt x="32014" y="21175"/>
                    <a:pt x="31993" y="21364"/>
                    <a:pt x="31993" y="21552"/>
                  </a:cubicBezTo>
                  <a:cubicBezTo>
                    <a:pt x="31972" y="21970"/>
                    <a:pt x="31972" y="22389"/>
                    <a:pt x="31993" y="22807"/>
                  </a:cubicBezTo>
                  <a:cubicBezTo>
                    <a:pt x="31993" y="23121"/>
                    <a:pt x="31909" y="23372"/>
                    <a:pt x="31700" y="23644"/>
                  </a:cubicBezTo>
                  <a:cubicBezTo>
                    <a:pt x="31449" y="23916"/>
                    <a:pt x="31219" y="24230"/>
                    <a:pt x="30863" y="24439"/>
                  </a:cubicBezTo>
                  <a:cubicBezTo>
                    <a:pt x="30612" y="24607"/>
                    <a:pt x="30403" y="24837"/>
                    <a:pt x="30173" y="25004"/>
                  </a:cubicBezTo>
                  <a:cubicBezTo>
                    <a:pt x="29985" y="25130"/>
                    <a:pt x="29754" y="25255"/>
                    <a:pt x="29545" y="25339"/>
                  </a:cubicBezTo>
                  <a:cubicBezTo>
                    <a:pt x="28938" y="25486"/>
                    <a:pt x="28436" y="25381"/>
                    <a:pt x="28039" y="24837"/>
                  </a:cubicBezTo>
                  <a:cubicBezTo>
                    <a:pt x="27348" y="23895"/>
                    <a:pt x="26888" y="22870"/>
                    <a:pt x="26951" y="21678"/>
                  </a:cubicBezTo>
                  <a:cubicBezTo>
                    <a:pt x="26951" y="21447"/>
                    <a:pt x="26951" y="21196"/>
                    <a:pt x="26930" y="20945"/>
                  </a:cubicBezTo>
                  <a:cubicBezTo>
                    <a:pt x="26846" y="20213"/>
                    <a:pt x="26951" y="19501"/>
                    <a:pt x="27264" y="18832"/>
                  </a:cubicBezTo>
                  <a:cubicBezTo>
                    <a:pt x="27264" y="18665"/>
                    <a:pt x="27432" y="18372"/>
                    <a:pt x="27181" y="179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-1773825" y="1255900"/>
              <a:ext cx="863125" cy="669600"/>
            </a:xfrm>
            <a:custGeom>
              <a:avLst/>
              <a:gdLst/>
              <a:ahLst/>
              <a:cxnLst/>
              <a:rect l="l" t="t" r="r" b="b"/>
              <a:pathLst>
                <a:path w="34525" h="26784" extrusionOk="0">
                  <a:moveTo>
                    <a:pt x="8516" y="1"/>
                  </a:moveTo>
                  <a:cubicBezTo>
                    <a:pt x="8328" y="503"/>
                    <a:pt x="8077" y="817"/>
                    <a:pt x="7847" y="1131"/>
                  </a:cubicBezTo>
                  <a:cubicBezTo>
                    <a:pt x="7114" y="2072"/>
                    <a:pt x="6947" y="3139"/>
                    <a:pt x="7010" y="4290"/>
                  </a:cubicBezTo>
                  <a:cubicBezTo>
                    <a:pt x="7010" y="4625"/>
                    <a:pt x="7156" y="4834"/>
                    <a:pt x="7428" y="5043"/>
                  </a:cubicBezTo>
                  <a:cubicBezTo>
                    <a:pt x="7847" y="5357"/>
                    <a:pt x="8286" y="5546"/>
                    <a:pt x="8830" y="5546"/>
                  </a:cubicBezTo>
                  <a:cubicBezTo>
                    <a:pt x="9520" y="5546"/>
                    <a:pt x="10148" y="5420"/>
                    <a:pt x="10713" y="5064"/>
                  </a:cubicBezTo>
                  <a:cubicBezTo>
                    <a:pt x="11696" y="4499"/>
                    <a:pt x="12596" y="3872"/>
                    <a:pt x="13349" y="3056"/>
                  </a:cubicBezTo>
                  <a:cubicBezTo>
                    <a:pt x="13726" y="2658"/>
                    <a:pt x="14124" y="2323"/>
                    <a:pt x="14605" y="2114"/>
                  </a:cubicBezTo>
                  <a:cubicBezTo>
                    <a:pt x="14584" y="3077"/>
                    <a:pt x="14584" y="4060"/>
                    <a:pt x="14563" y="5022"/>
                  </a:cubicBezTo>
                  <a:cubicBezTo>
                    <a:pt x="14563" y="5441"/>
                    <a:pt x="14751" y="5671"/>
                    <a:pt x="15086" y="5880"/>
                  </a:cubicBezTo>
                  <a:cubicBezTo>
                    <a:pt x="15798" y="6320"/>
                    <a:pt x="16551" y="6403"/>
                    <a:pt x="17325" y="6362"/>
                  </a:cubicBezTo>
                  <a:cubicBezTo>
                    <a:pt x="17618" y="6320"/>
                    <a:pt x="17827" y="6194"/>
                    <a:pt x="18036" y="6006"/>
                  </a:cubicBezTo>
                  <a:cubicBezTo>
                    <a:pt x="18748" y="5420"/>
                    <a:pt x="19501" y="4855"/>
                    <a:pt x="20129" y="4165"/>
                  </a:cubicBezTo>
                  <a:cubicBezTo>
                    <a:pt x="20191" y="4102"/>
                    <a:pt x="20296" y="4081"/>
                    <a:pt x="20422" y="3997"/>
                  </a:cubicBezTo>
                  <a:cubicBezTo>
                    <a:pt x="20484" y="4102"/>
                    <a:pt x="20547" y="4206"/>
                    <a:pt x="20547" y="4311"/>
                  </a:cubicBezTo>
                  <a:cubicBezTo>
                    <a:pt x="20589" y="4541"/>
                    <a:pt x="20589" y="4792"/>
                    <a:pt x="20547" y="5043"/>
                  </a:cubicBezTo>
                  <a:cubicBezTo>
                    <a:pt x="20526" y="5483"/>
                    <a:pt x="20631" y="5859"/>
                    <a:pt x="20861" y="6257"/>
                  </a:cubicBezTo>
                  <a:cubicBezTo>
                    <a:pt x="21028" y="6487"/>
                    <a:pt x="21154" y="6780"/>
                    <a:pt x="21259" y="7052"/>
                  </a:cubicBezTo>
                  <a:cubicBezTo>
                    <a:pt x="21551" y="7847"/>
                    <a:pt x="22012" y="8496"/>
                    <a:pt x="22765" y="8893"/>
                  </a:cubicBezTo>
                  <a:cubicBezTo>
                    <a:pt x="23142" y="9103"/>
                    <a:pt x="23539" y="9291"/>
                    <a:pt x="23895" y="9437"/>
                  </a:cubicBezTo>
                  <a:cubicBezTo>
                    <a:pt x="24920" y="9877"/>
                    <a:pt x="26113" y="9542"/>
                    <a:pt x="26824" y="8663"/>
                  </a:cubicBezTo>
                  <a:cubicBezTo>
                    <a:pt x="26950" y="8496"/>
                    <a:pt x="27096" y="8349"/>
                    <a:pt x="27201" y="8182"/>
                  </a:cubicBezTo>
                  <a:cubicBezTo>
                    <a:pt x="27431" y="8287"/>
                    <a:pt x="27347" y="8475"/>
                    <a:pt x="27389" y="8600"/>
                  </a:cubicBezTo>
                  <a:lnTo>
                    <a:pt x="27389" y="8977"/>
                  </a:lnTo>
                  <a:cubicBezTo>
                    <a:pt x="27326" y="10609"/>
                    <a:pt x="27996" y="11927"/>
                    <a:pt x="29147" y="13078"/>
                  </a:cubicBezTo>
                  <a:cubicBezTo>
                    <a:pt x="29398" y="13308"/>
                    <a:pt x="29670" y="13434"/>
                    <a:pt x="30046" y="13434"/>
                  </a:cubicBezTo>
                  <a:cubicBezTo>
                    <a:pt x="30967" y="13476"/>
                    <a:pt x="31741" y="13287"/>
                    <a:pt x="32432" y="12597"/>
                  </a:cubicBezTo>
                  <a:cubicBezTo>
                    <a:pt x="32787" y="12220"/>
                    <a:pt x="33269" y="11948"/>
                    <a:pt x="33708" y="11613"/>
                  </a:cubicBezTo>
                  <a:cubicBezTo>
                    <a:pt x="33917" y="11760"/>
                    <a:pt x="34148" y="11948"/>
                    <a:pt x="34440" y="12157"/>
                  </a:cubicBezTo>
                  <a:cubicBezTo>
                    <a:pt x="34524" y="12471"/>
                    <a:pt x="34461" y="12806"/>
                    <a:pt x="34336" y="13162"/>
                  </a:cubicBezTo>
                  <a:cubicBezTo>
                    <a:pt x="34001" y="13999"/>
                    <a:pt x="33708" y="14857"/>
                    <a:pt x="33394" y="15694"/>
                  </a:cubicBezTo>
                  <a:cubicBezTo>
                    <a:pt x="33206" y="16154"/>
                    <a:pt x="33018" y="16635"/>
                    <a:pt x="32683" y="17054"/>
                  </a:cubicBezTo>
                  <a:cubicBezTo>
                    <a:pt x="32599" y="17158"/>
                    <a:pt x="32557" y="17305"/>
                    <a:pt x="32495" y="17451"/>
                  </a:cubicBezTo>
                  <a:cubicBezTo>
                    <a:pt x="32432" y="17619"/>
                    <a:pt x="32369" y="17828"/>
                    <a:pt x="32285" y="18016"/>
                  </a:cubicBezTo>
                  <a:cubicBezTo>
                    <a:pt x="31971" y="18748"/>
                    <a:pt x="31553" y="19376"/>
                    <a:pt x="30967" y="19920"/>
                  </a:cubicBezTo>
                  <a:cubicBezTo>
                    <a:pt x="30591" y="20234"/>
                    <a:pt x="30256" y="20611"/>
                    <a:pt x="29942" y="20945"/>
                  </a:cubicBezTo>
                  <a:cubicBezTo>
                    <a:pt x="28394" y="22598"/>
                    <a:pt x="26489" y="23749"/>
                    <a:pt x="24481" y="24691"/>
                  </a:cubicBezTo>
                  <a:cubicBezTo>
                    <a:pt x="23686" y="25046"/>
                    <a:pt x="22849" y="25360"/>
                    <a:pt x="22075" y="25674"/>
                  </a:cubicBezTo>
                  <a:cubicBezTo>
                    <a:pt x="20861" y="26176"/>
                    <a:pt x="19606" y="26469"/>
                    <a:pt x="18329" y="26658"/>
                  </a:cubicBezTo>
                  <a:cubicBezTo>
                    <a:pt x="17367" y="26783"/>
                    <a:pt x="16342" y="26741"/>
                    <a:pt x="15337" y="26720"/>
                  </a:cubicBezTo>
                  <a:cubicBezTo>
                    <a:pt x="13873" y="26678"/>
                    <a:pt x="12387" y="26469"/>
                    <a:pt x="11006" y="26030"/>
                  </a:cubicBezTo>
                  <a:cubicBezTo>
                    <a:pt x="10002" y="25716"/>
                    <a:pt x="9060" y="25235"/>
                    <a:pt x="8098" y="24774"/>
                  </a:cubicBezTo>
                  <a:cubicBezTo>
                    <a:pt x="7575" y="24523"/>
                    <a:pt x="7114" y="24189"/>
                    <a:pt x="6633" y="23875"/>
                  </a:cubicBezTo>
                  <a:cubicBezTo>
                    <a:pt x="6382" y="23728"/>
                    <a:pt x="6131" y="23519"/>
                    <a:pt x="5922" y="23310"/>
                  </a:cubicBezTo>
                  <a:cubicBezTo>
                    <a:pt x="5126" y="22494"/>
                    <a:pt x="4310" y="21699"/>
                    <a:pt x="3494" y="20862"/>
                  </a:cubicBezTo>
                  <a:cubicBezTo>
                    <a:pt x="3264" y="20632"/>
                    <a:pt x="3076" y="20380"/>
                    <a:pt x="2929" y="20088"/>
                  </a:cubicBezTo>
                  <a:cubicBezTo>
                    <a:pt x="1988" y="18351"/>
                    <a:pt x="1277" y="16530"/>
                    <a:pt x="586" y="14689"/>
                  </a:cubicBezTo>
                  <a:cubicBezTo>
                    <a:pt x="314" y="13957"/>
                    <a:pt x="251" y="13099"/>
                    <a:pt x="209" y="12283"/>
                  </a:cubicBezTo>
                  <a:cubicBezTo>
                    <a:pt x="168" y="11634"/>
                    <a:pt x="0" y="10986"/>
                    <a:pt x="335" y="10337"/>
                  </a:cubicBezTo>
                  <a:cubicBezTo>
                    <a:pt x="356" y="10274"/>
                    <a:pt x="335" y="10149"/>
                    <a:pt x="314" y="10065"/>
                  </a:cubicBezTo>
                  <a:cubicBezTo>
                    <a:pt x="42" y="9416"/>
                    <a:pt x="126" y="8789"/>
                    <a:pt x="314" y="8140"/>
                  </a:cubicBezTo>
                  <a:cubicBezTo>
                    <a:pt x="481" y="7512"/>
                    <a:pt x="649" y="6843"/>
                    <a:pt x="774" y="6194"/>
                  </a:cubicBezTo>
                  <a:cubicBezTo>
                    <a:pt x="942" y="5483"/>
                    <a:pt x="1297" y="4918"/>
                    <a:pt x="1716" y="4374"/>
                  </a:cubicBezTo>
                  <a:cubicBezTo>
                    <a:pt x="2009" y="3997"/>
                    <a:pt x="2365" y="3662"/>
                    <a:pt x="2741" y="3349"/>
                  </a:cubicBezTo>
                  <a:cubicBezTo>
                    <a:pt x="2846" y="3244"/>
                    <a:pt x="2992" y="3160"/>
                    <a:pt x="3139" y="3160"/>
                  </a:cubicBezTo>
                  <a:cubicBezTo>
                    <a:pt x="3620" y="3181"/>
                    <a:pt x="3829" y="2742"/>
                    <a:pt x="4206" y="2554"/>
                  </a:cubicBezTo>
                  <a:cubicBezTo>
                    <a:pt x="4248" y="2533"/>
                    <a:pt x="4290" y="2407"/>
                    <a:pt x="4310" y="2323"/>
                  </a:cubicBezTo>
                  <a:cubicBezTo>
                    <a:pt x="4352" y="2219"/>
                    <a:pt x="4415" y="2114"/>
                    <a:pt x="4520" y="2072"/>
                  </a:cubicBezTo>
                  <a:cubicBezTo>
                    <a:pt x="5754" y="1403"/>
                    <a:pt x="6947" y="775"/>
                    <a:pt x="8181" y="126"/>
                  </a:cubicBezTo>
                  <a:cubicBezTo>
                    <a:pt x="8202" y="85"/>
                    <a:pt x="8307" y="43"/>
                    <a:pt x="8516" y="1"/>
                  </a:cubicBezTo>
                  <a:close/>
                  <a:moveTo>
                    <a:pt x="23958" y="19815"/>
                  </a:moveTo>
                  <a:cubicBezTo>
                    <a:pt x="23581" y="19920"/>
                    <a:pt x="23121" y="19962"/>
                    <a:pt x="22849" y="20318"/>
                  </a:cubicBezTo>
                  <a:cubicBezTo>
                    <a:pt x="22598" y="20652"/>
                    <a:pt x="22284" y="20820"/>
                    <a:pt x="21928" y="21008"/>
                  </a:cubicBezTo>
                  <a:cubicBezTo>
                    <a:pt x="21719" y="21113"/>
                    <a:pt x="21510" y="21259"/>
                    <a:pt x="21342" y="21385"/>
                  </a:cubicBezTo>
                  <a:cubicBezTo>
                    <a:pt x="20715" y="21887"/>
                    <a:pt x="20003" y="22180"/>
                    <a:pt x="19187" y="22180"/>
                  </a:cubicBezTo>
                  <a:cubicBezTo>
                    <a:pt x="17785" y="22180"/>
                    <a:pt x="16362" y="22201"/>
                    <a:pt x="14961" y="22180"/>
                  </a:cubicBezTo>
                  <a:cubicBezTo>
                    <a:pt x="14145" y="22159"/>
                    <a:pt x="13349" y="21992"/>
                    <a:pt x="12554" y="21887"/>
                  </a:cubicBezTo>
                  <a:cubicBezTo>
                    <a:pt x="12450" y="21866"/>
                    <a:pt x="12303" y="21845"/>
                    <a:pt x="12199" y="21782"/>
                  </a:cubicBezTo>
                  <a:cubicBezTo>
                    <a:pt x="11717" y="21552"/>
                    <a:pt x="11215" y="21343"/>
                    <a:pt x="10734" y="21113"/>
                  </a:cubicBezTo>
                  <a:cubicBezTo>
                    <a:pt x="10629" y="21050"/>
                    <a:pt x="10525" y="20966"/>
                    <a:pt x="10462" y="20904"/>
                  </a:cubicBezTo>
                  <a:cubicBezTo>
                    <a:pt x="9834" y="20067"/>
                    <a:pt x="9039" y="19334"/>
                    <a:pt x="8537" y="18393"/>
                  </a:cubicBezTo>
                  <a:cubicBezTo>
                    <a:pt x="7993" y="17305"/>
                    <a:pt x="7575" y="16196"/>
                    <a:pt x="8014" y="14940"/>
                  </a:cubicBezTo>
                  <a:cubicBezTo>
                    <a:pt x="8056" y="14836"/>
                    <a:pt x="8056" y="14689"/>
                    <a:pt x="8014" y="14585"/>
                  </a:cubicBezTo>
                  <a:cubicBezTo>
                    <a:pt x="7993" y="14522"/>
                    <a:pt x="7909" y="14438"/>
                    <a:pt x="7847" y="14417"/>
                  </a:cubicBezTo>
                  <a:cubicBezTo>
                    <a:pt x="7763" y="14375"/>
                    <a:pt x="7637" y="14417"/>
                    <a:pt x="7595" y="14459"/>
                  </a:cubicBezTo>
                  <a:cubicBezTo>
                    <a:pt x="7386" y="14731"/>
                    <a:pt x="7219" y="14982"/>
                    <a:pt x="7156" y="15317"/>
                  </a:cubicBezTo>
                  <a:cubicBezTo>
                    <a:pt x="7031" y="16677"/>
                    <a:pt x="7261" y="17974"/>
                    <a:pt x="8014" y="19125"/>
                  </a:cubicBezTo>
                  <a:cubicBezTo>
                    <a:pt x="8432" y="19774"/>
                    <a:pt x="8935" y="20380"/>
                    <a:pt x="9416" y="21008"/>
                  </a:cubicBezTo>
                  <a:cubicBezTo>
                    <a:pt x="9772" y="21489"/>
                    <a:pt x="10190" y="21887"/>
                    <a:pt x="10776" y="22159"/>
                  </a:cubicBezTo>
                  <a:cubicBezTo>
                    <a:pt x="11111" y="22305"/>
                    <a:pt x="11424" y="22494"/>
                    <a:pt x="11738" y="22619"/>
                  </a:cubicBezTo>
                  <a:cubicBezTo>
                    <a:pt x="12073" y="22745"/>
                    <a:pt x="12408" y="22849"/>
                    <a:pt x="12785" y="22912"/>
                  </a:cubicBezTo>
                  <a:cubicBezTo>
                    <a:pt x="13182" y="22933"/>
                    <a:pt x="13538" y="22996"/>
                    <a:pt x="13935" y="23101"/>
                  </a:cubicBezTo>
                  <a:cubicBezTo>
                    <a:pt x="14186" y="23163"/>
                    <a:pt x="14458" y="23205"/>
                    <a:pt x="14751" y="23205"/>
                  </a:cubicBezTo>
                  <a:lnTo>
                    <a:pt x="19522" y="23205"/>
                  </a:lnTo>
                  <a:cubicBezTo>
                    <a:pt x="19731" y="23205"/>
                    <a:pt x="19940" y="23163"/>
                    <a:pt x="20150" y="23121"/>
                  </a:cubicBezTo>
                  <a:cubicBezTo>
                    <a:pt x="21342" y="22828"/>
                    <a:pt x="22200" y="21992"/>
                    <a:pt x="23225" y="21427"/>
                  </a:cubicBezTo>
                  <a:cubicBezTo>
                    <a:pt x="23246" y="21385"/>
                    <a:pt x="23267" y="21385"/>
                    <a:pt x="23267" y="21364"/>
                  </a:cubicBezTo>
                  <a:cubicBezTo>
                    <a:pt x="23456" y="20966"/>
                    <a:pt x="23769" y="20673"/>
                    <a:pt x="24062" y="20401"/>
                  </a:cubicBezTo>
                  <a:cubicBezTo>
                    <a:pt x="24146" y="20192"/>
                    <a:pt x="24188" y="20004"/>
                    <a:pt x="23958" y="19815"/>
                  </a:cubicBezTo>
                  <a:close/>
                  <a:moveTo>
                    <a:pt x="22075" y="14543"/>
                  </a:moveTo>
                  <a:cubicBezTo>
                    <a:pt x="22075" y="14480"/>
                    <a:pt x="22054" y="14354"/>
                    <a:pt x="22012" y="14250"/>
                  </a:cubicBezTo>
                  <a:cubicBezTo>
                    <a:pt x="21907" y="13852"/>
                    <a:pt x="21551" y="13706"/>
                    <a:pt x="21259" y="13957"/>
                  </a:cubicBezTo>
                  <a:cubicBezTo>
                    <a:pt x="21028" y="14166"/>
                    <a:pt x="20798" y="14438"/>
                    <a:pt x="20610" y="14689"/>
                  </a:cubicBezTo>
                  <a:cubicBezTo>
                    <a:pt x="20484" y="14878"/>
                    <a:pt x="20526" y="15108"/>
                    <a:pt x="20652" y="15296"/>
                  </a:cubicBezTo>
                  <a:cubicBezTo>
                    <a:pt x="20819" y="15526"/>
                    <a:pt x="21028" y="15589"/>
                    <a:pt x="21279" y="15568"/>
                  </a:cubicBezTo>
                  <a:cubicBezTo>
                    <a:pt x="21719" y="15484"/>
                    <a:pt x="22054" y="15087"/>
                    <a:pt x="22075" y="14543"/>
                  </a:cubicBezTo>
                  <a:close/>
                  <a:moveTo>
                    <a:pt x="10504" y="11111"/>
                  </a:moveTo>
                  <a:cubicBezTo>
                    <a:pt x="10504" y="11111"/>
                    <a:pt x="10295" y="11111"/>
                    <a:pt x="10127" y="11216"/>
                  </a:cubicBezTo>
                  <a:cubicBezTo>
                    <a:pt x="10023" y="11279"/>
                    <a:pt x="9876" y="11425"/>
                    <a:pt x="9876" y="11551"/>
                  </a:cubicBezTo>
                  <a:cubicBezTo>
                    <a:pt x="9876" y="12241"/>
                    <a:pt x="10357" y="12639"/>
                    <a:pt x="10985" y="12534"/>
                  </a:cubicBezTo>
                  <a:cubicBezTo>
                    <a:pt x="11111" y="12492"/>
                    <a:pt x="11278" y="12429"/>
                    <a:pt x="11341" y="12325"/>
                  </a:cubicBezTo>
                  <a:cubicBezTo>
                    <a:pt x="11529" y="12053"/>
                    <a:pt x="11529" y="11739"/>
                    <a:pt x="11404" y="11446"/>
                  </a:cubicBezTo>
                  <a:cubicBezTo>
                    <a:pt x="11257" y="11174"/>
                    <a:pt x="11006" y="11090"/>
                    <a:pt x="10504" y="11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-1903025" y="1787375"/>
              <a:ext cx="809225" cy="644475"/>
            </a:xfrm>
            <a:custGeom>
              <a:avLst/>
              <a:gdLst/>
              <a:ahLst/>
              <a:cxnLst/>
              <a:rect l="l" t="t" r="r" b="b"/>
              <a:pathLst>
                <a:path w="32369" h="25779" extrusionOk="0">
                  <a:moveTo>
                    <a:pt x="20338" y="6549"/>
                  </a:moveTo>
                  <a:cubicBezTo>
                    <a:pt x="21258" y="6549"/>
                    <a:pt x="22116" y="6591"/>
                    <a:pt x="22932" y="6507"/>
                  </a:cubicBezTo>
                  <a:cubicBezTo>
                    <a:pt x="23790" y="6445"/>
                    <a:pt x="24648" y="6256"/>
                    <a:pt x="25485" y="6047"/>
                  </a:cubicBezTo>
                  <a:cubicBezTo>
                    <a:pt x="26301" y="5838"/>
                    <a:pt x="27075" y="5566"/>
                    <a:pt x="27912" y="5315"/>
                  </a:cubicBezTo>
                  <a:cubicBezTo>
                    <a:pt x="28226" y="5859"/>
                    <a:pt x="28414" y="6382"/>
                    <a:pt x="28540" y="6926"/>
                  </a:cubicBezTo>
                  <a:cubicBezTo>
                    <a:pt x="28665" y="7449"/>
                    <a:pt x="28833" y="7972"/>
                    <a:pt x="29084" y="8453"/>
                  </a:cubicBezTo>
                  <a:cubicBezTo>
                    <a:pt x="29230" y="8704"/>
                    <a:pt x="29335" y="8997"/>
                    <a:pt x="29419" y="9290"/>
                  </a:cubicBezTo>
                  <a:cubicBezTo>
                    <a:pt x="29942" y="11194"/>
                    <a:pt x="30381" y="13119"/>
                    <a:pt x="30779" y="15086"/>
                  </a:cubicBezTo>
                  <a:cubicBezTo>
                    <a:pt x="30800" y="15170"/>
                    <a:pt x="30821" y="15274"/>
                    <a:pt x="30821" y="15358"/>
                  </a:cubicBezTo>
                  <a:cubicBezTo>
                    <a:pt x="30904" y="16028"/>
                    <a:pt x="30883" y="16739"/>
                    <a:pt x="31302" y="17367"/>
                  </a:cubicBezTo>
                  <a:cubicBezTo>
                    <a:pt x="30946" y="17451"/>
                    <a:pt x="30716" y="17492"/>
                    <a:pt x="30465" y="17576"/>
                  </a:cubicBezTo>
                  <a:cubicBezTo>
                    <a:pt x="29691" y="17743"/>
                    <a:pt x="28937" y="17890"/>
                    <a:pt x="28184" y="18078"/>
                  </a:cubicBezTo>
                  <a:cubicBezTo>
                    <a:pt x="27912" y="18120"/>
                    <a:pt x="27682" y="18287"/>
                    <a:pt x="27473" y="18434"/>
                  </a:cubicBezTo>
                  <a:cubicBezTo>
                    <a:pt x="27389" y="18497"/>
                    <a:pt x="27305" y="18664"/>
                    <a:pt x="27347" y="18727"/>
                  </a:cubicBezTo>
                  <a:cubicBezTo>
                    <a:pt x="27389" y="18852"/>
                    <a:pt x="27515" y="18957"/>
                    <a:pt x="27661" y="19020"/>
                  </a:cubicBezTo>
                  <a:cubicBezTo>
                    <a:pt x="27766" y="19041"/>
                    <a:pt x="27891" y="19020"/>
                    <a:pt x="27996" y="18957"/>
                  </a:cubicBezTo>
                  <a:cubicBezTo>
                    <a:pt x="29042" y="18539"/>
                    <a:pt x="30109" y="18329"/>
                    <a:pt x="31218" y="18183"/>
                  </a:cubicBezTo>
                  <a:cubicBezTo>
                    <a:pt x="31469" y="18141"/>
                    <a:pt x="31741" y="18078"/>
                    <a:pt x="32055" y="18287"/>
                  </a:cubicBezTo>
                  <a:cubicBezTo>
                    <a:pt x="31867" y="18392"/>
                    <a:pt x="31762" y="18497"/>
                    <a:pt x="31637" y="18539"/>
                  </a:cubicBezTo>
                  <a:cubicBezTo>
                    <a:pt x="31134" y="18811"/>
                    <a:pt x="30611" y="19062"/>
                    <a:pt x="30109" y="19355"/>
                  </a:cubicBezTo>
                  <a:cubicBezTo>
                    <a:pt x="29963" y="19438"/>
                    <a:pt x="29816" y="19564"/>
                    <a:pt x="29691" y="19689"/>
                  </a:cubicBezTo>
                  <a:cubicBezTo>
                    <a:pt x="29544" y="19857"/>
                    <a:pt x="29544" y="20150"/>
                    <a:pt x="29670" y="20275"/>
                  </a:cubicBezTo>
                  <a:cubicBezTo>
                    <a:pt x="29795" y="20401"/>
                    <a:pt x="29984" y="20484"/>
                    <a:pt x="30172" y="20380"/>
                  </a:cubicBezTo>
                  <a:cubicBezTo>
                    <a:pt x="30507" y="20212"/>
                    <a:pt x="30841" y="20024"/>
                    <a:pt x="31260" y="19857"/>
                  </a:cubicBezTo>
                  <a:cubicBezTo>
                    <a:pt x="31030" y="20233"/>
                    <a:pt x="30821" y="20547"/>
                    <a:pt x="30632" y="20861"/>
                  </a:cubicBezTo>
                  <a:cubicBezTo>
                    <a:pt x="30590" y="20966"/>
                    <a:pt x="30507" y="21070"/>
                    <a:pt x="30444" y="21175"/>
                  </a:cubicBezTo>
                  <a:cubicBezTo>
                    <a:pt x="30381" y="21363"/>
                    <a:pt x="30444" y="21552"/>
                    <a:pt x="30611" y="21656"/>
                  </a:cubicBezTo>
                  <a:cubicBezTo>
                    <a:pt x="30716" y="21740"/>
                    <a:pt x="30925" y="21761"/>
                    <a:pt x="31030" y="21698"/>
                  </a:cubicBezTo>
                  <a:cubicBezTo>
                    <a:pt x="31239" y="21552"/>
                    <a:pt x="31427" y="21342"/>
                    <a:pt x="31574" y="21133"/>
                  </a:cubicBezTo>
                  <a:cubicBezTo>
                    <a:pt x="31762" y="20861"/>
                    <a:pt x="31909" y="20589"/>
                    <a:pt x="32306" y="20401"/>
                  </a:cubicBezTo>
                  <a:cubicBezTo>
                    <a:pt x="32369" y="20945"/>
                    <a:pt x="32369" y="21384"/>
                    <a:pt x="32285" y="21907"/>
                  </a:cubicBezTo>
                  <a:cubicBezTo>
                    <a:pt x="32097" y="21949"/>
                    <a:pt x="31950" y="22012"/>
                    <a:pt x="31762" y="22012"/>
                  </a:cubicBezTo>
                  <a:cubicBezTo>
                    <a:pt x="31176" y="22054"/>
                    <a:pt x="30611" y="22054"/>
                    <a:pt x="30025" y="22012"/>
                  </a:cubicBezTo>
                  <a:cubicBezTo>
                    <a:pt x="28414" y="21949"/>
                    <a:pt x="26782" y="22200"/>
                    <a:pt x="25171" y="22388"/>
                  </a:cubicBezTo>
                  <a:cubicBezTo>
                    <a:pt x="24104" y="22493"/>
                    <a:pt x="23016" y="22744"/>
                    <a:pt x="22012" y="23058"/>
                  </a:cubicBezTo>
                  <a:cubicBezTo>
                    <a:pt x="21823" y="23121"/>
                    <a:pt x="21656" y="23163"/>
                    <a:pt x="21489" y="23205"/>
                  </a:cubicBezTo>
                  <a:cubicBezTo>
                    <a:pt x="20484" y="23309"/>
                    <a:pt x="19564" y="23686"/>
                    <a:pt x="18622" y="24000"/>
                  </a:cubicBezTo>
                  <a:cubicBezTo>
                    <a:pt x="17513" y="24376"/>
                    <a:pt x="16488" y="24899"/>
                    <a:pt x="15630" y="25715"/>
                  </a:cubicBezTo>
                  <a:cubicBezTo>
                    <a:pt x="15567" y="25736"/>
                    <a:pt x="15525" y="25757"/>
                    <a:pt x="15442" y="25778"/>
                  </a:cubicBezTo>
                  <a:cubicBezTo>
                    <a:pt x="15107" y="25736"/>
                    <a:pt x="14856" y="25569"/>
                    <a:pt x="14709" y="25234"/>
                  </a:cubicBezTo>
                  <a:cubicBezTo>
                    <a:pt x="14605" y="25025"/>
                    <a:pt x="14416" y="24878"/>
                    <a:pt x="14228" y="24711"/>
                  </a:cubicBezTo>
                  <a:cubicBezTo>
                    <a:pt x="13956" y="24481"/>
                    <a:pt x="13705" y="24209"/>
                    <a:pt x="13475" y="23958"/>
                  </a:cubicBezTo>
                  <a:cubicBezTo>
                    <a:pt x="13077" y="23560"/>
                    <a:pt x="13015" y="23142"/>
                    <a:pt x="13140" y="22640"/>
                  </a:cubicBezTo>
                  <a:cubicBezTo>
                    <a:pt x="13266" y="22179"/>
                    <a:pt x="13328" y="21698"/>
                    <a:pt x="13391" y="21238"/>
                  </a:cubicBezTo>
                  <a:cubicBezTo>
                    <a:pt x="13475" y="20756"/>
                    <a:pt x="13496" y="20275"/>
                    <a:pt x="13266" y="19836"/>
                  </a:cubicBezTo>
                  <a:cubicBezTo>
                    <a:pt x="13245" y="19773"/>
                    <a:pt x="13224" y="19731"/>
                    <a:pt x="13224" y="19647"/>
                  </a:cubicBezTo>
                  <a:cubicBezTo>
                    <a:pt x="13287" y="18518"/>
                    <a:pt x="12805" y="17451"/>
                    <a:pt x="12847" y="16342"/>
                  </a:cubicBezTo>
                  <a:cubicBezTo>
                    <a:pt x="12868" y="16028"/>
                    <a:pt x="12805" y="15693"/>
                    <a:pt x="12743" y="15358"/>
                  </a:cubicBezTo>
                  <a:cubicBezTo>
                    <a:pt x="12554" y="14438"/>
                    <a:pt x="12345" y="13517"/>
                    <a:pt x="12178" y="12596"/>
                  </a:cubicBezTo>
                  <a:cubicBezTo>
                    <a:pt x="12094" y="12136"/>
                    <a:pt x="12031" y="11655"/>
                    <a:pt x="11989" y="11173"/>
                  </a:cubicBezTo>
                  <a:cubicBezTo>
                    <a:pt x="11968" y="11006"/>
                    <a:pt x="11989" y="10860"/>
                    <a:pt x="11968" y="10713"/>
                  </a:cubicBezTo>
                  <a:cubicBezTo>
                    <a:pt x="11675" y="9939"/>
                    <a:pt x="11717" y="9123"/>
                    <a:pt x="11717" y="8307"/>
                  </a:cubicBezTo>
                  <a:cubicBezTo>
                    <a:pt x="11717" y="7972"/>
                    <a:pt x="11696" y="7637"/>
                    <a:pt x="11382" y="7428"/>
                  </a:cubicBezTo>
                  <a:cubicBezTo>
                    <a:pt x="11236" y="7323"/>
                    <a:pt x="11027" y="7219"/>
                    <a:pt x="10838" y="7177"/>
                  </a:cubicBezTo>
                  <a:cubicBezTo>
                    <a:pt x="10566" y="7114"/>
                    <a:pt x="10294" y="7114"/>
                    <a:pt x="10022" y="7177"/>
                  </a:cubicBezTo>
                  <a:cubicBezTo>
                    <a:pt x="8893" y="7344"/>
                    <a:pt x="7805" y="7658"/>
                    <a:pt x="6863" y="8349"/>
                  </a:cubicBezTo>
                  <a:cubicBezTo>
                    <a:pt x="6486" y="8600"/>
                    <a:pt x="6424" y="8767"/>
                    <a:pt x="6256" y="9437"/>
                  </a:cubicBezTo>
                  <a:cubicBezTo>
                    <a:pt x="6528" y="9625"/>
                    <a:pt x="6758" y="9876"/>
                    <a:pt x="6779" y="10274"/>
                  </a:cubicBezTo>
                  <a:cubicBezTo>
                    <a:pt x="6779" y="10483"/>
                    <a:pt x="6884" y="10692"/>
                    <a:pt x="6905" y="10901"/>
                  </a:cubicBezTo>
                  <a:cubicBezTo>
                    <a:pt x="7051" y="11927"/>
                    <a:pt x="7219" y="12910"/>
                    <a:pt x="7595" y="13894"/>
                  </a:cubicBezTo>
                  <a:cubicBezTo>
                    <a:pt x="7721" y="14249"/>
                    <a:pt x="7742" y="14647"/>
                    <a:pt x="7825" y="15065"/>
                  </a:cubicBezTo>
                  <a:cubicBezTo>
                    <a:pt x="6989" y="15421"/>
                    <a:pt x="6277" y="15944"/>
                    <a:pt x="5608" y="16467"/>
                  </a:cubicBezTo>
                  <a:cubicBezTo>
                    <a:pt x="5503" y="16551"/>
                    <a:pt x="5336" y="16614"/>
                    <a:pt x="5210" y="16655"/>
                  </a:cubicBezTo>
                  <a:cubicBezTo>
                    <a:pt x="4917" y="16739"/>
                    <a:pt x="4645" y="16781"/>
                    <a:pt x="4331" y="16844"/>
                  </a:cubicBezTo>
                  <a:cubicBezTo>
                    <a:pt x="4164" y="16865"/>
                    <a:pt x="4017" y="16886"/>
                    <a:pt x="3871" y="16844"/>
                  </a:cubicBezTo>
                  <a:cubicBezTo>
                    <a:pt x="2783" y="16572"/>
                    <a:pt x="1632" y="16425"/>
                    <a:pt x="586" y="15944"/>
                  </a:cubicBezTo>
                  <a:cubicBezTo>
                    <a:pt x="398" y="15881"/>
                    <a:pt x="209" y="15777"/>
                    <a:pt x="0" y="15672"/>
                  </a:cubicBezTo>
                  <a:cubicBezTo>
                    <a:pt x="0" y="14940"/>
                    <a:pt x="188" y="14270"/>
                    <a:pt x="481" y="13642"/>
                  </a:cubicBezTo>
                  <a:cubicBezTo>
                    <a:pt x="732" y="13077"/>
                    <a:pt x="1004" y="12492"/>
                    <a:pt x="1214" y="11906"/>
                  </a:cubicBezTo>
                  <a:cubicBezTo>
                    <a:pt x="1402" y="11320"/>
                    <a:pt x="1716" y="10797"/>
                    <a:pt x="2030" y="10274"/>
                  </a:cubicBezTo>
                  <a:cubicBezTo>
                    <a:pt x="2281" y="9834"/>
                    <a:pt x="2490" y="9353"/>
                    <a:pt x="2615" y="8872"/>
                  </a:cubicBezTo>
                  <a:cubicBezTo>
                    <a:pt x="2783" y="8307"/>
                    <a:pt x="3034" y="7826"/>
                    <a:pt x="3390" y="7323"/>
                  </a:cubicBezTo>
                  <a:cubicBezTo>
                    <a:pt x="4331" y="5880"/>
                    <a:pt x="5210" y="4415"/>
                    <a:pt x="6005" y="2867"/>
                  </a:cubicBezTo>
                  <a:cubicBezTo>
                    <a:pt x="6214" y="2490"/>
                    <a:pt x="6445" y="2093"/>
                    <a:pt x="6696" y="1737"/>
                  </a:cubicBezTo>
                  <a:cubicBezTo>
                    <a:pt x="6989" y="1277"/>
                    <a:pt x="7281" y="816"/>
                    <a:pt x="7386" y="251"/>
                  </a:cubicBezTo>
                  <a:cubicBezTo>
                    <a:pt x="7407" y="189"/>
                    <a:pt x="7491" y="126"/>
                    <a:pt x="7574" y="0"/>
                  </a:cubicBezTo>
                  <a:cubicBezTo>
                    <a:pt x="7721" y="105"/>
                    <a:pt x="7888" y="189"/>
                    <a:pt x="7993" y="293"/>
                  </a:cubicBezTo>
                  <a:cubicBezTo>
                    <a:pt x="8746" y="1046"/>
                    <a:pt x="9499" y="1821"/>
                    <a:pt x="10294" y="2595"/>
                  </a:cubicBezTo>
                  <a:cubicBezTo>
                    <a:pt x="10608" y="2909"/>
                    <a:pt x="10964" y="3202"/>
                    <a:pt x="11341" y="3432"/>
                  </a:cubicBezTo>
                  <a:cubicBezTo>
                    <a:pt x="12324" y="4038"/>
                    <a:pt x="13349" y="4603"/>
                    <a:pt x="14437" y="5231"/>
                  </a:cubicBezTo>
                  <a:cubicBezTo>
                    <a:pt x="14626" y="5733"/>
                    <a:pt x="14814" y="6319"/>
                    <a:pt x="15107" y="6884"/>
                  </a:cubicBezTo>
                  <a:cubicBezTo>
                    <a:pt x="15421" y="7512"/>
                    <a:pt x="16007" y="7847"/>
                    <a:pt x="16697" y="7930"/>
                  </a:cubicBezTo>
                  <a:cubicBezTo>
                    <a:pt x="17304" y="8014"/>
                    <a:pt x="17890" y="7951"/>
                    <a:pt x="18497" y="7930"/>
                  </a:cubicBezTo>
                  <a:cubicBezTo>
                    <a:pt x="18622" y="7930"/>
                    <a:pt x="18810" y="7868"/>
                    <a:pt x="18915" y="7784"/>
                  </a:cubicBezTo>
                  <a:cubicBezTo>
                    <a:pt x="19375" y="7512"/>
                    <a:pt x="20045" y="7303"/>
                    <a:pt x="20338" y="6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-1722050" y="1988225"/>
              <a:ext cx="128700" cy="337950"/>
            </a:xfrm>
            <a:custGeom>
              <a:avLst/>
              <a:gdLst/>
              <a:ahLst/>
              <a:cxnLst/>
              <a:rect l="l" t="t" r="r" b="b"/>
              <a:pathLst>
                <a:path w="5148" h="13518" extrusionOk="0">
                  <a:moveTo>
                    <a:pt x="1" y="1173"/>
                  </a:moveTo>
                  <a:cubicBezTo>
                    <a:pt x="586" y="629"/>
                    <a:pt x="1151" y="294"/>
                    <a:pt x="1842" y="231"/>
                  </a:cubicBezTo>
                  <a:cubicBezTo>
                    <a:pt x="2009" y="231"/>
                    <a:pt x="2135" y="126"/>
                    <a:pt x="2260" y="106"/>
                  </a:cubicBezTo>
                  <a:cubicBezTo>
                    <a:pt x="2532" y="43"/>
                    <a:pt x="2783" y="1"/>
                    <a:pt x="3055" y="1"/>
                  </a:cubicBezTo>
                  <a:cubicBezTo>
                    <a:pt x="3474" y="1"/>
                    <a:pt x="3599" y="126"/>
                    <a:pt x="3620" y="524"/>
                  </a:cubicBezTo>
                  <a:cubicBezTo>
                    <a:pt x="3662" y="775"/>
                    <a:pt x="3620" y="1068"/>
                    <a:pt x="3620" y="1340"/>
                  </a:cubicBezTo>
                  <a:cubicBezTo>
                    <a:pt x="3620" y="1758"/>
                    <a:pt x="3620" y="2177"/>
                    <a:pt x="3788" y="2595"/>
                  </a:cubicBezTo>
                  <a:cubicBezTo>
                    <a:pt x="3830" y="2742"/>
                    <a:pt x="3913" y="2951"/>
                    <a:pt x="3892" y="3119"/>
                  </a:cubicBezTo>
                  <a:cubicBezTo>
                    <a:pt x="3809" y="4395"/>
                    <a:pt x="4206" y="5629"/>
                    <a:pt x="4415" y="6843"/>
                  </a:cubicBezTo>
                  <a:cubicBezTo>
                    <a:pt x="4541" y="7554"/>
                    <a:pt x="4667" y="8266"/>
                    <a:pt x="4646" y="8998"/>
                  </a:cubicBezTo>
                  <a:cubicBezTo>
                    <a:pt x="4646" y="9145"/>
                    <a:pt x="4625" y="9312"/>
                    <a:pt x="4667" y="9437"/>
                  </a:cubicBezTo>
                  <a:cubicBezTo>
                    <a:pt x="4855" y="10170"/>
                    <a:pt x="4876" y="10923"/>
                    <a:pt x="4918" y="11655"/>
                  </a:cubicBezTo>
                  <a:cubicBezTo>
                    <a:pt x="4918" y="12011"/>
                    <a:pt x="5064" y="12346"/>
                    <a:pt x="5148" y="12743"/>
                  </a:cubicBezTo>
                  <a:cubicBezTo>
                    <a:pt x="4939" y="12869"/>
                    <a:pt x="4750" y="13015"/>
                    <a:pt x="4562" y="13057"/>
                  </a:cubicBezTo>
                  <a:cubicBezTo>
                    <a:pt x="3913" y="13099"/>
                    <a:pt x="3307" y="13371"/>
                    <a:pt x="2616" y="13518"/>
                  </a:cubicBezTo>
                  <a:cubicBezTo>
                    <a:pt x="2574" y="12262"/>
                    <a:pt x="2323" y="11090"/>
                    <a:pt x="1905" y="9940"/>
                  </a:cubicBezTo>
                  <a:cubicBezTo>
                    <a:pt x="1633" y="9249"/>
                    <a:pt x="1612" y="8517"/>
                    <a:pt x="1507" y="7784"/>
                  </a:cubicBezTo>
                  <a:cubicBezTo>
                    <a:pt x="1737" y="7617"/>
                    <a:pt x="1967" y="7429"/>
                    <a:pt x="2198" y="7220"/>
                  </a:cubicBezTo>
                  <a:cubicBezTo>
                    <a:pt x="2260" y="7136"/>
                    <a:pt x="2344" y="6948"/>
                    <a:pt x="2323" y="6822"/>
                  </a:cubicBezTo>
                  <a:cubicBezTo>
                    <a:pt x="2302" y="6613"/>
                    <a:pt x="2093" y="6571"/>
                    <a:pt x="1905" y="6571"/>
                  </a:cubicBezTo>
                  <a:cubicBezTo>
                    <a:pt x="1716" y="6571"/>
                    <a:pt x="1570" y="6613"/>
                    <a:pt x="1382" y="6676"/>
                  </a:cubicBezTo>
                  <a:cubicBezTo>
                    <a:pt x="733" y="4855"/>
                    <a:pt x="335" y="3035"/>
                    <a:pt x="1" y="11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-1927100" y="2205850"/>
              <a:ext cx="251100" cy="128700"/>
            </a:xfrm>
            <a:custGeom>
              <a:avLst/>
              <a:gdLst/>
              <a:ahLst/>
              <a:cxnLst/>
              <a:rect l="l" t="t" r="r" b="b"/>
              <a:pathLst>
                <a:path w="10044" h="5148" extrusionOk="0">
                  <a:moveTo>
                    <a:pt x="9584" y="2469"/>
                  </a:moveTo>
                  <a:cubicBezTo>
                    <a:pt x="9625" y="2699"/>
                    <a:pt x="9709" y="2908"/>
                    <a:pt x="9730" y="3139"/>
                  </a:cubicBezTo>
                  <a:cubicBezTo>
                    <a:pt x="9772" y="3829"/>
                    <a:pt x="9981" y="4478"/>
                    <a:pt x="10044" y="5147"/>
                  </a:cubicBezTo>
                  <a:cubicBezTo>
                    <a:pt x="9521" y="5105"/>
                    <a:pt x="9270" y="5043"/>
                    <a:pt x="8935" y="4708"/>
                  </a:cubicBezTo>
                  <a:cubicBezTo>
                    <a:pt x="8537" y="4310"/>
                    <a:pt x="8098" y="4164"/>
                    <a:pt x="7596" y="4038"/>
                  </a:cubicBezTo>
                  <a:cubicBezTo>
                    <a:pt x="6382" y="3745"/>
                    <a:pt x="5190" y="3473"/>
                    <a:pt x="4039" y="3013"/>
                  </a:cubicBezTo>
                  <a:cubicBezTo>
                    <a:pt x="3767" y="2908"/>
                    <a:pt x="3453" y="2888"/>
                    <a:pt x="3139" y="2888"/>
                  </a:cubicBezTo>
                  <a:cubicBezTo>
                    <a:pt x="2302" y="2846"/>
                    <a:pt x="1465" y="2888"/>
                    <a:pt x="607" y="2888"/>
                  </a:cubicBezTo>
                  <a:cubicBezTo>
                    <a:pt x="398" y="2888"/>
                    <a:pt x="189" y="2846"/>
                    <a:pt x="1" y="2825"/>
                  </a:cubicBezTo>
                  <a:lnTo>
                    <a:pt x="1" y="1548"/>
                  </a:lnTo>
                  <a:cubicBezTo>
                    <a:pt x="377" y="1130"/>
                    <a:pt x="147" y="481"/>
                    <a:pt x="586" y="0"/>
                  </a:cubicBezTo>
                  <a:cubicBezTo>
                    <a:pt x="775" y="63"/>
                    <a:pt x="942" y="84"/>
                    <a:pt x="1130" y="168"/>
                  </a:cubicBezTo>
                  <a:cubicBezTo>
                    <a:pt x="2177" y="628"/>
                    <a:pt x="3327" y="795"/>
                    <a:pt x="4436" y="1025"/>
                  </a:cubicBezTo>
                  <a:cubicBezTo>
                    <a:pt x="4687" y="1067"/>
                    <a:pt x="4980" y="1046"/>
                    <a:pt x="5231" y="1004"/>
                  </a:cubicBezTo>
                  <a:cubicBezTo>
                    <a:pt x="5545" y="942"/>
                    <a:pt x="5817" y="1025"/>
                    <a:pt x="6068" y="1214"/>
                  </a:cubicBezTo>
                  <a:cubicBezTo>
                    <a:pt x="6654" y="1590"/>
                    <a:pt x="7219" y="1988"/>
                    <a:pt x="7805" y="2323"/>
                  </a:cubicBezTo>
                  <a:cubicBezTo>
                    <a:pt x="8349" y="2678"/>
                    <a:pt x="8830" y="2699"/>
                    <a:pt x="9584" y="24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-1839225" y="1357400"/>
              <a:ext cx="62800" cy="127125"/>
            </a:xfrm>
            <a:custGeom>
              <a:avLst/>
              <a:gdLst/>
              <a:ahLst/>
              <a:cxnLst/>
              <a:rect l="l" t="t" r="r" b="b"/>
              <a:pathLst>
                <a:path w="2512" h="5085" extrusionOk="0">
                  <a:moveTo>
                    <a:pt x="1716" y="5084"/>
                  </a:moveTo>
                  <a:cubicBezTo>
                    <a:pt x="1612" y="4980"/>
                    <a:pt x="1528" y="4938"/>
                    <a:pt x="1486" y="4854"/>
                  </a:cubicBezTo>
                  <a:cubicBezTo>
                    <a:pt x="1131" y="4227"/>
                    <a:pt x="754" y="3620"/>
                    <a:pt x="419" y="2992"/>
                  </a:cubicBezTo>
                  <a:cubicBezTo>
                    <a:pt x="1" y="2197"/>
                    <a:pt x="126" y="1297"/>
                    <a:pt x="189" y="439"/>
                  </a:cubicBezTo>
                  <a:cubicBezTo>
                    <a:pt x="189" y="209"/>
                    <a:pt x="419" y="21"/>
                    <a:pt x="670" y="21"/>
                  </a:cubicBezTo>
                  <a:cubicBezTo>
                    <a:pt x="900" y="0"/>
                    <a:pt x="1152" y="0"/>
                    <a:pt x="1382" y="0"/>
                  </a:cubicBezTo>
                  <a:cubicBezTo>
                    <a:pt x="1988" y="21"/>
                    <a:pt x="2365" y="377"/>
                    <a:pt x="2428" y="983"/>
                  </a:cubicBezTo>
                  <a:cubicBezTo>
                    <a:pt x="2512" y="1841"/>
                    <a:pt x="2449" y="2720"/>
                    <a:pt x="2093" y="3515"/>
                  </a:cubicBezTo>
                  <a:cubicBezTo>
                    <a:pt x="1988" y="3766"/>
                    <a:pt x="1905" y="4017"/>
                    <a:pt x="1821" y="4289"/>
                  </a:cubicBezTo>
                  <a:cubicBezTo>
                    <a:pt x="1800" y="4520"/>
                    <a:pt x="1779" y="4771"/>
                    <a:pt x="1716" y="5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-962000" y="1680125"/>
              <a:ext cx="111975" cy="75875"/>
            </a:xfrm>
            <a:custGeom>
              <a:avLst/>
              <a:gdLst/>
              <a:ahLst/>
              <a:cxnLst/>
              <a:rect l="l" t="t" r="r" b="b"/>
              <a:pathLst>
                <a:path w="4479" h="3035" extrusionOk="0">
                  <a:moveTo>
                    <a:pt x="1" y="2993"/>
                  </a:moveTo>
                  <a:cubicBezTo>
                    <a:pt x="503" y="1968"/>
                    <a:pt x="984" y="1026"/>
                    <a:pt x="1444" y="106"/>
                  </a:cubicBezTo>
                  <a:cubicBezTo>
                    <a:pt x="2177" y="1"/>
                    <a:pt x="2867" y="64"/>
                    <a:pt x="3558" y="106"/>
                  </a:cubicBezTo>
                  <a:cubicBezTo>
                    <a:pt x="4144" y="126"/>
                    <a:pt x="4478" y="963"/>
                    <a:pt x="4081" y="1424"/>
                  </a:cubicBezTo>
                  <a:cubicBezTo>
                    <a:pt x="3244" y="2323"/>
                    <a:pt x="2302" y="3035"/>
                    <a:pt x="1005" y="3035"/>
                  </a:cubicBezTo>
                  <a:cubicBezTo>
                    <a:pt x="691" y="3035"/>
                    <a:pt x="398" y="3014"/>
                    <a:pt x="1" y="2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-1511775" y="1933300"/>
              <a:ext cx="91050" cy="34025"/>
            </a:xfrm>
            <a:custGeom>
              <a:avLst/>
              <a:gdLst/>
              <a:ahLst/>
              <a:cxnLst/>
              <a:rect l="l" t="t" r="r" b="b"/>
              <a:pathLst>
                <a:path w="3642" h="1361" extrusionOk="0">
                  <a:moveTo>
                    <a:pt x="3642" y="650"/>
                  </a:moveTo>
                  <a:cubicBezTo>
                    <a:pt x="3265" y="901"/>
                    <a:pt x="3014" y="1131"/>
                    <a:pt x="2700" y="1361"/>
                  </a:cubicBezTo>
                  <a:lnTo>
                    <a:pt x="1382" y="1361"/>
                  </a:lnTo>
                  <a:cubicBezTo>
                    <a:pt x="1235" y="1361"/>
                    <a:pt x="1110" y="1319"/>
                    <a:pt x="942" y="1298"/>
                  </a:cubicBezTo>
                  <a:cubicBezTo>
                    <a:pt x="336" y="1131"/>
                    <a:pt x="1" y="733"/>
                    <a:pt x="22" y="1"/>
                  </a:cubicBezTo>
                  <a:cubicBezTo>
                    <a:pt x="1214" y="189"/>
                    <a:pt x="2344" y="419"/>
                    <a:pt x="3642" y="6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-1642025" y="2339750"/>
              <a:ext cx="50775" cy="56525"/>
            </a:xfrm>
            <a:custGeom>
              <a:avLst/>
              <a:gdLst/>
              <a:ahLst/>
              <a:cxnLst/>
              <a:rect l="l" t="t" r="r" b="b"/>
              <a:pathLst>
                <a:path w="2031" h="2261" extrusionOk="0">
                  <a:moveTo>
                    <a:pt x="1" y="670"/>
                  </a:moveTo>
                  <a:cubicBezTo>
                    <a:pt x="691" y="105"/>
                    <a:pt x="1340" y="105"/>
                    <a:pt x="2031" y="1"/>
                  </a:cubicBezTo>
                  <a:lnTo>
                    <a:pt x="2031" y="1863"/>
                  </a:lnTo>
                  <a:cubicBezTo>
                    <a:pt x="1842" y="1967"/>
                    <a:pt x="1654" y="2093"/>
                    <a:pt x="1424" y="2260"/>
                  </a:cubicBezTo>
                  <a:cubicBezTo>
                    <a:pt x="838" y="1821"/>
                    <a:pt x="357" y="1319"/>
                    <a:pt x="1" y="6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-1752375" y="2221000"/>
              <a:ext cx="55975" cy="30900"/>
            </a:xfrm>
            <a:custGeom>
              <a:avLst/>
              <a:gdLst/>
              <a:ahLst/>
              <a:cxnLst/>
              <a:rect l="l" t="t" r="r" b="b"/>
              <a:pathLst>
                <a:path w="2239" h="1236" extrusionOk="0">
                  <a:moveTo>
                    <a:pt x="0" y="294"/>
                  </a:moveTo>
                  <a:cubicBezTo>
                    <a:pt x="167" y="85"/>
                    <a:pt x="293" y="1"/>
                    <a:pt x="502" y="85"/>
                  </a:cubicBezTo>
                  <a:cubicBezTo>
                    <a:pt x="942" y="210"/>
                    <a:pt x="1360" y="503"/>
                    <a:pt x="1883" y="461"/>
                  </a:cubicBezTo>
                  <a:cubicBezTo>
                    <a:pt x="2092" y="461"/>
                    <a:pt x="2197" y="629"/>
                    <a:pt x="2218" y="817"/>
                  </a:cubicBezTo>
                  <a:cubicBezTo>
                    <a:pt x="2239" y="984"/>
                    <a:pt x="1988" y="1235"/>
                    <a:pt x="1799" y="1235"/>
                  </a:cubicBezTo>
                  <a:cubicBezTo>
                    <a:pt x="1695" y="1235"/>
                    <a:pt x="1569" y="1194"/>
                    <a:pt x="1465" y="1152"/>
                  </a:cubicBezTo>
                  <a:cubicBezTo>
                    <a:pt x="963" y="838"/>
                    <a:pt x="502" y="545"/>
                    <a:pt x="0" y="2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-1726750" y="2191725"/>
              <a:ext cx="24075" cy="22500"/>
            </a:xfrm>
            <a:custGeom>
              <a:avLst/>
              <a:gdLst/>
              <a:ahLst/>
              <a:cxnLst/>
              <a:rect l="l" t="t" r="r" b="b"/>
              <a:pathLst>
                <a:path w="963" h="900" extrusionOk="0">
                  <a:moveTo>
                    <a:pt x="0" y="481"/>
                  </a:moveTo>
                  <a:cubicBezTo>
                    <a:pt x="210" y="147"/>
                    <a:pt x="461" y="21"/>
                    <a:pt x="837" y="0"/>
                  </a:cubicBezTo>
                  <a:cubicBezTo>
                    <a:pt x="879" y="209"/>
                    <a:pt x="921" y="440"/>
                    <a:pt x="963" y="649"/>
                  </a:cubicBezTo>
                  <a:cubicBezTo>
                    <a:pt x="565" y="900"/>
                    <a:pt x="335" y="649"/>
                    <a:pt x="0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-1748200" y="1455700"/>
              <a:ext cx="211250" cy="206300"/>
            </a:xfrm>
            <a:custGeom>
              <a:avLst/>
              <a:gdLst/>
              <a:ahLst/>
              <a:cxnLst/>
              <a:rect l="l" t="t" r="r" b="b"/>
              <a:pathLst>
                <a:path w="8450" h="8252" extrusionOk="0">
                  <a:moveTo>
                    <a:pt x="3345" y="1"/>
                  </a:moveTo>
                  <a:cubicBezTo>
                    <a:pt x="2812" y="1"/>
                    <a:pt x="2295" y="220"/>
                    <a:pt x="1842" y="734"/>
                  </a:cubicBezTo>
                  <a:cubicBezTo>
                    <a:pt x="1612" y="1006"/>
                    <a:pt x="1402" y="1341"/>
                    <a:pt x="1277" y="1696"/>
                  </a:cubicBezTo>
                  <a:cubicBezTo>
                    <a:pt x="524" y="2073"/>
                    <a:pt x="0" y="2784"/>
                    <a:pt x="63" y="4019"/>
                  </a:cubicBezTo>
                  <a:cubicBezTo>
                    <a:pt x="168" y="5505"/>
                    <a:pt x="1068" y="6760"/>
                    <a:pt x="2218" y="7430"/>
                  </a:cubicBezTo>
                  <a:cubicBezTo>
                    <a:pt x="2637" y="7869"/>
                    <a:pt x="3160" y="8204"/>
                    <a:pt x="3829" y="8246"/>
                  </a:cubicBezTo>
                  <a:cubicBezTo>
                    <a:pt x="3883" y="8250"/>
                    <a:pt x="3936" y="8252"/>
                    <a:pt x="3988" y="8252"/>
                  </a:cubicBezTo>
                  <a:cubicBezTo>
                    <a:pt x="4446" y="8252"/>
                    <a:pt x="4849" y="8092"/>
                    <a:pt x="5169" y="7848"/>
                  </a:cubicBezTo>
                  <a:cubicBezTo>
                    <a:pt x="5817" y="7639"/>
                    <a:pt x="6424" y="7220"/>
                    <a:pt x="6926" y="6551"/>
                  </a:cubicBezTo>
                  <a:cubicBezTo>
                    <a:pt x="8450" y="4445"/>
                    <a:pt x="5744" y="1"/>
                    <a:pt x="3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7"/>
            <p:cNvSpPr/>
            <p:nvPr/>
          </p:nvSpPr>
          <p:spPr>
            <a:xfrm>
              <a:off x="-1228775" y="1649625"/>
              <a:ext cx="220250" cy="167775"/>
            </a:xfrm>
            <a:custGeom>
              <a:avLst/>
              <a:gdLst/>
              <a:ahLst/>
              <a:cxnLst/>
              <a:rect l="l" t="t" r="r" b="b"/>
              <a:pathLst>
                <a:path w="8810" h="6711" extrusionOk="0">
                  <a:moveTo>
                    <a:pt x="5246" y="1"/>
                  </a:moveTo>
                  <a:cubicBezTo>
                    <a:pt x="4260" y="1"/>
                    <a:pt x="3239" y="372"/>
                    <a:pt x="2511" y="970"/>
                  </a:cubicBezTo>
                  <a:cubicBezTo>
                    <a:pt x="2490" y="991"/>
                    <a:pt x="2449" y="1012"/>
                    <a:pt x="2407" y="1033"/>
                  </a:cubicBezTo>
                  <a:cubicBezTo>
                    <a:pt x="2260" y="1137"/>
                    <a:pt x="2114" y="1284"/>
                    <a:pt x="1988" y="1409"/>
                  </a:cubicBezTo>
                  <a:cubicBezTo>
                    <a:pt x="1528" y="1702"/>
                    <a:pt x="1130" y="2037"/>
                    <a:pt x="879" y="2455"/>
                  </a:cubicBezTo>
                  <a:cubicBezTo>
                    <a:pt x="1" y="3711"/>
                    <a:pt x="817" y="5196"/>
                    <a:pt x="1967" y="5908"/>
                  </a:cubicBezTo>
                  <a:cubicBezTo>
                    <a:pt x="2344" y="6305"/>
                    <a:pt x="2804" y="6619"/>
                    <a:pt x="3348" y="6682"/>
                  </a:cubicBezTo>
                  <a:cubicBezTo>
                    <a:pt x="3469" y="6701"/>
                    <a:pt x="3588" y="6711"/>
                    <a:pt x="3704" y="6711"/>
                  </a:cubicBezTo>
                  <a:cubicBezTo>
                    <a:pt x="4092" y="6711"/>
                    <a:pt x="4454" y="6608"/>
                    <a:pt x="4792" y="6431"/>
                  </a:cubicBezTo>
                  <a:cubicBezTo>
                    <a:pt x="5503" y="6326"/>
                    <a:pt x="6194" y="6033"/>
                    <a:pt x="6780" y="5573"/>
                  </a:cubicBezTo>
                  <a:cubicBezTo>
                    <a:pt x="8119" y="4464"/>
                    <a:pt x="8809" y="2560"/>
                    <a:pt x="7638" y="1074"/>
                  </a:cubicBezTo>
                  <a:cubicBezTo>
                    <a:pt x="7044" y="320"/>
                    <a:pt x="6160" y="1"/>
                    <a:pt x="5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7"/>
            <p:cNvSpPr/>
            <p:nvPr/>
          </p:nvSpPr>
          <p:spPr>
            <a:xfrm>
              <a:off x="-2314175" y="910675"/>
              <a:ext cx="1628400" cy="1733025"/>
            </a:xfrm>
            <a:custGeom>
              <a:avLst/>
              <a:gdLst/>
              <a:ahLst/>
              <a:cxnLst/>
              <a:rect l="l" t="t" r="r" b="b"/>
              <a:pathLst>
                <a:path w="65136" h="69321" extrusionOk="0">
                  <a:moveTo>
                    <a:pt x="14626" y="54715"/>
                  </a:moveTo>
                  <a:cubicBezTo>
                    <a:pt x="14396" y="53397"/>
                    <a:pt x="14709" y="52309"/>
                    <a:pt x="15170" y="51221"/>
                  </a:cubicBezTo>
                  <a:cubicBezTo>
                    <a:pt x="15044" y="51096"/>
                    <a:pt x="14960" y="50970"/>
                    <a:pt x="14814" y="50845"/>
                  </a:cubicBezTo>
                  <a:cubicBezTo>
                    <a:pt x="14437" y="50552"/>
                    <a:pt x="14061" y="50238"/>
                    <a:pt x="13663" y="49966"/>
                  </a:cubicBezTo>
                  <a:cubicBezTo>
                    <a:pt x="12931" y="49506"/>
                    <a:pt x="12387" y="48878"/>
                    <a:pt x="11906" y="48166"/>
                  </a:cubicBezTo>
                  <a:cubicBezTo>
                    <a:pt x="11403" y="47434"/>
                    <a:pt x="10964" y="46702"/>
                    <a:pt x="10441" y="45990"/>
                  </a:cubicBezTo>
                  <a:cubicBezTo>
                    <a:pt x="9520" y="44777"/>
                    <a:pt x="9813" y="43354"/>
                    <a:pt x="10671" y="42266"/>
                  </a:cubicBezTo>
                  <a:cubicBezTo>
                    <a:pt x="10943" y="41910"/>
                    <a:pt x="11194" y="41596"/>
                    <a:pt x="11466" y="41283"/>
                  </a:cubicBezTo>
                  <a:cubicBezTo>
                    <a:pt x="11613" y="41115"/>
                    <a:pt x="11780" y="40927"/>
                    <a:pt x="11968" y="40801"/>
                  </a:cubicBezTo>
                  <a:cubicBezTo>
                    <a:pt x="13391" y="39692"/>
                    <a:pt x="14835" y="38625"/>
                    <a:pt x="16279" y="37537"/>
                  </a:cubicBezTo>
                  <a:cubicBezTo>
                    <a:pt x="16488" y="37370"/>
                    <a:pt x="16718" y="37244"/>
                    <a:pt x="16948" y="37077"/>
                  </a:cubicBezTo>
                  <a:cubicBezTo>
                    <a:pt x="17827" y="36554"/>
                    <a:pt x="18685" y="36093"/>
                    <a:pt x="19522" y="35549"/>
                  </a:cubicBezTo>
                  <a:cubicBezTo>
                    <a:pt x="20505" y="34922"/>
                    <a:pt x="21551" y="34399"/>
                    <a:pt x="22660" y="33980"/>
                  </a:cubicBezTo>
                  <a:cubicBezTo>
                    <a:pt x="22786" y="33917"/>
                    <a:pt x="22911" y="33876"/>
                    <a:pt x="23079" y="33792"/>
                  </a:cubicBezTo>
                  <a:cubicBezTo>
                    <a:pt x="23016" y="33624"/>
                    <a:pt x="22995" y="33520"/>
                    <a:pt x="22974" y="33415"/>
                  </a:cubicBezTo>
                  <a:cubicBezTo>
                    <a:pt x="22347" y="31888"/>
                    <a:pt x="21698" y="30360"/>
                    <a:pt x="21091" y="28812"/>
                  </a:cubicBezTo>
                  <a:cubicBezTo>
                    <a:pt x="20756" y="27871"/>
                    <a:pt x="20714" y="26887"/>
                    <a:pt x="20694" y="25883"/>
                  </a:cubicBezTo>
                  <a:cubicBezTo>
                    <a:pt x="20673" y="25318"/>
                    <a:pt x="20694" y="24732"/>
                    <a:pt x="20694" y="24188"/>
                  </a:cubicBezTo>
                  <a:cubicBezTo>
                    <a:pt x="20442" y="23979"/>
                    <a:pt x="20170" y="23832"/>
                    <a:pt x="19982" y="23581"/>
                  </a:cubicBezTo>
                  <a:cubicBezTo>
                    <a:pt x="19794" y="23372"/>
                    <a:pt x="19731" y="23121"/>
                    <a:pt x="19606" y="22891"/>
                  </a:cubicBezTo>
                  <a:cubicBezTo>
                    <a:pt x="19396" y="22535"/>
                    <a:pt x="19187" y="22200"/>
                    <a:pt x="18999" y="21886"/>
                  </a:cubicBezTo>
                  <a:cubicBezTo>
                    <a:pt x="18559" y="21154"/>
                    <a:pt x="18266" y="20380"/>
                    <a:pt x="18350" y="19480"/>
                  </a:cubicBezTo>
                  <a:cubicBezTo>
                    <a:pt x="18371" y="19083"/>
                    <a:pt x="18350" y="18706"/>
                    <a:pt x="18371" y="18308"/>
                  </a:cubicBezTo>
                  <a:cubicBezTo>
                    <a:pt x="18392" y="17681"/>
                    <a:pt x="18894" y="17179"/>
                    <a:pt x="19522" y="17137"/>
                  </a:cubicBezTo>
                  <a:lnTo>
                    <a:pt x="19606" y="17137"/>
                  </a:lnTo>
                  <a:cubicBezTo>
                    <a:pt x="21007" y="17074"/>
                    <a:pt x="21175" y="17158"/>
                    <a:pt x="22116" y="18329"/>
                  </a:cubicBezTo>
                  <a:cubicBezTo>
                    <a:pt x="22891" y="17471"/>
                    <a:pt x="23623" y="16551"/>
                    <a:pt x="24627" y="15902"/>
                  </a:cubicBezTo>
                  <a:cubicBezTo>
                    <a:pt x="24523" y="15714"/>
                    <a:pt x="24313" y="15818"/>
                    <a:pt x="24146" y="15798"/>
                  </a:cubicBezTo>
                  <a:cubicBezTo>
                    <a:pt x="23999" y="15777"/>
                    <a:pt x="23832" y="15798"/>
                    <a:pt x="23707" y="15798"/>
                  </a:cubicBezTo>
                  <a:cubicBezTo>
                    <a:pt x="23267" y="15818"/>
                    <a:pt x="22870" y="15630"/>
                    <a:pt x="22535" y="15400"/>
                  </a:cubicBezTo>
                  <a:cubicBezTo>
                    <a:pt x="22388" y="15295"/>
                    <a:pt x="22242" y="15170"/>
                    <a:pt x="22158" y="15002"/>
                  </a:cubicBezTo>
                  <a:cubicBezTo>
                    <a:pt x="21865" y="14521"/>
                    <a:pt x="22012" y="13308"/>
                    <a:pt x="22388" y="12889"/>
                  </a:cubicBezTo>
                  <a:cubicBezTo>
                    <a:pt x="22451" y="12805"/>
                    <a:pt x="22535" y="12764"/>
                    <a:pt x="22577" y="12701"/>
                  </a:cubicBezTo>
                  <a:cubicBezTo>
                    <a:pt x="23288" y="11613"/>
                    <a:pt x="24418" y="11090"/>
                    <a:pt x="25506" y="10546"/>
                  </a:cubicBezTo>
                  <a:cubicBezTo>
                    <a:pt x="25778" y="10399"/>
                    <a:pt x="26029" y="10274"/>
                    <a:pt x="26322" y="10148"/>
                  </a:cubicBezTo>
                  <a:cubicBezTo>
                    <a:pt x="26134" y="9604"/>
                    <a:pt x="25820" y="9144"/>
                    <a:pt x="25485" y="8767"/>
                  </a:cubicBezTo>
                  <a:cubicBezTo>
                    <a:pt x="25150" y="8370"/>
                    <a:pt x="25046" y="7951"/>
                    <a:pt x="25046" y="7428"/>
                  </a:cubicBezTo>
                  <a:cubicBezTo>
                    <a:pt x="25067" y="6675"/>
                    <a:pt x="25004" y="5943"/>
                    <a:pt x="25360" y="5210"/>
                  </a:cubicBezTo>
                  <a:cubicBezTo>
                    <a:pt x="25569" y="4792"/>
                    <a:pt x="25778" y="4415"/>
                    <a:pt x="26155" y="4122"/>
                  </a:cubicBezTo>
                  <a:cubicBezTo>
                    <a:pt x="26343" y="3997"/>
                    <a:pt x="26510" y="3871"/>
                    <a:pt x="26657" y="3746"/>
                  </a:cubicBezTo>
                  <a:cubicBezTo>
                    <a:pt x="27264" y="3160"/>
                    <a:pt x="27975" y="2950"/>
                    <a:pt x="28812" y="3013"/>
                  </a:cubicBezTo>
                  <a:cubicBezTo>
                    <a:pt x="29356" y="3034"/>
                    <a:pt x="29879" y="3055"/>
                    <a:pt x="30235" y="3557"/>
                  </a:cubicBezTo>
                  <a:cubicBezTo>
                    <a:pt x="30318" y="3662"/>
                    <a:pt x="30507" y="3683"/>
                    <a:pt x="30611" y="3746"/>
                  </a:cubicBezTo>
                  <a:cubicBezTo>
                    <a:pt x="30841" y="3578"/>
                    <a:pt x="30758" y="3390"/>
                    <a:pt x="30800" y="3222"/>
                  </a:cubicBezTo>
                  <a:cubicBezTo>
                    <a:pt x="30821" y="3055"/>
                    <a:pt x="30821" y="2909"/>
                    <a:pt x="30800" y="2762"/>
                  </a:cubicBezTo>
                  <a:cubicBezTo>
                    <a:pt x="30632" y="1549"/>
                    <a:pt x="31867" y="335"/>
                    <a:pt x="33038" y="105"/>
                  </a:cubicBezTo>
                  <a:cubicBezTo>
                    <a:pt x="33582" y="0"/>
                    <a:pt x="34085" y="126"/>
                    <a:pt x="34482" y="502"/>
                  </a:cubicBezTo>
                  <a:cubicBezTo>
                    <a:pt x="34838" y="837"/>
                    <a:pt x="35215" y="1193"/>
                    <a:pt x="35528" y="1611"/>
                  </a:cubicBezTo>
                  <a:cubicBezTo>
                    <a:pt x="36051" y="2323"/>
                    <a:pt x="36512" y="3055"/>
                    <a:pt x="36888" y="3850"/>
                  </a:cubicBezTo>
                  <a:cubicBezTo>
                    <a:pt x="36993" y="4059"/>
                    <a:pt x="37119" y="4227"/>
                    <a:pt x="37286" y="4499"/>
                  </a:cubicBezTo>
                  <a:cubicBezTo>
                    <a:pt x="37495" y="4101"/>
                    <a:pt x="37621" y="3766"/>
                    <a:pt x="37809" y="3474"/>
                  </a:cubicBezTo>
                  <a:cubicBezTo>
                    <a:pt x="38500" y="2448"/>
                    <a:pt x="39378" y="1590"/>
                    <a:pt x="40383" y="858"/>
                  </a:cubicBezTo>
                  <a:cubicBezTo>
                    <a:pt x="40948" y="461"/>
                    <a:pt x="41575" y="293"/>
                    <a:pt x="42245" y="314"/>
                  </a:cubicBezTo>
                  <a:cubicBezTo>
                    <a:pt x="42977" y="335"/>
                    <a:pt x="43689" y="314"/>
                    <a:pt x="44421" y="314"/>
                  </a:cubicBezTo>
                  <a:cubicBezTo>
                    <a:pt x="44735" y="314"/>
                    <a:pt x="45028" y="398"/>
                    <a:pt x="45258" y="565"/>
                  </a:cubicBezTo>
                  <a:cubicBezTo>
                    <a:pt x="45614" y="837"/>
                    <a:pt x="46011" y="1046"/>
                    <a:pt x="46388" y="1339"/>
                  </a:cubicBezTo>
                  <a:cubicBezTo>
                    <a:pt x="47455" y="2176"/>
                    <a:pt x="48166" y="3181"/>
                    <a:pt x="48166" y="4603"/>
                  </a:cubicBezTo>
                  <a:cubicBezTo>
                    <a:pt x="48166" y="4708"/>
                    <a:pt x="48187" y="4813"/>
                    <a:pt x="48229" y="5022"/>
                  </a:cubicBezTo>
                  <a:cubicBezTo>
                    <a:pt x="48522" y="4813"/>
                    <a:pt x="48794" y="4687"/>
                    <a:pt x="49024" y="4499"/>
                  </a:cubicBezTo>
                  <a:cubicBezTo>
                    <a:pt x="49736" y="3976"/>
                    <a:pt x="50510" y="3704"/>
                    <a:pt x="51368" y="3766"/>
                  </a:cubicBezTo>
                  <a:cubicBezTo>
                    <a:pt x="51849" y="3787"/>
                    <a:pt x="52351" y="3766"/>
                    <a:pt x="52811" y="3766"/>
                  </a:cubicBezTo>
                  <a:cubicBezTo>
                    <a:pt x="53544" y="3787"/>
                    <a:pt x="54171" y="3997"/>
                    <a:pt x="54673" y="4541"/>
                  </a:cubicBezTo>
                  <a:cubicBezTo>
                    <a:pt x="54820" y="4729"/>
                    <a:pt x="55008" y="4896"/>
                    <a:pt x="55176" y="5064"/>
                  </a:cubicBezTo>
                  <a:cubicBezTo>
                    <a:pt x="55238" y="5147"/>
                    <a:pt x="55343" y="5252"/>
                    <a:pt x="55385" y="5357"/>
                  </a:cubicBezTo>
                  <a:cubicBezTo>
                    <a:pt x="55531" y="6047"/>
                    <a:pt x="55866" y="6717"/>
                    <a:pt x="55615" y="7512"/>
                  </a:cubicBezTo>
                  <a:lnTo>
                    <a:pt x="56054" y="7512"/>
                  </a:lnTo>
                  <a:cubicBezTo>
                    <a:pt x="56347" y="7470"/>
                    <a:pt x="56661" y="7428"/>
                    <a:pt x="56954" y="7407"/>
                  </a:cubicBezTo>
                  <a:cubicBezTo>
                    <a:pt x="57394" y="7365"/>
                    <a:pt x="57854" y="7428"/>
                    <a:pt x="58314" y="7407"/>
                  </a:cubicBezTo>
                  <a:cubicBezTo>
                    <a:pt x="59507" y="7324"/>
                    <a:pt x="60469" y="7847"/>
                    <a:pt x="61285" y="8663"/>
                  </a:cubicBezTo>
                  <a:cubicBezTo>
                    <a:pt x="61516" y="8893"/>
                    <a:pt x="61725" y="9144"/>
                    <a:pt x="61913" y="9416"/>
                  </a:cubicBezTo>
                  <a:cubicBezTo>
                    <a:pt x="62666" y="10399"/>
                    <a:pt x="62666" y="11299"/>
                    <a:pt x="61871" y="12261"/>
                  </a:cubicBezTo>
                  <a:cubicBezTo>
                    <a:pt x="61767" y="12366"/>
                    <a:pt x="61683" y="12492"/>
                    <a:pt x="61599" y="12596"/>
                  </a:cubicBezTo>
                  <a:cubicBezTo>
                    <a:pt x="61725" y="12847"/>
                    <a:pt x="61934" y="12743"/>
                    <a:pt x="62101" y="12785"/>
                  </a:cubicBezTo>
                  <a:cubicBezTo>
                    <a:pt x="62541" y="12952"/>
                    <a:pt x="63022" y="13078"/>
                    <a:pt x="63440" y="13287"/>
                  </a:cubicBezTo>
                  <a:cubicBezTo>
                    <a:pt x="63984" y="13580"/>
                    <a:pt x="64340" y="14019"/>
                    <a:pt x="64487" y="14668"/>
                  </a:cubicBezTo>
                  <a:cubicBezTo>
                    <a:pt x="64591" y="15254"/>
                    <a:pt x="64654" y="15798"/>
                    <a:pt x="64633" y="16363"/>
                  </a:cubicBezTo>
                  <a:cubicBezTo>
                    <a:pt x="64633" y="17095"/>
                    <a:pt x="64298" y="17618"/>
                    <a:pt x="63692" y="17995"/>
                  </a:cubicBezTo>
                  <a:cubicBezTo>
                    <a:pt x="63482" y="18120"/>
                    <a:pt x="63294" y="18225"/>
                    <a:pt x="63043" y="18392"/>
                  </a:cubicBezTo>
                  <a:cubicBezTo>
                    <a:pt x="63189" y="18873"/>
                    <a:pt x="63399" y="19292"/>
                    <a:pt x="63712" y="19668"/>
                  </a:cubicBezTo>
                  <a:cubicBezTo>
                    <a:pt x="63901" y="19878"/>
                    <a:pt x="64026" y="20108"/>
                    <a:pt x="64131" y="20338"/>
                  </a:cubicBezTo>
                  <a:cubicBezTo>
                    <a:pt x="64319" y="20756"/>
                    <a:pt x="64487" y="21175"/>
                    <a:pt x="64654" y="21593"/>
                  </a:cubicBezTo>
                  <a:cubicBezTo>
                    <a:pt x="65135" y="22640"/>
                    <a:pt x="64717" y="23623"/>
                    <a:pt x="63650" y="24000"/>
                  </a:cubicBezTo>
                  <a:cubicBezTo>
                    <a:pt x="62959" y="24272"/>
                    <a:pt x="62290" y="24481"/>
                    <a:pt x="61516" y="24460"/>
                  </a:cubicBezTo>
                  <a:cubicBezTo>
                    <a:pt x="61160" y="24899"/>
                    <a:pt x="60992" y="25422"/>
                    <a:pt x="60825" y="25925"/>
                  </a:cubicBezTo>
                  <a:cubicBezTo>
                    <a:pt x="60658" y="26364"/>
                    <a:pt x="60407" y="26699"/>
                    <a:pt x="60030" y="27013"/>
                  </a:cubicBezTo>
                  <a:cubicBezTo>
                    <a:pt x="59570" y="27410"/>
                    <a:pt x="59047" y="27598"/>
                    <a:pt x="58440" y="27389"/>
                  </a:cubicBezTo>
                  <a:cubicBezTo>
                    <a:pt x="58105" y="27285"/>
                    <a:pt x="57749" y="27138"/>
                    <a:pt x="57414" y="27034"/>
                  </a:cubicBezTo>
                  <a:cubicBezTo>
                    <a:pt x="57268" y="26992"/>
                    <a:pt x="57080" y="26908"/>
                    <a:pt x="56891" y="26824"/>
                  </a:cubicBezTo>
                  <a:cubicBezTo>
                    <a:pt x="56557" y="27933"/>
                    <a:pt x="56034" y="28979"/>
                    <a:pt x="55824" y="30151"/>
                  </a:cubicBezTo>
                  <a:lnTo>
                    <a:pt x="57394" y="30151"/>
                  </a:lnTo>
                  <a:cubicBezTo>
                    <a:pt x="57958" y="30172"/>
                    <a:pt x="58440" y="30381"/>
                    <a:pt x="58775" y="30863"/>
                  </a:cubicBezTo>
                  <a:cubicBezTo>
                    <a:pt x="59235" y="31511"/>
                    <a:pt x="59277" y="32139"/>
                    <a:pt x="58754" y="32746"/>
                  </a:cubicBezTo>
                  <a:cubicBezTo>
                    <a:pt x="57666" y="33938"/>
                    <a:pt x="56389" y="34796"/>
                    <a:pt x="54694" y="34754"/>
                  </a:cubicBezTo>
                  <a:cubicBezTo>
                    <a:pt x="54150" y="34733"/>
                    <a:pt x="53627" y="34713"/>
                    <a:pt x="52958" y="34671"/>
                  </a:cubicBezTo>
                  <a:cubicBezTo>
                    <a:pt x="52288" y="35319"/>
                    <a:pt x="51598" y="36052"/>
                    <a:pt x="50824" y="36721"/>
                  </a:cubicBezTo>
                  <a:cubicBezTo>
                    <a:pt x="50070" y="37349"/>
                    <a:pt x="49233" y="37872"/>
                    <a:pt x="48417" y="38437"/>
                  </a:cubicBezTo>
                  <a:cubicBezTo>
                    <a:pt x="48438" y="38667"/>
                    <a:pt x="48627" y="38646"/>
                    <a:pt x="48752" y="38667"/>
                  </a:cubicBezTo>
                  <a:cubicBezTo>
                    <a:pt x="49464" y="38897"/>
                    <a:pt x="50112" y="39169"/>
                    <a:pt x="50740" y="39546"/>
                  </a:cubicBezTo>
                  <a:cubicBezTo>
                    <a:pt x="51556" y="40006"/>
                    <a:pt x="52372" y="40467"/>
                    <a:pt x="53251" y="40759"/>
                  </a:cubicBezTo>
                  <a:cubicBezTo>
                    <a:pt x="53355" y="40822"/>
                    <a:pt x="53481" y="40843"/>
                    <a:pt x="53585" y="40927"/>
                  </a:cubicBezTo>
                  <a:cubicBezTo>
                    <a:pt x="55197" y="41847"/>
                    <a:pt x="56808" y="42705"/>
                    <a:pt x="58293" y="43772"/>
                  </a:cubicBezTo>
                  <a:cubicBezTo>
                    <a:pt x="59026" y="44296"/>
                    <a:pt x="59507" y="44986"/>
                    <a:pt x="59695" y="45823"/>
                  </a:cubicBezTo>
                  <a:cubicBezTo>
                    <a:pt x="59863" y="46702"/>
                    <a:pt x="59632" y="47560"/>
                    <a:pt x="59026" y="48250"/>
                  </a:cubicBezTo>
                  <a:cubicBezTo>
                    <a:pt x="58503" y="48857"/>
                    <a:pt x="57875" y="49401"/>
                    <a:pt x="57247" y="49924"/>
                  </a:cubicBezTo>
                  <a:cubicBezTo>
                    <a:pt x="55531" y="51368"/>
                    <a:pt x="53565" y="52414"/>
                    <a:pt x="51640" y="53502"/>
                  </a:cubicBezTo>
                  <a:cubicBezTo>
                    <a:pt x="51075" y="53816"/>
                    <a:pt x="50447" y="53941"/>
                    <a:pt x="49861" y="54171"/>
                  </a:cubicBezTo>
                  <a:cubicBezTo>
                    <a:pt x="49484" y="54297"/>
                    <a:pt x="49359" y="54381"/>
                    <a:pt x="49359" y="54695"/>
                  </a:cubicBezTo>
                  <a:cubicBezTo>
                    <a:pt x="49359" y="55490"/>
                    <a:pt x="49359" y="56306"/>
                    <a:pt x="49401" y="57143"/>
                  </a:cubicBezTo>
                  <a:cubicBezTo>
                    <a:pt x="49652" y="57164"/>
                    <a:pt x="49798" y="57226"/>
                    <a:pt x="49987" y="57226"/>
                  </a:cubicBezTo>
                  <a:cubicBezTo>
                    <a:pt x="51368" y="57373"/>
                    <a:pt x="52707" y="57708"/>
                    <a:pt x="53983" y="58273"/>
                  </a:cubicBezTo>
                  <a:cubicBezTo>
                    <a:pt x="54820" y="58607"/>
                    <a:pt x="55657" y="58963"/>
                    <a:pt x="56473" y="59319"/>
                  </a:cubicBezTo>
                  <a:cubicBezTo>
                    <a:pt x="56766" y="59444"/>
                    <a:pt x="56975" y="59570"/>
                    <a:pt x="57059" y="59946"/>
                  </a:cubicBezTo>
                  <a:cubicBezTo>
                    <a:pt x="57122" y="60197"/>
                    <a:pt x="57373" y="60428"/>
                    <a:pt x="57519" y="60700"/>
                  </a:cubicBezTo>
                  <a:cubicBezTo>
                    <a:pt x="57917" y="61306"/>
                    <a:pt x="58293" y="61892"/>
                    <a:pt x="58775" y="62457"/>
                  </a:cubicBezTo>
                  <a:cubicBezTo>
                    <a:pt x="59423" y="63210"/>
                    <a:pt x="59800" y="64152"/>
                    <a:pt x="60218" y="65031"/>
                  </a:cubicBezTo>
                  <a:cubicBezTo>
                    <a:pt x="60344" y="65324"/>
                    <a:pt x="60490" y="65638"/>
                    <a:pt x="60574" y="65951"/>
                  </a:cubicBezTo>
                  <a:cubicBezTo>
                    <a:pt x="60637" y="66119"/>
                    <a:pt x="60574" y="66286"/>
                    <a:pt x="60553" y="66475"/>
                  </a:cubicBezTo>
                  <a:cubicBezTo>
                    <a:pt x="60532" y="66600"/>
                    <a:pt x="60260" y="66684"/>
                    <a:pt x="60176" y="66579"/>
                  </a:cubicBezTo>
                  <a:cubicBezTo>
                    <a:pt x="60009" y="66370"/>
                    <a:pt x="59821" y="66182"/>
                    <a:pt x="59695" y="65951"/>
                  </a:cubicBezTo>
                  <a:cubicBezTo>
                    <a:pt x="59507" y="65659"/>
                    <a:pt x="59319" y="65428"/>
                    <a:pt x="58900" y="65407"/>
                  </a:cubicBezTo>
                  <a:cubicBezTo>
                    <a:pt x="58900" y="65533"/>
                    <a:pt x="58900" y="65617"/>
                    <a:pt x="58921" y="65700"/>
                  </a:cubicBezTo>
                  <a:cubicBezTo>
                    <a:pt x="59193" y="66286"/>
                    <a:pt x="59507" y="66872"/>
                    <a:pt x="59737" y="67479"/>
                  </a:cubicBezTo>
                  <a:cubicBezTo>
                    <a:pt x="59821" y="67688"/>
                    <a:pt x="59737" y="67939"/>
                    <a:pt x="59737" y="68232"/>
                  </a:cubicBezTo>
                  <a:cubicBezTo>
                    <a:pt x="59863" y="68337"/>
                    <a:pt x="60030" y="68462"/>
                    <a:pt x="60197" y="68588"/>
                  </a:cubicBezTo>
                  <a:cubicBezTo>
                    <a:pt x="60344" y="68734"/>
                    <a:pt x="60386" y="68881"/>
                    <a:pt x="60323" y="69069"/>
                  </a:cubicBezTo>
                  <a:cubicBezTo>
                    <a:pt x="60218" y="69257"/>
                    <a:pt x="60051" y="69320"/>
                    <a:pt x="59863" y="69299"/>
                  </a:cubicBezTo>
                  <a:cubicBezTo>
                    <a:pt x="59758" y="69278"/>
                    <a:pt x="59611" y="69257"/>
                    <a:pt x="59528" y="69174"/>
                  </a:cubicBezTo>
                  <a:cubicBezTo>
                    <a:pt x="58754" y="68358"/>
                    <a:pt x="57707" y="68148"/>
                    <a:pt x="56682" y="67897"/>
                  </a:cubicBezTo>
                  <a:cubicBezTo>
                    <a:pt x="55280" y="67542"/>
                    <a:pt x="53857" y="67291"/>
                    <a:pt x="52435" y="67019"/>
                  </a:cubicBezTo>
                  <a:cubicBezTo>
                    <a:pt x="51953" y="66914"/>
                    <a:pt x="51430" y="66893"/>
                    <a:pt x="50928" y="66893"/>
                  </a:cubicBezTo>
                  <a:cubicBezTo>
                    <a:pt x="50049" y="66893"/>
                    <a:pt x="49171" y="66809"/>
                    <a:pt x="48313" y="66684"/>
                  </a:cubicBezTo>
                  <a:cubicBezTo>
                    <a:pt x="47894" y="66642"/>
                    <a:pt x="47476" y="66600"/>
                    <a:pt x="47057" y="66600"/>
                  </a:cubicBezTo>
                  <a:cubicBezTo>
                    <a:pt x="43458" y="66579"/>
                    <a:pt x="39839" y="66558"/>
                    <a:pt x="36198" y="66558"/>
                  </a:cubicBezTo>
                  <a:cubicBezTo>
                    <a:pt x="35570" y="66558"/>
                    <a:pt x="34943" y="66705"/>
                    <a:pt x="34315" y="66767"/>
                  </a:cubicBezTo>
                  <a:cubicBezTo>
                    <a:pt x="34064" y="66788"/>
                    <a:pt x="33834" y="66914"/>
                    <a:pt x="33541" y="66809"/>
                  </a:cubicBezTo>
                  <a:cubicBezTo>
                    <a:pt x="33394" y="66767"/>
                    <a:pt x="33164" y="66977"/>
                    <a:pt x="32955" y="67102"/>
                  </a:cubicBezTo>
                  <a:cubicBezTo>
                    <a:pt x="32829" y="67060"/>
                    <a:pt x="32641" y="66998"/>
                    <a:pt x="32494" y="66914"/>
                  </a:cubicBezTo>
                  <a:cubicBezTo>
                    <a:pt x="31260" y="66391"/>
                    <a:pt x="29984" y="66140"/>
                    <a:pt x="28665" y="65910"/>
                  </a:cubicBezTo>
                  <a:cubicBezTo>
                    <a:pt x="27640" y="65721"/>
                    <a:pt x="26657" y="65554"/>
                    <a:pt x="25632" y="65449"/>
                  </a:cubicBezTo>
                  <a:cubicBezTo>
                    <a:pt x="24899" y="65387"/>
                    <a:pt x="24146" y="65303"/>
                    <a:pt x="23393" y="65303"/>
                  </a:cubicBezTo>
                  <a:cubicBezTo>
                    <a:pt x="20422" y="65282"/>
                    <a:pt x="17471" y="65282"/>
                    <a:pt x="14521" y="65282"/>
                  </a:cubicBezTo>
                  <a:cubicBezTo>
                    <a:pt x="13914" y="65282"/>
                    <a:pt x="13308" y="65387"/>
                    <a:pt x="12722" y="65428"/>
                  </a:cubicBezTo>
                  <a:cubicBezTo>
                    <a:pt x="12450" y="65449"/>
                    <a:pt x="12157" y="65533"/>
                    <a:pt x="11906" y="65512"/>
                  </a:cubicBezTo>
                  <a:cubicBezTo>
                    <a:pt x="10839" y="65428"/>
                    <a:pt x="9813" y="65617"/>
                    <a:pt x="8767" y="65763"/>
                  </a:cubicBezTo>
                  <a:cubicBezTo>
                    <a:pt x="7742" y="65910"/>
                    <a:pt x="6717" y="66035"/>
                    <a:pt x="5733" y="66161"/>
                  </a:cubicBezTo>
                  <a:cubicBezTo>
                    <a:pt x="5440" y="66182"/>
                    <a:pt x="5126" y="66244"/>
                    <a:pt x="4917" y="65910"/>
                  </a:cubicBezTo>
                  <a:cubicBezTo>
                    <a:pt x="5001" y="65826"/>
                    <a:pt x="5043" y="65742"/>
                    <a:pt x="5126" y="65721"/>
                  </a:cubicBezTo>
                  <a:cubicBezTo>
                    <a:pt x="6758" y="65407"/>
                    <a:pt x="8370" y="65094"/>
                    <a:pt x="10022" y="64801"/>
                  </a:cubicBezTo>
                  <a:cubicBezTo>
                    <a:pt x="10420" y="64717"/>
                    <a:pt x="10797" y="64717"/>
                    <a:pt x="11194" y="64696"/>
                  </a:cubicBezTo>
                  <a:cubicBezTo>
                    <a:pt x="11738" y="64654"/>
                    <a:pt x="12303" y="64654"/>
                    <a:pt x="12826" y="64550"/>
                  </a:cubicBezTo>
                  <a:cubicBezTo>
                    <a:pt x="13412" y="64445"/>
                    <a:pt x="14019" y="64382"/>
                    <a:pt x="14626" y="64382"/>
                  </a:cubicBezTo>
                  <a:cubicBezTo>
                    <a:pt x="17325" y="64382"/>
                    <a:pt x="19982" y="64403"/>
                    <a:pt x="22681" y="64361"/>
                  </a:cubicBezTo>
                  <a:cubicBezTo>
                    <a:pt x="24439" y="64340"/>
                    <a:pt x="26155" y="64571"/>
                    <a:pt x="27891" y="64822"/>
                  </a:cubicBezTo>
                  <a:cubicBezTo>
                    <a:pt x="29251" y="65031"/>
                    <a:pt x="30611" y="65324"/>
                    <a:pt x="31930" y="65700"/>
                  </a:cubicBezTo>
                  <a:cubicBezTo>
                    <a:pt x="32139" y="65742"/>
                    <a:pt x="32348" y="65826"/>
                    <a:pt x="32536" y="65533"/>
                  </a:cubicBezTo>
                  <a:cubicBezTo>
                    <a:pt x="32494" y="65282"/>
                    <a:pt x="32348" y="65010"/>
                    <a:pt x="32034" y="64905"/>
                  </a:cubicBezTo>
                  <a:cubicBezTo>
                    <a:pt x="31825" y="64822"/>
                    <a:pt x="31658" y="64780"/>
                    <a:pt x="31448" y="64717"/>
                  </a:cubicBezTo>
                  <a:cubicBezTo>
                    <a:pt x="29795" y="64236"/>
                    <a:pt x="28142" y="63817"/>
                    <a:pt x="26448" y="63503"/>
                  </a:cubicBezTo>
                  <a:cubicBezTo>
                    <a:pt x="25904" y="63399"/>
                    <a:pt x="25318" y="63294"/>
                    <a:pt x="24774" y="63190"/>
                  </a:cubicBezTo>
                  <a:cubicBezTo>
                    <a:pt x="24146" y="63085"/>
                    <a:pt x="23539" y="63001"/>
                    <a:pt x="22911" y="63127"/>
                  </a:cubicBezTo>
                  <a:cubicBezTo>
                    <a:pt x="21823" y="63336"/>
                    <a:pt x="20694" y="63148"/>
                    <a:pt x="19585" y="63043"/>
                  </a:cubicBezTo>
                  <a:cubicBezTo>
                    <a:pt x="18225" y="62918"/>
                    <a:pt x="16906" y="62918"/>
                    <a:pt x="15546" y="63190"/>
                  </a:cubicBezTo>
                  <a:cubicBezTo>
                    <a:pt x="15274" y="63231"/>
                    <a:pt x="14981" y="63294"/>
                    <a:pt x="14730" y="63252"/>
                  </a:cubicBezTo>
                  <a:cubicBezTo>
                    <a:pt x="13161" y="63190"/>
                    <a:pt x="11675" y="63545"/>
                    <a:pt x="10169" y="63880"/>
                  </a:cubicBezTo>
                  <a:cubicBezTo>
                    <a:pt x="8370" y="64340"/>
                    <a:pt x="6570" y="64801"/>
                    <a:pt x="4771" y="65282"/>
                  </a:cubicBezTo>
                  <a:cubicBezTo>
                    <a:pt x="4478" y="65345"/>
                    <a:pt x="4185" y="65449"/>
                    <a:pt x="3892" y="65554"/>
                  </a:cubicBezTo>
                  <a:cubicBezTo>
                    <a:pt x="3620" y="65659"/>
                    <a:pt x="3348" y="65805"/>
                    <a:pt x="3097" y="65910"/>
                  </a:cubicBezTo>
                  <a:cubicBezTo>
                    <a:pt x="2825" y="65742"/>
                    <a:pt x="2929" y="65554"/>
                    <a:pt x="3055" y="65449"/>
                  </a:cubicBezTo>
                  <a:cubicBezTo>
                    <a:pt x="3557" y="65073"/>
                    <a:pt x="4143" y="64780"/>
                    <a:pt x="4729" y="64633"/>
                  </a:cubicBezTo>
                  <a:cubicBezTo>
                    <a:pt x="5733" y="64361"/>
                    <a:pt x="6717" y="64131"/>
                    <a:pt x="7721" y="63859"/>
                  </a:cubicBezTo>
                  <a:cubicBezTo>
                    <a:pt x="8955" y="63545"/>
                    <a:pt x="10148" y="63210"/>
                    <a:pt x="11529" y="62855"/>
                  </a:cubicBezTo>
                  <a:cubicBezTo>
                    <a:pt x="11152" y="62855"/>
                    <a:pt x="10901" y="62813"/>
                    <a:pt x="10692" y="62855"/>
                  </a:cubicBezTo>
                  <a:cubicBezTo>
                    <a:pt x="10043" y="62959"/>
                    <a:pt x="9395" y="63085"/>
                    <a:pt x="8746" y="63169"/>
                  </a:cubicBezTo>
                  <a:cubicBezTo>
                    <a:pt x="7700" y="63315"/>
                    <a:pt x="6696" y="63629"/>
                    <a:pt x="5670" y="63943"/>
                  </a:cubicBezTo>
                  <a:cubicBezTo>
                    <a:pt x="5315" y="64047"/>
                    <a:pt x="4917" y="64173"/>
                    <a:pt x="4561" y="64236"/>
                  </a:cubicBezTo>
                  <a:cubicBezTo>
                    <a:pt x="3996" y="64340"/>
                    <a:pt x="3536" y="64529"/>
                    <a:pt x="3055" y="64801"/>
                  </a:cubicBezTo>
                  <a:cubicBezTo>
                    <a:pt x="2385" y="65177"/>
                    <a:pt x="1653" y="65470"/>
                    <a:pt x="921" y="65784"/>
                  </a:cubicBezTo>
                  <a:cubicBezTo>
                    <a:pt x="628" y="65910"/>
                    <a:pt x="377" y="65847"/>
                    <a:pt x="188" y="65617"/>
                  </a:cubicBezTo>
                  <a:cubicBezTo>
                    <a:pt x="0" y="65407"/>
                    <a:pt x="0" y="65073"/>
                    <a:pt x="209" y="64780"/>
                  </a:cubicBezTo>
                  <a:cubicBezTo>
                    <a:pt x="335" y="64591"/>
                    <a:pt x="523" y="64424"/>
                    <a:pt x="691" y="64236"/>
                  </a:cubicBezTo>
                  <a:cubicBezTo>
                    <a:pt x="1004" y="63838"/>
                    <a:pt x="1318" y="63420"/>
                    <a:pt x="1381" y="62897"/>
                  </a:cubicBezTo>
                  <a:cubicBezTo>
                    <a:pt x="1444" y="62625"/>
                    <a:pt x="1590" y="62394"/>
                    <a:pt x="1737" y="62164"/>
                  </a:cubicBezTo>
                  <a:cubicBezTo>
                    <a:pt x="2051" y="61620"/>
                    <a:pt x="2406" y="61097"/>
                    <a:pt x="2720" y="60532"/>
                  </a:cubicBezTo>
                  <a:cubicBezTo>
                    <a:pt x="2992" y="60093"/>
                    <a:pt x="3243" y="59674"/>
                    <a:pt x="3641" y="59319"/>
                  </a:cubicBezTo>
                  <a:cubicBezTo>
                    <a:pt x="3996" y="58942"/>
                    <a:pt x="4289" y="58524"/>
                    <a:pt x="4394" y="57980"/>
                  </a:cubicBezTo>
                  <a:cubicBezTo>
                    <a:pt x="4310" y="57959"/>
                    <a:pt x="4248" y="57896"/>
                    <a:pt x="4164" y="57896"/>
                  </a:cubicBezTo>
                  <a:cubicBezTo>
                    <a:pt x="4080" y="57875"/>
                    <a:pt x="3996" y="57854"/>
                    <a:pt x="3850" y="57812"/>
                  </a:cubicBezTo>
                  <a:cubicBezTo>
                    <a:pt x="3955" y="57666"/>
                    <a:pt x="3976" y="57498"/>
                    <a:pt x="4080" y="57436"/>
                  </a:cubicBezTo>
                  <a:cubicBezTo>
                    <a:pt x="4499" y="57143"/>
                    <a:pt x="4938" y="56850"/>
                    <a:pt x="5398" y="56620"/>
                  </a:cubicBezTo>
                  <a:cubicBezTo>
                    <a:pt x="5838" y="56389"/>
                    <a:pt x="6298" y="56138"/>
                    <a:pt x="6779" y="55971"/>
                  </a:cubicBezTo>
                  <a:cubicBezTo>
                    <a:pt x="7386" y="55762"/>
                    <a:pt x="7972" y="55552"/>
                    <a:pt x="8579" y="55406"/>
                  </a:cubicBezTo>
                  <a:cubicBezTo>
                    <a:pt x="9813" y="55155"/>
                    <a:pt x="11069" y="54925"/>
                    <a:pt x="12303" y="54674"/>
                  </a:cubicBezTo>
                  <a:cubicBezTo>
                    <a:pt x="12617" y="54632"/>
                    <a:pt x="12952" y="54632"/>
                    <a:pt x="13287" y="54632"/>
                  </a:cubicBezTo>
                  <a:cubicBezTo>
                    <a:pt x="13810" y="54695"/>
                    <a:pt x="14186" y="54715"/>
                    <a:pt x="14626" y="54715"/>
                  </a:cubicBezTo>
                  <a:close/>
                  <a:moveTo>
                    <a:pt x="40655" y="64047"/>
                  </a:moveTo>
                  <a:cubicBezTo>
                    <a:pt x="40948" y="63838"/>
                    <a:pt x="41282" y="63922"/>
                    <a:pt x="41617" y="63922"/>
                  </a:cubicBezTo>
                  <a:cubicBezTo>
                    <a:pt x="44400" y="63859"/>
                    <a:pt x="47141" y="64215"/>
                    <a:pt x="49903" y="64382"/>
                  </a:cubicBezTo>
                  <a:cubicBezTo>
                    <a:pt x="50384" y="64424"/>
                    <a:pt x="50886" y="64487"/>
                    <a:pt x="51347" y="64571"/>
                  </a:cubicBezTo>
                  <a:cubicBezTo>
                    <a:pt x="53146" y="64843"/>
                    <a:pt x="54925" y="65303"/>
                    <a:pt x="56682" y="65847"/>
                  </a:cubicBezTo>
                  <a:cubicBezTo>
                    <a:pt x="56870" y="65910"/>
                    <a:pt x="57059" y="66035"/>
                    <a:pt x="57205" y="66161"/>
                  </a:cubicBezTo>
                  <a:cubicBezTo>
                    <a:pt x="57331" y="66286"/>
                    <a:pt x="57394" y="66495"/>
                    <a:pt x="57268" y="66663"/>
                  </a:cubicBezTo>
                  <a:cubicBezTo>
                    <a:pt x="57184" y="66747"/>
                    <a:pt x="56975" y="66809"/>
                    <a:pt x="56870" y="66788"/>
                  </a:cubicBezTo>
                  <a:cubicBezTo>
                    <a:pt x="56347" y="66663"/>
                    <a:pt x="55845" y="66475"/>
                    <a:pt x="55322" y="66349"/>
                  </a:cubicBezTo>
                  <a:cubicBezTo>
                    <a:pt x="53146" y="65805"/>
                    <a:pt x="50991" y="65324"/>
                    <a:pt x="48752" y="65219"/>
                  </a:cubicBezTo>
                  <a:cubicBezTo>
                    <a:pt x="47497" y="65177"/>
                    <a:pt x="46241" y="65031"/>
                    <a:pt x="44965" y="64926"/>
                  </a:cubicBezTo>
                  <a:cubicBezTo>
                    <a:pt x="43354" y="64822"/>
                    <a:pt x="41722" y="64696"/>
                    <a:pt x="40111" y="65010"/>
                  </a:cubicBezTo>
                  <a:cubicBezTo>
                    <a:pt x="39839" y="65073"/>
                    <a:pt x="39546" y="65073"/>
                    <a:pt x="39295" y="65073"/>
                  </a:cubicBezTo>
                  <a:cubicBezTo>
                    <a:pt x="37704" y="64989"/>
                    <a:pt x="36198" y="65449"/>
                    <a:pt x="34691" y="65826"/>
                  </a:cubicBezTo>
                  <a:cubicBezTo>
                    <a:pt x="34524" y="65847"/>
                    <a:pt x="34399" y="65972"/>
                    <a:pt x="34168" y="66119"/>
                  </a:cubicBezTo>
                  <a:cubicBezTo>
                    <a:pt x="34378" y="66223"/>
                    <a:pt x="34482" y="66286"/>
                    <a:pt x="34587" y="66286"/>
                  </a:cubicBezTo>
                  <a:cubicBezTo>
                    <a:pt x="34817" y="66265"/>
                    <a:pt x="35047" y="66244"/>
                    <a:pt x="35298" y="66140"/>
                  </a:cubicBezTo>
                  <a:cubicBezTo>
                    <a:pt x="35675" y="65972"/>
                    <a:pt x="36093" y="65931"/>
                    <a:pt x="36512" y="65931"/>
                  </a:cubicBezTo>
                  <a:cubicBezTo>
                    <a:pt x="39943" y="65910"/>
                    <a:pt x="43375" y="65847"/>
                    <a:pt x="46827" y="65826"/>
                  </a:cubicBezTo>
                  <a:cubicBezTo>
                    <a:pt x="47497" y="65826"/>
                    <a:pt x="48208" y="65847"/>
                    <a:pt x="48899" y="65951"/>
                  </a:cubicBezTo>
                  <a:cubicBezTo>
                    <a:pt x="49756" y="66077"/>
                    <a:pt x="50614" y="66140"/>
                    <a:pt x="51514" y="66119"/>
                  </a:cubicBezTo>
                  <a:cubicBezTo>
                    <a:pt x="51744" y="66119"/>
                    <a:pt x="51995" y="66119"/>
                    <a:pt x="52246" y="66140"/>
                  </a:cubicBezTo>
                  <a:cubicBezTo>
                    <a:pt x="54297" y="66495"/>
                    <a:pt x="56389" y="66851"/>
                    <a:pt x="58377" y="67521"/>
                  </a:cubicBezTo>
                  <a:cubicBezTo>
                    <a:pt x="58565" y="67584"/>
                    <a:pt x="58775" y="67625"/>
                    <a:pt x="59047" y="67709"/>
                  </a:cubicBezTo>
                  <a:cubicBezTo>
                    <a:pt x="58879" y="66747"/>
                    <a:pt x="58335" y="65972"/>
                    <a:pt x="58168" y="65094"/>
                  </a:cubicBezTo>
                  <a:cubicBezTo>
                    <a:pt x="56954" y="64717"/>
                    <a:pt x="55824" y="64194"/>
                    <a:pt x="54590" y="64068"/>
                  </a:cubicBezTo>
                  <a:cubicBezTo>
                    <a:pt x="53627" y="63964"/>
                    <a:pt x="52686" y="63838"/>
                    <a:pt x="51744" y="63671"/>
                  </a:cubicBezTo>
                  <a:cubicBezTo>
                    <a:pt x="50531" y="63503"/>
                    <a:pt x="49359" y="63399"/>
                    <a:pt x="48166" y="63420"/>
                  </a:cubicBezTo>
                  <a:cubicBezTo>
                    <a:pt x="47015" y="63441"/>
                    <a:pt x="45886" y="63420"/>
                    <a:pt x="44735" y="63420"/>
                  </a:cubicBezTo>
                  <a:cubicBezTo>
                    <a:pt x="44044" y="63420"/>
                    <a:pt x="43354" y="63420"/>
                    <a:pt x="42663" y="63545"/>
                  </a:cubicBezTo>
                  <a:cubicBezTo>
                    <a:pt x="42098" y="63671"/>
                    <a:pt x="41492" y="63734"/>
                    <a:pt x="40885" y="63838"/>
                  </a:cubicBezTo>
                  <a:cubicBezTo>
                    <a:pt x="40759" y="63901"/>
                    <a:pt x="40697" y="63964"/>
                    <a:pt x="40655" y="64047"/>
                  </a:cubicBezTo>
                  <a:cubicBezTo>
                    <a:pt x="40425" y="63943"/>
                    <a:pt x="40152" y="63880"/>
                    <a:pt x="39755" y="64047"/>
                  </a:cubicBezTo>
                  <a:close/>
                  <a:moveTo>
                    <a:pt x="50217" y="18706"/>
                  </a:moveTo>
                  <a:cubicBezTo>
                    <a:pt x="50468" y="19083"/>
                    <a:pt x="50300" y="19376"/>
                    <a:pt x="50175" y="19606"/>
                  </a:cubicBezTo>
                  <a:cubicBezTo>
                    <a:pt x="49861" y="20296"/>
                    <a:pt x="49777" y="21008"/>
                    <a:pt x="49840" y="21740"/>
                  </a:cubicBezTo>
                  <a:cubicBezTo>
                    <a:pt x="49861" y="21970"/>
                    <a:pt x="49861" y="22200"/>
                    <a:pt x="49861" y="22472"/>
                  </a:cubicBezTo>
                  <a:cubicBezTo>
                    <a:pt x="49798" y="23665"/>
                    <a:pt x="50259" y="24690"/>
                    <a:pt x="50949" y="25632"/>
                  </a:cubicBezTo>
                  <a:cubicBezTo>
                    <a:pt x="51368" y="26176"/>
                    <a:pt x="51870" y="26280"/>
                    <a:pt x="52456" y="26134"/>
                  </a:cubicBezTo>
                  <a:cubicBezTo>
                    <a:pt x="52686" y="26071"/>
                    <a:pt x="52895" y="25946"/>
                    <a:pt x="53083" y="25778"/>
                  </a:cubicBezTo>
                  <a:cubicBezTo>
                    <a:pt x="53313" y="25632"/>
                    <a:pt x="53523" y="25402"/>
                    <a:pt x="53774" y="25234"/>
                  </a:cubicBezTo>
                  <a:cubicBezTo>
                    <a:pt x="54129" y="25025"/>
                    <a:pt x="54360" y="24711"/>
                    <a:pt x="54611" y="24418"/>
                  </a:cubicBezTo>
                  <a:cubicBezTo>
                    <a:pt x="54820" y="24188"/>
                    <a:pt x="54904" y="23937"/>
                    <a:pt x="54904" y="23581"/>
                  </a:cubicBezTo>
                  <a:lnTo>
                    <a:pt x="54904" y="22326"/>
                  </a:lnTo>
                  <a:cubicBezTo>
                    <a:pt x="54904" y="22158"/>
                    <a:pt x="54925" y="21970"/>
                    <a:pt x="54987" y="21803"/>
                  </a:cubicBezTo>
                  <a:cubicBezTo>
                    <a:pt x="55029" y="21635"/>
                    <a:pt x="55197" y="21489"/>
                    <a:pt x="55406" y="21552"/>
                  </a:cubicBezTo>
                  <a:cubicBezTo>
                    <a:pt x="55531" y="21593"/>
                    <a:pt x="55657" y="21698"/>
                    <a:pt x="55720" y="21844"/>
                  </a:cubicBezTo>
                  <a:cubicBezTo>
                    <a:pt x="55762" y="21970"/>
                    <a:pt x="55762" y="22117"/>
                    <a:pt x="55762" y="22284"/>
                  </a:cubicBezTo>
                  <a:lnTo>
                    <a:pt x="55762" y="23456"/>
                  </a:lnTo>
                  <a:cubicBezTo>
                    <a:pt x="55803" y="24188"/>
                    <a:pt x="56034" y="24795"/>
                    <a:pt x="56640" y="25234"/>
                  </a:cubicBezTo>
                  <a:cubicBezTo>
                    <a:pt x="57226" y="25674"/>
                    <a:pt x="57854" y="26134"/>
                    <a:pt x="58586" y="26301"/>
                  </a:cubicBezTo>
                  <a:cubicBezTo>
                    <a:pt x="58984" y="26406"/>
                    <a:pt x="59319" y="26364"/>
                    <a:pt x="59570" y="26029"/>
                  </a:cubicBezTo>
                  <a:cubicBezTo>
                    <a:pt x="59904" y="25506"/>
                    <a:pt x="60260" y="24983"/>
                    <a:pt x="60155" y="24293"/>
                  </a:cubicBezTo>
                  <a:cubicBezTo>
                    <a:pt x="60135" y="24083"/>
                    <a:pt x="60197" y="23790"/>
                    <a:pt x="60323" y="23623"/>
                  </a:cubicBezTo>
                  <a:cubicBezTo>
                    <a:pt x="60469" y="23414"/>
                    <a:pt x="60469" y="23163"/>
                    <a:pt x="60511" y="22933"/>
                  </a:cubicBezTo>
                  <a:cubicBezTo>
                    <a:pt x="60532" y="22619"/>
                    <a:pt x="60427" y="22326"/>
                    <a:pt x="60302" y="22075"/>
                  </a:cubicBezTo>
                  <a:cubicBezTo>
                    <a:pt x="60155" y="21761"/>
                    <a:pt x="60051" y="21447"/>
                    <a:pt x="59925" y="21154"/>
                  </a:cubicBezTo>
                  <a:cubicBezTo>
                    <a:pt x="59821" y="20861"/>
                    <a:pt x="59695" y="20547"/>
                    <a:pt x="59591" y="20212"/>
                  </a:cubicBezTo>
                  <a:cubicBezTo>
                    <a:pt x="59925" y="20129"/>
                    <a:pt x="60135" y="20275"/>
                    <a:pt x="60302" y="20401"/>
                  </a:cubicBezTo>
                  <a:cubicBezTo>
                    <a:pt x="60951" y="21028"/>
                    <a:pt x="61474" y="21761"/>
                    <a:pt x="61557" y="22723"/>
                  </a:cubicBezTo>
                  <a:cubicBezTo>
                    <a:pt x="61578" y="22995"/>
                    <a:pt x="61474" y="23267"/>
                    <a:pt x="61704" y="23539"/>
                  </a:cubicBezTo>
                  <a:cubicBezTo>
                    <a:pt x="62415" y="23665"/>
                    <a:pt x="63043" y="23351"/>
                    <a:pt x="63671" y="23058"/>
                  </a:cubicBezTo>
                  <a:cubicBezTo>
                    <a:pt x="64110" y="22891"/>
                    <a:pt x="64215" y="22368"/>
                    <a:pt x="64005" y="21907"/>
                  </a:cubicBezTo>
                  <a:cubicBezTo>
                    <a:pt x="63817" y="21489"/>
                    <a:pt x="63650" y="21070"/>
                    <a:pt x="63461" y="20694"/>
                  </a:cubicBezTo>
                  <a:cubicBezTo>
                    <a:pt x="63378" y="20526"/>
                    <a:pt x="63294" y="20338"/>
                    <a:pt x="63168" y="20233"/>
                  </a:cubicBezTo>
                  <a:cubicBezTo>
                    <a:pt x="62813" y="19899"/>
                    <a:pt x="62604" y="19459"/>
                    <a:pt x="62415" y="19041"/>
                  </a:cubicBezTo>
                  <a:cubicBezTo>
                    <a:pt x="62018" y="18183"/>
                    <a:pt x="62122" y="17764"/>
                    <a:pt x="62980" y="17388"/>
                  </a:cubicBezTo>
                  <a:cubicBezTo>
                    <a:pt x="63692" y="17074"/>
                    <a:pt x="63922" y="16614"/>
                    <a:pt x="63859" y="15902"/>
                  </a:cubicBezTo>
                  <a:cubicBezTo>
                    <a:pt x="63817" y="15735"/>
                    <a:pt x="63817" y="15609"/>
                    <a:pt x="63817" y="15463"/>
                  </a:cubicBezTo>
                  <a:cubicBezTo>
                    <a:pt x="63692" y="14333"/>
                    <a:pt x="63357" y="13935"/>
                    <a:pt x="62227" y="13684"/>
                  </a:cubicBezTo>
                  <a:cubicBezTo>
                    <a:pt x="62018" y="13622"/>
                    <a:pt x="61808" y="13601"/>
                    <a:pt x="61599" y="13601"/>
                  </a:cubicBezTo>
                  <a:cubicBezTo>
                    <a:pt x="60888" y="13580"/>
                    <a:pt x="60218" y="13622"/>
                    <a:pt x="59528" y="13810"/>
                  </a:cubicBezTo>
                  <a:cubicBezTo>
                    <a:pt x="59256" y="13894"/>
                    <a:pt x="58942" y="13894"/>
                    <a:pt x="58649" y="13852"/>
                  </a:cubicBezTo>
                  <a:cubicBezTo>
                    <a:pt x="58440" y="13852"/>
                    <a:pt x="58231" y="13642"/>
                    <a:pt x="58231" y="13475"/>
                  </a:cubicBezTo>
                  <a:cubicBezTo>
                    <a:pt x="58231" y="13287"/>
                    <a:pt x="58377" y="13078"/>
                    <a:pt x="58628" y="13015"/>
                  </a:cubicBezTo>
                  <a:cubicBezTo>
                    <a:pt x="58775" y="12994"/>
                    <a:pt x="58900" y="12994"/>
                    <a:pt x="59067" y="12973"/>
                  </a:cubicBezTo>
                  <a:cubicBezTo>
                    <a:pt x="59214" y="12952"/>
                    <a:pt x="59381" y="12952"/>
                    <a:pt x="59507" y="12868"/>
                  </a:cubicBezTo>
                  <a:cubicBezTo>
                    <a:pt x="60051" y="12575"/>
                    <a:pt x="60616" y="12261"/>
                    <a:pt x="61160" y="11927"/>
                  </a:cubicBezTo>
                  <a:cubicBezTo>
                    <a:pt x="61306" y="11843"/>
                    <a:pt x="61411" y="11697"/>
                    <a:pt x="61516" y="11529"/>
                  </a:cubicBezTo>
                  <a:cubicBezTo>
                    <a:pt x="61829" y="11090"/>
                    <a:pt x="61871" y="10462"/>
                    <a:pt x="61516" y="10023"/>
                  </a:cubicBezTo>
                  <a:cubicBezTo>
                    <a:pt x="61285" y="9667"/>
                    <a:pt x="61034" y="9332"/>
                    <a:pt x="60720" y="9039"/>
                  </a:cubicBezTo>
                  <a:cubicBezTo>
                    <a:pt x="60051" y="8412"/>
                    <a:pt x="59298" y="8035"/>
                    <a:pt x="58356" y="8077"/>
                  </a:cubicBezTo>
                  <a:cubicBezTo>
                    <a:pt x="57833" y="8098"/>
                    <a:pt x="57331" y="8056"/>
                    <a:pt x="56808" y="8077"/>
                  </a:cubicBezTo>
                  <a:cubicBezTo>
                    <a:pt x="55908" y="8160"/>
                    <a:pt x="55071" y="8412"/>
                    <a:pt x="54381" y="9081"/>
                  </a:cubicBezTo>
                  <a:cubicBezTo>
                    <a:pt x="54234" y="9207"/>
                    <a:pt x="54067" y="9353"/>
                    <a:pt x="53878" y="9458"/>
                  </a:cubicBezTo>
                  <a:cubicBezTo>
                    <a:pt x="53711" y="9562"/>
                    <a:pt x="53523" y="9500"/>
                    <a:pt x="53418" y="9332"/>
                  </a:cubicBezTo>
                  <a:cubicBezTo>
                    <a:pt x="53334" y="9228"/>
                    <a:pt x="53293" y="9039"/>
                    <a:pt x="53313" y="8914"/>
                  </a:cubicBezTo>
                  <a:cubicBezTo>
                    <a:pt x="53334" y="8788"/>
                    <a:pt x="53439" y="8663"/>
                    <a:pt x="53544" y="8558"/>
                  </a:cubicBezTo>
                  <a:cubicBezTo>
                    <a:pt x="53774" y="8307"/>
                    <a:pt x="54025" y="8077"/>
                    <a:pt x="54234" y="7847"/>
                  </a:cubicBezTo>
                  <a:cubicBezTo>
                    <a:pt x="54485" y="7533"/>
                    <a:pt x="54757" y="7156"/>
                    <a:pt x="54715" y="6717"/>
                  </a:cubicBezTo>
                  <a:cubicBezTo>
                    <a:pt x="54673" y="5566"/>
                    <a:pt x="53711" y="4687"/>
                    <a:pt x="52707" y="4687"/>
                  </a:cubicBezTo>
                  <a:lnTo>
                    <a:pt x="51347" y="4687"/>
                  </a:lnTo>
                  <a:cubicBezTo>
                    <a:pt x="50740" y="4645"/>
                    <a:pt x="50217" y="4834"/>
                    <a:pt x="49756" y="5168"/>
                  </a:cubicBezTo>
                  <a:cubicBezTo>
                    <a:pt x="49171" y="5629"/>
                    <a:pt x="48606" y="6068"/>
                    <a:pt x="48062" y="6507"/>
                  </a:cubicBezTo>
                  <a:cubicBezTo>
                    <a:pt x="47915" y="6612"/>
                    <a:pt x="47811" y="6717"/>
                    <a:pt x="47685" y="6779"/>
                  </a:cubicBezTo>
                  <a:cubicBezTo>
                    <a:pt x="47497" y="6842"/>
                    <a:pt x="47329" y="6821"/>
                    <a:pt x="47183" y="6696"/>
                  </a:cubicBezTo>
                  <a:cubicBezTo>
                    <a:pt x="47057" y="6570"/>
                    <a:pt x="46953" y="6382"/>
                    <a:pt x="47057" y="6194"/>
                  </a:cubicBezTo>
                  <a:cubicBezTo>
                    <a:pt x="47371" y="5691"/>
                    <a:pt x="47267" y="5147"/>
                    <a:pt x="47287" y="4624"/>
                  </a:cubicBezTo>
                  <a:cubicBezTo>
                    <a:pt x="47350" y="3536"/>
                    <a:pt x="46827" y="2720"/>
                    <a:pt x="46032" y="2072"/>
                  </a:cubicBezTo>
                  <a:cubicBezTo>
                    <a:pt x="45718" y="1821"/>
                    <a:pt x="45383" y="1611"/>
                    <a:pt x="45070" y="1402"/>
                  </a:cubicBezTo>
                  <a:cubicBezTo>
                    <a:pt x="44777" y="1193"/>
                    <a:pt x="44505" y="1130"/>
                    <a:pt x="44128" y="1130"/>
                  </a:cubicBezTo>
                  <a:cubicBezTo>
                    <a:pt x="43584" y="1130"/>
                    <a:pt x="43061" y="1151"/>
                    <a:pt x="42517" y="1130"/>
                  </a:cubicBezTo>
                  <a:cubicBezTo>
                    <a:pt x="41575" y="1067"/>
                    <a:pt x="40801" y="1444"/>
                    <a:pt x="40152" y="2093"/>
                  </a:cubicBezTo>
                  <a:lnTo>
                    <a:pt x="39127" y="3118"/>
                  </a:lnTo>
                  <a:cubicBezTo>
                    <a:pt x="38709" y="3536"/>
                    <a:pt x="38374" y="3976"/>
                    <a:pt x="38228" y="4541"/>
                  </a:cubicBezTo>
                  <a:cubicBezTo>
                    <a:pt x="38123" y="4938"/>
                    <a:pt x="37851" y="5231"/>
                    <a:pt x="37537" y="5482"/>
                  </a:cubicBezTo>
                  <a:cubicBezTo>
                    <a:pt x="37223" y="5754"/>
                    <a:pt x="36930" y="5733"/>
                    <a:pt x="36679" y="5399"/>
                  </a:cubicBezTo>
                  <a:cubicBezTo>
                    <a:pt x="36575" y="5294"/>
                    <a:pt x="36491" y="5147"/>
                    <a:pt x="36470" y="5022"/>
                  </a:cubicBezTo>
                  <a:cubicBezTo>
                    <a:pt x="36093" y="3871"/>
                    <a:pt x="35424" y="2846"/>
                    <a:pt x="34712" y="1883"/>
                  </a:cubicBezTo>
                  <a:cubicBezTo>
                    <a:pt x="34482" y="1570"/>
                    <a:pt x="34189" y="1298"/>
                    <a:pt x="33896" y="1046"/>
                  </a:cubicBezTo>
                  <a:cubicBezTo>
                    <a:pt x="33645" y="816"/>
                    <a:pt x="33331" y="774"/>
                    <a:pt x="32997" y="921"/>
                  </a:cubicBezTo>
                  <a:cubicBezTo>
                    <a:pt x="32076" y="1256"/>
                    <a:pt x="31448" y="2134"/>
                    <a:pt x="31574" y="2971"/>
                  </a:cubicBezTo>
                  <a:cubicBezTo>
                    <a:pt x="31595" y="3181"/>
                    <a:pt x="31574" y="3390"/>
                    <a:pt x="31574" y="3599"/>
                  </a:cubicBezTo>
                  <a:cubicBezTo>
                    <a:pt x="31574" y="3871"/>
                    <a:pt x="31595" y="4080"/>
                    <a:pt x="31762" y="4290"/>
                  </a:cubicBezTo>
                  <a:cubicBezTo>
                    <a:pt x="31909" y="4520"/>
                    <a:pt x="32013" y="4792"/>
                    <a:pt x="32181" y="4959"/>
                  </a:cubicBezTo>
                  <a:cubicBezTo>
                    <a:pt x="32369" y="5168"/>
                    <a:pt x="32620" y="5357"/>
                    <a:pt x="32850" y="5566"/>
                  </a:cubicBezTo>
                  <a:cubicBezTo>
                    <a:pt x="32746" y="5650"/>
                    <a:pt x="32641" y="5733"/>
                    <a:pt x="32515" y="5796"/>
                  </a:cubicBezTo>
                  <a:cubicBezTo>
                    <a:pt x="32202" y="5336"/>
                    <a:pt x="31783" y="5106"/>
                    <a:pt x="31281" y="4938"/>
                  </a:cubicBezTo>
                  <a:cubicBezTo>
                    <a:pt x="31218" y="4917"/>
                    <a:pt x="31134" y="4834"/>
                    <a:pt x="31072" y="4792"/>
                  </a:cubicBezTo>
                  <a:cubicBezTo>
                    <a:pt x="30611" y="4331"/>
                    <a:pt x="29963" y="4227"/>
                    <a:pt x="29440" y="3871"/>
                  </a:cubicBezTo>
                  <a:cubicBezTo>
                    <a:pt x="29335" y="3808"/>
                    <a:pt x="29189" y="3787"/>
                    <a:pt x="29084" y="3787"/>
                  </a:cubicBezTo>
                  <a:cubicBezTo>
                    <a:pt x="28393" y="3746"/>
                    <a:pt x="27703" y="3766"/>
                    <a:pt x="27159" y="4331"/>
                  </a:cubicBezTo>
                  <a:cubicBezTo>
                    <a:pt x="27054" y="4436"/>
                    <a:pt x="26929" y="4541"/>
                    <a:pt x="26824" y="4624"/>
                  </a:cubicBezTo>
                  <a:cubicBezTo>
                    <a:pt x="26301" y="4959"/>
                    <a:pt x="26029" y="5482"/>
                    <a:pt x="25945" y="6068"/>
                  </a:cubicBezTo>
                  <a:cubicBezTo>
                    <a:pt x="25841" y="6968"/>
                    <a:pt x="25715" y="7951"/>
                    <a:pt x="26510" y="8684"/>
                  </a:cubicBezTo>
                  <a:cubicBezTo>
                    <a:pt x="26573" y="8767"/>
                    <a:pt x="26657" y="8851"/>
                    <a:pt x="26678" y="8997"/>
                  </a:cubicBezTo>
                  <a:cubicBezTo>
                    <a:pt x="26866" y="9353"/>
                    <a:pt x="27159" y="9520"/>
                    <a:pt x="27556" y="9520"/>
                  </a:cubicBezTo>
                  <a:cubicBezTo>
                    <a:pt x="28331" y="9541"/>
                    <a:pt x="29084" y="9562"/>
                    <a:pt x="29858" y="9625"/>
                  </a:cubicBezTo>
                  <a:cubicBezTo>
                    <a:pt x="30005" y="9876"/>
                    <a:pt x="29921" y="10065"/>
                    <a:pt x="29670" y="10127"/>
                  </a:cubicBezTo>
                  <a:cubicBezTo>
                    <a:pt x="29272" y="10190"/>
                    <a:pt x="28917" y="10253"/>
                    <a:pt x="28519" y="10253"/>
                  </a:cubicBezTo>
                  <a:cubicBezTo>
                    <a:pt x="27556" y="10295"/>
                    <a:pt x="26615" y="10504"/>
                    <a:pt x="25778" y="11006"/>
                  </a:cubicBezTo>
                  <a:cubicBezTo>
                    <a:pt x="24774" y="11592"/>
                    <a:pt x="23853" y="12241"/>
                    <a:pt x="23225" y="13266"/>
                  </a:cubicBezTo>
                  <a:cubicBezTo>
                    <a:pt x="23058" y="13559"/>
                    <a:pt x="22953" y="13831"/>
                    <a:pt x="22953" y="14166"/>
                  </a:cubicBezTo>
                  <a:cubicBezTo>
                    <a:pt x="22974" y="14605"/>
                    <a:pt x="23100" y="14793"/>
                    <a:pt x="23518" y="14835"/>
                  </a:cubicBezTo>
                  <a:cubicBezTo>
                    <a:pt x="24062" y="14856"/>
                    <a:pt x="24585" y="14835"/>
                    <a:pt x="25150" y="14856"/>
                  </a:cubicBezTo>
                  <a:cubicBezTo>
                    <a:pt x="25632" y="14877"/>
                    <a:pt x="26050" y="14730"/>
                    <a:pt x="26510" y="14479"/>
                  </a:cubicBezTo>
                  <a:cubicBezTo>
                    <a:pt x="27975" y="13705"/>
                    <a:pt x="29461" y="12973"/>
                    <a:pt x="30925" y="12241"/>
                  </a:cubicBezTo>
                  <a:cubicBezTo>
                    <a:pt x="31134" y="12136"/>
                    <a:pt x="31365" y="12052"/>
                    <a:pt x="31595" y="11989"/>
                  </a:cubicBezTo>
                  <a:cubicBezTo>
                    <a:pt x="31846" y="11948"/>
                    <a:pt x="32097" y="12241"/>
                    <a:pt x="32013" y="12450"/>
                  </a:cubicBezTo>
                  <a:cubicBezTo>
                    <a:pt x="31909" y="12722"/>
                    <a:pt x="31846" y="13036"/>
                    <a:pt x="31637" y="13224"/>
                  </a:cubicBezTo>
                  <a:cubicBezTo>
                    <a:pt x="30967" y="13914"/>
                    <a:pt x="30549" y="14751"/>
                    <a:pt x="30005" y="15505"/>
                  </a:cubicBezTo>
                  <a:cubicBezTo>
                    <a:pt x="29544" y="16153"/>
                    <a:pt x="29398" y="16865"/>
                    <a:pt x="29461" y="17639"/>
                  </a:cubicBezTo>
                  <a:cubicBezTo>
                    <a:pt x="29481" y="18120"/>
                    <a:pt x="29670" y="18308"/>
                    <a:pt x="30109" y="18350"/>
                  </a:cubicBezTo>
                  <a:cubicBezTo>
                    <a:pt x="30590" y="18413"/>
                    <a:pt x="31051" y="18371"/>
                    <a:pt x="31490" y="18120"/>
                  </a:cubicBezTo>
                  <a:cubicBezTo>
                    <a:pt x="32411" y="17597"/>
                    <a:pt x="33269" y="17011"/>
                    <a:pt x="34085" y="16321"/>
                  </a:cubicBezTo>
                  <a:cubicBezTo>
                    <a:pt x="34315" y="16111"/>
                    <a:pt x="34503" y="15860"/>
                    <a:pt x="34775" y="15714"/>
                  </a:cubicBezTo>
                  <a:cubicBezTo>
                    <a:pt x="35403" y="15337"/>
                    <a:pt x="35884" y="14814"/>
                    <a:pt x="36407" y="14333"/>
                  </a:cubicBezTo>
                  <a:cubicBezTo>
                    <a:pt x="36575" y="14166"/>
                    <a:pt x="36721" y="14040"/>
                    <a:pt x="36909" y="13935"/>
                  </a:cubicBezTo>
                  <a:cubicBezTo>
                    <a:pt x="37077" y="13831"/>
                    <a:pt x="37391" y="13935"/>
                    <a:pt x="37432" y="14145"/>
                  </a:cubicBezTo>
                  <a:cubicBezTo>
                    <a:pt x="37495" y="14270"/>
                    <a:pt x="37516" y="14438"/>
                    <a:pt x="37495" y="14584"/>
                  </a:cubicBezTo>
                  <a:cubicBezTo>
                    <a:pt x="37432" y="14982"/>
                    <a:pt x="37349" y="15337"/>
                    <a:pt x="37244" y="15735"/>
                  </a:cubicBezTo>
                  <a:cubicBezTo>
                    <a:pt x="37014" y="16572"/>
                    <a:pt x="36972" y="17932"/>
                    <a:pt x="37181" y="18873"/>
                  </a:cubicBezTo>
                  <a:cubicBezTo>
                    <a:pt x="37307" y="18957"/>
                    <a:pt x="37453" y="19062"/>
                    <a:pt x="37642" y="19104"/>
                  </a:cubicBezTo>
                  <a:cubicBezTo>
                    <a:pt x="38060" y="19187"/>
                    <a:pt x="38500" y="19292"/>
                    <a:pt x="38876" y="19062"/>
                  </a:cubicBezTo>
                  <a:cubicBezTo>
                    <a:pt x="39441" y="18664"/>
                    <a:pt x="40006" y="18246"/>
                    <a:pt x="40487" y="17785"/>
                  </a:cubicBezTo>
                  <a:cubicBezTo>
                    <a:pt x="41010" y="17262"/>
                    <a:pt x="41680" y="16948"/>
                    <a:pt x="42203" y="16467"/>
                  </a:cubicBezTo>
                  <a:cubicBezTo>
                    <a:pt x="42475" y="16216"/>
                    <a:pt x="42873" y="16383"/>
                    <a:pt x="42893" y="16781"/>
                  </a:cubicBezTo>
                  <a:cubicBezTo>
                    <a:pt x="42935" y="17283"/>
                    <a:pt x="42956" y="17806"/>
                    <a:pt x="42935" y="18329"/>
                  </a:cubicBezTo>
                  <a:cubicBezTo>
                    <a:pt x="42935" y="18873"/>
                    <a:pt x="42977" y="19396"/>
                    <a:pt x="43354" y="19836"/>
                  </a:cubicBezTo>
                  <a:cubicBezTo>
                    <a:pt x="43458" y="19982"/>
                    <a:pt x="43521" y="20150"/>
                    <a:pt x="43584" y="20338"/>
                  </a:cubicBezTo>
                  <a:cubicBezTo>
                    <a:pt x="43898" y="21489"/>
                    <a:pt x="44777" y="22012"/>
                    <a:pt x="45823" y="22347"/>
                  </a:cubicBezTo>
                  <a:cubicBezTo>
                    <a:pt x="46451" y="22556"/>
                    <a:pt x="47036" y="22389"/>
                    <a:pt x="47455" y="21865"/>
                  </a:cubicBezTo>
                  <a:cubicBezTo>
                    <a:pt x="47685" y="21552"/>
                    <a:pt x="47873" y="21196"/>
                    <a:pt x="48083" y="20882"/>
                  </a:cubicBezTo>
                  <a:cubicBezTo>
                    <a:pt x="48187" y="20756"/>
                    <a:pt x="48292" y="20610"/>
                    <a:pt x="48438" y="20526"/>
                  </a:cubicBezTo>
                  <a:cubicBezTo>
                    <a:pt x="48627" y="20422"/>
                    <a:pt x="48815" y="20338"/>
                    <a:pt x="49024" y="20254"/>
                  </a:cubicBezTo>
                  <a:cubicBezTo>
                    <a:pt x="49464" y="19710"/>
                    <a:pt x="49610" y="19124"/>
                    <a:pt x="50217" y="18706"/>
                  </a:cubicBezTo>
                  <a:close/>
                  <a:moveTo>
                    <a:pt x="30130" y="13810"/>
                  </a:moveTo>
                  <a:cubicBezTo>
                    <a:pt x="29921" y="13852"/>
                    <a:pt x="29816" y="13852"/>
                    <a:pt x="29712" y="13914"/>
                  </a:cubicBezTo>
                  <a:cubicBezTo>
                    <a:pt x="28477" y="14542"/>
                    <a:pt x="27264" y="15191"/>
                    <a:pt x="26050" y="15839"/>
                  </a:cubicBezTo>
                  <a:cubicBezTo>
                    <a:pt x="25987" y="15902"/>
                    <a:pt x="25904" y="16007"/>
                    <a:pt x="25841" y="16111"/>
                  </a:cubicBezTo>
                  <a:cubicBezTo>
                    <a:pt x="25799" y="16195"/>
                    <a:pt x="25799" y="16321"/>
                    <a:pt x="25736" y="16342"/>
                  </a:cubicBezTo>
                  <a:cubicBezTo>
                    <a:pt x="25380" y="16530"/>
                    <a:pt x="25171" y="16969"/>
                    <a:pt x="24669" y="16948"/>
                  </a:cubicBezTo>
                  <a:cubicBezTo>
                    <a:pt x="24543" y="16948"/>
                    <a:pt x="24376" y="17032"/>
                    <a:pt x="24271" y="17137"/>
                  </a:cubicBezTo>
                  <a:cubicBezTo>
                    <a:pt x="23937" y="17471"/>
                    <a:pt x="23539" y="17785"/>
                    <a:pt x="23267" y="18141"/>
                  </a:cubicBezTo>
                  <a:cubicBezTo>
                    <a:pt x="22849" y="18706"/>
                    <a:pt x="22472" y="19271"/>
                    <a:pt x="22326" y="19982"/>
                  </a:cubicBezTo>
                  <a:cubicBezTo>
                    <a:pt x="22179" y="20631"/>
                    <a:pt x="22033" y="21259"/>
                    <a:pt x="21844" y="21907"/>
                  </a:cubicBezTo>
                  <a:cubicBezTo>
                    <a:pt x="21656" y="22577"/>
                    <a:pt x="21593" y="23205"/>
                    <a:pt x="21844" y="23853"/>
                  </a:cubicBezTo>
                  <a:cubicBezTo>
                    <a:pt x="21865" y="23937"/>
                    <a:pt x="21928" y="24041"/>
                    <a:pt x="21865" y="24104"/>
                  </a:cubicBezTo>
                  <a:cubicBezTo>
                    <a:pt x="21530" y="24732"/>
                    <a:pt x="21698" y="25422"/>
                    <a:pt x="21740" y="26071"/>
                  </a:cubicBezTo>
                  <a:cubicBezTo>
                    <a:pt x="21802" y="26887"/>
                    <a:pt x="21844" y="27724"/>
                    <a:pt x="22137" y="28477"/>
                  </a:cubicBezTo>
                  <a:cubicBezTo>
                    <a:pt x="22807" y="30319"/>
                    <a:pt x="23518" y="32139"/>
                    <a:pt x="24460" y="33876"/>
                  </a:cubicBezTo>
                  <a:cubicBezTo>
                    <a:pt x="24627" y="34148"/>
                    <a:pt x="24836" y="34420"/>
                    <a:pt x="25046" y="34650"/>
                  </a:cubicBezTo>
                  <a:lnTo>
                    <a:pt x="27473" y="37077"/>
                  </a:lnTo>
                  <a:cubicBezTo>
                    <a:pt x="27682" y="37286"/>
                    <a:pt x="27912" y="37474"/>
                    <a:pt x="28184" y="37663"/>
                  </a:cubicBezTo>
                  <a:cubicBezTo>
                    <a:pt x="28645" y="37977"/>
                    <a:pt x="29126" y="38311"/>
                    <a:pt x="29649" y="38542"/>
                  </a:cubicBezTo>
                  <a:cubicBezTo>
                    <a:pt x="30590" y="39002"/>
                    <a:pt x="31532" y="39483"/>
                    <a:pt x="32536" y="39797"/>
                  </a:cubicBezTo>
                  <a:cubicBezTo>
                    <a:pt x="33959" y="40257"/>
                    <a:pt x="35424" y="40467"/>
                    <a:pt x="36888" y="40508"/>
                  </a:cubicBezTo>
                  <a:cubicBezTo>
                    <a:pt x="37872" y="40529"/>
                    <a:pt x="38876" y="40571"/>
                    <a:pt x="39860" y="40425"/>
                  </a:cubicBezTo>
                  <a:cubicBezTo>
                    <a:pt x="41157" y="40278"/>
                    <a:pt x="42412" y="39964"/>
                    <a:pt x="43605" y="39462"/>
                  </a:cubicBezTo>
                  <a:cubicBezTo>
                    <a:pt x="44421" y="39148"/>
                    <a:pt x="45237" y="38834"/>
                    <a:pt x="46011" y="38479"/>
                  </a:cubicBezTo>
                  <a:cubicBezTo>
                    <a:pt x="48062" y="37537"/>
                    <a:pt x="49945" y="36386"/>
                    <a:pt x="51472" y="34733"/>
                  </a:cubicBezTo>
                  <a:cubicBezTo>
                    <a:pt x="51828" y="34399"/>
                    <a:pt x="52142" y="34022"/>
                    <a:pt x="52497" y="33708"/>
                  </a:cubicBezTo>
                  <a:cubicBezTo>
                    <a:pt x="53104" y="33185"/>
                    <a:pt x="53523" y="32536"/>
                    <a:pt x="53837" y="31804"/>
                  </a:cubicBezTo>
                  <a:cubicBezTo>
                    <a:pt x="53920" y="31616"/>
                    <a:pt x="53962" y="31407"/>
                    <a:pt x="54046" y="31218"/>
                  </a:cubicBezTo>
                  <a:cubicBezTo>
                    <a:pt x="54088" y="31093"/>
                    <a:pt x="54150" y="30946"/>
                    <a:pt x="54234" y="30842"/>
                  </a:cubicBezTo>
                  <a:cubicBezTo>
                    <a:pt x="54569" y="30444"/>
                    <a:pt x="54757" y="29963"/>
                    <a:pt x="54925" y="29482"/>
                  </a:cubicBezTo>
                  <a:cubicBezTo>
                    <a:pt x="55238" y="28645"/>
                    <a:pt x="55552" y="27766"/>
                    <a:pt x="55866" y="26929"/>
                  </a:cubicBezTo>
                  <a:cubicBezTo>
                    <a:pt x="56013" y="26594"/>
                    <a:pt x="56054" y="26259"/>
                    <a:pt x="55971" y="25946"/>
                  </a:cubicBezTo>
                  <a:cubicBezTo>
                    <a:pt x="55699" y="25736"/>
                    <a:pt x="55448" y="25569"/>
                    <a:pt x="55238" y="25402"/>
                  </a:cubicBezTo>
                  <a:cubicBezTo>
                    <a:pt x="54799" y="25736"/>
                    <a:pt x="54339" y="26029"/>
                    <a:pt x="53962" y="26385"/>
                  </a:cubicBezTo>
                  <a:cubicBezTo>
                    <a:pt x="53293" y="27075"/>
                    <a:pt x="52497" y="27243"/>
                    <a:pt x="51577" y="27222"/>
                  </a:cubicBezTo>
                  <a:cubicBezTo>
                    <a:pt x="51221" y="27222"/>
                    <a:pt x="50949" y="27096"/>
                    <a:pt x="50698" y="26866"/>
                  </a:cubicBezTo>
                  <a:cubicBezTo>
                    <a:pt x="49568" y="25736"/>
                    <a:pt x="48857" y="24397"/>
                    <a:pt x="48919" y="22744"/>
                  </a:cubicBezTo>
                  <a:cubicBezTo>
                    <a:pt x="48919" y="22619"/>
                    <a:pt x="48940" y="22514"/>
                    <a:pt x="48919" y="22389"/>
                  </a:cubicBezTo>
                  <a:cubicBezTo>
                    <a:pt x="48899" y="22263"/>
                    <a:pt x="49003" y="22075"/>
                    <a:pt x="48731" y="21970"/>
                  </a:cubicBezTo>
                  <a:cubicBezTo>
                    <a:pt x="48606" y="22117"/>
                    <a:pt x="48480" y="22284"/>
                    <a:pt x="48375" y="22430"/>
                  </a:cubicBezTo>
                  <a:cubicBezTo>
                    <a:pt x="47685" y="23330"/>
                    <a:pt x="46492" y="23665"/>
                    <a:pt x="45446" y="23225"/>
                  </a:cubicBezTo>
                  <a:cubicBezTo>
                    <a:pt x="45049" y="23058"/>
                    <a:pt x="44672" y="22891"/>
                    <a:pt x="44316" y="22681"/>
                  </a:cubicBezTo>
                  <a:cubicBezTo>
                    <a:pt x="43563" y="22284"/>
                    <a:pt x="43103" y="21635"/>
                    <a:pt x="42789" y="20840"/>
                  </a:cubicBezTo>
                  <a:cubicBezTo>
                    <a:pt x="42684" y="20547"/>
                    <a:pt x="42559" y="20296"/>
                    <a:pt x="42412" y="20024"/>
                  </a:cubicBezTo>
                  <a:cubicBezTo>
                    <a:pt x="42161" y="19668"/>
                    <a:pt x="42036" y="19271"/>
                    <a:pt x="42098" y="18831"/>
                  </a:cubicBezTo>
                  <a:cubicBezTo>
                    <a:pt x="42119" y="18601"/>
                    <a:pt x="42119" y="18350"/>
                    <a:pt x="42098" y="18099"/>
                  </a:cubicBezTo>
                  <a:cubicBezTo>
                    <a:pt x="42098" y="17995"/>
                    <a:pt x="42015" y="17911"/>
                    <a:pt x="41952" y="17785"/>
                  </a:cubicBezTo>
                  <a:cubicBezTo>
                    <a:pt x="41826" y="17869"/>
                    <a:pt x="41722" y="17890"/>
                    <a:pt x="41680" y="17932"/>
                  </a:cubicBezTo>
                  <a:cubicBezTo>
                    <a:pt x="41052" y="18643"/>
                    <a:pt x="40278" y="19187"/>
                    <a:pt x="39588" y="19794"/>
                  </a:cubicBezTo>
                  <a:cubicBezTo>
                    <a:pt x="39378" y="19982"/>
                    <a:pt x="39169" y="20108"/>
                    <a:pt x="38876" y="20129"/>
                  </a:cubicBezTo>
                  <a:cubicBezTo>
                    <a:pt x="38081" y="20192"/>
                    <a:pt x="37328" y="20108"/>
                    <a:pt x="36616" y="19668"/>
                  </a:cubicBezTo>
                  <a:cubicBezTo>
                    <a:pt x="36282" y="19459"/>
                    <a:pt x="36093" y="19187"/>
                    <a:pt x="36093" y="18811"/>
                  </a:cubicBezTo>
                  <a:cubicBezTo>
                    <a:pt x="36135" y="17827"/>
                    <a:pt x="36135" y="16886"/>
                    <a:pt x="36156" y="15902"/>
                  </a:cubicBezTo>
                  <a:cubicBezTo>
                    <a:pt x="35675" y="16091"/>
                    <a:pt x="35298" y="16446"/>
                    <a:pt x="34901" y="16844"/>
                  </a:cubicBezTo>
                  <a:cubicBezTo>
                    <a:pt x="34106" y="17660"/>
                    <a:pt x="33206" y="18287"/>
                    <a:pt x="32264" y="18852"/>
                  </a:cubicBezTo>
                  <a:cubicBezTo>
                    <a:pt x="31678" y="19187"/>
                    <a:pt x="31051" y="19334"/>
                    <a:pt x="30381" y="19334"/>
                  </a:cubicBezTo>
                  <a:cubicBezTo>
                    <a:pt x="29816" y="19334"/>
                    <a:pt x="29377" y="19145"/>
                    <a:pt x="28958" y="18831"/>
                  </a:cubicBezTo>
                  <a:cubicBezTo>
                    <a:pt x="28707" y="18643"/>
                    <a:pt x="28540" y="18413"/>
                    <a:pt x="28540" y="18078"/>
                  </a:cubicBezTo>
                  <a:cubicBezTo>
                    <a:pt x="28498" y="16948"/>
                    <a:pt x="28645" y="15839"/>
                    <a:pt x="29377" y="14898"/>
                  </a:cubicBezTo>
                  <a:cubicBezTo>
                    <a:pt x="29691" y="14626"/>
                    <a:pt x="29963" y="14312"/>
                    <a:pt x="30130" y="13810"/>
                  </a:cubicBezTo>
                  <a:close/>
                  <a:moveTo>
                    <a:pt x="36784" y="41617"/>
                  </a:moveTo>
                  <a:cubicBezTo>
                    <a:pt x="36491" y="42371"/>
                    <a:pt x="35821" y="42580"/>
                    <a:pt x="35319" y="42998"/>
                  </a:cubicBezTo>
                  <a:cubicBezTo>
                    <a:pt x="35215" y="43082"/>
                    <a:pt x="35026" y="43124"/>
                    <a:pt x="34901" y="43124"/>
                  </a:cubicBezTo>
                  <a:cubicBezTo>
                    <a:pt x="34294" y="43145"/>
                    <a:pt x="33687" y="43187"/>
                    <a:pt x="33101" y="43124"/>
                  </a:cubicBezTo>
                  <a:cubicBezTo>
                    <a:pt x="32411" y="43040"/>
                    <a:pt x="31804" y="42705"/>
                    <a:pt x="31490" y="42078"/>
                  </a:cubicBezTo>
                  <a:cubicBezTo>
                    <a:pt x="31218" y="41534"/>
                    <a:pt x="31030" y="40906"/>
                    <a:pt x="30841" y="40425"/>
                  </a:cubicBezTo>
                  <a:cubicBezTo>
                    <a:pt x="29733" y="39797"/>
                    <a:pt x="28728" y="39232"/>
                    <a:pt x="27724" y="38625"/>
                  </a:cubicBezTo>
                  <a:cubicBezTo>
                    <a:pt x="27347" y="38395"/>
                    <a:pt x="26992" y="38102"/>
                    <a:pt x="26678" y="37788"/>
                  </a:cubicBezTo>
                  <a:cubicBezTo>
                    <a:pt x="25904" y="37035"/>
                    <a:pt x="25150" y="36240"/>
                    <a:pt x="24376" y="35487"/>
                  </a:cubicBezTo>
                  <a:cubicBezTo>
                    <a:pt x="24251" y="35382"/>
                    <a:pt x="24125" y="35277"/>
                    <a:pt x="23958" y="35194"/>
                  </a:cubicBezTo>
                  <a:cubicBezTo>
                    <a:pt x="23895" y="35298"/>
                    <a:pt x="23811" y="35382"/>
                    <a:pt x="23790" y="35466"/>
                  </a:cubicBezTo>
                  <a:cubicBezTo>
                    <a:pt x="23686" y="36010"/>
                    <a:pt x="23393" y="36491"/>
                    <a:pt x="23100" y="36930"/>
                  </a:cubicBezTo>
                  <a:cubicBezTo>
                    <a:pt x="22870" y="37286"/>
                    <a:pt x="22598" y="37684"/>
                    <a:pt x="22388" y="38081"/>
                  </a:cubicBezTo>
                  <a:cubicBezTo>
                    <a:pt x="21635" y="39630"/>
                    <a:pt x="20714" y="41094"/>
                    <a:pt x="19773" y="42517"/>
                  </a:cubicBezTo>
                  <a:cubicBezTo>
                    <a:pt x="19459" y="42998"/>
                    <a:pt x="19187" y="43500"/>
                    <a:pt x="19020" y="44065"/>
                  </a:cubicBezTo>
                  <a:cubicBezTo>
                    <a:pt x="18894" y="44568"/>
                    <a:pt x="18664" y="45028"/>
                    <a:pt x="18413" y="45467"/>
                  </a:cubicBezTo>
                  <a:cubicBezTo>
                    <a:pt x="18141" y="45990"/>
                    <a:pt x="17785" y="46513"/>
                    <a:pt x="17618" y="47099"/>
                  </a:cubicBezTo>
                  <a:cubicBezTo>
                    <a:pt x="17409" y="47706"/>
                    <a:pt x="17137" y="48271"/>
                    <a:pt x="16885" y="48857"/>
                  </a:cubicBezTo>
                  <a:cubicBezTo>
                    <a:pt x="16593" y="49485"/>
                    <a:pt x="16404" y="50133"/>
                    <a:pt x="16404" y="50866"/>
                  </a:cubicBezTo>
                  <a:cubicBezTo>
                    <a:pt x="16613" y="50970"/>
                    <a:pt x="16802" y="51075"/>
                    <a:pt x="16969" y="51158"/>
                  </a:cubicBezTo>
                  <a:cubicBezTo>
                    <a:pt x="18036" y="51619"/>
                    <a:pt x="19187" y="51786"/>
                    <a:pt x="20275" y="52037"/>
                  </a:cubicBezTo>
                  <a:cubicBezTo>
                    <a:pt x="20401" y="52058"/>
                    <a:pt x="20568" y="52058"/>
                    <a:pt x="20714" y="52037"/>
                  </a:cubicBezTo>
                  <a:cubicBezTo>
                    <a:pt x="21007" y="51995"/>
                    <a:pt x="21300" y="51933"/>
                    <a:pt x="21614" y="51849"/>
                  </a:cubicBezTo>
                  <a:cubicBezTo>
                    <a:pt x="21740" y="51828"/>
                    <a:pt x="21886" y="51786"/>
                    <a:pt x="21991" y="51682"/>
                  </a:cubicBezTo>
                  <a:cubicBezTo>
                    <a:pt x="22681" y="51158"/>
                    <a:pt x="23372" y="50635"/>
                    <a:pt x="24230" y="50259"/>
                  </a:cubicBezTo>
                  <a:cubicBezTo>
                    <a:pt x="24146" y="49840"/>
                    <a:pt x="24125" y="49443"/>
                    <a:pt x="23979" y="49087"/>
                  </a:cubicBezTo>
                  <a:cubicBezTo>
                    <a:pt x="23644" y="48125"/>
                    <a:pt x="23455" y="47120"/>
                    <a:pt x="23309" y="46116"/>
                  </a:cubicBezTo>
                  <a:cubicBezTo>
                    <a:pt x="23288" y="45907"/>
                    <a:pt x="23183" y="45697"/>
                    <a:pt x="23183" y="45488"/>
                  </a:cubicBezTo>
                  <a:cubicBezTo>
                    <a:pt x="23142" y="45091"/>
                    <a:pt x="22911" y="44819"/>
                    <a:pt x="22660" y="44651"/>
                  </a:cubicBezTo>
                  <a:cubicBezTo>
                    <a:pt x="22807" y="43961"/>
                    <a:pt x="22891" y="43772"/>
                    <a:pt x="23246" y="43542"/>
                  </a:cubicBezTo>
                  <a:cubicBezTo>
                    <a:pt x="24230" y="42894"/>
                    <a:pt x="25297" y="42559"/>
                    <a:pt x="26427" y="42371"/>
                  </a:cubicBezTo>
                  <a:cubicBezTo>
                    <a:pt x="26678" y="42308"/>
                    <a:pt x="26971" y="42350"/>
                    <a:pt x="27222" y="42371"/>
                  </a:cubicBezTo>
                  <a:cubicBezTo>
                    <a:pt x="27410" y="42391"/>
                    <a:pt x="27619" y="42496"/>
                    <a:pt x="27787" y="42622"/>
                  </a:cubicBezTo>
                  <a:cubicBezTo>
                    <a:pt x="28100" y="42831"/>
                    <a:pt x="28121" y="43187"/>
                    <a:pt x="28121" y="43521"/>
                  </a:cubicBezTo>
                  <a:cubicBezTo>
                    <a:pt x="28121" y="44337"/>
                    <a:pt x="28038" y="45132"/>
                    <a:pt x="28352" y="45928"/>
                  </a:cubicBezTo>
                  <a:cubicBezTo>
                    <a:pt x="28414" y="46053"/>
                    <a:pt x="28373" y="46221"/>
                    <a:pt x="28373" y="46367"/>
                  </a:cubicBezTo>
                  <a:cubicBezTo>
                    <a:pt x="28435" y="46848"/>
                    <a:pt x="28477" y="47329"/>
                    <a:pt x="28561" y="47811"/>
                  </a:cubicBezTo>
                  <a:cubicBezTo>
                    <a:pt x="28749" y="48731"/>
                    <a:pt x="28958" y="49631"/>
                    <a:pt x="29147" y="50552"/>
                  </a:cubicBezTo>
                  <a:cubicBezTo>
                    <a:pt x="29189" y="50866"/>
                    <a:pt x="29272" y="51200"/>
                    <a:pt x="29251" y="51556"/>
                  </a:cubicBezTo>
                  <a:cubicBezTo>
                    <a:pt x="29189" y="52665"/>
                    <a:pt x="29691" y="53711"/>
                    <a:pt x="29607" y="54841"/>
                  </a:cubicBezTo>
                  <a:cubicBezTo>
                    <a:pt x="29607" y="54904"/>
                    <a:pt x="29649" y="54946"/>
                    <a:pt x="29670" y="55029"/>
                  </a:cubicBezTo>
                  <a:cubicBezTo>
                    <a:pt x="29900" y="55469"/>
                    <a:pt x="29879" y="55971"/>
                    <a:pt x="29795" y="56431"/>
                  </a:cubicBezTo>
                  <a:cubicBezTo>
                    <a:pt x="29712" y="56912"/>
                    <a:pt x="29670" y="57373"/>
                    <a:pt x="29544" y="57854"/>
                  </a:cubicBezTo>
                  <a:cubicBezTo>
                    <a:pt x="29398" y="58377"/>
                    <a:pt x="29481" y="58775"/>
                    <a:pt x="29879" y="59151"/>
                  </a:cubicBezTo>
                  <a:cubicBezTo>
                    <a:pt x="30130" y="59423"/>
                    <a:pt x="30339" y="59674"/>
                    <a:pt x="30632" y="59925"/>
                  </a:cubicBezTo>
                  <a:cubicBezTo>
                    <a:pt x="30821" y="60072"/>
                    <a:pt x="31030" y="60218"/>
                    <a:pt x="31093" y="60449"/>
                  </a:cubicBezTo>
                  <a:cubicBezTo>
                    <a:pt x="31260" y="60783"/>
                    <a:pt x="31511" y="60930"/>
                    <a:pt x="31825" y="60993"/>
                  </a:cubicBezTo>
                  <a:cubicBezTo>
                    <a:pt x="31909" y="60972"/>
                    <a:pt x="31992" y="60972"/>
                    <a:pt x="32013" y="60909"/>
                  </a:cubicBezTo>
                  <a:cubicBezTo>
                    <a:pt x="32871" y="60093"/>
                    <a:pt x="33896" y="59570"/>
                    <a:pt x="35026" y="59214"/>
                  </a:cubicBezTo>
                  <a:cubicBezTo>
                    <a:pt x="35968" y="58900"/>
                    <a:pt x="36888" y="58503"/>
                    <a:pt x="37872" y="58398"/>
                  </a:cubicBezTo>
                  <a:cubicBezTo>
                    <a:pt x="38060" y="58377"/>
                    <a:pt x="38207" y="58314"/>
                    <a:pt x="38395" y="58273"/>
                  </a:cubicBezTo>
                  <a:cubicBezTo>
                    <a:pt x="39441" y="57959"/>
                    <a:pt x="40487" y="57708"/>
                    <a:pt x="41554" y="57582"/>
                  </a:cubicBezTo>
                  <a:cubicBezTo>
                    <a:pt x="43186" y="57394"/>
                    <a:pt x="44777" y="57164"/>
                    <a:pt x="46430" y="57226"/>
                  </a:cubicBezTo>
                  <a:cubicBezTo>
                    <a:pt x="46995" y="57247"/>
                    <a:pt x="47580" y="57226"/>
                    <a:pt x="48145" y="57226"/>
                  </a:cubicBezTo>
                  <a:cubicBezTo>
                    <a:pt x="48313" y="57226"/>
                    <a:pt x="48501" y="57164"/>
                    <a:pt x="48668" y="57122"/>
                  </a:cubicBezTo>
                  <a:cubicBezTo>
                    <a:pt x="48752" y="56599"/>
                    <a:pt x="48752" y="56159"/>
                    <a:pt x="48710" y="55594"/>
                  </a:cubicBezTo>
                  <a:cubicBezTo>
                    <a:pt x="48313" y="55762"/>
                    <a:pt x="48145" y="56034"/>
                    <a:pt x="47978" y="56327"/>
                  </a:cubicBezTo>
                  <a:cubicBezTo>
                    <a:pt x="47811" y="56536"/>
                    <a:pt x="47643" y="56745"/>
                    <a:pt x="47434" y="56912"/>
                  </a:cubicBezTo>
                  <a:cubicBezTo>
                    <a:pt x="47350" y="56954"/>
                    <a:pt x="47141" y="56933"/>
                    <a:pt x="46995" y="56850"/>
                  </a:cubicBezTo>
                  <a:cubicBezTo>
                    <a:pt x="46848" y="56745"/>
                    <a:pt x="46764" y="56557"/>
                    <a:pt x="46848" y="56389"/>
                  </a:cubicBezTo>
                  <a:cubicBezTo>
                    <a:pt x="46911" y="56285"/>
                    <a:pt x="46974" y="56180"/>
                    <a:pt x="47036" y="56076"/>
                  </a:cubicBezTo>
                  <a:cubicBezTo>
                    <a:pt x="47246" y="55762"/>
                    <a:pt x="47434" y="55427"/>
                    <a:pt x="47664" y="55050"/>
                  </a:cubicBezTo>
                  <a:cubicBezTo>
                    <a:pt x="47246" y="55260"/>
                    <a:pt x="46911" y="55427"/>
                    <a:pt x="46555" y="55573"/>
                  </a:cubicBezTo>
                  <a:cubicBezTo>
                    <a:pt x="46367" y="55657"/>
                    <a:pt x="46199" y="55594"/>
                    <a:pt x="46053" y="55469"/>
                  </a:cubicBezTo>
                  <a:cubicBezTo>
                    <a:pt x="45927" y="55343"/>
                    <a:pt x="45927" y="55050"/>
                    <a:pt x="46095" y="54904"/>
                  </a:cubicBezTo>
                  <a:cubicBezTo>
                    <a:pt x="46220" y="54757"/>
                    <a:pt x="46346" y="54653"/>
                    <a:pt x="46513" y="54548"/>
                  </a:cubicBezTo>
                  <a:cubicBezTo>
                    <a:pt x="46995" y="54276"/>
                    <a:pt x="47518" y="54025"/>
                    <a:pt x="48020" y="53753"/>
                  </a:cubicBezTo>
                  <a:cubicBezTo>
                    <a:pt x="48145" y="53690"/>
                    <a:pt x="48250" y="53586"/>
                    <a:pt x="48438" y="53481"/>
                  </a:cubicBezTo>
                  <a:cubicBezTo>
                    <a:pt x="48124" y="53272"/>
                    <a:pt x="47852" y="53355"/>
                    <a:pt x="47601" y="53376"/>
                  </a:cubicBezTo>
                  <a:cubicBezTo>
                    <a:pt x="46513" y="53544"/>
                    <a:pt x="45404" y="53753"/>
                    <a:pt x="44379" y="54171"/>
                  </a:cubicBezTo>
                  <a:cubicBezTo>
                    <a:pt x="44295" y="54213"/>
                    <a:pt x="44128" y="54234"/>
                    <a:pt x="44044" y="54213"/>
                  </a:cubicBezTo>
                  <a:cubicBezTo>
                    <a:pt x="43919" y="54171"/>
                    <a:pt x="43793" y="54067"/>
                    <a:pt x="43730" y="53920"/>
                  </a:cubicBezTo>
                  <a:cubicBezTo>
                    <a:pt x="43710" y="53858"/>
                    <a:pt x="43793" y="53669"/>
                    <a:pt x="43856" y="53648"/>
                  </a:cubicBezTo>
                  <a:cubicBezTo>
                    <a:pt x="44107" y="53481"/>
                    <a:pt x="44337" y="53355"/>
                    <a:pt x="44567" y="53272"/>
                  </a:cubicBezTo>
                  <a:cubicBezTo>
                    <a:pt x="45342" y="53083"/>
                    <a:pt x="46095" y="52937"/>
                    <a:pt x="46848" y="52770"/>
                  </a:cubicBezTo>
                  <a:cubicBezTo>
                    <a:pt x="47120" y="52728"/>
                    <a:pt x="47371" y="52644"/>
                    <a:pt x="47685" y="52560"/>
                  </a:cubicBezTo>
                  <a:cubicBezTo>
                    <a:pt x="47267" y="51912"/>
                    <a:pt x="47287" y="51221"/>
                    <a:pt x="47225" y="50552"/>
                  </a:cubicBezTo>
                  <a:cubicBezTo>
                    <a:pt x="47225" y="50468"/>
                    <a:pt x="47162" y="50363"/>
                    <a:pt x="47162" y="50301"/>
                  </a:cubicBezTo>
                  <a:cubicBezTo>
                    <a:pt x="46764" y="48355"/>
                    <a:pt x="46325" y="46388"/>
                    <a:pt x="45802" y="44484"/>
                  </a:cubicBezTo>
                  <a:cubicBezTo>
                    <a:pt x="45718" y="44191"/>
                    <a:pt x="45614" y="43919"/>
                    <a:pt x="45488" y="43647"/>
                  </a:cubicBezTo>
                  <a:cubicBezTo>
                    <a:pt x="45258" y="43145"/>
                    <a:pt x="45070" y="42663"/>
                    <a:pt x="44944" y="42140"/>
                  </a:cubicBezTo>
                  <a:cubicBezTo>
                    <a:pt x="44818" y="41575"/>
                    <a:pt x="44630" y="41031"/>
                    <a:pt x="44316" y="40508"/>
                  </a:cubicBezTo>
                  <a:cubicBezTo>
                    <a:pt x="43479" y="40780"/>
                    <a:pt x="42684" y="41052"/>
                    <a:pt x="41889" y="41241"/>
                  </a:cubicBezTo>
                  <a:cubicBezTo>
                    <a:pt x="41052" y="41450"/>
                    <a:pt x="40173" y="41638"/>
                    <a:pt x="39316" y="41722"/>
                  </a:cubicBezTo>
                  <a:cubicBezTo>
                    <a:pt x="38541" y="41659"/>
                    <a:pt x="37704" y="41617"/>
                    <a:pt x="36784" y="41617"/>
                  </a:cubicBezTo>
                  <a:close/>
                  <a:moveTo>
                    <a:pt x="28665" y="61034"/>
                  </a:moveTo>
                  <a:cubicBezTo>
                    <a:pt x="28393" y="60721"/>
                    <a:pt x="28142" y="60386"/>
                    <a:pt x="27828" y="60156"/>
                  </a:cubicBezTo>
                  <a:cubicBezTo>
                    <a:pt x="27473" y="59842"/>
                    <a:pt x="27075" y="59570"/>
                    <a:pt x="26845" y="59151"/>
                  </a:cubicBezTo>
                  <a:cubicBezTo>
                    <a:pt x="26720" y="58921"/>
                    <a:pt x="26448" y="58817"/>
                    <a:pt x="26196" y="58712"/>
                  </a:cubicBezTo>
                  <a:cubicBezTo>
                    <a:pt x="25820" y="58586"/>
                    <a:pt x="25485" y="58419"/>
                    <a:pt x="25192" y="58105"/>
                  </a:cubicBezTo>
                  <a:cubicBezTo>
                    <a:pt x="25004" y="57938"/>
                    <a:pt x="24753" y="57833"/>
                    <a:pt x="24523" y="57666"/>
                  </a:cubicBezTo>
                  <a:cubicBezTo>
                    <a:pt x="24313" y="57540"/>
                    <a:pt x="24062" y="57456"/>
                    <a:pt x="23895" y="57310"/>
                  </a:cubicBezTo>
                  <a:cubicBezTo>
                    <a:pt x="23518" y="56933"/>
                    <a:pt x="23100" y="56808"/>
                    <a:pt x="22598" y="56682"/>
                  </a:cubicBezTo>
                  <a:cubicBezTo>
                    <a:pt x="21489" y="56389"/>
                    <a:pt x="20296" y="56159"/>
                    <a:pt x="19229" y="55678"/>
                  </a:cubicBezTo>
                  <a:cubicBezTo>
                    <a:pt x="18999" y="55573"/>
                    <a:pt x="18706" y="55573"/>
                    <a:pt x="18455" y="55573"/>
                  </a:cubicBezTo>
                  <a:lnTo>
                    <a:pt x="13287" y="55573"/>
                  </a:lnTo>
                  <a:cubicBezTo>
                    <a:pt x="13035" y="55573"/>
                    <a:pt x="12743" y="55594"/>
                    <a:pt x="12491" y="55636"/>
                  </a:cubicBezTo>
                  <a:cubicBezTo>
                    <a:pt x="11466" y="55783"/>
                    <a:pt x="10462" y="55992"/>
                    <a:pt x="9458" y="56159"/>
                  </a:cubicBezTo>
                  <a:cubicBezTo>
                    <a:pt x="8035" y="56327"/>
                    <a:pt x="6758" y="56933"/>
                    <a:pt x="5419" y="57456"/>
                  </a:cubicBezTo>
                  <a:cubicBezTo>
                    <a:pt x="5273" y="58168"/>
                    <a:pt x="5001" y="58796"/>
                    <a:pt x="4561" y="59340"/>
                  </a:cubicBezTo>
                  <a:cubicBezTo>
                    <a:pt x="3871" y="60177"/>
                    <a:pt x="3411" y="61181"/>
                    <a:pt x="2825" y="62081"/>
                  </a:cubicBezTo>
                  <a:cubicBezTo>
                    <a:pt x="2406" y="62771"/>
                    <a:pt x="2239" y="63503"/>
                    <a:pt x="1988" y="64340"/>
                  </a:cubicBezTo>
                  <a:cubicBezTo>
                    <a:pt x="2260" y="64257"/>
                    <a:pt x="2490" y="64257"/>
                    <a:pt x="2657" y="64152"/>
                  </a:cubicBezTo>
                  <a:cubicBezTo>
                    <a:pt x="3243" y="63713"/>
                    <a:pt x="3955" y="63545"/>
                    <a:pt x="4666" y="63420"/>
                  </a:cubicBezTo>
                  <a:cubicBezTo>
                    <a:pt x="5064" y="63336"/>
                    <a:pt x="5419" y="63210"/>
                    <a:pt x="5796" y="63106"/>
                  </a:cubicBezTo>
                  <a:cubicBezTo>
                    <a:pt x="6800" y="62792"/>
                    <a:pt x="7805" y="62499"/>
                    <a:pt x="8851" y="62353"/>
                  </a:cubicBezTo>
                  <a:cubicBezTo>
                    <a:pt x="9499" y="62248"/>
                    <a:pt x="10148" y="62122"/>
                    <a:pt x="10818" y="62039"/>
                  </a:cubicBezTo>
                  <a:cubicBezTo>
                    <a:pt x="11864" y="61871"/>
                    <a:pt x="12910" y="61746"/>
                    <a:pt x="13956" y="61746"/>
                  </a:cubicBezTo>
                  <a:cubicBezTo>
                    <a:pt x="15797" y="61767"/>
                    <a:pt x="17681" y="61767"/>
                    <a:pt x="19543" y="61746"/>
                  </a:cubicBezTo>
                  <a:cubicBezTo>
                    <a:pt x="20547" y="61746"/>
                    <a:pt x="21530" y="61809"/>
                    <a:pt x="22493" y="61976"/>
                  </a:cubicBezTo>
                  <a:cubicBezTo>
                    <a:pt x="22744" y="62039"/>
                    <a:pt x="22974" y="62081"/>
                    <a:pt x="23204" y="62122"/>
                  </a:cubicBezTo>
                  <a:cubicBezTo>
                    <a:pt x="25987" y="62562"/>
                    <a:pt x="28728" y="63022"/>
                    <a:pt x="31427" y="63901"/>
                  </a:cubicBezTo>
                  <a:cubicBezTo>
                    <a:pt x="31553" y="63943"/>
                    <a:pt x="31699" y="63922"/>
                    <a:pt x="31867" y="63922"/>
                  </a:cubicBezTo>
                  <a:cubicBezTo>
                    <a:pt x="31365" y="62646"/>
                    <a:pt x="31030" y="61348"/>
                    <a:pt x="29753" y="60658"/>
                  </a:cubicBezTo>
                  <a:cubicBezTo>
                    <a:pt x="29481" y="60930"/>
                    <a:pt x="29126" y="61034"/>
                    <a:pt x="28665" y="61034"/>
                  </a:cubicBezTo>
                  <a:close/>
                  <a:moveTo>
                    <a:pt x="45195" y="40090"/>
                  </a:moveTo>
                  <a:cubicBezTo>
                    <a:pt x="45258" y="40257"/>
                    <a:pt x="45300" y="40404"/>
                    <a:pt x="45362" y="40529"/>
                  </a:cubicBezTo>
                  <a:cubicBezTo>
                    <a:pt x="45572" y="41115"/>
                    <a:pt x="45760" y="41659"/>
                    <a:pt x="45948" y="42245"/>
                  </a:cubicBezTo>
                  <a:cubicBezTo>
                    <a:pt x="46011" y="42391"/>
                    <a:pt x="46053" y="42580"/>
                    <a:pt x="46137" y="42726"/>
                  </a:cubicBezTo>
                  <a:cubicBezTo>
                    <a:pt x="46597" y="43459"/>
                    <a:pt x="46806" y="44275"/>
                    <a:pt x="46995" y="45091"/>
                  </a:cubicBezTo>
                  <a:cubicBezTo>
                    <a:pt x="47371" y="46513"/>
                    <a:pt x="47706" y="47936"/>
                    <a:pt x="48041" y="49380"/>
                  </a:cubicBezTo>
                  <a:cubicBezTo>
                    <a:pt x="48187" y="49945"/>
                    <a:pt x="48229" y="50552"/>
                    <a:pt x="48250" y="51158"/>
                  </a:cubicBezTo>
                  <a:cubicBezTo>
                    <a:pt x="48313" y="51975"/>
                    <a:pt x="48731" y="52623"/>
                    <a:pt x="49547" y="52937"/>
                  </a:cubicBezTo>
                  <a:cubicBezTo>
                    <a:pt x="49694" y="52979"/>
                    <a:pt x="49903" y="53042"/>
                    <a:pt x="50070" y="52958"/>
                  </a:cubicBezTo>
                  <a:cubicBezTo>
                    <a:pt x="50761" y="52707"/>
                    <a:pt x="51472" y="52498"/>
                    <a:pt x="52163" y="52121"/>
                  </a:cubicBezTo>
                  <a:cubicBezTo>
                    <a:pt x="53000" y="51682"/>
                    <a:pt x="53795" y="51138"/>
                    <a:pt x="54611" y="50614"/>
                  </a:cubicBezTo>
                  <a:cubicBezTo>
                    <a:pt x="55887" y="49778"/>
                    <a:pt x="57142" y="48878"/>
                    <a:pt x="58189" y="47748"/>
                  </a:cubicBezTo>
                  <a:cubicBezTo>
                    <a:pt x="59214" y="46660"/>
                    <a:pt x="59067" y="45404"/>
                    <a:pt x="57958" y="44568"/>
                  </a:cubicBezTo>
                  <a:cubicBezTo>
                    <a:pt x="57896" y="44505"/>
                    <a:pt x="57812" y="44463"/>
                    <a:pt x="57749" y="44400"/>
                  </a:cubicBezTo>
                  <a:cubicBezTo>
                    <a:pt x="56368" y="43396"/>
                    <a:pt x="54820" y="42622"/>
                    <a:pt x="53355" y="41743"/>
                  </a:cubicBezTo>
                  <a:cubicBezTo>
                    <a:pt x="53251" y="41680"/>
                    <a:pt x="53146" y="41638"/>
                    <a:pt x="53021" y="41575"/>
                  </a:cubicBezTo>
                  <a:cubicBezTo>
                    <a:pt x="52100" y="41262"/>
                    <a:pt x="51263" y="40801"/>
                    <a:pt x="50426" y="40299"/>
                  </a:cubicBezTo>
                  <a:cubicBezTo>
                    <a:pt x="49861" y="39964"/>
                    <a:pt x="49254" y="39692"/>
                    <a:pt x="48627" y="39462"/>
                  </a:cubicBezTo>
                  <a:cubicBezTo>
                    <a:pt x="48229" y="39337"/>
                    <a:pt x="47873" y="39127"/>
                    <a:pt x="47455" y="38939"/>
                  </a:cubicBezTo>
                  <a:cubicBezTo>
                    <a:pt x="46743" y="39378"/>
                    <a:pt x="45927" y="39630"/>
                    <a:pt x="45195" y="40090"/>
                  </a:cubicBezTo>
                  <a:close/>
                  <a:moveTo>
                    <a:pt x="33750" y="65198"/>
                  </a:moveTo>
                  <a:cubicBezTo>
                    <a:pt x="33896" y="65198"/>
                    <a:pt x="34001" y="65219"/>
                    <a:pt x="34085" y="65198"/>
                  </a:cubicBezTo>
                  <a:cubicBezTo>
                    <a:pt x="34922" y="64968"/>
                    <a:pt x="35759" y="64696"/>
                    <a:pt x="36533" y="64278"/>
                  </a:cubicBezTo>
                  <a:cubicBezTo>
                    <a:pt x="36888" y="64110"/>
                    <a:pt x="37244" y="63964"/>
                    <a:pt x="37621" y="63838"/>
                  </a:cubicBezTo>
                  <a:cubicBezTo>
                    <a:pt x="39316" y="63231"/>
                    <a:pt x="41094" y="62897"/>
                    <a:pt x="42893" y="62687"/>
                  </a:cubicBezTo>
                  <a:cubicBezTo>
                    <a:pt x="43835" y="62583"/>
                    <a:pt x="44839" y="62562"/>
                    <a:pt x="45781" y="62583"/>
                  </a:cubicBezTo>
                  <a:cubicBezTo>
                    <a:pt x="47392" y="62583"/>
                    <a:pt x="49024" y="62478"/>
                    <a:pt x="50635" y="62687"/>
                  </a:cubicBezTo>
                  <a:cubicBezTo>
                    <a:pt x="51221" y="62771"/>
                    <a:pt x="51765" y="62813"/>
                    <a:pt x="52351" y="62897"/>
                  </a:cubicBezTo>
                  <a:cubicBezTo>
                    <a:pt x="54297" y="63106"/>
                    <a:pt x="56222" y="63441"/>
                    <a:pt x="58042" y="64173"/>
                  </a:cubicBezTo>
                  <a:cubicBezTo>
                    <a:pt x="58314" y="64278"/>
                    <a:pt x="58586" y="64361"/>
                    <a:pt x="58942" y="64466"/>
                  </a:cubicBezTo>
                  <a:cubicBezTo>
                    <a:pt x="58942" y="64319"/>
                    <a:pt x="58942" y="64215"/>
                    <a:pt x="58900" y="64152"/>
                  </a:cubicBezTo>
                  <a:cubicBezTo>
                    <a:pt x="58649" y="63713"/>
                    <a:pt x="58377" y="63273"/>
                    <a:pt x="58105" y="62855"/>
                  </a:cubicBezTo>
                  <a:cubicBezTo>
                    <a:pt x="57603" y="62081"/>
                    <a:pt x="57059" y="61390"/>
                    <a:pt x="56578" y="60595"/>
                  </a:cubicBezTo>
                  <a:cubicBezTo>
                    <a:pt x="56368" y="60260"/>
                    <a:pt x="56138" y="60051"/>
                    <a:pt x="55803" y="59925"/>
                  </a:cubicBezTo>
                  <a:cubicBezTo>
                    <a:pt x="54862" y="59549"/>
                    <a:pt x="53899" y="59130"/>
                    <a:pt x="52937" y="58796"/>
                  </a:cubicBezTo>
                  <a:cubicBezTo>
                    <a:pt x="51681" y="58356"/>
                    <a:pt x="50384" y="58084"/>
                    <a:pt x="49045" y="58063"/>
                  </a:cubicBezTo>
                  <a:cubicBezTo>
                    <a:pt x="47057" y="58042"/>
                    <a:pt x="45070" y="57938"/>
                    <a:pt x="43082" y="58210"/>
                  </a:cubicBezTo>
                  <a:cubicBezTo>
                    <a:pt x="41701" y="58419"/>
                    <a:pt x="40257" y="58503"/>
                    <a:pt x="38897" y="58942"/>
                  </a:cubicBezTo>
                  <a:cubicBezTo>
                    <a:pt x="38541" y="59089"/>
                    <a:pt x="38144" y="59151"/>
                    <a:pt x="37746" y="59214"/>
                  </a:cubicBezTo>
                  <a:cubicBezTo>
                    <a:pt x="37014" y="59298"/>
                    <a:pt x="36344" y="59528"/>
                    <a:pt x="35675" y="59821"/>
                  </a:cubicBezTo>
                  <a:cubicBezTo>
                    <a:pt x="35319" y="59967"/>
                    <a:pt x="34943" y="60135"/>
                    <a:pt x="34587" y="60239"/>
                  </a:cubicBezTo>
                  <a:cubicBezTo>
                    <a:pt x="33938" y="60407"/>
                    <a:pt x="33415" y="60825"/>
                    <a:pt x="32850" y="61181"/>
                  </a:cubicBezTo>
                  <a:cubicBezTo>
                    <a:pt x="32494" y="61411"/>
                    <a:pt x="32327" y="61746"/>
                    <a:pt x="32390" y="62164"/>
                  </a:cubicBezTo>
                  <a:cubicBezTo>
                    <a:pt x="32432" y="62541"/>
                    <a:pt x="32515" y="62876"/>
                    <a:pt x="32641" y="63210"/>
                  </a:cubicBezTo>
                  <a:cubicBezTo>
                    <a:pt x="32829" y="63650"/>
                    <a:pt x="33038" y="64110"/>
                    <a:pt x="33248" y="64529"/>
                  </a:cubicBezTo>
                  <a:cubicBezTo>
                    <a:pt x="33394" y="64738"/>
                    <a:pt x="33582" y="64968"/>
                    <a:pt x="33750" y="65198"/>
                  </a:cubicBezTo>
                  <a:close/>
                  <a:moveTo>
                    <a:pt x="15484" y="49945"/>
                  </a:moveTo>
                  <a:cubicBezTo>
                    <a:pt x="15546" y="49798"/>
                    <a:pt x="15630" y="49610"/>
                    <a:pt x="15672" y="49464"/>
                  </a:cubicBezTo>
                  <a:cubicBezTo>
                    <a:pt x="15839" y="48836"/>
                    <a:pt x="15986" y="48166"/>
                    <a:pt x="16153" y="47539"/>
                  </a:cubicBezTo>
                  <a:cubicBezTo>
                    <a:pt x="16362" y="46785"/>
                    <a:pt x="16697" y="46074"/>
                    <a:pt x="17116" y="45425"/>
                  </a:cubicBezTo>
                  <a:cubicBezTo>
                    <a:pt x="17534" y="44714"/>
                    <a:pt x="17932" y="44024"/>
                    <a:pt x="18141" y="43228"/>
                  </a:cubicBezTo>
                  <a:cubicBezTo>
                    <a:pt x="18204" y="42915"/>
                    <a:pt x="18371" y="42601"/>
                    <a:pt x="18559" y="42350"/>
                  </a:cubicBezTo>
                  <a:cubicBezTo>
                    <a:pt x="20024" y="40257"/>
                    <a:pt x="21133" y="37914"/>
                    <a:pt x="22598" y="35821"/>
                  </a:cubicBezTo>
                  <a:cubicBezTo>
                    <a:pt x="22786" y="35570"/>
                    <a:pt x="22932" y="35277"/>
                    <a:pt x="22932" y="34859"/>
                  </a:cubicBezTo>
                  <a:cubicBezTo>
                    <a:pt x="22619" y="34964"/>
                    <a:pt x="22388" y="35047"/>
                    <a:pt x="22158" y="35152"/>
                  </a:cubicBezTo>
                  <a:cubicBezTo>
                    <a:pt x="20233" y="36031"/>
                    <a:pt x="18434" y="37223"/>
                    <a:pt x="16634" y="38374"/>
                  </a:cubicBezTo>
                  <a:cubicBezTo>
                    <a:pt x="16593" y="38395"/>
                    <a:pt x="16530" y="38437"/>
                    <a:pt x="16509" y="38479"/>
                  </a:cubicBezTo>
                  <a:cubicBezTo>
                    <a:pt x="15588" y="39169"/>
                    <a:pt x="14730" y="39902"/>
                    <a:pt x="13789" y="40571"/>
                  </a:cubicBezTo>
                  <a:cubicBezTo>
                    <a:pt x="12868" y="41220"/>
                    <a:pt x="12094" y="41994"/>
                    <a:pt x="11424" y="42894"/>
                  </a:cubicBezTo>
                  <a:cubicBezTo>
                    <a:pt x="10839" y="43731"/>
                    <a:pt x="10629" y="44484"/>
                    <a:pt x="11299" y="45446"/>
                  </a:cubicBezTo>
                  <a:cubicBezTo>
                    <a:pt x="11885" y="46262"/>
                    <a:pt x="12408" y="47099"/>
                    <a:pt x="12973" y="47915"/>
                  </a:cubicBezTo>
                  <a:cubicBezTo>
                    <a:pt x="13496" y="48648"/>
                    <a:pt x="14521" y="49464"/>
                    <a:pt x="15484" y="49945"/>
                  </a:cubicBezTo>
                  <a:close/>
                  <a:moveTo>
                    <a:pt x="23686" y="44275"/>
                  </a:moveTo>
                  <a:cubicBezTo>
                    <a:pt x="24041" y="46137"/>
                    <a:pt x="24418" y="47957"/>
                    <a:pt x="25087" y="49736"/>
                  </a:cubicBezTo>
                  <a:cubicBezTo>
                    <a:pt x="25276" y="49715"/>
                    <a:pt x="25464" y="49652"/>
                    <a:pt x="25611" y="49631"/>
                  </a:cubicBezTo>
                  <a:cubicBezTo>
                    <a:pt x="25799" y="49610"/>
                    <a:pt x="26008" y="49694"/>
                    <a:pt x="26029" y="49903"/>
                  </a:cubicBezTo>
                  <a:cubicBezTo>
                    <a:pt x="26050" y="50029"/>
                    <a:pt x="26008" y="50217"/>
                    <a:pt x="25904" y="50301"/>
                  </a:cubicBezTo>
                  <a:cubicBezTo>
                    <a:pt x="25694" y="50510"/>
                    <a:pt x="25464" y="50677"/>
                    <a:pt x="25213" y="50866"/>
                  </a:cubicBezTo>
                  <a:cubicBezTo>
                    <a:pt x="25318" y="51619"/>
                    <a:pt x="25360" y="52330"/>
                    <a:pt x="25611" y="53021"/>
                  </a:cubicBezTo>
                  <a:cubicBezTo>
                    <a:pt x="26029" y="54171"/>
                    <a:pt x="26301" y="55343"/>
                    <a:pt x="26322" y="56599"/>
                  </a:cubicBezTo>
                  <a:cubicBezTo>
                    <a:pt x="26992" y="56431"/>
                    <a:pt x="27598" y="56180"/>
                    <a:pt x="28289" y="56117"/>
                  </a:cubicBezTo>
                  <a:cubicBezTo>
                    <a:pt x="28456" y="56117"/>
                    <a:pt x="28645" y="55950"/>
                    <a:pt x="28854" y="55804"/>
                  </a:cubicBezTo>
                  <a:cubicBezTo>
                    <a:pt x="28770" y="55448"/>
                    <a:pt x="28624" y="55071"/>
                    <a:pt x="28624" y="54736"/>
                  </a:cubicBezTo>
                  <a:cubicBezTo>
                    <a:pt x="28624" y="53983"/>
                    <a:pt x="28561" y="53251"/>
                    <a:pt x="28393" y="52519"/>
                  </a:cubicBezTo>
                  <a:cubicBezTo>
                    <a:pt x="28352" y="52372"/>
                    <a:pt x="28352" y="52226"/>
                    <a:pt x="28352" y="52058"/>
                  </a:cubicBezTo>
                  <a:cubicBezTo>
                    <a:pt x="28414" y="51326"/>
                    <a:pt x="28247" y="50635"/>
                    <a:pt x="28121" y="49924"/>
                  </a:cubicBezTo>
                  <a:cubicBezTo>
                    <a:pt x="27912" y="48689"/>
                    <a:pt x="27515" y="47476"/>
                    <a:pt x="27598" y="46179"/>
                  </a:cubicBezTo>
                  <a:cubicBezTo>
                    <a:pt x="27598" y="45990"/>
                    <a:pt x="27556" y="45823"/>
                    <a:pt x="27494" y="45656"/>
                  </a:cubicBezTo>
                  <a:cubicBezTo>
                    <a:pt x="27347" y="45258"/>
                    <a:pt x="27347" y="44840"/>
                    <a:pt x="27347" y="44400"/>
                  </a:cubicBezTo>
                  <a:lnTo>
                    <a:pt x="27347" y="43584"/>
                  </a:lnTo>
                  <a:cubicBezTo>
                    <a:pt x="27305" y="43208"/>
                    <a:pt x="27180" y="43061"/>
                    <a:pt x="26761" y="43061"/>
                  </a:cubicBezTo>
                  <a:cubicBezTo>
                    <a:pt x="26510" y="43061"/>
                    <a:pt x="26238" y="43124"/>
                    <a:pt x="25987" y="43166"/>
                  </a:cubicBezTo>
                  <a:cubicBezTo>
                    <a:pt x="25820" y="43208"/>
                    <a:pt x="25694" y="43270"/>
                    <a:pt x="25569" y="43312"/>
                  </a:cubicBezTo>
                  <a:cubicBezTo>
                    <a:pt x="24836" y="43375"/>
                    <a:pt x="24271" y="43710"/>
                    <a:pt x="23686" y="44275"/>
                  </a:cubicBezTo>
                  <a:close/>
                  <a:moveTo>
                    <a:pt x="25067" y="54276"/>
                  </a:moveTo>
                  <a:cubicBezTo>
                    <a:pt x="24313" y="54485"/>
                    <a:pt x="23853" y="54485"/>
                    <a:pt x="23309" y="54171"/>
                  </a:cubicBezTo>
                  <a:cubicBezTo>
                    <a:pt x="22702" y="53816"/>
                    <a:pt x="22137" y="53439"/>
                    <a:pt x="21572" y="53042"/>
                  </a:cubicBezTo>
                  <a:cubicBezTo>
                    <a:pt x="21321" y="52853"/>
                    <a:pt x="21049" y="52770"/>
                    <a:pt x="20735" y="52832"/>
                  </a:cubicBezTo>
                  <a:cubicBezTo>
                    <a:pt x="20484" y="52874"/>
                    <a:pt x="20191" y="52916"/>
                    <a:pt x="19940" y="52853"/>
                  </a:cubicBezTo>
                  <a:cubicBezTo>
                    <a:pt x="18810" y="52623"/>
                    <a:pt x="17681" y="52456"/>
                    <a:pt x="16634" y="51995"/>
                  </a:cubicBezTo>
                  <a:cubicBezTo>
                    <a:pt x="16446" y="51912"/>
                    <a:pt x="16237" y="51891"/>
                    <a:pt x="16090" y="51828"/>
                  </a:cubicBezTo>
                  <a:cubicBezTo>
                    <a:pt x="15651" y="52309"/>
                    <a:pt x="15881" y="52937"/>
                    <a:pt x="15504" y="53376"/>
                  </a:cubicBezTo>
                  <a:lnTo>
                    <a:pt x="15504" y="54653"/>
                  </a:lnTo>
                  <a:cubicBezTo>
                    <a:pt x="15714" y="54695"/>
                    <a:pt x="15902" y="54715"/>
                    <a:pt x="16111" y="54715"/>
                  </a:cubicBezTo>
                  <a:lnTo>
                    <a:pt x="18643" y="54715"/>
                  </a:lnTo>
                  <a:cubicBezTo>
                    <a:pt x="18936" y="54715"/>
                    <a:pt x="19250" y="54736"/>
                    <a:pt x="19543" y="54841"/>
                  </a:cubicBezTo>
                  <a:cubicBezTo>
                    <a:pt x="20694" y="55301"/>
                    <a:pt x="21886" y="55573"/>
                    <a:pt x="23100" y="55866"/>
                  </a:cubicBezTo>
                  <a:cubicBezTo>
                    <a:pt x="23602" y="55992"/>
                    <a:pt x="24062" y="56117"/>
                    <a:pt x="24439" y="56536"/>
                  </a:cubicBezTo>
                  <a:cubicBezTo>
                    <a:pt x="24774" y="56912"/>
                    <a:pt x="25025" y="56954"/>
                    <a:pt x="25548" y="56975"/>
                  </a:cubicBezTo>
                  <a:cubicBezTo>
                    <a:pt x="25485" y="56306"/>
                    <a:pt x="25297" y="55657"/>
                    <a:pt x="25234" y="54967"/>
                  </a:cubicBezTo>
                  <a:cubicBezTo>
                    <a:pt x="25192" y="54715"/>
                    <a:pt x="25108" y="54506"/>
                    <a:pt x="25067" y="54276"/>
                  </a:cubicBezTo>
                  <a:close/>
                  <a:moveTo>
                    <a:pt x="20714" y="22953"/>
                  </a:moveTo>
                  <a:cubicBezTo>
                    <a:pt x="20777" y="22640"/>
                    <a:pt x="20798" y="22409"/>
                    <a:pt x="20840" y="22158"/>
                  </a:cubicBezTo>
                  <a:cubicBezTo>
                    <a:pt x="20924" y="21886"/>
                    <a:pt x="21007" y="21635"/>
                    <a:pt x="21112" y="21384"/>
                  </a:cubicBezTo>
                  <a:cubicBezTo>
                    <a:pt x="21468" y="20589"/>
                    <a:pt x="21510" y="19710"/>
                    <a:pt x="21447" y="18852"/>
                  </a:cubicBezTo>
                  <a:cubicBezTo>
                    <a:pt x="21405" y="18246"/>
                    <a:pt x="21007" y="17869"/>
                    <a:pt x="20401" y="17869"/>
                  </a:cubicBezTo>
                  <a:cubicBezTo>
                    <a:pt x="20170" y="17869"/>
                    <a:pt x="19940" y="17869"/>
                    <a:pt x="19689" y="17890"/>
                  </a:cubicBezTo>
                  <a:cubicBezTo>
                    <a:pt x="19438" y="17911"/>
                    <a:pt x="19208" y="18078"/>
                    <a:pt x="19208" y="18308"/>
                  </a:cubicBezTo>
                  <a:cubicBezTo>
                    <a:pt x="19166" y="19166"/>
                    <a:pt x="19020" y="20066"/>
                    <a:pt x="19438" y="20861"/>
                  </a:cubicBezTo>
                  <a:cubicBezTo>
                    <a:pt x="19752" y="21489"/>
                    <a:pt x="20150" y="22117"/>
                    <a:pt x="20505" y="22723"/>
                  </a:cubicBezTo>
                  <a:cubicBezTo>
                    <a:pt x="20568" y="22786"/>
                    <a:pt x="20610" y="22828"/>
                    <a:pt x="20714" y="22953"/>
                  </a:cubicBezTo>
                  <a:close/>
                  <a:moveTo>
                    <a:pt x="54088" y="33771"/>
                  </a:moveTo>
                  <a:cubicBezTo>
                    <a:pt x="54485" y="33792"/>
                    <a:pt x="54778" y="33792"/>
                    <a:pt x="55071" y="33792"/>
                  </a:cubicBezTo>
                  <a:cubicBezTo>
                    <a:pt x="56368" y="33792"/>
                    <a:pt x="57331" y="33080"/>
                    <a:pt x="58147" y="32160"/>
                  </a:cubicBezTo>
                  <a:cubicBezTo>
                    <a:pt x="58544" y="31720"/>
                    <a:pt x="58210" y="30884"/>
                    <a:pt x="57624" y="30863"/>
                  </a:cubicBezTo>
                  <a:cubicBezTo>
                    <a:pt x="56954" y="30842"/>
                    <a:pt x="56243" y="30758"/>
                    <a:pt x="55510" y="30863"/>
                  </a:cubicBezTo>
                  <a:cubicBezTo>
                    <a:pt x="55071" y="31804"/>
                    <a:pt x="54611" y="32746"/>
                    <a:pt x="54088" y="33771"/>
                  </a:cubicBezTo>
                  <a:close/>
                  <a:moveTo>
                    <a:pt x="35738" y="41555"/>
                  </a:moveTo>
                  <a:cubicBezTo>
                    <a:pt x="34482" y="41324"/>
                    <a:pt x="33310" y="41073"/>
                    <a:pt x="32160" y="40864"/>
                  </a:cubicBezTo>
                  <a:cubicBezTo>
                    <a:pt x="32097" y="41596"/>
                    <a:pt x="32432" y="41994"/>
                    <a:pt x="33059" y="42182"/>
                  </a:cubicBezTo>
                  <a:cubicBezTo>
                    <a:pt x="33206" y="42224"/>
                    <a:pt x="33352" y="42224"/>
                    <a:pt x="33520" y="42224"/>
                  </a:cubicBezTo>
                  <a:lnTo>
                    <a:pt x="34817" y="42224"/>
                  </a:lnTo>
                  <a:cubicBezTo>
                    <a:pt x="35110" y="41994"/>
                    <a:pt x="35361" y="41806"/>
                    <a:pt x="35738" y="41555"/>
                  </a:cubicBezTo>
                  <a:close/>
                  <a:moveTo>
                    <a:pt x="26887" y="57833"/>
                  </a:moveTo>
                  <a:cubicBezTo>
                    <a:pt x="27222" y="58482"/>
                    <a:pt x="27724" y="58984"/>
                    <a:pt x="28310" y="59402"/>
                  </a:cubicBezTo>
                  <a:cubicBezTo>
                    <a:pt x="28540" y="59256"/>
                    <a:pt x="28728" y="59130"/>
                    <a:pt x="28896" y="59005"/>
                  </a:cubicBezTo>
                  <a:lnTo>
                    <a:pt x="28896" y="57143"/>
                  </a:lnTo>
                  <a:cubicBezTo>
                    <a:pt x="28226" y="57268"/>
                    <a:pt x="27556" y="57268"/>
                    <a:pt x="26887" y="57833"/>
                  </a:cubicBezTo>
                  <a:close/>
                  <a:moveTo>
                    <a:pt x="22472" y="52707"/>
                  </a:moveTo>
                  <a:cubicBezTo>
                    <a:pt x="22974" y="52979"/>
                    <a:pt x="23435" y="53251"/>
                    <a:pt x="23937" y="53544"/>
                  </a:cubicBezTo>
                  <a:cubicBezTo>
                    <a:pt x="24041" y="53586"/>
                    <a:pt x="24167" y="53607"/>
                    <a:pt x="24271" y="53607"/>
                  </a:cubicBezTo>
                  <a:cubicBezTo>
                    <a:pt x="24460" y="53648"/>
                    <a:pt x="24690" y="53376"/>
                    <a:pt x="24690" y="53188"/>
                  </a:cubicBezTo>
                  <a:cubicBezTo>
                    <a:pt x="24669" y="52979"/>
                    <a:pt x="24564" y="52853"/>
                    <a:pt x="24355" y="52853"/>
                  </a:cubicBezTo>
                  <a:cubicBezTo>
                    <a:pt x="23853" y="52874"/>
                    <a:pt x="23435" y="52623"/>
                    <a:pt x="22974" y="52456"/>
                  </a:cubicBezTo>
                  <a:cubicBezTo>
                    <a:pt x="22765" y="52414"/>
                    <a:pt x="22639" y="52456"/>
                    <a:pt x="22472" y="52707"/>
                  </a:cubicBezTo>
                  <a:close/>
                  <a:moveTo>
                    <a:pt x="23497" y="51723"/>
                  </a:moveTo>
                  <a:cubicBezTo>
                    <a:pt x="23832" y="51912"/>
                    <a:pt x="24083" y="52142"/>
                    <a:pt x="24460" y="51891"/>
                  </a:cubicBezTo>
                  <a:cubicBezTo>
                    <a:pt x="24418" y="51682"/>
                    <a:pt x="24376" y="51451"/>
                    <a:pt x="24334" y="51242"/>
                  </a:cubicBezTo>
                  <a:cubicBezTo>
                    <a:pt x="23937" y="51263"/>
                    <a:pt x="23707" y="51389"/>
                    <a:pt x="23497" y="51723"/>
                  </a:cubicBezTo>
                  <a:close/>
                  <a:moveTo>
                    <a:pt x="12596" y="62792"/>
                  </a:moveTo>
                  <a:lnTo>
                    <a:pt x="12596" y="62750"/>
                  </a:lnTo>
                  <a:lnTo>
                    <a:pt x="12199" y="62750"/>
                  </a:lnTo>
                  <a:lnTo>
                    <a:pt x="12199" y="627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7"/>
            <p:cNvSpPr/>
            <p:nvPr/>
          </p:nvSpPr>
          <p:spPr>
            <a:xfrm>
              <a:off x="-1599125" y="1614225"/>
              <a:ext cx="429475" cy="219725"/>
            </a:xfrm>
            <a:custGeom>
              <a:avLst/>
              <a:gdLst/>
              <a:ahLst/>
              <a:cxnLst/>
              <a:rect l="l" t="t" r="r" b="b"/>
              <a:pathLst>
                <a:path w="17179" h="8789" extrusionOk="0">
                  <a:moveTo>
                    <a:pt x="16970" y="5482"/>
                  </a:moveTo>
                  <a:cubicBezTo>
                    <a:pt x="17179" y="5671"/>
                    <a:pt x="17158" y="5859"/>
                    <a:pt x="17012" y="5985"/>
                  </a:cubicBezTo>
                  <a:cubicBezTo>
                    <a:pt x="16740" y="6299"/>
                    <a:pt x="16447" y="6591"/>
                    <a:pt x="16237" y="6947"/>
                  </a:cubicBezTo>
                  <a:cubicBezTo>
                    <a:pt x="16237" y="6989"/>
                    <a:pt x="16216" y="7010"/>
                    <a:pt x="16175" y="7010"/>
                  </a:cubicBezTo>
                  <a:cubicBezTo>
                    <a:pt x="15170" y="7575"/>
                    <a:pt x="14291" y="8412"/>
                    <a:pt x="13120" y="8705"/>
                  </a:cubicBezTo>
                  <a:cubicBezTo>
                    <a:pt x="12911" y="8747"/>
                    <a:pt x="12701" y="8788"/>
                    <a:pt x="12492" y="8788"/>
                  </a:cubicBezTo>
                  <a:lnTo>
                    <a:pt x="7701" y="8788"/>
                  </a:lnTo>
                  <a:cubicBezTo>
                    <a:pt x="7449" y="8788"/>
                    <a:pt x="7157" y="8747"/>
                    <a:pt x="6885" y="8684"/>
                  </a:cubicBezTo>
                  <a:cubicBezTo>
                    <a:pt x="6529" y="8579"/>
                    <a:pt x="6131" y="8516"/>
                    <a:pt x="5755" y="8495"/>
                  </a:cubicBezTo>
                  <a:cubicBezTo>
                    <a:pt x="5399" y="8475"/>
                    <a:pt x="5043" y="8349"/>
                    <a:pt x="4708" y="8203"/>
                  </a:cubicBezTo>
                  <a:cubicBezTo>
                    <a:pt x="4353" y="8077"/>
                    <a:pt x="4039" y="7889"/>
                    <a:pt x="3725" y="7742"/>
                  </a:cubicBezTo>
                  <a:cubicBezTo>
                    <a:pt x="3160" y="7470"/>
                    <a:pt x="2763" y="7115"/>
                    <a:pt x="2365" y="6591"/>
                  </a:cubicBezTo>
                  <a:cubicBezTo>
                    <a:pt x="1905" y="5964"/>
                    <a:pt x="1403" y="5357"/>
                    <a:pt x="984" y="4708"/>
                  </a:cubicBezTo>
                  <a:cubicBezTo>
                    <a:pt x="231" y="3558"/>
                    <a:pt x="1" y="2281"/>
                    <a:pt x="126" y="921"/>
                  </a:cubicBezTo>
                  <a:cubicBezTo>
                    <a:pt x="147" y="565"/>
                    <a:pt x="356" y="314"/>
                    <a:pt x="566" y="42"/>
                  </a:cubicBezTo>
                  <a:cubicBezTo>
                    <a:pt x="628" y="1"/>
                    <a:pt x="754" y="1"/>
                    <a:pt x="796" y="1"/>
                  </a:cubicBezTo>
                  <a:cubicBezTo>
                    <a:pt x="879" y="21"/>
                    <a:pt x="963" y="105"/>
                    <a:pt x="984" y="189"/>
                  </a:cubicBezTo>
                  <a:cubicBezTo>
                    <a:pt x="1005" y="293"/>
                    <a:pt x="1005" y="419"/>
                    <a:pt x="984" y="524"/>
                  </a:cubicBezTo>
                  <a:cubicBezTo>
                    <a:pt x="545" y="1779"/>
                    <a:pt x="963" y="2909"/>
                    <a:pt x="1507" y="3976"/>
                  </a:cubicBezTo>
                  <a:cubicBezTo>
                    <a:pt x="2009" y="4918"/>
                    <a:pt x="2784" y="5650"/>
                    <a:pt x="3411" y="6487"/>
                  </a:cubicBezTo>
                  <a:cubicBezTo>
                    <a:pt x="3495" y="6571"/>
                    <a:pt x="3600" y="6633"/>
                    <a:pt x="3704" y="6696"/>
                  </a:cubicBezTo>
                  <a:cubicBezTo>
                    <a:pt x="4206" y="6926"/>
                    <a:pt x="4667" y="7156"/>
                    <a:pt x="5169" y="7366"/>
                  </a:cubicBezTo>
                  <a:cubicBezTo>
                    <a:pt x="5273" y="7428"/>
                    <a:pt x="5399" y="7470"/>
                    <a:pt x="5504" y="7470"/>
                  </a:cubicBezTo>
                  <a:cubicBezTo>
                    <a:pt x="6320" y="7575"/>
                    <a:pt x="7115" y="7742"/>
                    <a:pt x="7910" y="7763"/>
                  </a:cubicBezTo>
                  <a:cubicBezTo>
                    <a:pt x="9333" y="7826"/>
                    <a:pt x="10734" y="7763"/>
                    <a:pt x="12157" y="7763"/>
                  </a:cubicBezTo>
                  <a:cubicBezTo>
                    <a:pt x="12973" y="7763"/>
                    <a:pt x="13664" y="7470"/>
                    <a:pt x="14291" y="6989"/>
                  </a:cubicBezTo>
                  <a:cubicBezTo>
                    <a:pt x="14480" y="6822"/>
                    <a:pt x="14689" y="6696"/>
                    <a:pt x="14898" y="6591"/>
                  </a:cubicBezTo>
                  <a:cubicBezTo>
                    <a:pt x="15233" y="6403"/>
                    <a:pt x="15589" y="6257"/>
                    <a:pt x="15819" y="5901"/>
                  </a:cubicBezTo>
                  <a:cubicBezTo>
                    <a:pt x="16133" y="5629"/>
                    <a:pt x="16593" y="5566"/>
                    <a:pt x="16970" y="54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-1261200" y="1599050"/>
              <a:ext cx="39250" cy="46575"/>
            </a:xfrm>
            <a:custGeom>
              <a:avLst/>
              <a:gdLst/>
              <a:ahLst/>
              <a:cxnLst/>
              <a:rect l="l" t="t" r="r" b="b"/>
              <a:pathLst>
                <a:path w="1570" h="1863" extrusionOk="0">
                  <a:moveTo>
                    <a:pt x="1570" y="817"/>
                  </a:moveTo>
                  <a:cubicBezTo>
                    <a:pt x="1570" y="1361"/>
                    <a:pt x="1235" y="1758"/>
                    <a:pt x="774" y="1842"/>
                  </a:cubicBezTo>
                  <a:cubicBezTo>
                    <a:pt x="523" y="1863"/>
                    <a:pt x="314" y="1800"/>
                    <a:pt x="147" y="1570"/>
                  </a:cubicBezTo>
                  <a:cubicBezTo>
                    <a:pt x="21" y="1382"/>
                    <a:pt x="0" y="1152"/>
                    <a:pt x="105" y="963"/>
                  </a:cubicBezTo>
                  <a:cubicBezTo>
                    <a:pt x="293" y="712"/>
                    <a:pt x="502" y="440"/>
                    <a:pt x="754" y="231"/>
                  </a:cubicBezTo>
                  <a:cubicBezTo>
                    <a:pt x="1046" y="1"/>
                    <a:pt x="1402" y="147"/>
                    <a:pt x="1507" y="524"/>
                  </a:cubicBezTo>
                  <a:cubicBezTo>
                    <a:pt x="1549" y="628"/>
                    <a:pt x="1549" y="733"/>
                    <a:pt x="1570" y="8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-1527450" y="1533150"/>
              <a:ext cx="41350" cy="38725"/>
            </a:xfrm>
            <a:custGeom>
              <a:avLst/>
              <a:gdLst/>
              <a:ahLst/>
              <a:cxnLst/>
              <a:rect l="l" t="t" r="r" b="b"/>
              <a:pathLst>
                <a:path w="1654" h="1549" extrusionOk="0">
                  <a:moveTo>
                    <a:pt x="649" y="21"/>
                  </a:moveTo>
                  <a:cubicBezTo>
                    <a:pt x="1151" y="0"/>
                    <a:pt x="1402" y="84"/>
                    <a:pt x="1507" y="356"/>
                  </a:cubicBezTo>
                  <a:cubicBezTo>
                    <a:pt x="1611" y="649"/>
                    <a:pt x="1653" y="963"/>
                    <a:pt x="1465" y="1235"/>
                  </a:cubicBezTo>
                  <a:cubicBezTo>
                    <a:pt x="1381" y="1339"/>
                    <a:pt x="1235" y="1402"/>
                    <a:pt x="1088" y="1444"/>
                  </a:cubicBezTo>
                  <a:cubicBezTo>
                    <a:pt x="461" y="1549"/>
                    <a:pt x="0" y="1130"/>
                    <a:pt x="0" y="461"/>
                  </a:cubicBezTo>
                  <a:cubicBezTo>
                    <a:pt x="0" y="356"/>
                    <a:pt x="126" y="189"/>
                    <a:pt x="230" y="126"/>
                  </a:cubicBezTo>
                  <a:cubicBezTo>
                    <a:pt x="440" y="21"/>
                    <a:pt x="649" y="21"/>
                    <a:pt x="649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7"/>
            <p:cNvSpPr/>
            <p:nvPr/>
          </p:nvSpPr>
          <p:spPr>
            <a:xfrm flipH="1">
              <a:off x="-590075" y="1442125"/>
              <a:ext cx="257900" cy="310750"/>
            </a:xfrm>
            <a:custGeom>
              <a:avLst/>
              <a:gdLst/>
              <a:ahLst/>
              <a:cxnLst/>
              <a:rect l="l" t="t" r="r" b="b"/>
              <a:pathLst>
                <a:path w="10316" h="12430" extrusionOk="0">
                  <a:moveTo>
                    <a:pt x="4624" y="168"/>
                  </a:moveTo>
                  <a:cubicBezTo>
                    <a:pt x="3934" y="1110"/>
                    <a:pt x="3453" y="2114"/>
                    <a:pt x="3118" y="3223"/>
                  </a:cubicBezTo>
                  <a:cubicBezTo>
                    <a:pt x="3034" y="3516"/>
                    <a:pt x="2929" y="3830"/>
                    <a:pt x="2929" y="4144"/>
                  </a:cubicBezTo>
                  <a:cubicBezTo>
                    <a:pt x="2909" y="5294"/>
                    <a:pt x="2909" y="6403"/>
                    <a:pt x="2888" y="7554"/>
                  </a:cubicBezTo>
                  <a:cubicBezTo>
                    <a:pt x="2888" y="7993"/>
                    <a:pt x="2992" y="8370"/>
                    <a:pt x="3327" y="8663"/>
                  </a:cubicBezTo>
                  <a:cubicBezTo>
                    <a:pt x="3536" y="8830"/>
                    <a:pt x="3725" y="9040"/>
                    <a:pt x="3892" y="9228"/>
                  </a:cubicBezTo>
                  <a:cubicBezTo>
                    <a:pt x="4352" y="9730"/>
                    <a:pt x="4813" y="10170"/>
                    <a:pt x="5566" y="10065"/>
                  </a:cubicBezTo>
                  <a:cubicBezTo>
                    <a:pt x="5629" y="10065"/>
                    <a:pt x="5712" y="10065"/>
                    <a:pt x="5775" y="10086"/>
                  </a:cubicBezTo>
                  <a:cubicBezTo>
                    <a:pt x="7114" y="10609"/>
                    <a:pt x="8432" y="10462"/>
                    <a:pt x="9730" y="9960"/>
                  </a:cubicBezTo>
                  <a:cubicBezTo>
                    <a:pt x="9855" y="9918"/>
                    <a:pt x="10002" y="9877"/>
                    <a:pt x="10127" y="9835"/>
                  </a:cubicBezTo>
                  <a:cubicBezTo>
                    <a:pt x="10148" y="9835"/>
                    <a:pt x="10169" y="9835"/>
                    <a:pt x="10315" y="9877"/>
                  </a:cubicBezTo>
                  <a:cubicBezTo>
                    <a:pt x="10211" y="9981"/>
                    <a:pt x="10148" y="10086"/>
                    <a:pt x="10064" y="10149"/>
                  </a:cubicBezTo>
                  <a:cubicBezTo>
                    <a:pt x="9018" y="10902"/>
                    <a:pt x="7867" y="11446"/>
                    <a:pt x="6696" y="11948"/>
                  </a:cubicBezTo>
                  <a:cubicBezTo>
                    <a:pt x="5838" y="12325"/>
                    <a:pt x="4896" y="12429"/>
                    <a:pt x="3955" y="12157"/>
                  </a:cubicBezTo>
                  <a:cubicBezTo>
                    <a:pt x="3515" y="12032"/>
                    <a:pt x="3097" y="11948"/>
                    <a:pt x="2637" y="11843"/>
                  </a:cubicBezTo>
                  <a:cubicBezTo>
                    <a:pt x="1988" y="11697"/>
                    <a:pt x="1444" y="11341"/>
                    <a:pt x="1067" y="10755"/>
                  </a:cubicBezTo>
                  <a:cubicBezTo>
                    <a:pt x="712" y="10170"/>
                    <a:pt x="230" y="9646"/>
                    <a:pt x="105" y="8914"/>
                  </a:cubicBezTo>
                  <a:cubicBezTo>
                    <a:pt x="84" y="8684"/>
                    <a:pt x="0" y="8454"/>
                    <a:pt x="21" y="8224"/>
                  </a:cubicBezTo>
                  <a:cubicBezTo>
                    <a:pt x="168" y="6696"/>
                    <a:pt x="272" y="5148"/>
                    <a:pt x="795" y="3725"/>
                  </a:cubicBezTo>
                  <a:cubicBezTo>
                    <a:pt x="1318" y="2260"/>
                    <a:pt x="2260" y="1047"/>
                    <a:pt x="3620" y="231"/>
                  </a:cubicBezTo>
                  <a:cubicBezTo>
                    <a:pt x="3955" y="84"/>
                    <a:pt x="4269" y="1"/>
                    <a:pt x="4624" y="1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7"/>
            <p:cNvSpPr/>
            <p:nvPr/>
          </p:nvSpPr>
          <p:spPr>
            <a:xfrm flipH="1">
              <a:off x="-640300" y="1431675"/>
              <a:ext cx="339000" cy="350475"/>
            </a:xfrm>
            <a:custGeom>
              <a:avLst/>
              <a:gdLst/>
              <a:ahLst/>
              <a:cxnLst/>
              <a:rect l="l" t="t" r="r" b="b"/>
              <a:pathLst>
                <a:path w="13560" h="14019" extrusionOk="0">
                  <a:moveTo>
                    <a:pt x="7324" y="523"/>
                  </a:moveTo>
                  <a:cubicBezTo>
                    <a:pt x="6424" y="1172"/>
                    <a:pt x="6382" y="1214"/>
                    <a:pt x="6006" y="2197"/>
                  </a:cubicBezTo>
                  <a:cubicBezTo>
                    <a:pt x="5524" y="3327"/>
                    <a:pt x="5169" y="4478"/>
                    <a:pt x="5273" y="5733"/>
                  </a:cubicBezTo>
                  <a:cubicBezTo>
                    <a:pt x="5315" y="6298"/>
                    <a:pt x="5294" y="6905"/>
                    <a:pt x="5273" y="7512"/>
                  </a:cubicBezTo>
                  <a:cubicBezTo>
                    <a:pt x="5232" y="7930"/>
                    <a:pt x="5336" y="8244"/>
                    <a:pt x="5692" y="8537"/>
                  </a:cubicBezTo>
                  <a:cubicBezTo>
                    <a:pt x="5901" y="8704"/>
                    <a:pt x="6068" y="8914"/>
                    <a:pt x="6278" y="9102"/>
                  </a:cubicBezTo>
                  <a:cubicBezTo>
                    <a:pt x="6382" y="9186"/>
                    <a:pt x="6529" y="9290"/>
                    <a:pt x="6633" y="9311"/>
                  </a:cubicBezTo>
                  <a:cubicBezTo>
                    <a:pt x="7575" y="9437"/>
                    <a:pt x="8517" y="9834"/>
                    <a:pt x="9479" y="9625"/>
                  </a:cubicBezTo>
                  <a:cubicBezTo>
                    <a:pt x="10211" y="9479"/>
                    <a:pt x="10923" y="9186"/>
                    <a:pt x="11634" y="8976"/>
                  </a:cubicBezTo>
                  <a:cubicBezTo>
                    <a:pt x="12136" y="8809"/>
                    <a:pt x="12639" y="8663"/>
                    <a:pt x="13141" y="8537"/>
                  </a:cubicBezTo>
                  <a:cubicBezTo>
                    <a:pt x="13245" y="8495"/>
                    <a:pt x="13371" y="8579"/>
                    <a:pt x="13559" y="8600"/>
                  </a:cubicBezTo>
                  <a:cubicBezTo>
                    <a:pt x="13329" y="9792"/>
                    <a:pt x="12722" y="10671"/>
                    <a:pt x="11927" y="11466"/>
                  </a:cubicBezTo>
                  <a:cubicBezTo>
                    <a:pt x="11383" y="12010"/>
                    <a:pt x="10776" y="12450"/>
                    <a:pt x="10065" y="12764"/>
                  </a:cubicBezTo>
                  <a:cubicBezTo>
                    <a:pt x="9270" y="13119"/>
                    <a:pt x="8496" y="13621"/>
                    <a:pt x="7596" y="13810"/>
                  </a:cubicBezTo>
                  <a:cubicBezTo>
                    <a:pt x="7073" y="13914"/>
                    <a:pt x="6571" y="14019"/>
                    <a:pt x="6048" y="13977"/>
                  </a:cubicBezTo>
                  <a:cubicBezTo>
                    <a:pt x="4771" y="13810"/>
                    <a:pt x="3516" y="13601"/>
                    <a:pt x="2386" y="12952"/>
                  </a:cubicBezTo>
                  <a:cubicBezTo>
                    <a:pt x="1988" y="12722"/>
                    <a:pt x="1654" y="12429"/>
                    <a:pt x="1423" y="12031"/>
                  </a:cubicBezTo>
                  <a:cubicBezTo>
                    <a:pt x="1172" y="11634"/>
                    <a:pt x="900" y="11299"/>
                    <a:pt x="691" y="10901"/>
                  </a:cubicBezTo>
                  <a:cubicBezTo>
                    <a:pt x="210" y="10127"/>
                    <a:pt x="1" y="9269"/>
                    <a:pt x="126" y="8328"/>
                  </a:cubicBezTo>
                  <a:cubicBezTo>
                    <a:pt x="294" y="6926"/>
                    <a:pt x="503" y="5566"/>
                    <a:pt x="900" y="4248"/>
                  </a:cubicBezTo>
                  <a:cubicBezTo>
                    <a:pt x="1047" y="3745"/>
                    <a:pt x="1214" y="3264"/>
                    <a:pt x="1549" y="2846"/>
                  </a:cubicBezTo>
                  <a:cubicBezTo>
                    <a:pt x="1779" y="2574"/>
                    <a:pt x="1988" y="2218"/>
                    <a:pt x="2198" y="1904"/>
                  </a:cubicBezTo>
                  <a:cubicBezTo>
                    <a:pt x="2595" y="1339"/>
                    <a:pt x="3139" y="921"/>
                    <a:pt x="3746" y="544"/>
                  </a:cubicBezTo>
                  <a:cubicBezTo>
                    <a:pt x="4562" y="21"/>
                    <a:pt x="5441" y="0"/>
                    <a:pt x="6341" y="84"/>
                  </a:cubicBezTo>
                  <a:cubicBezTo>
                    <a:pt x="6445" y="84"/>
                    <a:pt x="6550" y="105"/>
                    <a:pt x="6613" y="168"/>
                  </a:cubicBezTo>
                  <a:cubicBezTo>
                    <a:pt x="6843" y="230"/>
                    <a:pt x="7052" y="377"/>
                    <a:pt x="7324" y="523"/>
                  </a:cubicBezTo>
                  <a:close/>
                  <a:moveTo>
                    <a:pt x="5859" y="586"/>
                  </a:moveTo>
                  <a:cubicBezTo>
                    <a:pt x="5483" y="419"/>
                    <a:pt x="5169" y="481"/>
                    <a:pt x="4876" y="649"/>
                  </a:cubicBezTo>
                  <a:cubicBezTo>
                    <a:pt x="3516" y="1486"/>
                    <a:pt x="2595" y="2699"/>
                    <a:pt x="2051" y="4143"/>
                  </a:cubicBezTo>
                  <a:cubicBezTo>
                    <a:pt x="1528" y="5566"/>
                    <a:pt x="1403" y="7114"/>
                    <a:pt x="1298" y="8642"/>
                  </a:cubicBezTo>
                  <a:cubicBezTo>
                    <a:pt x="1256" y="8872"/>
                    <a:pt x="1340" y="9102"/>
                    <a:pt x="1361" y="9332"/>
                  </a:cubicBezTo>
                  <a:cubicBezTo>
                    <a:pt x="1465" y="10044"/>
                    <a:pt x="1967" y="10567"/>
                    <a:pt x="2344" y="11173"/>
                  </a:cubicBezTo>
                  <a:cubicBezTo>
                    <a:pt x="2700" y="11780"/>
                    <a:pt x="3244" y="12115"/>
                    <a:pt x="3913" y="12261"/>
                  </a:cubicBezTo>
                  <a:cubicBezTo>
                    <a:pt x="4353" y="12366"/>
                    <a:pt x="4792" y="12471"/>
                    <a:pt x="5211" y="12575"/>
                  </a:cubicBezTo>
                  <a:cubicBezTo>
                    <a:pt x="6152" y="12847"/>
                    <a:pt x="7094" y="12764"/>
                    <a:pt x="7952" y="12366"/>
                  </a:cubicBezTo>
                  <a:cubicBezTo>
                    <a:pt x="9144" y="11864"/>
                    <a:pt x="10295" y="11299"/>
                    <a:pt x="11341" y="10567"/>
                  </a:cubicBezTo>
                  <a:cubicBezTo>
                    <a:pt x="11404" y="10504"/>
                    <a:pt x="11467" y="10399"/>
                    <a:pt x="11571" y="10295"/>
                  </a:cubicBezTo>
                  <a:cubicBezTo>
                    <a:pt x="11467" y="10274"/>
                    <a:pt x="11404" y="10253"/>
                    <a:pt x="11383" y="10253"/>
                  </a:cubicBezTo>
                  <a:cubicBezTo>
                    <a:pt x="11258" y="10274"/>
                    <a:pt x="11132" y="10336"/>
                    <a:pt x="10986" y="10378"/>
                  </a:cubicBezTo>
                  <a:cubicBezTo>
                    <a:pt x="9688" y="10880"/>
                    <a:pt x="8370" y="11027"/>
                    <a:pt x="7052" y="10504"/>
                  </a:cubicBezTo>
                  <a:cubicBezTo>
                    <a:pt x="6989" y="10483"/>
                    <a:pt x="6905" y="10462"/>
                    <a:pt x="6843" y="10483"/>
                  </a:cubicBezTo>
                  <a:cubicBezTo>
                    <a:pt x="6068" y="10588"/>
                    <a:pt x="5608" y="10148"/>
                    <a:pt x="5169" y="9646"/>
                  </a:cubicBezTo>
                  <a:cubicBezTo>
                    <a:pt x="4980" y="9437"/>
                    <a:pt x="4792" y="9269"/>
                    <a:pt x="4583" y="9081"/>
                  </a:cubicBezTo>
                  <a:cubicBezTo>
                    <a:pt x="4248" y="8788"/>
                    <a:pt x="4123" y="8432"/>
                    <a:pt x="4144" y="7972"/>
                  </a:cubicBezTo>
                  <a:cubicBezTo>
                    <a:pt x="4164" y="6821"/>
                    <a:pt x="4144" y="5712"/>
                    <a:pt x="4185" y="4562"/>
                  </a:cubicBezTo>
                  <a:cubicBezTo>
                    <a:pt x="4185" y="4248"/>
                    <a:pt x="4290" y="3955"/>
                    <a:pt x="4374" y="3641"/>
                  </a:cubicBezTo>
                  <a:cubicBezTo>
                    <a:pt x="4688" y="2532"/>
                    <a:pt x="5190" y="1528"/>
                    <a:pt x="5859" y="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" name="Google Shape;385;p37"/>
          <p:cNvSpPr/>
          <p:nvPr/>
        </p:nvSpPr>
        <p:spPr>
          <a:xfrm flipH="1">
            <a:off x="4767680" y="3795474"/>
            <a:ext cx="2781147" cy="128704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6" name="صورة 5" descr="صورة تحتوي على نص, مجموعة ألعاب&#10;&#10;تم إنشاء الوصف تلقائياً">
            <a:extLst>
              <a:ext uri="{FF2B5EF4-FFF2-40B4-BE49-F238E27FC236}">
                <a16:creationId xmlns:a16="http://schemas.microsoft.com/office/drawing/2014/main" id="{7258A7BC-18BD-022D-F3E6-4EB61BAD55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146" y="301544"/>
            <a:ext cx="5080473" cy="3218091"/>
          </a:xfrm>
          <a:prstGeom prst="rect">
            <a:avLst/>
          </a:prstGeom>
        </p:spPr>
      </p:pic>
      <p:grpSp>
        <p:nvGrpSpPr>
          <p:cNvPr id="7" name="Google Shape;849;p49">
            <a:extLst>
              <a:ext uri="{FF2B5EF4-FFF2-40B4-BE49-F238E27FC236}">
                <a16:creationId xmlns:a16="http://schemas.microsoft.com/office/drawing/2014/main" id="{3822A3A5-EF76-0381-64F6-5E0AC203024B}"/>
              </a:ext>
            </a:extLst>
          </p:cNvPr>
          <p:cNvGrpSpPr/>
          <p:nvPr/>
        </p:nvGrpSpPr>
        <p:grpSpPr>
          <a:xfrm rot="-6123802">
            <a:off x="3482082" y="427448"/>
            <a:ext cx="1068247" cy="1196196"/>
            <a:chOff x="1835200" y="3337050"/>
            <a:chExt cx="279350" cy="312825"/>
          </a:xfrm>
        </p:grpSpPr>
        <p:sp>
          <p:nvSpPr>
            <p:cNvPr id="8" name="Google Shape;850;p49">
              <a:extLst>
                <a:ext uri="{FF2B5EF4-FFF2-40B4-BE49-F238E27FC236}">
                  <a16:creationId xmlns:a16="http://schemas.microsoft.com/office/drawing/2014/main" id="{4DCF3F22-AC10-E86E-EBCD-8F0359426FBD}"/>
                </a:ext>
              </a:extLst>
            </p:cNvPr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851;p49">
              <a:extLst>
                <a:ext uri="{FF2B5EF4-FFF2-40B4-BE49-F238E27FC236}">
                  <a16:creationId xmlns:a16="http://schemas.microsoft.com/office/drawing/2014/main" id="{3CC91364-D2EA-2054-7EA3-2F4B33B639FF}"/>
                </a:ext>
              </a:extLst>
            </p:cNvPr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852;p49">
              <a:extLst>
                <a:ext uri="{FF2B5EF4-FFF2-40B4-BE49-F238E27FC236}">
                  <a16:creationId xmlns:a16="http://schemas.microsoft.com/office/drawing/2014/main" id="{700B8B44-F4EF-2732-8925-7B043E0D1EB5}"/>
                </a:ext>
              </a:extLst>
            </p:cNvPr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853;p49">
            <a:extLst>
              <a:ext uri="{FF2B5EF4-FFF2-40B4-BE49-F238E27FC236}">
                <a16:creationId xmlns:a16="http://schemas.microsoft.com/office/drawing/2014/main" id="{06E5DA5D-288E-AC76-507E-19DF9DAA1A22}"/>
              </a:ext>
            </a:extLst>
          </p:cNvPr>
          <p:cNvGrpSpPr/>
          <p:nvPr/>
        </p:nvGrpSpPr>
        <p:grpSpPr>
          <a:xfrm rot="5400000">
            <a:off x="7888354" y="2575451"/>
            <a:ext cx="1068254" cy="1196197"/>
            <a:chOff x="1835200" y="3337050"/>
            <a:chExt cx="279350" cy="312825"/>
          </a:xfrm>
        </p:grpSpPr>
        <p:sp>
          <p:nvSpPr>
            <p:cNvPr id="12" name="Google Shape;854;p49">
              <a:extLst>
                <a:ext uri="{FF2B5EF4-FFF2-40B4-BE49-F238E27FC236}">
                  <a16:creationId xmlns:a16="http://schemas.microsoft.com/office/drawing/2014/main" id="{4E44E3D4-2536-3F1A-F13A-9FAAE6C0A160}"/>
                </a:ext>
              </a:extLst>
            </p:cNvPr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855;p49">
              <a:extLst>
                <a:ext uri="{FF2B5EF4-FFF2-40B4-BE49-F238E27FC236}">
                  <a16:creationId xmlns:a16="http://schemas.microsoft.com/office/drawing/2014/main" id="{A281124A-0E24-E653-7070-000954ADB68E}"/>
                </a:ext>
              </a:extLst>
            </p:cNvPr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56;p49">
              <a:extLst>
                <a:ext uri="{FF2B5EF4-FFF2-40B4-BE49-F238E27FC236}">
                  <a16:creationId xmlns:a16="http://schemas.microsoft.com/office/drawing/2014/main" id="{07DF67F1-3644-BFDE-D9B2-5A4D99787260}"/>
                </a:ext>
              </a:extLst>
            </p:cNvPr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273;p56">
            <a:extLst>
              <a:ext uri="{FF2B5EF4-FFF2-40B4-BE49-F238E27FC236}">
                <a16:creationId xmlns:a16="http://schemas.microsoft.com/office/drawing/2014/main" id="{02032DD6-4D41-0504-9FEA-A209B3A0C933}"/>
              </a:ext>
            </a:extLst>
          </p:cNvPr>
          <p:cNvGrpSpPr/>
          <p:nvPr/>
        </p:nvGrpSpPr>
        <p:grpSpPr>
          <a:xfrm>
            <a:off x="4250013" y="4709350"/>
            <a:ext cx="643950" cy="195675"/>
            <a:chOff x="806663" y="3241275"/>
            <a:chExt cx="643950" cy="195675"/>
          </a:xfrm>
        </p:grpSpPr>
        <p:sp>
          <p:nvSpPr>
            <p:cNvPr id="16" name="Google Shape;1274;p56">
              <a:extLst>
                <a:ext uri="{FF2B5EF4-FFF2-40B4-BE49-F238E27FC236}">
                  <a16:creationId xmlns:a16="http://schemas.microsoft.com/office/drawing/2014/main" id="{467EEFC7-D06F-CE0C-D9A2-57DBF741E011}"/>
                </a:ext>
              </a:extLst>
            </p:cNvPr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75;p56">
              <a:extLst>
                <a:ext uri="{FF2B5EF4-FFF2-40B4-BE49-F238E27FC236}">
                  <a16:creationId xmlns:a16="http://schemas.microsoft.com/office/drawing/2014/main" id="{A1FF050E-5BB7-6406-B255-A893CAC394DB}"/>
                </a:ext>
              </a:extLst>
            </p:cNvPr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838;p48">
            <a:extLst>
              <a:ext uri="{FF2B5EF4-FFF2-40B4-BE49-F238E27FC236}">
                <a16:creationId xmlns:a16="http://schemas.microsoft.com/office/drawing/2014/main" id="{6B5B7273-4F1C-6818-C45D-BB347CAD7C34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9" name="Google Shape;839;p48">
              <a:extLst>
                <a:ext uri="{FF2B5EF4-FFF2-40B4-BE49-F238E27FC236}">
                  <a16:creationId xmlns:a16="http://schemas.microsoft.com/office/drawing/2014/main" id="{A67C6F5B-634E-AE8F-5840-B06D2EC19A60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40;p48">
              <a:extLst>
                <a:ext uri="{FF2B5EF4-FFF2-40B4-BE49-F238E27FC236}">
                  <a16:creationId xmlns:a16="http://schemas.microsoft.com/office/drawing/2014/main" id="{B11A54DB-36A8-AD61-1895-DE64DD970253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841;p48">
            <a:extLst>
              <a:ext uri="{FF2B5EF4-FFF2-40B4-BE49-F238E27FC236}">
                <a16:creationId xmlns:a16="http://schemas.microsoft.com/office/drawing/2014/main" id="{F2ECBFCF-75AD-35AB-7FAD-3D351B2A43EE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22" name="Google Shape;842;p48">
              <a:extLst>
                <a:ext uri="{FF2B5EF4-FFF2-40B4-BE49-F238E27FC236}">
                  <a16:creationId xmlns:a16="http://schemas.microsoft.com/office/drawing/2014/main" id="{1823CAA7-BE3A-1396-7DB9-BFB69D17A78F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43;p48">
              <a:extLst>
                <a:ext uri="{FF2B5EF4-FFF2-40B4-BE49-F238E27FC236}">
                  <a16:creationId xmlns:a16="http://schemas.microsoft.com/office/drawing/2014/main" id="{016E8CC4-6CD8-4075-66B8-FC927ABBC753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838;p48">
            <a:extLst>
              <a:ext uri="{FF2B5EF4-FFF2-40B4-BE49-F238E27FC236}">
                <a16:creationId xmlns:a16="http://schemas.microsoft.com/office/drawing/2014/main" id="{26457AF9-CABB-6C3F-6DD1-3B45C2F7DAD0}"/>
              </a:ext>
            </a:extLst>
          </p:cNvPr>
          <p:cNvGrpSpPr/>
          <p:nvPr/>
        </p:nvGrpSpPr>
        <p:grpSpPr>
          <a:xfrm flipH="1">
            <a:off x="7966534" y="275256"/>
            <a:ext cx="608900" cy="407500"/>
            <a:chOff x="4137713" y="525925"/>
            <a:chExt cx="608900" cy="407500"/>
          </a:xfrm>
        </p:grpSpPr>
        <p:sp>
          <p:nvSpPr>
            <p:cNvPr id="25" name="Google Shape;839;p48">
              <a:extLst>
                <a:ext uri="{FF2B5EF4-FFF2-40B4-BE49-F238E27FC236}">
                  <a16:creationId xmlns:a16="http://schemas.microsoft.com/office/drawing/2014/main" id="{71CFA79E-F944-446F-6C2D-BB32A30E5EB8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40;p48">
              <a:extLst>
                <a:ext uri="{FF2B5EF4-FFF2-40B4-BE49-F238E27FC236}">
                  <a16:creationId xmlns:a16="http://schemas.microsoft.com/office/drawing/2014/main" id="{45D845AD-C42E-BB4C-8EAE-993C173E123E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841;p48">
            <a:extLst>
              <a:ext uri="{FF2B5EF4-FFF2-40B4-BE49-F238E27FC236}">
                <a16:creationId xmlns:a16="http://schemas.microsoft.com/office/drawing/2014/main" id="{1F19A385-E9BE-BF47-A2FD-AE53951400DC}"/>
              </a:ext>
            </a:extLst>
          </p:cNvPr>
          <p:cNvGrpSpPr/>
          <p:nvPr/>
        </p:nvGrpSpPr>
        <p:grpSpPr>
          <a:xfrm flipH="1">
            <a:off x="7659634" y="746956"/>
            <a:ext cx="475525" cy="287725"/>
            <a:chOff x="622013" y="907250"/>
            <a:chExt cx="475525" cy="287725"/>
          </a:xfrm>
        </p:grpSpPr>
        <p:sp>
          <p:nvSpPr>
            <p:cNvPr id="28" name="Google Shape;842;p48">
              <a:extLst>
                <a:ext uri="{FF2B5EF4-FFF2-40B4-BE49-F238E27FC236}">
                  <a16:creationId xmlns:a16="http://schemas.microsoft.com/office/drawing/2014/main" id="{AE530D18-6CF3-D76A-F881-F44173CAFCEF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43;p48">
              <a:extLst>
                <a:ext uri="{FF2B5EF4-FFF2-40B4-BE49-F238E27FC236}">
                  <a16:creationId xmlns:a16="http://schemas.microsoft.com/office/drawing/2014/main" id="{9D1D4BAF-6678-E13F-6031-76B348DA1D0B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457;p40">
            <a:extLst>
              <a:ext uri="{FF2B5EF4-FFF2-40B4-BE49-F238E27FC236}">
                <a16:creationId xmlns:a16="http://schemas.microsoft.com/office/drawing/2014/main" id="{94B93300-EF58-B396-C59A-A5A44F36A2B7}"/>
              </a:ext>
            </a:extLst>
          </p:cNvPr>
          <p:cNvGrpSpPr/>
          <p:nvPr/>
        </p:nvGrpSpPr>
        <p:grpSpPr>
          <a:xfrm>
            <a:off x="1181277" y="337980"/>
            <a:ext cx="855800" cy="746475"/>
            <a:chOff x="7711700" y="384600"/>
            <a:chExt cx="855800" cy="746475"/>
          </a:xfrm>
        </p:grpSpPr>
        <p:sp>
          <p:nvSpPr>
            <p:cNvPr id="31" name="Google Shape;458;p40">
              <a:extLst>
                <a:ext uri="{FF2B5EF4-FFF2-40B4-BE49-F238E27FC236}">
                  <a16:creationId xmlns:a16="http://schemas.microsoft.com/office/drawing/2014/main" id="{537A8AC5-AEED-3313-73A0-5C35C3633439}"/>
                </a:ext>
              </a:extLst>
            </p:cNvPr>
            <p:cNvSpPr/>
            <p:nvPr/>
          </p:nvSpPr>
          <p:spPr>
            <a:xfrm>
              <a:off x="7996275" y="410750"/>
              <a:ext cx="245350" cy="269425"/>
            </a:xfrm>
            <a:custGeom>
              <a:avLst/>
              <a:gdLst/>
              <a:ahLst/>
              <a:cxnLst/>
              <a:rect l="l" t="t" r="r" b="b"/>
              <a:pathLst>
                <a:path w="9814" h="10777" extrusionOk="0">
                  <a:moveTo>
                    <a:pt x="5712" y="10776"/>
                  </a:moveTo>
                  <a:cubicBezTo>
                    <a:pt x="5022" y="10713"/>
                    <a:pt x="4373" y="10525"/>
                    <a:pt x="3767" y="10190"/>
                  </a:cubicBezTo>
                  <a:cubicBezTo>
                    <a:pt x="3557" y="10044"/>
                    <a:pt x="3411" y="9897"/>
                    <a:pt x="3369" y="9625"/>
                  </a:cubicBezTo>
                  <a:cubicBezTo>
                    <a:pt x="3118" y="8161"/>
                    <a:pt x="2093" y="7219"/>
                    <a:pt x="1046" y="6277"/>
                  </a:cubicBezTo>
                  <a:cubicBezTo>
                    <a:pt x="126" y="5482"/>
                    <a:pt x="0" y="4541"/>
                    <a:pt x="314" y="3620"/>
                  </a:cubicBezTo>
                  <a:cubicBezTo>
                    <a:pt x="544" y="2972"/>
                    <a:pt x="921" y="2344"/>
                    <a:pt x="1214" y="1716"/>
                  </a:cubicBezTo>
                  <a:cubicBezTo>
                    <a:pt x="1235" y="1632"/>
                    <a:pt x="1319" y="1549"/>
                    <a:pt x="1360" y="1507"/>
                  </a:cubicBezTo>
                  <a:cubicBezTo>
                    <a:pt x="2072" y="984"/>
                    <a:pt x="2741" y="398"/>
                    <a:pt x="3620" y="147"/>
                  </a:cubicBezTo>
                  <a:cubicBezTo>
                    <a:pt x="4039" y="0"/>
                    <a:pt x="4457" y="42"/>
                    <a:pt x="4813" y="251"/>
                  </a:cubicBezTo>
                  <a:cubicBezTo>
                    <a:pt x="5503" y="628"/>
                    <a:pt x="6194" y="1026"/>
                    <a:pt x="6717" y="1653"/>
                  </a:cubicBezTo>
                  <a:cubicBezTo>
                    <a:pt x="6926" y="1925"/>
                    <a:pt x="7114" y="2176"/>
                    <a:pt x="7240" y="2469"/>
                  </a:cubicBezTo>
                  <a:cubicBezTo>
                    <a:pt x="7449" y="2909"/>
                    <a:pt x="7512" y="3348"/>
                    <a:pt x="7303" y="3829"/>
                  </a:cubicBezTo>
                  <a:cubicBezTo>
                    <a:pt x="7093" y="4352"/>
                    <a:pt x="6905" y="4876"/>
                    <a:pt x="6675" y="5399"/>
                  </a:cubicBezTo>
                  <a:cubicBezTo>
                    <a:pt x="6487" y="5796"/>
                    <a:pt x="6194" y="6026"/>
                    <a:pt x="5754" y="6131"/>
                  </a:cubicBezTo>
                  <a:cubicBezTo>
                    <a:pt x="5127" y="6277"/>
                    <a:pt x="4499" y="6466"/>
                    <a:pt x="3892" y="6675"/>
                  </a:cubicBezTo>
                  <a:cubicBezTo>
                    <a:pt x="3662" y="6759"/>
                    <a:pt x="3432" y="6905"/>
                    <a:pt x="3243" y="7093"/>
                  </a:cubicBezTo>
                  <a:cubicBezTo>
                    <a:pt x="3055" y="7303"/>
                    <a:pt x="3013" y="7554"/>
                    <a:pt x="3139" y="7826"/>
                  </a:cubicBezTo>
                  <a:cubicBezTo>
                    <a:pt x="3264" y="8077"/>
                    <a:pt x="3474" y="8140"/>
                    <a:pt x="3725" y="8119"/>
                  </a:cubicBezTo>
                  <a:cubicBezTo>
                    <a:pt x="3997" y="8077"/>
                    <a:pt x="4290" y="8014"/>
                    <a:pt x="4562" y="7909"/>
                  </a:cubicBezTo>
                  <a:cubicBezTo>
                    <a:pt x="5043" y="7658"/>
                    <a:pt x="5545" y="7407"/>
                    <a:pt x="6047" y="7135"/>
                  </a:cubicBezTo>
                  <a:cubicBezTo>
                    <a:pt x="6675" y="6821"/>
                    <a:pt x="7826" y="6884"/>
                    <a:pt x="8433" y="7219"/>
                  </a:cubicBezTo>
                  <a:cubicBezTo>
                    <a:pt x="8684" y="7386"/>
                    <a:pt x="8956" y="7512"/>
                    <a:pt x="9186" y="7658"/>
                  </a:cubicBezTo>
                  <a:cubicBezTo>
                    <a:pt x="9793" y="8119"/>
                    <a:pt x="9813" y="8663"/>
                    <a:pt x="9416" y="9102"/>
                  </a:cubicBezTo>
                  <a:cubicBezTo>
                    <a:pt x="8997" y="9625"/>
                    <a:pt x="8537" y="10127"/>
                    <a:pt x="7805" y="10232"/>
                  </a:cubicBezTo>
                  <a:cubicBezTo>
                    <a:pt x="7303" y="10316"/>
                    <a:pt x="6821" y="10483"/>
                    <a:pt x="6361" y="10630"/>
                  </a:cubicBezTo>
                  <a:cubicBezTo>
                    <a:pt x="6152" y="10734"/>
                    <a:pt x="5922" y="10734"/>
                    <a:pt x="5712" y="107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59;p40">
              <a:extLst>
                <a:ext uri="{FF2B5EF4-FFF2-40B4-BE49-F238E27FC236}">
                  <a16:creationId xmlns:a16="http://schemas.microsoft.com/office/drawing/2014/main" id="{3A61983E-12A8-58BE-F8DD-809D15383B46}"/>
                </a:ext>
              </a:extLst>
            </p:cNvPr>
            <p:cNvSpPr/>
            <p:nvPr/>
          </p:nvSpPr>
          <p:spPr>
            <a:xfrm>
              <a:off x="7733675" y="580750"/>
              <a:ext cx="256875" cy="229675"/>
            </a:xfrm>
            <a:custGeom>
              <a:avLst/>
              <a:gdLst/>
              <a:ahLst/>
              <a:cxnLst/>
              <a:rect l="l" t="t" r="r" b="b"/>
              <a:pathLst>
                <a:path w="10275" h="9187" extrusionOk="0">
                  <a:moveTo>
                    <a:pt x="6215" y="8433"/>
                  </a:moveTo>
                  <a:cubicBezTo>
                    <a:pt x="5755" y="7428"/>
                    <a:pt x="5985" y="6529"/>
                    <a:pt x="6299" y="5629"/>
                  </a:cubicBezTo>
                  <a:cubicBezTo>
                    <a:pt x="6341" y="5483"/>
                    <a:pt x="6445" y="5315"/>
                    <a:pt x="6592" y="5211"/>
                  </a:cubicBezTo>
                  <a:cubicBezTo>
                    <a:pt x="6905" y="4980"/>
                    <a:pt x="6968" y="4646"/>
                    <a:pt x="7073" y="4290"/>
                  </a:cubicBezTo>
                  <a:cubicBezTo>
                    <a:pt x="7157" y="3976"/>
                    <a:pt x="7052" y="3725"/>
                    <a:pt x="6843" y="3620"/>
                  </a:cubicBezTo>
                  <a:cubicBezTo>
                    <a:pt x="6550" y="3453"/>
                    <a:pt x="6194" y="3558"/>
                    <a:pt x="5985" y="3850"/>
                  </a:cubicBezTo>
                  <a:lnTo>
                    <a:pt x="5901" y="4018"/>
                  </a:lnTo>
                  <a:cubicBezTo>
                    <a:pt x="5797" y="4374"/>
                    <a:pt x="5504" y="4562"/>
                    <a:pt x="5190" y="4771"/>
                  </a:cubicBezTo>
                  <a:cubicBezTo>
                    <a:pt x="4729" y="5085"/>
                    <a:pt x="4248" y="5211"/>
                    <a:pt x="3704" y="5190"/>
                  </a:cubicBezTo>
                  <a:cubicBezTo>
                    <a:pt x="3118" y="5169"/>
                    <a:pt x="2532" y="5169"/>
                    <a:pt x="1926" y="5190"/>
                  </a:cubicBezTo>
                  <a:cubicBezTo>
                    <a:pt x="1507" y="5190"/>
                    <a:pt x="1110" y="5085"/>
                    <a:pt x="712" y="4897"/>
                  </a:cubicBezTo>
                  <a:cubicBezTo>
                    <a:pt x="231" y="4667"/>
                    <a:pt x="1" y="4122"/>
                    <a:pt x="273" y="3662"/>
                  </a:cubicBezTo>
                  <a:cubicBezTo>
                    <a:pt x="691" y="3014"/>
                    <a:pt x="984" y="2281"/>
                    <a:pt x="1549" y="1674"/>
                  </a:cubicBezTo>
                  <a:cubicBezTo>
                    <a:pt x="2219" y="984"/>
                    <a:pt x="3014" y="607"/>
                    <a:pt x="3830" y="189"/>
                  </a:cubicBezTo>
                  <a:cubicBezTo>
                    <a:pt x="4583" y="105"/>
                    <a:pt x="5378" y="1"/>
                    <a:pt x="6089" y="356"/>
                  </a:cubicBezTo>
                  <a:cubicBezTo>
                    <a:pt x="6529" y="565"/>
                    <a:pt x="7010" y="733"/>
                    <a:pt x="7491" y="817"/>
                  </a:cubicBezTo>
                  <a:cubicBezTo>
                    <a:pt x="7763" y="879"/>
                    <a:pt x="7952" y="1005"/>
                    <a:pt x="8056" y="1214"/>
                  </a:cubicBezTo>
                  <a:cubicBezTo>
                    <a:pt x="8203" y="1465"/>
                    <a:pt x="8370" y="1716"/>
                    <a:pt x="8475" y="1988"/>
                  </a:cubicBezTo>
                  <a:cubicBezTo>
                    <a:pt x="8705" y="2658"/>
                    <a:pt x="9040" y="3223"/>
                    <a:pt x="9437" y="3767"/>
                  </a:cubicBezTo>
                  <a:cubicBezTo>
                    <a:pt x="9563" y="3934"/>
                    <a:pt x="9667" y="4122"/>
                    <a:pt x="9772" y="4290"/>
                  </a:cubicBezTo>
                  <a:cubicBezTo>
                    <a:pt x="10065" y="4771"/>
                    <a:pt x="10274" y="5231"/>
                    <a:pt x="10170" y="5796"/>
                  </a:cubicBezTo>
                  <a:cubicBezTo>
                    <a:pt x="10149" y="5943"/>
                    <a:pt x="10149" y="6068"/>
                    <a:pt x="10170" y="6236"/>
                  </a:cubicBezTo>
                  <a:cubicBezTo>
                    <a:pt x="10274" y="7156"/>
                    <a:pt x="9793" y="7805"/>
                    <a:pt x="9207" y="8412"/>
                  </a:cubicBezTo>
                  <a:cubicBezTo>
                    <a:pt x="8475" y="9144"/>
                    <a:pt x="7659" y="9186"/>
                    <a:pt x="6759" y="8788"/>
                  </a:cubicBezTo>
                  <a:cubicBezTo>
                    <a:pt x="6592" y="8642"/>
                    <a:pt x="6382" y="8516"/>
                    <a:pt x="6215" y="84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60;p40">
              <a:extLst>
                <a:ext uri="{FF2B5EF4-FFF2-40B4-BE49-F238E27FC236}">
                  <a16:creationId xmlns:a16="http://schemas.microsoft.com/office/drawing/2014/main" id="{51691EEA-71F7-ABAE-5EE8-6FE949CA3A19}"/>
                </a:ext>
              </a:extLst>
            </p:cNvPr>
            <p:cNvSpPr/>
            <p:nvPr/>
          </p:nvSpPr>
          <p:spPr>
            <a:xfrm>
              <a:off x="7951275" y="568725"/>
              <a:ext cx="118775" cy="160600"/>
            </a:xfrm>
            <a:custGeom>
              <a:avLst/>
              <a:gdLst/>
              <a:ahLst/>
              <a:cxnLst/>
              <a:rect l="l" t="t" r="r" b="b"/>
              <a:pathLst>
                <a:path w="4751" h="6424" extrusionOk="0">
                  <a:moveTo>
                    <a:pt x="43" y="314"/>
                  </a:moveTo>
                  <a:cubicBezTo>
                    <a:pt x="461" y="0"/>
                    <a:pt x="859" y="42"/>
                    <a:pt x="1298" y="147"/>
                  </a:cubicBezTo>
                  <a:cubicBezTo>
                    <a:pt x="2135" y="356"/>
                    <a:pt x="2658" y="942"/>
                    <a:pt x="3202" y="1507"/>
                  </a:cubicBezTo>
                  <a:cubicBezTo>
                    <a:pt x="3725" y="2093"/>
                    <a:pt x="4123" y="2720"/>
                    <a:pt x="4290" y="3495"/>
                  </a:cubicBezTo>
                  <a:cubicBezTo>
                    <a:pt x="4499" y="4352"/>
                    <a:pt x="4751" y="5189"/>
                    <a:pt x="4541" y="6110"/>
                  </a:cubicBezTo>
                  <a:cubicBezTo>
                    <a:pt x="4060" y="6424"/>
                    <a:pt x="3976" y="6424"/>
                    <a:pt x="3642" y="6131"/>
                  </a:cubicBezTo>
                  <a:cubicBezTo>
                    <a:pt x="3286" y="5859"/>
                    <a:pt x="2972" y="5566"/>
                    <a:pt x="2637" y="5252"/>
                  </a:cubicBezTo>
                  <a:cubicBezTo>
                    <a:pt x="2554" y="5168"/>
                    <a:pt x="2491" y="5064"/>
                    <a:pt x="2449" y="4959"/>
                  </a:cubicBezTo>
                  <a:cubicBezTo>
                    <a:pt x="2323" y="4541"/>
                    <a:pt x="2072" y="4248"/>
                    <a:pt x="1779" y="3934"/>
                  </a:cubicBezTo>
                  <a:cubicBezTo>
                    <a:pt x="1445" y="3578"/>
                    <a:pt x="1194" y="3139"/>
                    <a:pt x="942" y="2679"/>
                  </a:cubicBezTo>
                  <a:cubicBezTo>
                    <a:pt x="650" y="2135"/>
                    <a:pt x="378" y="1590"/>
                    <a:pt x="126" y="1005"/>
                  </a:cubicBezTo>
                  <a:cubicBezTo>
                    <a:pt x="64" y="879"/>
                    <a:pt x="22" y="733"/>
                    <a:pt x="1" y="586"/>
                  </a:cubicBezTo>
                  <a:cubicBezTo>
                    <a:pt x="43" y="523"/>
                    <a:pt x="43" y="419"/>
                    <a:pt x="43" y="3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61;p40">
              <a:extLst>
                <a:ext uri="{FF2B5EF4-FFF2-40B4-BE49-F238E27FC236}">
                  <a16:creationId xmlns:a16="http://schemas.microsoft.com/office/drawing/2014/main" id="{73204500-4F36-3150-AA0B-B72E11419F6F}"/>
                </a:ext>
              </a:extLst>
            </p:cNvPr>
            <p:cNvSpPr/>
            <p:nvPr/>
          </p:nvSpPr>
          <p:spPr>
            <a:xfrm>
              <a:off x="7711700" y="384600"/>
              <a:ext cx="553475" cy="449350"/>
            </a:xfrm>
            <a:custGeom>
              <a:avLst/>
              <a:gdLst/>
              <a:ahLst/>
              <a:cxnLst/>
              <a:rect l="l" t="t" r="r" b="b"/>
              <a:pathLst>
                <a:path w="22139" h="17974" extrusionOk="0">
                  <a:moveTo>
                    <a:pt x="15317" y="12492"/>
                  </a:moveTo>
                  <a:cubicBezTo>
                    <a:pt x="15066" y="12805"/>
                    <a:pt x="15212" y="13077"/>
                    <a:pt x="15212" y="13370"/>
                  </a:cubicBezTo>
                  <a:cubicBezTo>
                    <a:pt x="15233" y="13914"/>
                    <a:pt x="15003" y="14270"/>
                    <a:pt x="14543" y="14521"/>
                  </a:cubicBezTo>
                  <a:cubicBezTo>
                    <a:pt x="13873" y="14898"/>
                    <a:pt x="13246" y="14835"/>
                    <a:pt x="12618" y="14291"/>
                  </a:cubicBezTo>
                  <a:cubicBezTo>
                    <a:pt x="12513" y="14186"/>
                    <a:pt x="12409" y="14103"/>
                    <a:pt x="12283" y="13998"/>
                  </a:cubicBezTo>
                  <a:cubicBezTo>
                    <a:pt x="12032" y="14186"/>
                    <a:pt x="12116" y="14396"/>
                    <a:pt x="12116" y="14584"/>
                  </a:cubicBezTo>
                  <a:cubicBezTo>
                    <a:pt x="12137" y="14961"/>
                    <a:pt x="11990" y="15337"/>
                    <a:pt x="11802" y="15672"/>
                  </a:cubicBezTo>
                  <a:cubicBezTo>
                    <a:pt x="11341" y="16530"/>
                    <a:pt x="10651" y="17137"/>
                    <a:pt x="9835" y="17660"/>
                  </a:cubicBezTo>
                  <a:cubicBezTo>
                    <a:pt x="9709" y="17743"/>
                    <a:pt x="9584" y="17785"/>
                    <a:pt x="9458" y="17827"/>
                  </a:cubicBezTo>
                  <a:cubicBezTo>
                    <a:pt x="8349" y="17974"/>
                    <a:pt x="7366" y="17681"/>
                    <a:pt x="6424" y="17116"/>
                  </a:cubicBezTo>
                  <a:cubicBezTo>
                    <a:pt x="6215" y="16990"/>
                    <a:pt x="6111" y="16781"/>
                    <a:pt x="6027" y="16530"/>
                  </a:cubicBezTo>
                  <a:cubicBezTo>
                    <a:pt x="5859" y="15902"/>
                    <a:pt x="5734" y="15274"/>
                    <a:pt x="5839" y="14605"/>
                  </a:cubicBezTo>
                  <a:cubicBezTo>
                    <a:pt x="5859" y="14417"/>
                    <a:pt x="5859" y="14270"/>
                    <a:pt x="5901" y="14019"/>
                  </a:cubicBezTo>
                  <a:lnTo>
                    <a:pt x="5441" y="14019"/>
                  </a:lnTo>
                  <a:cubicBezTo>
                    <a:pt x="4499" y="14019"/>
                    <a:pt x="3558" y="14040"/>
                    <a:pt x="2616" y="14019"/>
                  </a:cubicBezTo>
                  <a:cubicBezTo>
                    <a:pt x="1821" y="13998"/>
                    <a:pt x="1047" y="13747"/>
                    <a:pt x="461" y="13161"/>
                  </a:cubicBezTo>
                  <a:cubicBezTo>
                    <a:pt x="189" y="12910"/>
                    <a:pt x="1" y="12617"/>
                    <a:pt x="43" y="12220"/>
                  </a:cubicBezTo>
                  <a:cubicBezTo>
                    <a:pt x="64" y="11989"/>
                    <a:pt x="43" y="11759"/>
                    <a:pt x="64" y="11508"/>
                  </a:cubicBezTo>
                  <a:cubicBezTo>
                    <a:pt x="64" y="11383"/>
                    <a:pt x="85" y="11194"/>
                    <a:pt x="168" y="11090"/>
                  </a:cubicBezTo>
                  <a:cubicBezTo>
                    <a:pt x="796" y="10295"/>
                    <a:pt x="1152" y="9290"/>
                    <a:pt x="1947" y="8579"/>
                  </a:cubicBezTo>
                  <a:cubicBezTo>
                    <a:pt x="2261" y="8307"/>
                    <a:pt x="2574" y="8056"/>
                    <a:pt x="2909" y="7847"/>
                  </a:cubicBezTo>
                  <a:cubicBezTo>
                    <a:pt x="3307" y="7616"/>
                    <a:pt x="3746" y="7428"/>
                    <a:pt x="4165" y="7219"/>
                  </a:cubicBezTo>
                  <a:cubicBezTo>
                    <a:pt x="4227" y="7198"/>
                    <a:pt x="4269" y="7177"/>
                    <a:pt x="4332" y="7177"/>
                  </a:cubicBezTo>
                  <a:cubicBezTo>
                    <a:pt x="5295" y="7072"/>
                    <a:pt x="6257" y="6926"/>
                    <a:pt x="7199" y="7303"/>
                  </a:cubicBezTo>
                  <a:cubicBezTo>
                    <a:pt x="7701" y="7512"/>
                    <a:pt x="8203" y="7637"/>
                    <a:pt x="8726" y="7616"/>
                  </a:cubicBezTo>
                  <a:cubicBezTo>
                    <a:pt x="8956" y="7365"/>
                    <a:pt x="9207" y="7093"/>
                    <a:pt x="9458" y="6863"/>
                  </a:cubicBezTo>
                  <a:cubicBezTo>
                    <a:pt x="9165" y="6256"/>
                    <a:pt x="8600" y="5838"/>
                    <a:pt x="8119" y="5357"/>
                  </a:cubicBezTo>
                  <a:cubicBezTo>
                    <a:pt x="7994" y="5231"/>
                    <a:pt x="7826" y="5189"/>
                    <a:pt x="7659" y="5106"/>
                  </a:cubicBezTo>
                  <a:cubicBezTo>
                    <a:pt x="7512" y="5022"/>
                    <a:pt x="7324" y="5001"/>
                    <a:pt x="7199" y="4896"/>
                  </a:cubicBezTo>
                  <a:cubicBezTo>
                    <a:pt x="6571" y="4436"/>
                    <a:pt x="5818" y="4269"/>
                    <a:pt x="5043" y="4143"/>
                  </a:cubicBezTo>
                  <a:cubicBezTo>
                    <a:pt x="4939" y="4122"/>
                    <a:pt x="4834" y="3997"/>
                    <a:pt x="4688" y="3934"/>
                  </a:cubicBezTo>
                  <a:cubicBezTo>
                    <a:pt x="4813" y="3829"/>
                    <a:pt x="4876" y="3746"/>
                    <a:pt x="4939" y="3746"/>
                  </a:cubicBezTo>
                  <a:cubicBezTo>
                    <a:pt x="5776" y="3578"/>
                    <a:pt x="6592" y="3662"/>
                    <a:pt x="7324" y="4122"/>
                  </a:cubicBezTo>
                  <a:cubicBezTo>
                    <a:pt x="7471" y="4185"/>
                    <a:pt x="7596" y="4290"/>
                    <a:pt x="7722" y="4310"/>
                  </a:cubicBezTo>
                  <a:cubicBezTo>
                    <a:pt x="8182" y="4457"/>
                    <a:pt x="8580" y="4687"/>
                    <a:pt x="8893" y="5001"/>
                  </a:cubicBezTo>
                  <a:cubicBezTo>
                    <a:pt x="9124" y="4938"/>
                    <a:pt x="9061" y="4813"/>
                    <a:pt x="9061" y="4708"/>
                  </a:cubicBezTo>
                  <a:cubicBezTo>
                    <a:pt x="9061" y="4603"/>
                    <a:pt x="9040" y="4478"/>
                    <a:pt x="9040" y="4373"/>
                  </a:cubicBezTo>
                  <a:cubicBezTo>
                    <a:pt x="8789" y="3201"/>
                    <a:pt x="8956" y="2030"/>
                    <a:pt x="8935" y="837"/>
                  </a:cubicBezTo>
                  <a:cubicBezTo>
                    <a:pt x="8935" y="523"/>
                    <a:pt x="9061" y="272"/>
                    <a:pt x="9375" y="126"/>
                  </a:cubicBezTo>
                  <a:cubicBezTo>
                    <a:pt x="9521" y="63"/>
                    <a:pt x="9730" y="0"/>
                    <a:pt x="9877" y="168"/>
                  </a:cubicBezTo>
                  <a:cubicBezTo>
                    <a:pt x="9981" y="293"/>
                    <a:pt x="10107" y="502"/>
                    <a:pt x="10044" y="607"/>
                  </a:cubicBezTo>
                  <a:cubicBezTo>
                    <a:pt x="9772" y="1444"/>
                    <a:pt x="9940" y="2302"/>
                    <a:pt x="9919" y="3139"/>
                  </a:cubicBezTo>
                  <a:cubicBezTo>
                    <a:pt x="9898" y="4038"/>
                    <a:pt x="10107" y="4896"/>
                    <a:pt x="10253" y="5754"/>
                  </a:cubicBezTo>
                  <a:cubicBezTo>
                    <a:pt x="10316" y="6005"/>
                    <a:pt x="10316" y="6235"/>
                    <a:pt x="10358" y="6466"/>
                  </a:cubicBezTo>
                  <a:cubicBezTo>
                    <a:pt x="10400" y="6528"/>
                    <a:pt x="10463" y="6570"/>
                    <a:pt x="10525" y="6612"/>
                  </a:cubicBezTo>
                  <a:cubicBezTo>
                    <a:pt x="10756" y="6487"/>
                    <a:pt x="10651" y="6277"/>
                    <a:pt x="10651" y="6152"/>
                  </a:cubicBezTo>
                  <a:cubicBezTo>
                    <a:pt x="10546" y="5085"/>
                    <a:pt x="10818" y="4143"/>
                    <a:pt x="11300" y="3201"/>
                  </a:cubicBezTo>
                  <a:cubicBezTo>
                    <a:pt x="12095" y="1758"/>
                    <a:pt x="11697" y="2176"/>
                    <a:pt x="13057" y="1172"/>
                  </a:cubicBezTo>
                  <a:cubicBezTo>
                    <a:pt x="13538" y="816"/>
                    <a:pt x="14082" y="607"/>
                    <a:pt x="14626" y="398"/>
                  </a:cubicBezTo>
                  <a:cubicBezTo>
                    <a:pt x="15359" y="105"/>
                    <a:pt x="16049" y="209"/>
                    <a:pt x="16677" y="565"/>
                  </a:cubicBezTo>
                  <a:cubicBezTo>
                    <a:pt x="17367" y="942"/>
                    <a:pt x="18079" y="1423"/>
                    <a:pt x="18623" y="2051"/>
                  </a:cubicBezTo>
                  <a:cubicBezTo>
                    <a:pt x="19020" y="2490"/>
                    <a:pt x="19355" y="2971"/>
                    <a:pt x="19544" y="3536"/>
                  </a:cubicBezTo>
                  <a:cubicBezTo>
                    <a:pt x="19711" y="4080"/>
                    <a:pt x="19732" y="4645"/>
                    <a:pt x="19523" y="5189"/>
                  </a:cubicBezTo>
                  <a:cubicBezTo>
                    <a:pt x="19292" y="5754"/>
                    <a:pt x="19104" y="6340"/>
                    <a:pt x="18832" y="6989"/>
                  </a:cubicBezTo>
                  <a:cubicBezTo>
                    <a:pt x="19816" y="7010"/>
                    <a:pt x="20506" y="7595"/>
                    <a:pt x="21217" y="8056"/>
                  </a:cubicBezTo>
                  <a:cubicBezTo>
                    <a:pt x="21824" y="8453"/>
                    <a:pt x="22138" y="9102"/>
                    <a:pt x="22033" y="9897"/>
                  </a:cubicBezTo>
                  <a:cubicBezTo>
                    <a:pt x="21950" y="10420"/>
                    <a:pt x="21761" y="10860"/>
                    <a:pt x="21343" y="11194"/>
                  </a:cubicBezTo>
                  <a:lnTo>
                    <a:pt x="21029" y="11508"/>
                  </a:lnTo>
                  <a:cubicBezTo>
                    <a:pt x="20673" y="11968"/>
                    <a:pt x="20171" y="12220"/>
                    <a:pt x="19627" y="12324"/>
                  </a:cubicBezTo>
                  <a:cubicBezTo>
                    <a:pt x="19146" y="12429"/>
                    <a:pt x="18707" y="12554"/>
                    <a:pt x="18267" y="12701"/>
                  </a:cubicBezTo>
                  <a:cubicBezTo>
                    <a:pt x="17451" y="12952"/>
                    <a:pt x="16635" y="12952"/>
                    <a:pt x="15840" y="12638"/>
                  </a:cubicBezTo>
                  <a:cubicBezTo>
                    <a:pt x="15694" y="12533"/>
                    <a:pt x="15484" y="12513"/>
                    <a:pt x="15317" y="12492"/>
                  </a:cubicBezTo>
                  <a:close/>
                  <a:moveTo>
                    <a:pt x="17095" y="11822"/>
                  </a:moveTo>
                  <a:cubicBezTo>
                    <a:pt x="17326" y="11801"/>
                    <a:pt x="17556" y="11780"/>
                    <a:pt x="17765" y="11717"/>
                  </a:cubicBezTo>
                  <a:cubicBezTo>
                    <a:pt x="18246" y="11592"/>
                    <a:pt x="18707" y="11383"/>
                    <a:pt x="19209" y="11341"/>
                  </a:cubicBezTo>
                  <a:cubicBezTo>
                    <a:pt x="19962" y="11215"/>
                    <a:pt x="20401" y="10734"/>
                    <a:pt x="20820" y="10211"/>
                  </a:cubicBezTo>
                  <a:cubicBezTo>
                    <a:pt x="21196" y="9730"/>
                    <a:pt x="21196" y="9207"/>
                    <a:pt x="20590" y="8767"/>
                  </a:cubicBezTo>
                  <a:cubicBezTo>
                    <a:pt x="20360" y="8579"/>
                    <a:pt x="20088" y="8453"/>
                    <a:pt x="19836" y="8328"/>
                  </a:cubicBezTo>
                  <a:cubicBezTo>
                    <a:pt x="19230" y="7972"/>
                    <a:pt x="18079" y="7930"/>
                    <a:pt x="17451" y="8244"/>
                  </a:cubicBezTo>
                  <a:cubicBezTo>
                    <a:pt x="16949" y="8474"/>
                    <a:pt x="16468" y="8767"/>
                    <a:pt x="15966" y="8997"/>
                  </a:cubicBezTo>
                  <a:cubicBezTo>
                    <a:pt x="15694" y="9102"/>
                    <a:pt x="15422" y="9186"/>
                    <a:pt x="15129" y="9207"/>
                  </a:cubicBezTo>
                  <a:cubicBezTo>
                    <a:pt x="14898" y="9248"/>
                    <a:pt x="14647" y="9165"/>
                    <a:pt x="14543" y="8935"/>
                  </a:cubicBezTo>
                  <a:cubicBezTo>
                    <a:pt x="14417" y="8663"/>
                    <a:pt x="14480" y="8370"/>
                    <a:pt x="14647" y="8202"/>
                  </a:cubicBezTo>
                  <a:cubicBezTo>
                    <a:pt x="14836" y="8014"/>
                    <a:pt x="15066" y="7847"/>
                    <a:pt x="15317" y="7784"/>
                  </a:cubicBezTo>
                  <a:cubicBezTo>
                    <a:pt x="15903" y="7575"/>
                    <a:pt x="16531" y="7365"/>
                    <a:pt x="17158" y="7219"/>
                  </a:cubicBezTo>
                  <a:cubicBezTo>
                    <a:pt x="17619" y="7114"/>
                    <a:pt x="17932" y="6884"/>
                    <a:pt x="18079" y="6487"/>
                  </a:cubicBezTo>
                  <a:cubicBezTo>
                    <a:pt x="18309" y="5963"/>
                    <a:pt x="18476" y="5440"/>
                    <a:pt x="18707" y="4917"/>
                  </a:cubicBezTo>
                  <a:cubicBezTo>
                    <a:pt x="18916" y="4457"/>
                    <a:pt x="18874" y="3976"/>
                    <a:pt x="18644" y="3557"/>
                  </a:cubicBezTo>
                  <a:cubicBezTo>
                    <a:pt x="18518" y="3285"/>
                    <a:pt x="18330" y="3013"/>
                    <a:pt x="18121" y="2762"/>
                  </a:cubicBezTo>
                  <a:cubicBezTo>
                    <a:pt x="17639" y="2134"/>
                    <a:pt x="16928" y="1737"/>
                    <a:pt x="16217" y="1339"/>
                  </a:cubicBezTo>
                  <a:cubicBezTo>
                    <a:pt x="15861" y="1130"/>
                    <a:pt x="15463" y="1130"/>
                    <a:pt x="15024" y="1235"/>
                  </a:cubicBezTo>
                  <a:cubicBezTo>
                    <a:pt x="14124" y="1507"/>
                    <a:pt x="13476" y="2051"/>
                    <a:pt x="12764" y="2595"/>
                  </a:cubicBezTo>
                  <a:cubicBezTo>
                    <a:pt x="12702" y="2657"/>
                    <a:pt x="12639" y="2720"/>
                    <a:pt x="12618" y="2804"/>
                  </a:cubicBezTo>
                  <a:cubicBezTo>
                    <a:pt x="12304" y="3432"/>
                    <a:pt x="11927" y="4059"/>
                    <a:pt x="11718" y="4708"/>
                  </a:cubicBezTo>
                  <a:cubicBezTo>
                    <a:pt x="11404" y="5650"/>
                    <a:pt x="11530" y="6570"/>
                    <a:pt x="12450" y="7386"/>
                  </a:cubicBezTo>
                  <a:cubicBezTo>
                    <a:pt x="13497" y="8307"/>
                    <a:pt x="14522" y="9269"/>
                    <a:pt x="14773" y="10734"/>
                  </a:cubicBezTo>
                  <a:cubicBezTo>
                    <a:pt x="14836" y="10985"/>
                    <a:pt x="14961" y="11152"/>
                    <a:pt x="15170" y="11278"/>
                  </a:cubicBezTo>
                  <a:cubicBezTo>
                    <a:pt x="15756" y="11550"/>
                    <a:pt x="16384" y="11717"/>
                    <a:pt x="17095" y="11822"/>
                  </a:cubicBezTo>
                  <a:close/>
                  <a:moveTo>
                    <a:pt x="7094" y="16279"/>
                  </a:moveTo>
                  <a:cubicBezTo>
                    <a:pt x="7261" y="16362"/>
                    <a:pt x="7471" y="16488"/>
                    <a:pt x="7680" y="16593"/>
                  </a:cubicBezTo>
                  <a:cubicBezTo>
                    <a:pt x="8559" y="16990"/>
                    <a:pt x="9375" y="16927"/>
                    <a:pt x="10107" y="16195"/>
                  </a:cubicBezTo>
                  <a:cubicBezTo>
                    <a:pt x="10693" y="15588"/>
                    <a:pt x="11195" y="14961"/>
                    <a:pt x="11069" y="14019"/>
                  </a:cubicBezTo>
                  <a:cubicBezTo>
                    <a:pt x="11049" y="13873"/>
                    <a:pt x="11049" y="13747"/>
                    <a:pt x="11069" y="13580"/>
                  </a:cubicBezTo>
                  <a:cubicBezTo>
                    <a:pt x="11153" y="13036"/>
                    <a:pt x="10944" y="12533"/>
                    <a:pt x="10672" y="12094"/>
                  </a:cubicBezTo>
                  <a:cubicBezTo>
                    <a:pt x="10567" y="11906"/>
                    <a:pt x="10463" y="11759"/>
                    <a:pt x="10337" y="11571"/>
                  </a:cubicBezTo>
                  <a:cubicBezTo>
                    <a:pt x="9940" y="11027"/>
                    <a:pt x="9605" y="10441"/>
                    <a:pt x="9375" y="9792"/>
                  </a:cubicBezTo>
                  <a:cubicBezTo>
                    <a:pt x="9270" y="9520"/>
                    <a:pt x="9103" y="9269"/>
                    <a:pt x="8956" y="8997"/>
                  </a:cubicBezTo>
                  <a:cubicBezTo>
                    <a:pt x="8831" y="8788"/>
                    <a:pt x="8663" y="8663"/>
                    <a:pt x="8412" y="8621"/>
                  </a:cubicBezTo>
                  <a:cubicBezTo>
                    <a:pt x="7910" y="8537"/>
                    <a:pt x="7471" y="8370"/>
                    <a:pt x="6989" y="8139"/>
                  </a:cubicBezTo>
                  <a:cubicBezTo>
                    <a:pt x="6278" y="7805"/>
                    <a:pt x="5504" y="7909"/>
                    <a:pt x="4730" y="7993"/>
                  </a:cubicBezTo>
                  <a:cubicBezTo>
                    <a:pt x="3935" y="8411"/>
                    <a:pt x="3118" y="8767"/>
                    <a:pt x="2470" y="9479"/>
                  </a:cubicBezTo>
                  <a:cubicBezTo>
                    <a:pt x="1905" y="10085"/>
                    <a:pt x="1633" y="10818"/>
                    <a:pt x="1173" y="11466"/>
                  </a:cubicBezTo>
                  <a:cubicBezTo>
                    <a:pt x="901" y="11906"/>
                    <a:pt x="1131" y="12450"/>
                    <a:pt x="1633" y="12701"/>
                  </a:cubicBezTo>
                  <a:cubicBezTo>
                    <a:pt x="1989" y="12868"/>
                    <a:pt x="2386" y="12973"/>
                    <a:pt x="2826" y="12973"/>
                  </a:cubicBezTo>
                  <a:cubicBezTo>
                    <a:pt x="3432" y="12952"/>
                    <a:pt x="4018" y="12952"/>
                    <a:pt x="4604" y="12973"/>
                  </a:cubicBezTo>
                  <a:cubicBezTo>
                    <a:pt x="5169" y="13015"/>
                    <a:pt x="5629" y="12868"/>
                    <a:pt x="6111" y="12554"/>
                  </a:cubicBezTo>
                  <a:cubicBezTo>
                    <a:pt x="6424" y="12345"/>
                    <a:pt x="6696" y="12199"/>
                    <a:pt x="6801" y="11801"/>
                  </a:cubicBezTo>
                  <a:lnTo>
                    <a:pt x="6885" y="11655"/>
                  </a:lnTo>
                  <a:cubicBezTo>
                    <a:pt x="7073" y="11362"/>
                    <a:pt x="7429" y="11257"/>
                    <a:pt x="7743" y="11404"/>
                  </a:cubicBezTo>
                  <a:cubicBezTo>
                    <a:pt x="7994" y="11508"/>
                    <a:pt x="8077" y="11780"/>
                    <a:pt x="7994" y="12094"/>
                  </a:cubicBezTo>
                  <a:cubicBezTo>
                    <a:pt x="7889" y="12429"/>
                    <a:pt x="7805" y="12764"/>
                    <a:pt x="7492" y="13015"/>
                  </a:cubicBezTo>
                  <a:cubicBezTo>
                    <a:pt x="7366" y="13119"/>
                    <a:pt x="7261" y="13266"/>
                    <a:pt x="7199" y="13433"/>
                  </a:cubicBezTo>
                  <a:cubicBezTo>
                    <a:pt x="6864" y="14375"/>
                    <a:pt x="6634" y="15274"/>
                    <a:pt x="7094" y="16279"/>
                  </a:cubicBezTo>
                  <a:close/>
                  <a:moveTo>
                    <a:pt x="9626" y="7679"/>
                  </a:moveTo>
                  <a:cubicBezTo>
                    <a:pt x="9626" y="7784"/>
                    <a:pt x="9605" y="7888"/>
                    <a:pt x="9626" y="7993"/>
                  </a:cubicBezTo>
                  <a:cubicBezTo>
                    <a:pt x="9668" y="8119"/>
                    <a:pt x="9709" y="8265"/>
                    <a:pt x="9772" y="8411"/>
                  </a:cubicBezTo>
                  <a:cubicBezTo>
                    <a:pt x="10023" y="8955"/>
                    <a:pt x="10253" y="9520"/>
                    <a:pt x="10567" y="10085"/>
                  </a:cubicBezTo>
                  <a:cubicBezTo>
                    <a:pt x="10818" y="10525"/>
                    <a:pt x="11069" y="10964"/>
                    <a:pt x="11404" y="11341"/>
                  </a:cubicBezTo>
                  <a:cubicBezTo>
                    <a:pt x="11697" y="11655"/>
                    <a:pt x="11969" y="11927"/>
                    <a:pt x="12095" y="12345"/>
                  </a:cubicBezTo>
                  <a:cubicBezTo>
                    <a:pt x="12116" y="12450"/>
                    <a:pt x="12199" y="12554"/>
                    <a:pt x="12283" y="12638"/>
                  </a:cubicBezTo>
                  <a:cubicBezTo>
                    <a:pt x="12597" y="12931"/>
                    <a:pt x="12932" y="13224"/>
                    <a:pt x="13266" y="13538"/>
                  </a:cubicBezTo>
                  <a:cubicBezTo>
                    <a:pt x="13601" y="13810"/>
                    <a:pt x="13685" y="13810"/>
                    <a:pt x="14187" y="13496"/>
                  </a:cubicBezTo>
                  <a:cubicBezTo>
                    <a:pt x="14396" y="12617"/>
                    <a:pt x="14103" y="11759"/>
                    <a:pt x="13915" y="10880"/>
                  </a:cubicBezTo>
                  <a:cubicBezTo>
                    <a:pt x="13748" y="10106"/>
                    <a:pt x="13371" y="9479"/>
                    <a:pt x="12848" y="8893"/>
                  </a:cubicBezTo>
                  <a:cubicBezTo>
                    <a:pt x="12304" y="8328"/>
                    <a:pt x="11781" y="7742"/>
                    <a:pt x="10944" y="7533"/>
                  </a:cubicBezTo>
                  <a:cubicBezTo>
                    <a:pt x="10442" y="7407"/>
                    <a:pt x="10044" y="7365"/>
                    <a:pt x="9626" y="7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62;p40">
              <a:extLst>
                <a:ext uri="{FF2B5EF4-FFF2-40B4-BE49-F238E27FC236}">
                  <a16:creationId xmlns:a16="http://schemas.microsoft.com/office/drawing/2014/main" id="{018B3CD6-9B5D-21C9-9163-D4240FE4CACD}"/>
                </a:ext>
              </a:extLst>
            </p:cNvPr>
            <p:cNvSpPr/>
            <p:nvPr/>
          </p:nvSpPr>
          <p:spPr>
            <a:xfrm>
              <a:off x="8365575" y="904025"/>
              <a:ext cx="56525" cy="31400"/>
            </a:xfrm>
            <a:custGeom>
              <a:avLst/>
              <a:gdLst/>
              <a:ahLst/>
              <a:cxnLst/>
              <a:rect l="l" t="t" r="r" b="b"/>
              <a:pathLst>
                <a:path w="2261" h="1256" extrusionOk="0">
                  <a:moveTo>
                    <a:pt x="1130" y="0"/>
                  </a:moveTo>
                  <a:cubicBezTo>
                    <a:pt x="1423" y="84"/>
                    <a:pt x="1674" y="105"/>
                    <a:pt x="1946" y="168"/>
                  </a:cubicBezTo>
                  <a:cubicBezTo>
                    <a:pt x="2156" y="251"/>
                    <a:pt x="2260" y="419"/>
                    <a:pt x="2260" y="649"/>
                  </a:cubicBezTo>
                  <a:cubicBezTo>
                    <a:pt x="2239" y="837"/>
                    <a:pt x="2135" y="984"/>
                    <a:pt x="1967" y="1047"/>
                  </a:cubicBezTo>
                  <a:cubicBezTo>
                    <a:pt x="1402" y="1256"/>
                    <a:pt x="816" y="1214"/>
                    <a:pt x="272" y="1026"/>
                  </a:cubicBezTo>
                  <a:cubicBezTo>
                    <a:pt x="147" y="963"/>
                    <a:pt x="0" y="754"/>
                    <a:pt x="0" y="628"/>
                  </a:cubicBezTo>
                  <a:cubicBezTo>
                    <a:pt x="0" y="503"/>
                    <a:pt x="147" y="293"/>
                    <a:pt x="272" y="230"/>
                  </a:cubicBezTo>
                  <a:cubicBezTo>
                    <a:pt x="523" y="126"/>
                    <a:pt x="879" y="84"/>
                    <a:pt x="1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63;p40">
              <a:extLst>
                <a:ext uri="{FF2B5EF4-FFF2-40B4-BE49-F238E27FC236}">
                  <a16:creationId xmlns:a16="http://schemas.microsoft.com/office/drawing/2014/main" id="{5997BB22-846B-FF7D-D9EF-9502DF22558B}"/>
                </a:ext>
              </a:extLst>
            </p:cNvPr>
            <p:cNvSpPr/>
            <p:nvPr/>
          </p:nvSpPr>
          <p:spPr>
            <a:xfrm>
              <a:off x="8156325" y="868450"/>
              <a:ext cx="51825" cy="37175"/>
            </a:xfrm>
            <a:custGeom>
              <a:avLst/>
              <a:gdLst/>
              <a:ahLst/>
              <a:cxnLst/>
              <a:rect l="l" t="t" r="r" b="b"/>
              <a:pathLst>
                <a:path w="2073" h="1487" extrusionOk="0">
                  <a:moveTo>
                    <a:pt x="712" y="42"/>
                  </a:moveTo>
                  <a:cubicBezTo>
                    <a:pt x="1047" y="42"/>
                    <a:pt x="1445" y="252"/>
                    <a:pt x="1821" y="503"/>
                  </a:cubicBezTo>
                  <a:cubicBezTo>
                    <a:pt x="2072" y="691"/>
                    <a:pt x="2031" y="1151"/>
                    <a:pt x="1717" y="1319"/>
                  </a:cubicBezTo>
                  <a:cubicBezTo>
                    <a:pt x="1466" y="1444"/>
                    <a:pt x="1215" y="1486"/>
                    <a:pt x="943" y="1402"/>
                  </a:cubicBezTo>
                  <a:cubicBezTo>
                    <a:pt x="712" y="1298"/>
                    <a:pt x="482" y="1151"/>
                    <a:pt x="273" y="1026"/>
                  </a:cubicBezTo>
                  <a:cubicBezTo>
                    <a:pt x="64" y="900"/>
                    <a:pt x="1" y="628"/>
                    <a:pt x="85" y="398"/>
                  </a:cubicBezTo>
                  <a:cubicBezTo>
                    <a:pt x="147" y="147"/>
                    <a:pt x="315" y="1"/>
                    <a:pt x="71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64;p40">
              <a:extLst>
                <a:ext uri="{FF2B5EF4-FFF2-40B4-BE49-F238E27FC236}">
                  <a16:creationId xmlns:a16="http://schemas.microsoft.com/office/drawing/2014/main" id="{9AC34030-B217-32B6-6866-5E0A027F2968}"/>
                </a:ext>
              </a:extLst>
            </p:cNvPr>
            <p:cNvSpPr/>
            <p:nvPr/>
          </p:nvSpPr>
          <p:spPr>
            <a:xfrm>
              <a:off x="8513600" y="990325"/>
              <a:ext cx="35075" cy="42925"/>
            </a:xfrm>
            <a:custGeom>
              <a:avLst/>
              <a:gdLst/>
              <a:ahLst/>
              <a:cxnLst/>
              <a:rect l="l" t="t" r="r" b="b"/>
              <a:pathLst>
                <a:path w="1403" h="1717" extrusionOk="0">
                  <a:moveTo>
                    <a:pt x="1" y="461"/>
                  </a:moveTo>
                  <a:cubicBezTo>
                    <a:pt x="43" y="377"/>
                    <a:pt x="126" y="231"/>
                    <a:pt x="252" y="126"/>
                  </a:cubicBezTo>
                  <a:cubicBezTo>
                    <a:pt x="461" y="1"/>
                    <a:pt x="775" y="22"/>
                    <a:pt x="921" y="210"/>
                  </a:cubicBezTo>
                  <a:cubicBezTo>
                    <a:pt x="1068" y="440"/>
                    <a:pt x="1235" y="712"/>
                    <a:pt x="1340" y="963"/>
                  </a:cubicBezTo>
                  <a:cubicBezTo>
                    <a:pt x="1403" y="1172"/>
                    <a:pt x="1277" y="1465"/>
                    <a:pt x="1089" y="1591"/>
                  </a:cubicBezTo>
                  <a:cubicBezTo>
                    <a:pt x="921" y="1716"/>
                    <a:pt x="649" y="1696"/>
                    <a:pt x="440" y="1549"/>
                  </a:cubicBezTo>
                  <a:cubicBezTo>
                    <a:pt x="105" y="1298"/>
                    <a:pt x="22" y="963"/>
                    <a:pt x="1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65;p40">
              <a:extLst>
                <a:ext uri="{FF2B5EF4-FFF2-40B4-BE49-F238E27FC236}">
                  <a16:creationId xmlns:a16="http://schemas.microsoft.com/office/drawing/2014/main" id="{AD5C095E-C50F-3244-B2F7-E3FF26A92071}"/>
                </a:ext>
              </a:extLst>
            </p:cNvPr>
            <p:cNvSpPr/>
            <p:nvPr/>
          </p:nvSpPr>
          <p:spPr>
            <a:xfrm>
              <a:off x="8464425" y="918150"/>
              <a:ext cx="37175" cy="39250"/>
            </a:xfrm>
            <a:custGeom>
              <a:avLst/>
              <a:gdLst/>
              <a:ahLst/>
              <a:cxnLst/>
              <a:rect l="l" t="t" r="r" b="b"/>
              <a:pathLst>
                <a:path w="1487" h="1570" extrusionOk="0">
                  <a:moveTo>
                    <a:pt x="1487" y="1088"/>
                  </a:moveTo>
                  <a:cubicBezTo>
                    <a:pt x="1445" y="1151"/>
                    <a:pt x="1361" y="1339"/>
                    <a:pt x="1235" y="1423"/>
                  </a:cubicBezTo>
                  <a:cubicBezTo>
                    <a:pt x="1026" y="1570"/>
                    <a:pt x="754" y="1549"/>
                    <a:pt x="587" y="1402"/>
                  </a:cubicBezTo>
                  <a:cubicBezTo>
                    <a:pt x="419" y="1235"/>
                    <a:pt x="294" y="1026"/>
                    <a:pt x="168" y="837"/>
                  </a:cubicBezTo>
                  <a:cubicBezTo>
                    <a:pt x="1" y="607"/>
                    <a:pt x="1" y="419"/>
                    <a:pt x="126" y="293"/>
                  </a:cubicBezTo>
                  <a:cubicBezTo>
                    <a:pt x="315" y="105"/>
                    <a:pt x="503" y="0"/>
                    <a:pt x="754" y="84"/>
                  </a:cubicBezTo>
                  <a:cubicBezTo>
                    <a:pt x="1131" y="189"/>
                    <a:pt x="1466" y="607"/>
                    <a:pt x="1487" y="10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66;p40">
              <a:extLst>
                <a:ext uri="{FF2B5EF4-FFF2-40B4-BE49-F238E27FC236}">
                  <a16:creationId xmlns:a16="http://schemas.microsoft.com/office/drawing/2014/main" id="{F96CD80A-7063-9156-C821-5AAC539CDE85}"/>
                </a:ext>
              </a:extLst>
            </p:cNvPr>
            <p:cNvSpPr/>
            <p:nvPr/>
          </p:nvSpPr>
          <p:spPr>
            <a:xfrm>
              <a:off x="8255200" y="894600"/>
              <a:ext cx="44475" cy="32975"/>
            </a:xfrm>
            <a:custGeom>
              <a:avLst/>
              <a:gdLst/>
              <a:ahLst/>
              <a:cxnLst/>
              <a:rect l="l" t="t" r="r" b="b"/>
              <a:pathLst>
                <a:path w="1779" h="1319" extrusionOk="0">
                  <a:moveTo>
                    <a:pt x="942" y="1319"/>
                  </a:moveTo>
                  <a:cubicBezTo>
                    <a:pt x="314" y="1319"/>
                    <a:pt x="1" y="942"/>
                    <a:pt x="105" y="482"/>
                  </a:cubicBezTo>
                  <a:cubicBezTo>
                    <a:pt x="168" y="210"/>
                    <a:pt x="440" y="1"/>
                    <a:pt x="691" y="84"/>
                  </a:cubicBezTo>
                  <a:cubicBezTo>
                    <a:pt x="942" y="168"/>
                    <a:pt x="1172" y="252"/>
                    <a:pt x="1423" y="398"/>
                  </a:cubicBezTo>
                  <a:cubicBezTo>
                    <a:pt x="1779" y="607"/>
                    <a:pt x="1737" y="1047"/>
                    <a:pt x="1340" y="1235"/>
                  </a:cubicBezTo>
                  <a:cubicBezTo>
                    <a:pt x="1214" y="1256"/>
                    <a:pt x="1026" y="1298"/>
                    <a:pt x="942" y="13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67;p40">
              <a:extLst>
                <a:ext uri="{FF2B5EF4-FFF2-40B4-BE49-F238E27FC236}">
                  <a16:creationId xmlns:a16="http://schemas.microsoft.com/office/drawing/2014/main" id="{963D9A40-1197-D995-CDEB-5AAC062E6115}"/>
                </a:ext>
              </a:extLst>
            </p:cNvPr>
            <p:cNvSpPr/>
            <p:nvPr/>
          </p:nvSpPr>
          <p:spPr>
            <a:xfrm>
              <a:off x="8539250" y="1095475"/>
              <a:ext cx="28250" cy="35600"/>
            </a:xfrm>
            <a:custGeom>
              <a:avLst/>
              <a:gdLst/>
              <a:ahLst/>
              <a:cxnLst/>
              <a:rect l="l" t="t" r="r" b="b"/>
              <a:pathLst>
                <a:path w="1130" h="1424" extrusionOk="0">
                  <a:moveTo>
                    <a:pt x="460" y="1423"/>
                  </a:moveTo>
                  <a:cubicBezTo>
                    <a:pt x="335" y="1277"/>
                    <a:pt x="146" y="1172"/>
                    <a:pt x="42" y="1026"/>
                  </a:cubicBezTo>
                  <a:cubicBezTo>
                    <a:pt x="0" y="942"/>
                    <a:pt x="0" y="775"/>
                    <a:pt x="0" y="670"/>
                  </a:cubicBezTo>
                  <a:cubicBezTo>
                    <a:pt x="21" y="335"/>
                    <a:pt x="188" y="42"/>
                    <a:pt x="460" y="21"/>
                  </a:cubicBezTo>
                  <a:cubicBezTo>
                    <a:pt x="670" y="0"/>
                    <a:pt x="879" y="126"/>
                    <a:pt x="983" y="398"/>
                  </a:cubicBezTo>
                  <a:cubicBezTo>
                    <a:pt x="1130" y="754"/>
                    <a:pt x="1088" y="1067"/>
                    <a:pt x="816" y="1256"/>
                  </a:cubicBezTo>
                  <a:cubicBezTo>
                    <a:pt x="753" y="1339"/>
                    <a:pt x="628" y="1360"/>
                    <a:pt x="460" y="14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68;p40">
              <a:extLst>
                <a:ext uri="{FF2B5EF4-FFF2-40B4-BE49-F238E27FC236}">
                  <a16:creationId xmlns:a16="http://schemas.microsoft.com/office/drawing/2014/main" id="{B7E9251C-B53B-9507-D28D-933B04E9AD44}"/>
                </a:ext>
              </a:extLst>
            </p:cNvPr>
            <p:cNvSpPr/>
            <p:nvPr/>
          </p:nvSpPr>
          <p:spPr>
            <a:xfrm>
              <a:off x="8098275" y="803575"/>
              <a:ext cx="31400" cy="29850"/>
            </a:xfrm>
            <a:custGeom>
              <a:avLst/>
              <a:gdLst/>
              <a:ahLst/>
              <a:cxnLst/>
              <a:rect l="l" t="t" r="r" b="b"/>
              <a:pathLst>
                <a:path w="1256" h="1194" extrusionOk="0">
                  <a:moveTo>
                    <a:pt x="712" y="1194"/>
                  </a:moveTo>
                  <a:cubicBezTo>
                    <a:pt x="524" y="1110"/>
                    <a:pt x="293" y="1089"/>
                    <a:pt x="168" y="963"/>
                  </a:cubicBezTo>
                  <a:cubicBezTo>
                    <a:pt x="63" y="859"/>
                    <a:pt x="0" y="650"/>
                    <a:pt x="0" y="482"/>
                  </a:cubicBezTo>
                  <a:cubicBezTo>
                    <a:pt x="0" y="294"/>
                    <a:pt x="126" y="168"/>
                    <a:pt x="314" y="127"/>
                  </a:cubicBezTo>
                  <a:cubicBezTo>
                    <a:pt x="712" y="1"/>
                    <a:pt x="1256" y="399"/>
                    <a:pt x="1256" y="817"/>
                  </a:cubicBezTo>
                  <a:cubicBezTo>
                    <a:pt x="1256" y="901"/>
                    <a:pt x="1214" y="1005"/>
                    <a:pt x="1130" y="1026"/>
                  </a:cubicBezTo>
                  <a:cubicBezTo>
                    <a:pt x="1005" y="1110"/>
                    <a:pt x="858" y="1131"/>
                    <a:pt x="712" y="11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38;p48">
            <a:extLst>
              <a:ext uri="{FF2B5EF4-FFF2-40B4-BE49-F238E27FC236}">
                <a16:creationId xmlns:a16="http://schemas.microsoft.com/office/drawing/2014/main" id="{8C29840A-752D-07E0-6F0F-85918D820303}"/>
              </a:ext>
            </a:extLst>
          </p:cNvPr>
          <p:cNvGrpSpPr/>
          <p:nvPr/>
        </p:nvGrpSpPr>
        <p:grpSpPr>
          <a:xfrm flipH="1">
            <a:off x="1262338" y="478100"/>
            <a:ext cx="608900" cy="407500"/>
            <a:chOff x="4137713" y="525925"/>
            <a:chExt cx="608900" cy="407500"/>
          </a:xfrm>
        </p:grpSpPr>
        <p:sp>
          <p:nvSpPr>
            <p:cNvPr id="4" name="Google Shape;839;p48">
              <a:extLst>
                <a:ext uri="{FF2B5EF4-FFF2-40B4-BE49-F238E27FC236}">
                  <a16:creationId xmlns:a16="http://schemas.microsoft.com/office/drawing/2014/main" id="{A80A2217-CF2B-FB99-87FC-122A54221B36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840;p48">
              <a:extLst>
                <a:ext uri="{FF2B5EF4-FFF2-40B4-BE49-F238E27FC236}">
                  <a16:creationId xmlns:a16="http://schemas.microsoft.com/office/drawing/2014/main" id="{76AA8C91-975B-8CE8-C494-55421CBA21EC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841;p48">
            <a:extLst>
              <a:ext uri="{FF2B5EF4-FFF2-40B4-BE49-F238E27FC236}">
                <a16:creationId xmlns:a16="http://schemas.microsoft.com/office/drawing/2014/main" id="{FBD29B91-CD03-EDEC-18E0-A9C6DC6743EC}"/>
              </a:ext>
            </a:extLst>
          </p:cNvPr>
          <p:cNvGrpSpPr/>
          <p:nvPr/>
        </p:nvGrpSpPr>
        <p:grpSpPr>
          <a:xfrm flipH="1">
            <a:off x="1108169" y="1070636"/>
            <a:ext cx="475525" cy="287725"/>
            <a:chOff x="622013" y="907250"/>
            <a:chExt cx="475525" cy="287725"/>
          </a:xfrm>
        </p:grpSpPr>
        <p:sp>
          <p:nvSpPr>
            <p:cNvPr id="7" name="Google Shape;842;p48">
              <a:extLst>
                <a:ext uri="{FF2B5EF4-FFF2-40B4-BE49-F238E27FC236}">
                  <a16:creationId xmlns:a16="http://schemas.microsoft.com/office/drawing/2014/main" id="{D8156275-BD98-0EAA-5EAD-1FA0DCBE7FA1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43;p48">
              <a:extLst>
                <a:ext uri="{FF2B5EF4-FFF2-40B4-BE49-F238E27FC236}">
                  <a16:creationId xmlns:a16="http://schemas.microsoft.com/office/drawing/2014/main" id="{939A3D93-73A7-191C-2E99-1C4D65404043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415;p38">
            <a:extLst>
              <a:ext uri="{FF2B5EF4-FFF2-40B4-BE49-F238E27FC236}">
                <a16:creationId xmlns:a16="http://schemas.microsoft.com/office/drawing/2014/main" id="{FF020A09-B4E2-80D2-9E18-4A28D881F475}"/>
              </a:ext>
            </a:extLst>
          </p:cNvPr>
          <p:cNvGrpSpPr/>
          <p:nvPr/>
        </p:nvGrpSpPr>
        <p:grpSpPr>
          <a:xfrm>
            <a:off x="478125" y="325325"/>
            <a:ext cx="741250" cy="792000"/>
            <a:chOff x="-3118700" y="2365900"/>
            <a:chExt cx="741250" cy="792000"/>
          </a:xfrm>
        </p:grpSpPr>
        <p:sp>
          <p:nvSpPr>
            <p:cNvPr id="10" name="Google Shape;416;p38">
              <a:extLst>
                <a:ext uri="{FF2B5EF4-FFF2-40B4-BE49-F238E27FC236}">
                  <a16:creationId xmlns:a16="http://schemas.microsoft.com/office/drawing/2014/main" id="{4698D1EF-BDF2-7FE2-E95E-699F66B3230D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17;p38">
              <a:extLst>
                <a:ext uri="{FF2B5EF4-FFF2-40B4-BE49-F238E27FC236}">
                  <a16:creationId xmlns:a16="http://schemas.microsoft.com/office/drawing/2014/main" id="{00F26ECC-5AD9-58B0-BA46-89712DC05558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8;p38">
              <a:extLst>
                <a:ext uri="{FF2B5EF4-FFF2-40B4-BE49-F238E27FC236}">
                  <a16:creationId xmlns:a16="http://schemas.microsoft.com/office/drawing/2014/main" id="{298AD6A7-7F08-00EE-EB90-E8847098CF3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9;p38">
              <a:extLst>
                <a:ext uri="{FF2B5EF4-FFF2-40B4-BE49-F238E27FC236}">
                  <a16:creationId xmlns:a16="http://schemas.microsoft.com/office/drawing/2014/main" id="{10F633A1-5A70-A365-624E-610ED8F61455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20;p38">
              <a:extLst>
                <a:ext uri="{FF2B5EF4-FFF2-40B4-BE49-F238E27FC236}">
                  <a16:creationId xmlns:a16="http://schemas.microsoft.com/office/drawing/2014/main" id="{365AD99F-6CFF-F0AE-3DC1-5C88DE9A2A74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21;p38">
              <a:extLst>
                <a:ext uri="{FF2B5EF4-FFF2-40B4-BE49-F238E27FC236}">
                  <a16:creationId xmlns:a16="http://schemas.microsoft.com/office/drawing/2014/main" id="{082914C9-42B9-B5F4-1D77-BD857DB89337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22;p38">
              <a:extLst>
                <a:ext uri="{FF2B5EF4-FFF2-40B4-BE49-F238E27FC236}">
                  <a16:creationId xmlns:a16="http://schemas.microsoft.com/office/drawing/2014/main" id="{D628B198-127B-38D3-6380-C2CF7ACE75BC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23;p38">
              <a:extLst>
                <a:ext uri="{FF2B5EF4-FFF2-40B4-BE49-F238E27FC236}">
                  <a16:creationId xmlns:a16="http://schemas.microsoft.com/office/drawing/2014/main" id="{677E1AAF-158D-B365-4998-038B5E9DACE8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24;p38">
              <a:extLst>
                <a:ext uri="{FF2B5EF4-FFF2-40B4-BE49-F238E27FC236}">
                  <a16:creationId xmlns:a16="http://schemas.microsoft.com/office/drawing/2014/main" id="{1DD7FDF6-5527-B3CE-5C1C-4478D7722DBA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25;p38">
              <a:extLst>
                <a:ext uri="{FF2B5EF4-FFF2-40B4-BE49-F238E27FC236}">
                  <a16:creationId xmlns:a16="http://schemas.microsoft.com/office/drawing/2014/main" id="{72F0F307-327C-8910-1397-6CDCAD59B681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مربع نص 1">
            <a:extLst>
              <a:ext uri="{FF2B5EF4-FFF2-40B4-BE49-F238E27FC236}">
                <a16:creationId xmlns:a16="http://schemas.microsoft.com/office/drawing/2014/main" id="{2F35E2AA-176E-F7E7-E94F-FCBAAB25C6AF}"/>
              </a:ext>
            </a:extLst>
          </p:cNvPr>
          <p:cNvSpPr txBox="1"/>
          <p:nvPr/>
        </p:nvSpPr>
        <p:spPr>
          <a:xfrm>
            <a:off x="254216" y="1388300"/>
            <a:ext cx="1624653" cy="280076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8800" kern="1200" dirty="0">
                <a:latin typeface="Comic Sans MS" panose="030F0702030302020204" pitchFamily="66" charset="0"/>
                <a:ea typeface="+mn-ea"/>
                <a:cs typeface="+mn-cs"/>
              </a:rPr>
              <a:t>79</a:t>
            </a:r>
          </a:p>
          <a:p>
            <a:pPr defTabSz="457200">
              <a:buClrTx/>
              <a:buFontTx/>
              <a:buNone/>
            </a:pPr>
            <a:r>
              <a:rPr lang="en-US" sz="8800" kern="1200" dirty="0">
                <a:latin typeface="Comic Sans MS" panose="030F0702030302020204" pitchFamily="66" charset="0"/>
                <a:ea typeface="+mn-ea"/>
                <a:cs typeface="+mn-cs"/>
              </a:rPr>
              <a:t>80</a:t>
            </a:r>
          </a:p>
        </p:txBody>
      </p:sp>
      <p:pic>
        <p:nvPicPr>
          <p:cNvPr id="21" name="صورة 20">
            <a:extLst>
              <a:ext uri="{FF2B5EF4-FFF2-40B4-BE49-F238E27FC236}">
                <a16:creationId xmlns:a16="http://schemas.microsoft.com/office/drawing/2014/main" id="{591F2944-3752-D4A6-F90A-A4BCEAD785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3213" y="371875"/>
            <a:ext cx="3355132" cy="4323347"/>
          </a:xfrm>
          <a:prstGeom prst="rect">
            <a:avLst/>
          </a:prstGeom>
        </p:spPr>
      </p:pic>
      <p:pic>
        <p:nvPicPr>
          <p:cNvPr id="24" name="صورة 23">
            <a:extLst>
              <a:ext uri="{FF2B5EF4-FFF2-40B4-BE49-F238E27FC236}">
                <a16:creationId xmlns:a16="http://schemas.microsoft.com/office/drawing/2014/main" id="{AE6F71D3-6FAE-7DDA-DC4A-8A30C267C85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48345" y="371876"/>
            <a:ext cx="3510644" cy="4323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72115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صورة 1">
            <a:extLst>
              <a:ext uri="{FF2B5EF4-FFF2-40B4-BE49-F238E27FC236}">
                <a16:creationId xmlns:a16="http://schemas.microsoft.com/office/drawing/2014/main" id="{E3BDBEE2-A281-A769-9D53-5F427138FB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33234" y="460736"/>
            <a:ext cx="5052086" cy="4148289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45395770-BC61-4417-7E0D-15CE29F870A1}"/>
              </a:ext>
            </a:extLst>
          </p:cNvPr>
          <p:cNvSpPr txBox="1"/>
          <p:nvPr/>
        </p:nvSpPr>
        <p:spPr>
          <a:xfrm>
            <a:off x="2283208" y="1423527"/>
            <a:ext cx="1706795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truck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FF2173C0-E472-10FA-4C33-AF3B04E760AF}"/>
              </a:ext>
            </a:extLst>
          </p:cNvPr>
          <p:cNvSpPr txBox="1"/>
          <p:nvPr/>
        </p:nvSpPr>
        <p:spPr>
          <a:xfrm>
            <a:off x="5442284" y="1331817"/>
            <a:ext cx="994219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bus</a:t>
            </a: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A09BE53F-5968-7246-4238-9973C3855970}"/>
              </a:ext>
            </a:extLst>
          </p:cNvPr>
          <p:cNvSpPr txBox="1"/>
          <p:nvPr/>
        </p:nvSpPr>
        <p:spPr>
          <a:xfrm>
            <a:off x="2283208" y="2646736"/>
            <a:ext cx="1184461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train</a:t>
            </a: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1749636D-0910-78D5-2D75-E7D6A4B57ED5}"/>
              </a:ext>
            </a:extLst>
          </p:cNvPr>
          <p:cNvSpPr txBox="1"/>
          <p:nvPr/>
        </p:nvSpPr>
        <p:spPr>
          <a:xfrm>
            <a:off x="5219795" y="2646735"/>
            <a:ext cx="1301715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car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E0D861C3-9EE0-DBFE-A90E-A20B37FEC6B4}"/>
              </a:ext>
            </a:extLst>
          </p:cNvPr>
          <p:cNvSpPr txBox="1"/>
          <p:nvPr/>
        </p:nvSpPr>
        <p:spPr>
          <a:xfrm>
            <a:off x="2340293" y="3931501"/>
            <a:ext cx="2135453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bicycle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DDDD7BFE-8A7A-6AAB-ECBC-7939FB881B9A}"/>
              </a:ext>
            </a:extLst>
          </p:cNvPr>
          <p:cNvSpPr txBox="1"/>
          <p:nvPr/>
        </p:nvSpPr>
        <p:spPr>
          <a:xfrm>
            <a:off x="5034325" y="3931500"/>
            <a:ext cx="1164233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taxi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We Can 4 (2020) WB_CD 2_14">
            <a:hlinkClick r:id="" action="ppaction://media"/>
            <a:extLst>
              <a:ext uri="{FF2B5EF4-FFF2-40B4-BE49-F238E27FC236}">
                <a16:creationId xmlns:a16="http://schemas.microsoft.com/office/drawing/2014/main" id="{69D5C510-C62F-DA8B-16BA-66CB3B1CCE8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prstClr val="black"/>
              <a:srgbClr val="5B9B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Marke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13291" y="2690589"/>
            <a:ext cx="661364" cy="661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14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0934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8"/>
          <p:cNvSpPr/>
          <p:nvPr/>
        </p:nvSpPr>
        <p:spPr>
          <a:xfrm flipH="1">
            <a:off x="4080276" y="4467015"/>
            <a:ext cx="1071045" cy="70222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" name="Google Shape;391;p38"/>
          <p:cNvGrpSpPr/>
          <p:nvPr/>
        </p:nvGrpSpPr>
        <p:grpSpPr>
          <a:xfrm rot="-5400000">
            <a:off x="7891720" y="3573799"/>
            <a:ext cx="279350" cy="312825"/>
            <a:chOff x="1835200" y="3337050"/>
            <a:chExt cx="279350" cy="312825"/>
          </a:xfrm>
        </p:grpSpPr>
        <p:sp>
          <p:nvSpPr>
            <p:cNvPr id="392" name="Google Shape;392;p38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" name="Google Shape;393;p38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8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38"/>
          <p:cNvGrpSpPr/>
          <p:nvPr/>
        </p:nvGrpSpPr>
        <p:grpSpPr>
          <a:xfrm flipH="1">
            <a:off x="6940890" y="305842"/>
            <a:ext cx="1653550" cy="1152165"/>
            <a:chOff x="6876425" y="1268933"/>
            <a:chExt cx="1653550" cy="1152165"/>
          </a:xfrm>
        </p:grpSpPr>
        <p:grpSp>
          <p:nvGrpSpPr>
            <p:cNvPr id="399" name="Google Shape;399;p38"/>
            <p:cNvGrpSpPr/>
            <p:nvPr/>
          </p:nvGrpSpPr>
          <p:grpSpPr>
            <a:xfrm rot="1400853">
              <a:off x="7531678" y="2028397"/>
              <a:ext cx="998956" cy="203068"/>
              <a:chOff x="10471811" y="1999263"/>
              <a:chExt cx="998976" cy="203072"/>
            </a:xfrm>
          </p:grpSpPr>
          <p:sp>
            <p:nvSpPr>
              <p:cNvPr id="400" name="Google Shape;400;p38"/>
              <p:cNvSpPr/>
              <p:nvPr/>
            </p:nvSpPr>
            <p:spPr>
              <a:xfrm rot="7998309">
                <a:off x="11406620" y="2017324"/>
                <a:ext cx="53741" cy="5185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93" extrusionOk="0">
                    <a:moveTo>
                      <a:pt x="649" y="1"/>
                    </a:moveTo>
                    <a:cubicBezTo>
                      <a:pt x="356" y="1"/>
                      <a:pt x="105" y="210"/>
                      <a:pt x="21" y="461"/>
                    </a:cubicBezTo>
                    <a:cubicBezTo>
                      <a:pt x="0" y="566"/>
                      <a:pt x="0" y="691"/>
                      <a:pt x="21" y="796"/>
                    </a:cubicBezTo>
                    <a:cubicBezTo>
                      <a:pt x="84" y="984"/>
                      <a:pt x="189" y="1089"/>
                      <a:pt x="314" y="1194"/>
                    </a:cubicBezTo>
                    <a:cubicBezTo>
                      <a:pt x="335" y="1194"/>
                      <a:pt x="335" y="1214"/>
                      <a:pt x="356" y="1214"/>
                    </a:cubicBezTo>
                    <a:cubicBezTo>
                      <a:pt x="440" y="1267"/>
                      <a:pt x="544" y="1293"/>
                      <a:pt x="649" y="1293"/>
                    </a:cubicBezTo>
                    <a:cubicBezTo>
                      <a:pt x="754" y="1293"/>
                      <a:pt x="858" y="1267"/>
                      <a:pt x="942" y="1214"/>
                    </a:cubicBezTo>
                    <a:cubicBezTo>
                      <a:pt x="963" y="1214"/>
                      <a:pt x="963" y="1194"/>
                      <a:pt x="984" y="1194"/>
                    </a:cubicBezTo>
                    <a:cubicBezTo>
                      <a:pt x="1088" y="1152"/>
                      <a:pt x="1172" y="1068"/>
                      <a:pt x="1214" y="963"/>
                    </a:cubicBezTo>
                    <a:cubicBezTo>
                      <a:pt x="1298" y="838"/>
                      <a:pt x="1339" y="649"/>
                      <a:pt x="1277" y="461"/>
                    </a:cubicBezTo>
                    <a:cubicBezTo>
                      <a:pt x="1193" y="168"/>
                      <a:pt x="942" y="1"/>
                      <a:pt x="6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8"/>
              <p:cNvSpPr/>
              <p:nvPr/>
            </p:nvSpPr>
            <p:spPr>
              <a:xfrm rot="7998309">
                <a:off x="11247320" y="2010684"/>
                <a:ext cx="54583" cy="53736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340" extrusionOk="0">
                    <a:moveTo>
                      <a:pt x="670" y="0"/>
                    </a:moveTo>
                    <a:cubicBezTo>
                      <a:pt x="273" y="0"/>
                      <a:pt x="1" y="398"/>
                      <a:pt x="63" y="795"/>
                    </a:cubicBezTo>
                    <a:cubicBezTo>
                      <a:pt x="63" y="837"/>
                      <a:pt x="105" y="900"/>
                      <a:pt x="105" y="921"/>
                    </a:cubicBezTo>
                    <a:cubicBezTo>
                      <a:pt x="147" y="1151"/>
                      <a:pt x="377" y="1339"/>
                      <a:pt x="649" y="1339"/>
                    </a:cubicBezTo>
                    <a:cubicBezTo>
                      <a:pt x="900" y="1339"/>
                      <a:pt x="1151" y="1151"/>
                      <a:pt x="1193" y="921"/>
                    </a:cubicBezTo>
                    <a:cubicBezTo>
                      <a:pt x="1193" y="879"/>
                      <a:pt x="1214" y="816"/>
                      <a:pt x="1214" y="795"/>
                    </a:cubicBezTo>
                    <a:cubicBezTo>
                      <a:pt x="1361" y="398"/>
                      <a:pt x="1068" y="0"/>
                      <a:pt x="6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8"/>
              <p:cNvSpPr/>
              <p:nvPr/>
            </p:nvSpPr>
            <p:spPr>
              <a:xfrm flipH="1">
                <a:off x="11055049" y="2028324"/>
                <a:ext cx="48687" cy="4274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066" extrusionOk="0">
                    <a:moveTo>
                      <a:pt x="501" y="1"/>
                    </a:moveTo>
                    <a:cubicBezTo>
                      <a:pt x="419" y="1"/>
                      <a:pt x="346" y="21"/>
                      <a:pt x="272" y="70"/>
                    </a:cubicBezTo>
                    <a:cubicBezTo>
                      <a:pt x="105" y="175"/>
                      <a:pt x="0" y="342"/>
                      <a:pt x="0" y="551"/>
                    </a:cubicBezTo>
                    <a:cubicBezTo>
                      <a:pt x="0" y="677"/>
                      <a:pt x="63" y="823"/>
                      <a:pt x="167" y="907"/>
                    </a:cubicBezTo>
                    <a:cubicBezTo>
                      <a:pt x="265" y="1019"/>
                      <a:pt x="372" y="1065"/>
                      <a:pt x="494" y="1065"/>
                    </a:cubicBezTo>
                    <a:cubicBezTo>
                      <a:pt x="556" y="1065"/>
                      <a:pt x="621" y="1054"/>
                      <a:pt x="691" y="1033"/>
                    </a:cubicBezTo>
                    <a:cubicBezTo>
                      <a:pt x="732" y="1033"/>
                      <a:pt x="795" y="1012"/>
                      <a:pt x="837" y="1012"/>
                    </a:cubicBezTo>
                    <a:cubicBezTo>
                      <a:pt x="1046" y="991"/>
                      <a:pt x="1214" y="719"/>
                      <a:pt x="1214" y="510"/>
                    </a:cubicBezTo>
                    <a:cubicBezTo>
                      <a:pt x="1214" y="300"/>
                      <a:pt x="1046" y="70"/>
                      <a:pt x="837" y="49"/>
                    </a:cubicBezTo>
                    <a:cubicBezTo>
                      <a:pt x="795" y="49"/>
                      <a:pt x="732" y="28"/>
                      <a:pt x="691" y="28"/>
                    </a:cubicBezTo>
                    <a:cubicBezTo>
                      <a:pt x="621" y="11"/>
                      <a:pt x="559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8"/>
              <p:cNvSpPr/>
              <p:nvPr/>
            </p:nvSpPr>
            <p:spPr>
              <a:xfrm flipH="1">
                <a:off x="10860369" y="2063014"/>
                <a:ext cx="57912" cy="4030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1005" extrusionOk="0">
                    <a:moveTo>
                      <a:pt x="586" y="0"/>
                    </a:moveTo>
                    <a:cubicBezTo>
                      <a:pt x="398" y="21"/>
                      <a:pt x="188" y="105"/>
                      <a:pt x="105" y="272"/>
                    </a:cubicBezTo>
                    <a:cubicBezTo>
                      <a:pt x="0" y="419"/>
                      <a:pt x="0" y="586"/>
                      <a:pt x="105" y="733"/>
                    </a:cubicBezTo>
                    <a:cubicBezTo>
                      <a:pt x="188" y="900"/>
                      <a:pt x="398" y="984"/>
                      <a:pt x="586" y="1005"/>
                    </a:cubicBezTo>
                    <a:cubicBezTo>
                      <a:pt x="712" y="1005"/>
                      <a:pt x="879" y="1005"/>
                      <a:pt x="1005" y="963"/>
                    </a:cubicBezTo>
                    <a:cubicBezTo>
                      <a:pt x="1444" y="774"/>
                      <a:pt x="1444" y="230"/>
                      <a:pt x="1005" y="42"/>
                    </a:cubicBezTo>
                    <a:cubicBezTo>
                      <a:pt x="879" y="0"/>
                      <a:pt x="71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8"/>
              <p:cNvSpPr/>
              <p:nvPr/>
            </p:nvSpPr>
            <p:spPr>
              <a:xfrm flipH="1">
                <a:off x="10651412" y="2055435"/>
                <a:ext cx="78887" cy="55542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385" extrusionOk="0">
                    <a:moveTo>
                      <a:pt x="1088" y="1"/>
                    </a:moveTo>
                    <a:cubicBezTo>
                      <a:pt x="1004" y="1"/>
                      <a:pt x="879" y="1"/>
                      <a:pt x="795" y="22"/>
                    </a:cubicBezTo>
                    <a:cubicBezTo>
                      <a:pt x="711" y="43"/>
                      <a:pt x="628" y="85"/>
                      <a:pt x="565" y="127"/>
                    </a:cubicBezTo>
                    <a:cubicBezTo>
                      <a:pt x="0" y="294"/>
                      <a:pt x="42" y="1089"/>
                      <a:pt x="586" y="1256"/>
                    </a:cubicBezTo>
                    <a:cubicBezTo>
                      <a:pt x="607" y="1256"/>
                      <a:pt x="607" y="1277"/>
                      <a:pt x="628" y="1277"/>
                    </a:cubicBezTo>
                    <a:cubicBezTo>
                      <a:pt x="774" y="1361"/>
                      <a:pt x="900" y="1361"/>
                      <a:pt x="1025" y="1382"/>
                    </a:cubicBezTo>
                    <a:cubicBezTo>
                      <a:pt x="1040" y="1384"/>
                      <a:pt x="1056" y="1385"/>
                      <a:pt x="1072" y="1385"/>
                    </a:cubicBezTo>
                    <a:cubicBezTo>
                      <a:pt x="1236" y="1385"/>
                      <a:pt x="1455" y="1293"/>
                      <a:pt x="1569" y="1235"/>
                    </a:cubicBezTo>
                    <a:cubicBezTo>
                      <a:pt x="1967" y="963"/>
                      <a:pt x="1967" y="419"/>
                      <a:pt x="1569" y="147"/>
                    </a:cubicBezTo>
                    <a:cubicBezTo>
                      <a:pt x="1444" y="43"/>
                      <a:pt x="123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8"/>
              <p:cNvSpPr/>
              <p:nvPr/>
            </p:nvSpPr>
            <p:spPr>
              <a:xfrm flipH="1">
                <a:off x="10471811" y="2149440"/>
                <a:ext cx="69702" cy="5289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319" extrusionOk="0">
                    <a:moveTo>
                      <a:pt x="880" y="0"/>
                    </a:moveTo>
                    <a:cubicBezTo>
                      <a:pt x="1" y="0"/>
                      <a:pt x="1" y="1319"/>
                      <a:pt x="880" y="1319"/>
                    </a:cubicBezTo>
                    <a:cubicBezTo>
                      <a:pt x="886" y="1319"/>
                      <a:pt x="893" y="1319"/>
                      <a:pt x="899" y="1319"/>
                    </a:cubicBezTo>
                    <a:cubicBezTo>
                      <a:pt x="1737" y="1319"/>
                      <a:pt x="1731" y="0"/>
                      <a:pt x="8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" name="Google Shape;406;p38"/>
            <p:cNvGrpSpPr/>
            <p:nvPr/>
          </p:nvGrpSpPr>
          <p:grpSpPr>
            <a:xfrm>
              <a:off x="6907063" y="1389007"/>
              <a:ext cx="626852" cy="654662"/>
              <a:chOff x="6907063" y="1389007"/>
              <a:chExt cx="626852" cy="654662"/>
            </a:xfrm>
          </p:grpSpPr>
          <p:sp>
            <p:nvSpPr>
              <p:cNvPr id="407" name="Google Shape;407;p38"/>
              <p:cNvSpPr/>
              <p:nvPr/>
            </p:nvSpPr>
            <p:spPr>
              <a:xfrm>
                <a:off x="7008200" y="1636200"/>
                <a:ext cx="336322" cy="287712"/>
              </a:xfrm>
              <a:custGeom>
                <a:avLst/>
                <a:gdLst/>
                <a:ahLst/>
                <a:cxnLst/>
                <a:rect l="l" t="t" r="r" b="b"/>
                <a:pathLst>
                  <a:path w="16907" h="14004" extrusionOk="0">
                    <a:moveTo>
                      <a:pt x="4184" y="1"/>
                    </a:moveTo>
                    <a:cubicBezTo>
                      <a:pt x="2780" y="1"/>
                      <a:pt x="1460" y="547"/>
                      <a:pt x="733" y="1960"/>
                    </a:cubicBezTo>
                    <a:cubicBezTo>
                      <a:pt x="440" y="2525"/>
                      <a:pt x="356" y="3278"/>
                      <a:pt x="419" y="4052"/>
                    </a:cubicBezTo>
                    <a:lnTo>
                      <a:pt x="335" y="4283"/>
                    </a:lnTo>
                    <a:cubicBezTo>
                      <a:pt x="126" y="4806"/>
                      <a:pt x="1" y="5371"/>
                      <a:pt x="1" y="5956"/>
                    </a:cubicBezTo>
                    <a:cubicBezTo>
                      <a:pt x="1" y="6375"/>
                      <a:pt x="168" y="6835"/>
                      <a:pt x="440" y="7170"/>
                    </a:cubicBezTo>
                    <a:cubicBezTo>
                      <a:pt x="524" y="7316"/>
                      <a:pt x="587" y="7505"/>
                      <a:pt x="670" y="7672"/>
                    </a:cubicBezTo>
                    <a:cubicBezTo>
                      <a:pt x="1214" y="8656"/>
                      <a:pt x="2470" y="9283"/>
                      <a:pt x="3495" y="9765"/>
                    </a:cubicBezTo>
                    <a:cubicBezTo>
                      <a:pt x="6069" y="11773"/>
                      <a:pt x="9730" y="12694"/>
                      <a:pt x="12806" y="13740"/>
                    </a:cubicBezTo>
                    <a:cubicBezTo>
                      <a:pt x="13274" y="13899"/>
                      <a:pt x="13794" y="14003"/>
                      <a:pt x="14300" y="14003"/>
                    </a:cubicBezTo>
                    <a:cubicBezTo>
                      <a:pt x="15127" y="14003"/>
                      <a:pt x="15916" y="13724"/>
                      <a:pt x="16384" y="12945"/>
                    </a:cubicBezTo>
                    <a:cubicBezTo>
                      <a:pt x="16907" y="12066"/>
                      <a:pt x="16698" y="11062"/>
                      <a:pt x="16258" y="10225"/>
                    </a:cubicBezTo>
                    <a:cubicBezTo>
                      <a:pt x="15965" y="9534"/>
                      <a:pt x="15484" y="8886"/>
                      <a:pt x="14856" y="8321"/>
                    </a:cubicBezTo>
                    <a:cubicBezTo>
                      <a:pt x="14229" y="7568"/>
                      <a:pt x="13601" y="6793"/>
                      <a:pt x="12931" y="6103"/>
                    </a:cubicBezTo>
                    <a:cubicBezTo>
                      <a:pt x="11927" y="4136"/>
                      <a:pt x="9835" y="2588"/>
                      <a:pt x="8182" y="1353"/>
                    </a:cubicBezTo>
                    <a:cubicBezTo>
                      <a:pt x="7118" y="563"/>
                      <a:pt x="5608" y="1"/>
                      <a:pt x="4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8"/>
              <p:cNvSpPr/>
              <p:nvPr/>
            </p:nvSpPr>
            <p:spPr>
              <a:xfrm>
                <a:off x="7200974" y="1405675"/>
                <a:ext cx="305423" cy="400854"/>
              </a:xfrm>
              <a:custGeom>
                <a:avLst/>
                <a:gdLst/>
                <a:ahLst/>
                <a:cxnLst/>
                <a:rect l="l" t="t" r="r" b="b"/>
                <a:pathLst>
                  <a:path w="14812" h="20151" extrusionOk="0">
                    <a:moveTo>
                      <a:pt x="2073" y="1"/>
                    </a:moveTo>
                    <a:cubicBezTo>
                      <a:pt x="1829" y="1"/>
                      <a:pt x="1581" y="149"/>
                      <a:pt x="1525" y="429"/>
                    </a:cubicBezTo>
                    <a:cubicBezTo>
                      <a:pt x="1127" y="2751"/>
                      <a:pt x="709" y="5116"/>
                      <a:pt x="374" y="7459"/>
                    </a:cubicBezTo>
                    <a:cubicBezTo>
                      <a:pt x="60" y="9677"/>
                      <a:pt x="39" y="11874"/>
                      <a:pt x="39" y="14113"/>
                    </a:cubicBezTo>
                    <a:cubicBezTo>
                      <a:pt x="1" y="14976"/>
                      <a:pt x="613" y="15400"/>
                      <a:pt x="1280" y="15400"/>
                    </a:cubicBezTo>
                    <a:cubicBezTo>
                      <a:pt x="1340" y="15400"/>
                      <a:pt x="1401" y="15396"/>
                      <a:pt x="1462" y="15389"/>
                    </a:cubicBezTo>
                    <a:cubicBezTo>
                      <a:pt x="1629" y="15536"/>
                      <a:pt x="1859" y="15682"/>
                      <a:pt x="2090" y="15724"/>
                    </a:cubicBezTo>
                    <a:cubicBezTo>
                      <a:pt x="2571" y="16247"/>
                      <a:pt x="3115" y="16645"/>
                      <a:pt x="3743" y="16979"/>
                    </a:cubicBezTo>
                    <a:cubicBezTo>
                      <a:pt x="4328" y="17314"/>
                      <a:pt x="4893" y="17712"/>
                      <a:pt x="5500" y="18005"/>
                    </a:cubicBezTo>
                    <a:cubicBezTo>
                      <a:pt x="5751" y="18298"/>
                      <a:pt x="6065" y="18570"/>
                      <a:pt x="6316" y="18842"/>
                    </a:cubicBezTo>
                    <a:cubicBezTo>
                      <a:pt x="6860" y="19490"/>
                      <a:pt x="7488" y="20034"/>
                      <a:pt x="8367" y="20139"/>
                    </a:cubicBezTo>
                    <a:cubicBezTo>
                      <a:pt x="8430" y="20147"/>
                      <a:pt x="8494" y="20151"/>
                      <a:pt x="8558" y="20151"/>
                    </a:cubicBezTo>
                    <a:cubicBezTo>
                      <a:pt x="9322" y="20151"/>
                      <a:pt x="10115" y="19587"/>
                      <a:pt x="9999" y="18737"/>
                    </a:cubicBezTo>
                    <a:cubicBezTo>
                      <a:pt x="9915" y="18130"/>
                      <a:pt x="9664" y="17795"/>
                      <a:pt x="9308" y="17314"/>
                    </a:cubicBezTo>
                    <a:cubicBezTo>
                      <a:pt x="9162" y="17147"/>
                      <a:pt x="8974" y="17063"/>
                      <a:pt x="8869" y="16854"/>
                    </a:cubicBezTo>
                    <a:lnTo>
                      <a:pt x="8869" y="16854"/>
                    </a:lnTo>
                    <a:cubicBezTo>
                      <a:pt x="9831" y="17377"/>
                      <a:pt x="10710" y="17942"/>
                      <a:pt x="11903" y="17984"/>
                    </a:cubicBezTo>
                    <a:cubicBezTo>
                      <a:pt x="11912" y="17984"/>
                      <a:pt x="11922" y="17984"/>
                      <a:pt x="11931" y="17984"/>
                    </a:cubicBezTo>
                    <a:cubicBezTo>
                      <a:pt x="12671" y="17984"/>
                      <a:pt x="13262" y="17180"/>
                      <a:pt x="13221" y="16477"/>
                    </a:cubicBezTo>
                    <a:cubicBezTo>
                      <a:pt x="13221" y="16415"/>
                      <a:pt x="13221" y="16331"/>
                      <a:pt x="13179" y="16226"/>
                    </a:cubicBezTo>
                    <a:cubicBezTo>
                      <a:pt x="13101" y="15368"/>
                      <a:pt x="12465" y="14952"/>
                      <a:pt x="11808" y="14952"/>
                    </a:cubicBezTo>
                    <a:cubicBezTo>
                      <a:pt x="11584" y="14952"/>
                      <a:pt x="11357" y="15001"/>
                      <a:pt x="11150" y="15096"/>
                    </a:cubicBezTo>
                    <a:cubicBezTo>
                      <a:pt x="10668" y="15013"/>
                      <a:pt x="10250" y="14845"/>
                      <a:pt x="9831" y="14741"/>
                    </a:cubicBezTo>
                    <a:cubicBezTo>
                      <a:pt x="10564" y="14280"/>
                      <a:pt x="11254" y="13841"/>
                      <a:pt x="11903" y="13234"/>
                    </a:cubicBezTo>
                    <a:cubicBezTo>
                      <a:pt x="12970" y="12230"/>
                      <a:pt x="14811" y="10137"/>
                      <a:pt x="13535" y="8631"/>
                    </a:cubicBezTo>
                    <a:cubicBezTo>
                      <a:pt x="13079" y="8096"/>
                      <a:pt x="12516" y="7892"/>
                      <a:pt x="11914" y="7892"/>
                    </a:cubicBezTo>
                    <a:cubicBezTo>
                      <a:pt x="10611" y="7892"/>
                      <a:pt x="9124" y="8846"/>
                      <a:pt x="8137" y="9447"/>
                    </a:cubicBezTo>
                    <a:cubicBezTo>
                      <a:pt x="7090" y="10096"/>
                      <a:pt x="6379" y="11309"/>
                      <a:pt x="5396" y="11979"/>
                    </a:cubicBezTo>
                    <a:cubicBezTo>
                      <a:pt x="5877" y="11016"/>
                      <a:pt x="6337" y="10033"/>
                      <a:pt x="6588" y="8987"/>
                    </a:cubicBezTo>
                    <a:cubicBezTo>
                      <a:pt x="6797" y="8108"/>
                      <a:pt x="6274" y="7543"/>
                      <a:pt x="5605" y="7355"/>
                    </a:cubicBezTo>
                    <a:cubicBezTo>
                      <a:pt x="5605" y="7334"/>
                      <a:pt x="5626" y="7271"/>
                      <a:pt x="5626" y="7250"/>
                    </a:cubicBezTo>
                    <a:cubicBezTo>
                      <a:pt x="5919" y="6162"/>
                      <a:pt x="6379" y="4446"/>
                      <a:pt x="5312" y="3609"/>
                    </a:cubicBezTo>
                    <a:cubicBezTo>
                      <a:pt x="5015" y="3389"/>
                      <a:pt x="4695" y="3282"/>
                      <a:pt x="4386" y="3282"/>
                    </a:cubicBezTo>
                    <a:cubicBezTo>
                      <a:pt x="4021" y="3282"/>
                      <a:pt x="3670" y="3431"/>
                      <a:pt x="3387" y="3714"/>
                    </a:cubicBezTo>
                    <a:lnTo>
                      <a:pt x="3387" y="3651"/>
                    </a:lnTo>
                    <a:cubicBezTo>
                      <a:pt x="3387" y="2438"/>
                      <a:pt x="2927" y="1475"/>
                      <a:pt x="2571" y="345"/>
                    </a:cubicBezTo>
                    <a:cubicBezTo>
                      <a:pt x="2493" y="112"/>
                      <a:pt x="2285" y="1"/>
                      <a:pt x="20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8"/>
              <p:cNvSpPr/>
              <p:nvPr/>
            </p:nvSpPr>
            <p:spPr>
              <a:xfrm>
                <a:off x="7315391" y="1878639"/>
                <a:ext cx="193733" cy="151342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7608" extrusionOk="0">
                    <a:moveTo>
                      <a:pt x="6299" y="1"/>
                    </a:moveTo>
                    <a:cubicBezTo>
                      <a:pt x="5625" y="1"/>
                      <a:pt x="4947" y="50"/>
                      <a:pt x="4269" y="130"/>
                    </a:cubicBezTo>
                    <a:cubicBezTo>
                      <a:pt x="3934" y="193"/>
                      <a:pt x="3662" y="298"/>
                      <a:pt x="3453" y="486"/>
                    </a:cubicBezTo>
                    <a:cubicBezTo>
                      <a:pt x="3243" y="486"/>
                      <a:pt x="3013" y="528"/>
                      <a:pt x="2804" y="611"/>
                    </a:cubicBezTo>
                    <a:cubicBezTo>
                      <a:pt x="2093" y="863"/>
                      <a:pt x="1758" y="1365"/>
                      <a:pt x="1632" y="1992"/>
                    </a:cubicBezTo>
                    <a:cubicBezTo>
                      <a:pt x="733" y="2013"/>
                      <a:pt x="0" y="2955"/>
                      <a:pt x="607" y="3959"/>
                    </a:cubicBezTo>
                    <a:cubicBezTo>
                      <a:pt x="1214" y="4901"/>
                      <a:pt x="1235" y="6052"/>
                      <a:pt x="1925" y="6993"/>
                    </a:cubicBezTo>
                    <a:cubicBezTo>
                      <a:pt x="2214" y="7405"/>
                      <a:pt x="2690" y="7607"/>
                      <a:pt x="3161" y="7607"/>
                    </a:cubicBezTo>
                    <a:cubicBezTo>
                      <a:pt x="3815" y="7607"/>
                      <a:pt x="4461" y="7216"/>
                      <a:pt x="4583" y="6449"/>
                    </a:cubicBezTo>
                    <a:cubicBezTo>
                      <a:pt x="4687" y="5717"/>
                      <a:pt x="4603" y="4984"/>
                      <a:pt x="4478" y="4252"/>
                    </a:cubicBezTo>
                    <a:lnTo>
                      <a:pt x="4478" y="4252"/>
                    </a:lnTo>
                    <a:cubicBezTo>
                      <a:pt x="4750" y="4500"/>
                      <a:pt x="5088" y="4617"/>
                      <a:pt x="5426" y="4617"/>
                    </a:cubicBezTo>
                    <a:cubicBezTo>
                      <a:pt x="5946" y="4617"/>
                      <a:pt x="6467" y="4340"/>
                      <a:pt x="6759" y="3834"/>
                    </a:cubicBezTo>
                    <a:cubicBezTo>
                      <a:pt x="6947" y="3520"/>
                      <a:pt x="6989" y="3227"/>
                      <a:pt x="6968" y="2913"/>
                    </a:cubicBezTo>
                    <a:cubicBezTo>
                      <a:pt x="7093" y="2913"/>
                      <a:pt x="7198" y="2934"/>
                      <a:pt x="7324" y="2955"/>
                    </a:cubicBezTo>
                    <a:cubicBezTo>
                      <a:pt x="7421" y="2971"/>
                      <a:pt x="7515" y="2978"/>
                      <a:pt x="7606" y="2978"/>
                    </a:cubicBezTo>
                    <a:cubicBezTo>
                      <a:pt x="9302" y="2978"/>
                      <a:pt x="9739" y="328"/>
                      <a:pt x="7951" y="109"/>
                    </a:cubicBezTo>
                    <a:cubicBezTo>
                      <a:pt x="7404" y="34"/>
                      <a:pt x="6853" y="1"/>
                      <a:pt x="6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8"/>
              <p:cNvSpPr/>
              <p:nvPr/>
            </p:nvSpPr>
            <p:spPr>
              <a:xfrm>
                <a:off x="6941597" y="1650822"/>
                <a:ext cx="89835" cy="78695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3956" extrusionOk="0">
                    <a:moveTo>
                      <a:pt x="3951" y="2157"/>
                    </a:moveTo>
                    <a:cubicBezTo>
                      <a:pt x="3952" y="2157"/>
                      <a:pt x="3943" y="2184"/>
                      <a:pt x="3932" y="2205"/>
                    </a:cubicBezTo>
                    <a:lnTo>
                      <a:pt x="3932" y="2205"/>
                    </a:lnTo>
                    <a:cubicBezTo>
                      <a:pt x="3945" y="2169"/>
                      <a:pt x="3951" y="2157"/>
                      <a:pt x="3951" y="2157"/>
                    </a:cubicBezTo>
                    <a:close/>
                    <a:moveTo>
                      <a:pt x="3920" y="2225"/>
                    </a:moveTo>
                    <a:lnTo>
                      <a:pt x="3920" y="2225"/>
                    </a:lnTo>
                    <a:cubicBezTo>
                      <a:pt x="3918" y="2228"/>
                      <a:pt x="3915" y="2229"/>
                      <a:pt x="3914" y="2229"/>
                    </a:cubicBezTo>
                    <a:cubicBezTo>
                      <a:pt x="3916" y="2228"/>
                      <a:pt x="3918" y="2226"/>
                      <a:pt x="3920" y="2225"/>
                    </a:cubicBezTo>
                    <a:close/>
                    <a:moveTo>
                      <a:pt x="1714" y="0"/>
                    </a:moveTo>
                    <a:cubicBezTo>
                      <a:pt x="1668" y="0"/>
                      <a:pt x="1620" y="4"/>
                      <a:pt x="1570" y="11"/>
                    </a:cubicBezTo>
                    <a:cubicBezTo>
                      <a:pt x="1382" y="11"/>
                      <a:pt x="1194" y="53"/>
                      <a:pt x="1005" y="74"/>
                    </a:cubicBezTo>
                    <a:cubicBezTo>
                      <a:pt x="231" y="179"/>
                      <a:pt x="1" y="890"/>
                      <a:pt x="189" y="1434"/>
                    </a:cubicBezTo>
                    <a:cubicBezTo>
                      <a:pt x="168" y="1434"/>
                      <a:pt x="168" y="1413"/>
                      <a:pt x="147" y="1413"/>
                    </a:cubicBezTo>
                    <a:cubicBezTo>
                      <a:pt x="189" y="1623"/>
                      <a:pt x="336" y="1769"/>
                      <a:pt x="482" y="1874"/>
                    </a:cubicBezTo>
                    <a:cubicBezTo>
                      <a:pt x="608" y="2146"/>
                      <a:pt x="754" y="2397"/>
                      <a:pt x="901" y="2669"/>
                    </a:cubicBezTo>
                    <a:cubicBezTo>
                      <a:pt x="1194" y="3171"/>
                      <a:pt x="1717" y="3694"/>
                      <a:pt x="2261" y="3882"/>
                    </a:cubicBezTo>
                    <a:cubicBezTo>
                      <a:pt x="2398" y="3930"/>
                      <a:pt x="2548" y="3956"/>
                      <a:pt x="2696" y="3956"/>
                    </a:cubicBezTo>
                    <a:cubicBezTo>
                      <a:pt x="3066" y="3956"/>
                      <a:pt x="3429" y="3796"/>
                      <a:pt x="3579" y="3422"/>
                    </a:cubicBezTo>
                    <a:cubicBezTo>
                      <a:pt x="3683" y="3150"/>
                      <a:pt x="3746" y="2878"/>
                      <a:pt x="3830" y="2564"/>
                    </a:cubicBezTo>
                    <a:cubicBezTo>
                      <a:pt x="3830" y="2565"/>
                      <a:pt x="3830" y="2565"/>
                      <a:pt x="3830" y="2565"/>
                    </a:cubicBezTo>
                    <a:cubicBezTo>
                      <a:pt x="3834" y="2565"/>
                      <a:pt x="3900" y="2305"/>
                      <a:pt x="3896" y="2305"/>
                    </a:cubicBezTo>
                    <a:lnTo>
                      <a:pt x="3896" y="2305"/>
                    </a:lnTo>
                    <a:cubicBezTo>
                      <a:pt x="3896" y="2305"/>
                      <a:pt x="3895" y="2306"/>
                      <a:pt x="3895" y="2307"/>
                    </a:cubicBezTo>
                    <a:lnTo>
                      <a:pt x="3895" y="2307"/>
                    </a:lnTo>
                    <a:cubicBezTo>
                      <a:pt x="3908" y="2271"/>
                      <a:pt x="3918" y="2242"/>
                      <a:pt x="3926" y="2221"/>
                    </a:cubicBezTo>
                    <a:lnTo>
                      <a:pt x="3926" y="2221"/>
                    </a:lnTo>
                    <a:cubicBezTo>
                      <a:pt x="4500" y="1817"/>
                      <a:pt x="4515" y="784"/>
                      <a:pt x="3788" y="535"/>
                    </a:cubicBezTo>
                    <a:cubicBezTo>
                      <a:pt x="3307" y="346"/>
                      <a:pt x="2846" y="242"/>
                      <a:pt x="2344" y="137"/>
                    </a:cubicBezTo>
                    <a:cubicBezTo>
                      <a:pt x="2105" y="69"/>
                      <a:pt x="1922" y="0"/>
                      <a:pt x="1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8"/>
              <p:cNvSpPr/>
              <p:nvPr/>
            </p:nvSpPr>
            <p:spPr>
              <a:xfrm>
                <a:off x="7071480" y="1725083"/>
                <a:ext cx="66600" cy="70738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556" extrusionOk="0">
                    <a:moveTo>
                      <a:pt x="1642" y="1"/>
                    </a:moveTo>
                    <a:cubicBezTo>
                      <a:pt x="1611" y="1"/>
                      <a:pt x="1580" y="1"/>
                      <a:pt x="1548" y="3"/>
                    </a:cubicBezTo>
                    <a:cubicBezTo>
                      <a:pt x="1109" y="45"/>
                      <a:pt x="711" y="233"/>
                      <a:pt x="419" y="568"/>
                    </a:cubicBezTo>
                    <a:cubicBezTo>
                      <a:pt x="126" y="882"/>
                      <a:pt x="21" y="1237"/>
                      <a:pt x="21" y="1656"/>
                    </a:cubicBezTo>
                    <a:cubicBezTo>
                      <a:pt x="0" y="1760"/>
                      <a:pt x="0" y="1886"/>
                      <a:pt x="21" y="1991"/>
                    </a:cubicBezTo>
                    <a:cubicBezTo>
                      <a:pt x="84" y="2597"/>
                      <a:pt x="419" y="3100"/>
                      <a:pt x="942" y="3392"/>
                    </a:cubicBezTo>
                    <a:cubicBezTo>
                      <a:pt x="1169" y="3502"/>
                      <a:pt x="1429" y="3556"/>
                      <a:pt x="1687" y="3556"/>
                    </a:cubicBezTo>
                    <a:cubicBezTo>
                      <a:pt x="2022" y="3556"/>
                      <a:pt x="2356" y="3465"/>
                      <a:pt x="2615" y="3288"/>
                    </a:cubicBezTo>
                    <a:cubicBezTo>
                      <a:pt x="2971" y="3016"/>
                      <a:pt x="3222" y="2660"/>
                      <a:pt x="3327" y="2242"/>
                    </a:cubicBezTo>
                    <a:cubicBezTo>
                      <a:pt x="3348" y="1970"/>
                      <a:pt x="3348" y="1719"/>
                      <a:pt x="3306" y="1467"/>
                    </a:cubicBezTo>
                    <a:cubicBezTo>
                      <a:pt x="3222" y="1049"/>
                      <a:pt x="3097" y="693"/>
                      <a:pt x="2741" y="400"/>
                    </a:cubicBezTo>
                    <a:cubicBezTo>
                      <a:pt x="2449" y="128"/>
                      <a:pt x="2050" y="1"/>
                      <a:pt x="16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8"/>
              <p:cNvSpPr/>
              <p:nvPr/>
            </p:nvSpPr>
            <p:spPr>
              <a:xfrm>
                <a:off x="6907063" y="1389007"/>
                <a:ext cx="626852" cy="654662"/>
              </a:xfrm>
              <a:custGeom>
                <a:avLst/>
                <a:gdLst/>
                <a:ahLst/>
                <a:cxnLst/>
                <a:rect l="l" t="t" r="r" b="b"/>
                <a:pathLst>
                  <a:path w="31512" h="32910" extrusionOk="0">
                    <a:moveTo>
                      <a:pt x="17370" y="1026"/>
                    </a:moveTo>
                    <a:cubicBezTo>
                      <a:pt x="17881" y="1026"/>
                      <a:pt x="18254" y="2077"/>
                      <a:pt x="18308" y="2460"/>
                    </a:cubicBezTo>
                    <a:cubicBezTo>
                      <a:pt x="18392" y="3192"/>
                      <a:pt x="18308" y="3924"/>
                      <a:pt x="18225" y="4657"/>
                    </a:cubicBezTo>
                    <a:cubicBezTo>
                      <a:pt x="18195" y="5026"/>
                      <a:pt x="18489" y="5343"/>
                      <a:pt x="18797" y="5343"/>
                    </a:cubicBezTo>
                    <a:cubicBezTo>
                      <a:pt x="18925" y="5343"/>
                      <a:pt x="19055" y="5288"/>
                      <a:pt x="19166" y="5159"/>
                    </a:cubicBezTo>
                    <a:cubicBezTo>
                      <a:pt x="19283" y="5029"/>
                      <a:pt x="19404" y="4976"/>
                      <a:pt x="19519" y="4976"/>
                    </a:cubicBezTo>
                    <a:cubicBezTo>
                      <a:pt x="19793" y="4976"/>
                      <a:pt x="20034" y="5282"/>
                      <a:pt x="20108" y="5577"/>
                    </a:cubicBezTo>
                    <a:cubicBezTo>
                      <a:pt x="20275" y="6079"/>
                      <a:pt x="20192" y="6477"/>
                      <a:pt x="19752" y="6812"/>
                    </a:cubicBezTo>
                    <a:cubicBezTo>
                      <a:pt x="19355" y="7126"/>
                      <a:pt x="19480" y="7628"/>
                      <a:pt x="19940" y="7774"/>
                    </a:cubicBezTo>
                    <a:cubicBezTo>
                      <a:pt x="20673" y="8025"/>
                      <a:pt x="21363" y="8716"/>
                      <a:pt x="20945" y="9553"/>
                    </a:cubicBezTo>
                    <a:cubicBezTo>
                      <a:pt x="20610" y="10243"/>
                      <a:pt x="20003" y="10724"/>
                      <a:pt x="19857" y="11478"/>
                    </a:cubicBezTo>
                    <a:cubicBezTo>
                      <a:pt x="19836" y="11645"/>
                      <a:pt x="19857" y="11750"/>
                      <a:pt x="19940" y="11854"/>
                    </a:cubicBezTo>
                    <a:cubicBezTo>
                      <a:pt x="18831" y="13110"/>
                      <a:pt x="17911" y="14512"/>
                      <a:pt x="16760" y="15725"/>
                    </a:cubicBezTo>
                    <a:cubicBezTo>
                      <a:pt x="16509" y="15495"/>
                      <a:pt x="16237" y="15244"/>
                      <a:pt x="15944" y="15014"/>
                    </a:cubicBezTo>
                    <a:cubicBezTo>
                      <a:pt x="16216" y="13633"/>
                      <a:pt x="16216" y="12189"/>
                      <a:pt x="16174" y="10787"/>
                    </a:cubicBezTo>
                    <a:cubicBezTo>
                      <a:pt x="16090" y="9030"/>
                      <a:pt x="16132" y="7230"/>
                      <a:pt x="16216" y="5473"/>
                    </a:cubicBezTo>
                    <a:cubicBezTo>
                      <a:pt x="16258" y="4573"/>
                      <a:pt x="16237" y="3673"/>
                      <a:pt x="16425" y="2794"/>
                    </a:cubicBezTo>
                    <a:cubicBezTo>
                      <a:pt x="16530" y="2313"/>
                      <a:pt x="16655" y="1392"/>
                      <a:pt x="17137" y="1100"/>
                    </a:cubicBezTo>
                    <a:cubicBezTo>
                      <a:pt x="17217" y="1048"/>
                      <a:pt x="17295" y="1026"/>
                      <a:pt x="17370" y="1026"/>
                    </a:cubicBezTo>
                    <a:close/>
                    <a:moveTo>
                      <a:pt x="2090" y="14127"/>
                    </a:moveTo>
                    <a:cubicBezTo>
                      <a:pt x="3094" y="14127"/>
                      <a:pt x="4137" y="14377"/>
                      <a:pt x="5106" y="14553"/>
                    </a:cubicBezTo>
                    <a:cubicBezTo>
                      <a:pt x="4478" y="15390"/>
                      <a:pt x="4038" y="16374"/>
                      <a:pt x="3850" y="17420"/>
                    </a:cubicBezTo>
                    <a:cubicBezTo>
                      <a:pt x="3348" y="16792"/>
                      <a:pt x="2825" y="16206"/>
                      <a:pt x="2323" y="15600"/>
                    </a:cubicBezTo>
                    <a:cubicBezTo>
                      <a:pt x="2072" y="15286"/>
                      <a:pt x="1800" y="14867"/>
                      <a:pt x="1486" y="14574"/>
                    </a:cubicBezTo>
                    <a:cubicBezTo>
                      <a:pt x="1256" y="14365"/>
                      <a:pt x="1130" y="14219"/>
                      <a:pt x="1528" y="14156"/>
                    </a:cubicBezTo>
                    <a:cubicBezTo>
                      <a:pt x="1713" y="14136"/>
                      <a:pt x="1901" y="14127"/>
                      <a:pt x="2090" y="14127"/>
                    </a:cubicBezTo>
                    <a:close/>
                    <a:moveTo>
                      <a:pt x="27722" y="9224"/>
                    </a:moveTo>
                    <a:cubicBezTo>
                      <a:pt x="28300" y="9224"/>
                      <a:pt x="28877" y="9308"/>
                      <a:pt x="29335" y="9574"/>
                    </a:cubicBezTo>
                    <a:cubicBezTo>
                      <a:pt x="30214" y="10076"/>
                      <a:pt x="29586" y="11080"/>
                      <a:pt x="29126" y="11666"/>
                    </a:cubicBezTo>
                    <a:cubicBezTo>
                      <a:pt x="27933" y="13298"/>
                      <a:pt x="26469" y="14763"/>
                      <a:pt x="24397" y="15118"/>
                    </a:cubicBezTo>
                    <a:cubicBezTo>
                      <a:pt x="23686" y="15265"/>
                      <a:pt x="23539" y="16227"/>
                      <a:pt x="24293" y="16437"/>
                    </a:cubicBezTo>
                    <a:cubicBezTo>
                      <a:pt x="25088" y="16646"/>
                      <a:pt x="26050" y="16771"/>
                      <a:pt x="26615" y="17399"/>
                    </a:cubicBezTo>
                    <a:cubicBezTo>
                      <a:pt x="26782" y="17566"/>
                      <a:pt x="27034" y="17817"/>
                      <a:pt x="27013" y="18089"/>
                    </a:cubicBezTo>
                    <a:cubicBezTo>
                      <a:pt x="26992" y="18257"/>
                      <a:pt x="26406" y="18257"/>
                      <a:pt x="26301" y="18257"/>
                    </a:cubicBezTo>
                    <a:cubicBezTo>
                      <a:pt x="26067" y="18257"/>
                      <a:pt x="25802" y="18239"/>
                      <a:pt x="25534" y="18239"/>
                    </a:cubicBezTo>
                    <a:cubicBezTo>
                      <a:pt x="25036" y="18239"/>
                      <a:pt x="24528" y="18301"/>
                      <a:pt x="24188" y="18654"/>
                    </a:cubicBezTo>
                    <a:cubicBezTo>
                      <a:pt x="23749" y="19136"/>
                      <a:pt x="23853" y="19742"/>
                      <a:pt x="24041" y="20328"/>
                    </a:cubicBezTo>
                    <a:cubicBezTo>
                      <a:pt x="24083" y="20517"/>
                      <a:pt x="24167" y="20684"/>
                      <a:pt x="24209" y="20872"/>
                    </a:cubicBezTo>
                    <a:cubicBezTo>
                      <a:pt x="23539" y="20663"/>
                      <a:pt x="22932" y="20245"/>
                      <a:pt x="22388" y="19868"/>
                    </a:cubicBezTo>
                    <a:cubicBezTo>
                      <a:pt x="21677" y="19282"/>
                      <a:pt x="20924" y="18780"/>
                      <a:pt x="20192" y="18236"/>
                    </a:cubicBezTo>
                    <a:cubicBezTo>
                      <a:pt x="19438" y="17692"/>
                      <a:pt x="18727" y="17064"/>
                      <a:pt x="17890" y="16667"/>
                    </a:cubicBezTo>
                    <a:cubicBezTo>
                      <a:pt x="17869" y="16646"/>
                      <a:pt x="17806" y="16646"/>
                      <a:pt x="17785" y="16646"/>
                    </a:cubicBezTo>
                    <a:lnTo>
                      <a:pt x="17534" y="16374"/>
                    </a:lnTo>
                    <a:cubicBezTo>
                      <a:pt x="18162" y="15892"/>
                      <a:pt x="18727" y="15328"/>
                      <a:pt x="19229" y="14700"/>
                    </a:cubicBezTo>
                    <a:cubicBezTo>
                      <a:pt x="19899" y="13905"/>
                      <a:pt x="20568" y="13068"/>
                      <a:pt x="21280" y="12273"/>
                    </a:cubicBezTo>
                    <a:cubicBezTo>
                      <a:pt x="22660" y="10871"/>
                      <a:pt x="24523" y="9615"/>
                      <a:pt x="26490" y="9322"/>
                    </a:cubicBezTo>
                    <a:cubicBezTo>
                      <a:pt x="26871" y="9269"/>
                      <a:pt x="27297" y="9224"/>
                      <a:pt x="27722" y="9224"/>
                    </a:cubicBezTo>
                    <a:close/>
                    <a:moveTo>
                      <a:pt x="9450" y="13192"/>
                    </a:moveTo>
                    <a:cubicBezTo>
                      <a:pt x="12032" y="13192"/>
                      <a:pt x="14387" y="14899"/>
                      <a:pt x="16237" y="16646"/>
                    </a:cubicBezTo>
                    <a:cubicBezTo>
                      <a:pt x="16300" y="16771"/>
                      <a:pt x="16404" y="16876"/>
                      <a:pt x="16530" y="16897"/>
                    </a:cubicBezTo>
                    <a:lnTo>
                      <a:pt x="16760" y="17127"/>
                    </a:lnTo>
                    <a:cubicBezTo>
                      <a:pt x="17974" y="18320"/>
                      <a:pt x="19083" y="19596"/>
                      <a:pt x="20066" y="21019"/>
                    </a:cubicBezTo>
                    <a:cubicBezTo>
                      <a:pt x="20945" y="22316"/>
                      <a:pt x="22075" y="23927"/>
                      <a:pt x="21740" y="25580"/>
                    </a:cubicBezTo>
                    <a:lnTo>
                      <a:pt x="21740" y="25727"/>
                    </a:lnTo>
                    <a:cubicBezTo>
                      <a:pt x="21426" y="25727"/>
                      <a:pt x="21091" y="25685"/>
                      <a:pt x="20756" y="25664"/>
                    </a:cubicBezTo>
                    <a:cubicBezTo>
                      <a:pt x="20736" y="25653"/>
                      <a:pt x="20709" y="25648"/>
                      <a:pt x="20683" y="25648"/>
                    </a:cubicBezTo>
                    <a:cubicBezTo>
                      <a:pt x="20657" y="25648"/>
                      <a:pt x="20631" y="25653"/>
                      <a:pt x="20610" y="25664"/>
                    </a:cubicBezTo>
                    <a:cubicBezTo>
                      <a:pt x="17974" y="25538"/>
                      <a:pt x="15295" y="25266"/>
                      <a:pt x="12764" y="24576"/>
                    </a:cubicBezTo>
                    <a:cubicBezTo>
                      <a:pt x="11320" y="24157"/>
                      <a:pt x="9918" y="23592"/>
                      <a:pt x="8600" y="22839"/>
                    </a:cubicBezTo>
                    <a:cubicBezTo>
                      <a:pt x="7344" y="22107"/>
                      <a:pt x="5963" y="21270"/>
                      <a:pt x="5252" y="19973"/>
                    </a:cubicBezTo>
                    <a:cubicBezTo>
                      <a:pt x="3850" y="17273"/>
                      <a:pt x="6298" y="13277"/>
                      <a:pt x="9311" y="13193"/>
                    </a:cubicBezTo>
                    <a:cubicBezTo>
                      <a:pt x="9358" y="13192"/>
                      <a:pt x="9404" y="13192"/>
                      <a:pt x="9450" y="13192"/>
                    </a:cubicBezTo>
                    <a:close/>
                    <a:moveTo>
                      <a:pt x="24188" y="26040"/>
                    </a:moveTo>
                    <a:cubicBezTo>
                      <a:pt x="24878" y="26040"/>
                      <a:pt x="25527" y="26061"/>
                      <a:pt x="26176" y="26103"/>
                    </a:cubicBezTo>
                    <a:cubicBezTo>
                      <a:pt x="26866" y="26166"/>
                      <a:pt x="27578" y="26145"/>
                      <a:pt x="28247" y="26166"/>
                    </a:cubicBezTo>
                    <a:lnTo>
                      <a:pt x="28310" y="26166"/>
                    </a:lnTo>
                    <a:cubicBezTo>
                      <a:pt x="27598" y="26877"/>
                      <a:pt x="26322" y="27108"/>
                      <a:pt x="26448" y="28363"/>
                    </a:cubicBezTo>
                    <a:cubicBezTo>
                      <a:pt x="26469" y="28656"/>
                      <a:pt x="26573" y="28907"/>
                      <a:pt x="26678" y="29137"/>
                    </a:cubicBezTo>
                    <a:cubicBezTo>
                      <a:pt x="26699" y="29179"/>
                      <a:pt x="26699" y="29221"/>
                      <a:pt x="26741" y="29263"/>
                    </a:cubicBezTo>
                    <a:cubicBezTo>
                      <a:pt x="26678" y="29263"/>
                      <a:pt x="26594" y="29242"/>
                      <a:pt x="26552" y="29242"/>
                    </a:cubicBezTo>
                    <a:lnTo>
                      <a:pt x="26448" y="29200"/>
                    </a:lnTo>
                    <a:cubicBezTo>
                      <a:pt x="26218" y="29116"/>
                      <a:pt x="25966" y="29012"/>
                      <a:pt x="25736" y="28991"/>
                    </a:cubicBezTo>
                    <a:cubicBezTo>
                      <a:pt x="25672" y="28985"/>
                      <a:pt x="25610" y="28982"/>
                      <a:pt x="25549" y="28982"/>
                    </a:cubicBezTo>
                    <a:cubicBezTo>
                      <a:pt x="24545" y="28982"/>
                      <a:pt x="24062" y="29782"/>
                      <a:pt x="24397" y="30769"/>
                    </a:cubicBezTo>
                    <a:cubicBezTo>
                      <a:pt x="24460" y="30916"/>
                      <a:pt x="24544" y="31104"/>
                      <a:pt x="24585" y="31250"/>
                    </a:cubicBezTo>
                    <a:cubicBezTo>
                      <a:pt x="24447" y="31236"/>
                      <a:pt x="24311" y="31226"/>
                      <a:pt x="24177" y="31226"/>
                    </a:cubicBezTo>
                    <a:cubicBezTo>
                      <a:pt x="23926" y="31226"/>
                      <a:pt x="23680" y="31260"/>
                      <a:pt x="23435" y="31355"/>
                    </a:cubicBezTo>
                    <a:cubicBezTo>
                      <a:pt x="23330" y="31418"/>
                      <a:pt x="23205" y="31460"/>
                      <a:pt x="23100" y="31522"/>
                    </a:cubicBezTo>
                    <a:cubicBezTo>
                      <a:pt x="23026" y="31555"/>
                      <a:pt x="23000" y="31579"/>
                      <a:pt x="22993" y="31588"/>
                    </a:cubicBezTo>
                    <a:lnTo>
                      <a:pt x="22993" y="31588"/>
                    </a:lnTo>
                    <a:cubicBezTo>
                      <a:pt x="22995" y="31579"/>
                      <a:pt x="22996" y="31558"/>
                      <a:pt x="22974" y="31522"/>
                    </a:cubicBezTo>
                    <a:cubicBezTo>
                      <a:pt x="22786" y="31292"/>
                      <a:pt x="22619" y="31083"/>
                      <a:pt x="22493" y="30811"/>
                    </a:cubicBezTo>
                    <a:cubicBezTo>
                      <a:pt x="22179" y="30267"/>
                      <a:pt x="21928" y="29681"/>
                      <a:pt x="21719" y="29116"/>
                    </a:cubicBezTo>
                    <a:cubicBezTo>
                      <a:pt x="21468" y="28551"/>
                      <a:pt x="21300" y="27944"/>
                      <a:pt x="21112" y="27338"/>
                    </a:cubicBezTo>
                    <a:cubicBezTo>
                      <a:pt x="21091" y="27233"/>
                      <a:pt x="21049" y="27149"/>
                      <a:pt x="21028" y="27045"/>
                    </a:cubicBezTo>
                    <a:lnTo>
                      <a:pt x="21028" y="27045"/>
                    </a:lnTo>
                    <a:cubicBezTo>
                      <a:pt x="21245" y="27062"/>
                      <a:pt x="21458" y="27072"/>
                      <a:pt x="21671" y="27072"/>
                    </a:cubicBezTo>
                    <a:cubicBezTo>
                      <a:pt x="21971" y="27072"/>
                      <a:pt x="22270" y="27052"/>
                      <a:pt x="22577" y="27003"/>
                    </a:cubicBezTo>
                    <a:cubicBezTo>
                      <a:pt x="23079" y="26919"/>
                      <a:pt x="23246" y="26480"/>
                      <a:pt x="23121" y="26124"/>
                    </a:cubicBezTo>
                    <a:cubicBezTo>
                      <a:pt x="23497" y="26103"/>
                      <a:pt x="23853" y="26040"/>
                      <a:pt x="24188" y="26040"/>
                    </a:cubicBezTo>
                    <a:close/>
                    <a:moveTo>
                      <a:pt x="17332" y="1"/>
                    </a:moveTo>
                    <a:cubicBezTo>
                      <a:pt x="16052" y="1"/>
                      <a:pt x="15467" y="2188"/>
                      <a:pt x="15358" y="3171"/>
                    </a:cubicBezTo>
                    <a:cubicBezTo>
                      <a:pt x="15086" y="5305"/>
                      <a:pt x="15191" y="7460"/>
                      <a:pt x="15128" y="9636"/>
                    </a:cubicBezTo>
                    <a:cubicBezTo>
                      <a:pt x="15086" y="10703"/>
                      <a:pt x="15233" y="11791"/>
                      <a:pt x="15274" y="12900"/>
                    </a:cubicBezTo>
                    <a:cubicBezTo>
                      <a:pt x="15295" y="13444"/>
                      <a:pt x="15358" y="14030"/>
                      <a:pt x="15400" y="14595"/>
                    </a:cubicBezTo>
                    <a:cubicBezTo>
                      <a:pt x="14626" y="13988"/>
                      <a:pt x="13789" y="13465"/>
                      <a:pt x="12868" y="13047"/>
                    </a:cubicBezTo>
                    <a:cubicBezTo>
                      <a:pt x="11885" y="12590"/>
                      <a:pt x="10710" y="12207"/>
                      <a:pt x="9591" y="12207"/>
                    </a:cubicBezTo>
                    <a:cubicBezTo>
                      <a:pt x="9376" y="12207"/>
                      <a:pt x="9164" y="12222"/>
                      <a:pt x="8956" y="12252"/>
                    </a:cubicBezTo>
                    <a:cubicBezTo>
                      <a:pt x="7595" y="12461"/>
                      <a:pt x="6340" y="13131"/>
                      <a:pt x="5440" y="14177"/>
                    </a:cubicBezTo>
                    <a:cubicBezTo>
                      <a:pt x="4771" y="13612"/>
                      <a:pt x="3787" y="13612"/>
                      <a:pt x="2950" y="13507"/>
                    </a:cubicBezTo>
                    <a:cubicBezTo>
                      <a:pt x="2623" y="13464"/>
                      <a:pt x="2232" y="13397"/>
                      <a:pt x="1857" y="13397"/>
                    </a:cubicBezTo>
                    <a:cubicBezTo>
                      <a:pt x="1513" y="13397"/>
                      <a:pt x="1181" y="13453"/>
                      <a:pt x="921" y="13633"/>
                    </a:cubicBezTo>
                    <a:cubicBezTo>
                      <a:pt x="0" y="14177"/>
                      <a:pt x="733" y="14993"/>
                      <a:pt x="1172" y="15600"/>
                    </a:cubicBezTo>
                    <a:cubicBezTo>
                      <a:pt x="1904" y="16604"/>
                      <a:pt x="2616" y="17629"/>
                      <a:pt x="3453" y="18613"/>
                    </a:cubicBezTo>
                    <a:cubicBezTo>
                      <a:pt x="3557" y="18696"/>
                      <a:pt x="3662" y="18759"/>
                      <a:pt x="3766" y="18759"/>
                    </a:cubicBezTo>
                    <a:cubicBezTo>
                      <a:pt x="3850" y="20077"/>
                      <a:pt x="4499" y="21228"/>
                      <a:pt x="5461" y="22128"/>
                    </a:cubicBezTo>
                    <a:cubicBezTo>
                      <a:pt x="7616" y="24178"/>
                      <a:pt x="10525" y="25434"/>
                      <a:pt x="13370" y="26103"/>
                    </a:cubicBezTo>
                    <a:cubicBezTo>
                      <a:pt x="14835" y="26480"/>
                      <a:pt x="16321" y="26668"/>
                      <a:pt x="17806" y="26815"/>
                    </a:cubicBezTo>
                    <a:cubicBezTo>
                      <a:pt x="18518" y="26898"/>
                      <a:pt x="19229" y="26940"/>
                      <a:pt x="19940" y="27003"/>
                    </a:cubicBezTo>
                    <a:cubicBezTo>
                      <a:pt x="19857" y="28154"/>
                      <a:pt x="20401" y="29388"/>
                      <a:pt x="20819" y="30393"/>
                    </a:cubicBezTo>
                    <a:cubicBezTo>
                      <a:pt x="21185" y="31235"/>
                      <a:pt x="21888" y="32909"/>
                      <a:pt x="23010" y="32909"/>
                    </a:cubicBezTo>
                    <a:cubicBezTo>
                      <a:pt x="23171" y="32909"/>
                      <a:pt x="23340" y="32875"/>
                      <a:pt x="23518" y="32799"/>
                    </a:cubicBezTo>
                    <a:cubicBezTo>
                      <a:pt x="23734" y="32701"/>
                      <a:pt x="23967" y="32567"/>
                      <a:pt x="24219" y="32567"/>
                    </a:cubicBezTo>
                    <a:cubicBezTo>
                      <a:pt x="24236" y="32567"/>
                      <a:pt x="24254" y="32567"/>
                      <a:pt x="24272" y="32569"/>
                    </a:cubicBezTo>
                    <a:cubicBezTo>
                      <a:pt x="24523" y="32631"/>
                      <a:pt x="24816" y="32652"/>
                      <a:pt x="25109" y="32652"/>
                    </a:cubicBezTo>
                    <a:cubicBezTo>
                      <a:pt x="25736" y="32631"/>
                      <a:pt x="26134" y="32066"/>
                      <a:pt x="26071" y="31481"/>
                    </a:cubicBezTo>
                    <a:cubicBezTo>
                      <a:pt x="26050" y="31104"/>
                      <a:pt x="25799" y="30748"/>
                      <a:pt x="25715" y="30372"/>
                    </a:cubicBezTo>
                    <a:lnTo>
                      <a:pt x="25715" y="30372"/>
                    </a:lnTo>
                    <a:cubicBezTo>
                      <a:pt x="25820" y="30393"/>
                      <a:pt x="25925" y="30434"/>
                      <a:pt x="26008" y="30476"/>
                    </a:cubicBezTo>
                    <a:cubicBezTo>
                      <a:pt x="26238" y="30581"/>
                      <a:pt x="26531" y="30644"/>
                      <a:pt x="26782" y="30665"/>
                    </a:cubicBezTo>
                    <a:cubicBezTo>
                      <a:pt x="26830" y="30667"/>
                      <a:pt x="26878" y="30669"/>
                      <a:pt x="26926" y="30669"/>
                    </a:cubicBezTo>
                    <a:cubicBezTo>
                      <a:pt x="27571" y="30669"/>
                      <a:pt x="28205" y="30399"/>
                      <a:pt x="28205" y="29639"/>
                    </a:cubicBezTo>
                    <a:cubicBezTo>
                      <a:pt x="28205" y="29346"/>
                      <a:pt x="28122" y="29033"/>
                      <a:pt x="28017" y="28781"/>
                    </a:cubicBezTo>
                    <a:cubicBezTo>
                      <a:pt x="27954" y="28677"/>
                      <a:pt x="27808" y="28300"/>
                      <a:pt x="27829" y="28258"/>
                    </a:cubicBezTo>
                    <a:cubicBezTo>
                      <a:pt x="28017" y="27965"/>
                      <a:pt x="28582" y="27819"/>
                      <a:pt x="28854" y="27610"/>
                    </a:cubicBezTo>
                    <a:cubicBezTo>
                      <a:pt x="29021" y="27463"/>
                      <a:pt x="29231" y="27296"/>
                      <a:pt x="29398" y="27108"/>
                    </a:cubicBezTo>
                    <a:cubicBezTo>
                      <a:pt x="29712" y="26773"/>
                      <a:pt x="30109" y="26166"/>
                      <a:pt x="29900" y="25664"/>
                    </a:cubicBezTo>
                    <a:cubicBezTo>
                      <a:pt x="29628" y="25057"/>
                      <a:pt x="29189" y="24890"/>
                      <a:pt x="28561" y="24848"/>
                    </a:cubicBezTo>
                    <a:cubicBezTo>
                      <a:pt x="28129" y="24848"/>
                      <a:pt x="27687" y="24866"/>
                      <a:pt x="27248" y="24866"/>
                    </a:cubicBezTo>
                    <a:cubicBezTo>
                      <a:pt x="27029" y="24866"/>
                      <a:pt x="26810" y="24862"/>
                      <a:pt x="26594" y="24848"/>
                    </a:cubicBezTo>
                    <a:cubicBezTo>
                      <a:pt x="26136" y="24837"/>
                      <a:pt x="25678" y="24814"/>
                      <a:pt x="25217" y="24814"/>
                    </a:cubicBezTo>
                    <a:cubicBezTo>
                      <a:pt x="24814" y="24814"/>
                      <a:pt x="24409" y="24831"/>
                      <a:pt x="24000" y="24890"/>
                    </a:cubicBezTo>
                    <a:cubicBezTo>
                      <a:pt x="23644" y="24931"/>
                      <a:pt x="23205" y="24973"/>
                      <a:pt x="22807" y="25120"/>
                    </a:cubicBezTo>
                    <a:cubicBezTo>
                      <a:pt x="22849" y="23927"/>
                      <a:pt x="22409" y="22839"/>
                      <a:pt x="21803" y="21814"/>
                    </a:cubicBezTo>
                    <a:cubicBezTo>
                      <a:pt x="21552" y="21374"/>
                      <a:pt x="21280" y="20956"/>
                      <a:pt x="21008" y="20538"/>
                    </a:cubicBezTo>
                    <a:lnTo>
                      <a:pt x="21008" y="20538"/>
                    </a:lnTo>
                    <a:cubicBezTo>
                      <a:pt x="21552" y="20935"/>
                      <a:pt x="22116" y="21312"/>
                      <a:pt x="22702" y="21626"/>
                    </a:cubicBezTo>
                    <a:cubicBezTo>
                      <a:pt x="23179" y="21902"/>
                      <a:pt x="23927" y="22315"/>
                      <a:pt x="24580" y="22315"/>
                    </a:cubicBezTo>
                    <a:cubicBezTo>
                      <a:pt x="24816" y="22315"/>
                      <a:pt x="25040" y="22261"/>
                      <a:pt x="25234" y="22128"/>
                    </a:cubicBezTo>
                    <a:cubicBezTo>
                      <a:pt x="25841" y="21730"/>
                      <a:pt x="25694" y="20935"/>
                      <a:pt x="25506" y="20349"/>
                    </a:cubicBezTo>
                    <a:cubicBezTo>
                      <a:pt x="25422" y="20119"/>
                      <a:pt x="25297" y="19826"/>
                      <a:pt x="25276" y="19575"/>
                    </a:cubicBezTo>
                    <a:lnTo>
                      <a:pt x="25297" y="19575"/>
                    </a:lnTo>
                    <a:cubicBezTo>
                      <a:pt x="25360" y="19575"/>
                      <a:pt x="25443" y="19533"/>
                      <a:pt x="25548" y="19533"/>
                    </a:cubicBezTo>
                    <a:lnTo>
                      <a:pt x="26134" y="19533"/>
                    </a:lnTo>
                    <a:cubicBezTo>
                      <a:pt x="26204" y="19537"/>
                      <a:pt x="26277" y="19539"/>
                      <a:pt x="26350" y="19539"/>
                    </a:cubicBezTo>
                    <a:cubicBezTo>
                      <a:pt x="27168" y="19539"/>
                      <a:pt x="28121" y="19304"/>
                      <a:pt x="28352" y="18382"/>
                    </a:cubicBezTo>
                    <a:cubicBezTo>
                      <a:pt x="28561" y="17525"/>
                      <a:pt x="27996" y="16750"/>
                      <a:pt x="27389" y="16227"/>
                    </a:cubicBezTo>
                    <a:cubicBezTo>
                      <a:pt x="27159" y="16018"/>
                      <a:pt x="26908" y="15851"/>
                      <a:pt x="26636" y="15746"/>
                    </a:cubicBezTo>
                    <a:cubicBezTo>
                      <a:pt x="28142" y="14993"/>
                      <a:pt x="29377" y="13758"/>
                      <a:pt x="30339" y="12294"/>
                    </a:cubicBezTo>
                    <a:cubicBezTo>
                      <a:pt x="30883" y="11457"/>
                      <a:pt x="31511" y="10201"/>
                      <a:pt x="30863" y="9260"/>
                    </a:cubicBezTo>
                    <a:cubicBezTo>
                      <a:pt x="30256" y="8339"/>
                      <a:pt x="29168" y="8067"/>
                      <a:pt x="28142" y="7983"/>
                    </a:cubicBezTo>
                    <a:cubicBezTo>
                      <a:pt x="27935" y="7966"/>
                      <a:pt x="27729" y="7957"/>
                      <a:pt x="27523" y="7957"/>
                    </a:cubicBezTo>
                    <a:cubicBezTo>
                      <a:pt x="25554" y="7957"/>
                      <a:pt x="23687" y="8752"/>
                      <a:pt x="22096" y="9908"/>
                    </a:cubicBezTo>
                    <a:cubicBezTo>
                      <a:pt x="22242" y="9594"/>
                      <a:pt x="22284" y="9260"/>
                      <a:pt x="22263" y="8946"/>
                    </a:cubicBezTo>
                    <a:cubicBezTo>
                      <a:pt x="22158" y="8088"/>
                      <a:pt x="21656" y="7460"/>
                      <a:pt x="20945" y="7063"/>
                    </a:cubicBezTo>
                    <a:cubicBezTo>
                      <a:pt x="21363" y="6393"/>
                      <a:pt x="21447" y="5556"/>
                      <a:pt x="20987" y="4824"/>
                    </a:cubicBezTo>
                    <a:cubicBezTo>
                      <a:pt x="20610" y="4259"/>
                      <a:pt x="20045" y="3903"/>
                      <a:pt x="19459" y="3903"/>
                    </a:cubicBezTo>
                    <a:cubicBezTo>
                      <a:pt x="19543" y="2439"/>
                      <a:pt x="19375" y="869"/>
                      <a:pt x="17953" y="158"/>
                    </a:cubicBezTo>
                    <a:cubicBezTo>
                      <a:pt x="17730" y="49"/>
                      <a:pt x="17523" y="1"/>
                      <a:pt x="173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8"/>
              <p:cNvSpPr/>
              <p:nvPr/>
            </p:nvSpPr>
            <p:spPr>
              <a:xfrm>
                <a:off x="7063980" y="1667910"/>
                <a:ext cx="67853" cy="75631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3802" extrusionOk="0">
                    <a:moveTo>
                      <a:pt x="1899" y="1"/>
                    </a:moveTo>
                    <a:cubicBezTo>
                      <a:pt x="1390" y="1"/>
                      <a:pt x="887" y="245"/>
                      <a:pt x="586" y="659"/>
                    </a:cubicBezTo>
                    <a:cubicBezTo>
                      <a:pt x="461" y="868"/>
                      <a:pt x="293" y="1056"/>
                      <a:pt x="189" y="1266"/>
                    </a:cubicBezTo>
                    <a:cubicBezTo>
                      <a:pt x="126" y="1454"/>
                      <a:pt x="126" y="1684"/>
                      <a:pt x="63" y="1872"/>
                    </a:cubicBezTo>
                    <a:cubicBezTo>
                      <a:pt x="0" y="2087"/>
                      <a:pt x="172" y="2233"/>
                      <a:pt x="356" y="2233"/>
                    </a:cubicBezTo>
                    <a:cubicBezTo>
                      <a:pt x="477" y="2233"/>
                      <a:pt x="603" y="2169"/>
                      <a:pt x="670" y="2019"/>
                    </a:cubicBezTo>
                    <a:cubicBezTo>
                      <a:pt x="816" y="1726"/>
                      <a:pt x="921" y="1517"/>
                      <a:pt x="1214" y="1328"/>
                    </a:cubicBezTo>
                    <a:cubicBezTo>
                      <a:pt x="1324" y="1266"/>
                      <a:pt x="1565" y="1096"/>
                      <a:pt x="1757" y="1096"/>
                    </a:cubicBezTo>
                    <a:cubicBezTo>
                      <a:pt x="1820" y="1096"/>
                      <a:pt x="1879" y="1114"/>
                      <a:pt x="1925" y="1161"/>
                    </a:cubicBezTo>
                    <a:cubicBezTo>
                      <a:pt x="2365" y="1600"/>
                      <a:pt x="1946" y="2312"/>
                      <a:pt x="1737" y="2751"/>
                    </a:cubicBezTo>
                    <a:cubicBezTo>
                      <a:pt x="1549" y="3107"/>
                      <a:pt x="1528" y="3756"/>
                      <a:pt x="2051" y="3797"/>
                    </a:cubicBezTo>
                    <a:cubicBezTo>
                      <a:pt x="2071" y="3800"/>
                      <a:pt x="2091" y="3801"/>
                      <a:pt x="2111" y="3801"/>
                    </a:cubicBezTo>
                    <a:cubicBezTo>
                      <a:pt x="2598" y="3801"/>
                      <a:pt x="2894" y="3072"/>
                      <a:pt x="3055" y="2709"/>
                    </a:cubicBezTo>
                    <a:cubicBezTo>
                      <a:pt x="3411" y="1831"/>
                      <a:pt x="3327" y="136"/>
                      <a:pt x="2072" y="10"/>
                    </a:cubicBezTo>
                    <a:cubicBezTo>
                      <a:pt x="2014" y="4"/>
                      <a:pt x="1957" y="1"/>
                      <a:pt x="18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" name="Google Shape;414;p38"/>
            <p:cNvSpPr/>
            <p:nvPr/>
          </p:nvSpPr>
          <p:spPr>
            <a:xfrm flipH="1">
              <a:off x="6876425" y="1268933"/>
              <a:ext cx="119223" cy="209809"/>
            </a:xfrm>
            <a:custGeom>
              <a:avLst/>
              <a:gdLst/>
              <a:ahLst/>
              <a:cxnLst/>
              <a:rect l="l" t="t" r="r" b="b"/>
              <a:pathLst>
                <a:path w="7931" h="13957" extrusionOk="0">
                  <a:moveTo>
                    <a:pt x="7868" y="4185"/>
                  </a:moveTo>
                  <a:cubicBezTo>
                    <a:pt x="7826" y="3913"/>
                    <a:pt x="7742" y="3662"/>
                    <a:pt x="7721" y="3390"/>
                  </a:cubicBezTo>
                  <a:cubicBezTo>
                    <a:pt x="7575" y="2700"/>
                    <a:pt x="7219" y="2323"/>
                    <a:pt x="6487" y="2281"/>
                  </a:cubicBezTo>
                  <a:cubicBezTo>
                    <a:pt x="6047" y="2239"/>
                    <a:pt x="5587" y="2302"/>
                    <a:pt x="5169" y="2281"/>
                  </a:cubicBezTo>
                  <a:cubicBezTo>
                    <a:pt x="3746" y="2114"/>
                    <a:pt x="3034" y="1821"/>
                    <a:pt x="2930" y="607"/>
                  </a:cubicBezTo>
                  <a:cubicBezTo>
                    <a:pt x="2930" y="566"/>
                    <a:pt x="2909" y="524"/>
                    <a:pt x="2909" y="503"/>
                  </a:cubicBezTo>
                  <a:cubicBezTo>
                    <a:pt x="2742" y="22"/>
                    <a:pt x="2511" y="1"/>
                    <a:pt x="1967" y="335"/>
                  </a:cubicBezTo>
                  <a:cubicBezTo>
                    <a:pt x="2072" y="942"/>
                    <a:pt x="1905" y="1591"/>
                    <a:pt x="2218" y="2198"/>
                  </a:cubicBezTo>
                  <a:cubicBezTo>
                    <a:pt x="2281" y="2302"/>
                    <a:pt x="2281" y="2449"/>
                    <a:pt x="2281" y="2595"/>
                  </a:cubicBezTo>
                  <a:cubicBezTo>
                    <a:pt x="2218" y="3139"/>
                    <a:pt x="2407" y="3662"/>
                    <a:pt x="2532" y="4185"/>
                  </a:cubicBezTo>
                  <a:cubicBezTo>
                    <a:pt x="2658" y="4708"/>
                    <a:pt x="2804" y="5231"/>
                    <a:pt x="2825" y="5776"/>
                  </a:cubicBezTo>
                  <a:cubicBezTo>
                    <a:pt x="2846" y="6466"/>
                    <a:pt x="3014" y="7115"/>
                    <a:pt x="3223" y="7763"/>
                  </a:cubicBezTo>
                  <a:cubicBezTo>
                    <a:pt x="3265" y="7952"/>
                    <a:pt x="3453" y="8098"/>
                    <a:pt x="3265" y="8391"/>
                  </a:cubicBezTo>
                  <a:cubicBezTo>
                    <a:pt x="2616" y="8265"/>
                    <a:pt x="2030" y="8475"/>
                    <a:pt x="1695" y="9123"/>
                  </a:cubicBezTo>
                  <a:cubicBezTo>
                    <a:pt x="1674" y="9144"/>
                    <a:pt x="1654" y="9186"/>
                    <a:pt x="1612" y="9186"/>
                  </a:cubicBezTo>
                  <a:cubicBezTo>
                    <a:pt x="1089" y="9416"/>
                    <a:pt x="858" y="9939"/>
                    <a:pt x="565" y="10379"/>
                  </a:cubicBezTo>
                  <a:cubicBezTo>
                    <a:pt x="126" y="11111"/>
                    <a:pt x="1" y="11948"/>
                    <a:pt x="42" y="12806"/>
                  </a:cubicBezTo>
                  <a:cubicBezTo>
                    <a:pt x="84" y="13099"/>
                    <a:pt x="210" y="13308"/>
                    <a:pt x="461" y="13475"/>
                  </a:cubicBezTo>
                  <a:cubicBezTo>
                    <a:pt x="1256" y="13957"/>
                    <a:pt x="1779" y="13957"/>
                    <a:pt x="2511" y="13413"/>
                  </a:cubicBezTo>
                  <a:cubicBezTo>
                    <a:pt x="3265" y="12848"/>
                    <a:pt x="4102" y="12262"/>
                    <a:pt x="4395" y="11278"/>
                  </a:cubicBezTo>
                  <a:cubicBezTo>
                    <a:pt x="4395" y="11237"/>
                    <a:pt x="4436" y="11216"/>
                    <a:pt x="4436" y="11195"/>
                  </a:cubicBezTo>
                  <a:cubicBezTo>
                    <a:pt x="4499" y="10923"/>
                    <a:pt x="4625" y="10672"/>
                    <a:pt x="4583" y="10400"/>
                  </a:cubicBezTo>
                  <a:cubicBezTo>
                    <a:pt x="4520" y="9981"/>
                    <a:pt x="4520" y="9625"/>
                    <a:pt x="4750" y="9249"/>
                  </a:cubicBezTo>
                  <a:cubicBezTo>
                    <a:pt x="4939" y="8998"/>
                    <a:pt x="4897" y="8663"/>
                    <a:pt x="4792" y="8370"/>
                  </a:cubicBezTo>
                  <a:cubicBezTo>
                    <a:pt x="4687" y="8098"/>
                    <a:pt x="4520" y="7889"/>
                    <a:pt x="4436" y="7638"/>
                  </a:cubicBezTo>
                  <a:cubicBezTo>
                    <a:pt x="4290" y="7115"/>
                    <a:pt x="4060" y="6612"/>
                    <a:pt x="4018" y="6089"/>
                  </a:cubicBezTo>
                  <a:cubicBezTo>
                    <a:pt x="3976" y="5273"/>
                    <a:pt x="3788" y="4499"/>
                    <a:pt x="3558" y="3704"/>
                  </a:cubicBezTo>
                  <a:cubicBezTo>
                    <a:pt x="3537" y="3599"/>
                    <a:pt x="3495" y="3474"/>
                    <a:pt x="3474" y="3327"/>
                  </a:cubicBezTo>
                  <a:cubicBezTo>
                    <a:pt x="3997" y="3369"/>
                    <a:pt x="4436" y="3453"/>
                    <a:pt x="4897" y="3495"/>
                  </a:cubicBezTo>
                  <a:cubicBezTo>
                    <a:pt x="5378" y="3558"/>
                    <a:pt x="5901" y="3432"/>
                    <a:pt x="6382" y="3641"/>
                  </a:cubicBezTo>
                  <a:cubicBezTo>
                    <a:pt x="6403" y="3788"/>
                    <a:pt x="6424" y="3913"/>
                    <a:pt x="6424" y="4060"/>
                  </a:cubicBezTo>
                  <a:cubicBezTo>
                    <a:pt x="6466" y="4478"/>
                    <a:pt x="6717" y="4729"/>
                    <a:pt x="7031" y="4939"/>
                  </a:cubicBezTo>
                  <a:cubicBezTo>
                    <a:pt x="7366" y="5148"/>
                    <a:pt x="7826" y="4918"/>
                    <a:pt x="7847" y="4520"/>
                  </a:cubicBezTo>
                  <a:cubicBezTo>
                    <a:pt x="7931" y="4374"/>
                    <a:pt x="7889" y="4269"/>
                    <a:pt x="7868" y="4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38"/>
          <p:cNvGrpSpPr/>
          <p:nvPr/>
        </p:nvGrpSpPr>
        <p:grpSpPr>
          <a:xfrm>
            <a:off x="478125" y="325325"/>
            <a:ext cx="741250" cy="792000"/>
            <a:chOff x="-3118700" y="2365900"/>
            <a:chExt cx="741250" cy="792000"/>
          </a:xfrm>
        </p:grpSpPr>
        <p:sp>
          <p:nvSpPr>
            <p:cNvPr id="416" name="Google Shape;416;p38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426;p38"/>
          <p:cNvGrpSpPr/>
          <p:nvPr/>
        </p:nvGrpSpPr>
        <p:grpSpPr>
          <a:xfrm>
            <a:off x="4250013" y="4709350"/>
            <a:ext cx="643950" cy="195675"/>
            <a:chOff x="806663" y="3241275"/>
            <a:chExt cx="643950" cy="195675"/>
          </a:xfrm>
        </p:grpSpPr>
        <p:sp>
          <p:nvSpPr>
            <p:cNvPr id="427" name="Google Shape;427;p38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35E99ECB-2E2D-D353-6F8D-0B81DAA30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920" y="1146739"/>
            <a:ext cx="8354520" cy="2754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مربع نص 4">
            <a:extLst>
              <a:ext uri="{FF2B5EF4-FFF2-40B4-BE49-F238E27FC236}">
                <a16:creationId xmlns:a16="http://schemas.microsoft.com/office/drawing/2014/main" id="{7D29D9E9-AB36-8297-E504-BD22C09933C6}"/>
              </a:ext>
            </a:extLst>
          </p:cNvPr>
          <p:cNvSpPr txBox="1"/>
          <p:nvPr/>
        </p:nvSpPr>
        <p:spPr>
          <a:xfrm>
            <a:off x="5009776" y="1749005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train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733F5CD0-354B-726C-47D3-163D24F70AA6}"/>
              </a:ext>
            </a:extLst>
          </p:cNvPr>
          <p:cNvSpPr txBox="1"/>
          <p:nvPr/>
        </p:nvSpPr>
        <p:spPr>
          <a:xfrm>
            <a:off x="5074810" y="2452787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taxi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3CDE6844-A97B-57B8-1B84-84016B7C7B60}"/>
              </a:ext>
            </a:extLst>
          </p:cNvPr>
          <p:cNvSpPr txBox="1"/>
          <p:nvPr/>
        </p:nvSpPr>
        <p:spPr>
          <a:xfrm>
            <a:off x="5151321" y="3122274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car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280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51520" y="3054772"/>
            <a:ext cx="383858" cy="426448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1339720" y="3684596"/>
            <a:ext cx="525599" cy="28857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042300" y="694235"/>
            <a:ext cx="464791" cy="482543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5630" name="Google Shape;5630;p61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5648" name="Google Shape;5648;p61"/>
          <p:cNvSpPr/>
          <p:nvPr/>
        </p:nvSpPr>
        <p:spPr>
          <a:xfrm>
            <a:off x="4660521" y="3442106"/>
            <a:ext cx="2885850" cy="197325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228539" y="1853882"/>
            <a:ext cx="3702612" cy="2544072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1367962" y="3434303"/>
            <a:ext cx="469103" cy="463586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3347081" y="3521057"/>
            <a:ext cx="755327" cy="839299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784"/>
                <a:endParaRPr sz="1050">
                  <a:ea typeface="+mn-ea"/>
                </a:endParaRPr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4971" y="1987376"/>
            <a:ext cx="3149352" cy="2213156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6607970" y="1853883"/>
            <a:ext cx="845908" cy="46442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1193701" y="2107795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405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ea typeface="+mn-ea"/>
              </a:rPr>
              <a:t>to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DIN Condensed" pitchFamily="2" charset="0"/>
                <a:ea typeface="+mn-ea"/>
              </a:rPr>
              <a:t> </a:t>
            </a:r>
            <a:r>
              <a:rPr lang="en-GB" sz="9375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+mn-ea"/>
              </a:rPr>
              <a:t>watch</a:t>
            </a:r>
            <a:endParaRPr lang="en-SA" sz="9375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+mn-ea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7388813" y="2266487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2481820" y="3453853"/>
            <a:ext cx="595307" cy="32684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844969" y="2511089"/>
            <a:ext cx="1295886" cy="886647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 dirty="0">
                <a:ea typeface="+mn-ea"/>
              </a:endParaRPr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1545902" y="993691"/>
            <a:ext cx="2022271" cy="140760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/>
            <a:endParaRPr lang="en-SA" sz="10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1733123" y="1197709"/>
            <a:ext cx="1741503" cy="900246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784" rtl="1"/>
            <a:r>
              <a:rPr lang="en-US" sz="5400" dirty="0">
                <a:ln w="15875" cap="rnd">
                  <a:solidFill>
                    <a:srgbClr val="002D38"/>
                  </a:solidFill>
                  <a:round/>
                </a:ln>
                <a:solidFill>
                  <a:srgbClr val="FFFFFF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+mn-ea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1708123" y="2070386"/>
            <a:ext cx="5102378" cy="15119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spAutoFit/>
          </a:bodyPr>
          <a:lstStyle/>
          <a:p>
            <a:pPr defTabSz="685784"/>
            <a:r>
              <a:rPr lang="en-GB" sz="9375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+mn-ea"/>
              </a:rPr>
              <a:t>watch</a:t>
            </a:r>
            <a:endParaRPr lang="en-SA" sz="9375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11130801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0C929F13-7823-070A-4774-0267A4619B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781" y="328327"/>
            <a:ext cx="7360438" cy="43764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0B1CCA03-90AC-0E2B-B2B0-A5006F30A427}"/>
              </a:ext>
            </a:extLst>
          </p:cNvPr>
          <p:cNvSpPr txBox="1"/>
          <p:nvPr/>
        </p:nvSpPr>
        <p:spPr>
          <a:xfrm>
            <a:off x="1012230" y="1096777"/>
            <a:ext cx="149730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  <a:ea typeface="+mn-ea"/>
                <a:cs typeface="+mn-cs"/>
              </a:rPr>
              <a:t>e - </a:t>
            </a:r>
            <a:r>
              <a:rPr lang="en-US" sz="2400" kern="1200" dirty="0" err="1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lang="ar-SA" sz="2400" kern="1200" dirty="0">
              <a:solidFill>
                <a:schemeClr val="accent6">
                  <a:lumMod val="75000"/>
                </a:schemeClr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مربع نص 3">
            <a:extLst>
              <a:ext uri="{FF2B5EF4-FFF2-40B4-BE49-F238E27FC236}">
                <a16:creationId xmlns:a16="http://schemas.microsoft.com/office/drawing/2014/main" id="{837FC7E3-985C-60A7-A4D1-343A3CC12F8E}"/>
              </a:ext>
            </a:extLst>
          </p:cNvPr>
          <p:cNvSpPr txBox="1"/>
          <p:nvPr/>
        </p:nvSpPr>
        <p:spPr>
          <a:xfrm>
            <a:off x="950125" y="1558442"/>
            <a:ext cx="93482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0070C0"/>
                </a:solidFill>
                <a:latin typeface="Comic Sans MS" panose="030F0702030302020204" pitchFamily="66" charset="0"/>
                <a:ea typeface="+mn-ea"/>
                <a:cs typeface="+mn-cs"/>
              </a:rPr>
              <a:t>b – j </a:t>
            </a:r>
            <a:endParaRPr lang="ar-SA" sz="2400" kern="1200" dirty="0">
              <a:solidFill>
                <a:srgbClr val="0070C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8937CCE5-65ED-68BA-8B2E-A2CA429A5479}"/>
              </a:ext>
            </a:extLst>
          </p:cNvPr>
          <p:cNvSpPr txBox="1"/>
          <p:nvPr/>
        </p:nvSpPr>
        <p:spPr>
          <a:xfrm>
            <a:off x="957737" y="2020107"/>
            <a:ext cx="91094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  <a:ea typeface="+mn-ea"/>
                <a:cs typeface="+mn-cs"/>
              </a:rPr>
              <a:t>a – f </a:t>
            </a:r>
            <a:endParaRPr lang="ar-SA" sz="2400" kern="1200" dirty="0">
              <a:solidFill>
                <a:schemeClr val="accent6">
                  <a:lumMod val="75000"/>
                </a:schemeClr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CEBB0310-B10A-D9E4-AFFE-2ADAECF39B3F}"/>
              </a:ext>
            </a:extLst>
          </p:cNvPr>
          <p:cNvSpPr txBox="1"/>
          <p:nvPr/>
        </p:nvSpPr>
        <p:spPr>
          <a:xfrm>
            <a:off x="891781" y="2442392"/>
            <a:ext cx="910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0070C0"/>
                </a:solidFill>
                <a:latin typeface="Comic Sans MS" panose="030F0702030302020204" pitchFamily="66" charset="0"/>
                <a:ea typeface="+mn-ea"/>
                <a:cs typeface="+mn-cs"/>
              </a:rPr>
              <a:t>c – g </a:t>
            </a:r>
            <a:endParaRPr lang="ar-SA" sz="2400" kern="1200" dirty="0">
              <a:solidFill>
                <a:srgbClr val="0070C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74C628B9-F159-4261-3F7F-241929381A56}"/>
              </a:ext>
            </a:extLst>
          </p:cNvPr>
          <p:cNvSpPr txBox="1"/>
          <p:nvPr/>
        </p:nvSpPr>
        <p:spPr>
          <a:xfrm>
            <a:off x="891781" y="2900789"/>
            <a:ext cx="95450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  <a:ea typeface="+mn-ea"/>
                <a:cs typeface="+mn-cs"/>
              </a:rPr>
              <a:t>d – h </a:t>
            </a:r>
            <a:endParaRPr lang="ar-SA" sz="2400" kern="1200" dirty="0">
              <a:solidFill>
                <a:schemeClr val="accent6">
                  <a:lumMod val="75000"/>
                </a:schemeClr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8" name="We Can 4 (2020) WB_CD 2_15">
            <a:hlinkClick r:id="" action="ppaction://media"/>
            <a:extLst>
              <a:ext uri="{FF2B5EF4-FFF2-40B4-BE49-F238E27FC236}">
                <a16:creationId xmlns:a16="http://schemas.microsoft.com/office/drawing/2014/main" id="{685480C7-5977-B76D-31C1-F4D7853531A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prstClr val="black"/>
              <a:srgbClr val="5B9BD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encilGrayscale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628" y="-1095620"/>
            <a:ext cx="579253" cy="579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20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612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38;p48">
            <a:extLst>
              <a:ext uri="{FF2B5EF4-FFF2-40B4-BE49-F238E27FC236}">
                <a16:creationId xmlns:a16="http://schemas.microsoft.com/office/drawing/2014/main" id="{BE8718C3-1ADB-5B21-2776-EF27B188264C}"/>
              </a:ext>
            </a:extLst>
          </p:cNvPr>
          <p:cNvGrpSpPr/>
          <p:nvPr/>
        </p:nvGrpSpPr>
        <p:grpSpPr>
          <a:xfrm flipH="1">
            <a:off x="7964313" y="277600"/>
            <a:ext cx="608900" cy="407500"/>
            <a:chOff x="4137713" y="525925"/>
            <a:chExt cx="608900" cy="407500"/>
          </a:xfrm>
        </p:grpSpPr>
        <p:sp>
          <p:nvSpPr>
            <p:cNvPr id="13" name="Google Shape;839;p48">
              <a:extLst>
                <a:ext uri="{FF2B5EF4-FFF2-40B4-BE49-F238E27FC236}">
                  <a16:creationId xmlns:a16="http://schemas.microsoft.com/office/drawing/2014/main" id="{DA42C47D-9DC9-BF41-6495-5CFE904FC84E}"/>
                </a:ext>
              </a:extLst>
            </p:cNvPr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40;p48">
              <a:extLst>
                <a:ext uri="{FF2B5EF4-FFF2-40B4-BE49-F238E27FC236}">
                  <a16:creationId xmlns:a16="http://schemas.microsoft.com/office/drawing/2014/main" id="{5337701E-0B71-096E-34C5-35CB539A9005}"/>
                </a:ext>
              </a:extLst>
            </p:cNvPr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841;p48">
            <a:extLst>
              <a:ext uri="{FF2B5EF4-FFF2-40B4-BE49-F238E27FC236}">
                <a16:creationId xmlns:a16="http://schemas.microsoft.com/office/drawing/2014/main" id="{318F3A8A-184F-727E-0387-378330F1CF93}"/>
              </a:ext>
            </a:extLst>
          </p:cNvPr>
          <p:cNvGrpSpPr/>
          <p:nvPr/>
        </p:nvGrpSpPr>
        <p:grpSpPr>
          <a:xfrm flipH="1">
            <a:off x="7657413" y="749300"/>
            <a:ext cx="475525" cy="287725"/>
            <a:chOff x="622013" y="907250"/>
            <a:chExt cx="475525" cy="287725"/>
          </a:xfrm>
        </p:grpSpPr>
        <p:sp>
          <p:nvSpPr>
            <p:cNvPr id="16" name="Google Shape;842;p48">
              <a:extLst>
                <a:ext uri="{FF2B5EF4-FFF2-40B4-BE49-F238E27FC236}">
                  <a16:creationId xmlns:a16="http://schemas.microsoft.com/office/drawing/2014/main" id="{B96F677A-FBA4-B3B8-9806-6C9BB8DAA27E}"/>
                </a:ext>
              </a:extLst>
            </p:cNvPr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43;p48">
              <a:extLst>
                <a:ext uri="{FF2B5EF4-FFF2-40B4-BE49-F238E27FC236}">
                  <a16:creationId xmlns:a16="http://schemas.microsoft.com/office/drawing/2014/main" id="{1CBA584F-6E5E-1DB9-EB34-75936B80E1D0}"/>
                </a:ext>
              </a:extLst>
            </p:cNvPr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415;p38">
            <a:extLst>
              <a:ext uri="{FF2B5EF4-FFF2-40B4-BE49-F238E27FC236}">
                <a16:creationId xmlns:a16="http://schemas.microsoft.com/office/drawing/2014/main" id="{D9BEA80C-9249-8848-979E-2DC985EFEB90}"/>
              </a:ext>
            </a:extLst>
          </p:cNvPr>
          <p:cNvGrpSpPr/>
          <p:nvPr/>
        </p:nvGrpSpPr>
        <p:grpSpPr>
          <a:xfrm>
            <a:off x="465225" y="328327"/>
            <a:ext cx="741250" cy="792000"/>
            <a:chOff x="-3118700" y="2365900"/>
            <a:chExt cx="741250" cy="792000"/>
          </a:xfrm>
        </p:grpSpPr>
        <p:sp>
          <p:nvSpPr>
            <p:cNvPr id="19" name="Google Shape;416;p38">
              <a:extLst>
                <a:ext uri="{FF2B5EF4-FFF2-40B4-BE49-F238E27FC236}">
                  <a16:creationId xmlns:a16="http://schemas.microsoft.com/office/drawing/2014/main" id="{A6CEA2EF-2D7F-4BA0-2987-FD8DC2DD7E53}"/>
                </a:ext>
              </a:extLst>
            </p:cNvPr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17;p38">
              <a:extLst>
                <a:ext uri="{FF2B5EF4-FFF2-40B4-BE49-F238E27FC236}">
                  <a16:creationId xmlns:a16="http://schemas.microsoft.com/office/drawing/2014/main" id="{54050B1C-B654-1F3A-B3FB-67549DE51E05}"/>
                </a:ext>
              </a:extLst>
            </p:cNvPr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18;p38">
              <a:extLst>
                <a:ext uri="{FF2B5EF4-FFF2-40B4-BE49-F238E27FC236}">
                  <a16:creationId xmlns:a16="http://schemas.microsoft.com/office/drawing/2014/main" id="{0D69F164-D7CA-B683-1E80-1D50495FEA4B}"/>
                </a:ext>
              </a:extLst>
            </p:cNvPr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19;p38">
              <a:extLst>
                <a:ext uri="{FF2B5EF4-FFF2-40B4-BE49-F238E27FC236}">
                  <a16:creationId xmlns:a16="http://schemas.microsoft.com/office/drawing/2014/main" id="{D337C9CB-1C7E-9158-D993-0033C06BB602}"/>
                </a:ext>
              </a:extLst>
            </p:cNvPr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0;p38">
              <a:extLst>
                <a:ext uri="{FF2B5EF4-FFF2-40B4-BE49-F238E27FC236}">
                  <a16:creationId xmlns:a16="http://schemas.microsoft.com/office/drawing/2014/main" id="{5019B0D8-9172-2A33-E0EA-7BDE7582C9C3}"/>
                </a:ext>
              </a:extLst>
            </p:cNvPr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1;p38">
              <a:extLst>
                <a:ext uri="{FF2B5EF4-FFF2-40B4-BE49-F238E27FC236}">
                  <a16:creationId xmlns:a16="http://schemas.microsoft.com/office/drawing/2014/main" id="{0664178A-A637-6E13-D85E-7422DA183FD4}"/>
                </a:ext>
              </a:extLst>
            </p:cNvPr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2;p38">
              <a:extLst>
                <a:ext uri="{FF2B5EF4-FFF2-40B4-BE49-F238E27FC236}">
                  <a16:creationId xmlns:a16="http://schemas.microsoft.com/office/drawing/2014/main" id="{0BA5D629-7157-A814-F522-2A2E0465E0C0}"/>
                </a:ext>
              </a:extLst>
            </p:cNvPr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3;p38">
              <a:extLst>
                <a:ext uri="{FF2B5EF4-FFF2-40B4-BE49-F238E27FC236}">
                  <a16:creationId xmlns:a16="http://schemas.microsoft.com/office/drawing/2014/main" id="{8B52A936-A77F-DBFE-E662-CA04C5E70B36}"/>
                </a:ext>
              </a:extLst>
            </p:cNvPr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4;p38">
              <a:extLst>
                <a:ext uri="{FF2B5EF4-FFF2-40B4-BE49-F238E27FC236}">
                  <a16:creationId xmlns:a16="http://schemas.microsoft.com/office/drawing/2014/main" id="{5C9023B5-46EB-50AB-D4C5-BD9BAF84D74C}"/>
                </a:ext>
              </a:extLst>
            </p:cNvPr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5;p38">
              <a:extLst>
                <a:ext uri="{FF2B5EF4-FFF2-40B4-BE49-F238E27FC236}">
                  <a16:creationId xmlns:a16="http://schemas.microsoft.com/office/drawing/2014/main" id="{18F18A82-8625-93F3-7942-84C2F794E8DF}"/>
                </a:ext>
              </a:extLst>
            </p:cNvPr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3">
            <a:extLst>
              <a:ext uri="{FF2B5EF4-FFF2-40B4-BE49-F238E27FC236}">
                <a16:creationId xmlns:a16="http://schemas.microsoft.com/office/drawing/2014/main" id="{2A6ADA8B-3D44-0F05-5F9C-C091CBDC6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0930" y="1167997"/>
            <a:ext cx="7182140" cy="35263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2D9315CF-FEFF-6DCB-8AFE-F82281DB14B6}"/>
              </a:ext>
            </a:extLst>
          </p:cNvPr>
          <p:cNvSpPr txBox="1"/>
          <p:nvPr/>
        </p:nvSpPr>
        <p:spPr>
          <a:xfrm>
            <a:off x="1177042" y="1742989"/>
            <a:ext cx="6787271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4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 go to  school  by bus .</a:t>
            </a:r>
            <a:endParaRPr lang="ar-SA" sz="44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07492AAD-1F6B-61E5-D8B6-77E64BE434A6}"/>
              </a:ext>
            </a:extLst>
          </p:cNvPr>
          <p:cNvSpPr txBox="1"/>
          <p:nvPr/>
        </p:nvSpPr>
        <p:spPr>
          <a:xfrm>
            <a:off x="1294820" y="2702701"/>
            <a:ext cx="7512296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go  to  school  by bicycle . 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45C27E50-ABD0-1AB4-AF54-ED9CCDE94C3C}"/>
              </a:ext>
            </a:extLst>
          </p:cNvPr>
          <p:cNvSpPr txBox="1"/>
          <p:nvPr/>
        </p:nvSpPr>
        <p:spPr>
          <a:xfrm>
            <a:off x="1294820" y="3647107"/>
            <a:ext cx="6026727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4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 walk to school.</a:t>
            </a:r>
            <a:endParaRPr lang="ar-SA" sz="44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4456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5" name="Google Shape;4145;p65"/>
          <p:cNvGrpSpPr/>
          <p:nvPr/>
        </p:nvGrpSpPr>
        <p:grpSpPr>
          <a:xfrm>
            <a:off x="3384571" y="1889366"/>
            <a:ext cx="2240999" cy="1439767"/>
            <a:chOff x="1324750" y="951125"/>
            <a:chExt cx="4833300" cy="3959485"/>
          </a:xfrm>
        </p:grpSpPr>
        <p:sp>
          <p:nvSpPr>
            <p:cNvPr id="4146" name="Google Shape;4146;p65"/>
            <p:cNvSpPr/>
            <p:nvPr/>
          </p:nvSpPr>
          <p:spPr>
            <a:xfrm>
              <a:off x="3534440" y="4291126"/>
              <a:ext cx="413978" cy="492775"/>
            </a:xfrm>
            <a:custGeom>
              <a:avLst/>
              <a:gdLst/>
              <a:ahLst/>
              <a:cxnLst/>
              <a:rect l="l" t="t" r="r" b="b"/>
              <a:pathLst>
                <a:path w="60812" h="19711" extrusionOk="0">
                  <a:moveTo>
                    <a:pt x="0" y="1"/>
                  </a:moveTo>
                  <a:lnTo>
                    <a:pt x="0" y="19710"/>
                  </a:lnTo>
                  <a:lnTo>
                    <a:pt x="60812" y="19710"/>
                  </a:lnTo>
                  <a:lnTo>
                    <a:pt x="608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47" name="Google Shape;4147;p65"/>
            <p:cNvSpPr/>
            <p:nvPr/>
          </p:nvSpPr>
          <p:spPr>
            <a:xfrm>
              <a:off x="1324750" y="951125"/>
              <a:ext cx="4833300" cy="3339025"/>
            </a:xfrm>
            <a:custGeom>
              <a:avLst/>
              <a:gdLst/>
              <a:ahLst/>
              <a:cxnLst/>
              <a:rect l="l" t="t" r="r" b="b"/>
              <a:pathLst>
                <a:path w="193332" h="133561" extrusionOk="0">
                  <a:moveTo>
                    <a:pt x="10857" y="0"/>
                  </a:moveTo>
                  <a:cubicBezTo>
                    <a:pt x="4888" y="0"/>
                    <a:pt x="0" y="4847"/>
                    <a:pt x="0" y="10856"/>
                  </a:cubicBezTo>
                  <a:lnTo>
                    <a:pt x="0" y="122704"/>
                  </a:lnTo>
                  <a:cubicBezTo>
                    <a:pt x="0" y="128673"/>
                    <a:pt x="4848" y="133561"/>
                    <a:pt x="10857" y="133561"/>
                  </a:cubicBezTo>
                  <a:lnTo>
                    <a:pt x="182475" y="133561"/>
                  </a:lnTo>
                  <a:cubicBezTo>
                    <a:pt x="188444" y="133561"/>
                    <a:pt x="193331" y="128673"/>
                    <a:pt x="193331" y="122704"/>
                  </a:cubicBezTo>
                  <a:lnTo>
                    <a:pt x="193331" y="10856"/>
                  </a:lnTo>
                  <a:cubicBezTo>
                    <a:pt x="193291" y="4847"/>
                    <a:pt x="188444" y="0"/>
                    <a:pt x="182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48" name="Google Shape;4148;p65"/>
            <p:cNvSpPr/>
            <p:nvPr/>
          </p:nvSpPr>
          <p:spPr>
            <a:xfrm>
              <a:off x="2885100" y="4765360"/>
              <a:ext cx="1711600" cy="145250"/>
            </a:xfrm>
            <a:custGeom>
              <a:avLst/>
              <a:gdLst/>
              <a:ahLst/>
              <a:cxnLst/>
              <a:rect l="l" t="t" r="r" b="b"/>
              <a:pathLst>
                <a:path w="68464" h="5810" extrusionOk="0">
                  <a:moveTo>
                    <a:pt x="0" y="0"/>
                  </a:moveTo>
                  <a:lnTo>
                    <a:pt x="0" y="5809"/>
                  </a:lnTo>
                  <a:lnTo>
                    <a:pt x="68463" y="5809"/>
                  </a:lnTo>
                  <a:lnTo>
                    <a:pt x="684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50" name="Google Shape;4150;p65"/>
          <p:cNvGrpSpPr/>
          <p:nvPr/>
        </p:nvGrpSpPr>
        <p:grpSpPr>
          <a:xfrm rot="-458346">
            <a:off x="5893636" y="3029050"/>
            <a:ext cx="470819" cy="508408"/>
            <a:chOff x="2285779" y="3523413"/>
            <a:chExt cx="1506139" cy="1626387"/>
          </a:xfrm>
        </p:grpSpPr>
        <p:sp>
          <p:nvSpPr>
            <p:cNvPr id="4151" name="Google Shape;4151;p65"/>
            <p:cNvSpPr/>
            <p:nvPr/>
          </p:nvSpPr>
          <p:spPr>
            <a:xfrm>
              <a:off x="3129571" y="3523413"/>
              <a:ext cx="662346" cy="555205"/>
            </a:xfrm>
            <a:custGeom>
              <a:avLst/>
              <a:gdLst/>
              <a:ahLst/>
              <a:cxnLst/>
              <a:rect l="l" t="t" r="r" b="b"/>
              <a:pathLst>
                <a:path w="19022" h="15945" extrusionOk="0">
                  <a:moveTo>
                    <a:pt x="10146" y="0"/>
                  </a:moveTo>
                  <a:cubicBezTo>
                    <a:pt x="8106" y="0"/>
                    <a:pt x="5607" y="7298"/>
                    <a:pt x="5607" y="7298"/>
                  </a:cubicBezTo>
                  <a:cubicBezTo>
                    <a:pt x="6153" y="5309"/>
                    <a:pt x="6315" y="1584"/>
                    <a:pt x="5159" y="1584"/>
                  </a:cubicBezTo>
                  <a:cubicBezTo>
                    <a:pt x="5121" y="1584"/>
                    <a:pt x="5082" y="1588"/>
                    <a:pt x="5041" y="1596"/>
                  </a:cubicBezTo>
                  <a:cubicBezTo>
                    <a:pt x="3758" y="1854"/>
                    <a:pt x="3192" y="7770"/>
                    <a:pt x="3192" y="7770"/>
                  </a:cubicBezTo>
                  <a:cubicBezTo>
                    <a:pt x="3321" y="4534"/>
                    <a:pt x="1806" y="3092"/>
                    <a:pt x="888" y="3092"/>
                  </a:cubicBezTo>
                  <a:cubicBezTo>
                    <a:pt x="336" y="3092"/>
                    <a:pt x="1" y="3612"/>
                    <a:pt x="367" y="4577"/>
                  </a:cubicBezTo>
                  <a:cubicBezTo>
                    <a:pt x="1343" y="7144"/>
                    <a:pt x="991" y="10963"/>
                    <a:pt x="991" y="10963"/>
                  </a:cubicBezTo>
                  <a:lnTo>
                    <a:pt x="9185" y="15715"/>
                  </a:lnTo>
                  <a:cubicBezTo>
                    <a:pt x="9608" y="15560"/>
                    <a:pt x="10114" y="15503"/>
                    <a:pt x="10657" y="15503"/>
                  </a:cubicBezTo>
                  <a:cubicBezTo>
                    <a:pt x="12167" y="15503"/>
                    <a:pt x="13962" y="15944"/>
                    <a:pt x="15052" y="15944"/>
                  </a:cubicBezTo>
                  <a:cubicBezTo>
                    <a:pt x="15792" y="15944"/>
                    <a:pt x="16206" y="15740"/>
                    <a:pt x="15984" y="15056"/>
                  </a:cubicBezTo>
                  <a:cubicBezTo>
                    <a:pt x="15474" y="13488"/>
                    <a:pt x="12901" y="13236"/>
                    <a:pt x="11710" y="13204"/>
                  </a:cubicBezTo>
                  <a:lnTo>
                    <a:pt x="11710" y="13204"/>
                  </a:lnTo>
                  <a:cubicBezTo>
                    <a:pt x="13572" y="13181"/>
                    <a:pt x="19021" y="12971"/>
                    <a:pt x="18039" y="11305"/>
                  </a:cubicBezTo>
                  <a:cubicBezTo>
                    <a:pt x="17594" y="10551"/>
                    <a:pt x="16495" y="10316"/>
                    <a:pt x="15297" y="10316"/>
                  </a:cubicBezTo>
                  <a:cubicBezTo>
                    <a:pt x="13491" y="10316"/>
                    <a:pt x="11461" y="10850"/>
                    <a:pt x="11106" y="10948"/>
                  </a:cubicBezTo>
                  <a:lnTo>
                    <a:pt x="11106" y="10948"/>
                  </a:lnTo>
                  <a:cubicBezTo>
                    <a:pt x="11728" y="10772"/>
                    <a:pt x="17470" y="9105"/>
                    <a:pt x="16497" y="7452"/>
                  </a:cubicBezTo>
                  <a:cubicBezTo>
                    <a:pt x="16206" y="6958"/>
                    <a:pt x="15647" y="6781"/>
                    <a:pt x="14996" y="6781"/>
                  </a:cubicBezTo>
                  <a:cubicBezTo>
                    <a:pt x="13347" y="6781"/>
                    <a:pt x="11103" y="7916"/>
                    <a:pt x="11103" y="7916"/>
                  </a:cubicBezTo>
                  <a:cubicBezTo>
                    <a:pt x="11103" y="7916"/>
                    <a:pt x="16497" y="4063"/>
                    <a:pt x="15060" y="2778"/>
                  </a:cubicBezTo>
                  <a:cubicBezTo>
                    <a:pt x="14833" y="2576"/>
                    <a:pt x="14544" y="2491"/>
                    <a:pt x="14216" y="2491"/>
                  </a:cubicBezTo>
                  <a:cubicBezTo>
                    <a:pt x="12460" y="2491"/>
                    <a:pt x="9614" y="4935"/>
                    <a:pt x="9614" y="4935"/>
                  </a:cubicBezTo>
                  <a:cubicBezTo>
                    <a:pt x="9614" y="4935"/>
                    <a:pt x="12285" y="210"/>
                    <a:pt x="10230" y="4"/>
                  </a:cubicBezTo>
                  <a:cubicBezTo>
                    <a:pt x="10202" y="1"/>
                    <a:pt x="10174" y="0"/>
                    <a:pt x="10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2" name="Google Shape;4152;p65"/>
            <p:cNvSpPr/>
            <p:nvPr/>
          </p:nvSpPr>
          <p:spPr>
            <a:xfrm>
              <a:off x="2285779" y="3894051"/>
              <a:ext cx="1372744" cy="1255748"/>
            </a:xfrm>
            <a:custGeom>
              <a:avLst/>
              <a:gdLst/>
              <a:ahLst/>
              <a:cxnLst/>
              <a:rect l="l" t="t" r="r" b="b"/>
              <a:pathLst>
                <a:path w="39424" h="36064" extrusionOk="0">
                  <a:moveTo>
                    <a:pt x="22276" y="1"/>
                  </a:moveTo>
                  <a:cubicBezTo>
                    <a:pt x="18908" y="1"/>
                    <a:pt x="15568" y="1217"/>
                    <a:pt x="12927" y="3499"/>
                  </a:cubicBezTo>
                  <a:cubicBezTo>
                    <a:pt x="9789" y="6209"/>
                    <a:pt x="6042" y="10439"/>
                    <a:pt x="3834" y="16412"/>
                  </a:cubicBezTo>
                  <a:cubicBezTo>
                    <a:pt x="1" y="26778"/>
                    <a:pt x="12144" y="36063"/>
                    <a:pt x="20979" y="36063"/>
                  </a:cubicBezTo>
                  <a:cubicBezTo>
                    <a:pt x="22116" y="36063"/>
                    <a:pt x="23199" y="35909"/>
                    <a:pt x="24185" y="35584"/>
                  </a:cubicBezTo>
                  <a:cubicBezTo>
                    <a:pt x="32837" y="32733"/>
                    <a:pt x="39424" y="13757"/>
                    <a:pt x="35000" y="7072"/>
                  </a:cubicBezTo>
                  <a:cubicBezTo>
                    <a:pt x="33156" y="4286"/>
                    <a:pt x="30579" y="2406"/>
                    <a:pt x="27944" y="1216"/>
                  </a:cubicBezTo>
                  <a:cubicBezTo>
                    <a:pt x="26128" y="397"/>
                    <a:pt x="24197" y="1"/>
                    <a:pt x="22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3" name="Google Shape;4153;p65"/>
            <p:cNvSpPr/>
            <p:nvPr/>
          </p:nvSpPr>
          <p:spPr>
            <a:xfrm>
              <a:off x="2484992" y="4369641"/>
              <a:ext cx="528568" cy="692256"/>
            </a:xfrm>
            <a:custGeom>
              <a:avLst/>
              <a:gdLst/>
              <a:ahLst/>
              <a:cxnLst/>
              <a:rect l="l" t="t" r="r" b="b"/>
              <a:pathLst>
                <a:path w="15180" h="19881" extrusionOk="0">
                  <a:moveTo>
                    <a:pt x="1696" y="1"/>
                  </a:moveTo>
                  <a:cubicBezTo>
                    <a:pt x="1695" y="1"/>
                    <a:pt x="0" y="3469"/>
                    <a:pt x="2851" y="9709"/>
                  </a:cubicBezTo>
                  <a:cubicBezTo>
                    <a:pt x="5702" y="15951"/>
                    <a:pt x="12560" y="19880"/>
                    <a:pt x="15179" y="19880"/>
                  </a:cubicBezTo>
                  <a:cubicBezTo>
                    <a:pt x="15179" y="19880"/>
                    <a:pt x="7243" y="14332"/>
                    <a:pt x="4931" y="9555"/>
                  </a:cubicBezTo>
                  <a:cubicBezTo>
                    <a:pt x="2620" y="4778"/>
                    <a:pt x="1696" y="1"/>
                    <a:pt x="16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4" name="Google Shape;4154;p65"/>
            <p:cNvSpPr/>
            <p:nvPr/>
          </p:nvSpPr>
          <p:spPr>
            <a:xfrm>
              <a:off x="2635212" y="4112068"/>
              <a:ext cx="587657" cy="858696"/>
            </a:xfrm>
            <a:custGeom>
              <a:avLst/>
              <a:gdLst/>
              <a:ahLst/>
              <a:cxnLst/>
              <a:rect l="l" t="t" r="r" b="b"/>
              <a:pathLst>
                <a:path w="16877" h="24661" extrusionOk="0">
                  <a:moveTo>
                    <a:pt x="1388" y="0"/>
                  </a:moveTo>
                  <a:cubicBezTo>
                    <a:pt x="1388" y="0"/>
                    <a:pt x="287" y="1216"/>
                    <a:pt x="309" y="2465"/>
                  </a:cubicBezTo>
                  <a:cubicBezTo>
                    <a:pt x="309" y="2465"/>
                    <a:pt x="1" y="7475"/>
                    <a:pt x="3238" y="13562"/>
                  </a:cubicBezTo>
                  <a:cubicBezTo>
                    <a:pt x="6422" y="19552"/>
                    <a:pt x="13327" y="24661"/>
                    <a:pt x="16715" y="24661"/>
                  </a:cubicBezTo>
                  <a:cubicBezTo>
                    <a:pt x="16770" y="24661"/>
                    <a:pt x="16823" y="24660"/>
                    <a:pt x="16876" y="24657"/>
                  </a:cubicBezTo>
                  <a:cubicBezTo>
                    <a:pt x="16876" y="24657"/>
                    <a:pt x="7784" y="17261"/>
                    <a:pt x="5164" y="12097"/>
                  </a:cubicBezTo>
                  <a:cubicBezTo>
                    <a:pt x="2543" y="6935"/>
                    <a:pt x="1388" y="0"/>
                    <a:pt x="1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5" name="Google Shape;4155;p65"/>
            <p:cNvSpPr/>
            <p:nvPr/>
          </p:nvSpPr>
          <p:spPr>
            <a:xfrm>
              <a:off x="2832858" y="3983264"/>
              <a:ext cx="510705" cy="791528"/>
            </a:xfrm>
            <a:custGeom>
              <a:avLst/>
              <a:gdLst/>
              <a:ahLst/>
              <a:cxnLst/>
              <a:rect l="l" t="t" r="r" b="b"/>
              <a:pathLst>
                <a:path w="14667" h="22732" extrusionOk="0">
                  <a:moveTo>
                    <a:pt x="797" y="0"/>
                  </a:moveTo>
                  <a:lnTo>
                    <a:pt x="1" y="1542"/>
                  </a:lnTo>
                  <a:cubicBezTo>
                    <a:pt x="1" y="1542"/>
                    <a:pt x="181" y="7167"/>
                    <a:pt x="2570" y="12330"/>
                  </a:cubicBezTo>
                  <a:cubicBezTo>
                    <a:pt x="4958" y="17492"/>
                    <a:pt x="14667" y="22732"/>
                    <a:pt x="14667" y="22732"/>
                  </a:cubicBezTo>
                  <a:cubicBezTo>
                    <a:pt x="14667" y="22732"/>
                    <a:pt x="6191" y="15026"/>
                    <a:pt x="3494" y="9555"/>
                  </a:cubicBezTo>
                  <a:cubicBezTo>
                    <a:pt x="797" y="4084"/>
                    <a:pt x="797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6" name="Google Shape;4156;p65"/>
            <p:cNvSpPr/>
            <p:nvPr/>
          </p:nvSpPr>
          <p:spPr>
            <a:xfrm>
              <a:off x="2997459" y="3921525"/>
              <a:ext cx="451929" cy="600401"/>
            </a:xfrm>
            <a:custGeom>
              <a:avLst/>
              <a:gdLst/>
              <a:ahLst/>
              <a:cxnLst/>
              <a:rect l="l" t="t" r="r" b="b"/>
              <a:pathLst>
                <a:path w="12979" h="17243" extrusionOk="0">
                  <a:moveTo>
                    <a:pt x="463" y="1"/>
                  </a:moveTo>
                  <a:lnTo>
                    <a:pt x="0" y="1388"/>
                  </a:lnTo>
                  <a:cubicBezTo>
                    <a:pt x="0" y="1388"/>
                    <a:pt x="1310" y="6704"/>
                    <a:pt x="5086" y="11636"/>
                  </a:cubicBezTo>
                  <a:cubicBezTo>
                    <a:pt x="8862" y="16568"/>
                    <a:pt x="12979" y="17243"/>
                    <a:pt x="12979" y="17243"/>
                  </a:cubicBezTo>
                  <a:cubicBezTo>
                    <a:pt x="12979" y="17243"/>
                    <a:pt x="6550" y="11405"/>
                    <a:pt x="4470" y="7937"/>
                  </a:cubicBezTo>
                  <a:cubicBezTo>
                    <a:pt x="2390" y="4470"/>
                    <a:pt x="463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7" name="Google Shape;4157;p65"/>
            <p:cNvSpPr/>
            <p:nvPr/>
          </p:nvSpPr>
          <p:spPr>
            <a:xfrm>
              <a:off x="3223415" y="3999351"/>
              <a:ext cx="216023" cy="276366"/>
            </a:xfrm>
            <a:custGeom>
              <a:avLst/>
              <a:gdLst/>
              <a:ahLst/>
              <a:cxnLst/>
              <a:rect l="l" t="t" r="r" b="b"/>
              <a:pathLst>
                <a:path w="6204" h="7937" extrusionOk="0">
                  <a:moveTo>
                    <a:pt x="0" y="0"/>
                  </a:moveTo>
                  <a:lnTo>
                    <a:pt x="6204" y="7937"/>
                  </a:lnTo>
                  <a:cubicBezTo>
                    <a:pt x="6204" y="7937"/>
                    <a:pt x="4410" y="30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8" name="Google Shape;4158;p65"/>
            <p:cNvSpPr/>
            <p:nvPr/>
          </p:nvSpPr>
          <p:spPr>
            <a:xfrm>
              <a:off x="2443311" y="4626901"/>
              <a:ext cx="888119" cy="124064"/>
            </a:xfrm>
            <a:custGeom>
              <a:avLst/>
              <a:gdLst/>
              <a:ahLst/>
              <a:cxnLst/>
              <a:rect l="l" t="t" r="r" b="b"/>
              <a:pathLst>
                <a:path w="25506" h="3563" extrusionOk="0">
                  <a:moveTo>
                    <a:pt x="1" y="1"/>
                  </a:moveTo>
                  <a:cubicBezTo>
                    <a:pt x="1" y="1"/>
                    <a:pt x="4393" y="2759"/>
                    <a:pt x="12403" y="3469"/>
                  </a:cubicBezTo>
                  <a:cubicBezTo>
                    <a:pt x="13128" y="3533"/>
                    <a:pt x="13830" y="3562"/>
                    <a:pt x="14506" y="3562"/>
                  </a:cubicBezTo>
                  <a:cubicBezTo>
                    <a:pt x="21293" y="3562"/>
                    <a:pt x="25505" y="618"/>
                    <a:pt x="25506" y="618"/>
                  </a:cubicBezTo>
                  <a:lnTo>
                    <a:pt x="25506" y="618"/>
                  </a:lnTo>
                  <a:cubicBezTo>
                    <a:pt x="22594" y="1398"/>
                    <a:pt x="19233" y="1676"/>
                    <a:pt x="15926" y="1676"/>
                  </a:cubicBezTo>
                  <a:cubicBezTo>
                    <a:pt x="7800" y="16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59" name="Google Shape;4159;p65"/>
            <p:cNvSpPr/>
            <p:nvPr/>
          </p:nvSpPr>
          <p:spPr>
            <a:xfrm>
              <a:off x="2468522" y="4400284"/>
              <a:ext cx="1010685" cy="141160"/>
            </a:xfrm>
            <a:custGeom>
              <a:avLst/>
              <a:gdLst/>
              <a:ahLst/>
              <a:cxnLst/>
              <a:rect l="l" t="t" r="r" b="b"/>
              <a:pathLst>
                <a:path w="29026" h="4054" extrusionOk="0">
                  <a:moveTo>
                    <a:pt x="1" y="1"/>
                  </a:moveTo>
                  <a:cubicBezTo>
                    <a:pt x="1" y="1"/>
                    <a:pt x="5001" y="3140"/>
                    <a:pt x="14115" y="3947"/>
                  </a:cubicBezTo>
                  <a:cubicBezTo>
                    <a:pt x="14942" y="4020"/>
                    <a:pt x="15741" y="4053"/>
                    <a:pt x="16511" y="4053"/>
                  </a:cubicBezTo>
                  <a:cubicBezTo>
                    <a:pt x="24234" y="4053"/>
                    <a:pt x="29025" y="703"/>
                    <a:pt x="29025" y="703"/>
                  </a:cubicBezTo>
                  <a:lnTo>
                    <a:pt x="29025" y="703"/>
                  </a:lnTo>
                  <a:cubicBezTo>
                    <a:pt x="25712" y="1591"/>
                    <a:pt x="21887" y="1907"/>
                    <a:pt x="18124" y="1907"/>
                  </a:cubicBezTo>
                  <a:cubicBezTo>
                    <a:pt x="8877" y="190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0" name="Google Shape;4160;p65"/>
            <p:cNvSpPr/>
            <p:nvPr/>
          </p:nvSpPr>
          <p:spPr>
            <a:xfrm>
              <a:off x="2630859" y="4179134"/>
              <a:ext cx="835262" cy="116647"/>
            </a:xfrm>
            <a:custGeom>
              <a:avLst/>
              <a:gdLst/>
              <a:ahLst/>
              <a:cxnLst/>
              <a:rect l="l" t="t" r="r" b="b"/>
              <a:pathLst>
                <a:path w="23988" h="3350" extrusionOk="0">
                  <a:moveTo>
                    <a:pt x="1" y="0"/>
                  </a:moveTo>
                  <a:cubicBezTo>
                    <a:pt x="1" y="1"/>
                    <a:pt x="4133" y="2595"/>
                    <a:pt x="11666" y="3261"/>
                  </a:cubicBezTo>
                  <a:cubicBezTo>
                    <a:pt x="12348" y="3322"/>
                    <a:pt x="13008" y="3349"/>
                    <a:pt x="13643" y="3349"/>
                  </a:cubicBezTo>
                  <a:cubicBezTo>
                    <a:pt x="20026" y="3349"/>
                    <a:pt x="23987" y="581"/>
                    <a:pt x="23987" y="581"/>
                  </a:cubicBezTo>
                  <a:lnTo>
                    <a:pt x="23987" y="581"/>
                  </a:lnTo>
                  <a:cubicBezTo>
                    <a:pt x="21249" y="1315"/>
                    <a:pt x="18088" y="1575"/>
                    <a:pt x="14978" y="1575"/>
                  </a:cubicBezTo>
                  <a:cubicBezTo>
                    <a:pt x="7336" y="157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1" name="Google Shape;4161;p65"/>
            <p:cNvSpPr/>
            <p:nvPr/>
          </p:nvSpPr>
          <p:spPr>
            <a:xfrm>
              <a:off x="2784630" y="3999351"/>
              <a:ext cx="558931" cy="90149"/>
            </a:xfrm>
            <a:custGeom>
              <a:avLst/>
              <a:gdLst/>
              <a:ahLst/>
              <a:cxnLst/>
              <a:rect l="l" t="t" r="r" b="b"/>
              <a:pathLst>
                <a:path w="16052" h="2589" extrusionOk="0">
                  <a:moveTo>
                    <a:pt x="1" y="0"/>
                  </a:moveTo>
                  <a:cubicBezTo>
                    <a:pt x="1" y="0"/>
                    <a:pt x="2764" y="2005"/>
                    <a:pt x="7806" y="2521"/>
                  </a:cubicBezTo>
                  <a:cubicBezTo>
                    <a:pt x="8263" y="2568"/>
                    <a:pt x="8704" y="2589"/>
                    <a:pt x="9129" y="2589"/>
                  </a:cubicBezTo>
                  <a:cubicBezTo>
                    <a:pt x="13402" y="2589"/>
                    <a:pt x="16052" y="449"/>
                    <a:pt x="16052" y="449"/>
                  </a:cubicBezTo>
                  <a:lnTo>
                    <a:pt x="16052" y="449"/>
                  </a:lnTo>
                  <a:cubicBezTo>
                    <a:pt x="14219" y="1016"/>
                    <a:pt x="12104" y="1217"/>
                    <a:pt x="10023" y="1217"/>
                  </a:cubicBezTo>
                  <a:cubicBezTo>
                    <a:pt x="4909" y="12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2" name="Google Shape;4162;p65"/>
            <p:cNvSpPr/>
            <p:nvPr/>
          </p:nvSpPr>
          <p:spPr>
            <a:xfrm>
              <a:off x="2508079" y="4835550"/>
              <a:ext cx="800721" cy="111842"/>
            </a:xfrm>
            <a:custGeom>
              <a:avLst/>
              <a:gdLst/>
              <a:ahLst/>
              <a:cxnLst/>
              <a:rect l="l" t="t" r="r" b="b"/>
              <a:pathLst>
                <a:path w="22996" h="3212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3961" y="2487"/>
                    <a:pt x="11183" y="3127"/>
                  </a:cubicBezTo>
                  <a:cubicBezTo>
                    <a:pt x="11837" y="3185"/>
                    <a:pt x="12469" y="3211"/>
                    <a:pt x="13078" y="3211"/>
                  </a:cubicBezTo>
                  <a:cubicBezTo>
                    <a:pt x="19198" y="3211"/>
                    <a:pt x="22995" y="557"/>
                    <a:pt x="22995" y="557"/>
                  </a:cubicBezTo>
                  <a:lnTo>
                    <a:pt x="22995" y="557"/>
                  </a:lnTo>
                  <a:cubicBezTo>
                    <a:pt x="20370" y="1260"/>
                    <a:pt x="17340" y="1510"/>
                    <a:pt x="14358" y="1510"/>
                  </a:cubicBezTo>
                  <a:cubicBezTo>
                    <a:pt x="7032" y="15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3" name="Google Shape;4163;p65"/>
            <p:cNvSpPr/>
            <p:nvPr/>
          </p:nvSpPr>
          <p:spPr>
            <a:xfrm>
              <a:off x="3111151" y="4184600"/>
              <a:ext cx="255126" cy="233329"/>
            </a:xfrm>
            <a:custGeom>
              <a:avLst/>
              <a:gdLst/>
              <a:ahLst/>
              <a:cxnLst/>
              <a:rect l="l" t="t" r="r" b="b"/>
              <a:pathLst>
                <a:path w="7327" h="6701" extrusionOk="0">
                  <a:moveTo>
                    <a:pt x="3699" y="1"/>
                  </a:moveTo>
                  <a:cubicBezTo>
                    <a:pt x="2259" y="1"/>
                    <a:pt x="927" y="972"/>
                    <a:pt x="506" y="2454"/>
                  </a:cubicBezTo>
                  <a:cubicBezTo>
                    <a:pt x="0" y="4235"/>
                    <a:pt x="1004" y="6081"/>
                    <a:pt x="2747" y="6578"/>
                  </a:cubicBezTo>
                  <a:cubicBezTo>
                    <a:pt x="3041" y="6661"/>
                    <a:pt x="3337" y="6701"/>
                    <a:pt x="3628" y="6701"/>
                  </a:cubicBezTo>
                  <a:cubicBezTo>
                    <a:pt x="5068" y="6701"/>
                    <a:pt x="6400" y="5730"/>
                    <a:pt x="6821" y="4248"/>
                  </a:cubicBezTo>
                  <a:cubicBezTo>
                    <a:pt x="7327" y="2465"/>
                    <a:pt x="6323" y="619"/>
                    <a:pt x="4580" y="124"/>
                  </a:cubicBezTo>
                  <a:cubicBezTo>
                    <a:pt x="4286" y="40"/>
                    <a:pt x="3990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4" name="Google Shape;4164;p65"/>
            <p:cNvSpPr/>
            <p:nvPr/>
          </p:nvSpPr>
          <p:spPr>
            <a:xfrm>
              <a:off x="2814646" y="4110327"/>
              <a:ext cx="255231" cy="233712"/>
            </a:xfrm>
            <a:custGeom>
              <a:avLst/>
              <a:gdLst/>
              <a:ahLst/>
              <a:cxnLst/>
              <a:rect l="l" t="t" r="r" b="b"/>
              <a:pathLst>
                <a:path w="7330" h="6712" extrusionOk="0">
                  <a:moveTo>
                    <a:pt x="3704" y="1"/>
                  </a:moveTo>
                  <a:cubicBezTo>
                    <a:pt x="2264" y="1"/>
                    <a:pt x="930" y="974"/>
                    <a:pt x="508" y="2459"/>
                  </a:cubicBezTo>
                  <a:cubicBezTo>
                    <a:pt x="1" y="4245"/>
                    <a:pt x="1003" y="6094"/>
                    <a:pt x="2747" y="6589"/>
                  </a:cubicBezTo>
                  <a:cubicBezTo>
                    <a:pt x="3040" y="6672"/>
                    <a:pt x="3335" y="6712"/>
                    <a:pt x="3626" y="6712"/>
                  </a:cubicBezTo>
                  <a:cubicBezTo>
                    <a:pt x="5066" y="6712"/>
                    <a:pt x="6401" y="5738"/>
                    <a:pt x="6822" y="4253"/>
                  </a:cubicBezTo>
                  <a:cubicBezTo>
                    <a:pt x="7329" y="2468"/>
                    <a:pt x="6327" y="619"/>
                    <a:pt x="4583" y="124"/>
                  </a:cubicBezTo>
                  <a:cubicBezTo>
                    <a:pt x="4290" y="40"/>
                    <a:pt x="3995" y="1"/>
                    <a:pt x="3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5" name="Google Shape;4165;p65"/>
            <p:cNvSpPr/>
            <p:nvPr/>
          </p:nvSpPr>
          <p:spPr>
            <a:xfrm>
              <a:off x="3155931" y="4220641"/>
              <a:ext cx="188237" cy="178244"/>
            </a:xfrm>
            <a:custGeom>
              <a:avLst/>
              <a:gdLst/>
              <a:ahLst/>
              <a:cxnLst/>
              <a:rect l="l" t="t" r="r" b="b"/>
              <a:pathLst>
                <a:path w="5406" h="5119" extrusionOk="0">
                  <a:moveTo>
                    <a:pt x="2742" y="1"/>
                  </a:moveTo>
                  <a:cubicBezTo>
                    <a:pt x="1627" y="1"/>
                    <a:pt x="602" y="736"/>
                    <a:pt x="283" y="1861"/>
                  </a:cubicBezTo>
                  <a:cubicBezTo>
                    <a:pt x="1" y="2857"/>
                    <a:pt x="345" y="3924"/>
                    <a:pt x="1157" y="4567"/>
                  </a:cubicBezTo>
                  <a:cubicBezTo>
                    <a:pt x="1619" y="4932"/>
                    <a:pt x="2180" y="5118"/>
                    <a:pt x="2744" y="5118"/>
                  </a:cubicBezTo>
                  <a:cubicBezTo>
                    <a:pt x="3172" y="5118"/>
                    <a:pt x="3601" y="5011"/>
                    <a:pt x="3990" y="4794"/>
                  </a:cubicBezTo>
                  <a:cubicBezTo>
                    <a:pt x="4894" y="4291"/>
                    <a:pt x="5405" y="3292"/>
                    <a:pt x="5286" y="2265"/>
                  </a:cubicBezTo>
                  <a:cubicBezTo>
                    <a:pt x="5166" y="1236"/>
                    <a:pt x="4438" y="382"/>
                    <a:pt x="3444" y="99"/>
                  </a:cubicBezTo>
                  <a:cubicBezTo>
                    <a:pt x="3210" y="32"/>
                    <a:pt x="2974" y="1"/>
                    <a:pt x="2742" y="1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6" name="Google Shape;4166;p65"/>
            <p:cNvSpPr/>
            <p:nvPr/>
          </p:nvSpPr>
          <p:spPr>
            <a:xfrm>
              <a:off x="3187201" y="4244458"/>
              <a:ext cx="84508" cy="80016"/>
            </a:xfrm>
            <a:custGeom>
              <a:avLst/>
              <a:gdLst/>
              <a:ahLst/>
              <a:cxnLst/>
              <a:rect l="l" t="t" r="r" b="b"/>
              <a:pathLst>
                <a:path w="2427" h="2298" extrusionOk="0">
                  <a:moveTo>
                    <a:pt x="1232" y="1"/>
                  </a:moveTo>
                  <a:cubicBezTo>
                    <a:pt x="732" y="1"/>
                    <a:pt x="272" y="330"/>
                    <a:pt x="128" y="835"/>
                  </a:cubicBezTo>
                  <a:cubicBezTo>
                    <a:pt x="0" y="1282"/>
                    <a:pt x="155" y="1761"/>
                    <a:pt x="520" y="2050"/>
                  </a:cubicBezTo>
                  <a:cubicBezTo>
                    <a:pt x="727" y="2214"/>
                    <a:pt x="979" y="2298"/>
                    <a:pt x="1232" y="2298"/>
                  </a:cubicBezTo>
                  <a:cubicBezTo>
                    <a:pt x="1424" y="2298"/>
                    <a:pt x="1616" y="2250"/>
                    <a:pt x="1791" y="2153"/>
                  </a:cubicBezTo>
                  <a:cubicBezTo>
                    <a:pt x="2197" y="1927"/>
                    <a:pt x="2427" y="1478"/>
                    <a:pt x="2373" y="1016"/>
                  </a:cubicBezTo>
                  <a:cubicBezTo>
                    <a:pt x="2320" y="555"/>
                    <a:pt x="1993" y="171"/>
                    <a:pt x="1546" y="45"/>
                  </a:cubicBezTo>
                  <a:cubicBezTo>
                    <a:pt x="1441" y="15"/>
                    <a:pt x="1336" y="1"/>
                    <a:pt x="1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7" name="Google Shape;4167;p65"/>
            <p:cNvSpPr/>
            <p:nvPr/>
          </p:nvSpPr>
          <p:spPr>
            <a:xfrm>
              <a:off x="2858905" y="4136338"/>
              <a:ext cx="188272" cy="178209"/>
            </a:xfrm>
            <a:custGeom>
              <a:avLst/>
              <a:gdLst/>
              <a:ahLst/>
              <a:cxnLst/>
              <a:rect l="l" t="t" r="r" b="b"/>
              <a:pathLst>
                <a:path w="5407" h="5118" extrusionOk="0">
                  <a:moveTo>
                    <a:pt x="2744" y="0"/>
                  </a:moveTo>
                  <a:cubicBezTo>
                    <a:pt x="1629" y="0"/>
                    <a:pt x="604" y="735"/>
                    <a:pt x="284" y="1860"/>
                  </a:cubicBezTo>
                  <a:cubicBezTo>
                    <a:pt x="1" y="2856"/>
                    <a:pt x="346" y="3924"/>
                    <a:pt x="1157" y="4566"/>
                  </a:cubicBezTo>
                  <a:cubicBezTo>
                    <a:pt x="1619" y="4931"/>
                    <a:pt x="2181" y="5118"/>
                    <a:pt x="2745" y="5118"/>
                  </a:cubicBezTo>
                  <a:cubicBezTo>
                    <a:pt x="3173" y="5118"/>
                    <a:pt x="3602" y="5011"/>
                    <a:pt x="3992" y="4794"/>
                  </a:cubicBezTo>
                  <a:cubicBezTo>
                    <a:pt x="4895" y="4290"/>
                    <a:pt x="5407" y="3291"/>
                    <a:pt x="5287" y="2264"/>
                  </a:cubicBezTo>
                  <a:cubicBezTo>
                    <a:pt x="5166" y="1235"/>
                    <a:pt x="4440" y="381"/>
                    <a:pt x="3445" y="98"/>
                  </a:cubicBezTo>
                  <a:cubicBezTo>
                    <a:pt x="3211" y="32"/>
                    <a:pt x="2976" y="0"/>
                    <a:pt x="2744" y="0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8" name="Google Shape;4168;p65"/>
            <p:cNvSpPr/>
            <p:nvPr/>
          </p:nvSpPr>
          <p:spPr>
            <a:xfrm>
              <a:off x="2890244" y="4160121"/>
              <a:ext cx="84508" cy="79982"/>
            </a:xfrm>
            <a:custGeom>
              <a:avLst/>
              <a:gdLst/>
              <a:ahLst/>
              <a:cxnLst/>
              <a:rect l="l" t="t" r="r" b="b"/>
              <a:pathLst>
                <a:path w="2427" h="2297" extrusionOk="0">
                  <a:moveTo>
                    <a:pt x="1231" y="0"/>
                  </a:moveTo>
                  <a:cubicBezTo>
                    <a:pt x="731" y="0"/>
                    <a:pt x="271" y="330"/>
                    <a:pt x="127" y="835"/>
                  </a:cubicBezTo>
                  <a:cubicBezTo>
                    <a:pt x="1" y="1282"/>
                    <a:pt x="155" y="1761"/>
                    <a:pt x="519" y="2050"/>
                  </a:cubicBezTo>
                  <a:cubicBezTo>
                    <a:pt x="727" y="2213"/>
                    <a:pt x="979" y="2297"/>
                    <a:pt x="1232" y="2297"/>
                  </a:cubicBezTo>
                  <a:cubicBezTo>
                    <a:pt x="1424" y="2297"/>
                    <a:pt x="1617" y="2249"/>
                    <a:pt x="1792" y="2152"/>
                  </a:cubicBezTo>
                  <a:cubicBezTo>
                    <a:pt x="2196" y="1926"/>
                    <a:pt x="2426" y="1477"/>
                    <a:pt x="2372" y="1015"/>
                  </a:cubicBezTo>
                  <a:cubicBezTo>
                    <a:pt x="2319" y="554"/>
                    <a:pt x="1993" y="172"/>
                    <a:pt x="1546" y="44"/>
                  </a:cubicBezTo>
                  <a:cubicBezTo>
                    <a:pt x="1441" y="14"/>
                    <a:pt x="1335" y="0"/>
                    <a:pt x="1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69" name="Google Shape;4169;p65"/>
            <p:cNvSpPr/>
            <p:nvPr/>
          </p:nvSpPr>
          <p:spPr>
            <a:xfrm>
              <a:off x="2965771" y="4394503"/>
              <a:ext cx="171140" cy="152059"/>
            </a:xfrm>
            <a:custGeom>
              <a:avLst/>
              <a:gdLst/>
              <a:ahLst/>
              <a:cxnLst/>
              <a:rect l="l" t="t" r="r" b="b"/>
              <a:pathLst>
                <a:path w="4915" h="4367" extrusionOk="0">
                  <a:moveTo>
                    <a:pt x="104" y="0"/>
                  </a:moveTo>
                  <a:cubicBezTo>
                    <a:pt x="33" y="493"/>
                    <a:pt x="1" y="992"/>
                    <a:pt x="9" y="1491"/>
                  </a:cubicBezTo>
                  <a:cubicBezTo>
                    <a:pt x="19" y="2375"/>
                    <a:pt x="165" y="3412"/>
                    <a:pt x="743" y="3898"/>
                  </a:cubicBezTo>
                  <a:cubicBezTo>
                    <a:pt x="1087" y="4191"/>
                    <a:pt x="1551" y="4366"/>
                    <a:pt x="2048" y="4366"/>
                  </a:cubicBezTo>
                  <a:cubicBezTo>
                    <a:pt x="2896" y="4366"/>
                    <a:pt x="3843" y="3854"/>
                    <a:pt x="4462" y="2537"/>
                  </a:cubicBezTo>
                  <a:cubicBezTo>
                    <a:pt x="4647" y="2150"/>
                    <a:pt x="4798" y="1691"/>
                    <a:pt x="4914" y="115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0" name="Google Shape;4170;p65"/>
            <p:cNvSpPr/>
            <p:nvPr/>
          </p:nvSpPr>
          <p:spPr>
            <a:xfrm>
              <a:off x="3194304" y="4065581"/>
              <a:ext cx="141926" cy="55016"/>
            </a:xfrm>
            <a:custGeom>
              <a:avLst/>
              <a:gdLst/>
              <a:ahLst/>
              <a:cxnLst/>
              <a:rect l="l" t="t" r="r" b="b"/>
              <a:pathLst>
                <a:path w="4076" h="1580" extrusionOk="0">
                  <a:moveTo>
                    <a:pt x="2014" y="0"/>
                  </a:moveTo>
                  <a:cubicBezTo>
                    <a:pt x="1887" y="0"/>
                    <a:pt x="1753" y="10"/>
                    <a:pt x="1611" y="30"/>
                  </a:cubicBezTo>
                  <a:cubicBezTo>
                    <a:pt x="1" y="262"/>
                    <a:pt x="1891" y="1580"/>
                    <a:pt x="3363" y="1580"/>
                  </a:cubicBezTo>
                  <a:cubicBezTo>
                    <a:pt x="3621" y="1580"/>
                    <a:pt x="3865" y="1540"/>
                    <a:pt x="4075" y="1447"/>
                  </a:cubicBezTo>
                  <a:cubicBezTo>
                    <a:pt x="4075" y="1447"/>
                    <a:pt x="3585" y="0"/>
                    <a:pt x="2014" y="0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1" name="Google Shape;4171;p65"/>
            <p:cNvSpPr/>
            <p:nvPr/>
          </p:nvSpPr>
          <p:spPr>
            <a:xfrm>
              <a:off x="2941710" y="3993849"/>
              <a:ext cx="141926" cy="55050"/>
            </a:xfrm>
            <a:custGeom>
              <a:avLst/>
              <a:gdLst/>
              <a:ahLst/>
              <a:cxnLst/>
              <a:rect l="l" t="t" r="r" b="b"/>
              <a:pathLst>
                <a:path w="4076" h="1581" extrusionOk="0">
                  <a:moveTo>
                    <a:pt x="2014" y="1"/>
                  </a:moveTo>
                  <a:cubicBezTo>
                    <a:pt x="1887" y="1"/>
                    <a:pt x="1753" y="10"/>
                    <a:pt x="1611" y="31"/>
                  </a:cubicBezTo>
                  <a:cubicBezTo>
                    <a:pt x="1" y="263"/>
                    <a:pt x="1891" y="1580"/>
                    <a:pt x="3363" y="1580"/>
                  </a:cubicBezTo>
                  <a:cubicBezTo>
                    <a:pt x="3620" y="1580"/>
                    <a:pt x="3865" y="1540"/>
                    <a:pt x="4076" y="1447"/>
                  </a:cubicBezTo>
                  <a:cubicBezTo>
                    <a:pt x="4076" y="1447"/>
                    <a:pt x="3585" y="1"/>
                    <a:pt x="2014" y="1"/>
                  </a:cubicBezTo>
                  <a:close/>
                </a:path>
              </a:pathLst>
            </a:custGeom>
            <a:solidFill>
              <a:srgbClr val="62410E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72" name="Google Shape;4172;p65"/>
          <p:cNvGrpSpPr/>
          <p:nvPr/>
        </p:nvGrpSpPr>
        <p:grpSpPr>
          <a:xfrm rot="-447500">
            <a:off x="5883534" y="1612768"/>
            <a:ext cx="328585" cy="663783"/>
            <a:chOff x="8141219" y="352993"/>
            <a:chExt cx="778899" cy="1573472"/>
          </a:xfrm>
        </p:grpSpPr>
        <p:sp>
          <p:nvSpPr>
            <p:cNvPr id="4173" name="Google Shape;4173;p65"/>
            <p:cNvSpPr/>
            <p:nvPr/>
          </p:nvSpPr>
          <p:spPr>
            <a:xfrm>
              <a:off x="8491007" y="772502"/>
              <a:ext cx="110100" cy="110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4" name="Google Shape;4174;p65"/>
            <p:cNvSpPr/>
            <p:nvPr/>
          </p:nvSpPr>
          <p:spPr>
            <a:xfrm rot="-641783">
              <a:off x="8175988" y="1022182"/>
              <a:ext cx="312217" cy="403890"/>
            </a:xfrm>
            <a:custGeom>
              <a:avLst/>
              <a:gdLst/>
              <a:ahLst/>
              <a:cxnLst/>
              <a:rect l="l" t="t" r="r" b="b"/>
              <a:pathLst>
                <a:path w="12489" h="16156" extrusionOk="0">
                  <a:moveTo>
                    <a:pt x="3691" y="0"/>
                  </a:moveTo>
                  <a:cubicBezTo>
                    <a:pt x="1892" y="0"/>
                    <a:pt x="1" y="1243"/>
                    <a:pt x="278" y="4317"/>
                  </a:cubicBezTo>
                  <a:cubicBezTo>
                    <a:pt x="278" y="4317"/>
                    <a:pt x="273" y="4580"/>
                    <a:pt x="287" y="5024"/>
                  </a:cubicBezTo>
                  <a:cubicBezTo>
                    <a:pt x="337" y="6519"/>
                    <a:pt x="600" y="10083"/>
                    <a:pt x="1964" y="12705"/>
                  </a:cubicBezTo>
                  <a:cubicBezTo>
                    <a:pt x="3732" y="16105"/>
                    <a:pt x="12054" y="16156"/>
                    <a:pt x="12054" y="16156"/>
                  </a:cubicBezTo>
                  <a:lnTo>
                    <a:pt x="12489" y="11181"/>
                  </a:lnTo>
                  <a:cubicBezTo>
                    <a:pt x="12489" y="11181"/>
                    <a:pt x="12236" y="11146"/>
                    <a:pt x="11841" y="11075"/>
                  </a:cubicBezTo>
                  <a:cubicBezTo>
                    <a:pt x="10531" y="10834"/>
                    <a:pt x="7661" y="10163"/>
                    <a:pt x="7345" y="8856"/>
                  </a:cubicBezTo>
                  <a:cubicBezTo>
                    <a:pt x="6938" y="7160"/>
                    <a:pt x="7605" y="1903"/>
                    <a:pt x="5715" y="596"/>
                  </a:cubicBezTo>
                  <a:cubicBezTo>
                    <a:pt x="5163" y="213"/>
                    <a:pt x="4435" y="0"/>
                    <a:pt x="3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5" name="Google Shape;4175;p65"/>
            <p:cNvSpPr/>
            <p:nvPr/>
          </p:nvSpPr>
          <p:spPr>
            <a:xfrm rot="-641783">
              <a:off x="8386930" y="380816"/>
              <a:ext cx="408740" cy="1163571"/>
            </a:xfrm>
            <a:custGeom>
              <a:avLst/>
              <a:gdLst/>
              <a:ahLst/>
              <a:cxnLst/>
              <a:rect l="l" t="t" r="r" b="b"/>
              <a:pathLst>
                <a:path w="16350" h="46544" extrusionOk="0">
                  <a:moveTo>
                    <a:pt x="8832" y="0"/>
                  </a:moveTo>
                  <a:cubicBezTo>
                    <a:pt x="7621" y="0"/>
                    <a:pt x="6272" y="440"/>
                    <a:pt x="4794" y="1413"/>
                  </a:cubicBezTo>
                  <a:cubicBezTo>
                    <a:pt x="990" y="3920"/>
                    <a:pt x="0" y="13807"/>
                    <a:pt x="36" y="23678"/>
                  </a:cubicBezTo>
                  <a:cubicBezTo>
                    <a:pt x="61" y="30775"/>
                    <a:pt x="616" y="37867"/>
                    <a:pt x="1029" y="42193"/>
                  </a:cubicBezTo>
                  <a:cubicBezTo>
                    <a:pt x="1277" y="44800"/>
                    <a:pt x="1473" y="46408"/>
                    <a:pt x="1473" y="46408"/>
                  </a:cubicBezTo>
                  <a:lnTo>
                    <a:pt x="8437" y="46501"/>
                  </a:lnTo>
                  <a:lnTo>
                    <a:pt x="11841" y="46544"/>
                  </a:lnTo>
                  <a:cubicBezTo>
                    <a:pt x="11841" y="46544"/>
                    <a:pt x="12748" y="42065"/>
                    <a:pt x="13735" y="36234"/>
                  </a:cubicBezTo>
                  <a:cubicBezTo>
                    <a:pt x="14886" y="29446"/>
                    <a:pt x="16152" y="20828"/>
                    <a:pt x="16229" y="15319"/>
                  </a:cubicBezTo>
                  <a:cubicBezTo>
                    <a:pt x="16349" y="7119"/>
                    <a:pt x="13703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6" name="Google Shape;4176;p65"/>
            <p:cNvSpPr/>
            <p:nvPr/>
          </p:nvSpPr>
          <p:spPr>
            <a:xfrm rot="-641783">
              <a:off x="8434485" y="1484715"/>
              <a:ext cx="475138" cy="157571"/>
            </a:xfrm>
            <a:custGeom>
              <a:avLst/>
              <a:gdLst/>
              <a:ahLst/>
              <a:cxnLst/>
              <a:rect l="l" t="t" r="r" b="b"/>
              <a:pathLst>
                <a:path w="19006" h="6303" extrusionOk="0">
                  <a:moveTo>
                    <a:pt x="1" y="0"/>
                  </a:moveTo>
                  <a:lnTo>
                    <a:pt x="451" y="5159"/>
                  </a:lnTo>
                  <a:lnTo>
                    <a:pt x="18147" y="6302"/>
                  </a:lnTo>
                  <a:lnTo>
                    <a:pt x="19005" y="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srgbClr val="88602B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7" name="Google Shape;4177;p65"/>
            <p:cNvSpPr/>
            <p:nvPr/>
          </p:nvSpPr>
          <p:spPr>
            <a:xfrm rot="-641783">
              <a:off x="8392990" y="525748"/>
              <a:ext cx="84098" cy="85273"/>
            </a:xfrm>
            <a:custGeom>
              <a:avLst/>
              <a:gdLst/>
              <a:ahLst/>
              <a:cxnLst/>
              <a:rect l="l" t="t" r="r" b="b"/>
              <a:pathLst>
                <a:path w="3364" h="3411" extrusionOk="0">
                  <a:moveTo>
                    <a:pt x="3032" y="1"/>
                  </a:moveTo>
                  <a:cubicBezTo>
                    <a:pt x="2706" y="1"/>
                    <a:pt x="1862" y="2163"/>
                    <a:pt x="1862" y="2163"/>
                  </a:cubicBezTo>
                  <a:cubicBezTo>
                    <a:pt x="1862" y="2163"/>
                    <a:pt x="563" y="241"/>
                    <a:pt x="271" y="241"/>
                  </a:cubicBezTo>
                  <a:cubicBezTo>
                    <a:pt x="264" y="241"/>
                    <a:pt x="258" y="242"/>
                    <a:pt x="253" y="244"/>
                  </a:cubicBezTo>
                  <a:cubicBezTo>
                    <a:pt x="0" y="332"/>
                    <a:pt x="336" y="1199"/>
                    <a:pt x="336" y="1199"/>
                  </a:cubicBezTo>
                  <a:cubicBezTo>
                    <a:pt x="336" y="1199"/>
                    <a:pt x="1576" y="3410"/>
                    <a:pt x="2129" y="3410"/>
                  </a:cubicBezTo>
                  <a:cubicBezTo>
                    <a:pt x="2135" y="3410"/>
                    <a:pt x="2141" y="3410"/>
                    <a:pt x="2146" y="3409"/>
                  </a:cubicBezTo>
                  <a:cubicBezTo>
                    <a:pt x="2691" y="3361"/>
                    <a:pt x="3364" y="155"/>
                    <a:pt x="3062" y="7"/>
                  </a:cubicBezTo>
                  <a:cubicBezTo>
                    <a:pt x="3053" y="3"/>
                    <a:pt x="3043" y="1"/>
                    <a:pt x="3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8" name="Google Shape;4178;p65"/>
            <p:cNvSpPr/>
            <p:nvPr/>
          </p:nvSpPr>
          <p:spPr>
            <a:xfrm rot="-641783">
              <a:off x="8599459" y="540239"/>
              <a:ext cx="79573" cy="91823"/>
            </a:xfrm>
            <a:custGeom>
              <a:avLst/>
              <a:gdLst/>
              <a:ahLst/>
              <a:cxnLst/>
              <a:rect l="l" t="t" r="r" b="b"/>
              <a:pathLst>
                <a:path w="3183" h="3673" extrusionOk="0">
                  <a:moveTo>
                    <a:pt x="306" y="0"/>
                  </a:moveTo>
                  <a:cubicBezTo>
                    <a:pt x="48" y="0"/>
                    <a:pt x="0" y="906"/>
                    <a:pt x="0" y="906"/>
                  </a:cubicBezTo>
                  <a:cubicBezTo>
                    <a:pt x="0" y="906"/>
                    <a:pt x="230" y="3483"/>
                    <a:pt x="746" y="3664"/>
                  </a:cubicBezTo>
                  <a:cubicBezTo>
                    <a:pt x="763" y="3670"/>
                    <a:pt x="782" y="3673"/>
                    <a:pt x="801" y="3673"/>
                  </a:cubicBezTo>
                  <a:cubicBezTo>
                    <a:pt x="1386" y="3673"/>
                    <a:pt x="3183" y="1184"/>
                    <a:pt x="2976" y="936"/>
                  </a:cubicBezTo>
                  <a:cubicBezTo>
                    <a:pt x="2961" y="918"/>
                    <a:pt x="2938" y="910"/>
                    <a:pt x="2910" y="910"/>
                  </a:cubicBezTo>
                  <a:cubicBezTo>
                    <a:pt x="2524" y="910"/>
                    <a:pt x="998" y="2411"/>
                    <a:pt x="998" y="2411"/>
                  </a:cubicBezTo>
                  <a:cubicBezTo>
                    <a:pt x="998" y="2411"/>
                    <a:pt x="582" y="22"/>
                    <a:pt x="315" y="1"/>
                  </a:cubicBezTo>
                  <a:cubicBezTo>
                    <a:pt x="312" y="0"/>
                    <a:pt x="30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79" name="Google Shape;4179;p65"/>
            <p:cNvSpPr/>
            <p:nvPr/>
          </p:nvSpPr>
          <p:spPr>
            <a:xfrm rot="-641783">
              <a:off x="8426623" y="710814"/>
              <a:ext cx="83023" cy="87348"/>
            </a:xfrm>
            <a:custGeom>
              <a:avLst/>
              <a:gdLst/>
              <a:ahLst/>
              <a:cxnLst/>
              <a:rect l="l" t="t" r="r" b="b"/>
              <a:pathLst>
                <a:path w="3321" h="3494" extrusionOk="0">
                  <a:moveTo>
                    <a:pt x="2981" y="1"/>
                  </a:moveTo>
                  <a:cubicBezTo>
                    <a:pt x="2658" y="1"/>
                    <a:pt x="2064" y="2286"/>
                    <a:pt x="2064" y="2286"/>
                  </a:cubicBezTo>
                  <a:cubicBezTo>
                    <a:pt x="2064" y="2286"/>
                    <a:pt x="578" y="563"/>
                    <a:pt x="266" y="563"/>
                  </a:cubicBezTo>
                  <a:cubicBezTo>
                    <a:pt x="256" y="563"/>
                    <a:pt x="247" y="565"/>
                    <a:pt x="240" y="569"/>
                  </a:cubicBezTo>
                  <a:cubicBezTo>
                    <a:pt x="0" y="687"/>
                    <a:pt x="436" y="1507"/>
                    <a:pt x="436" y="1507"/>
                  </a:cubicBezTo>
                  <a:cubicBezTo>
                    <a:pt x="436" y="1507"/>
                    <a:pt x="1880" y="3494"/>
                    <a:pt x="2449" y="3494"/>
                  </a:cubicBezTo>
                  <a:cubicBezTo>
                    <a:pt x="2465" y="3494"/>
                    <a:pt x="2479" y="3492"/>
                    <a:pt x="2493" y="3489"/>
                  </a:cubicBezTo>
                  <a:cubicBezTo>
                    <a:pt x="3029" y="3378"/>
                    <a:pt x="3320" y="115"/>
                    <a:pt x="3003" y="4"/>
                  </a:cubicBezTo>
                  <a:cubicBezTo>
                    <a:pt x="2996" y="2"/>
                    <a:pt x="2988" y="1"/>
                    <a:pt x="29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0" name="Google Shape;4180;p65"/>
            <p:cNvSpPr/>
            <p:nvPr/>
          </p:nvSpPr>
          <p:spPr>
            <a:xfrm rot="-641783">
              <a:off x="8634464" y="763020"/>
              <a:ext cx="83348" cy="92648"/>
            </a:xfrm>
            <a:custGeom>
              <a:avLst/>
              <a:gdLst/>
              <a:ahLst/>
              <a:cxnLst/>
              <a:rect l="l" t="t" r="r" b="b"/>
              <a:pathLst>
                <a:path w="3334" h="3706" extrusionOk="0">
                  <a:moveTo>
                    <a:pt x="719" y="1"/>
                  </a:moveTo>
                  <a:cubicBezTo>
                    <a:pt x="474" y="1"/>
                    <a:pt x="266" y="833"/>
                    <a:pt x="266" y="833"/>
                  </a:cubicBezTo>
                  <a:cubicBezTo>
                    <a:pt x="266" y="833"/>
                    <a:pt x="0" y="3408"/>
                    <a:pt x="473" y="3682"/>
                  </a:cubicBezTo>
                  <a:cubicBezTo>
                    <a:pt x="500" y="3698"/>
                    <a:pt x="534" y="3706"/>
                    <a:pt x="573" y="3706"/>
                  </a:cubicBezTo>
                  <a:cubicBezTo>
                    <a:pt x="1213" y="3706"/>
                    <a:pt x="3334" y="1707"/>
                    <a:pt x="3181" y="1431"/>
                  </a:cubicBezTo>
                  <a:cubicBezTo>
                    <a:pt x="3165" y="1402"/>
                    <a:pt x="3131" y="1389"/>
                    <a:pt x="3083" y="1389"/>
                  </a:cubicBezTo>
                  <a:cubicBezTo>
                    <a:pt x="2637" y="1389"/>
                    <a:pt x="957" y="2501"/>
                    <a:pt x="957" y="2501"/>
                  </a:cubicBezTo>
                  <a:cubicBezTo>
                    <a:pt x="957" y="2501"/>
                    <a:pt x="1005" y="77"/>
                    <a:pt x="748" y="5"/>
                  </a:cubicBezTo>
                  <a:cubicBezTo>
                    <a:pt x="738" y="2"/>
                    <a:pt x="729" y="1"/>
                    <a:pt x="7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1" name="Google Shape;4181;p65"/>
            <p:cNvSpPr/>
            <p:nvPr/>
          </p:nvSpPr>
          <p:spPr>
            <a:xfrm rot="-641783">
              <a:off x="8451393" y="936207"/>
              <a:ext cx="82773" cy="87548"/>
            </a:xfrm>
            <a:custGeom>
              <a:avLst/>
              <a:gdLst/>
              <a:ahLst/>
              <a:cxnLst/>
              <a:rect l="l" t="t" r="r" b="b"/>
              <a:pathLst>
                <a:path w="3311" h="3502" extrusionOk="0">
                  <a:moveTo>
                    <a:pt x="2971" y="1"/>
                  </a:moveTo>
                  <a:cubicBezTo>
                    <a:pt x="2648" y="1"/>
                    <a:pt x="2086" y="2299"/>
                    <a:pt x="2086" y="2299"/>
                  </a:cubicBezTo>
                  <a:cubicBezTo>
                    <a:pt x="2086" y="2299"/>
                    <a:pt x="579" y="602"/>
                    <a:pt x="265" y="602"/>
                  </a:cubicBezTo>
                  <a:cubicBezTo>
                    <a:pt x="254" y="602"/>
                    <a:pt x="245" y="604"/>
                    <a:pt x="238" y="608"/>
                  </a:cubicBezTo>
                  <a:cubicBezTo>
                    <a:pt x="0" y="730"/>
                    <a:pt x="446" y="1544"/>
                    <a:pt x="446" y="1544"/>
                  </a:cubicBezTo>
                  <a:cubicBezTo>
                    <a:pt x="446" y="1544"/>
                    <a:pt x="1915" y="3502"/>
                    <a:pt x="2486" y="3502"/>
                  </a:cubicBezTo>
                  <a:cubicBezTo>
                    <a:pt x="2502" y="3502"/>
                    <a:pt x="2518" y="3500"/>
                    <a:pt x="2532" y="3497"/>
                  </a:cubicBezTo>
                  <a:cubicBezTo>
                    <a:pt x="3066" y="3377"/>
                    <a:pt x="3310" y="110"/>
                    <a:pt x="2992" y="4"/>
                  </a:cubicBezTo>
                  <a:cubicBezTo>
                    <a:pt x="2985" y="2"/>
                    <a:pt x="2978" y="1"/>
                    <a:pt x="29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2" name="Google Shape;4182;p65"/>
            <p:cNvSpPr/>
            <p:nvPr/>
          </p:nvSpPr>
          <p:spPr>
            <a:xfrm rot="-641783">
              <a:off x="8658699" y="1025320"/>
              <a:ext cx="79348" cy="92123"/>
            </a:xfrm>
            <a:custGeom>
              <a:avLst/>
              <a:gdLst/>
              <a:ahLst/>
              <a:cxnLst/>
              <a:rect l="l" t="t" r="r" b="b"/>
              <a:pathLst>
                <a:path w="3174" h="3685" extrusionOk="0">
                  <a:moveTo>
                    <a:pt x="328" y="0"/>
                  </a:moveTo>
                  <a:cubicBezTo>
                    <a:pt x="72" y="0"/>
                    <a:pt x="0" y="897"/>
                    <a:pt x="0" y="897"/>
                  </a:cubicBezTo>
                  <a:cubicBezTo>
                    <a:pt x="0" y="897"/>
                    <a:pt x="159" y="3481"/>
                    <a:pt x="670" y="3674"/>
                  </a:cubicBezTo>
                  <a:cubicBezTo>
                    <a:pt x="688" y="3681"/>
                    <a:pt x="708" y="3685"/>
                    <a:pt x="730" y="3685"/>
                  </a:cubicBezTo>
                  <a:cubicBezTo>
                    <a:pt x="1322" y="3685"/>
                    <a:pt x="3173" y="1264"/>
                    <a:pt x="2973" y="1011"/>
                  </a:cubicBezTo>
                  <a:cubicBezTo>
                    <a:pt x="2958" y="991"/>
                    <a:pt x="2935" y="983"/>
                    <a:pt x="2904" y="983"/>
                  </a:cubicBezTo>
                  <a:cubicBezTo>
                    <a:pt x="2512" y="983"/>
                    <a:pt x="955" y="2429"/>
                    <a:pt x="955" y="2429"/>
                  </a:cubicBezTo>
                  <a:cubicBezTo>
                    <a:pt x="955" y="2429"/>
                    <a:pt x="606" y="29"/>
                    <a:pt x="340" y="1"/>
                  </a:cubicBezTo>
                  <a:cubicBezTo>
                    <a:pt x="336" y="1"/>
                    <a:pt x="332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3" name="Google Shape;4183;p65"/>
            <p:cNvSpPr/>
            <p:nvPr/>
          </p:nvSpPr>
          <p:spPr>
            <a:xfrm rot="-641783">
              <a:off x="8473992" y="1182546"/>
              <a:ext cx="81698" cy="88148"/>
            </a:xfrm>
            <a:custGeom>
              <a:avLst/>
              <a:gdLst/>
              <a:ahLst/>
              <a:cxnLst/>
              <a:rect l="l" t="t" r="r" b="b"/>
              <a:pathLst>
                <a:path w="3268" h="3526" extrusionOk="0">
                  <a:moveTo>
                    <a:pt x="2926" y="0"/>
                  </a:moveTo>
                  <a:cubicBezTo>
                    <a:pt x="2604" y="0"/>
                    <a:pt x="2177" y="2348"/>
                    <a:pt x="2177" y="2348"/>
                  </a:cubicBezTo>
                  <a:cubicBezTo>
                    <a:pt x="2177" y="2348"/>
                    <a:pt x="591" y="764"/>
                    <a:pt x="264" y="764"/>
                  </a:cubicBezTo>
                  <a:cubicBezTo>
                    <a:pt x="251" y="764"/>
                    <a:pt x="240" y="766"/>
                    <a:pt x="231" y="772"/>
                  </a:cubicBezTo>
                  <a:cubicBezTo>
                    <a:pt x="0" y="907"/>
                    <a:pt x="495" y="1694"/>
                    <a:pt x="495" y="1694"/>
                  </a:cubicBezTo>
                  <a:cubicBezTo>
                    <a:pt x="495" y="1694"/>
                    <a:pt x="2047" y="3525"/>
                    <a:pt x="2632" y="3525"/>
                  </a:cubicBezTo>
                  <a:cubicBezTo>
                    <a:pt x="2654" y="3525"/>
                    <a:pt x="2675" y="3523"/>
                    <a:pt x="2694" y="3517"/>
                  </a:cubicBezTo>
                  <a:cubicBezTo>
                    <a:pt x="3220" y="3366"/>
                    <a:pt x="3268" y="90"/>
                    <a:pt x="2943" y="3"/>
                  </a:cubicBezTo>
                  <a:cubicBezTo>
                    <a:pt x="2937" y="1"/>
                    <a:pt x="2931" y="0"/>
                    <a:pt x="2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4" name="Google Shape;4184;p65"/>
            <p:cNvSpPr/>
            <p:nvPr/>
          </p:nvSpPr>
          <p:spPr>
            <a:xfrm rot="-641783">
              <a:off x="8668790" y="1323513"/>
              <a:ext cx="78723" cy="92548"/>
            </a:xfrm>
            <a:custGeom>
              <a:avLst/>
              <a:gdLst/>
              <a:ahLst/>
              <a:cxnLst/>
              <a:rect l="l" t="t" r="r" b="b"/>
              <a:pathLst>
                <a:path w="3149" h="3702" extrusionOk="0">
                  <a:moveTo>
                    <a:pt x="369" y="0"/>
                  </a:moveTo>
                  <a:cubicBezTo>
                    <a:pt x="117" y="0"/>
                    <a:pt x="0" y="879"/>
                    <a:pt x="0" y="879"/>
                  </a:cubicBezTo>
                  <a:cubicBezTo>
                    <a:pt x="0" y="879"/>
                    <a:pt x="24" y="3467"/>
                    <a:pt x="524" y="3688"/>
                  </a:cubicBezTo>
                  <a:cubicBezTo>
                    <a:pt x="545" y="3697"/>
                    <a:pt x="569" y="3702"/>
                    <a:pt x="596" y="3702"/>
                  </a:cubicBezTo>
                  <a:cubicBezTo>
                    <a:pt x="1200" y="3702"/>
                    <a:pt x="3149" y="1409"/>
                    <a:pt x="2963" y="1146"/>
                  </a:cubicBezTo>
                  <a:cubicBezTo>
                    <a:pt x="2948" y="1124"/>
                    <a:pt x="2922" y="1114"/>
                    <a:pt x="2887" y="1114"/>
                  </a:cubicBezTo>
                  <a:cubicBezTo>
                    <a:pt x="2481" y="1114"/>
                    <a:pt x="874" y="2459"/>
                    <a:pt x="874" y="2459"/>
                  </a:cubicBezTo>
                  <a:cubicBezTo>
                    <a:pt x="874" y="2459"/>
                    <a:pt x="651" y="45"/>
                    <a:pt x="386" y="2"/>
                  </a:cubicBezTo>
                  <a:cubicBezTo>
                    <a:pt x="380" y="1"/>
                    <a:pt x="374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5" name="Google Shape;4185;p65"/>
            <p:cNvSpPr/>
            <p:nvPr/>
          </p:nvSpPr>
          <p:spPr>
            <a:xfrm rot="-641783">
              <a:off x="8232454" y="1058639"/>
              <a:ext cx="80823" cy="90373"/>
            </a:xfrm>
            <a:custGeom>
              <a:avLst/>
              <a:gdLst/>
              <a:ahLst/>
              <a:cxnLst/>
              <a:rect l="l" t="t" r="r" b="b"/>
              <a:pathLst>
                <a:path w="3233" h="3615" extrusionOk="0">
                  <a:moveTo>
                    <a:pt x="268" y="0"/>
                  </a:moveTo>
                  <a:cubicBezTo>
                    <a:pt x="268" y="0"/>
                    <a:pt x="268" y="0"/>
                    <a:pt x="268" y="0"/>
                  </a:cubicBezTo>
                  <a:cubicBezTo>
                    <a:pt x="0" y="2"/>
                    <a:pt x="35" y="930"/>
                    <a:pt x="35" y="930"/>
                  </a:cubicBezTo>
                  <a:cubicBezTo>
                    <a:pt x="35" y="930"/>
                    <a:pt x="493" y="3478"/>
                    <a:pt x="1024" y="3610"/>
                  </a:cubicBezTo>
                  <a:cubicBezTo>
                    <a:pt x="1036" y="3613"/>
                    <a:pt x="1049" y="3615"/>
                    <a:pt x="1063" y="3615"/>
                  </a:cubicBezTo>
                  <a:cubicBezTo>
                    <a:pt x="1631" y="3615"/>
                    <a:pt x="3232" y="927"/>
                    <a:pt x="3000" y="695"/>
                  </a:cubicBezTo>
                  <a:cubicBezTo>
                    <a:pt x="2986" y="681"/>
                    <a:pt x="2968" y="674"/>
                    <a:pt x="2944" y="674"/>
                  </a:cubicBezTo>
                  <a:cubicBezTo>
                    <a:pt x="2579" y="674"/>
                    <a:pt x="1162" y="2340"/>
                    <a:pt x="1162" y="2340"/>
                  </a:cubicBezTo>
                  <a:cubicBezTo>
                    <a:pt x="1162" y="2340"/>
                    <a:pt x="537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6" name="Google Shape;4186;p65"/>
            <p:cNvSpPr/>
            <p:nvPr/>
          </p:nvSpPr>
          <p:spPr>
            <a:xfrm rot="-641783">
              <a:off x="8212222" y="1202407"/>
              <a:ext cx="86123" cy="88448"/>
            </a:xfrm>
            <a:custGeom>
              <a:avLst/>
              <a:gdLst/>
              <a:ahLst/>
              <a:cxnLst/>
              <a:rect l="l" t="t" r="r" b="b"/>
              <a:pathLst>
                <a:path w="3445" h="3538" extrusionOk="0">
                  <a:moveTo>
                    <a:pt x="2833" y="0"/>
                  </a:moveTo>
                  <a:cubicBezTo>
                    <a:pt x="2508" y="0"/>
                    <a:pt x="2308" y="2410"/>
                    <a:pt x="2308" y="2410"/>
                  </a:cubicBezTo>
                  <a:cubicBezTo>
                    <a:pt x="2308" y="2410"/>
                    <a:pt x="613" y="1017"/>
                    <a:pt x="261" y="1017"/>
                  </a:cubicBezTo>
                  <a:cubicBezTo>
                    <a:pt x="243" y="1017"/>
                    <a:pt x="228" y="1021"/>
                    <a:pt x="217" y="1028"/>
                  </a:cubicBezTo>
                  <a:cubicBezTo>
                    <a:pt x="1" y="1186"/>
                    <a:pt x="570" y="1921"/>
                    <a:pt x="570" y="1921"/>
                  </a:cubicBezTo>
                  <a:cubicBezTo>
                    <a:pt x="570" y="1921"/>
                    <a:pt x="2236" y="3538"/>
                    <a:pt x="2844" y="3538"/>
                  </a:cubicBezTo>
                  <a:cubicBezTo>
                    <a:pt x="2878" y="3538"/>
                    <a:pt x="2909" y="3533"/>
                    <a:pt x="2936" y="3522"/>
                  </a:cubicBezTo>
                  <a:cubicBezTo>
                    <a:pt x="3444" y="3322"/>
                    <a:pt x="3175" y="56"/>
                    <a:pt x="2844" y="1"/>
                  </a:cubicBezTo>
                  <a:cubicBezTo>
                    <a:pt x="2840" y="1"/>
                    <a:pt x="2836" y="0"/>
                    <a:pt x="28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87" name="Google Shape;4187;p65"/>
            <p:cNvSpPr/>
            <p:nvPr/>
          </p:nvSpPr>
          <p:spPr>
            <a:xfrm rot="-641783">
              <a:off x="8528917" y="1614555"/>
              <a:ext cx="345566" cy="282293"/>
            </a:xfrm>
            <a:custGeom>
              <a:avLst/>
              <a:gdLst/>
              <a:ahLst/>
              <a:cxnLst/>
              <a:rect l="l" t="t" r="r" b="b"/>
              <a:pathLst>
                <a:path w="13823" h="11292" extrusionOk="0">
                  <a:moveTo>
                    <a:pt x="1" y="0"/>
                  </a:moveTo>
                  <a:lnTo>
                    <a:pt x="946" y="10842"/>
                  </a:lnTo>
                  <a:lnTo>
                    <a:pt x="12346" y="11291"/>
                  </a:lnTo>
                  <a:lnTo>
                    <a:pt x="13823" y="8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srgbClr val="88602B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188" name="Google Shape;4188;p65"/>
          <p:cNvGrpSpPr/>
          <p:nvPr/>
        </p:nvGrpSpPr>
        <p:grpSpPr>
          <a:xfrm>
            <a:off x="2765760" y="1614432"/>
            <a:ext cx="3401899" cy="1923896"/>
            <a:chOff x="290543" y="302551"/>
            <a:chExt cx="8063760" cy="4560344"/>
          </a:xfrm>
        </p:grpSpPr>
        <p:sp>
          <p:nvSpPr>
            <p:cNvPr id="4189" name="Google Shape;4189;p65"/>
            <p:cNvSpPr/>
            <p:nvPr/>
          </p:nvSpPr>
          <p:spPr>
            <a:xfrm rot="-3622825" flipH="1">
              <a:off x="367045" y="383298"/>
              <a:ext cx="435685" cy="429431"/>
            </a:xfrm>
            <a:custGeom>
              <a:avLst/>
              <a:gdLst/>
              <a:ahLst/>
              <a:cxnLst/>
              <a:rect l="l" t="t" r="r" b="b"/>
              <a:pathLst>
                <a:path w="10174" h="10027" extrusionOk="0">
                  <a:moveTo>
                    <a:pt x="5501" y="1"/>
                  </a:moveTo>
                  <a:lnTo>
                    <a:pt x="3573" y="3009"/>
                  </a:lnTo>
                  <a:lnTo>
                    <a:pt x="1" y="3127"/>
                  </a:lnTo>
                  <a:lnTo>
                    <a:pt x="2268" y="5890"/>
                  </a:lnTo>
                  <a:lnTo>
                    <a:pt x="1276" y="9323"/>
                  </a:lnTo>
                  <a:lnTo>
                    <a:pt x="4603" y="8022"/>
                  </a:lnTo>
                  <a:lnTo>
                    <a:pt x="7562" y="10027"/>
                  </a:lnTo>
                  <a:lnTo>
                    <a:pt x="7354" y="6459"/>
                  </a:lnTo>
                  <a:lnTo>
                    <a:pt x="10173" y="4265"/>
                  </a:lnTo>
                  <a:lnTo>
                    <a:pt x="6717" y="3360"/>
                  </a:lnTo>
                  <a:lnTo>
                    <a:pt x="55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0" name="Google Shape;4190;p65"/>
            <p:cNvSpPr/>
            <p:nvPr/>
          </p:nvSpPr>
          <p:spPr>
            <a:xfrm rot="-4185733" flipH="1">
              <a:off x="1087971" y="392122"/>
              <a:ext cx="236345" cy="232987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1" name="Google Shape;4191;p65"/>
            <p:cNvSpPr/>
            <p:nvPr/>
          </p:nvSpPr>
          <p:spPr>
            <a:xfrm rot="-397343">
              <a:off x="2470570" y="4379393"/>
              <a:ext cx="464805" cy="45823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2" name="Google Shape;4192;p65"/>
            <p:cNvSpPr/>
            <p:nvPr/>
          </p:nvSpPr>
          <p:spPr>
            <a:xfrm rot="839961">
              <a:off x="4854897" y="4503137"/>
              <a:ext cx="213800" cy="21075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3" name="Google Shape;4193;p65"/>
            <p:cNvSpPr/>
            <p:nvPr/>
          </p:nvSpPr>
          <p:spPr>
            <a:xfrm>
              <a:off x="545028" y="2193358"/>
              <a:ext cx="110100" cy="110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4" name="Google Shape;4194;p65"/>
            <p:cNvSpPr/>
            <p:nvPr/>
          </p:nvSpPr>
          <p:spPr>
            <a:xfrm>
              <a:off x="334753" y="3660208"/>
              <a:ext cx="110100" cy="110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5" name="Google Shape;4195;p65"/>
            <p:cNvSpPr/>
            <p:nvPr/>
          </p:nvSpPr>
          <p:spPr>
            <a:xfrm>
              <a:off x="1064078" y="4335896"/>
              <a:ext cx="110100" cy="110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6" name="Google Shape;4196;p65"/>
            <p:cNvSpPr/>
            <p:nvPr/>
          </p:nvSpPr>
          <p:spPr>
            <a:xfrm>
              <a:off x="3525628" y="4608508"/>
              <a:ext cx="110100" cy="11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7" name="Google Shape;4197;p65"/>
            <p:cNvSpPr/>
            <p:nvPr/>
          </p:nvSpPr>
          <p:spPr>
            <a:xfrm>
              <a:off x="6164053" y="4203246"/>
              <a:ext cx="110100" cy="110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8" name="Google Shape;4198;p65"/>
            <p:cNvSpPr/>
            <p:nvPr/>
          </p:nvSpPr>
          <p:spPr>
            <a:xfrm>
              <a:off x="3258928" y="357458"/>
              <a:ext cx="110100" cy="110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199" name="Google Shape;4199;p65"/>
            <p:cNvSpPr/>
            <p:nvPr/>
          </p:nvSpPr>
          <p:spPr>
            <a:xfrm>
              <a:off x="4906753" y="599721"/>
              <a:ext cx="110100" cy="11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200" name="Google Shape;4200;p65"/>
            <p:cNvSpPr/>
            <p:nvPr/>
          </p:nvSpPr>
          <p:spPr>
            <a:xfrm>
              <a:off x="8244203" y="2595458"/>
              <a:ext cx="110100" cy="110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4201" name="Google Shape;4201;p65"/>
            <p:cNvSpPr/>
            <p:nvPr/>
          </p:nvSpPr>
          <p:spPr>
            <a:xfrm rot="839961">
              <a:off x="6502722" y="490287"/>
              <a:ext cx="213800" cy="210750"/>
            </a:xfrm>
            <a:custGeom>
              <a:avLst/>
              <a:gdLst/>
              <a:ahLst/>
              <a:cxnLst/>
              <a:rect l="l" t="t" r="r" b="b"/>
              <a:pathLst>
                <a:path w="5539" h="5460" extrusionOk="0">
                  <a:moveTo>
                    <a:pt x="2544" y="1"/>
                  </a:moveTo>
                  <a:lnTo>
                    <a:pt x="1882" y="1831"/>
                  </a:lnTo>
                  <a:lnTo>
                    <a:pt x="1" y="2323"/>
                  </a:lnTo>
                  <a:lnTo>
                    <a:pt x="1536" y="3517"/>
                  </a:lnTo>
                  <a:lnTo>
                    <a:pt x="1422" y="5459"/>
                  </a:lnTo>
                  <a:lnTo>
                    <a:pt x="3033" y="4369"/>
                  </a:lnTo>
                  <a:lnTo>
                    <a:pt x="4845" y="5077"/>
                  </a:lnTo>
                  <a:lnTo>
                    <a:pt x="4305" y="3208"/>
                  </a:lnTo>
                  <a:lnTo>
                    <a:pt x="5538" y="1703"/>
                  </a:lnTo>
                  <a:lnTo>
                    <a:pt x="3595" y="1639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3" name="Google Shape;5591;p79">
            <a:extLst>
              <a:ext uri="{FF2B5EF4-FFF2-40B4-BE49-F238E27FC236}">
                <a16:creationId xmlns:a16="http://schemas.microsoft.com/office/drawing/2014/main" id="{B72396A4-F8CD-A9C8-E0CE-5700894DFDB6}"/>
              </a:ext>
            </a:extLst>
          </p:cNvPr>
          <p:cNvGrpSpPr/>
          <p:nvPr/>
        </p:nvGrpSpPr>
        <p:grpSpPr>
          <a:xfrm>
            <a:off x="2980342" y="2254294"/>
            <a:ext cx="282347" cy="543922"/>
            <a:chOff x="4078925" y="4272925"/>
            <a:chExt cx="624725" cy="1203375"/>
          </a:xfrm>
        </p:grpSpPr>
        <p:sp>
          <p:nvSpPr>
            <p:cNvPr id="4" name="Google Shape;5592;p79">
              <a:extLst>
                <a:ext uri="{FF2B5EF4-FFF2-40B4-BE49-F238E27FC236}">
                  <a16:creationId xmlns:a16="http://schemas.microsoft.com/office/drawing/2014/main" id="{86388BB2-395D-3AC2-5093-AAA6E0DDDB18}"/>
                </a:ext>
              </a:extLst>
            </p:cNvPr>
            <p:cNvSpPr/>
            <p:nvPr/>
          </p:nvSpPr>
          <p:spPr>
            <a:xfrm>
              <a:off x="4078925" y="4759675"/>
              <a:ext cx="282275" cy="716625"/>
            </a:xfrm>
            <a:custGeom>
              <a:avLst/>
              <a:gdLst/>
              <a:ahLst/>
              <a:cxnLst/>
              <a:rect l="l" t="t" r="r" b="b"/>
              <a:pathLst>
                <a:path w="11291" h="28665" extrusionOk="0">
                  <a:moveTo>
                    <a:pt x="9802" y="0"/>
                  </a:moveTo>
                  <a:cubicBezTo>
                    <a:pt x="9695" y="0"/>
                    <a:pt x="9600" y="66"/>
                    <a:pt x="9544" y="156"/>
                  </a:cubicBezTo>
                  <a:cubicBezTo>
                    <a:pt x="9451" y="173"/>
                    <a:pt x="9366" y="233"/>
                    <a:pt x="9326" y="351"/>
                  </a:cubicBezTo>
                  <a:lnTo>
                    <a:pt x="33" y="27710"/>
                  </a:lnTo>
                  <a:cubicBezTo>
                    <a:pt x="1" y="27806"/>
                    <a:pt x="15" y="27890"/>
                    <a:pt x="55" y="27956"/>
                  </a:cubicBezTo>
                  <a:cubicBezTo>
                    <a:pt x="56" y="27998"/>
                    <a:pt x="65" y="28038"/>
                    <a:pt x="81" y="28077"/>
                  </a:cubicBezTo>
                  <a:cubicBezTo>
                    <a:pt x="233" y="28445"/>
                    <a:pt x="612" y="28665"/>
                    <a:pt x="994" y="28665"/>
                  </a:cubicBezTo>
                  <a:cubicBezTo>
                    <a:pt x="1144" y="28665"/>
                    <a:pt x="1295" y="28631"/>
                    <a:pt x="1433" y="28558"/>
                  </a:cubicBezTo>
                  <a:cubicBezTo>
                    <a:pt x="1455" y="28546"/>
                    <a:pt x="1476" y="28533"/>
                    <a:pt x="1495" y="28517"/>
                  </a:cubicBezTo>
                  <a:cubicBezTo>
                    <a:pt x="1524" y="28525"/>
                    <a:pt x="1554" y="28529"/>
                    <a:pt x="1584" y="28529"/>
                  </a:cubicBezTo>
                  <a:cubicBezTo>
                    <a:pt x="1698" y="28529"/>
                    <a:pt x="1809" y="28470"/>
                    <a:pt x="1858" y="28330"/>
                  </a:cubicBezTo>
                  <a:lnTo>
                    <a:pt x="11211" y="792"/>
                  </a:lnTo>
                  <a:cubicBezTo>
                    <a:pt x="11290" y="560"/>
                    <a:pt x="11095" y="396"/>
                    <a:pt x="10906" y="396"/>
                  </a:cubicBezTo>
                  <a:cubicBezTo>
                    <a:pt x="10833" y="396"/>
                    <a:pt x="10761" y="420"/>
                    <a:pt x="10707" y="474"/>
                  </a:cubicBezTo>
                  <a:cubicBezTo>
                    <a:pt x="10675" y="393"/>
                    <a:pt x="10612" y="324"/>
                    <a:pt x="10526" y="302"/>
                  </a:cubicBezTo>
                  <a:cubicBezTo>
                    <a:pt x="10326" y="253"/>
                    <a:pt x="10138" y="169"/>
                    <a:pt x="9968" y="54"/>
                  </a:cubicBezTo>
                  <a:cubicBezTo>
                    <a:pt x="9912" y="17"/>
                    <a:pt x="9856" y="0"/>
                    <a:pt x="9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5" name="Google Shape;5593;p79">
              <a:extLst>
                <a:ext uri="{FF2B5EF4-FFF2-40B4-BE49-F238E27FC236}">
                  <a16:creationId xmlns:a16="http://schemas.microsoft.com/office/drawing/2014/main" id="{536175C7-5964-0F80-281F-93DA8A09F05D}"/>
                </a:ext>
              </a:extLst>
            </p:cNvPr>
            <p:cNvSpPr/>
            <p:nvPr/>
          </p:nvSpPr>
          <p:spPr>
            <a:xfrm>
              <a:off x="4107675" y="4272925"/>
              <a:ext cx="595975" cy="525425"/>
            </a:xfrm>
            <a:custGeom>
              <a:avLst/>
              <a:gdLst/>
              <a:ahLst/>
              <a:cxnLst/>
              <a:rect l="l" t="t" r="r" b="b"/>
              <a:pathLst>
                <a:path w="23839" h="21017" extrusionOk="0">
                  <a:moveTo>
                    <a:pt x="12474" y="0"/>
                  </a:moveTo>
                  <a:cubicBezTo>
                    <a:pt x="8958" y="0"/>
                    <a:pt x="5593" y="1920"/>
                    <a:pt x="3672" y="5082"/>
                  </a:cubicBezTo>
                  <a:cubicBezTo>
                    <a:pt x="3297" y="4927"/>
                    <a:pt x="2876" y="4728"/>
                    <a:pt x="2481" y="4696"/>
                  </a:cubicBezTo>
                  <a:cubicBezTo>
                    <a:pt x="2460" y="4694"/>
                    <a:pt x="2440" y="4693"/>
                    <a:pt x="2420" y="4693"/>
                  </a:cubicBezTo>
                  <a:cubicBezTo>
                    <a:pt x="2030" y="4693"/>
                    <a:pt x="1862" y="5022"/>
                    <a:pt x="1705" y="5342"/>
                  </a:cubicBezTo>
                  <a:cubicBezTo>
                    <a:pt x="1261" y="6245"/>
                    <a:pt x="877" y="7178"/>
                    <a:pt x="557" y="8134"/>
                  </a:cubicBezTo>
                  <a:cubicBezTo>
                    <a:pt x="399" y="8601"/>
                    <a:pt x="258" y="9075"/>
                    <a:pt x="131" y="9552"/>
                  </a:cubicBezTo>
                  <a:cubicBezTo>
                    <a:pt x="36" y="9912"/>
                    <a:pt x="0" y="10226"/>
                    <a:pt x="390" y="10412"/>
                  </a:cubicBezTo>
                  <a:cubicBezTo>
                    <a:pt x="838" y="10625"/>
                    <a:pt x="1345" y="10758"/>
                    <a:pt x="1812" y="10926"/>
                  </a:cubicBezTo>
                  <a:lnTo>
                    <a:pt x="2066" y="11016"/>
                  </a:lnTo>
                  <a:cubicBezTo>
                    <a:pt x="2147" y="15252"/>
                    <a:pt x="4713" y="19117"/>
                    <a:pt x="8789" y="20502"/>
                  </a:cubicBezTo>
                  <a:cubicBezTo>
                    <a:pt x="9815" y="20851"/>
                    <a:pt x="10861" y="21016"/>
                    <a:pt x="11894" y="21016"/>
                  </a:cubicBezTo>
                  <a:cubicBezTo>
                    <a:pt x="14914" y="21016"/>
                    <a:pt x="17822" y="19600"/>
                    <a:pt x="19799" y="17197"/>
                  </a:cubicBezTo>
                  <a:lnTo>
                    <a:pt x="20354" y="17410"/>
                  </a:lnTo>
                  <a:cubicBezTo>
                    <a:pt x="20592" y="17500"/>
                    <a:pt x="20828" y="17594"/>
                    <a:pt x="21065" y="17681"/>
                  </a:cubicBezTo>
                  <a:cubicBezTo>
                    <a:pt x="21168" y="17719"/>
                    <a:pt x="21270" y="17758"/>
                    <a:pt x="21375" y="17758"/>
                  </a:cubicBezTo>
                  <a:cubicBezTo>
                    <a:pt x="21426" y="17758"/>
                    <a:pt x="21478" y="17749"/>
                    <a:pt x="21531" y="17725"/>
                  </a:cubicBezTo>
                  <a:cubicBezTo>
                    <a:pt x="21695" y="17652"/>
                    <a:pt x="21759" y="17477"/>
                    <a:pt x="21825" y="17325"/>
                  </a:cubicBezTo>
                  <a:cubicBezTo>
                    <a:pt x="21923" y="17105"/>
                    <a:pt x="22015" y="16882"/>
                    <a:pt x="22109" y="16660"/>
                  </a:cubicBezTo>
                  <a:cubicBezTo>
                    <a:pt x="22303" y="16196"/>
                    <a:pt x="22494" y="15732"/>
                    <a:pt x="22680" y="15266"/>
                  </a:cubicBezTo>
                  <a:cubicBezTo>
                    <a:pt x="23042" y="14358"/>
                    <a:pt x="23443" y="13439"/>
                    <a:pt x="23723" y="12503"/>
                  </a:cubicBezTo>
                  <a:cubicBezTo>
                    <a:pt x="23839" y="12112"/>
                    <a:pt x="23650" y="11904"/>
                    <a:pt x="23287" y="11789"/>
                  </a:cubicBezTo>
                  <a:cubicBezTo>
                    <a:pt x="22936" y="11679"/>
                    <a:pt x="22583" y="11573"/>
                    <a:pt x="22230" y="11469"/>
                  </a:cubicBezTo>
                  <a:cubicBezTo>
                    <a:pt x="22790" y="6683"/>
                    <a:pt x="20122" y="2059"/>
                    <a:pt x="15579" y="514"/>
                  </a:cubicBezTo>
                  <a:cubicBezTo>
                    <a:pt x="14553" y="166"/>
                    <a:pt x="13507" y="0"/>
                    <a:pt x="12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6" name="Google Shape;5594;p79">
              <a:extLst>
                <a:ext uri="{FF2B5EF4-FFF2-40B4-BE49-F238E27FC236}">
                  <a16:creationId xmlns:a16="http://schemas.microsoft.com/office/drawing/2014/main" id="{60FA0701-D5EE-B37D-186A-871019885E4D}"/>
                </a:ext>
              </a:extLst>
            </p:cNvPr>
            <p:cNvSpPr/>
            <p:nvPr/>
          </p:nvSpPr>
          <p:spPr>
            <a:xfrm>
              <a:off x="4122875" y="4531850"/>
              <a:ext cx="528600" cy="187525"/>
            </a:xfrm>
            <a:custGeom>
              <a:avLst/>
              <a:gdLst/>
              <a:ahLst/>
              <a:cxnLst/>
              <a:rect l="l" t="t" r="r" b="b"/>
              <a:pathLst>
                <a:path w="21144" h="7501" extrusionOk="0">
                  <a:moveTo>
                    <a:pt x="430" y="0"/>
                  </a:moveTo>
                  <a:cubicBezTo>
                    <a:pt x="128" y="0"/>
                    <a:pt x="0" y="481"/>
                    <a:pt x="336" y="595"/>
                  </a:cubicBezTo>
                  <a:lnTo>
                    <a:pt x="20611" y="7483"/>
                  </a:lnTo>
                  <a:cubicBezTo>
                    <a:pt x="20647" y="7495"/>
                    <a:pt x="20682" y="7501"/>
                    <a:pt x="20714" y="7501"/>
                  </a:cubicBezTo>
                  <a:cubicBezTo>
                    <a:pt x="21016" y="7501"/>
                    <a:pt x="21144" y="7019"/>
                    <a:pt x="20808" y="6905"/>
                  </a:cubicBezTo>
                  <a:lnTo>
                    <a:pt x="532" y="18"/>
                  </a:lnTo>
                  <a:cubicBezTo>
                    <a:pt x="496" y="6"/>
                    <a:pt x="462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7" name="Google Shape;5595;p79">
              <a:extLst>
                <a:ext uri="{FF2B5EF4-FFF2-40B4-BE49-F238E27FC236}">
                  <a16:creationId xmlns:a16="http://schemas.microsoft.com/office/drawing/2014/main" id="{FB58919A-12C5-9992-ACC2-420F884EF6D5}"/>
                </a:ext>
              </a:extLst>
            </p:cNvPr>
            <p:cNvSpPr/>
            <p:nvPr/>
          </p:nvSpPr>
          <p:spPr>
            <a:xfrm>
              <a:off x="4171025" y="4390100"/>
              <a:ext cx="528600" cy="187525"/>
            </a:xfrm>
            <a:custGeom>
              <a:avLst/>
              <a:gdLst/>
              <a:ahLst/>
              <a:cxnLst/>
              <a:rect l="l" t="t" r="r" b="b"/>
              <a:pathLst>
                <a:path w="21144" h="7501" extrusionOk="0">
                  <a:moveTo>
                    <a:pt x="430" y="0"/>
                  </a:moveTo>
                  <a:cubicBezTo>
                    <a:pt x="129" y="0"/>
                    <a:pt x="1" y="482"/>
                    <a:pt x="337" y="596"/>
                  </a:cubicBezTo>
                  <a:lnTo>
                    <a:pt x="20611" y="7482"/>
                  </a:lnTo>
                  <a:cubicBezTo>
                    <a:pt x="20647" y="7495"/>
                    <a:pt x="20682" y="7500"/>
                    <a:pt x="20714" y="7500"/>
                  </a:cubicBezTo>
                  <a:cubicBezTo>
                    <a:pt x="21015" y="7500"/>
                    <a:pt x="21143" y="7019"/>
                    <a:pt x="20807" y="6905"/>
                  </a:cubicBezTo>
                  <a:lnTo>
                    <a:pt x="533" y="18"/>
                  </a:lnTo>
                  <a:cubicBezTo>
                    <a:pt x="497" y="6"/>
                    <a:pt x="462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  <p:pic>
        <p:nvPicPr>
          <p:cNvPr id="8" name="i can follow the rules">
            <a:hlinkClick r:id="" action="ppaction://media"/>
            <a:extLst>
              <a:ext uri="{FF2B5EF4-FFF2-40B4-BE49-F238E27FC236}">
                <a16:creationId xmlns:a16="http://schemas.microsoft.com/office/drawing/2014/main" id="{589C8E0C-DCDE-D7DB-0161-E2327AF9FF8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463518" y="1928878"/>
            <a:ext cx="2172845" cy="1124057"/>
          </a:xfrm>
          <a:prstGeom prst="roundRect">
            <a:avLst/>
          </a:prstGeom>
        </p:spPr>
      </p:pic>
      <p:grpSp>
        <p:nvGrpSpPr>
          <p:cNvPr id="2" name="Google Shape;4172;p65">
            <a:extLst>
              <a:ext uri="{FF2B5EF4-FFF2-40B4-BE49-F238E27FC236}">
                <a16:creationId xmlns:a16="http://schemas.microsoft.com/office/drawing/2014/main" id="{F275DD40-A834-54C3-30EE-1AABFC962BA1}"/>
              </a:ext>
            </a:extLst>
          </p:cNvPr>
          <p:cNvGrpSpPr/>
          <p:nvPr/>
        </p:nvGrpSpPr>
        <p:grpSpPr>
          <a:xfrm rot="-447500">
            <a:off x="5883534" y="1609589"/>
            <a:ext cx="328585" cy="663783"/>
            <a:chOff x="8141219" y="352993"/>
            <a:chExt cx="778899" cy="1573472"/>
          </a:xfrm>
        </p:grpSpPr>
        <p:sp>
          <p:nvSpPr>
            <p:cNvPr id="9" name="Google Shape;4173;p65">
              <a:extLst>
                <a:ext uri="{FF2B5EF4-FFF2-40B4-BE49-F238E27FC236}">
                  <a16:creationId xmlns:a16="http://schemas.microsoft.com/office/drawing/2014/main" id="{458D7AA7-553F-04B1-0869-0F4D79205AFE}"/>
                </a:ext>
              </a:extLst>
            </p:cNvPr>
            <p:cNvSpPr/>
            <p:nvPr/>
          </p:nvSpPr>
          <p:spPr>
            <a:xfrm>
              <a:off x="8491007" y="772502"/>
              <a:ext cx="110100" cy="110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0" name="Google Shape;4174;p65">
              <a:extLst>
                <a:ext uri="{FF2B5EF4-FFF2-40B4-BE49-F238E27FC236}">
                  <a16:creationId xmlns:a16="http://schemas.microsoft.com/office/drawing/2014/main" id="{1F9DD307-0975-6743-EA8F-9B9E7A89A0D4}"/>
                </a:ext>
              </a:extLst>
            </p:cNvPr>
            <p:cNvSpPr/>
            <p:nvPr/>
          </p:nvSpPr>
          <p:spPr>
            <a:xfrm rot="-641783">
              <a:off x="8175988" y="1022182"/>
              <a:ext cx="312217" cy="403890"/>
            </a:xfrm>
            <a:custGeom>
              <a:avLst/>
              <a:gdLst/>
              <a:ahLst/>
              <a:cxnLst/>
              <a:rect l="l" t="t" r="r" b="b"/>
              <a:pathLst>
                <a:path w="12489" h="16156" extrusionOk="0">
                  <a:moveTo>
                    <a:pt x="3691" y="0"/>
                  </a:moveTo>
                  <a:cubicBezTo>
                    <a:pt x="1892" y="0"/>
                    <a:pt x="1" y="1243"/>
                    <a:pt x="278" y="4317"/>
                  </a:cubicBezTo>
                  <a:cubicBezTo>
                    <a:pt x="278" y="4317"/>
                    <a:pt x="273" y="4580"/>
                    <a:pt x="287" y="5024"/>
                  </a:cubicBezTo>
                  <a:cubicBezTo>
                    <a:pt x="337" y="6519"/>
                    <a:pt x="600" y="10083"/>
                    <a:pt x="1964" y="12705"/>
                  </a:cubicBezTo>
                  <a:cubicBezTo>
                    <a:pt x="3732" y="16105"/>
                    <a:pt x="12054" y="16156"/>
                    <a:pt x="12054" y="16156"/>
                  </a:cubicBezTo>
                  <a:lnTo>
                    <a:pt x="12489" y="11181"/>
                  </a:lnTo>
                  <a:cubicBezTo>
                    <a:pt x="12489" y="11181"/>
                    <a:pt x="12236" y="11146"/>
                    <a:pt x="11841" y="11075"/>
                  </a:cubicBezTo>
                  <a:cubicBezTo>
                    <a:pt x="10531" y="10834"/>
                    <a:pt x="7661" y="10163"/>
                    <a:pt x="7345" y="8856"/>
                  </a:cubicBezTo>
                  <a:cubicBezTo>
                    <a:pt x="6938" y="7160"/>
                    <a:pt x="7605" y="1903"/>
                    <a:pt x="5715" y="596"/>
                  </a:cubicBezTo>
                  <a:cubicBezTo>
                    <a:pt x="5163" y="213"/>
                    <a:pt x="4435" y="0"/>
                    <a:pt x="3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1" name="Google Shape;4175;p65">
              <a:extLst>
                <a:ext uri="{FF2B5EF4-FFF2-40B4-BE49-F238E27FC236}">
                  <a16:creationId xmlns:a16="http://schemas.microsoft.com/office/drawing/2014/main" id="{E993590C-287F-8838-DFAD-4FC20F29B819}"/>
                </a:ext>
              </a:extLst>
            </p:cNvPr>
            <p:cNvSpPr/>
            <p:nvPr/>
          </p:nvSpPr>
          <p:spPr>
            <a:xfrm rot="-641783">
              <a:off x="8386930" y="380816"/>
              <a:ext cx="408740" cy="1163571"/>
            </a:xfrm>
            <a:custGeom>
              <a:avLst/>
              <a:gdLst/>
              <a:ahLst/>
              <a:cxnLst/>
              <a:rect l="l" t="t" r="r" b="b"/>
              <a:pathLst>
                <a:path w="16350" h="46544" extrusionOk="0">
                  <a:moveTo>
                    <a:pt x="8832" y="0"/>
                  </a:moveTo>
                  <a:cubicBezTo>
                    <a:pt x="7621" y="0"/>
                    <a:pt x="6272" y="440"/>
                    <a:pt x="4794" y="1413"/>
                  </a:cubicBezTo>
                  <a:cubicBezTo>
                    <a:pt x="990" y="3920"/>
                    <a:pt x="0" y="13807"/>
                    <a:pt x="36" y="23678"/>
                  </a:cubicBezTo>
                  <a:cubicBezTo>
                    <a:pt x="61" y="30775"/>
                    <a:pt x="616" y="37867"/>
                    <a:pt x="1029" y="42193"/>
                  </a:cubicBezTo>
                  <a:cubicBezTo>
                    <a:pt x="1277" y="44800"/>
                    <a:pt x="1473" y="46408"/>
                    <a:pt x="1473" y="46408"/>
                  </a:cubicBezTo>
                  <a:lnTo>
                    <a:pt x="8437" y="46501"/>
                  </a:lnTo>
                  <a:lnTo>
                    <a:pt x="11841" y="46544"/>
                  </a:lnTo>
                  <a:cubicBezTo>
                    <a:pt x="11841" y="46544"/>
                    <a:pt x="12748" y="42065"/>
                    <a:pt x="13735" y="36234"/>
                  </a:cubicBezTo>
                  <a:cubicBezTo>
                    <a:pt x="14886" y="29446"/>
                    <a:pt x="16152" y="20828"/>
                    <a:pt x="16229" y="15319"/>
                  </a:cubicBezTo>
                  <a:cubicBezTo>
                    <a:pt x="16349" y="7119"/>
                    <a:pt x="13703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2" name="Google Shape;4176;p65">
              <a:extLst>
                <a:ext uri="{FF2B5EF4-FFF2-40B4-BE49-F238E27FC236}">
                  <a16:creationId xmlns:a16="http://schemas.microsoft.com/office/drawing/2014/main" id="{F006A0DD-3249-FB33-DEEB-6A9A8AD192D1}"/>
                </a:ext>
              </a:extLst>
            </p:cNvPr>
            <p:cNvSpPr/>
            <p:nvPr/>
          </p:nvSpPr>
          <p:spPr>
            <a:xfrm rot="-641783">
              <a:off x="8434485" y="1484715"/>
              <a:ext cx="475138" cy="157571"/>
            </a:xfrm>
            <a:custGeom>
              <a:avLst/>
              <a:gdLst/>
              <a:ahLst/>
              <a:cxnLst/>
              <a:rect l="l" t="t" r="r" b="b"/>
              <a:pathLst>
                <a:path w="19006" h="6303" extrusionOk="0">
                  <a:moveTo>
                    <a:pt x="1" y="0"/>
                  </a:moveTo>
                  <a:lnTo>
                    <a:pt x="451" y="5159"/>
                  </a:lnTo>
                  <a:lnTo>
                    <a:pt x="18147" y="6302"/>
                  </a:lnTo>
                  <a:lnTo>
                    <a:pt x="19005" y="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srgbClr val="88602B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3" name="Google Shape;4177;p65">
              <a:extLst>
                <a:ext uri="{FF2B5EF4-FFF2-40B4-BE49-F238E27FC236}">
                  <a16:creationId xmlns:a16="http://schemas.microsoft.com/office/drawing/2014/main" id="{184C398A-1F36-FF27-5BFC-E45BD412DECA}"/>
                </a:ext>
              </a:extLst>
            </p:cNvPr>
            <p:cNvSpPr/>
            <p:nvPr/>
          </p:nvSpPr>
          <p:spPr>
            <a:xfrm rot="-641783">
              <a:off x="8392990" y="525748"/>
              <a:ext cx="84098" cy="85273"/>
            </a:xfrm>
            <a:custGeom>
              <a:avLst/>
              <a:gdLst/>
              <a:ahLst/>
              <a:cxnLst/>
              <a:rect l="l" t="t" r="r" b="b"/>
              <a:pathLst>
                <a:path w="3364" h="3411" extrusionOk="0">
                  <a:moveTo>
                    <a:pt x="3032" y="1"/>
                  </a:moveTo>
                  <a:cubicBezTo>
                    <a:pt x="2706" y="1"/>
                    <a:pt x="1862" y="2163"/>
                    <a:pt x="1862" y="2163"/>
                  </a:cubicBezTo>
                  <a:cubicBezTo>
                    <a:pt x="1862" y="2163"/>
                    <a:pt x="563" y="241"/>
                    <a:pt x="271" y="241"/>
                  </a:cubicBezTo>
                  <a:cubicBezTo>
                    <a:pt x="264" y="241"/>
                    <a:pt x="258" y="242"/>
                    <a:pt x="253" y="244"/>
                  </a:cubicBezTo>
                  <a:cubicBezTo>
                    <a:pt x="0" y="332"/>
                    <a:pt x="336" y="1199"/>
                    <a:pt x="336" y="1199"/>
                  </a:cubicBezTo>
                  <a:cubicBezTo>
                    <a:pt x="336" y="1199"/>
                    <a:pt x="1576" y="3410"/>
                    <a:pt x="2129" y="3410"/>
                  </a:cubicBezTo>
                  <a:cubicBezTo>
                    <a:pt x="2135" y="3410"/>
                    <a:pt x="2141" y="3410"/>
                    <a:pt x="2146" y="3409"/>
                  </a:cubicBezTo>
                  <a:cubicBezTo>
                    <a:pt x="2691" y="3361"/>
                    <a:pt x="3364" y="155"/>
                    <a:pt x="3062" y="7"/>
                  </a:cubicBezTo>
                  <a:cubicBezTo>
                    <a:pt x="3053" y="3"/>
                    <a:pt x="3043" y="1"/>
                    <a:pt x="3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4" name="Google Shape;4178;p65">
              <a:extLst>
                <a:ext uri="{FF2B5EF4-FFF2-40B4-BE49-F238E27FC236}">
                  <a16:creationId xmlns:a16="http://schemas.microsoft.com/office/drawing/2014/main" id="{4B3EB514-AE98-BAD4-1850-68670EBE5F7E}"/>
                </a:ext>
              </a:extLst>
            </p:cNvPr>
            <p:cNvSpPr/>
            <p:nvPr/>
          </p:nvSpPr>
          <p:spPr>
            <a:xfrm rot="-641783">
              <a:off x="8599459" y="540239"/>
              <a:ext cx="79573" cy="91823"/>
            </a:xfrm>
            <a:custGeom>
              <a:avLst/>
              <a:gdLst/>
              <a:ahLst/>
              <a:cxnLst/>
              <a:rect l="l" t="t" r="r" b="b"/>
              <a:pathLst>
                <a:path w="3183" h="3673" extrusionOk="0">
                  <a:moveTo>
                    <a:pt x="306" y="0"/>
                  </a:moveTo>
                  <a:cubicBezTo>
                    <a:pt x="48" y="0"/>
                    <a:pt x="0" y="906"/>
                    <a:pt x="0" y="906"/>
                  </a:cubicBezTo>
                  <a:cubicBezTo>
                    <a:pt x="0" y="906"/>
                    <a:pt x="230" y="3483"/>
                    <a:pt x="746" y="3664"/>
                  </a:cubicBezTo>
                  <a:cubicBezTo>
                    <a:pt x="763" y="3670"/>
                    <a:pt x="782" y="3673"/>
                    <a:pt x="801" y="3673"/>
                  </a:cubicBezTo>
                  <a:cubicBezTo>
                    <a:pt x="1386" y="3673"/>
                    <a:pt x="3183" y="1184"/>
                    <a:pt x="2976" y="936"/>
                  </a:cubicBezTo>
                  <a:cubicBezTo>
                    <a:pt x="2961" y="918"/>
                    <a:pt x="2938" y="910"/>
                    <a:pt x="2910" y="910"/>
                  </a:cubicBezTo>
                  <a:cubicBezTo>
                    <a:pt x="2524" y="910"/>
                    <a:pt x="998" y="2411"/>
                    <a:pt x="998" y="2411"/>
                  </a:cubicBezTo>
                  <a:cubicBezTo>
                    <a:pt x="998" y="2411"/>
                    <a:pt x="582" y="22"/>
                    <a:pt x="315" y="1"/>
                  </a:cubicBezTo>
                  <a:cubicBezTo>
                    <a:pt x="312" y="0"/>
                    <a:pt x="30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5" name="Google Shape;4179;p65">
              <a:extLst>
                <a:ext uri="{FF2B5EF4-FFF2-40B4-BE49-F238E27FC236}">
                  <a16:creationId xmlns:a16="http://schemas.microsoft.com/office/drawing/2014/main" id="{A5C0EFE8-BAE7-B643-3E35-3B395A9A2AA4}"/>
                </a:ext>
              </a:extLst>
            </p:cNvPr>
            <p:cNvSpPr/>
            <p:nvPr/>
          </p:nvSpPr>
          <p:spPr>
            <a:xfrm rot="-641783">
              <a:off x="8426623" y="710814"/>
              <a:ext cx="83023" cy="87348"/>
            </a:xfrm>
            <a:custGeom>
              <a:avLst/>
              <a:gdLst/>
              <a:ahLst/>
              <a:cxnLst/>
              <a:rect l="l" t="t" r="r" b="b"/>
              <a:pathLst>
                <a:path w="3321" h="3494" extrusionOk="0">
                  <a:moveTo>
                    <a:pt x="2981" y="1"/>
                  </a:moveTo>
                  <a:cubicBezTo>
                    <a:pt x="2658" y="1"/>
                    <a:pt x="2064" y="2286"/>
                    <a:pt x="2064" y="2286"/>
                  </a:cubicBezTo>
                  <a:cubicBezTo>
                    <a:pt x="2064" y="2286"/>
                    <a:pt x="578" y="563"/>
                    <a:pt x="266" y="563"/>
                  </a:cubicBezTo>
                  <a:cubicBezTo>
                    <a:pt x="256" y="563"/>
                    <a:pt x="247" y="565"/>
                    <a:pt x="240" y="569"/>
                  </a:cubicBezTo>
                  <a:cubicBezTo>
                    <a:pt x="0" y="687"/>
                    <a:pt x="436" y="1507"/>
                    <a:pt x="436" y="1507"/>
                  </a:cubicBezTo>
                  <a:cubicBezTo>
                    <a:pt x="436" y="1507"/>
                    <a:pt x="1880" y="3494"/>
                    <a:pt x="2449" y="3494"/>
                  </a:cubicBezTo>
                  <a:cubicBezTo>
                    <a:pt x="2465" y="3494"/>
                    <a:pt x="2479" y="3492"/>
                    <a:pt x="2493" y="3489"/>
                  </a:cubicBezTo>
                  <a:cubicBezTo>
                    <a:pt x="3029" y="3378"/>
                    <a:pt x="3320" y="115"/>
                    <a:pt x="3003" y="4"/>
                  </a:cubicBezTo>
                  <a:cubicBezTo>
                    <a:pt x="2996" y="2"/>
                    <a:pt x="2988" y="1"/>
                    <a:pt x="29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6" name="Google Shape;4180;p65">
              <a:extLst>
                <a:ext uri="{FF2B5EF4-FFF2-40B4-BE49-F238E27FC236}">
                  <a16:creationId xmlns:a16="http://schemas.microsoft.com/office/drawing/2014/main" id="{18530D72-DD1C-DBFB-86A5-0EA0305F52CC}"/>
                </a:ext>
              </a:extLst>
            </p:cNvPr>
            <p:cNvSpPr/>
            <p:nvPr/>
          </p:nvSpPr>
          <p:spPr>
            <a:xfrm rot="-641783">
              <a:off x="8634464" y="763020"/>
              <a:ext cx="83348" cy="92648"/>
            </a:xfrm>
            <a:custGeom>
              <a:avLst/>
              <a:gdLst/>
              <a:ahLst/>
              <a:cxnLst/>
              <a:rect l="l" t="t" r="r" b="b"/>
              <a:pathLst>
                <a:path w="3334" h="3706" extrusionOk="0">
                  <a:moveTo>
                    <a:pt x="719" y="1"/>
                  </a:moveTo>
                  <a:cubicBezTo>
                    <a:pt x="474" y="1"/>
                    <a:pt x="266" y="833"/>
                    <a:pt x="266" y="833"/>
                  </a:cubicBezTo>
                  <a:cubicBezTo>
                    <a:pt x="266" y="833"/>
                    <a:pt x="0" y="3408"/>
                    <a:pt x="473" y="3682"/>
                  </a:cubicBezTo>
                  <a:cubicBezTo>
                    <a:pt x="500" y="3698"/>
                    <a:pt x="534" y="3706"/>
                    <a:pt x="573" y="3706"/>
                  </a:cubicBezTo>
                  <a:cubicBezTo>
                    <a:pt x="1213" y="3706"/>
                    <a:pt x="3334" y="1707"/>
                    <a:pt x="3181" y="1431"/>
                  </a:cubicBezTo>
                  <a:cubicBezTo>
                    <a:pt x="3165" y="1402"/>
                    <a:pt x="3131" y="1389"/>
                    <a:pt x="3083" y="1389"/>
                  </a:cubicBezTo>
                  <a:cubicBezTo>
                    <a:pt x="2637" y="1389"/>
                    <a:pt x="957" y="2501"/>
                    <a:pt x="957" y="2501"/>
                  </a:cubicBezTo>
                  <a:cubicBezTo>
                    <a:pt x="957" y="2501"/>
                    <a:pt x="1005" y="77"/>
                    <a:pt x="748" y="5"/>
                  </a:cubicBezTo>
                  <a:cubicBezTo>
                    <a:pt x="738" y="2"/>
                    <a:pt x="729" y="1"/>
                    <a:pt x="7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7" name="Google Shape;4181;p65">
              <a:extLst>
                <a:ext uri="{FF2B5EF4-FFF2-40B4-BE49-F238E27FC236}">
                  <a16:creationId xmlns:a16="http://schemas.microsoft.com/office/drawing/2014/main" id="{2CBBC4B9-F343-3E63-BA36-A52729CD8B86}"/>
                </a:ext>
              </a:extLst>
            </p:cNvPr>
            <p:cNvSpPr/>
            <p:nvPr/>
          </p:nvSpPr>
          <p:spPr>
            <a:xfrm rot="-641783">
              <a:off x="8451393" y="936207"/>
              <a:ext cx="82773" cy="87548"/>
            </a:xfrm>
            <a:custGeom>
              <a:avLst/>
              <a:gdLst/>
              <a:ahLst/>
              <a:cxnLst/>
              <a:rect l="l" t="t" r="r" b="b"/>
              <a:pathLst>
                <a:path w="3311" h="3502" extrusionOk="0">
                  <a:moveTo>
                    <a:pt x="2971" y="1"/>
                  </a:moveTo>
                  <a:cubicBezTo>
                    <a:pt x="2648" y="1"/>
                    <a:pt x="2086" y="2299"/>
                    <a:pt x="2086" y="2299"/>
                  </a:cubicBezTo>
                  <a:cubicBezTo>
                    <a:pt x="2086" y="2299"/>
                    <a:pt x="579" y="602"/>
                    <a:pt x="265" y="602"/>
                  </a:cubicBezTo>
                  <a:cubicBezTo>
                    <a:pt x="254" y="602"/>
                    <a:pt x="245" y="604"/>
                    <a:pt x="238" y="608"/>
                  </a:cubicBezTo>
                  <a:cubicBezTo>
                    <a:pt x="0" y="730"/>
                    <a:pt x="446" y="1544"/>
                    <a:pt x="446" y="1544"/>
                  </a:cubicBezTo>
                  <a:cubicBezTo>
                    <a:pt x="446" y="1544"/>
                    <a:pt x="1915" y="3502"/>
                    <a:pt x="2486" y="3502"/>
                  </a:cubicBezTo>
                  <a:cubicBezTo>
                    <a:pt x="2502" y="3502"/>
                    <a:pt x="2518" y="3500"/>
                    <a:pt x="2532" y="3497"/>
                  </a:cubicBezTo>
                  <a:cubicBezTo>
                    <a:pt x="3066" y="3377"/>
                    <a:pt x="3310" y="110"/>
                    <a:pt x="2992" y="4"/>
                  </a:cubicBezTo>
                  <a:cubicBezTo>
                    <a:pt x="2985" y="2"/>
                    <a:pt x="2978" y="1"/>
                    <a:pt x="29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8" name="Google Shape;4182;p65">
              <a:extLst>
                <a:ext uri="{FF2B5EF4-FFF2-40B4-BE49-F238E27FC236}">
                  <a16:creationId xmlns:a16="http://schemas.microsoft.com/office/drawing/2014/main" id="{C25D8AF0-BDF8-3749-AF54-5D8F0D81A5CD}"/>
                </a:ext>
              </a:extLst>
            </p:cNvPr>
            <p:cNvSpPr/>
            <p:nvPr/>
          </p:nvSpPr>
          <p:spPr>
            <a:xfrm rot="-641783">
              <a:off x="8658699" y="1025320"/>
              <a:ext cx="79348" cy="92123"/>
            </a:xfrm>
            <a:custGeom>
              <a:avLst/>
              <a:gdLst/>
              <a:ahLst/>
              <a:cxnLst/>
              <a:rect l="l" t="t" r="r" b="b"/>
              <a:pathLst>
                <a:path w="3174" h="3685" extrusionOk="0">
                  <a:moveTo>
                    <a:pt x="328" y="0"/>
                  </a:moveTo>
                  <a:cubicBezTo>
                    <a:pt x="72" y="0"/>
                    <a:pt x="0" y="897"/>
                    <a:pt x="0" y="897"/>
                  </a:cubicBezTo>
                  <a:cubicBezTo>
                    <a:pt x="0" y="897"/>
                    <a:pt x="159" y="3481"/>
                    <a:pt x="670" y="3674"/>
                  </a:cubicBezTo>
                  <a:cubicBezTo>
                    <a:pt x="688" y="3681"/>
                    <a:pt x="708" y="3685"/>
                    <a:pt x="730" y="3685"/>
                  </a:cubicBezTo>
                  <a:cubicBezTo>
                    <a:pt x="1322" y="3685"/>
                    <a:pt x="3173" y="1264"/>
                    <a:pt x="2973" y="1011"/>
                  </a:cubicBezTo>
                  <a:cubicBezTo>
                    <a:pt x="2958" y="991"/>
                    <a:pt x="2935" y="983"/>
                    <a:pt x="2904" y="983"/>
                  </a:cubicBezTo>
                  <a:cubicBezTo>
                    <a:pt x="2512" y="983"/>
                    <a:pt x="955" y="2429"/>
                    <a:pt x="955" y="2429"/>
                  </a:cubicBezTo>
                  <a:cubicBezTo>
                    <a:pt x="955" y="2429"/>
                    <a:pt x="606" y="29"/>
                    <a:pt x="340" y="1"/>
                  </a:cubicBezTo>
                  <a:cubicBezTo>
                    <a:pt x="336" y="1"/>
                    <a:pt x="332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19" name="Google Shape;4183;p65">
              <a:extLst>
                <a:ext uri="{FF2B5EF4-FFF2-40B4-BE49-F238E27FC236}">
                  <a16:creationId xmlns:a16="http://schemas.microsoft.com/office/drawing/2014/main" id="{5C416285-9826-FE41-4DBA-EB97B80E9161}"/>
                </a:ext>
              </a:extLst>
            </p:cNvPr>
            <p:cNvSpPr/>
            <p:nvPr/>
          </p:nvSpPr>
          <p:spPr>
            <a:xfrm rot="-641783">
              <a:off x="8473992" y="1182546"/>
              <a:ext cx="81698" cy="88148"/>
            </a:xfrm>
            <a:custGeom>
              <a:avLst/>
              <a:gdLst/>
              <a:ahLst/>
              <a:cxnLst/>
              <a:rect l="l" t="t" r="r" b="b"/>
              <a:pathLst>
                <a:path w="3268" h="3526" extrusionOk="0">
                  <a:moveTo>
                    <a:pt x="2926" y="0"/>
                  </a:moveTo>
                  <a:cubicBezTo>
                    <a:pt x="2604" y="0"/>
                    <a:pt x="2177" y="2348"/>
                    <a:pt x="2177" y="2348"/>
                  </a:cubicBezTo>
                  <a:cubicBezTo>
                    <a:pt x="2177" y="2348"/>
                    <a:pt x="591" y="764"/>
                    <a:pt x="264" y="764"/>
                  </a:cubicBezTo>
                  <a:cubicBezTo>
                    <a:pt x="251" y="764"/>
                    <a:pt x="240" y="766"/>
                    <a:pt x="231" y="772"/>
                  </a:cubicBezTo>
                  <a:cubicBezTo>
                    <a:pt x="0" y="907"/>
                    <a:pt x="495" y="1694"/>
                    <a:pt x="495" y="1694"/>
                  </a:cubicBezTo>
                  <a:cubicBezTo>
                    <a:pt x="495" y="1694"/>
                    <a:pt x="2047" y="3525"/>
                    <a:pt x="2632" y="3525"/>
                  </a:cubicBezTo>
                  <a:cubicBezTo>
                    <a:pt x="2654" y="3525"/>
                    <a:pt x="2675" y="3523"/>
                    <a:pt x="2694" y="3517"/>
                  </a:cubicBezTo>
                  <a:cubicBezTo>
                    <a:pt x="3220" y="3366"/>
                    <a:pt x="3268" y="90"/>
                    <a:pt x="2943" y="3"/>
                  </a:cubicBezTo>
                  <a:cubicBezTo>
                    <a:pt x="2937" y="1"/>
                    <a:pt x="2931" y="0"/>
                    <a:pt x="2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20" name="Google Shape;4184;p65">
              <a:extLst>
                <a:ext uri="{FF2B5EF4-FFF2-40B4-BE49-F238E27FC236}">
                  <a16:creationId xmlns:a16="http://schemas.microsoft.com/office/drawing/2014/main" id="{E66AA697-7808-076B-2D18-8BC6FBA05F3B}"/>
                </a:ext>
              </a:extLst>
            </p:cNvPr>
            <p:cNvSpPr/>
            <p:nvPr/>
          </p:nvSpPr>
          <p:spPr>
            <a:xfrm rot="-641783">
              <a:off x="8668790" y="1323513"/>
              <a:ext cx="78723" cy="92548"/>
            </a:xfrm>
            <a:custGeom>
              <a:avLst/>
              <a:gdLst/>
              <a:ahLst/>
              <a:cxnLst/>
              <a:rect l="l" t="t" r="r" b="b"/>
              <a:pathLst>
                <a:path w="3149" h="3702" extrusionOk="0">
                  <a:moveTo>
                    <a:pt x="369" y="0"/>
                  </a:moveTo>
                  <a:cubicBezTo>
                    <a:pt x="117" y="0"/>
                    <a:pt x="0" y="879"/>
                    <a:pt x="0" y="879"/>
                  </a:cubicBezTo>
                  <a:cubicBezTo>
                    <a:pt x="0" y="879"/>
                    <a:pt x="24" y="3467"/>
                    <a:pt x="524" y="3688"/>
                  </a:cubicBezTo>
                  <a:cubicBezTo>
                    <a:pt x="545" y="3697"/>
                    <a:pt x="569" y="3702"/>
                    <a:pt x="596" y="3702"/>
                  </a:cubicBezTo>
                  <a:cubicBezTo>
                    <a:pt x="1200" y="3702"/>
                    <a:pt x="3149" y="1409"/>
                    <a:pt x="2963" y="1146"/>
                  </a:cubicBezTo>
                  <a:cubicBezTo>
                    <a:pt x="2948" y="1124"/>
                    <a:pt x="2922" y="1114"/>
                    <a:pt x="2887" y="1114"/>
                  </a:cubicBezTo>
                  <a:cubicBezTo>
                    <a:pt x="2481" y="1114"/>
                    <a:pt x="874" y="2459"/>
                    <a:pt x="874" y="2459"/>
                  </a:cubicBezTo>
                  <a:cubicBezTo>
                    <a:pt x="874" y="2459"/>
                    <a:pt x="651" y="45"/>
                    <a:pt x="386" y="2"/>
                  </a:cubicBezTo>
                  <a:cubicBezTo>
                    <a:pt x="380" y="1"/>
                    <a:pt x="374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21" name="Google Shape;4185;p65">
              <a:extLst>
                <a:ext uri="{FF2B5EF4-FFF2-40B4-BE49-F238E27FC236}">
                  <a16:creationId xmlns:a16="http://schemas.microsoft.com/office/drawing/2014/main" id="{E4B3D215-F90F-C7EA-0869-4E8BD6648485}"/>
                </a:ext>
              </a:extLst>
            </p:cNvPr>
            <p:cNvSpPr/>
            <p:nvPr/>
          </p:nvSpPr>
          <p:spPr>
            <a:xfrm rot="-641783">
              <a:off x="8232454" y="1058639"/>
              <a:ext cx="80823" cy="90373"/>
            </a:xfrm>
            <a:custGeom>
              <a:avLst/>
              <a:gdLst/>
              <a:ahLst/>
              <a:cxnLst/>
              <a:rect l="l" t="t" r="r" b="b"/>
              <a:pathLst>
                <a:path w="3233" h="3615" extrusionOk="0">
                  <a:moveTo>
                    <a:pt x="268" y="0"/>
                  </a:moveTo>
                  <a:cubicBezTo>
                    <a:pt x="268" y="0"/>
                    <a:pt x="268" y="0"/>
                    <a:pt x="268" y="0"/>
                  </a:cubicBezTo>
                  <a:cubicBezTo>
                    <a:pt x="0" y="2"/>
                    <a:pt x="35" y="930"/>
                    <a:pt x="35" y="930"/>
                  </a:cubicBezTo>
                  <a:cubicBezTo>
                    <a:pt x="35" y="930"/>
                    <a:pt x="493" y="3478"/>
                    <a:pt x="1024" y="3610"/>
                  </a:cubicBezTo>
                  <a:cubicBezTo>
                    <a:pt x="1036" y="3613"/>
                    <a:pt x="1049" y="3615"/>
                    <a:pt x="1063" y="3615"/>
                  </a:cubicBezTo>
                  <a:cubicBezTo>
                    <a:pt x="1631" y="3615"/>
                    <a:pt x="3232" y="927"/>
                    <a:pt x="3000" y="695"/>
                  </a:cubicBezTo>
                  <a:cubicBezTo>
                    <a:pt x="2986" y="681"/>
                    <a:pt x="2968" y="674"/>
                    <a:pt x="2944" y="674"/>
                  </a:cubicBezTo>
                  <a:cubicBezTo>
                    <a:pt x="2579" y="674"/>
                    <a:pt x="1162" y="2340"/>
                    <a:pt x="1162" y="2340"/>
                  </a:cubicBezTo>
                  <a:cubicBezTo>
                    <a:pt x="1162" y="2340"/>
                    <a:pt x="537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22" name="Google Shape;4186;p65">
              <a:extLst>
                <a:ext uri="{FF2B5EF4-FFF2-40B4-BE49-F238E27FC236}">
                  <a16:creationId xmlns:a16="http://schemas.microsoft.com/office/drawing/2014/main" id="{379A5A1D-6292-3997-B8D3-E638F06A591C}"/>
                </a:ext>
              </a:extLst>
            </p:cNvPr>
            <p:cNvSpPr/>
            <p:nvPr/>
          </p:nvSpPr>
          <p:spPr>
            <a:xfrm rot="-641783">
              <a:off x="8212222" y="1202407"/>
              <a:ext cx="86123" cy="88448"/>
            </a:xfrm>
            <a:custGeom>
              <a:avLst/>
              <a:gdLst/>
              <a:ahLst/>
              <a:cxnLst/>
              <a:rect l="l" t="t" r="r" b="b"/>
              <a:pathLst>
                <a:path w="3445" h="3538" extrusionOk="0">
                  <a:moveTo>
                    <a:pt x="2833" y="0"/>
                  </a:moveTo>
                  <a:cubicBezTo>
                    <a:pt x="2508" y="0"/>
                    <a:pt x="2308" y="2410"/>
                    <a:pt x="2308" y="2410"/>
                  </a:cubicBezTo>
                  <a:cubicBezTo>
                    <a:pt x="2308" y="2410"/>
                    <a:pt x="613" y="1017"/>
                    <a:pt x="261" y="1017"/>
                  </a:cubicBezTo>
                  <a:cubicBezTo>
                    <a:pt x="243" y="1017"/>
                    <a:pt x="228" y="1021"/>
                    <a:pt x="217" y="1028"/>
                  </a:cubicBezTo>
                  <a:cubicBezTo>
                    <a:pt x="1" y="1186"/>
                    <a:pt x="570" y="1921"/>
                    <a:pt x="570" y="1921"/>
                  </a:cubicBezTo>
                  <a:cubicBezTo>
                    <a:pt x="570" y="1921"/>
                    <a:pt x="2236" y="3538"/>
                    <a:pt x="2844" y="3538"/>
                  </a:cubicBezTo>
                  <a:cubicBezTo>
                    <a:pt x="2878" y="3538"/>
                    <a:pt x="2909" y="3533"/>
                    <a:pt x="2936" y="3522"/>
                  </a:cubicBezTo>
                  <a:cubicBezTo>
                    <a:pt x="3444" y="3322"/>
                    <a:pt x="3175" y="56"/>
                    <a:pt x="2844" y="1"/>
                  </a:cubicBezTo>
                  <a:cubicBezTo>
                    <a:pt x="2840" y="1"/>
                    <a:pt x="2836" y="0"/>
                    <a:pt x="28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prstClr val="black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  <p:sp>
          <p:nvSpPr>
            <p:cNvPr id="23" name="Google Shape;4187;p65">
              <a:extLst>
                <a:ext uri="{FF2B5EF4-FFF2-40B4-BE49-F238E27FC236}">
                  <a16:creationId xmlns:a16="http://schemas.microsoft.com/office/drawing/2014/main" id="{42552832-BE02-A099-912A-FD903AD5EDD5}"/>
                </a:ext>
              </a:extLst>
            </p:cNvPr>
            <p:cNvSpPr/>
            <p:nvPr/>
          </p:nvSpPr>
          <p:spPr>
            <a:xfrm rot="-641783">
              <a:off x="8528917" y="1614555"/>
              <a:ext cx="345566" cy="282293"/>
            </a:xfrm>
            <a:custGeom>
              <a:avLst/>
              <a:gdLst/>
              <a:ahLst/>
              <a:cxnLst/>
              <a:rect l="l" t="t" r="r" b="b"/>
              <a:pathLst>
                <a:path w="13823" h="11292" extrusionOk="0">
                  <a:moveTo>
                    <a:pt x="1" y="0"/>
                  </a:moveTo>
                  <a:lnTo>
                    <a:pt x="946" y="10842"/>
                  </a:lnTo>
                  <a:lnTo>
                    <a:pt x="12346" y="11291"/>
                  </a:lnTo>
                  <a:lnTo>
                    <a:pt x="13823" y="8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38570" tIns="38570" rIns="38570" bIns="38570" anchor="ctr" anchorCtr="0">
              <a:noAutofit/>
            </a:bodyPr>
            <a:lstStyle/>
            <a:p>
              <a:pPr defTabSz="385754">
                <a:buClrTx/>
              </a:pPr>
              <a:endParaRPr sz="1013" kern="1200">
                <a:solidFill>
                  <a:srgbClr val="88602B"/>
                </a:solidFill>
                <a:latin typeface="Century Gothic" panose="020B0502020202020204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6579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1114857" y="642938"/>
            <a:ext cx="2115675" cy="117492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solidFill>
                <a:srgbClr val="77C0EA"/>
              </a:solidFill>
              <a:ea typeface="+mn-ea"/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234930" y="642941"/>
            <a:ext cx="1766040" cy="980687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003266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2469" name="Google Shape;2469;p43"/>
          <p:cNvSpPr/>
          <p:nvPr/>
        </p:nvSpPr>
        <p:spPr>
          <a:xfrm>
            <a:off x="1466260" y="950561"/>
            <a:ext cx="674465" cy="41109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7270496" y="1050469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7225513" y="1057488"/>
            <a:ext cx="240563" cy="197239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1718016" y="1040550"/>
            <a:ext cx="155475" cy="2112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1677913" y="1047569"/>
            <a:ext cx="240563" cy="197239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1725758" y="1035619"/>
            <a:ext cx="155475" cy="240975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784"/>
            <a:endParaRPr sz="1050">
              <a:ea typeface="+mn-ea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2173985" y="2238085"/>
            <a:ext cx="4285455" cy="854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784"/>
            <a:r>
              <a:rPr lang="en-GB" sz="495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sz="1050" dirty="0">
                <a:ln w="0"/>
                <a:solidFill>
                  <a:srgbClr val="002D38"/>
                </a:solidFill>
                <a:effectLst>
                  <a:outerShdw blurRad="38100" dist="19050" dir="2700000" algn="tl" rotWithShape="0">
                    <a:srgbClr val="002D38">
                      <a:alpha val="40000"/>
                    </a:srgb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sz="1050" dirty="0">
              <a:ln w="0"/>
              <a:solidFill>
                <a:srgbClr val="002D38"/>
              </a:solidFill>
              <a:effectLst>
                <a:outerShdw blurRad="38100" dist="19050" dir="2700000" algn="tl" rotWithShape="0">
                  <a:srgbClr val="002D38">
                    <a:alpha val="40000"/>
                  </a:srgb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2231135" y="2238085"/>
            <a:ext cx="4285455" cy="854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784"/>
            <a:r>
              <a:rPr lang="en-GB" sz="4950" b="1" dirty="0">
                <a:ln>
                  <a:solidFill>
                    <a:srgbClr val="002D38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4950" b="1" dirty="0">
                <a:ln>
                  <a:solidFill>
                    <a:srgbClr val="002D38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sz="1050" b="1" dirty="0">
                <a:ln>
                  <a:solidFill>
                    <a:srgbClr val="002D38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sz="1050" b="1" dirty="0">
              <a:ln>
                <a:solidFill>
                  <a:srgbClr val="002D38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6891861" y="3110899"/>
            <a:ext cx="471713" cy="831659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371405" y="865259"/>
            <a:ext cx="670836" cy="657223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2521005" y="1276749"/>
            <a:ext cx="619361" cy="719543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784"/>
              <a:endParaRPr sz="1050">
                <a:ea typeface="+mn-ea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5899" y="357504"/>
            <a:ext cx="6172200" cy="857250"/>
          </a:xfrm>
        </p:spPr>
        <p:txBody>
          <a:bodyPr/>
          <a:lstStyle/>
          <a:p>
            <a:r>
              <a:rPr lang="en-GB" dirty="0"/>
              <a:t>What is the season ?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5278" y="1977684"/>
            <a:ext cx="4693444" cy="2722282"/>
          </a:xfrm>
        </p:spPr>
      </p:pic>
      <p:sp>
        <p:nvSpPr>
          <p:cNvPr id="5" name="Title 1"/>
          <p:cNvSpPr txBox="1">
            <a:spLocks/>
          </p:cNvSpPr>
          <p:nvPr/>
        </p:nvSpPr>
        <p:spPr bwMode="auto">
          <a:xfrm>
            <a:off x="1385646" y="1112848"/>
            <a:ext cx="61722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defRPr>
            </a:lvl9pPr>
          </a:lstStyle>
          <a:p>
            <a:pPr defTabSz="685800">
              <a:buClrTx/>
              <a:defRPr/>
            </a:pPr>
            <a:r>
              <a:rPr lang="en-GB" sz="5400" b="1" dirty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C0504D">
                    <a:lumMod val="40000"/>
                    <a:lumOff val="60000"/>
                  </a:srgbClr>
                </a:solidFill>
                <a:latin typeface="Calibri"/>
              </a:rPr>
              <a:t>winter</a:t>
            </a:r>
            <a:endParaRPr lang="en-GB" sz="54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487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English Language Grammar Rules by Slidesgo">
  <a:themeElements>
    <a:clrScheme name="Simple Light">
      <a:dk1>
        <a:srgbClr val="000000"/>
      </a:dk1>
      <a:lt1>
        <a:srgbClr val="C2F2FF"/>
      </a:lt1>
      <a:dk2>
        <a:srgbClr val="485058"/>
      </a:dk2>
      <a:lt2>
        <a:srgbClr val="EEEEEE"/>
      </a:lt2>
      <a:accent1>
        <a:srgbClr val="FFFFFF"/>
      </a:accent1>
      <a:accent2>
        <a:srgbClr val="FFBF4A"/>
      </a:accent2>
      <a:accent3>
        <a:srgbClr val="FB6A2E"/>
      </a:accent3>
      <a:accent4>
        <a:srgbClr val="DD3947"/>
      </a:accent4>
      <a:accent5>
        <a:srgbClr val="2AA1B3"/>
      </a:accent5>
      <a:accent6>
        <a:srgbClr val="FB8897"/>
      </a:accent6>
      <a:hlink>
        <a:srgbClr val="48505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فقاعات">
  <a:themeElements>
    <a:clrScheme name="Savon">
      <a:dk1>
        <a:sysClr val="windowText" lastClr="000000"/>
      </a:dk1>
      <a:lt1>
        <a:sysClr val="window" lastClr="FFFFFF"/>
      </a:lt1>
      <a:dk2>
        <a:srgbClr val="1485A4"/>
      </a:dk2>
      <a:lt2>
        <a:srgbClr val="E3DED1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F49100"/>
      </a:hlink>
      <a:folHlink>
        <a:srgbClr val="739D9B"/>
      </a:folHlink>
    </a:clrScheme>
    <a:fontScheme name="Savon">
      <a:maj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shade val="92000"/>
                <a:satMod val="160000"/>
              </a:schemeClr>
            </a:gs>
            <a:gs pos="77000">
              <a:schemeClr val="phClr">
                <a:tint val="100000"/>
                <a:shade val="73000"/>
                <a:satMod val="155000"/>
              </a:schemeClr>
            </a:gs>
            <a:gs pos="100000">
              <a:schemeClr val="phClr">
                <a:tint val="100000"/>
                <a:shade val="67000"/>
                <a:satMod val="145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" id="{1306E473-ED32-493B-A2D0-240A757EDD34}" vid="{C20BADFE-D095-436F-9677-9264042809F0}"/>
    </a:ext>
  </a:ext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</TotalTime>
  <Words>369</Words>
  <Application>Microsoft Office PowerPoint</Application>
  <PresentationFormat>عرض على الشاشة (16:9)</PresentationFormat>
  <Paragraphs>172</Paragraphs>
  <Slides>61</Slides>
  <Notes>44</Notes>
  <HiddenSlides>0</HiddenSlides>
  <MMClips>6</MMClips>
  <ScaleCrop>false</ScaleCrop>
  <HeadingPairs>
    <vt:vector size="6" baseType="variant">
      <vt:variant>
        <vt:lpstr>الخطوط المستخدمة</vt:lpstr>
      </vt:variant>
      <vt:variant>
        <vt:i4>23</vt:i4>
      </vt:variant>
      <vt:variant>
        <vt:lpstr>نسق</vt:lpstr>
      </vt:variant>
      <vt:variant>
        <vt:i4>4</vt:i4>
      </vt:variant>
      <vt:variant>
        <vt:lpstr>عناوين الشرائح</vt:lpstr>
      </vt:variant>
      <vt:variant>
        <vt:i4>61</vt:i4>
      </vt:variant>
    </vt:vector>
  </HeadingPairs>
  <TitlesOfParts>
    <vt:vector size="88" baseType="lpstr">
      <vt:lpstr>Oi</vt:lpstr>
      <vt:lpstr>Bebas Neue</vt:lpstr>
      <vt:lpstr>Wingdings</vt:lpstr>
      <vt:lpstr>Patrick Hand SC</vt:lpstr>
      <vt:lpstr>Garamond</vt:lpstr>
      <vt:lpstr>Cooper Black</vt:lpstr>
      <vt:lpstr>Chalkboard</vt:lpstr>
      <vt:lpstr>DIN Condensed</vt:lpstr>
      <vt:lpstr>Patrick Hand</vt:lpstr>
      <vt:lpstr>Colonna MT</vt:lpstr>
      <vt:lpstr>Pacifico</vt:lpstr>
      <vt:lpstr>Forte</vt:lpstr>
      <vt:lpstr>Arial Rounded MT Bold</vt:lpstr>
      <vt:lpstr>Dekko</vt:lpstr>
      <vt:lpstr>Comic Sans MS</vt:lpstr>
      <vt:lpstr>Baloo 2</vt:lpstr>
      <vt:lpstr>Fredoka One</vt:lpstr>
      <vt:lpstr>Arial</vt:lpstr>
      <vt:lpstr>Aharoni</vt:lpstr>
      <vt:lpstr>Roboto Mono Medium</vt:lpstr>
      <vt:lpstr>Calibri</vt:lpstr>
      <vt:lpstr>Barlow Condensed</vt:lpstr>
      <vt:lpstr>Century Gothic</vt:lpstr>
      <vt:lpstr>English Language Grammar Rules by Slidesgo</vt:lpstr>
      <vt:lpstr>Cute Emojis Pack for Students by Slidesgo</vt:lpstr>
      <vt:lpstr>فقاعات</vt:lpstr>
      <vt:lpstr>1_Office Theme</vt:lpstr>
      <vt:lpstr> We can 2</vt:lpstr>
      <vt:lpstr>عرض تقديمي في PowerPoint</vt:lpstr>
      <vt:lpstr>What day is it today?</vt:lpstr>
      <vt:lpstr>Today:</vt:lpstr>
      <vt:lpstr>Class rules</vt:lpstr>
      <vt:lpstr>عرض تقديمي في PowerPoint</vt:lpstr>
      <vt:lpstr>عرض تقديمي في PowerPoint</vt:lpstr>
      <vt:lpstr>عرض تقديمي في PowerPoint</vt:lpstr>
      <vt:lpstr>What is the season ?</vt:lpstr>
      <vt:lpstr>summer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Clap your hands!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Clap your hands!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Awesome  job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cp:lastModifiedBy>Hind Ali</cp:lastModifiedBy>
  <cp:revision>14</cp:revision>
  <dcterms:modified xsi:type="dcterms:W3CDTF">2024-01-30T21:47:39Z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2024-01-20T10:13:16Z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19f01438-0eef-4f60-91fa-8ea138d02d15</vt:lpwstr>
  </property>
  <property fmtid="{D5CDD505-2E9C-101B-9397-08002B2CF9AE}" pid="7" name="MSIP_Label_defa4170-0d19-0005-0004-bc88714345d2_ActionId">
    <vt:lpwstr>08451a19-e071-4510-a9f6-bd097d254361</vt:lpwstr>
  </property>
  <property fmtid="{D5CDD505-2E9C-101B-9397-08002B2CF9AE}" pid="8" name="MSIP_Label_defa4170-0d19-0005-0004-bc88714345d2_ContentBits">
    <vt:lpwstr>0</vt:lpwstr>
  </property>
</Properties>
</file>