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73" r:id="rId2"/>
    <p:sldId id="1009" r:id="rId3"/>
    <p:sldId id="1010" r:id="rId4"/>
    <p:sldId id="1011" r:id="rId5"/>
    <p:sldId id="269" r:id="rId6"/>
    <p:sldId id="1013" r:id="rId7"/>
    <p:sldId id="1514" r:id="rId8"/>
    <p:sldId id="1012" r:id="rId9"/>
    <p:sldId id="257" r:id="rId10"/>
    <p:sldId id="1014" r:id="rId11"/>
    <p:sldId id="1015" r:id="rId12"/>
    <p:sldId id="1016" r:id="rId13"/>
    <p:sldId id="270" r:id="rId14"/>
    <p:sldId id="274" r:id="rId15"/>
    <p:sldId id="1511" r:id="rId16"/>
    <p:sldId id="1512" r:id="rId17"/>
    <p:sldId id="1513" r:id="rId18"/>
    <p:sldId id="279" r:id="rId19"/>
  </p:sldIdLst>
  <p:sldSz cx="12192000" cy="6858000"/>
  <p:notesSz cx="6858000" cy="9144000"/>
  <p:defaultTextStyle>
    <a:defPPr>
      <a:defRPr lang="ar-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0EBF8B0-793E-BF4E-878F-732AACC11E9F}" type="datetimeFigureOut">
              <a:rPr lang="ar-US" smtClean="0"/>
              <a:t>01/27/2021</a:t>
            </a:fld>
            <a:endParaRPr lang="ar-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16741D7-D813-4646-B843-638039E038EE}" type="slidenum">
              <a:rPr lang="ar-US" smtClean="0"/>
              <a:t>‹#›</a:t>
            </a:fld>
            <a:endParaRPr lang="ar-US"/>
          </a:p>
        </p:txBody>
      </p:sp>
    </p:spTree>
    <p:extLst>
      <p:ext uri="{BB962C8B-B14F-4D97-AF65-F5344CB8AC3E}">
        <p14:creationId xmlns:p14="http://schemas.microsoft.com/office/powerpoint/2010/main" val="22746475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FC5F5F-C00B-8C43-869F-970602FD5316}"/>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US"/>
          </a:p>
        </p:txBody>
      </p:sp>
      <p:sp>
        <p:nvSpPr>
          <p:cNvPr id="3" name="عنوان فرعي 2">
            <a:extLst>
              <a:ext uri="{FF2B5EF4-FFF2-40B4-BE49-F238E27FC236}">
                <a16:creationId xmlns:a16="http://schemas.microsoft.com/office/drawing/2014/main" id="{411E02DB-8A74-034B-ABCD-0DC248A2F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US"/>
          </a:p>
        </p:txBody>
      </p:sp>
      <p:sp>
        <p:nvSpPr>
          <p:cNvPr id="4" name="عنصر نائب للتاريخ 3">
            <a:extLst>
              <a:ext uri="{FF2B5EF4-FFF2-40B4-BE49-F238E27FC236}">
                <a16:creationId xmlns:a16="http://schemas.microsoft.com/office/drawing/2014/main" id="{DBCB3D79-C1F0-214A-B0FE-CCCC2A5FF9DC}"/>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5" name="عنصر نائب للتذييل 4">
            <a:extLst>
              <a:ext uri="{FF2B5EF4-FFF2-40B4-BE49-F238E27FC236}">
                <a16:creationId xmlns:a16="http://schemas.microsoft.com/office/drawing/2014/main" id="{4B3AA501-7A5C-8E4B-923F-8A8BD27B40CF}"/>
              </a:ext>
            </a:extLst>
          </p:cNvPr>
          <p:cNvSpPr>
            <a:spLocks noGrp="1"/>
          </p:cNvSpPr>
          <p:nvPr>
            <p:ph type="ftr" sz="quarter" idx="11"/>
          </p:nvPr>
        </p:nvSpPr>
        <p:spPr/>
        <p:txBody>
          <a:bodyPr/>
          <a:lstStyle/>
          <a:p>
            <a:endParaRPr lang="ar-US"/>
          </a:p>
        </p:txBody>
      </p:sp>
      <p:sp>
        <p:nvSpPr>
          <p:cNvPr id="6" name="عنصر نائب لرقم الشريحة 5">
            <a:extLst>
              <a:ext uri="{FF2B5EF4-FFF2-40B4-BE49-F238E27FC236}">
                <a16:creationId xmlns:a16="http://schemas.microsoft.com/office/drawing/2014/main" id="{377C4341-3C67-9A45-B2DD-B75C04799454}"/>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280750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2B3024-9700-6D4B-B526-39ACDF43A9CD}"/>
              </a:ext>
            </a:extLst>
          </p:cNvPr>
          <p:cNvSpPr>
            <a:spLocks noGrp="1"/>
          </p:cNvSpPr>
          <p:nvPr>
            <p:ph type="title"/>
          </p:nvPr>
        </p:nvSpPr>
        <p:spPr/>
        <p:txBody>
          <a:bodyPr/>
          <a:lstStyle/>
          <a:p>
            <a:r>
              <a:rPr lang="ar-SA"/>
              <a:t>انقر لتحرير نمط عنوان الشكل الرئيسي</a:t>
            </a:r>
            <a:endParaRPr lang="ar-US"/>
          </a:p>
        </p:txBody>
      </p:sp>
      <p:sp>
        <p:nvSpPr>
          <p:cNvPr id="3" name="عنصر نائب للعنوان العمودي 2">
            <a:extLst>
              <a:ext uri="{FF2B5EF4-FFF2-40B4-BE49-F238E27FC236}">
                <a16:creationId xmlns:a16="http://schemas.microsoft.com/office/drawing/2014/main" id="{E2020830-A13C-A44A-8DC4-E9893655CBB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4" name="عنصر نائب للتاريخ 3">
            <a:extLst>
              <a:ext uri="{FF2B5EF4-FFF2-40B4-BE49-F238E27FC236}">
                <a16:creationId xmlns:a16="http://schemas.microsoft.com/office/drawing/2014/main" id="{F662F572-EBF8-AF41-BB72-11351A0A19C4}"/>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5" name="عنصر نائب للتذييل 4">
            <a:extLst>
              <a:ext uri="{FF2B5EF4-FFF2-40B4-BE49-F238E27FC236}">
                <a16:creationId xmlns:a16="http://schemas.microsoft.com/office/drawing/2014/main" id="{1AF33132-D2E8-134C-9AE5-091E3B86C0AC}"/>
              </a:ext>
            </a:extLst>
          </p:cNvPr>
          <p:cNvSpPr>
            <a:spLocks noGrp="1"/>
          </p:cNvSpPr>
          <p:nvPr>
            <p:ph type="ftr" sz="quarter" idx="11"/>
          </p:nvPr>
        </p:nvSpPr>
        <p:spPr/>
        <p:txBody>
          <a:bodyPr/>
          <a:lstStyle/>
          <a:p>
            <a:endParaRPr lang="ar-US"/>
          </a:p>
        </p:txBody>
      </p:sp>
      <p:sp>
        <p:nvSpPr>
          <p:cNvPr id="6" name="عنصر نائب لرقم الشريحة 5">
            <a:extLst>
              <a:ext uri="{FF2B5EF4-FFF2-40B4-BE49-F238E27FC236}">
                <a16:creationId xmlns:a16="http://schemas.microsoft.com/office/drawing/2014/main" id="{31C79EA9-B39E-674E-AC2E-851615D222E4}"/>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57152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96532A6-6EC3-D642-A86E-8A17CB806C4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US"/>
          </a:p>
        </p:txBody>
      </p:sp>
      <p:sp>
        <p:nvSpPr>
          <p:cNvPr id="3" name="عنصر نائب للعنوان العمودي 2">
            <a:extLst>
              <a:ext uri="{FF2B5EF4-FFF2-40B4-BE49-F238E27FC236}">
                <a16:creationId xmlns:a16="http://schemas.microsoft.com/office/drawing/2014/main" id="{C53436B0-7CCE-2546-8D13-AE7FAB6F232C}"/>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4" name="عنصر نائب للتاريخ 3">
            <a:extLst>
              <a:ext uri="{FF2B5EF4-FFF2-40B4-BE49-F238E27FC236}">
                <a16:creationId xmlns:a16="http://schemas.microsoft.com/office/drawing/2014/main" id="{DCB56055-3E46-F944-87DF-FFEC83C38445}"/>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5" name="عنصر نائب للتذييل 4">
            <a:extLst>
              <a:ext uri="{FF2B5EF4-FFF2-40B4-BE49-F238E27FC236}">
                <a16:creationId xmlns:a16="http://schemas.microsoft.com/office/drawing/2014/main" id="{365703ED-FFD4-4941-98B2-BE3DF0EA3AEC}"/>
              </a:ext>
            </a:extLst>
          </p:cNvPr>
          <p:cNvSpPr>
            <a:spLocks noGrp="1"/>
          </p:cNvSpPr>
          <p:nvPr>
            <p:ph type="ftr" sz="quarter" idx="11"/>
          </p:nvPr>
        </p:nvSpPr>
        <p:spPr/>
        <p:txBody>
          <a:bodyPr/>
          <a:lstStyle/>
          <a:p>
            <a:endParaRPr lang="ar-US"/>
          </a:p>
        </p:txBody>
      </p:sp>
      <p:sp>
        <p:nvSpPr>
          <p:cNvPr id="6" name="عنصر نائب لرقم الشريحة 5">
            <a:extLst>
              <a:ext uri="{FF2B5EF4-FFF2-40B4-BE49-F238E27FC236}">
                <a16:creationId xmlns:a16="http://schemas.microsoft.com/office/drawing/2014/main" id="{8A52269E-EC13-5945-AD49-5708E878E4BD}"/>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909340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880741" y="1419225"/>
            <a:ext cx="2246312" cy="3971925"/>
          </a:xfrm>
          <a:custGeom>
            <a:avLst/>
            <a:gdLst>
              <a:gd name="connsiteX0" fmla="*/ 0 w 2246312"/>
              <a:gd name="connsiteY0" fmla="*/ 0 h 4114800"/>
              <a:gd name="connsiteX1" fmla="*/ 2246312 w 2246312"/>
              <a:gd name="connsiteY1" fmla="*/ 0 h 4114800"/>
              <a:gd name="connsiteX2" fmla="*/ 2246312 w 2246312"/>
              <a:gd name="connsiteY2" fmla="*/ 4114800 h 4114800"/>
              <a:gd name="connsiteX3" fmla="*/ 0 w 2246312"/>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2246312" h="4114800">
                <a:moveTo>
                  <a:pt x="0" y="0"/>
                </a:moveTo>
                <a:lnTo>
                  <a:pt x="2246312" y="0"/>
                </a:lnTo>
                <a:lnTo>
                  <a:pt x="2246312" y="4114800"/>
                </a:lnTo>
                <a:lnTo>
                  <a:pt x="0" y="41148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72086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67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39B28F-6D44-B24B-8E53-799E0250166E}"/>
              </a:ext>
            </a:extLst>
          </p:cNvPr>
          <p:cNvSpPr>
            <a:spLocks noGrp="1"/>
          </p:cNvSpPr>
          <p:nvPr>
            <p:ph type="title"/>
          </p:nvPr>
        </p:nvSpPr>
        <p:spPr/>
        <p:txBody>
          <a:bodyPr/>
          <a:lstStyle/>
          <a:p>
            <a:r>
              <a:rPr lang="ar-SA"/>
              <a:t>انقر لتحرير نمط عنوان الشكل الرئيسي</a:t>
            </a:r>
            <a:endParaRPr lang="ar-US"/>
          </a:p>
        </p:txBody>
      </p:sp>
      <p:sp>
        <p:nvSpPr>
          <p:cNvPr id="3" name="عنصر نائب للمحتوى 2">
            <a:extLst>
              <a:ext uri="{FF2B5EF4-FFF2-40B4-BE49-F238E27FC236}">
                <a16:creationId xmlns:a16="http://schemas.microsoft.com/office/drawing/2014/main" id="{2A6D3CEB-1017-1A4C-81DC-2E786E82068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4" name="عنصر نائب للتاريخ 3">
            <a:extLst>
              <a:ext uri="{FF2B5EF4-FFF2-40B4-BE49-F238E27FC236}">
                <a16:creationId xmlns:a16="http://schemas.microsoft.com/office/drawing/2014/main" id="{BD7C4FED-6478-A342-9613-71D8641782D1}"/>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5" name="عنصر نائب للتذييل 4">
            <a:extLst>
              <a:ext uri="{FF2B5EF4-FFF2-40B4-BE49-F238E27FC236}">
                <a16:creationId xmlns:a16="http://schemas.microsoft.com/office/drawing/2014/main" id="{0A4620EC-1010-E04D-AB42-06C5783FA3C7}"/>
              </a:ext>
            </a:extLst>
          </p:cNvPr>
          <p:cNvSpPr>
            <a:spLocks noGrp="1"/>
          </p:cNvSpPr>
          <p:nvPr>
            <p:ph type="ftr" sz="quarter" idx="11"/>
          </p:nvPr>
        </p:nvSpPr>
        <p:spPr/>
        <p:txBody>
          <a:bodyPr/>
          <a:lstStyle/>
          <a:p>
            <a:endParaRPr lang="ar-US"/>
          </a:p>
        </p:txBody>
      </p:sp>
      <p:sp>
        <p:nvSpPr>
          <p:cNvPr id="6" name="عنصر نائب لرقم الشريحة 5">
            <a:extLst>
              <a:ext uri="{FF2B5EF4-FFF2-40B4-BE49-F238E27FC236}">
                <a16:creationId xmlns:a16="http://schemas.microsoft.com/office/drawing/2014/main" id="{47A4B204-5345-9949-87F3-144064F958EB}"/>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205693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5F69D7-E5AA-734C-935A-A5DE4A6C5E8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US"/>
          </a:p>
        </p:txBody>
      </p:sp>
      <p:sp>
        <p:nvSpPr>
          <p:cNvPr id="3" name="عنصر نائب للنص 2">
            <a:extLst>
              <a:ext uri="{FF2B5EF4-FFF2-40B4-BE49-F238E27FC236}">
                <a16:creationId xmlns:a16="http://schemas.microsoft.com/office/drawing/2014/main" id="{818D4374-5A97-BC4A-94F4-5BC02C20E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CA23E1C-6953-0946-96AB-C4376BFCB1A4}"/>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5" name="عنصر نائب للتذييل 4">
            <a:extLst>
              <a:ext uri="{FF2B5EF4-FFF2-40B4-BE49-F238E27FC236}">
                <a16:creationId xmlns:a16="http://schemas.microsoft.com/office/drawing/2014/main" id="{90FC7BD2-9C44-324A-AE5F-D9B595963470}"/>
              </a:ext>
            </a:extLst>
          </p:cNvPr>
          <p:cNvSpPr>
            <a:spLocks noGrp="1"/>
          </p:cNvSpPr>
          <p:nvPr>
            <p:ph type="ftr" sz="quarter" idx="11"/>
          </p:nvPr>
        </p:nvSpPr>
        <p:spPr/>
        <p:txBody>
          <a:bodyPr/>
          <a:lstStyle/>
          <a:p>
            <a:endParaRPr lang="ar-US"/>
          </a:p>
        </p:txBody>
      </p:sp>
      <p:sp>
        <p:nvSpPr>
          <p:cNvPr id="6" name="عنصر نائب لرقم الشريحة 5">
            <a:extLst>
              <a:ext uri="{FF2B5EF4-FFF2-40B4-BE49-F238E27FC236}">
                <a16:creationId xmlns:a16="http://schemas.microsoft.com/office/drawing/2014/main" id="{6456642D-04AF-8B4B-B0F2-C4E67233AED1}"/>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151249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B30923-4E66-8B40-AA3C-5CA6AF3D51F4}"/>
              </a:ext>
            </a:extLst>
          </p:cNvPr>
          <p:cNvSpPr>
            <a:spLocks noGrp="1"/>
          </p:cNvSpPr>
          <p:nvPr>
            <p:ph type="title"/>
          </p:nvPr>
        </p:nvSpPr>
        <p:spPr/>
        <p:txBody>
          <a:bodyPr/>
          <a:lstStyle/>
          <a:p>
            <a:r>
              <a:rPr lang="ar-SA"/>
              <a:t>انقر لتحرير نمط عنوان الشكل الرئيسي</a:t>
            </a:r>
            <a:endParaRPr lang="ar-US"/>
          </a:p>
        </p:txBody>
      </p:sp>
      <p:sp>
        <p:nvSpPr>
          <p:cNvPr id="3" name="عنصر نائب للمحتوى 2">
            <a:extLst>
              <a:ext uri="{FF2B5EF4-FFF2-40B4-BE49-F238E27FC236}">
                <a16:creationId xmlns:a16="http://schemas.microsoft.com/office/drawing/2014/main" id="{55BF5FBF-B78D-994E-A52E-16AEA155903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4" name="عنصر نائب للمحتوى 3">
            <a:extLst>
              <a:ext uri="{FF2B5EF4-FFF2-40B4-BE49-F238E27FC236}">
                <a16:creationId xmlns:a16="http://schemas.microsoft.com/office/drawing/2014/main" id="{B8B06F29-D7E1-5E48-808D-717491AB7635}"/>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5" name="عنصر نائب للتاريخ 4">
            <a:extLst>
              <a:ext uri="{FF2B5EF4-FFF2-40B4-BE49-F238E27FC236}">
                <a16:creationId xmlns:a16="http://schemas.microsoft.com/office/drawing/2014/main" id="{A36BCB4B-49C3-A74A-98F3-3FF3190666B1}"/>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6" name="عنصر نائب للتذييل 5">
            <a:extLst>
              <a:ext uri="{FF2B5EF4-FFF2-40B4-BE49-F238E27FC236}">
                <a16:creationId xmlns:a16="http://schemas.microsoft.com/office/drawing/2014/main" id="{7F9B9609-6E1E-9C48-9639-04BEEAB1560A}"/>
              </a:ext>
            </a:extLst>
          </p:cNvPr>
          <p:cNvSpPr>
            <a:spLocks noGrp="1"/>
          </p:cNvSpPr>
          <p:nvPr>
            <p:ph type="ftr" sz="quarter" idx="11"/>
          </p:nvPr>
        </p:nvSpPr>
        <p:spPr/>
        <p:txBody>
          <a:bodyPr/>
          <a:lstStyle/>
          <a:p>
            <a:endParaRPr lang="ar-US"/>
          </a:p>
        </p:txBody>
      </p:sp>
      <p:sp>
        <p:nvSpPr>
          <p:cNvPr id="7" name="عنصر نائب لرقم الشريحة 6">
            <a:extLst>
              <a:ext uri="{FF2B5EF4-FFF2-40B4-BE49-F238E27FC236}">
                <a16:creationId xmlns:a16="http://schemas.microsoft.com/office/drawing/2014/main" id="{C1E40F8F-78B3-2049-A661-3E091194D3A6}"/>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98142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72EDEE-FA4B-854D-934B-44DFAB89791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US"/>
          </a:p>
        </p:txBody>
      </p:sp>
      <p:sp>
        <p:nvSpPr>
          <p:cNvPr id="3" name="عنصر نائب للنص 2">
            <a:extLst>
              <a:ext uri="{FF2B5EF4-FFF2-40B4-BE49-F238E27FC236}">
                <a16:creationId xmlns:a16="http://schemas.microsoft.com/office/drawing/2014/main" id="{8DE1E315-3B46-8D45-B885-CA8275AC7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038D298-5559-5543-9D3F-8C32362D321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5" name="عنصر نائب للنص 4">
            <a:extLst>
              <a:ext uri="{FF2B5EF4-FFF2-40B4-BE49-F238E27FC236}">
                <a16:creationId xmlns:a16="http://schemas.microsoft.com/office/drawing/2014/main" id="{3D7E755E-0B98-F04C-9E7A-048D7CE49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C1A88E46-A274-7444-92FC-6FE63B6583F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7" name="عنصر نائب للتاريخ 6">
            <a:extLst>
              <a:ext uri="{FF2B5EF4-FFF2-40B4-BE49-F238E27FC236}">
                <a16:creationId xmlns:a16="http://schemas.microsoft.com/office/drawing/2014/main" id="{AB27DFFF-37F8-2C4D-8397-CCDC3043FD2D}"/>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8" name="عنصر نائب للتذييل 7">
            <a:extLst>
              <a:ext uri="{FF2B5EF4-FFF2-40B4-BE49-F238E27FC236}">
                <a16:creationId xmlns:a16="http://schemas.microsoft.com/office/drawing/2014/main" id="{AEC38B57-8AFA-B742-842F-83D1D4144FA9}"/>
              </a:ext>
            </a:extLst>
          </p:cNvPr>
          <p:cNvSpPr>
            <a:spLocks noGrp="1"/>
          </p:cNvSpPr>
          <p:nvPr>
            <p:ph type="ftr" sz="quarter" idx="11"/>
          </p:nvPr>
        </p:nvSpPr>
        <p:spPr/>
        <p:txBody>
          <a:bodyPr/>
          <a:lstStyle/>
          <a:p>
            <a:endParaRPr lang="ar-US"/>
          </a:p>
        </p:txBody>
      </p:sp>
      <p:sp>
        <p:nvSpPr>
          <p:cNvPr id="9" name="عنصر نائب لرقم الشريحة 8">
            <a:extLst>
              <a:ext uri="{FF2B5EF4-FFF2-40B4-BE49-F238E27FC236}">
                <a16:creationId xmlns:a16="http://schemas.microsoft.com/office/drawing/2014/main" id="{AE7534CB-EB21-BA46-AB4A-CE9BBEE951C3}"/>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345177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8477EC-9C55-B74A-BCD0-B2D4889CCF1B}"/>
              </a:ext>
            </a:extLst>
          </p:cNvPr>
          <p:cNvSpPr>
            <a:spLocks noGrp="1"/>
          </p:cNvSpPr>
          <p:nvPr>
            <p:ph type="title"/>
          </p:nvPr>
        </p:nvSpPr>
        <p:spPr/>
        <p:txBody>
          <a:bodyPr/>
          <a:lstStyle/>
          <a:p>
            <a:r>
              <a:rPr lang="ar-SA"/>
              <a:t>انقر لتحرير نمط عنوان الشكل الرئيسي</a:t>
            </a:r>
            <a:endParaRPr lang="ar-US"/>
          </a:p>
        </p:txBody>
      </p:sp>
      <p:sp>
        <p:nvSpPr>
          <p:cNvPr id="3" name="عنصر نائب للتاريخ 2">
            <a:extLst>
              <a:ext uri="{FF2B5EF4-FFF2-40B4-BE49-F238E27FC236}">
                <a16:creationId xmlns:a16="http://schemas.microsoft.com/office/drawing/2014/main" id="{4CB0C65F-5582-D543-824A-A23EA23D9D37}"/>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4" name="عنصر نائب للتذييل 3">
            <a:extLst>
              <a:ext uri="{FF2B5EF4-FFF2-40B4-BE49-F238E27FC236}">
                <a16:creationId xmlns:a16="http://schemas.microsoft.com/office/drawing/2014/main" id="{3489B88D-2F02-FB47-8F71-C26DA6F1E183}"/>
              </a:ext>
            </a:extLst>
          </p:cNvPr>
          <p:cNvSpPr>
            <a:spLocks noGrp="1"/>
          </p:cNvSpPr>
          <p:nvPr>
            <p:ph type="ftr" sz="quarter" idx="11"/>
          </p:nvPr>
        </p:nvSpPr>
        <p:spPr/>
        <p:txBody>
          <a:bodyPr/>
          <a:lstStyle/>
          <a:p>
            <a:endParaRPr lang="ar-US"/>
          </a:p>
        </p:txBody>
      </p:sp>
      <p:sp>
        <p:nvSpPr>
          <p:cNvPr id="5" name="عنصر نائب لرقم الشريحة 4">
            <a:extLst>
              <a:ext uri="{FF2B5EF4-FFF2-40B4-BE49-F238E27FC236}">
                <a16:creationId xmlns:a16="http://schemas.microsoft.com/office/drawing/2014/main" id="{918840B6-90B9-6E4C-A07B-3CD5A6A3529A}"/>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339522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44B7D2C-6D17-DC41-B76B-44C2274F83F2}"/>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3" name="عنصر نائب للتذييل 2">
            <a:extLst>
              <a:ext uri="{FF2B5EF4-FFF2-40B4-BE49-F238E27FC236}">
                <a16:creationId xmlns:a16="http://schemas.microsoft.com/office/drawing/2014/main" id="{5C69811C-2464-1544-9833-FD58327F9745}"/>
              </a:ext>
            </a:extLst>
          </p:cNvPr>
          <p:cNvSpPr>
            <a:spLocks noGrp="1"/>
          </p:cNvSpPr>
          <p:nvPr>
            <p:ph type="ftr" sz="quarter" idx="11"/>
          </p:nvPr>
        </p:nvSpPr>
        <p:spPr/>
        <p:txBody>
          <a:bodyPr/>
          <a:lstStyle/>
          <a:p>
            <a:endParaRPr lang="ar-US"/>
          </a:p>
        </p:txBody>
      </p:sp>
      <p:sp>
        <p:nvSpPr>
          <p:cNvPr id="4" name="عنصر نائب لرقم الشريحة 3">
            <a:extLst>
              <a:ext uri="{FF2B5EF4-FFF2-40B4-BE49-F238E27FC236}">
                <a16:creationId xmlns:a16="http://schemas.microsoft.com/office/drawing/2014/main" id="{21571A4D-AABD-334B-9729-987CA1664BD2}"/>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342252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1BE09D-FE9E-EA4E-ADE3-55D6FBD5389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US"/>
          </a:p>
        </p:txBody>
      </p:sp>
      <p:sp>
        <p:nvSpPr>
          <p:cNvPr id="3" name="عنصر نائب للمحتوى 2">
            <a:extLst>
              <a:ext uri="{FF2B5EF4-FFF2-40B4-BE49-F238E27FC236}">
                <a16:creationId xmlns:a16="http://schemas.microsoft.com/office/drawing/2014/main" id="{69D4C54C-1CF0-B64B-947B-629C2CDB5D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4" name="عنصر نائب للنص 3">
            <a:extLst>
              <a:ext uri="{FF2B5EF4-FFF2-40B4-BE49-F238E27FC236}">
                <a16:creationId xmlns:a16="http://schemas.microsoft.com/office/drawing/2014/main" id="{45E1942A-28BA-864C-8E0A-5609FBED8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D98AD32-E2CE-DF48-9194-E860729F2C36}"/>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6" name="عنصر نائب للتذييل 5">
            <a:extLst>
              <a:ext uri="{FF2B5EF4-FFF2-40B4-BE49-F238E27FC236}">
                <a16:creationId xmlns:a16="http://schemas.microsoft.com/office/drawing/2014/main" id="{D556312D-A7C1-D548-8A12-07D08720735F}"/>
              </a:ext>
            </a:extLst>
          </p:cNvPr>
          <p:cNvSpPr>
            <a:spLocks noGrp="1"/>
          </p:cNvSpPr>
          <p:nvPr>
            <p:ph type="ftr" sz="quarter" idx="11"/>
          </p:nvPr>
        </p:nvSpPr>
        <p:spPr/>
        <p:txBody>
          <a:bodyPr/>
          <a:lstStyle/>
          <a:p>
            <a:endParaRPr lang="ar-US"/>
          </a:p>
        </p:txBody>
      </p:sp>
      <p:sp>
        <p:nvSpPr>
          <p:cNvPr id="7" name="عنصر نائب لرقم الشريحة 6">
            <a:extLst>
              <a:ext uri="{FF2B5EF4-FFF2-40B4-BE49-F238E27FC236}">
                <a16:creationId xmlns:a16="http://schemas.microsoft.com/office/drawing/2014/main" id="{4C032869-15DF-8B41-940A-83154B781BF6}"/>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262475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C0B935-8FA9-0848-9223-73634AB80F8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US"/>
          </a:p>
        </p:txBody>
      </p:sp>
      <p:sp>
        <p:nvSpPr>
          <p:cNvPr id="3" name="عنصر نائب للصورة 2">
            <a:extLst>
              <a:ext uri="{FF2B5EF4-FFF2-40B4-BE49-F238E27FC236}">
                <a16:creationId xmlns:a16="http://schemas.microsoft.com/office/drawing/2014/main" id="{5705F68A-FD96-CD43-B31D-2724305B1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US"/>
          </a:p>
        </p:txBody>
      </p:sp>
      <p:sp>
        <p:nvSpPr>
          <p:cNvPr id="4" name="عنصر نائب للنص 3">
            <a:extLst>
              <a:ext uri="{FF2B5EF4-FFF2-40B4-BE49-F238E27FC236}">
                <a16:creationId xmlns:a16="http://schemas.microsoft.com/office/drawing/2014/main" id="{23D07BAC-45B0-A948-98B1-040245CFD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EA5443B-EF5A-6040-AC47-11CD32AD0572}"/>
              </a:ext>
            </a:extLst>
          </p:cNvPr>
          <p:cNvSpPr>
            <a:spLocks noGrp="1"/>
          </p:cNvSpPr>
          <p:nvPr>
            <p:ph type="dt" sz="half" idx="10"/>
          </p:nvPr>
        </p:nvSpPr>
        <p:spPr/>
        <p:txBody>
          <a:bodyPr/>
          <a:lstStyle/>
          <a:p>
            <a:fld id="{0F07D3AD-061D-BA44-A20A-0DEFA927E07B}" type="datetimeFigureOut">
              <a:rPr lang="ar-US" smtClean="0"/>
              <a:t>01/27/2021</a:t>
            </a:fld>
            <a:endParaRPr lang="ar-US"/>
          </a:p>
        </p:txBody>
      </p:sp>
      <p:sp>
        <p:nvSpPr>
          <p:cNvPr id="6" name="عنصر نائب للتذييل 5">
            <a:extLst>
              <a:ext uri="{FF2B5EF4-FFF2-40B4-BE49-F238E27FC236}">
                <a16:creationId xmlns:a16="http://schemas.microsoft.com/office/drawing/2014/main" id="{C86D2C56-9ECD-6448-B04E-6FFFCA2EFF60}"/>
              </a:ext>
            </a:extLst>
          </p:cNvPr>
          <p:cNvSpPr>
            <a:spLocks noGrp="1"/>
          </p:cNvSpPr>
          <p:nvPr>
            <p:ph type="ftr" sz="quarter" idx="11"/>
          </p:nvPr>
        </p:nvSpPr>
        <p:spPr/>
        <p:txBody>
          <a:bodyPr/>
          <a:lstStyle/>
          <a:p>
            <a:endParaRPr lang="ar-US"/>
          </a:p>
        </p:txBody>
      </p:sp>
      <p:sp>
        <p:nvSpPr>
          <p:cNvPr id="7" name="عنصر نائب لرقم الشريحة 6">
            <a:extLst>
              <a:ext uri="{FF2B5EF4-FFF2-40B4-BE49-F238E27FC236}">
                <a16:creationId xmlns:a16="http://schemas.microsoft.com/office/drawing/2014/main" id="{FECD6603-54DD-F244-BFD8-65442D125FA9}"/>
              </a:ext>
            </a:extLst>
          </p:cNvPr>
          <p:cNvSpPr>
            <a:spLocks noGrp="1"/>
          </p:cNvSpPr>
          <p:nvPr>
            <p:ph type="sldNum" sz="quarter" idx="12"/>
          </p:nvPr>
        </p:nvSpPr>
        <p:spPr/>
        <p:txBody>
          <a:bodyPr/>
          <a:lstStyle/>
          <a:p>
            <a:fld id="{64295EDA-E634-9A4D-AB29-4A297709E655}" type="slidenum">
              <a:rPr lang="ar-US" smtClean="0"/>
              <a:t>‹#›</a:t>
            </a:fld>
            <a:endParaRPr lang="ar-US"/>
          </a:p>
        </p:txBody>
      </p:sp>
    </p:spTree>
    <p:extLst>
      <p:ext uri="{BB962C8B-B14F-4D97-AF65-F5344CB8AC3E}">
        <p14:creationId xmlns:p14="http://schemas.microsoft.com/office/powerpoint/2010/main" val="61117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D34A0E5-3818-E84B-98CE-D42207DBFEC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US"/>
          </a:p>
        </p:txBody>
      </p:sp>
      <p:sp>
        <p:nvSpPr>
          <p:cNvPr id="3" name="عنصر نائب للنص 2">
            <a:extLst>
              <a:ext uri="{FF2B5EF4-FFF2-40B4-BE49-F238E27FC236}">
                <a16:creationId xmlns:a16="http://schemas.microsoft.com/office/drawing/2014/main" id="{D1433C88-ABCD-E84D-AE3F-321855A65F7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US"/>
          </a:p>
        </p:txBody>
      </p:sp>
      <p:sp>
        <p:nvSpPr>
          <p:cNvPr id="4" name="عنصر نائب للتاريخ 3">
            <a:extLst>
              <a:ext uri="{FF2B5EF4-FFF2-40B4-BE49-F238E27FC236}">
                <a16:creationId xmlns:a16="http://schemas.microsoft.com/office/drawing/2014/main" id="{50B7EACF-0F81-7148-9E7F-3FFFA3E0060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07D3AD-061D-BA44-A20A-0DEFA927E07B}" type="datetimeFigureOut">
              <a:rPr lang="ar-US" smtClean="0"/>
              <a:t>01/27/2021</a:t>
            </a:fld>
            <a:endParaRPr lang="ar-US"/>
          </a:p>
        </p:txBody>
      </p:sp>
      <p:sp>
        <p:nvSpPr>
          <p:cNvPr id="5" name="عنصر نائب للتذييل 4">
            <a:extLst>
              <a:ext uri="{FF2B5EF4-FFF2-40B4-BE49-F238E27FC236}">
                <a16:creationId xmlns:a16="http://schemas.microsoft.com/office/drawing/2014/main" id="{B86DEFC1-774A-6346-92D4-921448352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US"/>
          </a:p>
        </p:txBody>
      </p:sp>
      <p:sp>
        <p:nvSpPr>
          <p:cNvPr id="6" name="عنصر نائب لرقم الشريحة 5">
            <a:extLst>
              <a:ext uri="{FF2B5EF4-FFF2-40B4-BE49-F238E27FC236}">
                <a16:creationId xmlns:a16="http://schemas.microsoft.com/office/drawing/2014/main" id="{E0591F96-E91F-4E47-9726-399464635E3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4295EDA-E634-9A4D-AB29-4A297709E655}" type="slidenum">
              <a:rPr lang="ar-US" smtClean="0"/>
              <a:t>‹#›</a:t>
            </a:fld>
            <a:endParaRPr lang="ar-US"/>
          </a:p>
        </p:txBody>
      </p:sp>
    </p:spTree>
    <p:extLst>
      <p:ext uri="{BB962C8B-B14F-4D97-AF65-F5344CB8AC3E}">
        <p14:creationId xmlns:p14="http://schemas.microsoft.com/office/powerpoint/2010/main" val="312195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6710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7">
            <a:extLst>
              <a:ext uri="{FF2B5EF4-FFF2-40B4-BE49-F238E27FC236}">
                <a16:creationId xmlns:a16="http://schemas.microsoft.com/office/drawing/2014/main" id="{2532A8D3-AFA6-413A-BF88-5E25CD94ABA3}"/>
              </a:ext>
            </a:extLst>
          </p:cNvPr>
          <p:cNvSpPr/>
          <p:nvPr/>
        </p:nvSpPr>
        <p:spPr>
          <a:xfrm>
            <a:off x="1759974" y="260556"/>
            <a:ext cx="10107561" cy="11307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r>
              <a:rPr lang="ar-SA" sz="5400" b="1" dirty="0">
                <a:latin typeface="Arial" panose="020B0604020202020204" pitchFamily="34" charset="0"/>
                <a:cs typeface="Arial" panose="020B0604020202020204" pitchFamily="34" charset="0"/>
              </a:rPr>
              <a:t>تقويم :</a:t>
            </a:r>
            <a:endParaRPr lang="en-US" sz="5400" b="1" dirty="0">
              <a:latin typeface="Arial" panose="020B0604020202020204" pitchFamily="34" charset="0"/>
              <a:cs typeface="Arial" panose="020B0604020202020204" pitchFamily="34" charset="0"/>
            </a:endParaRPr>
          </a:p>
        </p:txBody>
      </p:sp>
      <p:sp>
        <p:nvSpPr>
          <p:cNvPr id="6" name="Rectangle 7">
            <a:extLst>
              <a:ext uri="{FF2B5EF4-FFF2-40B4-BE49-F238E27FC236}">
                <a16:creationId xmlns:a16="http://schemas.microsoft.com/office/drawing/2014/main" id="{889C6259-AF18-4759-85D7-3F9EE39ADF88}"/>
              </a:ext>
            </a:extLst>
          </p:cNvPr>
          <p:cNvSpPr/>
          <p:nvPr/>
        </p:nvSpPr>
        <p:spPr>
          <a:xfrm rot="16200000">
            <a:off x="-2316955" y="2926556"/>
            <a:ext cx="6858001"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pic>
        <p:nvPicPr>
          <p:cNvPr id="8" name="صورة 4">
            <a:extLst>
              <a:ext uri="{FF2B5EF4-FFF2-40B4-BE49-F238E27FC236}">
                <a16:creationId xmlns:a16="http://schemas.microsoft.com/office/drawing/2014/main" id="{9A98A772-B3BA-4647-8439-FAB1AF3F2A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9176"/>
          <a:stretch/>
        </p:blipFill>
        <p:spPr>
          <a:xfrm>
            <a:off x="1927123" y="1730477"/>
            <a:ext cx="10107561" cy="4446486"/>
          </a:xfrm>
          <a:prstGeom prst="rect">
            <a:avLst/>
          </a:prstGeom>
        </p:spPr>
      </p:pic>
    </p:spTree>
    <p:extLst>
      <p:ext uri="{BB962C8B-B14F-4D97-AF65-F5344CB8AC3E}">
        <p14:creationId xmlns:p14="http://schemas.microsoft.com/office/powerpoint/2010/main" val="373048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7">
            <a:extLst>
              <a:ext uri="{FF2B5EF4-FFF2-40B4-BE49-F238E27FC236}">
                <a16:creationId xmlns:a16="http://schemas.microsoft.com/office/drawing/2014/main" id="{2532A8D3-AFA6-413A-BF88-5E25CD94ABA3}"/>
              </a:ext>
            </a:extLst>
          </p:cNvPr>
          <p:cNvSpPr/>
          <p:nvPr/>
        </p:nvSpPr>
        <p:spPr>
          <a:xfrm>
            <a:off x="1759974" y="260556"/>
            <a:ext cx="10107561" cy="11307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r>
              <a:rPr lang="ar-SA" sz="5400" b="1" dirty="0">
                <a:latin typeface="Arial" panose="020B0604020202020204" pitchFamily="34" charset="0"/>
                <a:cs typeface="Arial" panose="020B0604020202020204" pitchFamily="34" charset="0"/>
              </a:rPr>
              <a:t>تقويم :</a:t>
            </a:r>
            <a:endParaRPr lang="en-US" sz="5400" b="1" dirty="0">
              <a:latin typeface="Arial" panose="020B0604020202020204" pitchFamily="34" charset="0"/>
              <a:cs typeface="Arial" panose="020B0604020202020204" pitchFamily="34" charset="0"/>
            </a:endParaRPr>
          </a:p>
        </p:txBody>
      </p:sp>
      <p:sp>
        <p:nvSpPr>
          <p:cNvPr id="6" name="Rectangle 7">
            <a:extLst>
              <a:ext uri="{FF2B5EF4-FFF2-40B4-BE49-F238E27FC236}">
                <a16:creationId xmlns:a16="http://schemas.microsoft.com/office/drawing/2014/main" id="{889C6259-AF18-4759-85D7-3F9EE39ADF88}"/>
              </a:ext>
            </a:extLst>
          </p:cNvPr>
          <p:cNvSpPr/>
          <p:nvPr/>
        </p:nvSpPr>
        <p:spPr>
          <a:xfrm rot="16200000">
            <a:off x="-2316955" y="2926556"/>
            <a:ext cx="6858001"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pic>
        <p:nvPicPr>
          <p:cNvPr id="10" name="صورة 4">
            <a:extLst>
              <a:ext uri="{FF2B5EF4-FFF2-40B4-BE49-F238E27FC236}">
                <a16:creationId xmlns:a16="http://schemas.microsoft.com/office/drawing/2014/main" id="{126060DF-0BC1-4435-8F8C-3146F90EAC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975" y="1868129"/>
            <a:ext cx="10107560" cy="4198374"/>
          </a:xfrm>
        </p:spPr>
      </p:pic>
    </p:spTree>
    <p:extLst>
      <p:ext uri="{BB962C8B-B14F-4D97-AF65-F5344CB8AC3E}">
        <p14:creationId xmlns:p14="http://schemas.microsoft.com/office/powerpoint/2010/main" val="53713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AD2323D-7AAD-2445-BAA3-50DC5D3EF7D1}"/>
              </a:ext>
            </a:extLst>
          </p:cNvPr>
          <p:cNvSpPr txBox="1"/>
          <p:nvPr/>
        </p:nvSpPr>
        <p:spPr>
          <a:xfrm>
            <a:off x="4826353" y="4257675"/>
            <a:ext cx="585787" cy="566182"/>
          </a:xfrm>
          <a:prstGeom prst="rect">
            <a:avLst/>
          </a:prstGeom>
          <a:solidFill>
            <a:schemeClr val="bg1"/>
          </a:solidFill>
        </p:spPr>
        <p:txBody>
          <a:bodyPr wrap="square" rtlCol="1">
            <a:spAutoFit/>
          </a:bodyPr>
          <a:lstStyle/>
          <a:p>
            <a:endParaRPr lang="ar-SA" dirty="0"/>
          </a:p>
        </p:txBody>
      </p:sp>
      <p:sp>
        <p:nvSpPr>
          <p:cNvPr id="6" name="مربع نص 5">
            <a:extLst>
              <a:ext uri="{FF2B5EF4-FFF2-40B4-BE49-F238E27FC236}">
                <a16:creationId xmlns:a16="http://schemas.microsoft.com/office/drawing/2014/main" id="{BCB10FEA-71CD-EE46-BEA5-6B3F73318087}"/>
              </a:ext>
            </a:extLst>
          </p:cNvPr>
          <p:cNvSpPr txBox="1"/>
          <p:nvPr/>
        </p:nvSpPr>
        <p:spPr>
          <a:xfrm>
            <a:off x="1745015" y="2524124"/>
            <a:ext cx="2147887" cy="847725"/>
          </a:xfrm>
          <a:prstGeom prst="rect">
            <a:avLst/>
          </a:prstGeom>
          <a:solidFill>
            <a:schemeClr val="bg1"/>
          </a:solidFill>
        </p:spPr>
        <p:txBody>
          <a:bodyPr wrap="square" rtlCol="1">
            <a:spAutoFit/>
          </a:bodyPr>
          <a:lstStyle/>
          <a:p>
            <a:endParaRPr lang="ar-SA" dirty="0"/>
          </a:p>
        </p:txBody>
      </p:sp>
      <p:sp>
        <p:nvSpPr>
          <p:cNvPr id="9" name="شكل بيضاوي 8">
            <a:extLst>
              <a:ext uri="{FF2B5EF4-FFF2-40B4-BE49-F238E27FC236}">
                <a16:creationId xmlns:a16="http://schemas.microsoft.com/office/drawing/2014/main" id="{3EBBE5EC-5F98-1D4A-AB02-909E78487D05}"/>
              </a:ext>
            </a:extLst>
          </p:cNvPr>
          <p:cNvSpPr/>
          <p:nvPr/>
        </p:nvSpPr>
        <p:spPr>
          <a:xfrm>
            <a:off x="9362282" y="0"/>
            <a:ext cx="2829718"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7">
            <a:extLst>
              <a:ext uri="{FF2B5EF4-FFF2-40B4-BE49-F238E27FC236}">
                <a16:creationId xmlns:a16="http://schemas.microsoft.com/office/drawing/2014/main" id="{62A2EA3C-F432-B74F-9B55-66F4EE78BFF7}"/>
              </a:ext>
            </a:extLst>
          </p:cNvPr>
          <p:cNvSpPr/>
          <p:nvPr/>
        </p:nvSpPr>
        <p:spPr>
          <a:xfrm rot="16200000">
            <a:off x="-3261386" y="3335142"/>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pic>
        <p:nvPicPr>
          <p:cNvPr id="12" name="صورة 4">
            <a:extLst>
              <a:ext uri="{FF2B5EF4-FFF2-40B4-BE49-F238E27FC236}">
                <a16:creationId xmlns:a16="http://schemas.microsoft.com/office/drawing/2014/main" id="{F00C6251-FDAE-42E8-9D07-3CDC08E51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613" y="993058"/>
            <a:ext cx="5899355" cy="5230761"/>
          </a:xfrm>
          <a:prstGeom prst="rect">
            <a:avLst/>
          </a:prstGeom>
        </p:spPr>
      </p:pic>
      <p:sp>
        <p:nvSpPr>
          <p:cNvPr id="5" name="مربع نص 4">
            <a:extLst>
              <a:ext uri="{FF2B5EF4-FFF2-40B4-BE49-F238E27FC236}">
                <a16:creationId xmlns:a16="http://schemas.microsoft.com/office/drawing/2014/main" id="{5D044DB0-87D7-8745-9D44-022C6CCB2160}"/>
              </a:ext>
            </a:extLst>
          </p:cNvPr>
          <p:cNvSpPr txBox="1"/>
          <p:nvPr/>
        </p:nvSpPr>
        <p:spPr>
          <a:xfrm>
            <a:off x="3755923" y="897511"/>
            <a:ext cx="7207045"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المحركات الكهربائية </a:t>
            </a:r>
          </a:p>
        </p:txBody>
      </p:sp>
      <p:sp>
        <p:nvSpPr>
          <p:cNvPr id="15" name="مستطيل 14">
            <a:extLst>
              <a:ext uri="{FF2B5EF4-FFF2-40B4-BE49-F238E27FC236}">
                <a16:creationId xmlns:a16="http://schemas.microsoft.com/office/drawing/2014/main" id="{36C2E4C2-D773-457A-BE97-FC77DED92261}"/>
              </a:ext>
            </a:extLst>
          </p:cNvPr>
          <p:cNvSpPr/>
          <p:nvPr/>
        </p:nvSpPr>
        <p:spPr>
          <a:xfrm>
            <a:off x="6621687" y="2829718"/>
            <a:ext cx="4155454" cy="38998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dirty="0">
                <a:solidFill>
                  <a:schemeClr val="tx1"/>
                </a:solidFill>
              </a:rPr>
              <a:t>الحلقة السلكية في الجلفانومتر لاتدور اكثر من </a:t>
            </a:r>
            <a:r>
              <a:rPr lang="en-US" sz="2600" dirty="0">
                <a:solidFill>
                  <a:schemeClr val="tx1"/>
                </a:solidFill>
              </a:rPr>
              <a:t>180 </a:t>
            </a:r>
            <a:r>
              <a:rPr lang="ar-SA" sz="2600" dirty="0">
                <a:solidFill>
                  <a:schemeClr val="tx1"/>
                </a:solidFill>
              </a:rPr>
              <a:t>لذا لاتستطيع الاستمرار في الدوران</a:t>
            </a:r>
          </a:p>
          <a:p>
            <a:pPr algn="ctr"/>
            <a:r>
              <a:rPr lang="ar-SA" sz="2600" dirty="0">
                <a:solidFill>
                  <a:srgbClr val="C00000"/>
                </a:solidFill>
              </a:rPr>
              <a:t> فكيف يمكننا السماح للحلقة بمواصلة دورانها؟</a:t>
            </a:r>
            <a:r>
              <a:rPr lang="ar-SA" sz="2600" dirty="0">
                <a:solidFill>
                  <a:schemeClr val="tx1"/>
                </a:solidFill>
              </a:rPr>
              <a:t> </a:t>
            </a:r>
          </a:p>
          <a:p>
            <a:pPr algn="ctr"/>
            <a:r>
              <a:rPr lang="ar-SA" sz="2600" dirty="0">
                <a:solidFill>
                  <a:schemeClr val="tx1"/>
                </a:solidFill>
              </a:rPr>
              <a:t>عن طريق عكس اتجاه التيار في الحلقه</a:t>
            </a:r>
            <a:endParaRPr lang="ar-US" sz="2600" dirty="0">
              <a:solidFill>
                <a:schemeClr val="tx1"/>
              </a:solidFill>
            </a:endParaRPr>
          </a:p>
        </p:txBody>
      </p:sp>
    </p:spTree>
    <p:extLst>
      <p:ext uri="{BB962C8B-B14F-4D97-AF65-F5344CB8AC3E}">
        <p14:creationId xmlns:p14="http://schemas.microsoft.com/office/powerpoint/2010/main" val="355325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3BA51147-C68E-E441-8A59-395579E95B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143" r="-1" b="-1"/>
          <a:stretch/>
        </p:blipFill>
        <p:spPr>
          <a:xfrm>
            <a:off x="2084438" y="343719"/>
            <a:ext cx="6111521" cy="3707171"/>
          </a:xfrm>
          <a:prstGeom prst="rect">
            <a:avLst/>
          </a:prstGeom>
        </p:spPr>
      </p:pic>
      <p:sp>
        <p:nvSpPr>
          <p:cNvPr id="2" name="مستطيل 1">
            <a:extLst>
              <a:ext uri="{FF2B5EF4-FFF2-40B4-BE49-F238E27FC236}">
                <a16:creationId xmlns:a16="http://schemas.microsoft.com/office/drawing/2014/main" id="{B200C41A-9906-B647-A603-AB040274428C}"/>
              </a:ext>
            </a:extLst>
          </p:cNvPr>
          <p:cNvSpPr/>
          <p:nvPr/>
        </p:nvSpPr>
        <p:spPr>
          <a:xfrm>
            <a:off x="7660939" y="578934"/>
            <a:ext cx="3624146" cy="31072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400" dirty="0">
                <a:solidFill>
                  <a:srgbClr val="C00000"/>
                </a:solidFill>
              </a:rPr>
              <a:t>المحرك الكهربائي </a:t>
            </a:r>
          </a:p>
          <a:p>
            <a:pPr algn="ctr"/>
            <a:r>
              <a:rPr lang="ar-SA" sz="3400" dirty="0">
                <a:solidFill>
                  <a:schemeClr val="bg1"/>
                </a:solidFill>
              </a:rPr>
              <a:t>جهاز يستخدم لتحويل الطاقة الكهربائية الى طاقة حركية دورانية</a:t>
            </a:r>
          </a:p>
          <a:p>
            <a:pPr algn="ctr"/>
            <a:endParaRPr lang="ar-SA" sz="3400" dirty="0">
              <a:solidFill>
                <a:schemeClr val="bg1"/>
              </a:solidFill>
            </a:endParaRPr>
          </a:p>
          <a:p>
            <a:pPr algn="ctr"/>
            <a:endParaRPr lang="ar-US" sz="3400" dirty="0">
              <a:solidFill>
                <a:schemeClr val="bg1"/>
              </a:solidFill>
            </a:endParaRPr>
          </a:p>
        </p:txBody>
      </p:sp>
      <p:sp>
        <p:nvSpPr>
          <p:cNvPr id="3" name="مستطيل 2">
            <a:extLst>
              <a:ext uri="{FF2B5EF4-FFF2-40B4-BE49-F238E27FC236}">
                <a16:creationId xmlns:a16="http://schemas.microsoft.com/office/drawing/2014/main" id="{1B670516-7EB3-544C-84B4-2B83CC2E5DC8}"/>
              </a:ext>
            </a:extLst>
          </p:cNvPr>
          <p:cNvSpPr/>
          <p:nvPr/>
        </p:nvSpPr>
        <p:spPr>
          <a:xfrm>
            <a:off x="7485049" y="3943402"/>
            <a:ext cx="3975926" cy="2078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rgbClr val="C00000"/>
                </a:solidFill>
              </a:rPr>
              <a:t>تركيبه</a:t>
            </a:r>
            <a:r>
              <a:rPr lang="ar-SA" sz="3000" dirty="0">
                <a:solidFill>
                  <a:schemeClr val="bg1"/>
                </a:solidFill>
              </a:rPr>
              <a:t> :</a:t>
            </a:r>
          </a:p>
          <a:p>
            <a:pPr algn="ctr"/>
            <a:r>
              <a:rPr lang="ar-SA" sz="3000" dirty="0">
                <a:solidFill>
                  <a:schemeClr val="bg1"/>
                </a:solidFill>
              </a:rPr>
              <a:t>ينكون من فرشاتين وحلقة سلكية مقسومة الى نصفين (عاكس التيار) </a:t>
            </a:r>
          </a:p>
        </p:txBody>
      </p:sp>
      <p:sp>
        <p:nvSpPr>
          <p:cNvPr id="5" name="Rectangle 7">
            <a:extLst>
              <a:ext uri="{FF2B5EF4-FFF2-40B4-BE49-F238E27FC236}">
                <a16:creationId xmlns:a16="http://schemas.microsoft.com/office/drawing/2014/main" id="{5C5F3039-28AC-4A83-9D94-51796CC735F3}"/>
              </a:ext>
            </a:extLst>
          </p:cNvPr>
          <p:cNvSpPr/>
          <p:nvPr/>
        </p:nvSpPr>
        <p:spPr>
          <a:xfrm rot="16200000">
            <a:off x="-3330211" y="1914526"/>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sp>
        <p:nvSpPr>
          <p:cNvPr id="6" name="مستطيل 5">
            <a:extLst>
              <a:ext uri="{FF2B5EF4-FFF2-40B4-BE49-F238E27FC236}">
                <a16:creationId xmlns:a16="http://schemas.microsoft.com/office/drawing/2014/main" id="{993D0D56-61BB-4BBB-8498-358DFFB66DCB}"/>
              </a:ext>
            </a:extLst>
          </p:cNvPr>
          <p:cNvSpPr/>
          <p:nvPr/>
        </p:nvSpPr>
        <p:spPr>
          <a:xfrm>
            <a:off x="2916649" y="4216810"/>
            <a:ext cx="3975926" cy="2078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bg1"/>
                </a:solidFill>
              </a:rPr>
              <a:t>المحرك الكهربائي يتكون من لفات عديدة تثبت على محور دوران تسمى </a:t>
            </a:r>
            <a:r>
              <a:rPr lang="ar-SA" sz="3000" dirty="0">
                <a:solidFill>
                  <a:srgbClr val="C00000"/>
                </a:solidFill>
              </a:rPr>
              <a:t>الملف ذو القلب الحديدي </a:t>
            </a:r>
          </a:p>
        </p:txBody>
      </p:sp>
    </p:spTree>
    <p:extLst>
      <p:ext uri="{BB962C8B-B14F-4D97-AF65-F5344CB8AC3E}">
        <p14:creationId xmlns:p14="http://schemas.microsoft.com/office/powerpoint/2010/main" val="24812519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D05D2D-FDD1-8942-8328-1AB0DED9CD7A}"/>
              </a:ext>
            </a:extLst>
          </p:cNvPr>
          <p:cNvSpPr>
            <a:spLocks noGrp="1"/>
          </p:cNvSpPr>
          <p:nvPr>
            <p:ph type="title"/>
          </p:nvPr>
        </p:nvSpPr>
        <p:spPr/>
        <p:txBody>
          <a:bodyPr/>
          <a:lstStyle/>
          <a:p>
            <a:endParaRPr lang="ar-US" dirty="0"/>
          </a:p>
        </p:txBody>
      </p:sp>
      <p:pic>
        <p:nvPicPr>
          <p:cNvPr id="3" name="محرك التيار">
            <a:hlinkClick r:id="" action="ppaction://media"/>
            <a:extLst>
              <a:ext uri="{FF2B5EF4-FFF2-40B4-BE49-F238E27FC236}">
                <a16:creationId xmlns:a16="http://schemas.microsoft.com/office/drawing/2014/main" id="{D593D2F6-D43A-4E1D-80D1-1612F03EDFC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2400" y="172720"/>
            <a:ext cx="11826239" cy="6167120"/>
          </a:xfrm>
        </p:spPr>
      </p:pic>
    </p:spTree>
    <p:extLst>
      <p:ext uri="{BB962C8B-B14F-4D97-AF65-F5344CB8AC3E}">
        <p14:creationId xmlns:p14="http://schemas.microsoft.com/office/powerpoint/2010/main" val="9340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277100" y="4292600"/>
            <a:ext cx="863600" cy="749300"/>
          </a:xfrm>
          <a:prstGeom prst="rect">
            <a:avLst/>
          </a:prstGeom>
          <a:solidFill>
            <a:schemeClr val="bg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مربع نص 5"/>
          <p:cNvSpPr txBox="1"/>
          <p:nvPr/>
        </p:nvSpPr>
        <p:spPr>
          <a:xfrm>
            <a:off x="10198100" y="3314700"/>
            <a:ext cx="800100" cy="1130300"/>
          </a:xfrm>
          <a:prstGeom prst="rect">
            <a:avLst/>
          </a:prstGeom>
          <a:solidFill>
            <a:schemeClr val="bg1"/>
          </a:solid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مستطيل 4">
            <a:extLst>
              <a:ext uri="{FF2B5EF4-FFF2-40B4-BE49-F238E27FC236}">
                <a16:creationId xmlns:a16="http://schemas.microsoft.com/office/drawing/2014/main" id="{1CC4E730-64DF-415B-BFEB-9A887FADFDCF}"/>
              </a:ext>
            </a:extLst>
          </p:cNvPr>
          <p:cNvSpPr/>
          <p:nvPr/>
        </p:nvSpPr>
        <p:spPr>
          <a:xfrm>
            <a:off x="5245900" y="3813175"/>
            <a:ext cx="5040162"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742950" marR="0" lvl="0" indent="-742950" algn="r" defTabSz="914400" rtl="1" eaLnBrk="1" fontAlgn="auto" latinLnBrk="0" hangingPunct="1">
              <a:lnSpc>
                <a:spcPct val="100000"/>
              </a:lnSpc>
              <a:spcBef>
                <a:spcPts val="0"/>
              </a:spcBef>
              <a:spcAft>
                <a:spcPts val="0"/>
              </a:spcAft>
              <a:buClrTx/>
              <a:buSzTx/>
              <a:buFont typeface="+mj-lt"/>
              <a:buAutoNum type="alphaUcPeriod"/>
              <a:tabLst/>
              <a:defRPr/>
            </a:pPr>
            <a:r>
              <a:rPr kumimoji="0" lang="ar-SA" sz="4000" b="1" i="0" u="none" strike="noStrike" kern="1200" cap="none" spc="0" normalizeH="0" baseline="0" noProof="0" dirty="0">
                <a:ln/>
                <a:solidFill>
                  <a:srgbClr val="7030A0"/>
                </a:solidFill>
                <a:effectLst/>
                <a:uLnTx/>
                <a:uFillTx/>
                <a:latin typeface="Calibri" panose="020F0502020204030204"/>
                <a:ea typeface="+mn-ea"/>
                <a:cs typeface="Arial" panose="020B0604020202020204" pitchFamily="34" charset="0"/>
              </a:rPr>
              <a:t>المحرك الكهربائي </a:t>
            </a:r>
          </a:p>
          <a:p>
            <a:pPr marL="742950" marR="0" lvl="0" indent="-742950" algn="r" defTabSz="914400" rtl="1" eaLnBrk="1" fontAlgn="auto" latinLnBrk="0" hangingPunct="1">
              <a:lnSpc>
                <a:spcPct val="100000"/>
              </a:lnSpc>
              <a:spcBef>
                <a:spcPts val="0"/>
              </a:spcBef>
              <a:spcAft>
                <a:spcPts val="0"/>
              </a:spcAft>
              <a:buClrTx/>
              <a:buSzTx/>
              <a:buFont typeface="+mj-lt"/>
              <a:buAutoNum type="alphaUcPeriod"/>
              <a:tabLst/>
              <a:defRPr/>
            </a:pPr>
            <a:r>
              <a:rPr lang="ar-SA" sz="4000" b="1" dirty="0" err="1">
                <a:ln/>
                <a:solidFill>
                  <a:srgbClr val="7030A0"/>
                </a:solidFill>
                <a:latin typeface="Calibri" panose="020F0502020204030204"/>
                <a:cs typeface="Arial" panose="020B0604020202020204" pitchFamily="34" charset="0"/>
              </a:rPr>
              <a:t>الجلفانو</a:t>
            </a:r>
            <a:r>
              <a:rPr lang="ar-SA" sz="4000" b="1" dirty="0">
                <a:ln/>
                <a:solidFill>
                  <a:srgbClr val="7030A0"/>
                </a:solidFill>
                <a:latin typeface="Calibri" panose="020F0502020204030204"/>
                <a:cs typeface="Arial" panose="020B0604020202020204" pitchFamily="34" charset="0"/>
              </a:rPr>
              <a:t> ميتر </a:t>
            </a:r>
          </a:p>
          <a:p>
            <a:pPr marL="742950" marR="0" lvl="0" indent="-742950" algn="r" defTabSz="914400" rtl="1" eaLnBrk="1" fontAlgn="auto" latinLnBrk="0" hangingPunct="1">
              <a:lnSpc>
                <a:spcPct val="100000"/>
              </a:lnSpc>
              <a:spcBef>
                <a:spcPts val="0"/>
              </a:spcBef>
              <a:spcAft>
                <a:spcPts val="0"/>
              </a:spcAft>
              <a:buClrTx/>
              <a:buSzTx/>
              <a:buFont typeface="+mj-lt"/>
              <a:buAutoNum type="alphaUcPeriod"/>
              <a:tabLst/>
              <a:defRPr/>
            </a:pPr>
            <a:r>
              <a:rPr kumimoji="0" lang="ar-SA" sz="4000" b="1" i="0" u="none" strike="noStrike" kern="1200" cap="none" spc="0" normalizeH="0" baseline="0" noProof="0" dirty="0">
                <a:ln/>
                <a:solidFill>
                  <a:srgbClr val="7030A0"/>
                </a:solidFill>
                <a:effectLst/>
                <a:uLnTx/>
                <a:uFillTx/>
                <a:latin typeface="Calibri" panose="020F0502020204030204"/>
                <a:ea typeface="+mn-ea"/>
                <a:cs typeface="Arial" panose="020B0604020202020204" pitchFamily="34" charset="0"/>
              </a:rPr>
              <a:t>الملف ذو القلب الحديدي </a:t>
            </a:r>
          </a:p>
        </p:txBody>
      </p:sp>
      <p:sp>
        <p:nvSpPr>
          <p:cNvPr id="9" name="Rectangle 7">
            <a:extLst>
              <a:ext uri="{FF2B5EF4-FFF2-40B4-BE49-F238E27FC236}">
                <a16:creationId xmlns:a16="http://schemas.microsoft.com/office/drawing/2014/main" id="{D4A64DCE-A764-B94D-A8BE-6E3088002878}"/>
              </a:ext>
            </a:extLst>
          </p:cNvPr>
          <p:cNvSpPr/>
          <p:nvPr/>
        </p:nvSpPr>
        <p:spPr>
          <a:xfrm>
            <a:off x="1629162" y="655638"/>
            <a:ext cx="8933675"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marR="0" lvl="2"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تقويم :</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شكل بيضاوي 13">
            <a:extLst>
              <a:ext uri="{FF2B5EF4-FFF2-40B4-BE49-F238E27FC236}">
                <a16:creationId xmlns:a16="http://schemas.microsoft.com/office/drawing/2014/main" id="{344CB632-67F6-4410-8031-620A468AA83A}"/>
              </a:ext>
            </a:extLst>
          </p:cNvPr>
          <p:cNvSpPr/>
          <p:nvPr/>
        </p:nvSpPr>
        <p:spPr>
          <a:xfrm>
            <a:off x="9189562" y="-46011"/>
            <a:ext cx="2829718"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a:extLst>
              <a:ext uri="{FF2B5EF4-FFF2-40B4-BE49-F238E27FC236}">
                <a16:creationId xmlns:a16="http://schemas.microsoft.com/office/drawing/2014/main" id="{6A939843-C2EE-416A-8D5C-A875CEBAF5EA}"/>
              </a:ext>
            </a:extLst>
          </p:cNvPr>
          <p:cNvSpPr/>
          <p:nvPr/>
        </p:nvSpPr>
        <p:spPr>
          <a:xfrm>
            <a:off x="-130466" y="2917606"/>
            <a:ext cx="10689740"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solidFill>
                  <a:srgbClr val="D092A7"/>
                </a:solidFill>
                <a:effectLst/>
                <a:uLnTx/>
                <a:uFillTx/>
                <a:latin typeface="Calibri" panose="020F0502020204030204"/>
                <a:ea typeface="+mn-ea"/>
                <a:cs typeface="Arial" panose="020B0604020202020204" pitchFamily="34" charset="0"/>
              </a:rPr>
              <a:t>لفات عديدة تثبت على محور دوران تسمى ..................</a:t>
            </a:r>
          </a:p>
        </p:txBody>
      </p:sp>
    </p:spTree>
    <p:extLst>
      <p:ext uri="{BB962C8B-B14F-4D97-AF65-F5344CB8AC3E}">
        <p14:creationId xmlns:p14="http://schemas.microsoft.com/office/powerpoint/2010/main" val="360649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49A3F256-B9F0-D44E-AA9A-927CBA0EACC8}"/>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2120" r="-1" b="-1"/>
          <a:stretch/>
        </p:blipFill>
        <p:spPr>
          <a:xfrm>
            <a:off x="1452879" y="897511"/>
            <a:ext cx="5975027" cy="5960489"/>
          </a:xfrm>
          <a:prstGeom prst="rect">
            <a:avLst/>
          </a:prstGeom>
        </p:spPr>
      </p:pic>
      <p:sp>
        <p:nvSpPr>
          <p:cNvPr id="9" name="شكل بيضاوي 8">
            <a:extLst>
              <a:ext uri="{FF2B5EF4-FFF2-40B4-BE49-F238E27FC236}">
                <a16:creationId xmlns:a16="http://schemas.microsoft.com/office/drawing/2014/main" id="{3EBBE5EC-5F98-1D4A-AB02-909E78487D05}"/>
              </a:ext>
            </a:extLst>
          </p:cNvPr>
          <p:cNvSpPr/>
          <p:nvPr/>
        </p:nvSpPr>
        <p:spPr>
          <a:xfrm>
            <a:off x="9362282" y="0"/>
            <a:ext cx="2829718"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5D044DB0-87D7-8745-9D44-022C6CCB2160}"/>
              </a:ext>
            </a:extLst>
          </p:cNvPr>
          <p:cNvSpPr txBox="1"/>
          <p:nvPr/>
        </p:nvSpPr>
        <p:spPr>
          <a:xfrm>
            <a:off x="3755923" y="897511"/>
            <a:ext cx="7207045"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القوة المؤثرة في جسيم مشحون :</a:t>
            </a:r>
          </a:p>
        </p:txBody>
      </p:sp>
      <p:sp>
        <p:nvSpPr>
          <p:cNvPr id="10" name="Rectangle 7">
            <a:extLst>
              <a:ext uri="{FF2B5EF4-FFF2-40B4-BE49-F238E27FC236}">
                <a16:creationId xmlns:a16="http://schemas.microsoft.com/office/drawing/2014/main" id="{62A2EA3C-F432-B74F-9B55-66F4EE78BFF7}"/>
              </a:ext>
            </a:extLst>
          </p:cNvPr>
          <p:cNvSpPr/>
          <p:nvPr/>
        </p:nvSpPr>
        <p:spPr>
          <a:xfrm rot="16200000">
            <a:off x="-3261386" y="3335142"/>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sp>
        <p:nvSpPr>
          <p:cNvPr id="11" name="مستطيل 10">
            <a:extLst>
              <a:ext uri="{FF2B5EF4-FFF2-40B4-BE49-F238E27FC236}">
                <a16:creationId xmlns:a16="http://schemas.microsoft.com/office/drawing/2014/main" id="{D7DE4805-6F66-483F-9639-C21814CD532F}"/>
              </a:ext>
            </a:extLst>
          </p:cNvPr>
          <p:cNvSpPr/>
          <p:nvPr/>
        </p:nvSpPr>
        <p:spPr>
          <a:xfrm>
            <a:off x="7133515" y="3113690"/>
            <a:ext cx="4196599" cy="26645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في أنبوب اشعة المهبط المستخدم في شاشات الحاسوب والتلفاز القديمة </a:t>
            </a:r>
            <a:endParaRPr lang="ar-US" sz="3200" dirty="0">
              <a:solidFill>
                <a:schemeClr val="tx1"/>
              </a:solidFill>
            </a:endParaRPr>
          </a:p>
        </p:txBody>
      </p:sp>
      <p:sp>
        <p:nvSpPr>
          <p:cNvPr id="14" name="مربع نص 13">
            <a:extLst>
              <a:ext uri="{FF2B5EF4-FFF2-40B4-BE49-F238E27FC236}">
                <a16:creationId xmlns:a16="http://schemas.microsoft.com/office/drawing/2014/main" id="{4D0E8D27-26C5-400D-B57B-1B7369B0CFFD}"/>
              </a:ext>
            </a:extLst>
          </p:cNvPr>
          <p:cNvSpPr txBox="1"/>
          <p:nvPr/>
        </p:nvSpPr>
        <p:spPr>
          <a:xfrm>
            <a:off x="8288594" y="1827814"/>
            <a:ext cx="3226204"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اين توجد ؟</a:t>
            </a:r>
          </a:p>
        </p:txBody>
      </p:sp>
    </p:spTree>
    <p:extLst>
      <p:ext uri="{BB962C8B-B14F-4D97-AF65-F5344CB8AC3E}">
        <p14:creationId xmlns:p14="http://schemas.microsoft.com/office/powerpoint/2010/main" val="257158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F97792D-04C4-F648-A975-436E21E0004E}"/>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84480" y="233681"/>
            <a:ext cx="6033959" cy="5506719"/>
          </a:xfrm>
          <a:prstGeom prst="rect">
            <a:avLst/>
          </a:prstGeom>
        </p:spPr>
      </p:pic>
      <p:sp>
        <p:nvSpPr>
          <p:cNvPr id="3" name="مستطيل 2">
            <a:extLst>
              <a:ext uri="{FF2B5EF4-FFF2-40B4-BE49-F238E27FC236}">
                <a16:creationId xmlns:a16="http://schemas.microsoft.com/office/drawing/2014/main" id="{C1F71792-72C9-40DE-839D-382615F9BF7C}"/>
              </a:ext>
            </a:extLst>
          </p:cNvPr>
          <p:cNvSpPr/>
          <p:nvPr/>
        </p:nvSpPr>
        <p:spPr>
          <a:xfrm>
            <a:off x="6318439" y="1798320"/>
            <a:ext cx="5589081" cy="49587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900" dirty="0">
                <a:solidFill>
                  <a:schemeClr val="tx1"/>
                </a:solidFill>
              </a:rPr>
              <a:t>١/ تعمل المجالات الكهربائية على انتزاع الالكترونات من الذرات في القطب السالب</a:t>
            </a:r>
          </a:p>
          <a:p>
            <a:pPr algn="ctr"/>
            <a:r>
              <a:rPr lang="ar-SA" sz="2900" dirty="0">
                <a:solidFill>
                  <a:schemeClr val="tx1"/>
                </a:solidFill>
              </a:rPr>
              <a:t>٢/ تعمل مجالات كهربائية أخرى على تجميع الالكترونات وتسريعها وتركيزها في حزمة ضيقة</a:t>
            </a:r>
          </a:p>
          <a:p>
            <a:pPr algn="ctr"/>
            <a:r>
              <a:rPr lang="ar-SA" sz="2900" dirty="0">
                <a:solidFill>
                  <a:schemeClr val="tx1"/>
                </a:solidFill>
              </a:rPr>
              <a:t>٣</a:t>
            </a:r>
            <a:r>
              <a:rPr lang="ar-SA" sz="2900">
                <a:solidFill>
                  <a:schemeClr val="tx1"/>
                </a:solidFill>
              </a:rPr>
              <a:t>/ تعمل </a:t>
            </a:r>
            <a:r>
              <a:rPr lang="ar-SA" sz="2900" dirty="0">
                <a:solidFill>
                  <a:schemeClr val="tx1"/>
                </a:solidFill>
              </a:rPr>
              <a:t>مجالات مغناطيسية على التحكم في حركة الحزمة نحو الامام والخلف على الشاشة</a:t>
            </a:r>
          </a:p>
          <a:p>
            <a:pPr algn="ctr"/>
            <a:r>
              <a:rPr lang="ar-SA" sz="2900" dirty="0">
                <a:solidFill>
                  <a:schemeClr val="tx1"/>
                </a:solidFill>
              </a:rPr>
              <a:t>٤/ تطلى الشاشة بطبقة فسفورية عندما تصطدم بها الالكترونات تنتج الصوره</a:t>
            </a:r>
            <a:endParaRPr lang="ar-US" sz="2900" dirty="0">
              <a:solidFill>
                <a:schemeClr val="tx1"/>
              </a:solidFill>
            </a:endParaRPr>
          </a:p>
        </p:txBody>
      </p:sp>
      <p:sp>
        <p:nvSpPr>
          <p:cNvPr id="4" name="Rectangle 7">
            <a:extLst>
              <a:ext uri="{FF2B5EF4-FFF2-40B4-BE49-F238E27FC236}">
                <a16:creationId xmlns:a16="http://schemas.microsoft.com/office/drawing/2014/main" id="{491F2F17-560F-4D68-B6A7-B93EAA06415C}"/>
              </a:ext>
            </a:extLst>
          </p:cNvPr>
          <p:cNvSpPr/>
          <p:nvPr/>
        </p:nvSpPr>
        <p:spPr>
          <a:xfrm>
            <a:off x="0" y="151764"/>
            <a:ext cx="12192000" cy="8947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marR="0" lvl="2"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مبدأ عمله:</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930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6CD569-21D5-EE41-9733-0F4F55C93315}"/>
              </a:ext>
            </a:extLst>
          </p:cNvPr>
          <p:cNvSpPr>
            <a:spLocks noGrp="1"/>
          </p:cNvSpPr>
          <p:nvPr>
            <p:ph type="title"/>
          </p:nvPr>
        </p:nvSpPr>
        <p:spPr/>
        <p:txBody>
          <a:bodyPr/>
          <a:lstStyle/>
          <a:p>
            <a:endParaRPr lang="ar-US"/>
          </a:p>
        </p:txBody>
      </p:sp>
      <p:pic>
        <p:nvPicPr>
          <p:cNvPr id="4" name="صورة 4">
            <a:extLst>
              <a:ext uri="{FF2B5EF4-FFF2-40B4-BE49-F238E27FC236}">
                <a16:creationId xmlns:a16="http://schemas.microsoft.com/office/drawing/2014/main" id="{EC498122-23CA-944F-AC55-6F2A0A1A4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6341" y="0"/>
            <a:ext cx="7328830" cy="6859752"/>
          </a:xfrm>
        </p:spPr>
      </p:pic>
      <p:pic>
        <p:nvPicPr>
          <p:cNvPr id="5" name="صورة 5">
            <a:extLst>
              <a:ext uri="{FF2B5EF4-FFF2-40B4-BE49-F238E27FC236}">
                <a16:creationId xmlns:a16="http://schemas.microsoft.com/office/drawing/2014/main" id="{E72D4EAD-3335-8F4B-B84E-FAD76DAE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5234878" cy="5167312"/>
          </a:xfrm>
          <a:prstGeom prst="rect">
            <a:avLst/>
          </a:prstGeom>
        </p:spPr>
      </p:pic>
    </p:spTree>
    <p:extLst>
      <p:ext uri="{BB962C8B-B14F-4D97-AF65-F5344CB8AC3E}">
        <p14:creationId xmlns:p14="http://schemas.microsoft.com/office/powerpoint/2010/main" val="373197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596EEBB-CD72-476E-ACA7-FD4E3BE77F00}"/>
              </a:ext>
            </a:extLst>
          </p:cNvPr>
          <p:cNvSpPr/>
          <p:nvPr/>
        </p:nvSpPr>
        <p:spPr>
          <a:xfrm>
            <a:off x="0" y="2495550"/>
            <a:ext cx="12192000" cy="2286000"/>
          </a:xfrm>
          <a:prstGeom prst="rect">
            <a:avLst/>
          </a:pr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ectangle 33">
            <a:extLst>
              <a:ext uri="{FF2B5EF4-FFF2-40B4-BE49-F238E27FC236}">
                <a16:creationId xmlns:a16="http://schemas.microsoft.com/office/drawing/2014/main" id="{4D3DA9DA-4045-4249-B193-573D8DFA52E3}"/>
              </a:ext>
            </a:extLst>
          </p:cNvPr>
          <p:cNvSpPr/>
          <p:nvPr/>
        </p:nvSpPr>
        <p:spPr>
          <a:xfrm>
            <a:off x="4366071" y="306239"/>
            <a:ext cx="7134572" cy="61436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accent6">
                  <a:lumMod val="40000"/>
                  <a:lumOff val="60000"/>
                </a:schemeClr>
              </a:solidFill>
            </a:endParaRPr>
          </a:p>
        </p:txBody>
      </p:sp>
      <p:sp>
        <p:nvSpPr>
          <p:cNvPr id="7" name="مستطيل 6"/>
          <p:cNvSpPr/>
          <p:nvPr/>
        </p:nvSpPr>
        <p:spPr>
          <a:xfrm>
            <a:off x="4656385" y="2526546"/>
            <a:ext cx="6553944" cy="2369880"/>
          </a:xfrm>
          <a:prstGeom prst="rect">
            <a:avLst/>
          </a:prstGeom>
          <a:solidFill>
            <a:schemeClr val="accent5">
              <a:lumMod val="20000"/>
              <a:lumOff val="80000"/>
            </a:schemeClr>
          </a:solidFill>
        </p:spPr>
        <p:txBody>
          <a:bodyPr wrap="square" lIns="91440" tIns="45720" rIns="91440" bIns="45720">
            <a:spAutoFit/>
          </a:bodyPr>
          <a:lstStyle/>
          <a:p>
            <a:pPr marL="685800" indent="-685800" algn="ctr">
              <a:buFont typeface="Arial" panose="020B0604020202020204" pitchFamily="34" charset="0"/>
              <a:buChar char="•"/>
            </a:pPr>
            <a:r>
              <a:rPr lang="ar-SA" sz="3200" b="1" dirty="0" err="1">
                <a:ln w="9525">
                  <a:no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الجلفانو</a:t>
            </a:r>
            <a:r>
              <a:rPr lang="ar-SA" sz="3200" b="1" dirty="0">
                <a:ln w="9525">
                  <a:no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 مترات </a:t>
            </a:r>
          </a:p>
          <a:p>
            <a:pPr marL="685800" indent="-685800" algn="ctr">
              <a:buFont typeface="Arial" panose="020B0604020202020204" pitchFamily="34" charset="0"/>
              <a:buChar char="•"/>
            </a:pPr>
            <a:r>
              <a:rPr lang="ar-SA" sz="3200" b="1" dirty="0">
                <a:ln w="9525">
                  <a:no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المحركات الكهربائية </a:t>
            </a:r>
          </a:p>
          <a:p>
            <a:pPr marL="685800" indent="-685800" algn="ctr">
              <a:buFont typeface="Arial" panose="020B0604020202020204" pitchFamily="34" charset="0"/>
              <a:buChar char="•"/>
            </a:pPr>
            <a:r>
              <a:rPr lang="ar-SA" sz="2800" b="1" dirty="0">
                <a:ln w="9525">
                  <a:no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القوة المؤثرة في جسم مشحون </a:t>
            </a:r>
          </a:p>
          <a:p>
            <a:pPr marL="685800" indent="-685800" algn="ctr">
              <a:buFont typeface="Arial" panose="020B0604020202020204" pitchFamily="34" charset="0"/>
              <a:buChar char="•"/>
            </a:pPr>
            <a:r>
              <a:rPr lang="ar-SA" sz="2800" b="1" dirty="0">
                <a:ln w="9525">
                  <a:noFill/>
                  <a:prstDash val="solid"/>
                </a:ln>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تخزين المعلومات عن طريق الوسائط المغناطيسية </a:t>
            </a:r>
          </a:p>
        </p:txBody>
      </p:sp>
      <p:sp>
        <p:nvSpPr>
          <p:cNvPr id="2" name="مربع نص 1">
            <a:extLst>
              <a:ext uri="{FF2B5EF4-FFF2-40B4-BE49-F238E27FC236}">
                <a16:creationId xmlns:a16="http://schemas.microsoft.com/office/drawing/2014/main" id="{28FFB2B6-8058-458C-B2CB-5C63F90947C2}"/>
              </a:ext>
            </a:extLst>
          </p:cNvPr>
          <p:cNvSpPr txBox="1"/>
          <p:nvPr/>
        </p:nvSpPr>
        <p:spPr>
          <a:xfrm rot="10800000" flipH="1" flipV="1">
            <a:off x="4727848" y="1469976"/>
            <a:ext cx="6192688" cy="830997"/>
          </a:xfrm>
          <a:prstGeom prst="rect">
            <a:avLst/>
          </a:prstGeom>
          <a:noFill/>
        </p:spPr>
        <p:txBody>
          <a:bodyPr wrap="square" rtlCol="1">
            <a:spAutoFit/>
          </a:bodyPr>
          <a:lstStyle/>
          <a:p>
            <a:pPr algn="ctr"/>
            <a:r>
              <a:rPr lang="ar-SA" sz="2400" b="1" u="sng" dirty="0">
                <a:solidFill>
                  <a:schemeClr val="accent2">
                    <a:lumMod val="75000"/>
                  </a:schemeClr>
                </a:solidFill>
                <a:effectLst>
                  <a:outerShdw blurRad="38100" dist="38100" dir="2700000" algn="tl">
                    <a:srgbClr val="000000">
                      <a:alpha val="43137"/>
                    </a:srgbClr>
                  </a:outerShdw>
                </a:effectLst>
                <a:latin typeface="Dubai Medium" panose="020B0603030403030204" pitchFamily="34" charset="-78"/>
                <a:cs typeface="Dubai Medium" panose="020B0603030403030204" pitchFamily="34" charset="-78"/>
              </a:rPr>
              <a:t>التطبيقات العملية على القوة المغناطيسية في سلك يمر فيه تيار موضوع في مجال مغناطيسي </a:t>
            </a:r>
          </a:p>
        </p:txBody>
      </p:sp>
      <p:pic>
        <p:nvPicPr>
          <p:cNvPr id="4" name="صورة 3">
            <a:extLst>
              <a:ext uri="{FF2B5EF4-FFF2-40B4-BE49-F238E27FC236}">
                <a16:creationId xmlns:a16="http://schemas.microsoft.com/office/drawing/2014/main" id="{6A9DB4FA-DE74-47A5-A41B-87D6D9722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55" y="1018027"/>
            <a:ext cx="3587302" cy="2276475"/>
          </a:xfrm>
          <a:prstGeom prst="rect">
            <a:avLst/>
          </a:prstGeom>
        </p:spPr>
      </p:pic>
    </p:spTree>
    <p:extLst>
      <p:ext uri="{BB962C8B-B14F-4D97-AF65-F5344CB8AC3E}">
        <p14:creationId xmlns:p14="http://schemas.microsoft.com/office/powerpoint/2010/main" val="978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AD2323D-7AAD-2445-BAA3-50DC5D3EF7D1}"/>
              </a:ext>
            </a:extLst>
          </p:cNvPr>
          <p:cNvSpPr txBox="1"/>
          <p:nvPr/>
        </p:nvSpPr>
        <p:spPr>
          <a:xfrm>
            <a:off x="4826353" y="4257675"/>
            <a:ext cx="585787" cy="566182"/>
          </a:xfrm>
          <a:prstGeom prst="rect">
            <a:avLst/>
          </a:prstGeom>
          <a:solidFill>
            <a:schemeClr val="bg1"/>
          </a:solidFill>
        </p:spPr>
        <p:txBody>
          <a:bodyPr wrap="square" rtlCol="1">
            <a:spAutoFit/>
          </a:bodyPr>
          <a:lstStyle/>
          <a:p>
            <a:endParaRPr lang="ar-SA" dirty="0"/>
          </a:p>
        </p:txBody>
      </p:sp>
      <p:sp>
        <p:nvSpPr>
          <p:cNvPr id="6" name="مربع نص 5">
            <a:extLst>
              <a:ext uri="{FF2B5EF4-FFF2-40B4-BE49-F238E27FC236}">
                <a16:creationId xmlns:a16="http://schemas.microsoft.com/office/drawing/2014/main" id="{BCB10FEA-71CD-EE46-BEA5-6B3F73318087}"/>
              </a:ext>
            </a:extLst>
          </p:cNvPr>
          <p:cNvSpPr txBox="1"/>
          <p:nvPr/>
        </p:nvSpPr>
        <p:spPr>
          <a:xfrm>
            <a:off x="1745015" y="2524124"/>
            <a:ext cx="2147887" cy="847725"/>
          </a:xfrm>
          <a:prstGeom prst="rect">
            <a:avLst/>
          </a:prstGeom>
          <a:solidFill>
            <a:schemeClr val="bg1"/>
          </a:solidFill>
        </p:spPr>
        <p:txBody>
          <a:bodyPr wrap="square" rtlCol="1">
            <a:spAutoFit/>
          </a:bodyPr>
          <a:lstStyle/>
          <a:p>
            <a:endParaRPr lang="ar-SA" dirty="0"/>
          </a:p>
        </p:txBody>
      </p:sp>
      <p:sp>
        <p:nvSpPr>
          <p:cNvPr id="7" name="مربع نص 6">
            <a:extLst>
              <a:ext uri="{FF2B5EF4-FFF2-40B4-BE49-F238E27FC236}">
                <a16:creationId xmlns:a16="http://schemas.microsoft.com/office/drawing/2014/main" id="{C19E4D40-C4C6-A344-AEEE-DA19D2DB4475}"/>
              </a:ext>
            </a:extLst>
          </p:cNvPr>
          <p:cNvSpPr txBox="1"/>
          <p:nvPr/>
        </p:nvSpPr>
        <p:spPr>
          <a:xfrm>
            <a:off x="9176542" y="1988973"/>
            <a:ext cx="2147887" cy="847725"/>
          </a:xfrm>
          <a:prstGeom prst="rect">
            <a:avLst/>
          </a:prstGeom>
          <a:solidFill>
            <a:schemeClr val="bg1"/>
          </a:solidFill>
        </p:spPr>
        <p:txBody>
          <a:bodyPr wrap="square" rtlCol="1">
            <a:spAutoFit/>
          </a:bodyPr>
          <a:lstStyle/>
          <a:p>
            <a:endParaRPr lang="ar-SA" dirty="0"/>
          </a:p>
        </p:txBody>
      </p:sp>
      <p:sp>
        <p:nvSpPr>
          <p:cNvPr id="9" name="شكل بيضاوي 8">
            <a:extLst>
              <a:ext uri="{FF2B5EF4-FFF2-40B4-BE49-F238E27FC236}">
                <a16:creationId xmlns:a16="http://schemas.microsoft.com/office/drawing/2014/main" id="{3EBBE5EC-5F98-1D4A-AB02-909E78487D05}"/>
              </a:ext>
            </a:extLst>
          </p:cNvPr>
          <p:cNvSpPr/>
          <p:nvPr/>
        </p:nvSpPr>
        <p:spPr>
          <a:xfrm>
            <a:off x="9362282" y="0"/>
            <a:ext cx="2829718"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5D044DB0-87D7-8745-9D44-022C6CCB2160}"/>
              </a:ext>
            </a:extLst>
          </p:cNvPr>
          <p:cNvSpPr txBox="1"/>
          <p:nvPr/>
        </p:nvSpPr>
        <p:spPr>
          <a:xfrm>
            <a:off x="6400800" y="897511"/>
            <a:ext cx="4562168"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المفردات :</a:t>
            </a:r>
          </a:p>
        </p:txBody>
      </p:sp>
      <p:sp>
        <p:nvSpPr>
          <p:cNvPr id="10" name="Rectangle 7">
            <a:extLst>
              <a:ext uri="{FF2B5EF4-FFF2-40B4-BE49-F238E27FC236}">
                <a16:creationId xmlns:a16="http://schemas.microsoft.com/office/drawing/2014/main" id="{62A2EA3C-F432-B74F-9B55-66F4EE78BFF7}"/>
              </a:ext>
            </a:extLst>
          </p:cNvPr>
          <p:cNvSpPr/>
          <p:nvPr/>
        </p:nvSpPr>
        <p:spPr>
          <a:xfrm rot="16200000">
            <a:off x="-3261386" y="3335142"/>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sp>
        <p:nvSpPr>
          <p:cNvPr id="12" name="Rectangle 33">
            <a:extLst>
              <a:ext uri="{FF2B5EF4-FFF2-40B4-BE49-F238E27FC236}">
                <a16:creationId xmlns:a16="http://schemas.microsoft.com/office/drawing/2014/main" id="{31030764-B331-478A-B5E6-89935616B970}"/>
              </a:ext>
            </a:extLst>
          </p:cNvPr>
          <p:cNvSpPr/>
          <p:nvPr/>
        </p:nvSpPr>
        <p:spPr>
          <a:xfrm>
            <a:off x="3599155" y="2784770"/>
            <a:ext cx="6360923" cy="33302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SA" sz="4400" dirty="0" err="1">
                <a:solidFill>
                  <a:schemeClr val="tx2"/>
                </a:solidFill>
              </a:rPr>
              <a:t>الجلفانومتر</a:t>
            </a:r>
            <a:endParaRPr lang="ar-SA" sz="4400" dirty="0">
              <a:solidFill>
                <a:schemeClr val="tx2"/>
              </a:solidFill>
            </a:endParaRPr>
          </a:p>
          <a:p>
            <a:pPr algn="ctr"/>
            <a:r>
              <a:rPr lang="ar-SA" sz="4400" dirty="0">
                <a:solidFill>
                  <a:schemeClr val="tx2"/>
                </a:solidFill>
              </a:rPr>
              <a:t>المحرك الكهربائي</a:t>
            </a:r>
          </a:p>
          <a:p>
            <a:pPr algn="ctr"/>
            <a:r>
              <a:rPr lang="ar-SA" sz="4400" dirty="0">
                <a:solidFill>
                  <a:schemeClr val="tx2"/>
                </a:solidFill>
              </a:rPr>
              <a:t>الملف ذو القلب الحديدي</a:t>
            </a:r>
            <a:endParaRPr lang="ar-US" sz="4400" dirty="0">
              <a:solidFill>
                <a:schemeClr val="tx2"/>
              </a:solidFill>
            </a:endParaRPr>
          </a:p>
        </p:txBody>
      </p:sp>
    </p:spTree>
    <p:extLst>
      <p:ext uri="{BB962C8B-B14F-4D97-AF65-F5344CB8AC3E}">
        <p14:creationId xmlns:p14="http://schemas.microsoft.com/office/powerpoint/2010/main" val="1203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AD2323D-7AAD-2445-BAA3-50DC5D3EF7D1}"/>
              </a:ext>
            </a:extLst>
          </p:cNvPr>
          <p:cNvSpPr txBox="1"/>
          <p:nvPr/>
        </p:nvSpPr>
        <p:spPr>
          <a:xfrm>
            <a:off x="4826353" y="4257675"/>
            <a:ext cx="585787" cy="566182"/>
          </a:xfrm>
          <a:prstGeom prst="rect">
            <a:avLst/>
          </a:prstGeom>
          <a:solidFill>
            <a:schemeClr val="bg1"/>
          </a:solidFill>
        </p:spPr>
        <p:txBody>
          <a:bodyPr wrap="square" rtlCol="1">
            <a:spAutoFit/>
          </a:bodyPr>
          <a:lstStyle/>
          <a:p>
            <a:endParaRPr lang="ar-SA" dirty="0"/>
          </a:p>
        </p:txBody>
      </p:sp>
      <p:sp>
        <p:nvSpPr>
          <p:cNvPr id="6" name="مربع نص 5">
            <a:extLst>
              <a:ext uri="{FF2B5EF4-FFF2-40B4-BE49-F238E27FC236}">
                <a16:creationId xmlns:a16="http://schemas.microsoft.com/office/drawing/2014/main" id="{BCB10FEA-71CD-EE46-BEA5-6B3F73318087}"/>
              </a:ext>
            </a:extLst>
          </p:cNvPr>
          <p:cNvSpPr txBox="1"/>
          <p:nvPr/>
        </p:nvSpPr>
        <p:spPr>
          <a:xfrm>
            <a:off x="1745015" y="2524124"/>
            <a:ext cx="2147887" cy="847725"/>
          </a:xfrm>
          <a:prstGeom prst="rect">
            <a:avLst/>
          </a:prstGeom>
          <a:solidFill>
            <a:schemeClr val="bg1"/>
          </a:solidFill>
        </p:spPr>
        <p:txBody>
          <a:bodyPr wrap="square" rtlCol="1">
            <a:spAutoFit/>
          </a:bodyPr>
          <a:lstStyle/>
          <a:p>
            <a:endParaRPr lang="ar-SA" dirty="0"/>
          </a:p>
        </p:txBody>
      </p:sp>
      <p:sp>
        <p:nvSpPr>
          <p:cNvPr id="9" name="شكل بيضاوي 8">
            <a:extLst>
              <a:ext uri="{FF2B5EF4-FFF2-40B4-BE49-F238E27FC236}">
                <a16:creationId xmlns:a16="http://schemas.microsoft.com/office/drawing/2014/main" id="{3EBBE5EC-5F98-1D4A-AB02-909E78487D05}"/>
              </a:ext>
            </a:extLst>
          </p:cNvPr>
          <p:cNvSpPr/>
          <p:nvPr/>
        </p:nvSpPr>
        <p:spPr>
          <a:xfrm>
            <a:off x="9362282" y="0"/>
            <a:ext cx="2829718"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5D044DB0-87D7-8745-9D44-022C6CCB2160}"/>
              </a:ext>
            </a:extLst>
          </p:cNvPr>
          <p:cNvSpPr txBox="1"/>
          <p:nvPr/>
        </p:nvSpPr>
        <p:spPr>
          <a:xfrm>
            <a:off x="3755923" y="897511"/>
            <a:ext cx="7207045" cy="646331"/>
          </a:xfrm>
          <a:prstGeom prst="rect">
            <a:avLst/>
          </a:prstGeom>
          <a:solidFill>
            <a:schemeClr val="accent1">
              <a:lumMod val="40000"/>
              <a:lumOff val="60000"/>
            </a:schemeClr>
          </a:solidFill>
        </p:spPr>
        <p:txBody>
          <a:bodyPr wrap="square" rtlCol="1">
            <a:spAutoFit/>
          </a:bodyPr>
          <a:lstStyle/>
          <a:p>
            <a:pPr algn="ctr"/>
            <a:r>
              <a:rPr lang="ar-SA" sz="3600" b="1" dirty="0" err="1">
                <a:solidFill>
                  <a:schemeClr val="bg1"/>
                </a:solidFill>
                <a:highlight>
                  <a:srgbClr val="C0C0C0"/>
                </a:highlight>
              </a:rPr>
              <a:t>الجلفانومترات</a:t>
            </a:r>
            <a:r>
              <a:rPr lang="ar-SA" sz="3600" b="1" dirty="0">
                <a:solidFill>
                  <a:schemeClr val="bg1"/>
                </a:solidFill>
                <a:highlight>
                  <a:srgbClr val="C0C0C0"/>
                </a:highlight>
              </a:rPr>
              <a:t> </a:t>
            </a:r>
            <a:r>
              <a:rPr lang="en-US" sz="3600" b="1" dirty="0">
                <a:solidFill>
                  <a:schemeClr val="bg1"/>
                </a:solidFill>
                <a:highlight>
                  <a:srgbClr val="C0C0C0"/>
                </a:highlight>
              </a:rPr>
              <a:t>Galvanometers</a:t>
            </a:r>
            <a:r>
              <a:rPr lang="ar-SA" sz="3600" b="1" dirty="0">
                <a:solidFill>
                  <a:schemeClr val="bg1"/>
                </a:solidFill>
                <a:highlight>
                  <a:srgbClr val="C0C0C0"/>
                </a:highlight>
              </a:rPr>
              <a:t>:</a:t>
            </a:r>
          </a:p>
        </p:txBody>
      </p:sp>
      <p:sp>
        <p:nvSpPr>
          <p:cNvPr id="10" name="Rectangle 7">
            <a:extLst>
              <a:ext uri="{FF2B5EF4-FFF2-40B4-BE49-F238E27FC236}">
                <a16:creationId xmlns:a16="http://schemas.microsoft.com/office/drawing/2014/main" id="{62A2EA3C-F432-B74F-9B55-66F4EE78BFF7}"/>
              </a:ext>
            </a:extLst>
          </p:cNvPr>
          <p:cNvSpPr/>
          <p:nvPr/>
        </p:nvSpPr>
        <p:spPr>
          <a:xfrm rot="16200000">
            <a:off x="-3261386" y="3335142"/>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sp>
        <p:nvSpPr>
          <p:cNvPr id="11" name="مستطيل 10">
            <a:extLst>
              <a:ext uri="{FF2B5EF4-FFF2-40B4-BE49-F238E27FC236}">
                <a16:creationId xmlns:a16="http://schemas.microsoft.com/office/drawing/2014/main" id="{D7DE4805-6F66-483F-9639-C21814CD532F}"/>
              </a:ext>
            </a:extLst>
          </p:cNvPr>
          <p:cNvSpPr/>
          <p:nvPr/>
        </p:nvSpPr>
        <p:spPr>
          <a:xfrm>
            <a:off x="7133515" y="3113690"/>
            <a:ext cx="4196599" cy="26645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rPr>
              <a:t>جهاز يستخدم لقياس التيارات الكهربائية الصغيرة جدا ويمكن تحويله الى اميتر او فولتميتر</a:t>
            </a:r>
            <a:endParaRPr lang="ar-US" sz="3200" dirty="0">
              <a:solidFill>
                <a:schemeClr val="tx1"/>
              </a:solidFill>
            </a:endParaRPr>
          </a:p>
        </p:txBody>
      </p:sp>
      <p:pic>
        <p:nvPicPr>
          <p:cNvPr id="13" name="صورة 6">
            <a:extLst>
              <a:ext uri="{FF2B5EF4-FFF2-40B4-BE49-F238E27FC236}">
                <a16:creationId xmlns:a16="http://schemas.microsoft.com/office/drawing/2014/main" id="{610F5CEA-3D1F-45C0-9BE5-83AF39D32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124" y="1828800"/>
            <a:ext cx="5024282" cy="4591665"/>
          </a:xfrm>
          <a:prstGeom prst="rect">
            <a:avLst/>
          </a:prstGeom>
        </p:spPr>
      </p:pic>
      <p:sp>
        <p:nvSpPr>
          <p:cNvPr id="14" name="مربع نص 13">
            <a:extLst>
              <a:ext uri="{FF2B5EF4-FFF2-40B4-BE49-F238E27FC236}">
                <a16:creationId xmlns:a16="http://schemas.microsoft.com/office/drawing/2014/main" id="{4D0E8D27-26C5-400D-B57B-1B7369B0CFFD}"/>
              </a:ext>
            </a:extLst>
          </p:cNvPr>
          <p:cNvSpPr txBox="1"/>
          <p:nvPr/>
        </p:nvSpPr>
        <p:spPr>
          <a:xfrm>
            <a:off x="8288594" y="1827814"/>
            <a:ext cx="3226204"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التعريف :</a:t>
            </a:r>
          </a:p>
        </p:txBody>
      </p:sp>
    </p:spTree>
    <p:extLst>
      <p:ext uri="{BB962C8B-B14F-4D97-AF65-F5344CB8AC3E}">
        <p14:creationId xmlns:p14="http://schemas.microsoft.com/office/powerpoint/2010/main" val="275420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7">
            <a:extLst>
              <a:ext uri="{FF2B5EF4-FFF2-40B4-BE49-F238E27FC236}">
                <a16:creationId xmlns:a16="http://schemas.microsoft.com/office/drawing/2014/main" id="{D5D59F44-6B55-5541-8653-832D7E196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452" y="0"/>
            <a:ext cx="8894558" cy="6858000"/>
          </a:xfrm>
        </p:spPr>
      </p:pic>
      <p:sp>
        <p:nvSpPr>
          <p:cNvPr id="5" name="شكل بيضاوي 4">
            <a:extLst>
              <a:ext uri="{FF2B5EF4-FFF2-40B4-BE49-F238E27FC236}">
                <a16:creationId xmlns:a16="http://schemas.microsoft.com/office/drawing/2014/main" id="{85B8FC11-3BE1-4693-8FFE-18FF1D6EFB28}"/>
              </a:ext>
            </a:extLst>
          </p:cNvPr>
          <p:cNvSpPr/>
          <p:nvPr/>
        </p:nvSpPr>
        <p:spPr>
          <a:xfrm>
            <a:off x="9216683" y="-121201"/>
            <a:ext cx="2911625"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a:extLst>
              <a:ext uri="{FF2B5EF4-FFF2-40B4-BE49-F238E27FC236}">
                <a16:creationId xmlns:a16="http://schemas.microsoft.com/office/drawing/2014/main" id="{71EEF3E8-E83C-4C19-B7B1-0FBCC5459056}"/>
              </a:ext>
            </a:extLst>
          </p:cNvPr>
          <p:cNvSpPr txBox="1"/>
          <p:nvPr/>
        </p:nvSpPr>
        <p:spPr>
          <a:xfrm>
            <a:off x="1858297" y="212635"/>
            <a:ext cx="8691716" cy="646331"/>
          </a:xfrm>
          <a:prstGeom prst="rect">
            <a:avLst/>
          </a:prstGeom>
          <a:solidFill>
            <a:schemeClr val="accent1">
              <a:lumMod val="40000"/>
              <a:lumOff val="60000"/>
            </a:schemeClr>
          </a:solidFill>
        </p:spPr>
        <p:txBody>
          <a:bodyPr wrap="square" rtlCol="1">
            <a:spAutoFit/>
          </a:bodyPr>
          <a:lstStyle/>
          <a:p>
            <a:pPr algn="ctr"/>
            <a:r>
              <a:rPr lang="ar-SA" sz="3600" b="1" dirty="0" err="1">
                <a:solidFill>
                  <a:schemeClr val="bg1"/>
                </a:solidFill>
                <a:highlight>
                  <a:srgbClr val="C0C0C0"/>
                </a:highlight>
              </a:rPr>
              <a:t>الجلفانومترات</a:t>
            </a:r>
            <a:r>
              <a:rPr lang="ar-SA" sz="3600" b="1" dirty="0">
                <a:solidFill>
                  <a:schemeClr val="bg1"/>
                </a:solidFill>
                <a:highlight>
                  <a:srgbClr val="C0C0C0"/>
                </a:highlight>
              </a:rPr>
              <a:t> </a:t>
            </a:r>
            <a:r>
              <a:rPr lang="en-US" sz="3600" b="1" dirty="0">
                <a:solidFill>
                  <a:schemeClr val="bg1"/>
                </a:solidFill>
                <a:highlight>
                  <a:srgbClr val="C0C0C0"/>
                </a:highlight>
              </a:rPr>
              <a:t>Galvanometers</a:t>
            </a:r>
            <a:r>
              <a:rPr lang="ar-SA" sz="3600" b="1" dirty="0">
                <a:solidFill>
                  <a:schemeClr val="bg1"/>
                </a:solidFill>
                <a:highlight>
                  <a:srgbClr val="C0C0C0"/>
                </a:highlight>
              </a:rPr>
              <a:t>:</a:t>
            </a:r>
          </a:p>
        </p:txBody>
      </p:sp>
      <p:sp>
        <p:nvSpPr>
          <p:cNvPr id="10" name="مربع نص 9">
            <a:extLst>
              <a:ext uri="{FF2B5EF4-FFF2-40B4-BE49-F238E27FC236}">
                <a16:creationId xmlns:a16="http://schemas.microsoft.com/office/drawing/2014/main" id="{7FBF1CBE-7389-5B48-B218-7F33D9FFF68D}"/>
              </a:ext>
            </a:extLst>
          </p:cNvPr>
          <p:cNvSpPr txBox="1"/>
          <p:nvPr/>
        </p:nvSpPr>
        <p:spPr>
          <a:xfrm>
            <a:off x="7434745" y="2319963"/>
            <a:ext cx="3671229" cy="3908762"/>
          </a:xfrm>
          <a:prstGeom prst="rect">
            <a:avLst/>
          </a:prstGeom>
          <a:solidFill>
            <a:schemeClr val="accent1">
              <a:lumMod val="20000"/>
              <a:lumOff val="80000"/>
            </a:schemeClr>
          </a:solidFill>
          <a:ln>
            <a:noFill/>
          </a:ln>
        </p:spPr>
        <p:txBody>
          <a:bodyPr wrap="square" rtlCol="1">
            <a:spAutoFit/>
          </a:bodyPr>
          <a:lstStyle/>
          <a:p>
            <a:pPr algn="r"/>
            <a:r>
              <a:rPr lang="ar-SA" sz="3000" dirty="0"/>
              <a:t>يتكون من حلقة سلكية يسري فيها تيار في مجال مغناطيسي يدخل التيار من احد طرفيها ويخرج من الاخر ويتأثر احد جانبيها بقوة لاعلى والآخر بقوة لاسفل لذا ستعمل محصلة العزوم على تدوير الحلقة</a:t>
            </a:r>
            <a:endParaRPr lang="ar-US" sz="3000" dirty="0"/>
          </a:p>
        </p:txBody>
      </p:sp>
      <p:sp>
        <p:nvSpPr>
          <p:cNvPr id="8" name="مربع نص 7">
            <a:extLst>
              <a:ext uri="{FF2B5EF4-FFF2-40B4-BE49-F238E27FC236}">
                <a16:creationId xmlns:a16="http://schemas.microsoft.com/office/drawing/2014/main" id="{D11EC2DC-F9C9-4A5B-A4D3-DD00022333A9}"/>
              </a:ext>
            </a:extLst>
          </p:cNvPr>
          <p:cNvSpPr txBox="1"/>
          <p:nvPr/>
        </p:nvSpPr>
        <p:spPr>
          <a:xfrm>
            <a:off x="7909454" y="1367522"/>
            <a:ext cx="3143723"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التركيب :</a:t>
            </a:r>
          </a:p>
        </p:txBody>
      </p:sp>
      <p:sp>
        <p:nvSpPr>
          <p:cNvPr id="9" name="Rectangle 7">
            <a:extLst>
              <a:ext uri="{FF2B5EF4-FFF2-40B4-BE49-F238E27FC236}">
                <a16:creationId xmlns:a16="http://schemas.microsoft.com/office/drawing/2014/main" id="{0263B38C-1846-4526-94BA-E44DD641C71F}"/>
              </a:ext>
            </a:extLst>
          </p:cNvPr>
          <p:cNvSpPr/>
          <p:nvPr/>
        </p:nvSpPr>
        <p:spPr>
          <a:xfrm rot="16200000">
            <a:off x="-3396174" y="3840727"/>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71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0263B38C-1846-4526-94BA-E44DD641C71F}"/>
              </a:ext>
            </a:extLst>
          </p:cNvPr>
          <p:cNvSpPr/>
          <p:nvPr/>
        </p:nvSpPr>
        <p:spPr>
          <a:xfrm rot="16200000">
            <a:off x="-3396174" y="3840727"/>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pic>
        <p:nvPicPr>
          <p:cNvPr id="11" name="صورة 4">
            <a:extLst>
              <a:ext uri="{FF2B5EF4-FFF2-40B4-BE49-F238E27FC236}">
                <a16:creationId xmlns:a16="http://schemas.microsoft.com/office/drawing/2014/main" id="{C7832759-6B5B-4FC0-909C-46F864BB1E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299" y="212637"/>
            <a:ext cx="6283253" cy="4193501"/>
          </a:xfrm>
        </p:spPr>
      </p:pic>
      <p:sp>
        <p:nvSpPr>
          <p:cNvPr id="6" name="مربع نص 5">
            <a:extLst>
              <a:ext uri="{FF2B5EF4-FFF2-40B4-BE49-F238E27FC236}">
                <a16:creationId xmlns:a16="http://schemas.microsoft.com/office/drawing/2014/main" id="{71EEF3E8-E83C-4C19-B7B1-0FBCC5459056}"/>
              </a:ext>
            </a:extLst>
          </p:cNvPr>
          <p:cNvSpPr txBox="1"/>
          <p:nvPr/>
        </p:nvSpPr>
        <p:spPr>
          <a:xfrm>
            <a:off x="1858297" y="212635"/>
            <a:ext cx="8691716" cy="646331"/>
          </a:xfrm>
          <a:prstGeom prst="rect">
            <a:avLst/>
          </a:prstGeom>
          <a:solidFill>
            <a:schemeClr val="accent1">
              <a:lumMod val="40000"/>
              <a:lumOff val="60000"/>
            </a:schemeClr>
          </a:solidFill>
        </p:spPr>
        <p:txBody>
          <a:bodyPr wrap="square" rtlCol="1">
            <a:spAutoFit/>
          </a:bodyPr>
          <a:lstStyle/>
          <a:p>
            <a:pPr algn="ctr"/>
            <a:r>
              <a:rPr lang="ar-SA" sz="3600" b="1" dirty="0" err="1">
                <a:solidFill>
                  <a:schemeClr val="bg1"/>
                </a:solidFill>
                <a:highlight>
                  <a:srgbClr val="C0C0C0"/>
                </a:highlight>
              </a:rPr>
              <a:t>الجلفانومترات</a:t>
            </a:r>
            <a:r>
              <a:rPr lang="ar-SA" sz="3600" b="1" dirty="0">
                <a:solidFill>
                  <a:schemeClr val="bg1"/>
                </a:solidFill>
                <a:highlight>
                  <a:srgbClr val="C0C0C0"/>
                </a:highlight>
              </a:rPr>
              <a:t> </a:t>
            </a:r>
            <a:r>
              <a:rPr lang="en-US" sz="3600" b="1" dirty="0">
                <a:solidFill>
                  <a:schemeClr val="bg1"/>
                </a:solidFill>
                <a:highlight>
                  <a:srgbClr val="C0C0C0"/>
                </a:highlight>
              </a:rPr>
              <a:t>Galvanometers</a:t>
            </a:r>
            <a:r>
              <a:rPr lang="ar-SA" sz="3600" b="1" dirty="0">
                <a:solidFill>
                  <a:schemeClr val="bg1"/>
                </a:solidFill>
                <a:highlight>
                  <a:srgbClr val="C0C0C0"/>
                </a:highlight>
              </a:rPr>
              <a:t>:</a:t>
            </a:r>
          </a:p>
        </p:txBody>
      </p:sp>
      <p:sp>
        <p:nvSpPr>
          <p:cNvPr id="5" name="شكل بيضاوي 4">
            <a:extLst>
              <a:ext uri="{FF2B5EF4-FFF2-40B4-BE49-F238E27FC236}">
                <a16:creationId xmlns:a16="http://schemas.microsoft.com/office/drawing/2014/main" id="{85B8FC11-3BE1-4693-8FFE-18FF1D6EFB28}"/>
              </a:ext>
            </a:extLst>
          </p:cNvPr>
          <p:cNvSpPr/>
          <p:nvPr/>
        </p:nvSpPr>
        <p:spPr>
          <a:xfrm>
            <a:off x="9216683" y="-121201"/>
            <a:ext cx="2911625"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extLst>
              <a:ext uri="{FF2B5EF4-FFF2-40B4-BE49-F238E27FC236}">
                <a16:creationId xmlns:a16="http://schemas.microsoft.com/office/drawing/2014/main" id="{D11EC2DC-F9C9-4A5B-A4D3-DD00022333A9}"/>
              </a:ext>
            </a:extLst>
          </p:cNvPr>
          <p:cNvSpPr txBox="1"/>
          <p:nvPr/>
        </p:nvSpPr>
        <p:spPr>
          <a:xfrm>
            <a:off x="7909454" y="1367522"/>
            <a:ext cx="3143723"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مبدأ عمله :</a:t>
            </a:r>
          </a:p>
        </p:txBody>
      </p:sp>
      <p:pic>
        <p:nvPicPr>
          <p:cNvPr id="12" name="صورة 5">
            <a:extLst>
              <a:ext uri="{FF2B5EF4-FFF2-40B4-BE49-F238E27FC236}">
                <a16:creationId xmlns:a16="http://schemas.microsoft.com/office/drawing/2014/main" id="{C721506C-E827-4E10-8ADB-2099266EE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503" y="3429000"/>
            <a:ext cx="8268929" cy="3532239"/>
          </a:xfrm>
          <a:prstGeom prst="rect">
            <a:avLst/>
          </a:prstGeom>
        </p:spPr>
      </p:pic>
    </p:spTree>
    <p:extLst>
      <p:ext uri="{BB962C8B-B14F-4D97-AF65-F5344CB8AC3E}">
        <p14:creationId xmlns:p14="http://schemas.microsoft.com/office/powerpoint/2010/main" val="263553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F7D9FF-E1FD-4935-86C0-027C6C8C9D18}"/>
              </a:ext>
            </a:extLst>
          </p:cNvPr>
          <p:cNvSpPr>
            <a:spLocks noGrp="1"/>
          </p:cNvSpPr>
          <p:nvPr>
            <p:ph type="title"/>
          </p:nvPr>
        </p:nvSpPr>
        <p:spPr/>
        <p:txBody>
          <a:bodyPr/>
          <a:lstStyle/>
          <a:p>
            <a:endParaRPr lang="ar-SA"/>
          </a:p>
        </p:txBody>
      </p:sp>
      <p:pic>
        <p:nvPicPr>
          <p:cNvPr id="4" name="الجلفانوميتر">
            <a:hlinkClick r:id="" action="ppaction://media"/>
            <a:extLst>
              <a:ext uri="{FF2B5EF4-FFF2-40B4-BE49-F238E27FC236}">
                <a16:creationId xmlns:a16="http://schemas.microsoft.com/office/drawing/2014/main" id="{62D39167-A608-43AF-9487-CA27544AA2F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1600" y="91440"/>
            <a:ext cx="12009119" cy="6401435"/>
          </a:xfrm>
        </p:spPr>
      </p:pic>
    </p:spTree>
    <p:extLst>
      <p:ext uri="{BB962C8B-B14F-4D97-AF65-F5344CB8AC3E}">
        <p14:creationId xmlns:p14="http://schemas.microsoft.com/office/powerpoint/2010/main" val="17499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AD2323D-7AAD-2445-BAA3-50DC5D3EF7D1}"/>
              </a:ext>
            </a:extLst>
          </p:cNvPr>
          <p:cNvSpPr txBox="1"/>
          <p:nvPr/>
        </p:nvSpPr>
        <p:spPr>
          <a:xfrm>
            <a:off x="4826353" y="4257675"/>
            <a:ext cx="585787" cy="566182"/>
          </a:xfrm>
          <a:prstGeom prst="rect">
            <a:avLst/>
          </a:prstGeom>
          <a:solidFill>
            <a:schemeClr val="bg1"/>
          </a:solidFill>
        </p:spPr>
        <p:txBody>
          <a:bodyPr wrap="square" rtlCol="1">
            <a:spAutoFit/>
          </a:bodyPr>
          <a:lstStyle/>
          <a:p>
            <a:endParaRPr lang="ar-SA" dirty="0"/>
          </a:p>
        </p:txBody>
      </p:sp>
      <p:sp>
        <p:nvSpPr>
          <p:cNvPr id="6" name="مربع نص 5">
            <a:extLst>
              <a:ext uri="{FF2B5EF4-FFF2-40B4-BE49-F238E27FC236}">
                <a16:creationId xmlns:a16="http://schemas.microsoft.com/office/drawing/2014/main" id="{BCB10FEA-71CD-EE46-BEA5-6B3F73318087}"/>
              </a:ext>
            </a:extLst>
          </p:cNvPr>
          <p:cNvSpPr txBox="1"/>
          <p:nvPr/>
        </p:nvSpPr>
        <p:spPr>
          <a:xfrm>
            <a:off x="1745015" y="2524124"/>
            <a:ext cx="2147887" cy="847725"/>
          </a:xfrm>
          <a:prstGeom prst="rect">
            <a:avLst/>
          </a:prstGeom>
          <a:solidFill>
            <a:schemeClr val="bg1"/>
          </a:solidFill>
        </p:spPr>
        <p:txBody>
          <a:bodyPr wrap="square" rtlCol="1">
            <a:spAutoFit/>
          </a:bodyPr>
          <a:lstStyle/>
          <a:p>
            <a:endParaRPr lang="ar-SA" dirty="0"/>
          </a:p>
        </p:txBody>
      </p:sp>
      <p:sp>
        <p:nvSpPr>
          <p:cNvPr id="10" name="Rectangle 7">
            <a:extLst>
              <a:ext uri="{FF2B5EF4-FFF2-40B4-BE49-F238E27FC236}">
                <a16:creationId xmlns:a16="http://schemas.microsoft.com/office/drawing/2014/main" id="{62A2EA3C-F432-B74F-9B55-66F4EE78BFF7}"/>
              </a:ext>
            </a:extLst>
          </p:cNvPr>
          <p:cNvSpPr/>
          <p:nvPr/>
        </p:nvSpPr>
        <p:spPr>
          <a:xfrm rot="16200000">
            <a:off x="-3261386" y="3335142"/>
            <a:ext cx="8882062"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pic>
        <p:nvPicPr>
          <p:cNvPr id="12" name="صورة 7">
            <a:extLst>
              <a:ext uri="{FF2B5EF4-FFF2-40B4-BE49-F238E27FC236}">
                <a16:creationId xmlns:a16="http://schemas.microsoft.com/office/drawing/2014/main" id="{DB47FE5A-E200-4A10-98D9-E7327B068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922" y="1822169"/>
            <a:ext cx="9438968" cy="4871012"/>
          </a:xfrm>
          <a:prstGeom prst="rect">
            <a:avLst/>
          </a:prstGeom>
        </p:spPr>
      </p:pic>
      <p:sp>
        <p:nvSpPr>
          <p:cNvPr id="9" name="شكل بيضاوي 8">
            <a:extLst>
              <a:ext uri="{FF2B5EF4-FFF2-40B4-BE49-F238E27FC236}">
                <a16:creationId xmlns:a16="http://schemas.microsoft.com/office/drawing/2014/main" id="{3EBBE5EC-5F98-1D4A-AB02-909E78487D05}"/>
              </a:ext>
            </a:extLst>
          </p:cNvPr>
          <p:cNvSpPr/>
          <p:nvPr/>
        </p:nvSpPr>
        <p:spPr>
          <a:xfrm>
            <a:off x="9362282" y="0"/>
            <a:ext cx="2829718" cy="28297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a:extLst>
              <a:ext uri="{FF2B5EF4-FFF2-40B4-BE49-F238E27FC236}">
                <a16:creationId xmlns:a16="http://schemas.microsoft.com/office/drawing/2014/main" id="{5D044DB0-87D7-8745-9D44-022C6CCB2160}"/>
              </a:ext>
            </a:extLst>
          </p:cNvPr>
          <p:cNvSpPr txBox="1"/>
          <p:nvPr/>
        </p:nvSpPr>
        <p:spPr>
          <a:xfrm>
            <a:off x="3570096" y="264753"/>
            <a:ext cx="7207045" cy="646331"/>
          </a:xfrm>
          <a:prstGeom prst="rect">
            <a:avLst/>
          </a:prstGeom>
          <a:solidFill>
            <a:schemeClr val="accent1">
              <a:lumMod val="40000"/>
              <a:lumOff val="60000"/>
            </a:schemeClr>
          </a:solidFill>
        </p:spPr>
        <p:txBody>
          <a:bodyPr wrap="square" rtlCol="1">
            <a:spAutoFit/>
          </a:bodyPr>
          <a:lstStyle/>
          <a:p>
            <a:pPr algn="ctr"/>
            <a:r>
              <a:rPr lang="ar-SA" sz="3600" b="1" dirty="0" err="1">
                <a:solidFill>
                  <a:schemeClr val="bg1"/>
                </a:solidFill>
                <a:highlight>
                  <a:srgbClr val="C0C0C0"/>
                </a:highlight>
              </a:rPr>
              <a:t>الجلفانومترات</a:t>
            </a:r>
            <a:r>
              <a:rPr lang="ar-SA" sz="3600" b="1" dirty="0">
                <a:solidFill>
                  <a:schemeClr val="bg1"/>
                </a:solidFill>
                <a:highlight>
                  <a:srgbClr val="C0C0C0"/>
                </a:highlight>
              </a:rPr>
              <a:t> </a:t>
            </a:r>
            <a:r>
              <a:rPr lang="en-US" sz="3600" b="1" dirty="0">
                <a:solidFill>
                  <a:schemeClr val="bg1"/>
                </a:solidFill>
                <a:highlight>
                  <a:srgbClr val="C0C0C0"/>
                </a:highlight>
              </a:rPr>
              <a:t>Galvanometers</a:t>
            </a:r>
            <a:r>
              <a:rPr lang="ar-SA" sz="3600" b="1" dirty="0">
                <a:solidFill>
                  <a:schemeClr val="bg1"/>
                </a:solidFill>
                <a:highlight>
                  <a:srgbClr val="C0C0C0"/>
                </a:highlight>
              </a:rPr>
              <a:t>:</a:t>
            </a:r>
          </a:p>
        </p:txBody>
      </p:sp>
      <p:sp>
        <p:nvSpPr>
          <p:cNvPr id="14" name="مربع نص 13">
            <a:extLst>
              <a:ext uri="{FF2B5EF4-FFF2-40B4-BE49-F238E27FC236}">
                <a16:creationId xmlns:a16="http://schemas.microsoft.com/office/drawing/2014/main" id="{5D29FDB7-8BA2-4715-8A2D-D9E4953A5FC7}"/>
              </a:ext>
            </a:extLst>
          </p:cNvPr>
          <p:cNvSpPr txBox="1"/>
          <p:nvPr/>
        </p:nvSpPr>
        <p:spPr>
          <a:xfrm>
            <a:off x="1956620" y="1043461"/>
            <a:ext cx="9714270" cy="646331"/>
          </a:xfrm>
          <a:prstGeom prst="rect">
            <a:avLst/>
          </a:prstGeom>
          <a:solidFill>
            <a:schemeClr val="accent1">
              <a:lumMod val="40000"/>
              <a:lumOff val="60000"/>
            </a:schemeClr>
          </a:solidFill>
        </p:spPr>
        <p:txBody>
          <a:bodyPr wrap="square" rtlCol="1">
            <a:spAutoFit/>
          </a:bodyPr>
          <a:lstStyle/>
          <a:p>
            <a:pPr algn="ctr"/>
            <a:r>
              <a:rPr lang="ar-SA" sz="3600" b="1" dirty="0">
                <a:solidFill>
                  <a:schemeClr val="bg1"/>
                </a:solidFill>
                <a:highlight>
                  <a:srgbClr val="C0C0C0"/>
                </a:highlight>
              </a:rPr>
              <a:t>كيف يتم تحويل الجلفانوميتر </a:t>
            </a:r>
            <a:r>
              <a:rPr lang="ar-SA" sz="3600" b="1" dirty="0" err="1">
                <a:solidFill>
                  <a:schemeClr val="bg1"/>
                </a:solidFill>
                <a:highlight>
                  <a:srgbClr val="C0C0C0"/>
                </a:highlight>
              </a:rPr>
              <a:t>لأميتر</a:t>
            </a:r>
            <a:r>
              <a:rPr lang="ar-SA" sz="3600" b="1" dirty="0">
                <a:solidFill>
                  <a:schemeClr val="bg1"/>
                </a:solidFill>
                <a:highlight>
                  <a:srgbClr val="C0C0C0"/>
                </a:highlight>
              </a:rPr>
              <a:t> او فولتميتر :</a:t>
            </a:r>
          </a:p>
        </p:txBody>
      </p:sp>
    </p:spTree>
    <p:extLst>
      <p:ext uri="{BB962C8B-B14F-4D97-AF65-F5344CB8AC3E}">
        <p14:creationId xmlns:p14="http://schemas.microsoft.com/office/powerpoint/2010/main" val="385004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صورة 4">
            <a:extLst>
              <a:ext uri="{FF2B5EF4-FFF2-40B4-BE49-F238E27FC236}">
                <a16:creationId xmlns:a16="http://schemas.microsoft.com/office/drawing/2014/main" id="{F7B2F0DB-1C58-454E-91CC-E1B9098ABB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65"/>
          <a:stretch/>
        </p:blipFill>
        <p:spPr>
          <a:xfrm>
            <a:off x="2576052" y="1691148"/>
            <a:ext cx="9006348" cy="5166852"/>
          </a:xfrm>
          <a:prstGeom prst="rect">
            <a:avLst/>
          </a:prstGeom>
        </p:spPr>
      </p:pic>
      <p:sp>
        <p:nvSpPr>
          <p:cNvPr id="5" name="Rectangle 7">
            <a:extLst>
              <a:ext uri="{FF2B5EF4-FFF2-40B4-BE49-F238E27FC236}">
                <a16:creationId xmlns:a16="http://schemas.microsoft.com/office/drawing/2014/main" id="{2532A8D3-AFA6-413A-BF88-5E25CD94ABA3}"/>
              </a:ext>
            </a:extLst>
          </p:cNvPr>
          <p:cNvSpPr/>
          <p:nvPr/>
        </p:nvSpPr>
        <p:spPr>
          <a:xfrm>
            <a:off x="1759974" y="260556"/>
            <a:ext cx="10107561" cy="11307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r>
              <a:rPr lang="ar-SA" sz="5400" b="1" dirty="0">
                <a:latin typeface="Arial" panose="020B0604020202020204" pitchFamily="34" charset="0"/>
                <a:cs typeface="Arial" panose="020B0604020202020204" pitchFamily="34" charset="0"/>
              </a:rPr>
              <a:t>تقويم :</a:t>
            </a:r>
            <a:endParaRPr lang="en-US" sz="5400" b="1" dirty="0">
              <a:latin typeface="Arial" panose="020B0604020202020204" pitchFamily="34" charset="0"/>
              <a:cs typeface="Arial" panose="020B0604020202020204" pitchFamily="34" charset="0"/>
            </a:endParaRPr>
          </a:p>
        </p:txBody>
      </p:sp>
      <p:sp>
        <p:nvSpPr>
          <p:cNvPr id="6" name="Rectangle 7">
            <a:extLst>
              <a:ext uri="{FF2B5EF4-FFF2-40B4-BE49-F238E27FC236}">
                <a16:creationId xmlns:a16="http://schemas.microsoft.com/office/drawing/2014/main" id="{889C6259-AF18-4759-85D7-3F9EE39ADF88}"/>
              </a:ext>
            </a:extLst>
          </p:cNvPr>
          <p:cNvSpPr/>
          <p:nvPr/>
        </p:nvSpPr>
        <p:spPr>
          <a:xfrm rot="16200000">
            <a:off x="-2316955" y="2926556"/>
            <a:ext cx="6858001" cy="10048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defRPr/>
            </a:pP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71959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281</Words>
  <Application>Microsoft Office PowerPoint</Application>
  <PresentationFormat>شاشة عريضة</PresentationFormat>
  <Paragraphs>44</Paragraphs>
  <Slides>18</Slides>
  <Notes>0</Notes>
  <HiddenSlides>0</HiddenSlides>
  <MMClips>2</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18</vt:i4>
      </vt:variant>
    </vt:vector>
  </HeadingPairs>
  <TitlesOfParts>
    <vt:vector size="24" baseType="lpstr">
      <vt:lpstr>Arial</vt:lpstr>
      <vt:lpstr>Calibri</vt:lpstr>
      <vt:lpstr>Calibri Light</vt:lpstr>
      <vt:lpstr>Dubai Medium</vt:lpstr>
      <vt:lpstr>Tahoma</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لولوه بنت الفرج</dc:creator>
  <cp:lastModifiedBy>صفاء جعفري</cp:lastModifiedBy>
  <cp:revision>17</cp:revision>
  <dcterms:created xsi:type="dcterms:W3CDTF">2021-01-24T17:32:08Z</dcterms:created>
  <dcterms:modified xsi:type="dcterms:W3CDTF">2021-01-27T07:05:52Z</dcterms:modified>
</cp:coreProperties>
</file>