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48" r:id="rId2"/>
  </p:sldMasterIdLst>
  <p:notesMasterIdLst>
    <p:notesMasterId r:id="rId34"/>
  </p:notesMasterIdLst>
  <p:sldIdLst>
    <p:sldId id="257" r:id="rId3"/>
    <p:sldId id="258" r:id="rId4"/>
    <p:sldId id="259" r:id="rId5"/>
    <p:sldId id="260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68BD"/>
    <a:srgbClr val="FDDFA7"/>
    <a:srgbClr val="FFFFFF"/>
    <a:srgbClr val="E7B373"/>
    <a:srgbClr val="FF1D42"/>
    <a:srgbClr val="A7DEEE"/>
    <a:srgbClr val="1373C6"/>
    <a:srgbClr val="8BF3FF"/>
    <a:srgbClr val="FDCFCF"/>
    <a:srgbClr val="D5C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74661BC-AF84-49C1-B799-392526D54EF9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7A7318F-1911-4AEF-84ED-13ED3159D90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834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https://fonts.google.com/specimen/Lalezar?subset=Arabic</a:t>
            </a:r>
            <a:endParaRPr lang="ar-SA" dirty="0"/>
          </a:p>
          <a:p>
            <a:r>
              <a:rPr lang="en-GB" dirty="0"/>
              <a:t>https://fonts.google.com/specimen/Harmattan?subset=arabic</a:t>
            </a:r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563BF-CFE6-471C-BBB7-CF7790D74134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1897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D97D02-FF4E-0728-6525-9FAC2D454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232599C-7BC4-FC86-94BC-9D2FB75EE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57424F-E11C-DCED-7FD3-DADEA4276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FB9D5D-11A9-03B2-DA53-53BE8FB1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F59F5B1-76DD-ACF6-6465-EBF56C3A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8930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FBA22E-7CCB-ECEF-B837-D7D928EA7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4106235-AD36-FE9A-0E27-7B4264D2F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B5529C-FE07-1613-5104-6F561F9F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067718-EBFF-33CC-74B3-14066C2A0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934C8B-DCD7-EAA4-F9A1-4C185141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94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8BE8EF0-A869-9156-B218-A07AD9513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C3C557F-6F70-C166-7D79-056B0C1B5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973393-02A0-695A-C972-4BD46A6D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DB5E67-435B-0D59-8DC3-36F01EF6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9E9370-E6CB-56AB-A737-0261F05B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730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1A368BC-ACD9-4D65-9657-D3A4AE15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9367-885E-4C1C-B047-8D79B1C41EA2}" type="datetimeFigureOut">
              <a:rPr lang="ar-EG" smtClean="0"/>
              <a:t>20/06/1445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BA470E8-8542-4C9D-9E3B-8DBE3E0D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66E341-F8BB-4CEA-81B2-681A0A6E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7854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D8A9A6-9188-C89D-74CF-C0559D04C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6BB67A-4540-8A39-1221-EE4D25CA8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C6BBE3-E954-7F1D-D699-ECF1C438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8E5CEB-8F7A-D190-C8AF-83C23C5D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99CC44-6AFA-4A4D-4820-04A57607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269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F38A5B-D990-D337-644A-1EB4C34F6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A0B42BB-F1B3-E079-B08A-C12E365EA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F1470FC-5A14-9DF2-FBF9-789CF361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A48BFF-8D7A-6D86-2283-4317BC26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73B928-8C9E-3954-51E6-8B0293FA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592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A9F159-03B8-C522-5A5B-84AA34F1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E261C8-62AC-31AA-CA23-F3E90D696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4D71AC-A51B-75E8-BABA-EDC8A85DC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61DB3B8-CCF4-E5CF-5BBE-1130B914A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88259C2-A953-2387-3989-BCCA64E31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AF93DE2-C290-FC15-A157-3AAAC9B0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652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FC68F2-3B3B-63CC-F363-E8E2F84B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9E1E326-B549-B6EE-DE94-DEBF4CC31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DB3E99-3D98-2AB7-86C6-37EDAAFAE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769DBB-CD86-B267-A965-7383F9FC4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E9BAFBF-E712-DCEF-19CC-A175D285A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8CACAEF-30A8-FFE4-9881-365428DC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C8C652-CA0E-8779-9EB7-9357A1D1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A6B7EAB-B098-F76A-3A23-33A8FC5B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801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34EF04-9B8A-EF05-569D-50CA0B06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64C9B9E-D3EF-A80F-BF81-A45DADC77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55BB90F-3374-BCDE-8337-243C1615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2E0DF83-065E-11FE-1B36-94E79D27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661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BB2FB3C-AD1C-1296-18FC-4B846B08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10D4E0F-45D0-162E-19A4-29D2EBC75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9E57CF-E901-96E9-B778-93CA6B90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209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A3B814-C916-D625-8CDC-DF49B302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AEAD45-9EE0-66EB-9520-C794AA0AF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DFDDDC9-73CA-BFB2-D9B3-50A50E71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7956177-D96B-91A9-3481-233A3D50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3828AF5-5CCB-0805-2BDE-F9AD8988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FA9202-95D6-2426-1C7E-71DB1CC5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528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6D2383-522A-BE9F-165A-36868EDF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FCA4E33-CEE9-69AB-A151-6A31AF53A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EF88F9B-19C4-D710-7F14-DDF2B8AB3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F5E2427-32C6-4608-1B9F-1BEF88FD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C24E716-5F79-DCE3-231F-B45B91596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CBD63CF-FD4D-85B8-A4BB-02FC6977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087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515DB65-51BB-E13E-CA28-10C50E4A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01FA74B-67FC-806B-3CBC-C57E14201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8A7089-1507-3D99-E3F6-79AEE455D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1F83F-B8A8-4F39-B931-1F4DC9EA9DD6}" type="datetimeFigureOut">
              <a:rPr lang="ar-SA" smtClean="0"/>
              <a:t>20/06/45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49910D-7F7B-9BD4-335E-FB6F5F7CE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341DC0-591B-1B42-11D8-3C61DB0AE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BDAD-1405-4A23-87FD-7D4E0ECDFB4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161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764F783-767D-40ED-8C47-F8C16A93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1FC7302-D278-4D07-A92C-7C80701EA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7557FE-88C5-4EED-BEAC-41902C59B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9367-885E-4C1C-B047-8D79B1C41EA2}" type="datetimeFigureOut">
              <a:rPr lang="ar-EG" smtClean="0"/>
              <a:t>20/06/1445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C6959D-0A30-4FB6-81AC-0FF848944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46BA59A-D2EE-4C2E-9AFF-31AE93B03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619B9-A815-4595-BB7D-9D59C1B99B1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349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openxmlformats.org/officeDocument/2006/relationships/image" Target="../media/image44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6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1BE1FD0-2235-4984-AD92-6B1CA80980BE}"/>
              </a:ext>
            </a:extLst>
          </p:cNvPr>
          <p:cNvSpPr txBox="1"/>
          <p:nvPr/>
        </p:nvSpPr>
        <p:spPr>
          <a:xfrm>
            <a:off x="2326512" y="2338405"/>
            <a:ext cx="75389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err="1">
                <a:solidFill>
                  <a:srgbClr val="B7969F"/>
                </a:solidFill>
                <a:latin typeface="Lalezar" panose="00000500000000000000" pitchFamily="2" charset="-78"/>
                <a:ea typeface="Harmattan" panose="01000503000000020003" pitchFamily="2" charset="-78"/>
                <a:cs typeface="Lalezar" panose="00000500000000000000" pitchFamily="2" charset="-78"/>
              </a:rPr>
              <a:t>الدرسات</a:t>
            </a:r>
            <a:r>
              <a:rPr lang="ar-SA" sz="6000" dirty="0">
                <a:solidFill>
                  <a:srgbClr val="B7969F"/>
                </a:solidFill>
                <a:latin typeface="Lalezar" panose="00000500000000000000" pitchFamily="2" charset="-78"/>
                <a:ea typeface="Harmattan" panose="01000503000000020003" pitchFamily="2" charset="-78"/>
                <a:cs typeface="Lalezar" panose="00000500000000000000" pitchFamily="2" charset="-78"/>
              </a:rPr>
              <a:t> </a:t>
            </a:r>
            <a:r>
              <a:rPr lang="ar-SA" sz="6000" dirty="0" err="1">
                <a:solidFill>
                  <a:srgbClr val="B7969F"/>
                </a:solidFill>
                <a:latin typeface="Lalezar" panose="00000500000000000000" pitchFamily="2" charset="-78"/>
                <a:ea typeface="Harmattan" panose="01000503000000020003" pitchFamily="2" charset="-78"/>
                <a:cs typeface="Lalezar" panose="00000500000000000000" pitchFamily="2" charset="-78"/>
              </a:rPr>
              <a:t>الإسلاميه</a:t>
            </a:r>
            <a:r>
              <a:rPr lang="ar-SA" sz="6000" dirty="0">
                <a:solidFill>
                  <a:srgbClr val="B7969F"/>
                </a:solidFill>
                <a:latin typeface="Lalezar" panose="00000500000000000000" pitchFamily="2" charset="-78"/>
                <a:ea typeface="Harmattan" panose="01000503000000020003" pitchFamily="2" charset="-78"/>
                <a:cs typeface="Lalezar" panose="00000500000000000000" pitchFamily="2" charset="-78"/>
              </a:rPr>
              <a:t> </a:t>
            </a:r>
            <a:endParaRPr lang="ar-EG" sz="6000" dirty="0">
              <a:solidFill>
                <a:srgbClr val="B7969F"/>
              </a:solidFill>
              <a:latin typeface="Lalezar" panose="00000500000000000000" pitchFamily="2" charset="-78"/>
              <a:ea typeface="Harmattan" panose="01000503000000020003" pitchFamily="2" charset="-78"/>
              <a:cs typeface="Lalezar" panose="00000500000000000000" pitchFamily="2" charset="-78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580EF697-464A-4F30-A878-481E4A35B5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512594 h 6858000"/>
              <a:gd name="connsiteX1" fmla="*/ 12192000 w 12192000"/>
              <a:gd name="connsiteY1" fmla="*/ 6858000 h 6858000"/>
              <a:gd name="connsiteX2" fmla="*/ 10961340 w 12192000"/>
              <a:gd name="connsiteY2" fmla="*/ 6858000 h 6858000"/>
              <a:gd name="connsiteX3" fmla="*/ 10960552 w 12192000"/>
              <a:gd name="connsiteY3" fmla="*/ 6842068 h 6858000"/>
              <a:gd name="connsiteX4" fmla="*/ 9641068 w 12192000"/>
              <a:gd name="connsiteY4" fmla="*/ 5207837 h 6858000"/>
              <a:gd name="connsiteX5" fmla="*/ 10515600 w 12192000"/>
              <a:gd name="connsiteY5" fmla="*/ 3820161 h 6858000"/>
              <a:gd name="connsiteX6" fmla="*/ 10769600 w 12192000"/>
              <a:gd name="connsiteY6" fmla="*/ 2651761 h 6858000"/>
              <a:gd name="connsiteX7" fmla="*/ 11623040 w 12192000"/>
              <a:gd name="connsiteY7" fmla="*/ 2214881 h 6858000"/>
              <a:gd name="connsiteX8" fmla="*/ 11511280 w 12192000"/>
              <a:gd name="connsiteY8" fmla="*/ 914401 h 6858000"/>
              <a:gd name="connsiteX9" fmla="*/ 12182560 w 12192000"/>
              <a:gd name="connsiteY9" fmla="*/ 513536 h 6858000"/>
              <a:gd name="connsiteX10" fmla="*/ 0 w 12192000"/>
              <a:gd name="connsiteY10" fmla="*/ 0 h 6858000"/>
              <a:gd name="connsiteX11" fmla="*/ 3223153 w 12192000"/>
              <a:gd name="connsiteY11" fmla="*/ 0 h 6858000"/>
              <a:gd name="connsiteX12" fmla="*/ 3236833 w 12192000"/>
              <a:gd name="connsiteY12" fmla="*/ 25341 h 6858000"/>
              <a:gd name="connsiteX13" fmla="*/ 3383280 w 12192000"/>
              <a:gd name="connsiteY13" fmla="*/ 619761 h 6858000"/>
              <a:gd name="connsiteX14" fmla="*/ 1351280 w 12192000"/>
              <a:gd name="connsiteY14" fmla="*/ 1960881 h 6858000"/>
              <a:gd name="connsiteX15" fmla="*/ 1188720 w 12192000"/>
              <a:gd name="connsiteY15" fmla="*/ 4378961 h 6858000"/>
              <a:gd name="connsiteX16" fmla="*/ 454719 w 12192000"/>
              <a:gd name="connsiteY16" fmla="*/ 5344624 h 6858000"/>
              <a:gd name="connsiteX17" fmla="*/ 304800 w 12192000"/>
              <a:gd name="connsiteY17" fmla="*/ 6126481 h 6858000"/>
              <a:gd name="connsiteX18" fmla="*/ 60960 w 12192000"/>
              <a:gd name="connsiteY18" fmla="*/ 6715761 h 6858000"/>
              <a:gd name="connsiteX19" fmla="*/ 22219 w 12192000"/>
              <a:gd name="connsiteY19" fmla="*/ 6744458 h 6858000"/>
              <a:gd name="connsiteX20" fmla="*/ 0 w 12192000"/>
              <a:gd name="connsiteY20" fmla="*/ 6755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0">
                <a:moveTo>
                  <a:pt x="12192000" y="512594"/>
                </a:moveTo>
                <a:lnTo>
                  <a:pt x="12192000" y="6858000"/>
                </a:lnTo>
                <a:lnTo>
                  <a:pt x="10961340" y="6858000"/>
                </a:lnTo>
                <a:cubicBezTo>
                  <a:pt x="10961077" y="6852689"/>
                  <a:pt x="10960815" y="6847379"/>
                  <a:pt x="10960552" y="6842068"/>
                </a:cubicBezTo>
                <a:cubicBezTo>
                  <a:pt x="10881858" y="6394036"/>
                  <a:pt x="9656943" y="5640431"/>
                  <a:pt x="9641068" y="5207837"/>
                </a:cubicBezTo>
                <a:cubicBezTo>
                  <a:pt x="9620748" y="4654117"/>
                  <a:pt x="10327511" y="4246174"/>
                  <a:pt x="10515600" y="3820161"/>
                </a:cubicBezTo>
                <a:cubicBezTo>
                  <a:pt x="10703689" y="3394148"/>
                  <a:pt x="10585027" y="2919308"/>
                  <a:pt x="10769600" y="2651761"/>
                </a:cubicBezTo>
                <a:cubicBezTo>
                  <a:pt x="10954173" y="2384214"/>
                  <a:pt x="11499427" y="2504441"/>
                  <a:pt x="11623040" y="2214881"/>
                </a:cubicBezTo>
                <a:cubicBezTo>
                  <a:pt x="11746653" y="1925321"/>
                  <a:pt x="11378833" y="1199123"/>
                  <a:pt x="11511280" y="914401"/>
                </a:cubicBezTo>
                <a:cubicBezTo>
                  <a:pt x="11610615" y="700860"/>
                  <a:pt x="11921280" y="555948"/>
                  <a:pt x="12182560" y="513536"/>
                </a:cubicBezTo>
                <a:close/>
                <a:moveTo>
                  <a:pt x="0" y="0"/>
                </a:moveTo>
                <a:lnTo>
                  <a:pt x="3223153" y="0"/>
                </a:lnTo>
                <a:lnTo>
                  <a:pt x="3236833" y="25341"/>
                </a:lnTo>
                <a:cubicBezTo>
                  <a:pt x="3337904" y="185447"/>
                  <a:pt x="3591772" y="394336"/>
                  <a:pt x="3383280" y="619761"/>
                </a:cubicBezTo>
                <a:cubicBezTo>
                  <a:pt x="3049693" y="980441"/>
                  <a:pt x="1717040" y="1334348"/>
                  <a:pt x="1351280" y="1960881"/>
                </a:cubicBezTo>
                <a:cubicBezTo>
                  <a:pt x="985520" y="2587414"/>
                  <a:pt x="1338147" y="3815004"/>
                  <a:pt x="1188720" y="4378961"/>
                </a:cubicBezTo>
                <a:cubicBezTo>
                  <a:pt x="1039293" y="4942918"/>
                  <a:pt x="791983" y="5026595"/>
                  <a:pt x="454719" y="5344624"/>
                </a:cubicBezTo>
                <a:cubicBezTo>
                  <a:pt x="282512" y="5507009"/>
                  <a:pt x="370426" y="5897958"/>
                  <a:pt x="304800" y="6126481"/>
                </a:cubicBezTo>
                <a:cubicBezTo>
                  <a:pt x="239174" y="6355004"/>
                  <a:pt x="221827" y="6559974"/>
                  <a:pt x="60960" y="6715761"/>
                </a:cubicBezTo>
                <a:cubicBezTo>
                  <a:pt x="50906" y="6725498"/>
                  <a:pt x="37822" y="6735063"/>
                  <a:pt x="22219" y="6744458"/>
                </a:cubicBezTo>
                <a:lnTo>
                  <a:pt x="0" y="6755877"/>
                </a:lnTo>
                <a:close/>
              </a:path>
            </a:pathLst>
          </a:cu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/>
          </a:p>
        </p:txBody>
      </p:sp>
      <p:pic>
        <p:nvPicPr>
          <p:cNvPr id="15" name="رسم 14" descr="علم المثلثات خطوط عريضة">
            <a:extLst>
              <a:ext uri="{FF2B5EF4-FFF2-40B4-BE49-F238E27FC236}">
                <a16:creationId xmlns:a16="http://schemas.microsoft.com/office/drawing/2014/main" id="{948C0D71-51E6-4431-B995-1359F4B50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202876">
            <a:off x="4788457" y="771783"/>
            <a:ext cx="914400" cy="914400"/>
          </a:xfrm>
          <a:prstGeom prst="rect">
            <a:avLst/>
          </a:prstGeom>
        </p:spPr>
      </p:pic>
      <p:pic>
        <p:nvPicPr>
          <p:cNvPr id="16" name="رسم 15" descr="مسطرة خطوط عريضة">
            <a:extLst>
              <a:ext uri="{FF2B5EF4-FFF2-40B4-BE49-F238E27FC236}">
                <a16:creationId xmlns:a16="http://schemas.microsoft.com/office/drawing/2014/main" id="{1CD66234-A854-4D21-A936-5EED1AF1C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886813">
            <a:off x="7378367" y="5628863"/>
            <a:ext cx="914400" cy="914400"/>
          </a:xfrm>
          <a:prstGeom prst="rect">
            <a:avLst/>
          </a:prstGeom>
        </p:spPr>
      </p:pic>
      <p:pic>
        <p:nvPicPr>
          <p:cNvPr id="17" name="رسم 16" descr="كتب خطوط عريضة">
            <a:extLst>
              <a:ext uri="{FF2B5EF4-FFF2-40B4-BE49-F238E27FC236}">
                <a16:creationId xmlns:a16="http://schemas.microsoft.com/office/drawing/2014/main" id="{5AD08C33-FD96-4829-A315-FB91D5B11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28292">
            <a:off x="2376648" y="5166523"/>
            <a:ext cx="677801" cy="677801"/>
          </a:xfrm>
          <a:prstGeom prst="rect">
            <a:avLst/>
          </a:prstGeom>
        </p:spPr>
      </p:pic>
      <p:pic>
        <p:nvPicPr>
          <p:cNvPr id="18" name="رسم 17" descr="قبعة التخرج خطوط عريضة">
            <a:extLst>
              <a:ext uri="{FF2B5EF4-FFF2-40B4-BE49-F238E27FC236}">
                <a16:creationId xmlns:a16="http://schemas.microsoft.com/office/drawing/2014/main" id="{89B1A483-7843-4DE9-8879-01CAAE0CD1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470854">
            <a:off x="10185277" y="146404"/>
            <a:ext cx="914400" cy="914400"/>
          </a:xfrm>
          <a:prstGeom prst="rect">
            <a:avLst/>
          </a:prstGeom>
        </p:spPr>
      </p:pic>
      <p:pic>
        <p:nvPicPr>
          <p:cNvPr id="20" name="رسم 19" descr="قلم رصاص خطوط عريضة">
            <a:extLst>
              <a:ext uri="{FF2B5EF4-FFF2-40B4-BE49-F238E27FC236}">
                <a16:creationId xmlns:a16="http://schemas.microsoft.com/office/drawing/2014/main" id="{F5C6909D-A79D-4167-9A81-00F42898B6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6409" y="2845706"/>
            <a:ext cx="574595" cy="574595"/>
          </a:xfrm>
          <a:prstGeom prst="rect">
            <a:avLst/>
          </a:prstGeom>
        </p:spPr>
      </p:pic>
      <p:pic>
        <p:nvPicPr>
          <p:cNvPr id="43" name="رسم 42" descr="كتاب مفتوح خطوط عريضة">
            <a:extLst>
              <a:ext uri="{FF2B5EF4-FFF2-40B4-BE49-F238E27FC236}">
                <a16:creationId xmlns:a16="http://schemas.microsoft.com/office/drawing/2014/main" id="{445EB98E-79B8-447D-AD93-C4DFD2250C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36688">
            <a:off x="691220" y="285824"/>
            <a:ext cx="677107" cy="677107"/>
          </a:xfrm>
          <a:prstGeom prst="rect">
            <a:avLst/>
          </a:prstGeom>
        </p:spPr>
      </p:pic>
      <p:pic>
        <p:nvPicPr>
          <p:cNvPr id="44" name="رسم 43" descr="ذكر أستاذ جامعي خطوط عريضة">
            <a:extLst>
              <a:ext uri="{FF2B5EF4-FFF2-40B4-BE49-F238E27FC236}">
                <a16:creationId xmlns:a16="http://schemas.microsoft.com/office/drawing/2014/main" id="{8F4A6863-D10B-43D8-B136-6432701320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038038">
            <a:off x="10719260" y="4613055"/>
            <a:ext cx="875016" cy="875016"/>
          </a:xfrm>
          <a:prstGeom prst="rect">
            <a:avLst/>
          </a:prstGeom>
        </p:spPr>
      </p:pic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id="{ACB5783C-BCDC-4351-919E-FFCD5A3DFDF2}"/>
              </a:ext>
            </a:extLst>
          </p:cNvPr>
          <p:cNvSpPr/>
          <p:nvPr/>
        </p:nvSpPr>
        <p:spPr>
          <a:xfrm flipH="1">
            <a:off x="550835" y="1153003"/>
            <a:ext cx="196363" cy="230426"/>
          </a:xfrm>
          <a:custGeom>
            <a:avLst/>
            <a:gdLst>
              <a:gd name="connsiteX0" fmla="*/ 285164 w 570326"/>
              <a:gd name="connsiteY0" fmla="*/ 669261 h 669261"/>
              <a:gd name="connsiteX1" fmla="*/ 570327 w 570326"/>
              <a:gd name="connsiteY1" fmla="*/ 334631 h 669261"/>
              <a:gd name="connsiteX2" fmla="*/ 285164 w 570326"/>
              <a:gd name="connsiteY2" fmla="*/ 0 h 669261"/>
              <a:gd name="connsiteX3" fmla="*/ 0 w 570326"/>
              <a:gd name="connsiteY3" fmla="*/ 334631 h 669261"/>
              <a:gd name="connsiteX4" fmla="*/ 285164 w 570326"/>
              <a:gd name="connsiteY4" fmla="*/ 669261 h 669261"/>
              <a:gd name="connsiteX5" fmla="*/ 285164 w 570326"/>
              <a:gd name="connsiteY5" fmla="*/ 148401 h 669261"/>
              <a:gd name="connsiteX6" fmla="*/ 451024 w 570326"/>
              <a:gd name="connsiteY6" fmla="*/ 337540 h 669261"/>
              <a:gd name="connsiteX7" fmla="*/ 285164 w 570326"/>
              <a:gd name="connsiteY7" fmla="*/ 526680 h 669261"/>
              <a:gd name="connsiteX8" fmla="*/ 119303 w 570326"/>
              <a:gd name="connsiteY8" fmla="*/ 337540 h 669261"/>
              <a:gd name="connsiteX9" fmla="*/ 285164 w 570326"/>
              <a:gd name="connsiteY9" fmla="*/ 148401 h 66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0326" h="669261">
                <a:moveTo>
                  <a:pt x="285164" y="669261"/>
                </a:moveTo>
                <a:cubicBezTo>
                  <a:pt x="328811" y="523770"/>
                  <a:pt x="430655" y="401557"/>
                  <a:pt x="570327" y="334631"/>
                </a:cubicBezTo>
                <a:cubicBezTo>
                  <a:pt x="430655" y="270614"/>
                  <a:pt x="328811" y="148401"/>
                  <a:pt x="285164" y="0"/>
                </a:cubicBezTo>
                <a:cubicBezTo>
                  <a:pt x="241516" y="145492"/>
                  <a:pt x="139672" y="267704"/>
                  <a:pt x="0" y="334631"/>
                </a:cubicBezTo>
                <a:cubicBezTo>
                  <a:pt x="139672" y="401557"/>
                  <a:pt x="241516" y="520860"/>
                  <a:pt x="285164" y="669261"/>
                </a:cubicBezTo>
                <a:close/>
                <a:moveTo>
                  <a:pt x="285164" y="148401"/>
                </a:moveTo>
                <a:cubicBezTo>
                  <a:pt x="325901" y="221147"/>
                  <a:pt x="384098" y="288073"/>
                  <a:pt x="451024" y="337540"/>
                </a:cubicBezTo>
                <a:cubicBezTo>
                  <a:pt x="381188" y="387008"/>
                  <a:pt x="325901" y="451024"/>
                  <a:pt x="285164" y="526680"/>
                </a:cubicBezTo>
                <a:cubicBezTo>
                  <a:pt x="244426" y="453934"/>
                  <a:pt x="186229" y="387008"/>
                  <a:pt x="119303" y="337540"/>
                </a:cubicBezTo>
                <a:cubicBezTo>
                  <a:pt x="186229" y="285163"/>
                  <a:pt x="244426" y="221147"/>
                  <a:pt x="285164" y="148401"/>
                </a:cubicBezTo>
                <a:close/>
              </a:path>
            </a:pathLst>
          </a:custGeom>
          <a:solidFill>
            <a:schemeClr val="bg1"/>
          </a:solidFill>
          <a:ln w="29071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6" name="شكل حر: شكل 45">
            <a:extLst>
              <a:ext uri="{FF2B5EF4-FFF2-40B4-BE49-F238E27FC236}">
                <a16:creationId xmlns:a16="http://schemas.microsoft.com/office/drawing/2014/main" id="{658097CF-1A23-4BA5-91F5-F2AE6860EEE1}"/>
              </a:ext>
            </a:extLst>
          </p:cNvPr>
          <p:cNvSpPr/>
          <p:nvPr/>
        </p:nvSpPr>
        <p:spPr>
          <a:xfrm flipH="1">
            <a:off x="10439229" y="4598954"/>
            <a:ext cx="196363" cy="230426"/>
          </a:xfrm>
          <a:custGeom>
            <a:avLst/>
            <a:gdLst>
              <a:gd name="connsiteX0" fmla="*/ 285164 w 570326"/>
              <a:gd name="connsiteY0" fmla="*/ 669261 h 669261"/>
              <a:gd name="connsiteX1" fmla="*/ 570327 w 570326"/>
              <a:gd name="connsiteY1" fmla="*/ 334631 h 669261"/>
              <a:gd name="connsiteX2" fmla="*/ 285164 w 570326"/>
              <a:gd name="connsiteY2" fmla="*/ 0 h 669261"/>
              <a:gd name="connsiteX3" fmla="*/ 0 w 570326"/>
              <a:gd name="connsiteY3" fmla="*/ 334631 h 669261"/>
              <a:gd name="connsiteX4" fmla="*/ 285164 w 570326"/>
              <a:gd name="connsiteY4" fmla="*/ 669261 h 669261"/>
              <a:gd name="connsiteX5" fmla="*/ 285164 w 570326"/>
              <a:gd name="connsiteY5" fmla="*/ 148401 h 669261"/>
              <a:gd name="connsiteX6" fmla="*/ 451024 w 570326"/>
              <a:gd name="connsiteY6" fmla="*/ 337540 h 669261"/>
              <a:gd name="connsiteX7" fmla="*/ 285164 w 570326"/>
              <a:gd name="connsiteY7" fmla="*/ 526680 h 669261"/>
              <a:gd name="connsiteX8" fmla="*/ 119303 w 570326"/>
              <a:gd name="connsiteY8" fmla="*/ 337540 h 669261"/>
              <a:gd name="connsiteX9" fmla="*/ 285164 w 570326"/>
              <a:gd name="connsiteY9" fmla="*/ 148401 h 66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0326" h="669261">
                <a:moveTo>
                  <a:pt x="285164" y="669261"/>
                </a:moveTo>
                <a:cubicBezTo>
                  <a:pt x="328811" y="523770"/>
                  <a:pt x="430655" y="401557"/>
                  <a:pt x="570327" y="334631"/>
                </a:cubicBezTo>
                <a:cubicBezTo>
                  <a:pt x="430655" y="270614"/>
                  <a:pt x="328811" y="148401"/>
                  <a:pt x="285164" y="0"/>
                </a:cubicBezTo>
                <a:cubicBezTo>
                  <a:pt x="241516" y="145492"/>
                  <a:pt x="139672" y="267704"/>
                  <a:pt x="0" y="334631"/>
                </a:cubicBezTo>
                <a:cubicBezTo>
                  <a:pt x="139672" y="401557"/>
                  <a:pt x="241516" y="520860"/>
                  <a:pt x="285164" y="669261"/>
                </a:cubicBezTo>
                <a:close/>
                <a:moveTo>
                  <a:pt x="285164" y="148401"/>
                </a:moveTo>
                <a:cubicBezTo>
                  <a:pt x="325901" y="221147"/>
                  <a:pt x="384098" y="288073"/>
                  <a:pt x="451024" y="337540"/>
                </a:cubicBezTo>
                <a:cubicBezTo>
                  <a:pt x="381188" y="387008"/>
                  <a:pt x="325901" y="451024"/>
                  <a:pt x="285164" y="526680"/>
                </a:cubicBezTo>
                <a:cubicBezTo>
                  <a:pt x="244426" y="453934"/>
                  <a:pt x="186229" y="387008"/>
                  <a:pt x="119303" y="337540"/>
                </a:cubicBezTo>
                <a:cubicBezTo>
                  <a:pt x="186229" y="285163"/>
                  <a:pt x="244426" y="221147"/>
                  <a:pt x="285164" y="148401"/>
                </a:cubicBezTo>
                <a:close/>
              </a:path>
            </a:pathLst>
          </a:custGeom>
          <a:solidFill>
            <a:schemeClr val="bg1"/>
          </a:solidFill>
          <a:ln w="29071" cap="flat">
            <a:noFill/>
            <a:prstDash val="solid"/>
            <a:miter/>
          </a:ln>
        </p:spPr>
        <p:txBody>
          <a:bodyPr rtlCol="1" anchor="ctr"/>
          <a:lstStyle/>
          <a:p>
            <a:pPr algn="l" rtl="0"/>
            <a:endParaRPr lang="ar-EG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7513675-25D7-05E4-F2F5-F3ECE1653B37}"/>
              </a:ext>
            </a:extLst>
          </p:cNvPr>
          <p:cNvSpPr/>
          <p:nvPr/>
        </p:nvSpPr>
        <p:spPr>
          <a:xfrm>
            <a:off x="3754654" y="3133003"/>
            <a:ext cx="46826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rgbClr val="89439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الصف الثالث الابتدائي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0692389-7774-98A8-8F9A-B7B416ED13BF}"/>
              </a:ext>
            </a:extLst>
          </p:cNvPr>
          <p:cNvSpPr/>
          <p:nvPr/>
        </p:nvSpPr>
        <p:spPr>
          <a:xfrm>
            <a:off x="4508868" y="3850704"/>
            <a:ext cx="31742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42BD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الفصل الدراسي الثاني </a:t>
            </a:r>
          </a:p>
        </p:txBody>
      </p:sp>
      <p:sp>
        <p:nvSpPr>
          <p:cNvPr id="59" name="Google Shape;769;p15">
            <a:extLst>
              <a:ext uri="{FF2B5EF4-FFF2-40B4-BE49-F238E27FC236}">
                <a16:creationId xmlns:a16="http://schemas.microsoft.com/office/drawing/2014/main" id="{05EDA091-EE6E-9371-0396-EC40D1953865}"/>
              </a:ext>
            </a:extLst>
          </p:cNvPr>
          <p:cNvSpPr/>
          <p:nvPr/>
        </p:nvSpPr>
        <p:spPr>
          <a:xfrm rot="10800000">
            <a:off x="2361193" y="4340923"/>
            <a:ext cx="7414721" cy="232684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A772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A3C2CEEC-B004-5EDA-33BC-D26F40832756}"/>
              </a:ext>
            </a:extLst>
          </p:cNvPr>
          <p:cNvGrpSpPr/>
          <p:nvPr/>
        </p:nvGrpSpPr>
        <p:grpSpPr>
          <a:xfrm rot="20686617">
            <a:off x="9019188" y="1721780"/>
            <a:ext cx="851791" cy="2713812"/>
            <a:chOff x="-2600828" y="774766"/>
            <a:chExt cx="1504970" cy="4794836"/>
          </a:xfrm>
        </p:grpSpPr>
        <p:sp>
          <p:nvSpPr>
            <p:cNvPr id="61" name="شكل بيضاوي 60">
              <a:extLst>
                <a:ext uri="{FF2B5EF4-FFF2-40B4-BE49-F238E27FC236}">
                  <a16:creationId xmlns:a16="http://schemas.microsoft.com/office/drawing/2014/main" id="{BDB1B28E-E4AA-7FB7-9B3A-A1A81EFD1670}"/>
                </a:ext>
              </a:extLst>
            </p:cNvPr>
            <p:cNvSpPr/>
            <p:nvPr/>
          </p:nvSpPr>
          <p:spPr>
            <a:xfrm>
              <a:off x="-2479091" y="774766"/>
              <a:ext cx="1292486" cy="1292485"/>
            </a:xfrm>
            <a:prstGeom prst="ellipse">
              <a:avLst/>
            </a:prstGeom>
            <a:solidFill>
              <a:srgbClr val="A772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62" name="مستطيل: زوايا مستديرة 61">
              <a:extLst>
                <a:ext uri="{FF2B5EF4-FFF2-40B4-BE49-F238E27FC236}">
                  <a16:creationId xmlns:a16="http://schemas.microsoft.com/office/drawing/2014/main" id="{8B5A64AB-2442-8A7F-A69D-948F46DD567A}"/>
                </a:ext>
              </a:extLst>
            </p:cNvPr>
            <p:cNvSpPr/>
            <p:nvPr/>
          </p:nvSpPr>
          <p:spPr>
            <a:xfrm>
              <a:off x="-2592633" y="1496788"/>
              <a:ext cx="1496775" cy="252787"/>
            </a:xfrm>
            <a:prstGeom prst="roundRect">
              <a:avLst>
                <a:gd name="adj" fmla="val 50000"/>
              </a:avLst>
            </a:prstGeom>
            <a:solidFill>
              <a:srgbClr val="42B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63" name="مستطيل: زوايا مستديرة 62">
              <a:extLst>
                <a:ext uri="{FF2B5EF4-FFF2-40B4-BE49-F238E27FC236}">
                  <a16:creationId xmlns:a16="http://schemas.microsoft.com/office/drawing/2014/main" id="{A69AD413-45FB-7DF0-FFD4-3EF8EF137097}"/>
                </a:ext>
              </a:extLst>
            </p:cNvPr>
            <p:cNvSpPr/>
            <p:nvPr/>
          </p:nvSpPr>
          <p:spPr>
            <a:xfrm>
              <a:off x="-2598096" y="1737907"/>
              <a:ext cx="1496777" cy="252787"/>
            </a:xfrm>
            <a:prstGeom prst="roundRect">
              <a:avLst>
                <a:gd name="adj" fmla="val 50000"/>
              </a:avLst>
            </a:prstGeom>
            <a:solidFill>
              <a:srgbClr val="E4BA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3A0331BF-B333-91CD-B44A-F0D0413052DB}"/>
                </a:ext>
              </a:extLst>
            </p:cNvPr>
            <p:cNvSpPr/>
            <p:nvPr/>
          </p:nvSpPr>
          <p:spPr>
            <a:xfrm>
              <a:off x="-2527422" y="2131363"/>
              <a:ext cx="1355428" cy="2857325"/>
            </a:xfrm>
            <a:prstGeom prst="rect">
              <a:avLst/>
            </a:prstGeom>
            <a:solidFill>
              <a:srgbClr val="FFA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65" name="مثلث متساوي الساقين 64">
              <a:extLst>
                <a:ext uri="{FF2B5EF4-FFF2-40B4-BE49-F238E27FC236}">
                  <a16:creationId xmlns:a16="http://schemas.microsoft.com/office/drawing/2014/main" id="{97C0A849-EFF1-1CC3-2A20-7C02B8150BB2}"/>
                </a:ext>
              </a:extLst>
            </p:cNvPr>
            <p:cNvSpPr/>
            <p:nvPr/>
          </p:nvSpPr>
          <p:spPr>
            <a:xfrm rot="10800000">
              <a:off x="-2534439" y="4988688"/>
              <a:ext cx="1369461" cy="580914"/>
            </a:xfrm>
            <a:prstGeom prst="triangle">
              <a:avLst/>
            </a:prstGeom>
            <a:solidFill>
              <a:srgbClr val="F7D3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66" name="مستطيل: زوايا مستديرة 65">
              <a:extLst>
                <a:ext uri="{FF2B5EF4-FFF2-40B4-BE49-F238E27FC236}">
                  <a16:creationId xmlns:a16="http://schemas.microsoft.com/office/drawing/2014/main" id="{A05FF7A0-5E61-DB06-7F69-08B398CBA554}"/>
                </a:ext>
              </a:extLst>
            </p:cNvPr>
            <p:cNvSpPr/>
            <p:nvPr/>
          </p:nvSpPr>
          <p:spPr>
            <a:xfrm>
              <a:off x="-2600828" y="1984859"/>
              <a:ext cx="1496777" cy="252787"/>
            </a:xfrm>
            <a:prstGeom prst="roundRect">
              <a:avLst>
                <a:gd name="adj" fmla="val 50000"/>
              </a:avLst>
            </a:prstGeom>
            <a:solidFill>
              <a:srgbClr val="42B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67" name="شكل بيضاوي 33">
              <a:extLst>
                <a:ext uri="{FF2B5EF4-FFF2-40B4-BE49-F238E27FC236}">
                  <a16:creationId xmlns:a16="http://schemas.microsoft.com/office/drawing/2014/main" id="{6DD881AA-5115-557C-E2A4-EBE499B11CBF}"/>
                </a:ext>
              </a:extLst>
            </p:cNvPr>
            <p:cNvSpPr/>
            <p:nvPr/>
          </p:nvSpPr>
          <p:spPr>
            <a:xfrm>
              <a:off x="-1741006" y="2497894"/>
              <a:ext cx="154570" cy="77286"/>
            </a:xfrm>
            <a:custGeom>
              <a:avLst/>
              <a:gdLst>
                <a:gd name="connsiteX0" fmla="*/ 0 w 4081233"/>
                <a:gd name="connsiteY0" fmla="*/ 2040617 h 4081233"/>
                <a:gd name="connsiteX1" fmla="*/ 2040617 w 4081233"/>
                <a:gd name="connsiteY1" fmla="*/ 0 h 4081233"/>
                <a:gd name="connsiteX2" fmla="*/ 4081234 w 4081233"/>
                <a:gd name="connsiteY2" fmla="*/ 2040617 h 4081233"/>
                <a:gd name="connsiteX3" fmla="*/ 2040617 w 4081233"/>
                <a:gd name="connsiteY3" fmla="*/ 4081234 h 4081233"/>
                <a:gd name="connsiteX4" fmla="*/ 0 w 4081233"/>
                <a:gd name="connsiteY4" fmla="*/ 2040617 h 4081233"/>
                <a:gd name="connsiteX0" fmla="*/ 2040617 w 4081234"/>
                <a:gd name="connsiteY0" fmla="*/ 4081234 h 4172674"/>
                <a:gd name="connsiteX1" fmla="*/ 0 w 4081234"/>
                <a:gd name="connsiteY1" fmla="*/ 2040617 h 4172674"/>
                <a:gd name="connsiteX2" fmla="*/ 2040617 w 4081234"/>
                <a:gd name="connsiteY2" fmla="*/ 0 h 4172674"/>
                <a:gd name="connsiteX3" fmla="*/ 4081234 w 4081234"/>
                <a:gd name="connsiteY3" fmla="*/ 2040617 h 4172674"/>
                <a:gd name="connsiteX4" fmla="*/ 2132057 w 4081234"/>
                <a:gd name="connsiteY4" fmla="*/ 4172674 h 4172674"/>
                <a:gd name="connsiteX0" fmla="*/ 2040617 w 4081234"/>
                <a:gd name="connsiteY0" fmla="*/ 4081234 h 4081234"/>
                <a:gd name="connsiteX1" fmla="*/ 0 w 4081234"/>
                <a:gd name="connsiteY1" fmla="*/ 2040617 h 4081234"/>
                <a:gd name="connsiteX2" fmla="*/ 2040617 w 4081234"/>
                <a:gd name="connsiteY2" fmla="*/ 0 h 4081234"/>
                <a:gd name="connsiteX3" fmla="*/ 4081234 w 4081234"/>
                <a:gd name="connsiteY3" fmla="*/ 2040617 h 4081234"/>
                <a:gd name="connsiteX0" fmla="*/ 0 w 4081234"/>
                <a:gd name="connsiteY0" fmla="*/ 2040617 h 2040617"/>
                <a:gd name="connsiteX1" fmla="*/ 2040617 w 4081234"/>
                <a:gd name="connsiteY1" fmla="*/ 0 h 2040617"/>
                <a:gd name="connsiteX2" fmla="*/ 4081234 w 4081234"/>
                <a:gd name="connsiteY2" fmla="*/ 2040617 h 204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1234" h="2040617">
                  <a:moveTo>
                    <a:pt x="0" y="2040617"/>
                  </a:moveTo>
                  <a:cubicBezTo>
                    <a:pt x="0" y="913615"/>
                    <a:pt x="913615" y="0"/>
                    <a:pt x="2040617" y="0"/>
                  </a:cubicBezTo>
                  <a:cubicBezTo>
                    <a:pt x="3167619" y="0"/>
                    <a:pt x="4081234" y="913615"/>
                    <a:pt x="4081234" y="2040617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68" name="شكل بيضاوي 33">
              <a:extLst>
                <a:ext uri="{FF2B5EF4-FFF2-40B4-BE49-F238E27FC236}">
                  <a16:creationId xmlns:a16="http://schemas.microsoft.com/office/drawing/2014/main" id="{42EDA678-F2E2-709E-5170-8FEF724203FB}"/>
                </a:ext>
              </a:extLst>
            </p:cNvPr>
            <p:cNvSpPr/>
            <p:nvPr/>
          </p:nvSpPr>
          <p:spPr>
            <a:xfrm>
              <a:off x="-2134214" y="2497894"/>
              <a:ext cx="154570" cy="77286"/>
            </a:xfrm>
            <a:custGeom>
              <a:avLst/>
              <a:gdLst>
                <a:gd name="connsiteX0" fmla="*/ 0 w 4081233"/>
                <a:gd name="connsiteY0" fmla="*/ 2040617 h 4081233"/>
                <a:gd name="connsiteX1" fmla="*/ 2040617 w 4081233"/>
                <a:gd name="connsiteY1" fmla="*/ 0 h 4081233"/>
                <a:gd name="connsiteX2" fmla="*/ 4081234 w 4081233"/>
                <a:gd name="connsiteY2" fmla="*/ 2040617 h 4081233"/>
                <a:gd name="connsiteX3" fmla="*/ 2040617 w 4081233"/>
                <a:gd name="connsiteY3" fmla="*/ 4081234 h 4081233"/>
                <a:gd name="connsiteX4" fmla="*/ 0 w 4081233"/>
                <a:gd name="connsiteY4" fmla="*/ 2040617 h 4081233"/>
                <a:gd name="connsiteX0" fmla="*/ 2040617 w 4081234"/>
                <a:gd name="connsiteY0" fmla="*/ 4081234 h 4172674"/>
                <a:gd name="connsiteX1" fmla="*/ 0 w 4081234"/>
                <a:gd name="connsiteY1" fmla="*/ 2040617 h 4172674"/>
                <a:gd name="connsiteX2" fmla="*/ 2040617 w 4081234"/>
                <a:gd name="connsiteY2" fmla="*/ 0 h 4172674"/>
                <a:gd name="connsiteX3" fmla="*/ 4081234 w 4081234"/>
                <a:gd name="connsiteY3" fmla="*/ 2040617 h 4172674"/>
                <a:gd name="connsiteX4" fmla="*/ 2132057 w 4081234"/>
                <a:gd name="connsiteY4" fmla="*/ 4172674 h 4172674"/>
                <a:gd name="connsiteX0" fmla="*/ 2040617 w 4081234"/>
                <a:gd name="connsiteY0" fmla="*/ 4081234 h 4081234"/>
                <a:gd name="connsiteX1" fmla="*/ 0 w 4081234"/>
                <a:gd name="connsiteY1" fmla="*/ 2040617 h 4081234"/>
                <a:gd name="connsiteX2" fmla="*/ 2040617 w 4081234"/>
                <a:gd name="connsiteY2" fmla="*/ 0 h 4081234"/>
                <a:gd name="connsiteX3" fmla="*/ 4081234 w 4081234"/>
                <a:gd name="connsiteY3" fmla="*/ 2040617 h 4081234"/>
                <a:gd name="connsiteX0" fmla="*/ 0 w 4081234"/>
                <a:gd name="connsiteY0" fmla="*/ 2040617 h 2040617"/>
                <a:gd name="connsiteX1" fmla="*/ 2040617 w 4081234"/>
                <a:gd name="connsiteY1" fmla="*/ 0 h 2040617"/>
                <a:gd name="connsiteX2" fmla="*/ 4081234 w 4081234"/>
                <a:gd name="connsiteY2" fmla="*/ 2040617 h 204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1234" h="2040617">
                  <a:moveTo>
                    <a:pt x="0" y="2040617"/>
                  </a:moveTo>
                  <a:cubicBezTo>
                    <a:pt x="0" y="913615"/>
                    <a:pt x="913615" y="0"/>
                    <a:pt x="2040617" y="0"/>
                  </a:cubicBezTo>
                  <a:cubicBezTo>
                    <a:pt x="3167619" y="0"/>
                    <a:pt x="4081234" y="913615"/>
                    <a:pt x="4081234" y="2040617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69" name="مثلث متساوي الساقين 68">
              <a:extLst>
                <a:ext uri="{FF2B5EF4-FFF2-40B4-BE49-F238E27FC236}">
                  <a16:creationId xmlns:a16="http://schemas.microsoft.com/office/drawing/2014/main" id="{4C0249D9-217A-AA42-5B08-E5C4C24FF999}"/>
                </a:ext>
              </a:extLst>
            </p:cNvPr>
            <p:cNvSpPr/>
            <p:nvPr/>
          </p:nvSpPr>
          <p:spPr>
            <a:xfrm rot="10800000">
              <a:off x="-2245838" y="5233532"/>
              <a:ext cx="792259" cy="33607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70" name="شكل بيضاوي 33">
              <a:extLst>
                <a:ext uri="{FF2B5EF4-FFF2-40B4-BE49-F238E27FC236}">
                  <a16:creationId xmlns:a16="http://schemas.microsoft.com/office/drawing/2014/main" id="{6F4DA686-6CC6-32B6-206E-336784FE9515}"/>
                </a:ext>
              </a:extLst>
            </p:cNvPr>
            <p:cNvSpPr/>
            <p:nvPr/>
          </p:nvSpPr>
          <p:spPr>
            <a:xfrm rot="10800000">
              <a:off x="-1926995" y="2664336"/>
              <a:ext cx="154570" cy="77286"/>
            </a:xfrm>
            <a:custGeom>
              <a:avLst/>
              <a:gdLst>
                <a:gd name="connsiteX0" fmla="*/ 0 w 4081233"/>
                <a:gd name="connsiteY0" fmla="*/ 2040617 h 4081233"/>
                <a:gd name="connsiteX1" fmla="*/ 2040617 w 4081233"/>
                <a:gd name="connsiteY1" fmla="*/ 0 h 4081233"/>
                <a:gd name="connsiteX2" fmla="*/ 4081234 w 4081233"/>
                <a:gd name="connsiteY2" fmla="*/ 2040617 h 4081233"/>
                <a:gd name="connsiteX3" fmla="*/ 2040617 w 4081233"/>
                <a:gd name="connsiteY3" fmla="*/ 4081234 h 4081233"/>
                <a:gd name="connsiteX4" fmla="*/ 0 w 4081233"/>
                <a:gd name="connsiteY4" fmla="*/ 2040617 h 4081233"/>
                <a:gd name="connsiteX0" fmla="*/ 2040617 w 4081234"/>
                <a:gd name="connsiteY0" fmla="*/ 4081234 h 4172674"/>
                <a:gd name="connsiteX1" fmla="*/ 0 w 4081234"/>
                <a:gd name="connsiteY1" fmla="*/ 2040617 h 4172674"/>
                <a:gd name="connsiteX2" fmla="*/ 2040617 w 4081234"/>
                <a:gd name="connsiteY2" fmla="*/ 0 h 4172674"/>
                <a:gd name="connsiteX3" fmla="*/ 4081234 w 4081234"/>
                <a:gd name="connsiteY3" fmla="*/ 2040617 h 4172674"/>
                <a:gd name="connsiteX4" fmla="*/ 2132057 w 4081234"/>
                <a:gd name="connsiteY4" fmla="*/ 4172674 h 4172674"/>
                <a:gd name="connsiteX0" fmla="*/ 2040617 w 4081234"/>
                <a:gd name="connsiteY0" fmla="*/ 4081234 h 4081234"/>
                <a:gd name="connsiteX1" fmla="*/ 0 w 4081234"/>
                <a:gd name="connsiteY1" fmla="*/ 2040617 h 4081234"/>
                <a:gd name="connsiteX2" fmla="*/ 2040617 w 4081234"/>
                <a:gd name="connsiteY2" fmla="*/ 0 h 4081234"/>
                <a:gd name="connsiteX3" fmla="*/ 4081234 w 4081234"/>
                <a:gd name="connsiteY3" fmla="*/ 2040617 h 4081234"/>
                <a:gd name="connsiteX0" fmla="*/ 0 w 4081234"/>
                <a:gd name="connsiteY0" fmla="*/ 2040617 h 2040617"/>
                <a:gd name="connsiteX1" fmla="*/ 2040617 w 4081234"/>
                <a:gd name="connsiteY1" fmla="*/ 0 h 2040617"/>
                <a:gd name="connsiteX2" fmla="*/ 4081234 w 4081234"/>
                <a:gd name="connsiteY2" fmla="*/ 2040617 h 204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1234" h="2040617">
                  <a:moveTo>
                    <a:pt x="0" y="2040617"/>
                  </a:moveTo>
                  <a:cubicBezTo>
                    <a:pt x="0" y="913615"/>
                    <a:pt x="913615" y="0"/>
                    <a:pt x="2040617" y="0"/>
                  </a:cubicBezTo>
                  <a:cubicBezTo>
                    <a:pt x="3167619" y="0"/>
                    <a:pt x="4081234" y="913615"/>
                    <a:pt x="4081234" y="2040617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71" name="شكل بيضاوي 70">
              <a:extLst>
                <a:ext uri="{FF2B5EF4-FFF2-40B4-BE49-F238E27FC236}">
                  <a16:creationId xmlns:a16="http://schemas.microsoft.com/office/drawing/2014/main" id="{B7D0D0A0-C593-0CB3-2EBC-D0FBC4A48DA7}"/>
                </a:ext>
              </a:extLst>
            </p:cNvPr>
            <p:cNvSpPr/>
            <p:nvPr/>
          </p:nvSpPr>
          <p:spPr>
            <a:xfrm>
              <a:off x="-2426243" y="2531238"/>
              <a:ext cx="266194" cy="266194"/>
            </a:xfrm>
            <a:prstGeom prst="ellipse">
              <a:avLst/>
            </a:prstGeom>
            <a:solidFill>
              <a:srgbClr val="EA5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72" name="شكل بيضاوي 71">
              <a:extLst>
                <a:ext uri="{FF2B5EF4-FFF2-40B4-BE49-F238E27FC236}">
                  <a16:creationId xmlns:a16="http://schemas.microsoft.com/office/drawing/2014/main" id="{FF54773A-5B81-14EE-AE5E-D715A639BE39}"/>
                </a:ext>
              </a:extLst>
            </p:cNvPr>
            <p:cNvSpPr/>
            <p:nvPr/>
          </p:nvSpPr>
          <p:spPr>
            <a:xfrm>
              <a:off x="-1589018" y="2531238"/>
              <a:ext cx="266194" cy="266194"/>
            </a:xfrm>
            <a:prstGeom prst="ellipse">
              <a:avLst/>
            </a:prstGeom>
            <a:solidFill>
              <a:srgbClr val="EA5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</p:spTree>
    <p:extLst>
      <p:ext uri="{BB962C8B-B14F-4D97-AF65-F5344CB8AC3E}">
        <p14:creationId xmlns:p14="http://schemas.microsoft.com/office/powerpoint/2010/main" val="3802645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60768 0.00949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نجمة: 4 نقاط 39">
            <a:extLst>
              <a:ext uri="{FF2B5EF4-FFF2-40B4-BE49-F238E27FC236}">
                <a16:creationId xmlns:a16="http://schemas.microsoft.com/office/drawing/2014/main" id="{A1773E9D-B5F6-0FC2-6910-CEB383BCDA83}"/>
              </a:ext>
            </a:extLst>
          </p:cNvPr>
          <p:cNvSpPr/>
          <p:nvPr/>
        </p:nvSpPr>
        <p:spPr>
          <a:xfrm rot="21222419">
            <a:off x="7402103" y="1493319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0801014" y="3707051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 descr="صورة تحتوي على نص, لقطة شاشة, صفحة ويب, برمجيات&#10;&#10;تم إنشاء الوصف تلقائياً">
            <a:extLst>
              <a:ext uri="{FF2B5EF4-FFF2-40B4-BE49-F238E27FC236}">
                <a16:creationId xmlns:a16="http://schemas.microsoft.com/office/drawing/2014/main" id="{E43725DE-ADF1-B633-C626-88E0FB6A4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27494" r="36765" b="34640"/>
          <a:stretch/>
        </p:blipFill>
        <p:spPr>
          <a:xfrm>
            <a:off x="2127280" y="2014928"/>
            <a:ext cx="7542963" cy="356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094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0801014" y="3707051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" name="صورة 3" descr="صورة تحتوي على نص, لقطة شاشة, برمجيات, صفحة ويب&#10;&#10;تم إنشاء الوصف تلقائياً">
            <a:extLst>
              <a:ext uri="{FF2B5EF4-FFF2-40B4-BE49-F238E27FC236}">
                <a16:creationId xmlns:a16="http://schemas.microsoft.com/office/drawing/2014/main" id="{140C4CD7-566A-1A5D-39E6-D5CC3C2D0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3" t="30065" r="19191" b="59870"/>
          <a:stretch/>
        </p:blipFill>
        <p:spPr>
          <a:xfrm>
            <a:off x="2103849" y="2948639"/>
            <a:ext cx="8174187" cy="951755"/>
          </a:xfrm>
          <a:prstGeom prst="rect">
            <a:avLst/>
          </a:prstGeom>
        </p:spPr>
      </p:pic>
      <p:pic>
        <p:nvPicPr>
          <p:cNvPr id="6" name="صورة 5" descr="صورة تحتوي على رسوم متحركة, الرسومات, توضيح, نجمة&#10;&#10;تم إنشاء الوصف تلقائياً">
            <a:extLst>
              <a:ext uri="{FF2B5EF4-FFF2-40B4-BE49-F238E27FC236}">
                <a16:creationId xmlns:a16="http://schemas.microsoft.com/office/drawing/2014/main" id="{4856ABB0-9859-AB65-7254-48A7B86D0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75" y="3685302"/>
            <a:ext cx="3298442" cy="329844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8B7CE0A-AC10-EB46-FA83-23D23023DEC8}"/>
              </a:ext>
            </a:extLst>
          </p:cNvPr>
          <p:cNvSpPr/>
          <p:nvPr/>
        </p:nvSpPr>
        <p:spPr>
          <a:xfrm>
            <a:off x="3933566" y="1089778"/>
            <a:ext cx="42739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rgbClr val="D8B1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موضوع الدرس </a:t>
            </a:r>
          </a:p>
        </p:txBody>
      </p:sp>
    </p:spTree>
    <p:extLst>
      <p:ext uri="{BB962C8B-B14F-4D97-AF65-F5344CB8AC3E}">
        <p14:creationId xmlns:p14="http://schemas.microsoft.com/office/powerpoint/2010/main" val="191605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0801014" y="3707051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31B69BA-BE5A-8F1F-F8F9-804BD220E464}"/>
              </a:ext>
            </a:extLst>
          </p:cNvPr>
          <p:cNvSpPr/>
          <p:nvPr/>
        </p:nvSpPr>
        <p:spPr>
          <a:xfrm>
            <a:off x="3142478" y="1177533"/>
            <a:ext cx="62247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من خلال استراتيجية التصفح وجدول التعلم </a:t>
            </a:r>
          </a:p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</a:t>
            </a:r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حدد اهداف درسنا لليوم ....</a:t>
            </a:r>
            <a:endParaRPr lang="ar-SA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B5E1034-EEBE-AD73-B468-BBD44231B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713644"/>
              </p:ext>
            </p:extLst>
          </p:nvPr>
        </p:nvGraphicFramePr>
        <p:xfrm>
          <a:off x="2324848" y="3233825"/>
          <a:ext cx="8127999" cy="2246407"/>
        </p:xfrm>
        <a:graphic>
          <a:graphicData uri="http://schemas.openxmlformats.org/drawingml/2006/table">
            <a:tbl>
              <a:tblPr rtl="1" firstRow="1" firstCol="1" lastRow="1" bandRow="1">
                <a:solidFill>
                  <a:srgbClr val="E4BAAB"/>
                </a:solidFill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992115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2304921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31853835"/>
                    </a:ext>
                  </a:extLst>
                </a:gridCol>
              </a:tblGrid>
              <a:tr h="66089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نعرف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BA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نريد ان نعرف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BA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تعلمنا؟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B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764229"/>
                  </a:ext>
                </a:extLst>
              </a:tr>
              <a:tr h="158550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805897"/>
                  </a:ext>
                </a:extLst>
              </a:tr>
            </a:tbl>
          </a:graphicData>
        </a:graphic>
      </p:graphicFrame>
      <p:pic>
        <p:nvPicPr>
          <p:cNvPr id="9" name="صورة 8" descr="صورة تحتوي على كعكة عيد الميلاد, قصاصة فنية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7A1956ED-1D4D-E5F1-59ED-2273EE5FB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25" y="3945246"/>
            <a:ext cx="2220862" cy="1663503"/>
          </a:xfrm>
          <a:prstGeom prst="rect">
            <a:avLst/>
          </a:prstGeom>
        </p:spPr>
      </p:pic>
      <p:pic>
        <p:nvPicPr>
          <p:cNvPr id="11" name="صورة 10" descr="صورة تحتوي على رسالة, توضيح&#10;&#10;تم إنشاء الوصف تلقائياً">
            <a:extLst>
              <a:ext uri="{FF2B5EF4-FFF2-40B4-BE49-F238E27FC236}">
                <a16:creationId xmlns:a16="http://schemas.microsoft.com/office/drawing/2014/main" id="{CC6B23B5-9D0E-452F-F31A-ADD4B58C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65" y="3735914"/>
            <a:ext cx="2037333" cy="191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6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31B69BA-BE5A-8F1F-F8F9-804BD220E464}"/>
              </a:ext>
            </a:extLst>
          </p:cNvPr>
          <p:cNvSpPr/>
          <p:nvPr/>
        </p:nvSpPr>
        <p:spPr>
          <a:xfrm>
            <a:off x="6126168" y="1112385"/>
            <a:ext cx="30027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FD26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أهــداف الـــدرس </a:t>
            </a:r>
          </a:p>
        </p:txBody>
      </p:sp>
      <p:pic>
        <p:nvPicPr>
          <p:cNvPr id="3074" name="Picture 2" descr="هدف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4F67E544-4001-1762-1099-F97583F3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961" y="609600"/>
            <a:ext cx="2849180" cy="28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 descr="صورة تحتوي على رسوم متحركة, التصميم&#10;&#10;تم إنشاء الوصف تلقائياً">
            <a:extLst>
              <a:ext uri="{FF2B5EF4-FFF2-40B4-BE49-F238E27FC236}">
                <a16:creationId xmlns:a16="http://schemas.microsoft.com/office/drawing/2014/main" id="{2913ACBC-E62E-C32E-523A-AEADAB197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8" y="2085782"/>
            <a:ext cx="3359780" cy="245655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17935A7-9CE7-5F97-2C83-408F165ADD4E}"/>
              </a:ext>
            </a:extLst>
          </p:cNvPr>
          <p:cNvSpPr/>
          <p:nvPr/>
        </p:nvSpPr>
        <p:spPr>
          <a:xfrm>
            <a:off x="1063047" y="1658469"/>
            <a:ext cx="80121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5AE3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يتوقع من </a:t>
            </a:r>
            <a:r>
              <a:rPr lang="ar-SA" sz="4400" b="1" dirty="0" err="1">
                <a:ln w="0"/>
                <a:solidFill>
                  <a:srgbClr val="5AE3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الطالبه</a:t>
            </a:r>
            <a:r>
              <a:rPr lang="ar-SA" sz="4400" b="1" dirty="0">
                <a:ln w="0"/>
                <a:solidFill>
                  <a:srgbClr val="5AE3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</a:t>
            </a:r>
            <a:r>
              <a:rPr lang="ar-SA" sz="4400" b="1" dirty="0" err="1">
                <a:ln w="0"/>
                <a:solidFill>
                  <a:srgbClr val="5AE3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بمشيئه</a:t>
            </a:r>
            <a:r>
              <a:rPr lang="ar-SA" sz="4400" b="1" dirty="0">
                <a:ln w="0"/>
                <a:solidFill>
                  <a:srgbClr val="5AE3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الله بعد نهاية الدرس أن :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7382FB7-24BC-DDD0-6699-438CF3FDC14B}"/>
              </a:ext>
            </a:extLst>
          </p:cNvPr>
          <p:cNvSpPr/>
          <p:nvPr/>
        </p:nvSpPr>
        <p:spPr>
          <a:xfrm>
            <a:off x="3253222" y="3000648"/>
            <a:ext cx="80425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تتعرف </a:t>
            </a:r>
            <a:r>
              <a:rPr lang="ar-SA" sz="4400" b="1" dirty="0" err="1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الطالبه</a:t>
            </a:r>
            <a:r>
              <a:rPr lang="ar-SA" sz="4400" b="1" dirty="0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على الركن الرابع من اركان الإسلام .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1980ADE-52A8-59B0-903D-906A6FD2074A}"/>
              </a:ext>
            </a:extLst>
          </p:cNvPr>
          <p:cNvSpPr/>
          <p:nvPr/>
        </p:nvSpPr>
        <p:spPr>
          <a:xfrm>
            <a:off x="5478653" y="3746550"/>
            <a:ext cx="57406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تستشعر </a:t>
            </a:r>
            <a:r>
              <a:rPr lang="ar-SA" sz="4400" b="1" dirty="0" err="1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الطالبه</a:t>
            </a:r>
            <a:r>
              <a:rPr lang="ar-SA" sz="4400" b="1" dirty="0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فضل شهر رمضان  .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E33B44B-10F9-EA24-1620-72E40AD43BCE}"/>
              </a:ext>
            </a:extLst>
          </p:cNvPr>
          <p:cNvSpPr/>
          <p:nvPr/>
        </p:nvSpPr>
        <p:spPr>
          <a:xfrm>
            <a:off x="1427123" y="4434237"/>
            <a:ext cx="9831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تعدد </a:t>
            </a:r>
            <a:r>
              <a:rPr lang="ar-SA" sz="4400" b="1" dirty="0" err="1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الطالبه</a:t>
            </a:r>
            <a:r>
              <a:rPr lang="ar-SA" sz="4400" b="1" dirty="0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بعض الأعمال التي نحرص عليها في شهر رمضان  .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F7DD0A3-85AB-B465-0AB8-15BA43CDED9F}"/>
              </a:ext>
            </a:extLst>
          </p:cNvPr>
          <p:cNvSpPr/>
          <p:nvPr/>
        </p:nvSpPr>
        <p:spPr>
          <a:xfrm>
            <a:off x="6724821" y="5142767"/>
            <a:ext cx="44694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تبين </a:t>
            </a:r>
            <a:r>
              <a:rPr lang="ar-SA" sz="4400" b="1" dirty="0" err="1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الطالبه</a:t>
            </a:r>
            <a:r>
              <a:rPr lang="ar-SA" sz="4400" b="1" dirty="0">
                <a:ln w="0"/>
                <a:solidFill>
                  <a:srgbClr val="F58D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معنى الصوم   . </a:t>
            </a:r>
          </a:p>
        </p:txBody>
      </p:sp>
    </p:spTree>
    <p:extLst>
      <p:ext uri="{BB962C8B-B14F-4D97-AF65-F5344CB8AC3E}">
        <p14:creationId xmlns:p14="http://schemas.microsoft.com/office/powerpoint/2010/main" val="4028060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" name="رسم 3" descr="تلفزيون مع تعبئة خالصة">
            <a:extLst>
              <a:ext uri="{FF2B5EF4-FFF2-40B4-BE49-F238E27FC236}">
                <a16:creationId xmlns:a16="http://schemas.microsoft.com/office/drawing/2014/main" id="{99B8EC4D-7B85-DA45-B8B6-477B305C4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3130" y="1710763"/>
            <a:ext cx="5414682" cy="5414682"/>
          </a:xfrm>
          <a:prstGeom prst="rect">
            <a:avLst/>
          </a:prstGeom>
        </p:spPr>
      </p:pic>
      <p:pic>
        <p:nvPicPr>
          <p:cNvPr id="9" name="صورة 8" descr="صورة تحتوي على رسوم متحركة, الرسومات, توضيح, نجمة&#10;&#10;تم إنشاء الوصف تلقائياً">
            <a:extLst>
              <a:ext uri="{FF2B5EF4-FFF2-40B4-BE49-F238E27FC236}">
                <a16:creationId xmlns:a16="http://schemas.microsoft.com/office/drawing/2014/main" id="{6CA750A4-34B1-E50E-DE15-59B63869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65" y="2736584"/>
            <a:ext cx="1769670" cy="176967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0A8E4E40-E870-E7F3-A2EE-9D3E5EEDF992}"/>
              </a:ext>
            </a:extLst>
          </p:cNvPr>
          <p:cNvSpPr/>
          <p:nvPr/>
        </p:nvSpPr>
        <p:spPr>
          <a:xfrm>
            <a:off x="5163512" y="4360149"/>
            <a:ext cx="21339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C8607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لنشاهد معاً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8F4C55-C950-F425-168B-23670F79FD64}"/>
              </a:ext>
            </a:extLst>
          </p:cNvPr>
          <p:cNvSpPr/>
          <p:nvPr/>
        </p:nvSpPr>
        <p:spPr>
          <a:xfrm>
            <a:off x="3865432" y="1169293"/>
            <a:ext cx="4778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نشاهد المقطع الفيديو لنتعرف على</a:t>
            </a:r>
          </a:p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المعلومات الجديدة....</a:t>
            </a:r>
          </a:p>
        </p:txBody>
      </p:sp>
    </p:spTree>
    <p:extLst>
      <p:ext uri="{BB962C8B-B14F-4D97-AF65-F5344CB8AC3E}">
        <p14:creationId xmlns:p14="http://schemas.microsoft.com/office/powerpoint/2010/main" val="4175789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" name="رسم 3" descr="تلفزيون مع تعبئة خالصة">
            <a:extLst>
              <a:ext uri="{FF2B5EF4-FFF2-40B4-BE49-F238E27FC236}">
                <a16:creationId xmlns:a16="http://schemas.microsoft.com/office/drawing/2014/main" id="{99B8EC4D-7B85-DA45-B8B6-477B305C4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5617" y="-30594"/>
            <a:ext cx="7655442" cy="7655442"/>
          </a:xfrm>
          <a:prstGeom prst="rect">
            <a:avLst/>
          </a:prstGeom>
        </p:spPr>
      </p:pic>
      <p:pic>
        <p:nvPicPr>
          <p:cNvPr id="2" name="دليل وجوب الصيام">
            <a:hlinkClick r:id="" action="ppaction://media"/>
            <a:extLst>
              <a:ext uri="{FF2B5EF4-FFF2-40B4-BE49-F238E27FC236}">
                <a16:creationId xmlns:a16="http://schemas.microsoft.com/office/drawing/2014/main" id="{23291695-2093-9665-9911-ACD1CC2B56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9711" y="1510520"/>
            <a:ext cx="6387253" cy="37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1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098" name="Picture 2" descr="فكرة عمل دماغ العقل لمبة مسطحة رمز اللون ناقلات, ليفتبولب, أيقونات ملونة,  خلفية PNG والمتجهات للتحميل مجانا | Brain icon, Brain logo, Business icon">
            <a:extLst>
              <a:ext uri="{FF2B5EF4-FFF2-40B4-BE49-F238E27FC236}">
                <a16:creationId xmlns:a16="http://schemas.microsoft.com/office/drawing/2014/main" id="{E05DB5E4-67F2-D173-0725-D675CD97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81" y="197734"/>
            <a:ext cx="4119282" cy="41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1D6EF8F-E60B-EAAD-8F61-A4D3E3736E52}"/>
              </a:ext>
            </a:extLst>
          </p:cNvPr>
          <p:cNvSpPr/>
          <p:nvPr/>
        </p:nvSpPr>
        <p:spPr>
          <a:xfrm>
            <a:off x="6192335" y="1779720"/>
            <a:ext cx="2199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D5C4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لنفكر معاً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3FB06A0-5D66-905C-EC15-39C85933C2D2}"/>
              </a:ext>
            </a:extLst>
          </p:cNvPr>
          <p:cNvSpPr/>
          <p:nvPr/>
        </p:nvSpPr>
        <p:spPr>
          <a:xfrm>
            <a:off x="5076716" y="3204800"/>
            <a:ext cx="3974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معنى الصوم ؟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 descr="صورة تحتوي على نص, لقطة شاشة, برمجيات, صفحة ويب&#10;&#10;تم إنشاء الوصف تلقائياً">
            <a:extLst>
              <a:ext uri="{FF2B5EF4-FFF2-40B4-BE49-F238E27FC236}">
                <a16:creationId xmlns:a16="http://schemas.microsoft.com/office/drawing/2014/main" id="{9AFCE310-E315-598E-A0AA-76B50C70B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5" t="46547" r="25764" b="29019"/>
          <a:stretch/>
        </p:blipFill>
        <p:spPr>
          <a:xfrm>
            <a:off x="1999129" y="4128130"/>
            <a:ext cx="8278907" cy="2237657"/>
          </a:xfrm>
          <a:prstGeom prst="rect">
            <a:avLst/>
          </a:prstGeom>
        </p:spPr>
      </p:pic>
      <p:pic>
        <p:nvPicPr>
          <p:cNvPr id="10" name="صورة 9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D8854D15-C435-30C7-839B-D8266F0A5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070">
            <a:off x="10072507" y="2578594"/>
            <a:ext cx="1489354" cy="2234031"/>
          </a:xfrm>
          <a:prstGeom prst="rect">
            <a:avLst/>
          </a:prstGeom>
        </p:spPr>
      </p:pic>
      <p:pic>
        <p:nvPicPr>
          <p:cNvPr id="12" name="صورة 1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48F3E7EB-3A9A-991D-F197-F0E2FDF85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536620E-C55F-C5ED-A9E3-8D8E8FFA8CB4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10131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B8BFDAC6-4FC7-B53C-C89B-610EF42E9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B6B39-A09A-9800-0EA9-97074AC965E2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</a:p>
        </p:txBody>
      </p:sp>
      <p:pic>
        <p:nvPicPr>
          <p:cNvPr id="6" name="صورة 5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40EA6A2D-C46A-A9E8-0C7A-9070103CD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070">
            <a:off x="10072507" y="2578594"/>
            <a:ext cx="1489354" cy="223403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1C682FC-49CA-1189-A0DE-8CAE572A3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284">
            <a:off x="166100" y="993852"/>
            <a:ext cx="3429000" cy="3429000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E6D91124-5561-AD91-6C45-F8700C6E3B62}"/>
              </a:ext>
            </a:extLst>
          </p:cNvPr>
          <p:cNvGrpSpPr/>
          <p:nvPr/>
        </p:nvGrpSpPr>
        <p:grpSpPr>
          <a:xfrm>
            <a:off x="6514946" y="1262583"/>
            <a:ext cx="2092701" cy="1887071"/>
            <a:chOff x="6514946" y="1262583"/>
            <a:chExt cx="2092701" cy="1887071"/>
          </a:xfrm>
        </p:grpSpPr>
        <p:pic>
          <p:nvPicPr>
            <p:cNvPr id="5122" name="Picture 2" descr="الأذن الكرتون مرسومة باليد الوجه, سماع قصاصات فنية, أذن ...">
              <a:extLst>
                <a:ext uri="{FF2B5EF4-FFF2-40B4-BE49-F238E27FC236}">
                  <a16:creationId xmlns:a16="http://schemas.microsoft.com/office/drawing/2014/main" id="{E6408464-0C19-40BE-6AD9-BA4195A2C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946" y="1262583"/>
              <a:ext cx="1887071" cy="188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868DA921-CD89-E247-6BE7-92D0313A2E8A}"/>
                </a:ext>
              </a:extLst>
            </p:cNvPr>
            <p:cNvSpPr/>
            <p:nvPr/>
          </p:nvSpPr>
          <p:spPr>
            <a:xfrm rot="420391">
              <a:off x="8044864" y="2509739"/>
              <a:ext cx="547089" cy="82077"/>
            </a:xfrm>
            <a:prstGeom prst="rect">
              <a:avLst/>
            </a:prstGeom>
            <a:solidFill>
              <a:srgbClr val="E7B3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2E7E5AD1-EFA4-4280-5D37-6F86914230C8}"/>
                </a:ext>
              </a:extLst>
            </p:cNvPr>
            <p:cNvSpPr/>
            <p:nvPr/>
          </p:nvSpPr>
          <p:spPr>
            <a:xfrm rot="21203529">
              <a:off x="8044866" y="2178744"/>
              <a:ext cx="547089" cy="82077"/>
            </a:xfrm>
            <a:prstGeom prst="rect">
              <a:avLst/>
            </a:prstGeom>
            <a:solidFill>
              <a:srgbClr val="E7B3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8A68D047-4EEB-1D15-B725-A275A8806410}"/>
                </a:ext>
              </a:extLst>
            </p:cNvPr>
            <p:cNvSpPr/>
            <p:nvPr/>
          </p:nvSpPr>
          <p:spPr>
            <a:xfrm rot="20563858">
              <a:off x="8060558" y="1810446"/>
              <a:ext cx="547089" cy="82077"/>
            </a:xfrm>
            <a:prstGeom prst="rect">
              <a:avLst/>
            </a:prstGeom>
            <a:solidFill>
              <a:srgbClr val="E7B3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EC0CFA4-AA73-206F-2D44-1026E46BAD14}"/>
              </a:ext>
            </a:extLst>
          </p:cNvPr>
          <p:cNvGrpSpPr/>
          <p:nvPr/>
        </p:nvGrpSpPr>
        <p:grpSpPr>
          <a:xfrm>
            <a:off x="1767400" y="3334304"/>
            <a:ext cx="8057087" cy="2040389"/>
            <a:chOff x="1767400" y="3334304"/>
            <a:chExt cx="8057087" cy="2040389"/>
          </a:xfrm>
        </p:grpSpPr>
        <p:pic>
          <p:nvPicPr>
            <p:cNvPr id="19" name="صورة 18" descr="صورة تحتوي على نص, لقطة شاشة, صفحة ويب, برمجيات&#10;&#10;تم إنشاء الوصف تلقائياً">
              <a:extLst>
                <a:ext uri="{FF2B5EF4-FFF2-40B4-BE49-F238E27FC236}">
                  <a16:creationId xmlns:a16="http://schemas.microsoft.com/office/drawing/2014/main" id="{F62983A8-7D2C-9AE1-E952-E5D2DDCBE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2" t="36114" r="26471" b="44632"/>
            <a:stretch/>
          </p:blipFill>
          <p:spPr>
            <a:xfrm>
              <a:off x="1767400" y="3334304"/>
              <a:ext cx="8057087" cy="2040389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74D54533-702A-A2D5-6739-C74AEB0CA22A}"/>
                </a:ext>
              </a:extLst>
            </p:cNvPr>
            <p:cNvSpPr/>
            <p:nvPr/>
          </p:nvSpPr>
          <p:spPr>
            <a:xfrm>
              <a:off x="3065251" y="4594706"/>
              <a:ext cx="2279870" cy="519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2" name="دليل-وجوب-الصيام">
            <a:hlinkClick r:id="" action="ppaction://media"/>
            <a:extLst>
              <a:ext uri="{FF2B5EF4-FFF2-40B4-BE49-F238E27FC236}">
                <a16:creationId xmlns:a16="http://schemas.microsoft.com/office/drawing/2014/main" id="{9D0B5285-B97C-6EA9-D943-C60D399D90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90.32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5121" y="1925321"/>
            <a:ext cx="1058499" cy="1058499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523860A1-70DC-D493-AA84-8E01C186F8DB}"/>
              </a:ext>
            </a:extLst>
          </p:cNvPr>
          <p:cNvSpPr/>
          <p:nvPr/>
        </p:nvSpPr>
        <p:spPr>
          <a:xfrm>
            <a:off x="5245369" y="5423646"/>
            <a:ext cx="3362130" cy="1021976"/>
          </a:xfrm>
          <a:prstGeom prst="roundRect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وَمَعْنى كُتِبَ : فُرِضَ</a:t>
            </a:r>
          </a:p>
        </p:txBody>
      </p:sp>
    </p:spTree>
    <p:extLst>
      <p:ext uri="{BB962C8B-B14F-4D97-AF65-F5344CB8AC3E}">
        <p14:creationId xmlns:p14="http://schemas.microsoft.com/office/powerpoint/2010/main" val="923175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B8BFDAC6-4FC7-B53C-C89B-610EF42E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B6B39-A09A-9800-0EA9-97074AC965E2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</a:p>
        </p:txBody>
      </p:sp>
      <p:pic>
        <p:nvPicPr>
          <p:cNvPr id="6" name="صورة 5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40EA6A2D-C46A-A9E8-0C7A-9070103C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070">
            <a:off x="10072507" y="2578594"/>
            <a:ext cx="1489354" cy="223403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A68D354-627C-49EE-BB2C-B152F3686A92}"/>
              </a:ext>
            </a:extLst>
          </p:cNvPr>
          <p:cNvSpPr/>
          <p:nvPr/>
        </p:nvSpPr>
        <p:spPr>
          <a:xfrm>
            <a:off x="2430570" y="992422"/>
            <a:ext cx="77139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أحبتي ..</a:t>
            </a:r>
          </a:p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لنتأمل معاً هذا الحديث ونستنتج منه فضل الصوم ..</a:t>
            </a:r>
            <a:endParaRPr lang="ar-SA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 descr="صورة تحتوي على نص, لقطة شاشة, صفحة ويب, برمجيات&#10;&#10;تم إنشاء الوصف تلقائياً">
            <a:extLst>
              <a:ext uri="{FF2B5EF4-FFF2-40B4-BE49-F238E27FC236}">
                <a16:creationId xmlns:a16="http://schemas.microsoft.com/office/drawing/2014/main" id="{4DAF4BB1-9D81-E876-64FA-51ADE6B5B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37442" r="26618" b="40131"/>
          <a:stretch/>
        </p:blipFill>
        <p:spPr>
          <a:xfrm>
            <a:off x="2241177" y="2652469"/>
            <a:ext cx="7858540" cy="220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1C682FC-49CA-1189-A0DE-8CAE572A3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284">
            <a:off x="166100" y="993852"/>
            <a:ext cx="3429000" cy="3429000"/>
          </a:xfrm>
          <a:prstGeom prst="rect">
            <a:avLst/>
          </a:prstGeom>
        </p:spPr>
      </p:pic>
      <p:pic>
        <p:nvPicPr>
          <p:cNvPr id="9" name="صورة 8" descr="صورة تحتوي على رسوم متحركة, الرسومات, توضيح, نجمة&#10;&#10;تم إنشاء الوصف تلقائياً">
            <a:extLst>
              <a:ext uri="{FF2B5EF4-FFF2-40B4-BE49-F238E27FC236}">
                <a16:creationId xmlns:a16="http://schemas.microsoft.com/office/drawing/2014/main" id="{E6AB4287-E6B2-CA53-3526-AB18AF4CE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99" y="4247898"/>
            <a:ext cx="2689274" cy="26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9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B8BFDAC6-4FC7-B53C-C89B-610EF42E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B6B39-A09A-9800-0EA9-97074AC965E2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</a:p>
        </p:txBody>
      </p:sp>
      <p:pic>
        <p:nvPicPr>
          <p:cNvPr id="6" name="صورة 5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40EA6A2D-C46A-A9E8-0C7A-9070103C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070">
            <a:off x="10072507" y="2578594"/>
            <a:ext cx="1489354" cy="223403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A68D354-627C-49EE-BB2C-B152F3686A92}"/>
              </a:ext>
            </a:extLst>
          </p:cNvPr>
          <p:cNvSpPr/>
          <p:nvPr/>
        </p:nvSpPr>
        <p:spPr>
          <a:xfrm>
            <a:off x="4747483" y="1204288"/>
            <a:ext cx="53174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نصوت على </a:t>
            </a:r>
            <a:r>
              <a:rPr lang="ar-SA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الإجابه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</a:t>
            </a:r>
            <a:r>
              <a:rPr lang="ar-SA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الصحيحه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....</a:t>
            </a:r>
            <a:endParaRPr lang="ar-SA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1C682FC-49CA-1189-A0DE-8CAE572A3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284">
            <a:off x="166100" y="993852"/>
            <a:ext cx="3429000" cy="3429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7642AF8-2AB0-ACDF-C3A4-0468D13DB7D7}"/>
              </a:ext>
            </a:extLst>
          </p:cNvPr>
          <p:cNvSpPr/>
          <p:nvPr/>
        </p:nvSpPr>
        <p:spPr>
          <a:xfrm>
            <a:off x="4218380" y="2245278"/>
            <a:ext cx="57679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معنى الإخلاص في الصيام ..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335079E-ECB2-3B37-445E-3E4914D30AD3}"/>
              </a:ext>
            </a:extLst>
          </p:cNvPr>
          <p:cNvSpPr/>
          <p:nvPr/>
        </p:nvSpPr>
        <p:spPr>
          <a:xfrm>
            <a:off x="4120820" y="2743636"/>
            <a:ext cx="4852610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أصوم من اجل الله تعــالى.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E3116C0-65E2-9F4E-C371-6B919C542BEC}"/>
              </a:ext>
            </a:extLst>
          </p:cNvPr>
          <p:cNvSpPr/>
          <p:nvPr/>
        </p:nvSpPr>
        <p:spPr>
          <a:xfrm>
            <a:off x="3915412" y="4486311"/>
            <a:ext cx="52213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أصوم حتى يمدحني النــاس.</a:t>
            </a:r>
          </a:p>
        </p:txBody>
      </p:sp>
      <p:pic>
        <p:nvPicPr>
          <p:cNvPr id="14" name="صورة 13" descr="صورة تحتوي على قلب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B04592D2-C847-14FC-0308-00DA2A5D4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6" y="3339060"/>
            <a:ext cx="1470337" cy="87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67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علم السعودية: ألوانه ومعانيها، وسبب اختيار هذا الشكل له - سطور">
            <a:extLst>
              <a:ext uri="{FF2B5EF4-FFF2-40B4-BE49-F238E27FC236}">
                <a16:creationId xmlns:a16="http://schemas.microsoft.com/office/drawing/2014/main" id="{3A29962F-FC18-C7F8-F623-1A50F403E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7423">
            <a:off x="-1074579" y="-1482248"/>
            <a:ext cx="10046354" cy="57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F5BC611D-29EA-737F-A046-BB0861E5F006}"/>
              </a:ext>
            </a:extLst>
          </p:cNvPr>
          <p:cNvSpPr/>
          <p:nvPr/>
        </p:nvSpPr>
        <p:spPr>
          <a:xfrm>
            <a:off x="-2674961" y="-2743200"/>
            <a:ext cx="14866961" cy="9601200"/>
          </a:xfrm>
          <a:custGeom>
            <a:avLst/>
            <a:gdLst>
              <a:gd name="connsiteX0" fmla="*/ 12112193 w 12192000"/>
              <a:gd name="connsiteY0" fmla="*/ 0 h 6454075"/>
              <a:gd name="connsiteX1" fmla="*/ 12192000 w 12192000"/>
              <a:gd name="connsiteY1" fmla="*/ 727 h 6454075"/>
              <a:gd name="connsiteX2" fmla="*/ 12192000 w 12192000"/>
              <a:gd name="connsiteY2" fmla="*/ 6454075 h 6454075"/>
              <a:gd name="connsiteX3" fmla="*/ 0 w 12192000"/>
              <a:gd name="connsiteY3" fmla="*/ 6454075 h 6454075"/>
              <a:gd name="connsiteX4" fmla="*/ 0 w 12192000"/>
              <a:gd name="connsiteY4" fmla="*/ 4771851 h 6454075"/>
              <a:gd name="connsiteX5" fmla="*/ 441097 w 12192000"/>
              <a:gd name="connsiteY5" fmla="*/ 4609589 h 6454075"/>
              <a:gd name="connsiteX6" fmla="*/ 1036320 w 12192000"/>
              <a:gd name="connsiteY6" fmla="*/ 4411915 h 6454075"/>
              <a:gd name="connsiteX7" fmla="*/ 7421881 w 12192000"/>
              <a:gd name="connsiteY7" fmla="*/ 3375595 h 6454075"/>
              <a:gd name="connsiteX8" fmla="*/ 11963400 w 12192000"/>
              <a:gd name="connsiteY8" fmla="*/ 7555 h 6454075"/>
              <a:gd name="connsiteX9" fmla="*/ 12112193 w 12192000"/>
              <a:gd name="connsiteY9" fmla="*/ 0 h 64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454075">
                <a:moveTo>
                  <a:pt x="12112193" y="0"/>
                </a:moveTo>
                <a:lnTo>
                  <a:pt x="12192000" y="727"/>
                </a:lnTo>
                <a:lnTo>
                  <a:pt x="12192000" y="6454075"/>
                </a:lnTo>
                <a:lnTo>
                  <a:pt x="0" y="6454075"/>
                </a:lnTo>
                <a:lnTo>
                  <a:pt x="0" y="4771851"/>
                </a:lnTo>
                <a:lnTo>
                  <a:pt x="441097" y="4609589"/>
                </a:lnTo>
                <a:cubicBezTo>
                  <a:pt x="643335" y="4539153"/>
                  <a:pt x="843915" y="4472875"/>
                  <a:pt x="1036320" y="4411915"/>
                </a:cubicBezTo>
                <a:cubicBezTo>
                  <a:pt x="2575560" y="3924235"/>
                  <a:pt x="5600700" y="4109655"/>
                  <a:pt x="7421881" y="3375595"/>
                </a:cubicBezTo>
                <a:cubicBezTo>
                  <a:pt x="9243060" y="2641535"/>
                  <a:pt x="10408920" y="137095"/>
                  <a:pt x="11963400" y="7555"/>
                </a:cubicBezTo>
                <a:cubicBezTo>
                  <a:pt x="12011978" y="3507"/>
                  <a:pt x="12061607" y="1007"/>
                  <a:pt x="12112193" y="0"/>
                </a:cubicBezTo>
                <a:close/>
              </a:path>
            </a:pathLst>
          </a:custGeom>
          <a:solidFill>
            <a:srgbClr val="FA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450FCA7-4F80-FA2E-FE7D-51F37B33E279}"/>
              </a:ext>
            </a:extLst>
          </p:cNvPr>
          <p:cNvSpPr/>
          <p:nvPr/>
        </p:nvSpPr>
        <p:spPr>
          <a:xfrm>
            <a:off x="6096000" y="1872020"/>
            <a:ext cx="5868914" cy="49859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سارعي للمجد والعليا </a:t>
            </a:r>
          </a:p>
          <a:p>
            <a:pPr algn="ctr"/>
            <a:r>
              <a:rPr lang="ar-SA" sz="4400" b="1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مجدي لخالق السماء </a:t>
            </a:r>
          </a:p>
          <a:p>
            <a:pPr algn="ctr"/>
            <a:r>
              <a:rPr lang="ar-SA" sz="4400" b="1" cap="none" spc="0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وارفعي الخفاق الأخضر</a:t>
            </a:r>
          </a:p>
          <a:p>
            <a:pPr algn="ctr"/>
            <a:r>
              <a:rPr lang="ar-SA" sz="4400" b="1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يحمل النور المسطر </a:t>
            </a:r>
          </a:p>
          <a:p>
            <a:pPr algn="ctr"/>
            <a:r>
              <a:rPr lang="ar-SA" sz="4400" b="1" cap="none" spc="0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رد</a:t>
            </a:r>
            <a:r>
              <a:rPr lang="ar-SA" sz="4400" b="1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دي الله اكبر </a:t>
            </a:r>
            <a:r>
              <a:rPr lang="ar-SA" sz="4400" b="1" dirty="0" err="1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ياموطني</a:t>
            </a:r>
            <a:r>
              <a:rPr lang="ar-SA" sz="4400" b="1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4400" b="1" cap="none" spc="0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موطني </a:t>
            </a:r>
            <a:r>
              <a:rPr lang="ar-SA" sz="4400" b="1" cap="none" spc="0" dirty="0" err="1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قدعشت</a:t>
            </a:r>
            <a:r>
              <a:rPr lang="ar-SA" sz="4400" b="1" cap="none" spc="0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فخر المسلم</a:t>
            </a:r>
          </a:p>
          <a:p>
            <a:pPr algn="ctr"/>
            <a:r>
              <a:rPr lang="ar-SA" sz="4400" b="1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عاش الملك ... للعلم والوطن </a:t>
            </a:r>
            <a:r>
              <a:rPr lang="ar-SA" sz="5400" b="1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5400" b="1" cap="none" spc="0" dirty="0">
                <a:ln w="0"/>
                <a:solidFill>
                  <a:srgbClr val="006D3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4B19927-DF0A-8EA4-1457-A7F522133AA0}"/>
              </a:ext>
            </a:extLst>
          </p:cNvPr>
          <p:cNvSpPr/>
          <p:nvPr/>
        </p:nvSpPr>
        <p:spPr>
          <a:xfrm>
            <a:off x="1330977" y="5220483"/>
            <a:ext cx="29530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النشيد الوطني</a:t>
            </a:r>
          </a:p>
        </p:txBody>
      </p:sp>
    </p:spTree>
    <p:extLst>
      <p:ext uri="{BB962C8B-B14F-4D97-AF65-F5344CB8AC3E}">
        <p14:creationId xmlns:p14="http://schemas.microsoft.com/office/powerpoint/2010/main" val="16129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B8BFDAC6-4FC7-B53C-C89B-610EF42E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B6B39-A09A-9800-0EA9-97074AC965E2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</a:p>
        </p:txBody>
      </p:sp>
      <p:pic>
        <p:nvPicPr>
          <p:cNvPr id="6" name="صورة 5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40EA6A2D-C46A-A9E8-0C7A-9070103C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070">
            <a:off x="10072507" y="2578594"/>
            <a:ext cx="1489354" cy="223403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A68D354-627C-49EE-BB2C-B152F3686A92}"/>
              </a:ext>
            </a:extLst>
          </p:cNvPr>
          <p:cNvSpPr/>
          <p:nvPr/>
        </p:nvSpPr>
        <p:spPr>
          <a:xfrm>
            <a:off x="4670540" y="1204288"/>
            <a:ext cx="54713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كيـف نحـقق معنـى هـذه </a:t>
            </a:r>
            <a:r>
              <a:rPr lang="ar-SA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العبــاره</a:t>
            </a:r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؟</a:t>
            </a:r>
            <a:endParaRPr lang="ar-SA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9" name="صورة 8" descr="صورة تحتوي على نص, لقطة شاشة, صفحة ويب, برمجيات&#10;&#10;تم إنشاء الوصف تلقائياً">
            <a:extLst>
              <a:ext uri="{FF2B5EF4-FFF2-40B4-BE49-F238E27FC236}">
                <a16:creationId xmlns:a16="http://schemas.microsoft.com/office/drawing/2014/main" id="{50C246EC-AA56-8AC0-827F-3698218E17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9" t="48167" r="30762" b="36078"/>
          <a:stretch/>
        </p:blipFill>
        <p:spPr>
          <a:xfrm>
            <a:off x="2334751" y="2703616"/>
            <a:ext cx="7496716" cy="187464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1C682FC-49CA-1189-A0DE-8CAE572A3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284">
            <a:off x="166100" y="993852"/>
            <a:ext cx="3429000" cy="34290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7CC5729B-E76F-2059-2ECB-081840ADF257}"/>
              </a:ext>
            </a:extLst>
          </p:cNvPr>
          <p:cNvSpPr/>
          <p:nvPr/>
        </p:nvSpPr>
        <p:spPr>
          <a:xfrm>
            <a:off x="3830579" y="4568594"/>
            <a:ext cx="48702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FF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نصوم الى لله عزوجل ونصوم</a:t>
            </a:r>
          </a:p>
          <a:p>
            <a:pPr algn="ctr"/>
            <a:r>
              <a:rPr lang="ar-SA" sz="3600" b="1" dirty="0">
                <a:ln w="0"/>
                <a:solidFill>
                  <a:srgbClr val="FF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مثلما كان النبي </a:t>
            </a:r>
            <a:r>
              <a:rPr lang="ar-SA" sz="3200" b="1" dirty="0">
                <a:solidFill>
                  <a:srgbClr val="FF1D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ﷺ يصوم </a:t>
            </a:r>
            <a:endParaRPr lang="ar-SA" sz="3600" b="1" dirty="0">
              <a:ln w="0"/>
              <a:solidFill>
                <a:srgbClr val="FF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0323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B8BFDAC6-4FC7-B53C-C89B-610EF42E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B6B39-A09A-9800-0EA9-97074AC965E2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</a:p>
        </p:txBody>
      </p:sp>
      <p:pic>
        <p:nvPicPr>
          <p:cNvPr id="6146" name="Picture 2" descr="الكاميرا الكرتون, الة تصوير, كرتون, تصوير PNG وملف PSD ...">
            <a:extLst>
              <a:ext uri="{FF2B5EF4-FFF2-40B4-BE49-F238E27FC236}">
                <a16:creationId xmlns:a16="http://schemas.microsoft.com/office/drawing/2014/main" id="{542A0CC3-62AC-7CFB-542B-E367A2F4E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2"/>
          <a:stretch/>
        </p:blipFill>
        <p:spPr bwMode="auto">
          <a:xfrm>
            <a:off x="8846497" y="533399"/>
            <a:ext cx="3192780" cy="29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7C95DC-6216-5264-9F33-C299A228C2DD}"/>
              </a:ext>
            </a:extLst>
          </p:cNvPr>
          <p:cNvSpPr/>
          <p:nvPr/>
        </p:nvSpPr>
        <p:spPr>
          <a:xfrm>
            <a:off x="2368739" y="1035441"/>
            <a:ext cx="64411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الأجر والثواب يتضاعف في شهر رمضان ..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6B1DCB1-1A68-377C-9C1D-02D10BE04B72}"/>
              </a:ext>
            </a:extLst>
          </p:cNvPr>
          <p:cNvSpPr/>
          <p:nvPr/>
        </p:nvSpPr>
        <p:spPr>
          <a:xfrm>
            <a:off x="1090589" y="1646940"/>
            <a:ext cx="83279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1373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لهذا السبب نحرص على الاعمال في هذا الشهر الفضيل </a:t>
            </a:r>
            <a:endParaRPr lang="ar-SA" sz="4400" b="1" cap="none" spc="0" dirty="0">
              <a:ln w="0"/>
              <a:solidFill>
                <a:srgbClr val="1373C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831753C-6ECC-E36B-0A5E-F0837A90C9D2}"/>
              </a:ext>
            </a:extLst>
          </p:cNvPr>
          <p:cNvSpPr/>
          <p:nvPr/>
        </p:nvSpPr>
        <p:spPr>
          <a:xfrm>
            <a:off x="2038938" y="2331587"/>
            <a:ext cx="64443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A7DEE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من خلال الصور لنتعرف على أمثله لها : </a:t>
            </a:r>
            <a:endParaRPr lang="ar-SA" sz="4400" b="1" cap="none" spc="0" dirty="0">
              <a:ln w="0"/>
              <a:solidFill>
                <a:srgbClr val="A7DEE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18" name="صورة 17" descr="صورة تحتوي على رسم, الرسوم المتحركة, ابتسامة, رسوم متحركة&#10;&#10;تم إنشاء الوصف تلقائياً">
            <a:extLst>
              <a:ext uri="{FF2B5EF4-FFF2-40B4-BE49-F238E27FC236}">
                <a16:creationId xmlns:a16="http://schemas.microsoft.com/office/drawing/2014/main" id="{95E1177D-074A-C1DB-6B0E-C1390D6C0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495" y="3424517"/>
            <a:ext cx="2161616" cy="1963605"/>
          </a:xfrm>
          <a:prstGeom prst="rect">
            <a:avLst/>
          </a:prstGeom>
        </p:spPr>
      </p:pic>
      <p:pic>
        <p:nvPicPr>
          <p:cNvPr id="20" name="صورة 19" descr="صورة تحتوي على فن, موضوع, شكل&#10;&#10;تم إنشاء الوصف تلقائياً">
            <a:extLst>
              <a:ext uri="{FF2B5EF4-FFF2-40B4-BE49-F238E27FC236}">
                <a16:creationId xmlns:a16="http://schemas.microsoft.com/office/drawing/2014/main" id="{CF3F8AB5-2DD8-B24A-D72B-0E426C57A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856" y="3414981"/>
            <a:ext cx="2053278" cy="2053278"/>
          </a:xfrm>
          <a:prstGeom prst="rect">
            <a:avLst/>
          </a:prstGeom>
        </p:spPr>
      </p:pic>
      <p:pic>
        <p:nvPicPr>
          <p:cNvPr id="22" name="صورة 21" descr="صورة تحتوي على فن, الحجاب, غطاء الرأس&#10;&#10;تم إنشاء الوصف تلقائياً بثقة متوسطة">
            <a:extLst>
              <a:ext uri="{FF2B5EF4-FFF2-40B4-BE49-F238E27FC236}">
                <a16:creationId xmlns:a16="http://schemas.microsoft.com/office/drawing/2014/main" id="{9DA6DC27-35CF-1A5A-61DD-AFA0A9668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24" y="2779871"/>
            <a:ext cx="2200416" cy="2932194"/>
          </a:xfrm>
          <a:prstGeom prst="rect">
            <a:avLst/>
          </a:prstGeom>
        </p:spPr>
      </p:pic>
      <p:pic>
        <p:nvPicPr>
          <p:cNvPr id="24" name="صورة 23" descr="صورة تحتوي على طعام, كعكة عيد الميلاد, توضيح, رسوم متحركة&#10;&#10;تم إنشاء الوصف تلقائياً">
            <a:extLst>
              <a:ext uri="{FF2B5EF4-FFF2-40B4-BE49-F238E27FC236}">
                <a16:creationId xmlns:a16="http://schemas.microsoft.com/office/drawing/2014/main" id="{66F7024A-A755-4929-6412-A533543F6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25" y="2832752"/>
            <a:ext cx="2511238" cy="251123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F3FB320B-DA9A-0D70-711A-59424103F100}"/>
              </a:ext>
            </a:extLst>
          </p:cNvPr>
          <p:cNvSpPr/>
          <p:nvPr/>
        </p:nvSpPr>
        <p:spPr>
          <a:xfrm>
            <a:off x="9951116" y="5449512"/>
            <a:ext cx="11240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الصدقة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4F37980-A763-3721-FB25-970E0DD2748E}"/>
              </a:ext>
            </a:extLst>
          </p:cNvPr>
          <p:cNvSpPr/>
          <p:nvPr/>
        </p:nvSpPr>
        <p:spPr>
          <a:xfrm>
            <a:off x="7180921" y="5449511"/>
            <a:ext cx="18341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قراءة القران</a:t>
            </a:r>
            <a:endParaRPr lang="ar-SA" sz="3200" b="1" cap="none" spc="0" dirty="0">
              <a:ln w="0"/>
              <a:solidFill>
                <a:srgbClr val="9E68B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46A75E-5FE4-D97B-1361-61329F86EDCA}"/>
              </a:ext>
            </a:extLst>
          </p:cNvPr>
          <p:cNvSpPr/>
          <p:nvPr/>
        </p:nvSpPr>
        <p:spPr>
          <a:xfrm>
            <a:off x="4666164" y="5396850"/>
            <a:ext cx="16738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صلاة الليل </a:t>
            </a:r>
          </a:p>
          <a:p>
            <a:pPr algn="ctr"/>
            <a:r>
              <a:rPr lang="ar-SA" sz="3200" b="1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والتراويح</a:t>
            </a:r>
            <a:endParaRPr lang="ar-SA" sz="3200" b="1" cap="none" spc="0" dirty="0">
              <a:ln w="0"/>
              <a:solidFill>
                <a:srgbClr val="9E68B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5E43D31-1A81-A2D5-E71D-BA51E42F3CBD}"/>
              </a:ext>
            </a:extLst>
          </p:cNvPr>
          <p:cNvSpPr/>
          <p:nvPr/>
        </p:nvSpPr>
        <p:spPr>
          <a:xfrm>
            <a:off x="1982757" y="5530171"/>
            <a:ext cx="16802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إفطار صائم</a:t>
            </a:r>
            <a:endParaRPr lang="ar-SA" sz="3200" b="1" cap="none" spc="0" dirty="0">
              <a:ln w="0"/>
              <a:solidFill>
                <a:srgbClr val="9E68B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54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B8BFDAC6-4FC7-B53C-C89B-610EF42E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B6B39-A09A-9800-0EA9-97074AC965E2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7C95DC-6216-5264-9F33-C299A228C2DD}"/>
              </a:ext>
            </a:extLst>
          </p:cNvPr>
          <p:cNvSpPr/>
          <p:nvPr/>
        </p:nvSpPr>
        <p:spPr>
          <a:xfrm>
            <a:off x="5767819" y="1349206"/>
            <a:ext cx="34612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هيا لنفتح الكتاب </a:t>
            </a:r>
          </a:p>
          <a:p>
            <a:pPr algn="ctr"/>
            <a:r>
              <a:rPr lang="ar-SA" sz="5400" b="1" cap="none" spc="0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ونجهز القلم ..</a:t>
            </a:r>
            <a:endParaRPr lang="ar-SA" sz="4400" b="1" cap="none" spc="0" dirty="0">
              <a:ln w="0"/>
              <a:solidFill>
                <a:srgbClr val="9E68B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3" name="Picture 2" descr="ورق عمل درس آداب المجالس مادة الدراسات الاسلامية الصف الثالث الابتدائي 1445  | مؤسسة التحاضير الحديثة">
            <a:extLst>
              <a:ext uri="{FF2B5EF4-FFF2-40B4-BE49-F238E27FC236}">
                <a16:creationId xmlns:a16="http://schemas.microsoft.com/office/drawing/2014/main" id="{75810617-19C0-BF2E-5895-CF576A3CF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11138" r="7799" b="9908"/>
          <a:stretch/>
        </p:blipFill>
        <p:spPr bwMode="auto">
          <a:xfrm rot="20866386">
            <a:off x="2379978" y="1566695"/>
            <a:ext cx="3417218" cy="4175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 descr="صورة تحتوي على رسوم متحركة, التصميم&#10;&#10;تم إنشاء الوصف تلقائياً">
            <a:extLst>
              <a:ext uri="{FF2B5EF4-FFF2-40B4-BE49-F238E27FC236}">
                <a16:creationId xmlns:a16="http://schemas.microsoft.com/office/drawing/2014/main" id="{D79EFF88-BF85-D03A-F328-C62AED7BA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63" y="3436249"/>
            <a:ext cx="3359780" cy="24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34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B8BFDAC6-4FC7-B53C-C89B-610EF42E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B6B39-A09A-9800-0EA9-97074AC965E2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7C95DC-6216-5264-9F33-C299A228C2DD}"/>
              </a:ext>
            </a:extLst>
          </p:cNvPr>
          <p:cNvSpPr/>
          <p:nvPr/>
        </p:nvSpPr>
        <p:spPr>
          <a:xfrm>
            <a:off x="4519813" y="2970888"/>
            <a:ext cx="59330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للتعزيز مهارة القراءة والكتابة </a:t>
            </a:r>
          </a:p>
          <a:p>
            <a:pPr algn="ctr"/>
            <a:r>
              <a:rPr lang="ar-SA" sz="5400" b="1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من خلال حل النشاط التالي</a:t>
            </a:r>
            <a:r>
              <a:rPr lang="ar-SA" sz="5400" b="1" cap="none" spc="0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..</a:t>
            </a:r>
            <a:endParaRPr lang="ar-SA" sz="4400" b="1" cap="none" spc="0" dirty="0">
              <a:ln w="0"/>
              <a:solidFill>
                <a:srgbClr val="9E68B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9" name="صورة 8" descr="صورة تحتوي على ابتسامة, توضيح, رسم, رسوم متحركة&#10;&#10;تم إنشاء الوصف تلقائياً">
            <a:extLst>
              <a:ext uri="{FF2B5EF4-FFF2-40B4-BE49-F238E27FC236}">
                <a16:creationId xmlns:a16="http://schemas.microsoft.com/office/drawing/2014/main" id="{5ACE2207-72FD-368B-9A62-F3DA847C2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79" y="2037296"/>
            <a:ext cx="3721959" cy="3721959"/>
          </a:xfrm>
          <a:prstGeom prst="rect">
            <a:avLst/>
          </a:prstGeom>
        </p:spPr>
      </p:pic>
      <p:pic>
        <p:nvPicPr>
          <p:cNvPr id="10" name="صورة 9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94D3C3BE-B5F9-9A28-46AF-B2D8FB070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070">
            <a:off x="10072507" y="2578594"/>
            <a:ext cx="1489354" cy="22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8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B8BFDAC6-4FC7-B53C-C89B-610EF42E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B6B39-A09A-9800-0EA9-97074AC965E2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</a:p>
        </p:txBody>
      </p:sp>
      <p:pic>
        <p:nvPicPr>
          <p:cNvPr id="5" name="صورة 4" descr="صورة تحتوي على رسوم متحركة, توضيح, الرسوم المتحركة, قصاصة فنية&#10;&#10;تم إنشاء الوصف تلقائياً">
            <a:extLst>
              <a:ext uri="{FF2B5EF4-FFF2-40B4-BE49-F238E27FC236}">
                <a16:creationId xmlns:a16="http://schemas.microsoft.com/office/drawing/2014/main" id="{4679EB08-3FF2-A1E9-5B54-D5BC93991F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64233"/>
            <a:ext cx="4133491" cy="2921000"/>
          </a:xfrm>
          <a:prstGeom prst="rect">
            <a:avLst/>
          </a:prstGeom>
        </p:spPr>
      </p:pic>
      <p:pic>
        <p:nvPicPr>
          <p:cNvPr id="7" name="صورة 6" descr="صورة تحتوي على نص, لقطة شاشة, برمجيات, صفحة ويب&#10;&#10;تم إنشاء الوصف تلقائياً">
            <a:extLst>
              <a:ext uri="{FF2B5EF4-FFF2-40B4-BE49-F238E27FC236}">
                <a16:creationId xmlns:a16="http://schemas.microsoft.com/office/drawing/2014/main" id="{9609EA9B-062C-F4FB-B9F0-7911AD5C1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8" t="33202" r="30588" b="26978"/>
          <a:stretch/>
        </p:blipFill>
        <p:spPr>
          <a:xfrm>
            <a:off x="3732490" y="2289403"/>
            <a:ext cx="7556018" cy="4452056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7C95DC-6216-5264-9F33-C299A228C2DD}"/>
              </a:ext>
            </a:extLst>
          </p:cNvPr>
          <p:cNvSpPr/>
          <p:nvPr/>
        </p:nvSpPr>
        <p:spPr>
          <a:xfrm>
            <a:off x="4840813" y="1049043"/>
            <a:ext cx="54312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باستخدام استراتيجية </a:t>
            </a:r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التعلم التعاوني </a:t>
            </a:r>
          </a:p>
          <a:p>
            <a:pPr algn="ctr"/>
            <a:r>
              <a:rPr lang="ar-SA" sz="4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نحل النشاط التالي ..</a:t>
            </a:r>
            <a:endParaRPr lang="ar-SA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6E20C10-CE75-A8FD-E626-4065DBEF85CA}"/>
              </a:ext>
            </a:extLst>
          </p:cNvPr>
          <p:cNvSpPr/>
          <p:nvPr/>
        </p:nvSpPr>
        <p:spPr>
          <a:xfrm>
            <a:off x="7139111" y="4231832"/>
            <a:ext cx="15247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التراويح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0179C36-EAA7-3177-BD26-EB3F1AEF8382}"/>
              </a:ext>
            </a:extLst>
          </p:cNvPr>
          <p:cNvSpPr/>
          <p:nvPr/>
        </p:nvSpPr>
        <p:spPr>
          <a:xfrm>
            <a:off x="5911856" y="4779899"/>
            <a:ext cx="2454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الطاعة والصبر</a:t>
            </a:r>
            <a:endParaRPr lang="ar-SA" sz="4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7A5CDAA-D983-4E68-E275-98634FA9BD3A}"/>
              </a:ext>
            </a:extLst>
          </p:cNvPr>
          <p:cNvSpPr/>
          <p:nvPr/>
        </p:nvSpPr>
        <p:spPr>
          <a:xfrm>
            <a:off x="5426444" y="5308333"/>
            <a:ext cx="1685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تقوى الله </a:t>
            </a:r>
            <a:endParaRPr lang="ar-SA" sz="4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2016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" name="صورة 1" descr="صورة تحتوي على مستطيل, لقطة شاشة, ميدان/ مربع, خط&#10;&#10;تم إنشاء الوصف تلقائياً">
            <a:extLst>
              <a:ext uri="{FF2B5EF4-FFF2-40B4-BE49-F238E27FC236}">
                <a16:creationId xmlns:a16="http://schemas.microsoft.com/office/drawing/2014/main" id="{B8BFDAC6-4FC7-B53C-C89B-610EF42E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16" y="4854651"/>
            <a:ext cx="2161616" cy="216161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B6B39-A09A-9800-0EA9-97074AC965E2}"/>
              </a:ext>
            </a:extLst>
          </p:cNvPr>
          <p:cNvSpPr/>
          <p:nvPr/>
        </p:nvSpPr>
        <p:spPr>
          <a:xfrm>
            <a:off x="439977" y="5375758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7C95DC-6216-5264-9F33-C299A228C2DD}"/>
              </a:ext>
            </a:extLst>
          </p:cNvPr>
          <p:cNvSpPr/>
          <p:nvPr/>
        </p:nvSpPr>
        <p:spPr>
          <a:xfrm>
            <a:off x="2198663" y="1543441"/>
            <a:ext cx="82541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نضيف ماذا تعلمنا من درسنا لليوم الى جدول التعلم </a:t>
            </a:r>
            <a:r>
              <a:rPr lang="ar-SA" sz="4400" b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..</a:t>
            </a:r>
            <a:endParaRPr lang="ar-SA" sz="36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CAA16FE0-22CB-C416-7B9F-D41F647F3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83017"/>
              </p:ext>
            </p:extLst>
          </p:nvPr>
        </p:nvGraphicFramePr>
        <p:xfrm>
          <a:off x="2324848" y="3233825"/>
          <a:ext cx="8127999" cy="2246407"/>
        </p:xfrm>
        <a:graphic>
          <a:graphicData uri="http://schemas.openxmlformats.org/drawingml/2006/table">
            <a:tbl>
              <a:tblPr rtl="1" firstRow="1" firstCol="1" lastRow="1" bandRow="1">
                <a:solidFill>
                  <a:srgbClr val="E4BAAB"/>
                </a:solidFill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992115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2304921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31853835"/>
                    </a:ext>
                  </a:extLst>
                </a:gridCol>
              </a:tblGrid>
              <a:tr h="66089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نعرف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BA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نريد ان نعرف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BA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تعلمنا؟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B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764229"/>
                  </a:ext>
                </a:extLst>
              </a:tr>
              <a:tr h="158550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805897"/>
                  </a:ext>
                </a:extLst>
              </a:tr>
            </a:tbl>
          </a:graphicData>
        </a:graphic>
      </p:graphicFrame>
      <p:pic>
        <p:nvPicPr>
          <p:cNvPr id="6" name="صورة 5" descr="صورة تحتوي على كعكة عيد الميلاد, قصاصة فنية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E8B80D94-2AD0-2875-2B2A-A49E8D78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25" y="3945246"/>
            <a:ext cx="2220862" cy="1663503"/>
          </a:xfrm>
          <a:prstGeom prst="rect">
            <a:avLst/>
          </a:prstGeom>
        </p:spPr>
      </p:pic>
      <p:pic>
        <p:nvPicPr>
          <p:cNvPr id="9" name="صورة 8" descr="صورة تحتوي على رسالة, توضيح&#10;&#10;تم إنشاء الوصف تلقائياً">
            <a:extLst>
              <a:ext uri="{FF2B5EF4-FFF2-40B4-BE49-F238E27FC236}">
                <a16:creationId xmlns:a16="http://schemas.microsoft.com/office/drawing/2014/main" id="{3831B87C-F722-4B86-86E4-D230513A8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65" y="3735914"/>
            <a:ext cx="2037333" cy="1914273"/>
          </a:xfrm>
          <a:prstGeom prst="rect">
            <a:avLst/>
          </a:prstGeom>
        </p:spPr>
      </p:pic>
      <p:pic>
        <p:nvPicPr>
          <p:cNvPr id="13" name="صورة 12" descr="صورة تحتوي على رسالة, نص, كتاب&#10;&#10;تم إنشاء الوصف تلقائياً">
            <a:extLst>
              <a:ext uri="{FF2B5EF4-FFF2-40B4-BE49-F238E27FC236}">
                <a16:creationId xmlns:a16="http://schemas.microsoft.com/office/drawing/2014/main" id="{FA936495-0CCB-A45E-CE30-F663D9CDF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40" y="3447133"/>
            <a:ext cx="2161616" cy="21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49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7C95DC-6216-5264-9F33-C299A228C2DD}"/>
              </a:ext>
            </a:extLst>
          </p:cNvPr>
          <p:cNvSpPr/>
          <p:nvPr/>
        </p:nvSpPr>
        <p:spPr>
          <a:xfrm>
            <a:off x="4005383" y="1035441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استراتيجية 1-2-3 </a:t>
            </a:r>
            <a:r>
              <a:rPr lang="ar-SA" sz="5400" b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..</a:t>
            </a:r>
            <a:endParaRPr lang="ar-SA" sz="44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57B0D16-69D3-228B-8818-8CA4DB769D3F}"/>
              </a:ext>
            </a:extLst>
          </p:cNvPr>
          <p:cNvGrpSpPr/>
          <p:nvPr/>
        </p:nvGrpSpPr>
        <p:grpSpPr>
          <a:xfrm>
            <a:off x="9652617" y="1710763"/>
            <a:ext cx="2161616" cy="2161616"/>
            <a:chOff x="9652617" y="1710763"/>
            <a:chExt cx="2161616" cy="2161616"/>
          </a:xfrm>
        </p:grpSpPr>
        <p:pic>
          <p:nvPicPr>
            <p:cNvPr id="5" name="صورة 4" descr="صورة تحتوي على مستطيل, لقطة شاشة, ميدان/ مربع, خط&#10;&#10;تم إنشاء الوصف تلقائياً">
              <a:extLst>
                <a:ext uri="{FF2B5EF4-FFF2-40B4-BE49-F238E27FC236}">
                  <a16:creationId xmlns:a16="http://schemas.microsoft.com/office/drawing/2014/main" id="{096E9FD8-CDEF-03D2-21E4-6AC9DE7E4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2617" y="1710763"/>
              <a:ext cx="2161616" cy="2161616"/>
            </a:xfrm>
            <a:prstGeom prst="rect">
              <a:avLst/>
            </a:prstGeom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191EC5BD-837A-EB29-203C-9F624502947F}"/>
                </a:ext>
              </a:extLst>
            </p:cNvPr>
            <p:cNvSpPr/>
            <p:nvPr/>
          </p:nvSpPr>
          <p:spPr>
            <a:xfrm>
              <a:off x="10459151" y="2202308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D1EA9D2-591C-21A0-BEF3-46BB19673974}"/>
              </a:ext>
            </a:extLst>
          </p:cNvPr>
          <p:cNvGrpSpPr/>
          <p:nvPr/>
        </p:nvGrpSpPr>
        <p:grpSpPr>
          <a:xfrm>
            <a:off x="9697584" y="3465513"/>
            <a:ext cx="2161616" cy="2161616"/>
            <a:chOff x="9697584" y="3465513"/>
            <a:chExt cx="2161616" cy="2161616"/>
          </a:xfrm>
        </p:grpSpPr>
        <p:pic>
          <p:nvPicPr>
            <p:cNvPr id="7" name="صورة 6" descr="صورة تحتوي على مستطيل, لقطة شاشة, ميدان/ مربع, خط&#10;&#10;تم إنشاء الوصف تلقائياً">
              <a:extLst>
                <a:ext uri="{FF2B5EF4-FFF2-40B4-BE49-F238E27FC236}">
                  <a16:creationId xmlns:a16="http://schemas.microsoft.com/office/drawing/2014/main" id="{8F732456-B3B3-5F24-D9D2-A65A1FC9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584" y="3465513"/>
              <a:ext cx="2161616" cy="2161616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FB926DD8-8883-9C06-E473-199530BA7A41}"/>
                </a:ext>
              </a:extLst>
            </p:cNvPr>
            <p:cNvSpPr/>
            <p:nvPr/>
          </p:nvSpPr>
          <p:spPr>
            <a:xfrm>
              <a:off x="10504118" y="389152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ADDE514-359A-6841-7F14-FD2CA6DDCB7B}"/>
              </a:ext>
            </a:extLst>
          </p:cNvPr>
          <p:cNvGrpSpPr/>
          <p:nvPr/>
        </p:nvGrpSpPr>
        <p:grpSpPr>
          <a:xfrm>
            <a:off x="9673484" y="5068593"/>
            <a:ext cx="2161616" cy="2161616"/>
            <a:chOff x="9673484" y="5068593"/>
            <a:chExt cx="2161616" cy="2161616"/>
          </a:xfrm>
        </p:grpSpPr>
        <p:pic>
          <p:nvPicPr>
            <p:cNvPr id="8" name="صورة 7" descr="صورة تحتوي على مستطيل, لقطة شاشة, ميدان/ مربع, خط&#10;&#10;تم إنشاء الوصف تلقائياً">
              <a:extLst>
                <a:ext uri="{FF2B5EF4-FFF2-40B4-BE49-F238E27FC236}">
                  <a16:creationId xmlns:a16="http://schemas.microsoft.com/office/drawing/2014/main" id="{D3E9F1C6-E346-12C0-6FA9-9D030FE7A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3484" y="5068593"/>
              <a:ext cx="2161616" cy="2161616"/>
            </a:xfrm>
            <a:prstGeom prst="rect">
              <a:avLst/>
            </a:prstGeom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31D433A6-EF6E-000C-1422-5568B292CFB5}"/>
                </a:ext>
              </a:extLst>
            </p:cNvPr>
            <p:cNvSpPr/>
            <p:nvPr/>
          </p:nvSpPr>
          <p:spPr>
            <a:xfrm>
              <a:off x="10485036" y="549460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FF8A26-A0EE-2A2A-2476-A9BC79CA5979}"/>
              </a:ext>
            </a:extLst>
          </p:cNvPr>
          <p:cNvSpPr/>
          <p:nvPr/>
        </p:nvSpPr>
        <p:spPr>
          <a:xfrm>
            <a:off x="5245369" y="2254642"/>
            <a:ext cx="4732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ماذا استفدنا من الدرس ؟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678FE90-A448-91D2-A6EC-A88B20E0C7AB}"/>
              </a:ext>
            </a:extLst>
          </p:cNvPr>
          <p:cNvSpPr/>
          <p:nvPr/>
        </p:nvSpPr>
        <p:spPr>
          <a:xfrm>
            <a:off x="2358595" y="3947849"/>
            <a:ext cx="8004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ماهي الأشياء التي نود معرفه المزيد عنها</a:t>
            </a: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؟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5AC321DB-797E-B66D-E212-CE9941FC0F3E}"/>
              </a:ext>
            </a:extLst>
          </p:cNvPr>
          <p:cNvSpPr/>
          <p:nvPr/>
        </p:nvSpPr>
        <p:spPr>
          <a:xfrm>
            <a:off x="4090124" y="5647800"/>
            <a:ext cx="6187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هل لدينا </a:t>
            </a:r>
            <a:r>
              <a:rPr lang="ar-SA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أسئله</a:t>
            </a: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أخرى</a:t>
            </a: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؟ وماهي ؟</a:t>
            </a:r>
          </a:p>
        </p:txBody>
      </p:sp>
    </p:spTree>
    <p:extLst>
      <p:ext uri="{BB962C8B-B14F-4D97-AF65-F5344CB8AC3E}">
        <p14:creationId xmlns:p14="http://schemas.microsoft.com/office/powerpoint/2010/main" val="411715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7C95DC-6216-5264-9F33-C299A228C2DD}"/>
              </a:ext>
            </a:extLst>
          </p:cNvPr>
          <p:cNvSpPr/>
          <p:nvPr/>
        </p:nvSpPr>
        <p:spPr>
          <a:xfrm>
            <a:off x="4567235" y="1204288"/>
            <a:ext cx="3409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الواجب المنزلي</a:t>
            </a:r>
            <a:r>
              <a:rPr lang="ar-SA" sz="5400" b="1" cap="none" spc="0" dirty="0">
                <a:ln w="0"/>
                <a:solidFill>
                  <a:srgbClr val="FF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..</a:t>
            </a:r>
            <a:endParaRPr lang="ar-SA" sz="4400" b="1" cap="none" spc="0" dirty="0">
              <a:ln w="0"/>
              <a:solidFill>
                <a:srgbClr val="FF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6" name="صورة 5" descr="صورة تحتوي على دائرة,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CC2A1850-9F5B-B900-E404-A7825DF21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96" y="1562949"/>
            <a:ext cx="3488094" cy="3488094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75C5942-29D3-05BC-2AF3-1206AA50FC2C}"/>
              </a:ext>
            </a:extLst>
          </p:cNvPr>
          <p:cNvGrpSpPr/>
          <p:nvPr/>
        </p:nvGrpSpPr>
        <p:grpSpPr>
          <a:xfrm>
            <a:off x="3325906" y="4545106"/>
            <a:ext cx="5638800" cy="1317812"/>
            <a:chOff x="3325906" y="4545106"/>
            <a:chExt cx="5638800" cy="1317812"/>
          </a:xfrm>
        </p:grpSpPr>
        <p:sp>
          <p:nvSpPr>
            <p:cNvPr id="11" name="مستطيل: زوايا مستديرة 10">
              <a:extLst>
                <a:ext uri="{FF2B5EF4-FFF2-40B4-BE49-F238E27FC236}">
                  <a16:creationId xmlns:a16="http://schemas.microsoft.com/office/drawing/2014/main" id="{9EB2E525-A3DE-B6ED-B9F5-833975F5CA9A}"/>
                </a:ext>
              </a:extLst>
            </p:cNvPr>
            <p:cNvSpPr/>
            <p:nvPr/>
          </p:nvSpPr>
          <p:spPr>
            <a:xfrm>
              <a:off x="3325906" y="4545106"/>
              <a:ext cx="5638800" cy="1317812"/>
            </a:xfrm>
            <a:prstGeom prst="roundRect">
              <a:avLst/>
            </a:prstGeom>
            <a:solidFill>
              <a:srgbClr val="E7B3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428E4E68-3354-5D1B-BF69-28A29CABA14C}"/>
                </a:ext>
              </a:extLst>
            </p:cNvPr>
            <p:cNvSpPr/>
            <p:nvPr/>
          </p:nvSpPr>
          <p:spPr>
            <a:xfrm>
              <a:off x="3624849" y="4706899"/>
              <a:ext cx="52164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khbar MT" pitchFamily="2" charset="-78"/>
                </a:rPr>
                <a:t>حفظ سؤال رقم 1 صفحة 13</a:t>
              </a:r>
              <a:endPara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74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24ECF755-DABE-C3CA-0BD2-236E75921ACB}"/>
              </a:ext>
            </a:extLst>
          </p:cNvPr>
          <p:cNvSpPr/>
          <p:nvPr/>
        </p:nvSpPr>
        <p:spPr>
          <a:xfrm>
            <a:off x="2723537" y="2288982"/>
            <a:ext cx="7324165" cy="3925048"/>
          </a:xfrm>
          <a:prstGeom prst="round2DiagRect">
            <a:avLst/>
          </a:prstGeom>
          <a:solidFill>
            <a:srgbClr val="FDDF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7C95DC-6216-5264-9F33-C299A228C2DD}"/>
              </a:ext>
            </a:extLst>
          </p:cNvPr>
          <p:cNvSpPr/>
          <p:nvPr/>
        </p:nvSpPr>
        <p:spPr>
          <a:xfrm>
            <a:off x="4099511" y="3568837"/>
            <a:ext cx="443583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حل أسئلة التقويم</a:t>
            </a:r>
          </a:p>
          <a:p>
            <a:pPr algn="ctr"/>
            <a:r>
              <a:rPr lang="ar-SA" sz="7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هيا بنا </a:t>
            </a:r>
            <a:r>
              <a:rPr lang="ar-SA" sz="7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..</a:t>
            </a:r>
          </a:p>
        </p:txBody>
      </p:sp>
      <p:pic>
        <p:nvPicPr>
          <p:cNvPr id="3" name="صورة 2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7F57E924-FA71-559A-B52D-BADEB4BB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070">
            <a:off x="8617768" y="3444177"/>
            <a:ext cx="2226855" cy="3340283"/>
          </a:xfrm>
          <a:prstGeom prst="rect">
            <a:avLst/>
          </a:prstGeom>
        </p:spPr>
      </p:pic>
      <p:pic>
        <p:nvPicPr>
          <p:cNvPr id="4" name="صورة 3" descr="صورة تحتوي على ابتسامة, توضيح, رسم, رسوم متحركة&#10;&#10;تم إنشاء الوصف تلقائياً">
            <a:extLst>
              <a:ext uri="{FF2B5EF4-FFF2-40B4-BE49-F238E27FC236}">
                <a16:creationId xmlns:a16="http://schemas.microsoft.com/office/drawing/2014/main" id="{DFC92A1A-2FCF-DC37-7D34-8BBA424E9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9" y="809642"/>
            <a:ext cx="3721959" cy="37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1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35094FD-6FFF-CA5A-D4A1-C63B5E32929F}"/>
              </a:ext>
            </a:extLst>
          </p:cNvPr>
          <p:cNvGrpSpPr/>
          <p:nvPr/>
        </p:nvGrpSpPr>
        <p:grpSpPr>
          <a:xfrm>
            <a:off x="1844341" y="1598076"/>
            <a:ext cx="9232641" cy="3990850"/>
            <a:chOff x="1030478" y="1748741"/>
            <a:chExt cx="9842704" cy="3206545"/>
          </a:xfrm>
        </p:grpSpPr>
        <p:pic>
          <p:nvPicPr>
            <p:cNvPr id="6" name="صورة 5" descr="صورة تحتوي على نص, لقطة شاشة, برمجيات, صفحة ويب&#10;&#10;تم إنشاء الوصف تلقائياً">
              <a:extLst>
                <a:ext uri="{FF2B5EF4-FFF2-40B4-BE49-F238E27FC236}">
                  <a16:creationId xmlns:a16="http://schemas.microsoft.com/office/drawing/2014/main" id="{9F8833AF-09CD-6E92-928B-E5699E9AB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4" t="44616" r="31177" b="32942"/>
            <a:stretch/>
          </p:blipFill>
          <p:spPr>
            <a:xfrm>
              <a:off x="1030478" y="1748741"/>
              <a:ext cx="9842704" cy="3206545"/>
            </a:xfrm>
            <a:prstGeom prst="rect">
              <a:avLst/>
            </a:prstGeom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3C31AD6-F76B-A2B7-0710-7B49E9BC9D33}"/>
                </a:ext>
              </a:extLst>
            </p:cNvPr>
            <p:cNvSpPr/>
            <p:nvPr/>
          </p:nvSpPr>
          <p:spPr>
            <a:xfrm>
              <a:off x="1030478" y="2823882"/>
              <a:ext cx="9485122" cy="2106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3728D192-81D4-FCB4-4952-4998D781ED57}"/>
              </a:ext>
            </a:extLst>
          </p:cNvPr>
          <p:cNvSpPr/>
          <p:nvPr/>
        </p:nvSpPr>
        <p:spPr>
          <a:xfrm>
            <a:off x="4659550" y="2967335"/>
            <a:ext cx="2872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شهر رمضان .</a:t>
            </a:r>
          </a:p>
        </p:txBody>
      </p:sp>
      <p:pic>
        <p:nvPicPr>
          <p:cNvPr id="13" name="صورة 12" descr="صورة تحتوي على نص, لقطة شاشة, برمجيات, صفحة ويب&#10;&#10;تم إنشاء الوصف تلقائياً">
            <a:extLst>
              <a:ext uri="{FF2B5EF4-FFF2-40B4-BE49-F238E27FC236}">
                <a16:creationId xmlns:a16="http://schemas.microsoft.com/office/drawing/2014/main" id="{7FDF32F8-F2A4-3C6A-6E32-F1D079867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52426" r="31177" b="42382"/>
          <a:stretch/>
        </p:blipFill>
        <p:spPr>
          <a:xfrm>
            <a:off x="1973323" y="3742765"/>
            <a:ext cx="9232641" cy="923330"/>
          </a:xfrm>
          <a:prstGeom prst="rect">
            <a:avLst/>
          </a:prstGeom>
        </p:spPr>
      </p:pic>
      <p:pic>
        <p:nvPicPr>
          <p:cNvPr id="3" name="صورة 2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7F57E924-FA71-559A-B52D-BADEB4BBB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719">
            <a:off x="1610242" y="1201898"/>
            <a:ext cx="1613893" cy="242084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83038237-7F3C-74B6-9145-1E2F32F2EC06}"/>
              </a:ext>
            </a:extLst>
          </p:cNvPr>
          <p:cNvSpPr/>
          <p:nvPr/>
        </p:nvSpPr>
        <p:spPr>
          <a:xfrm>
            <a:off x="2133224" y="4591646"/>
            <a:ext cx="79255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ترك الطعام والشراب وغيرهما من المُفّطِرات</a:t>
            </a:r>
          </a:p>
          <a:p>
            <a:pPr algn="ctr"/>
            <a:r>
              <a:rPr lang="ar-SA" sz="54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من طلوع الفجر إلى غروب الشمس تقريباً .</a:t>
            </a:r>
          </a:p>
        </p:txBody>
      </p:sp>
    </p:spTree>
    <p:extLst>
      <p:ext uri="{BB962C8B-B14F-4D97-AF65-F5344CB8AC3E}">
        <p14:creationId xmlns:p14="http://schemas.microsoft.com/office/powerpoint/2010/main" val="3444929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F19FFCD-536B-85EE-BA5A-628D1BA09F51}"/>
              </a:ext>
            </a:extLst>
          </p:cNvPr>
          <p:cNvGrpSpPr/>
          <p:nvPr/>
        </p:nvGrpSpPr>
        <p:grpSpPr>
          <a:xfrm>
            <a:off x="-404884" y="0"/>
            <a:ext cx="12596884" cy="6230202"/>
            <a:chOff x="0" y="313899"/>
            <a:chExt cx="12596884" cy="6230202"/>
          </a:xfrm>
        </p:grpSpPr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DFFFE7C2-9FE8-AB9F-D649-B5136EC3A1E0}"/>
                </a:ext>
              </a:extLst>
            </p:cNvPr>
            <p:cNvCxnSpPr/>
            <p:nvPr/>
          </p:nvCxnSpPr>
          <p:spPr>
            <a:xfrm>
              <a:off x="0" y="313899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رابط مستقيم 4">
              <a:extLst>
                <a:ext uri="{FF2B5EF4-FFF2-40B4-BE49-F238E27FC236}">
                  <a16:creationId xmlns:a16="http://schemas.microsoft.com/office/drawing/2014/main" id="{AB77412F-B742-1E40-11F4-2E2CF53ACD64}"/>
                </a:ext>
              </a:extLst>
            </p:cNvPr>
            <p:cNvCxnSpPr/>
            <p:nvPr/>
          </p:nvCxnSpPr>
          <p:spPr>
            <a:xfrm>
              <a:off x="0" y="742667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CC4888DD-F38C-AD07-2349-A53727BE74BF}"/>
                </a:ext>
              </a:extLst>
            </p:cNvPr>
            <p:cNvCxnSpPr/>
            <p:nvPr/>
          </p:nvCxnSpPr>
          <p:spPr>
            <a:xfrm>
              <a:off x="0" y="1179395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E2EB259E-51AB-32DC-C9D9-33C5CB009F3C}"/>
                </a:ext>
              </a:extLst>
            </p:cNvPr>
            <p:cNvCxnSpPr/>
            <p:nvPr/>
          </p:nvCxnSpPr>
          <p:spPr>
            <a:xfrm>
              <a:off x="0" y="1643419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E53D96DA-7FC6-8B52-1E01-A9013D0C56A6}"/>
                </a:ext>
              </a:extLst>
            </p:cNvPr>
            <p:cNvCxnSpPr/>
            <p:nvPr/>
          </p:nvCxnSpPr>
          <p:spPr>
            <a:xfrm>
              <a:off x="0" y="2121090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92D2AE6F-66F6-98A7-3F2F-07A888BFB782}"/>
                </a:ext>
              </a:extLst>
            </p:cNvPr>
            <p:cNvCxnSpPr/>
            <p:nvPr/>
          </p:nvCxnSpPr>
          <p:spPr>
            <a:xfrm>
              <a:off x="0" y="2530523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79E9FD97-A8FE-7929-4B12-66D54FBE2310}"/>
                </a:ext>
              </a:extLst>
            </p:cNvPr>
            <p:cNvCxnSpPr/>
            <p:nvPr/>
          </p:nvCxnSpPr>
          <p:spPr>
            <a:xfrm>
              <a:off x="0" y="3049138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892B8F9A-D7A5-0565-1DA2-0E4CD814FC29}"/>
                </a:ext>
              </a:extLst>
            </p:cNvPr>
            <p:cNvCxnSpPr/>
            <p:nvPr/>
          </p:nvCxnSpPr>
          <p:spPr>
            <a:xfrm>
              <a:off x="0" y="3434687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4FDE79D2-2D78-9D7F-69B2-33773C8BCEBC}"/>
                </a:ext>
              </a:extLst>
            </p:cNvPr>
            <p:cNvCxnSpPr/>
            <p:nvPr/>
          </p:nvCxnSpPr>
          <p:spPr>
            <a:xfrm>
              <a:off x="0" y="3789529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12">
              <a:extLst>
                <a:ext uri="{FF2B5EF4-FFF2-40B4-BE49-F238E27FC236}">
                  <a16:creationId xmlns:a16="http://schemas.microsoft.com/office/drawing/2014/main" id="{BC1CA4EB-1FB5-92FE-A251-98927B796217}"/>
                </a:ext>
              </a:extLst>
            </p:cNvPr>
            <p:cNvCxnSpPr/>
            <p:nvPr/>
          </p:nvCxnSpPr>
          <p:spPr>
            <a:xfrm>
              <a:off x="0" y="4212610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22A7B642-3336-5FCA-D944-679BC55EEDC5}"/>
                </a:ext>
              </a:extLst>
            </p:cNvPr>
            <p:cNvCxnSpPr/>
            <p:nvPr/>
          </p:nvCxnSpPr>
          <p:spPr>
            <a:xfrm>
              <a:off x="0" y="4649338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E05782B7-8E5E-A3EB-958F-E9C8EADF675B}"/>
                </a:ext>
              </a:extLst>
            </p:cNvPr>
            <p:cNvCxnSpPr/>
            <p:nvPr/>
          </p:nvCxnSpPr>
          <p:spPr>
            <a:xfrm>
              <a:off x="0" y="5128146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مستقيم 15">
              <a:extLst>
                <a:ext uri="{FF2B5EF4-FFF2-40B4-BE49-F238E27FC236}">
                  <a16:creationId xmlns:a16="http://schemas.microsoft.com/office/drawing/2014/main" id="{D5BA9690-B8B8-F1B3-1497-A646BEF5FC1C}"/>
                </a:ext>
              </a:extLst>
            </p:cNvPr>
            <p:cNvCxnSpPr/>
            <p:nvPr/>
          </p:nvCxnSpPr>
          <p:spPr>
            <a:xfrm>
              <a:off x="0" y="5675193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>
              <a:extLst>
                <a:ext uri="{FF2B5EF4-FFF2-40B4-BE49-F238E27FC236}">
                  <a16:creationId xmlns:a16="http://schemas.microsoft.com/office/drawing/2014/main" id="{81FD2CBC-11F8-12DC-EE39-FDA359993670}"/>
                </a:ext>
              </a:extLst>
            </p:cNvPr>
            <p:cNvCxnSpPr/>
            <p:nvPr/>
          </p:nvCxnSpPr>
          <p:spPr>
            <a:xfrm>
              <a:off x="0" y="6113057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رابط مستقيم 17">
              <a:extLst>
                <a:ext uri="{FF2B5EF4-FFF2-40B4-BE49-F238E27FC236}">
                  <a16:creationId xmlns:a16="http://schemas.microsoft.com/office/drawing/2014/main" id="{8B927247-CFC6-3B78-7319-B75F4C7B655C}"/>
                </a:ext>
              </a:extLst>
            </p:cNvPr>
            <p:cNvCxnSpPr/>
            <p:nvPr/>
          </p:nvCxnSpPr>
          <p:spPr>
            <a:xfrm>
              <a:off x="0" y="6544101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2909214C-A3C5-8894-F734-6AB5377E1DE7}"/>
              </a:ext>
            </a:extLst>
          </p:cNvPr>
          <p:cNvSpPr/>
          <p:nvPr/>
        </p:nvSpPr>
        <p:spPr>
          <a:xfrm>
            <a:off x="1769660" y="781335"/>
            <a:ext cx="8652681" cy="5295331"/>
          </a:xfrm>
          <a:prstGeom prst="rect">
            <a:avLst/>
          </a:prstGeom>
          <a:solidFill>
            <a:srgbClr val="FAF6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E899C28-77CB-22B0-D66C-CCCEB1A6BA2C}"/>
              </a:ext>
            </a:extLst>
          </p:cNvPr>
          <p:cNvSpPr/>
          <p:nvPr/>
        </p:nvSpPr>
        <p:spPr>
          <a:xfrm>
            <a:off x="4564971" y="789311"/>
            <a:ext cx="30620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كلمه صباحيه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67305FC-67BD-CE5C-D70C-434563FE515C}"/>
              </a:ext>
            </a:extLst>
          </p:cNvPr>
          <p:cNvSpPr txBox="1"/>
          <p:nvPr/>
        </p:nvSpPr>
        <p:spPr>
          <a:xfrm>
            <a:off x="2940378" y="1958510"/>
            <a:ext cx="631124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i="0" dirty="0">
                <a:solidFill>
                  <a:srgbClr val="333333"/>
                </a:solidFill>
                <a:effectLst/>
                <a:latin typeface="DroidArabicKufi-Regular"/>
              </a:rPr>
              <a:t>صباح يخطف من الشّمس </a:t>
            </a:r>
            <a:r>
              <a:rPr lang="ar-SA" sz="4400" b="1" i="0" dirty="0" err="1">
                <a:solidFill>
                  <a:srgbClr val="333333"/>
                </a:solidFill>
                <a:effectLst/>
                <a:latin typeface="DroidArabicKufi-Regular"/>
              </a:rPr>
              <a:t>ضياه</a:t>
            </a:r>
            <a:r>
              <a:rPr lang="ar-SA" sz="4400" b="1" i="0" dirty="0">
                <a:solidFill>
                  <a:srgbClr val="333333"/>
                </a:solidFill>
                <a:effectLst/>
                <a:latin typeface="DroidArabicKufi-Regular"/>
              </a:rPr>
              <a:t>، وأمل يمحو ألم القلب وعناه، اتركوا نسمات الصّباح الجميلة تخاطبكم، لتصبّحكم بالخير والتّفاؤل.</a:t>
            </a:r>
            <a:endParaRPr lang="ar-SA" sz="4400" b="1" dirty="0"/>
          </a:p>
        </p:txBody>
      </p:sp>
      <p:pic>
        <p:nvPicPr>
          <p:cNvPr id="24" name="صورة 23" descr="صورة تحتوي على رسالة, توضيح&#10;&#10;تم إنشاء الوصف تلقائياً">
            <a:extLst>
              <a:ext uri="{FF2B5EF4-FFF2-40B4-BE49-F238E27FC236}">
                <a16:creationId xmlns:a16="http://schemas.microsoft.com/office/drawing/2014/main" id="{2EF0FB29-FFDF-A62B-A22E-F9E740F95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72" y="4104540"/>
            <a:ext cx="2270957" cy="2133785"/>
          </a:xfrm>
          <a:prstGeom prst="rect">
            <a:avLst/>
          </a:prstGeom>
        </p:spPr>
      </p:pic>
      <p:pic>
        <p:nvPicPr>
          <p:cNvPr id="28" name="صورة 27" descr="صورة تحتوي على التصميم&#10;&#10;تم إنشاء الوصف تلقائياً بثقة متوسطة">
            <a:extLst>
              <a:ext uri="{FF2B5EF4-FFF2-40B4-BE49-F238E27FC236}">
                <a16:creationId xmlns:a16="http://schemas.microsoft.com/office/drawing/2014/main" id="{A1C425F1-1080-60CB-5030-7495A4399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202">
            <a:off x="9394678" y="3781995"/>
            <a:ext cx="2363217" cy="245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3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7F57E924-FA71-559A-B52D-BADEB4BB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719">
            <a:off x="1610242" y="1201898"/>
            <a:ext cx="1613893" cy="242084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83038237-7F3C-74B6-9145-1E2F32F2EC06}"/>
              </a:ext>
            </a:extLst>
          </p:cNvPr>
          <p:cNvSpPr/>
          <p:nvPr/>
        </p:nvSpPr>
        <p:spPr>
          <a:xfrm>
            <a:off x="3279004" y="3606548"/>
            <a:ext cx="69990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i="0" dirty="0">
                <a:solidFill>
                  <a:srgbClr val="00B0F0"/>
                </a:solidFill>
                <a:effectLst/>
                <a:latin typeface="Amiri"/>
              </a:rPr>
              <a:t>﴿يَا أَيُّهَا الَّذِينَ آمَنُوا كُتِبَ عَلَيْكُمُ الصِّيَامُ كَمَا</a:t>
            </a:r>
          </a:p>
          <a:p>
            <a:pPr algn="ctr"/>
            <a:r>
              <a:rPr lang="ar-SA" sz="4000" b="1" i="0" dirty="0">
                <a:solidFill>
                  <a:srgbClr val="00B0F0"/>
                </a:solidFill>
                <a:effectLst/>
                <a:latin typeface="Amiri"/>
              </a:rPr>
              <a:t> كُتِبَ عَلَى الَّذِينَ مِنْ قَبْلِكُمْ لَعَلَّكُمْ تَتَّقُونَ﴾ </a:t>
            </a:r>
            <a:endParaRPr lang="ar-SA" sz="40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2" name="صورة 1" descr="صورة تحتوي على نص, لقطة شاشة, برمجيات, صفحة ويب&#10;&#10;تم إنشاء الوصف تلقائياً">
            <a:extLst>
              <a:ext uri="{FF2B5EF4-FFF2-40B4-BE49-F238E27FC236}">
                <a16:creationId xmlns:a16="http://schemas.microsoft.com/office/drawing/2014/main" id="{DA862A77-554C-E359-FAC4-B6F39F5DF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9" t="57952" r="30803" b="36856"/>
          <a:stretch/>
        </p:blipFill>
        <p:spPr>
          <a:xfrm>
            <a:off x="3444432" y="1701008"/>
            <a:ext cx="7252447" cy="92333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FF1154A-123B-51C0-3C23-90789DBB4198}"/>
              </a:ext>
            </a:extLst>
          </p:cNvPr>
          <p:cNvSpPr/>
          <p:nvPr/>
        </p:nvSpPr>
        <p:spPr>
          <a:xfrm>
            <a:off x="7457725" y="2982205"/>
            <a:ext cx="27206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solidFill>
                  <a:srgbClr val="00B0F0"/>
                </a:solidFill>
                <a:latin typeface="Amiri"/>
              </a:rPr>
              <a:t>قال الله تعالى :</a:t>
            </a:r>
            <a:r>
              <a:rPr lang="ar-SA" sz="4000" b="1" i="0" dirty="0">
                <a:solidFill>
                  <a:srgbClr val="00B0F0"/>
                </a:solidFill>
                <a:effectLst/>
                <a:latin typeface="Amiri"/>
              </a:rPr>
              <a:t> </a:t>
            </a:r>
            <a:endParaRPr lang="ar-SA" sz="40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5356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338484" y="480164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7F57E924-FA71-559A-B52D-BADEB4BB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02">
            <a:off x="9471089" y="3709707"/>
            <a:ext cx="1613893" cy="2420840"/>
          </a:xfrm>
          <a:prstGeom prst="rect">
            <a:avLst/>
          </a:prstGeom>
        </p:spPr>
      </p:pic>
      <p:pic>
        <p:nvPicPr>
          <p:cNvPr id="6" name="صورة 5" descr="صورة تحتوي على الخضروات, عيد الرعب, يقطين&#10;&#10;تم إنشاء الوصف تلقائياً">
            <a:extLst>
              <a:ext uri="{FF2B5EF4-FFF2-40B4-BE49-F238E27FC236}">
                <a16:creationId xmlns:a16="http://schemas.microsoft.com/office/drawing/2014/main" id="{075EA674-7612-1616-09AB-76F9DC609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1830"/>
          <a:stretch/>
        </p:blipFill>
        <p:spPr>
          <a:xfrm>
            <a:off x="8453362" y="1204288"/>
            <a:ext cx="2545976" cy="2642702"/>
          </a:xfrm>
          <a:prstGeom prst="rect">
            <a:avLst/>
          </a:prstGeom>
        </p:spPr>
      </p:pic>
      <p:pic>
        <p:nvPicPr>
          <p:cNvPr id="8" name="صورة 7" descr="صورة تحتوي على كعكة عيد الميلاد, قصاصة فنية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02BE09C0-FF7E-A799-C768-5D8A576F9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61" y="3661522"/>
            <a:ext cx="4099906" cy="307097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B35ABCE-C20D-C885-CD28-35BB348E036F}"/>
              </a:ext>
            </a:extLst>
          </p:cNvPr>
          <p:cNvSpPr/>
          <p:nvPr/>
        </p:nvSpPr>
        <p:spPr>
          <a:xfrm>
            <a:off x="3273728" y="1993356"/>
            <a:ext cx="561243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شكراً </a:t>
            </a:r>
          </a:p>
          <a:p>
            <a:pPr algn="ctr"/>
            <a:r>
              <a:rPr lang="ar-SA" sz="6000" b="1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تفاعلكم وتميزكم </a:t>
            </a:r>
          </a:p>
          <a:p>
            <a:pPr algn="ctr"/>
            <a:r>
              <a:rPr lang="ar-SA" sz="6000" b="1" cap="none" spc="0" dirty="0">
                <a:ln w="0"/>
                <a:solidFill>
                  <a:srgbClr val="9E68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الحصة</a:t>
            </a:r>
          </a:p>
        </p:txBody>
      </p:sp>
    </p:spTree>
    <p:extLst>
      <p:ext uri="{BB962C8B-B14F-4D97-AF65-F5344CB8AC3E}">
        <p14:creationId xmlns:p14="http://schemas.microsoft.com/office/powerpoint/2010/main" val="188723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F19FFCD-536B-85EE-BA5A-628D1BA09F51}"/>
              </a:ext>
            </a:extLst>
          </p:cNvPr>
          <p:cNvGrpSpPr/>
          <p:nvPr/>
        </p:nvGrpSpPr>
        <p:grpSpPr>
          <a:xfrm>
            <a:off x="-404884" y="0"/>
            <a:ext cx="12596884" cy="6230202"/>
            <a:chOff x="0" y="313899"/>
            <a:chExt cx="12596884" cy="6230202"/>
          </a:xfrm>
        </p:grpSpPr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DFFFE7C2-9FE8-AB9F-D649-B5136EC3A1E0}"/>
                </a:ext>
              </a:extLst>
            </p:cNvPr>
            <p:cNvCxnSpPr/>
            <p:nvPr/>
          </p:nvCxnSpPr>
          <p:spPr>
            <a:xfrm>
              <a:off x="0" y="313899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رابط مستقيم 4">
              <a:extLst>
                <a:ext uri="{FF2B5EF4-FFF2-40B4-BE49-F238E27FC236}">
                  <a16:creationId xmlns:a16="http://schemas.microsoft.com/office/drawing/2014/main" id="{AB77412F-B742-1E40-11F4-2E2CF53ACD64}"/>
                </a:ext>
              </a:extLst>
            </p:cNvPr>
            <p:cNvCxnSpPr/>
            <p:nvPr/>
          </p:nvCxnSpPr>
          <p:spPr>
            <a:xfrm>
              <a:off x="0" y="742667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CC4888DD-F38C-AD07-2349-A53727BE74BF}"/>
                </a:ext>
              </a:extLst>
            </p:cNvPr>
            <p:cNvCxnSpPr/>
            <p:nvPr/>
          </p:nvCxnSpPr>
          <p:spPr>
            <a:xfrm>
              <a:off x="0" y="1179395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E2EB259E-51AB-32DC-C9D9-33C5CB009F3C}"/>
                </a:ext>
              </a:extLst>
            </p:cNvPr>
            <p:cNvCxnSpPr/>
            <p:nvPr/>
          </p:nvCxnSpPr>
          <p:spPr>
            <a:xfrm>
              <a:off x="0" y="1643419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E53D96DA-7FC6-8B52-1E01-A9013D0C56A6}"/>
                </a:ext>
              </a:extLst>
            </p:cNvPr>
            <p:cNvCxnSpPr/>
            <p:nvPr/>
          </p:nvCxnSpPr>
          <p:spPr>
            <a:xfrm>
              <a:off x="0" y="2121090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92D2AE6F-66F6-98A7-3F2F-07A888BFB782}"/>
                </a:ext>
              </a:extLst>
            </p:cNvPr>
            <p:cNvCxnSpPr/>
            <p:nvPr/>
          </p:nvCxnSpPr>
          <p:spPr>
            <a:xfrm>
              <a:off x="0" y="2530523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79E9FD97-A8FE-7929-4B12-66D54FBE2310}"/>
                </a:ext>
              </a:extLst>
            </p:cNvPr>
            <p:cNvCxnSpPr/>
            <p:nvPr/>
          </p:nvCxnSpPr>
          <p:spPr>
            <a:xfrm>
              <a:off x="0" y="3049138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892B8F9A-D7A5-0565-1DA2-0E4CD814FC29}"/>
                </a:ext>
              </a:extLst>
            </p:cNvPr>
            <p:cNvCxnSpPr/>
            <p:nvPr/>
          </p:nvCxnSpPr>
          <p:spPr>
            <a:xfrm>
              <a:off x="0" y="3434687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4FDE79D2-2D78-9D7F-69B2-33773C8BCEBC}"/>
                </a:ext>
              </a:extLst>
            </p:cNvPr>
            <p:cNvCxnSpPr/>
            <p:nvPr/>
          </p:nvCxnSpPr>
          <p:spPr>
            <a:xfrm>
              <a:off x="0" y="3789529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12">
              <a:extLst>
                <a:ext uri="{FF2B5EF4-FFF2-40B4-BE49-F238E27FC236}">
                  <a16:creationId xmlns:a16="http://schemas.microsoft.com/office/drawing/2014/main" id="{BC1CA4EB-1FB5-92FE-A251-98927B796217}"/>
                </a:ext>
              </a:extLst>
            </p:cNvPr>
            <p:cNvCxnSpPr/>
            <p:nvPr/>
          </p:nvCxnSpPr>
          <p:spPr>
            <a:xfrm>
              <a:off x="0" y="4212610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22A7B642-3336-5FCA-D944-679BC55EEDC5}"/>
                </a:ext>
              </a:extLst>
            </p:cNvPr>
            <p:cNvCxnSpPr/>
            <p:nvPr/>
          </p:nvCxnSpPr>
          <p:spPr>
            <a:xfrm>
              <a:off x="0" y="4649338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E05782B7-8E5E-A3EB-958F-E9C8EADF675B}"/>
                </a:ext>
              </a:extLst>
            </p:cNvPr>
            <p:cNvCxnSpPr/>
            <p:nvPr/>
          </p:nvCxnSpPr>
          <p:spPr>
            <a:xfrm>
              <a:off x="0" y="5128146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مستقيم 15">
              <a:extLst>
                <a:ext uri="{FF2B5EF4-FFF2-40B4-BE49-F238E27FC236}">
                  <a16:creationId xmlns:a16="http://schemas.microsoft.com/office/drawing/2014/main" id="{D5BA9690-B8B8-F1B3-1497-A646BEF5FC1C}"/>
                </a:ext>
              </a:extLst>
            </p:cNvPr>
            <p:cNvCxnSpPr/>
            <p:nvPr/>
          </p:nvCxnSpPr>
          <p:spPr>
            <a:xfrm>
              <a:off x="0" y="5675193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>
              <a:extLst>
                <a:ext uri="{FF2B5EF4-FFF2-40B4-BE49-F238E27FC236}">
                  <a16:creationId xmlns:a16="http://schemas.microsoft.com/office/drawing/2014/main" id="{81FD2CBC-11F8-12DC-EE39-FDA359993670}"/>
                </a:ext>
              </a:extLst>
            </p:cNvPr>
            <p:cNvCxnSpPr/>
            <p:nvPr/>
          </p:nvCxnSpPr>
          <p:spPr>
            <a:xfrm>
              <a:off x="0" y="6113057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رابط مستقيم 17">
              <a:extLst>
                <a:ext uri="{FF2B5EF4-FFF2-40B4-BE49-F238E27FC236}">
                  <a16:creationId xmlns:a16="http://schemas.microsoft.com/office/drawing/2014/main" id="{8B927247-CFC6-3B78-7319-B75F4C7B655C}"/>
                </a:ext>
              </a:extLst>
            </p:cNvPr>
            <p:cNvCxnSpPr/>
            <p:nvPr/>
          </p:nvCxnSpPr>
          <p:spPr>
            <a:xfrm>
              <a:off x="0" y="6544101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2909214C-A3C5-8894-F734-6AB5377E1DE7}"/>
              </a:ext>
            </a:extLst>
          </p:cNvPr>
          <p:cNvSpPr/>
          <p:nvPr/>
        </p:nvSpPr>
        <p:spPr>
          <a:xfrm rot="21367525">
            <a:off x="2193866" y="748966"/>
            <a:ext cx="8652681" cy="5295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8A1E6E7-5154-0D73-7119-949333172A0C}"/>
              </a:ext>
            </a:extLst>
          </p:cNvPr>
          <p:cNvSpPr/>
          <p:nvPr/>
        </p:nvSpPr>
        <p:spPr>
          <a:xfrm rot="21367525">
            <a:off x="1865764" y="914087"/>
            <a:ext cx="8652681" cy="5295331"/>
          </a:xfrm>
          <a:prstGeom prst="rect">
            <a:avLst/>
          </a:prstGeom>
          <a:solidFill>
            <a:srgbClr val="FAF6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b="1" dirty="0"/>
          </a:p>
        </p:txBody>
      </p:sp>
      <p:pic>
        <p:nvPicPr>
          <p:cNvPr id="26" name="صورة 25" descr="صورة تحتوي على رسم, فن&#10;&#10;تم إنشاء الوصف تلقائياً">
            <a:extLst>
              <a:ext uri="{FF2B5EF4-FFF2-40B4-BE49-F238E27FC236}">
                <a16:creationId xmlns:a16="http://schemas.microsoft.com/office/drawing/2014/main" id="{EF71B67C-0957-0602-CDE5-1CC2FA3897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117">
            <a:off x="4784035" y="397631"/>
            <a:ext cx="2623930" cy="1524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C82A1E82-7B2E-4405-09D6-9A1C476D9E1D}"/>
              </a:ext>
            </a:extLst>
          </p:cNvPr>
          <p:cNvSpPr/>
          <p:nvPr/>
        </p:nvSpPr>
        <p:spPr>
          <a:xfrm>
            <a:off x="690845" y="3002480"/>
            <a:ext cx="3918864" cy="3793905"/>
          </a:xfrm>
          <a:custGeom>
            <a:avLst/>
            <a:gdLst/>
            <a:ahLst/>
            <a:cxnLst/>
            <a:rect l="l" t="t" r="r" b="b"/>
            <a:pathLst>
              <a:path w="5317733" h="5317733">
                <a:moveTo>
                  <a:pt x="0" y="0"/>
                </a:moveTo>
                <a:lnTo>
                  <a:pt x="5317734" y="0"/>
                </a:lnTo>
                <a:lnTo>
                  <a:pt x="5317734" y="5317734"/>
                </a:lnTo>
                <a:lnTo>
                  <a:pt x="0" y="5317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0DDD78DF-2496-FFB8-4739-0BF439EACC7F}"/>
              </a:ext>
            </a:extLst>
          </p:cNvPr>
          <p:cNvSpPr txBox="1"/>
          <p:nvPr/>
        </p:nvSpPr>
        <p:spPr>
          <a:xfrm rot="21339259">
            <a:off x="2024844" y="1656155"/>
            <a:ext cx="9001959" cy="431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ربّ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اشرح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لى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صدري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،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ويسّر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لى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أمري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</a:p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واحلل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عقدة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من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لسانى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يفقه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قولي</a:t>
            </a:r>
            <a:endParaRPr lang="en-US" sz="4094" dirty="0">
              <a:solidFill>
                <a:srgbClr val="000000"/>
              </a:solidFill>
              <a:cs typeface="Droid Arabic Kufi Bold"/>
            </a:endParaRPr>
          </a:p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يارب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افتح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عليَّ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فتوح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العارفين</a:t>
            </a:r>
            <a:endParaRPr lang="en-US" sz="4094" dirty="0">
              <a:solidFill>
                <a:srgbClr val="000000"/>
              </a:solidFill>
              <a:cs typeface="Droid Arabic Kufi Bold"/>
            </a:endParaRPr>
          </a:p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4" dirty="0">
                <a:solidFill>
                  <a:srgbClr val="000000"/>
                </a:solidFill>
                <a:latin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latin typeface="Droid Arabic Kufi Bold"/>
              </a:rPr>
              <a:t>اللهم</a:t>
            </a:r>
            <a:r>
              <a:rPr lang="en-US" sz="4094" dirty="0">
                <a:solidFill>
                  <a:srgbClr val="000000"/>
                </a:solidFill>
                <a:latin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latin typeface="Droid Arabic Kufi Bold"/>
              </a:rPr>
              <a:t>يامعلم</a:t>
            </a:r>
            <a:r>
              <a:rPr lang="en-US" sz="4094" dirty="0">
                <a:solidFill>
                  <a:srgbClr val="000000"/>
                </a:solidFill>
                <a:latin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latin typeface="Droid Arabic Kufi Bold"/>
              </a:rPr>
              <a:t>إبراهيم</a:t>
            </a:r>
            <a:r>
              <a:rPr lang="en-US" sz="4094" dirty="0">
                <a:solidFill>
                  <a:srgbClr val="000000"/>
                </a:solidFill>
                <a:latin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latin typeface="Droid Arabic Kufi Bold"/>
              </a:rPr>
              <a:t>علمني</a:t>
            </a:r>
            <a:r>
              <a:rPr lang="en-US" sz="4094" dirty="0">
                <a:solidFill>
                  <a:srgbClr val="000000"/>
                </a:solidFill>
                <a:latin typeface="Droid Arabic Kufi Bold"/>
              </a:rPr>
              <a:t> </a:t>
            </a:r>
          </a:p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4" dirty="0">
                <a:solidFill>
                  <a:srgbClr val="000000"/>
                </a:solidFill>
                <a:latin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latin typeface="Droid Arabic Kufi Bold"/>
              </a:rPr>
              <a:t>ويامفهم</a:t>
            </a:r>
            <a:r>
              <a:rPr lang="en-US" sz="4094" dirty="0">
                <a:solidFill>
                  <a:srgbClr val="000000"/>
                </a:solidFill>
                <a:latin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latin typeface="Droid Arabic Kufi Bold"/>
              </a:rPr>
              <a:t>سليمان</a:t>
            </a:r>
            <a:r>
              <a:rPr lang="en-US" sz="4094" dirty="0">
                <a:solidFill>
                  <a:srgbClr val="000000"/>
                </a:solidFill>
                <a:latin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latin typeface="Droid Arabic Kufi Bold"/>
              </a:rPr>
              <a:t>فهمني</a:t>
            </a:r>
            <a:r>
              <a:rPr lang="en-US" sz="4094" dirty="0">
                <a:solidFill>
                  <a:srgbClr val="000000"/>
                </a:solidFill>
                <a:latin typeface="Droid Arabic Kufi Bold"/>
              </a:rPr>
              <a:t>  </a:t>
            </a:r>
          </a:p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ويامصبر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ايوب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</a:t>
            </a:r>
            <a:r>
              <a:rPr lang="en-US" sz="4094" dirty="0" err="1">
                <a:solidFill>
                  <a:srgbClr val="000000"/>
                </a:solidFill>
                <a:cs typeface="Droid Arabic Kufi Bold"/>
              </a:rPr>
              <a:t>صبرني</a:t>
            </a:r>
            <a:r>
              <a:rPr lang="en-US" sz="4094" dirty="0">
                <a:solidFill>
                  <a:srgbClr val="000000"/>
                </a:solidFill>
                <a:cs typeface="Droid Arabic Kufi Bold"/>
              </a:rPr>
              <a:t> .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E899C28-77CB-22B0-D66C-CCCEB1A6BA2C}"/>
              </a:ext>
            </a:extLst>
          </p:cNvPr>
          <p:cNvSpPr/>
          <p:nvPr/>
        </p:nvSpPr>
        <p:spPr>
          <a:xfrm rot="21401397">
            <a:off x="5276308" y="723559"/>
            <a:ext cx="15392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الدعاء</a:t>
            </a:r>
            <a:r>
              <a:rPr lang="ar-SA" sz="6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3480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654313" y="301185"/>
            <a:ext cx="5052807" cy="1240746"/>
          </a:xfrm>
          <a:prstGeom prst="roundRect">
            <a:avLst/>
          </a:prstGeom>
          <a:solidFill>
            <a:schemeClr val="bg2">
              <a:alpha val="56000"/>
            </a:scheme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8544114" y="1983310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8606635" y="202959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115754" y="202176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8599100" y="202512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115753" y="202512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9632408" y="202959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139940" y="449115"/>
            <a:ext cx="4065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الحضور والغياب 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41B57AA-57A1-4F37-8F91-E200F4141253}"/>
              </a:ext>
            </a:extLst>
          </p:cNvPr>
          <p:cNvSpPr txBox="1"/>
          <p:nvPr/>
        </p:nvSpPr>
        <p:spPr>
          <a:xfrm>
            <a:off x="3341898" y="397193"/>
            <a:ext cx="106154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6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9632406" y="202176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مستطيل: زوايا مستديرة 145">
            <a:extLst>
              <a:ext uri="{FF2B5EF4-FFF2-40B4-BE49-F238E27FC236}">
                <a16:creationId xmlns:a16="http://schemas.microsoft.com/office/drawing/2014/main" id="{93FE7C09-3384-A41B-B5DF-B01C2B014685}"/>
              </a:ext>
            </a:extLst>
          </p:cNvPr>
          <p:cNvSpPr/>
          <p:nvPr/>
        </p:nvSpPr>
        <p:spPr>
          <a:xfrm>
            <a:off x="8551648" y="2763240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3C42698-C9FA-C926-EE76-144E47D36626}"/>
              </a:ext>
            </a:extLst>
          </p:cNvPr>
          <p:cNvSpPr/>
          <p:nvPr/>
        </p:nvSpPr>
        <p:spPr>
          <a:xfrm rot="20318684">
            <a:off x="8614169" y="280952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DAA8F16-2F55-1643-A308-96CF514D30F2}"/>
              </a:ext>
            </a:extLst>
          </p:cNvPr>
          <p:cNvSpPr/>
          <p:nvPr/>
        </p:nvSpPr>
        <p:spPr>
          <a:xfrm rot="20318684">
            <a:off x="9123288" y="280169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149" name="33">
            <a:extLst>
              <a:ext uri="{FF2B5EF4-FFF2-40B4-BE49-F238E27FC236}">
                <a16:creationId xmlns:a16="http://schemas.microsoft.com/office/drawing/2014/main" id="{4C5D79DD-62EE-C204-B54F-5FD38DBC6F58}"/>
              </a:ext>
            </a:extLst>
          </p:cNvPr>
          <p:cNvSpPr/>
          <p:nvPr/>
        </p:nvSpPr>
        <p:spPr>
          <a:xfrm rot="20318684">
            <a:off x="8606634" y="280505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0" name="22">
            <a:extLst>
              <a:ext uri="{FF2B5EF4-FFF2-40B4-BE49-F238E27FC236}">
                <a16:creationId xmlns:a16="http://schemas.microsoft.com/office/drawing/2014/main" id="{E633AAE9-C957-4ADC-1E2B-BA18ED618973}"/>
              </a:ext>
            </a:extLst>
          </p:cNvPr>
          <p:cNvSpPr/>
          <p:nvPr/>
        </p:nvSpPr>
        <p:spPr>
          <a:xfrm rot="20318684">
            <a:off x="9123287" y="280505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69D5CF-2157-4349-3335-5F21C7B0F6CC}"/>
              </a:ext>
            </a:extLst>
          </p:cNvPr>
          <p:cNvSpPr/>
          <p:nvPr/>
        </p:nvSpPr>
        <p:spPr>
          <a:xfrm rot="20318684">
            <a:off x="9639942" y="280952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2" name="11">
            <a:extLst>
              <a:ext uri="{FF2B5EF4-FFF2-40B4-BE49-F238E27FC236}">
                <a16:creationId xmlns:a16="http://schemas.microsoft.com/office/drawing/2014/main" id="{8B5462E1-A6C7-C9B6-8BF8-C87F02D001BC}"/>
              </a:ext>
            </a:extLst>
          </p:cNvPr>
          <p:cNvSpPr/>
          <p:nvPr/>
        </p:nvSpPr>
        <p:spPr>
          <a:xfrm rot="20318684">
            <a:off x="9639940" y="280169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3" name="مستطيل: زوايا مستديرة 152">
            <a:extLst>
              <a:ext uri="{FF2B5EF4-FFF2-40B4-BE49-F238E27FC236}">
                <a16:creationId xmlns:a16="http://schemas.microsoft.com/office/drawing/2014/main" id="{BBA105F0-1DEC-C9AA-7117-5B6623ADF547}"/>
              </a:ext>
            </a:extLst>
          </p:cNvPr>
          <p:cNvSpPr/>
          <p:nvPr/>
        </p:nvSpPr>
        <p:spPr>
          <a:xfrm>
            <a:off x="8559182" y="3552820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5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F965D60-8333-845A-B018-89A124392524}"/>
              </a:ext>
            </a:extLst>
          </p:cNvPr>
          <p:cNvSpPr/>
          <p:nvPr/>
        </p:nvSpPr>
        <p:spPr>
          <a:xfrm rot="20318684">
            <a:off x="8621703" y="359910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EE419F8-83C8-1676-5E24-BE5C19505006}"/>
              </a:ext>
            </a:extLst>
          </p:cNvPr>
          <p:cNvSpPr/>
          <p:nvPr/>
        </p:nvSpPr>
        <p:spPr>
          <a:xfrm rot="20318684">
            <a:off x="9130822" y="359127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156" name="33">
            <a:extLst>
              <a:ext uri="{FF2B5EF4-FFF2-40B4-BE49-F238E27FC236}">
                <a16:creationId xmlns:a16="http://schemas.microsoft.com/office/drawing/2014/main" id="{7B8EBCD2-35B4-E2D5-5097-64431C64ECA1}"/>
              </a:ext>
            </a:extLst>
          </p:cNvPr>
          <p:cNvSpPr/>
          <p:nvPr/>
        </p:nvSpPr>
        <p:spPr>
          <a:xfrm rot="20318684">
            <a:off x="8614168" y="359463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7" name="22">
            <a:extLst>
              <a:ext uri="{FF2B5EF4-FFF2-40B4-BE49-F238E27FC236}">
                <a16:creationId xmlns:a16="http://schemas.microsoft.com/office/drawing/2014/main" id="{1789F5B4-2212-D581-B6F8-C3A501003724}"/>
              </a:ext>
            </a:extLst>
          </p:cNvPr>
          <p:cNvSpPr/>
          <p:nvPr/>
        </p:nvSpPr>
        <p:spPr>
          <a:xfrm rot="20318684">
            <a:off x="9130821" y="359463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95D9B60-34AD-4E37-2618-48EF0C0A2AAF}"/>
              </a:ext>
            </a:extLst>
          </p:cNvPr>
          <p:cNvSpPr/>
          <p:nvPr/>
        </p:nvSpPr>
        <p:spPr>
          <a:xfrm rot="20318684">
            <a:off x="9647476" y="359910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9" name="11">
            <a:extLst>
              <a:ext uri="{FF2B5EF4-FFF2-40B4-BE49-F238E27FC236}">
                <a16:creationId xmlns:a16="http://schemas.microsoft.com/office/drawing/2014/main" id="{BEEA6961-DF4B-CAF8-698E-CEA1E17C6B05}"/>
              </a:ext>
            </a:extLst>
          </p:cNvPr>
          <p:cNvSpPr/>
          <p:nvPr/>
        </p:nvSpPr>
        <p:spPr>
          <a:xfrm rot="20318684">
            <a:off x="9647474" y="359127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0" name="مستطيل: زوايا مستديرة 159">
            <a:extLst>
              <a:ext uri="{FF2B5EF4-FFF2-40B4-BE49-F238E27FC236}">
                <a16:creationId xmlns:a16="http://schemas.microsoft.com/office/drawing/2014/main" id="{8C7FC8AD-22DB-FC82-FD26-3B46056C9949}"/>
              </a:ext>
            </a:extLst>
          </p:cNvPr>
          <p:cNvSpPr/>
          <p:nvPr/>
        </p:nvSpPr>
        <p:spPr>
          <a:xfrm>
            <a:off x="8559182" y="4305481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6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778C35-DB47-394E-E0FA-B46D254E217C}"/>
              </a:ext>
            </a:extLst>
          </p:cNvPr>
          <p:cNvSpPr/>
          <p:nvPr/>
        </p:nvSpPr>
        <p:spPr>
          <a:xfrm rot="20318684">
            <a:off x="8621703" y="435176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4F6F6BA-DCE4-A98E-9CF2-AA1AD20E5350}"/>
              </a:ext>
            </a:extLst>
          </p:cNvPr>
          <p:cNvSpPr/>
          <p:nvPr/>
        </p:nvSpPr>
        <p:spPr>
          <a:xfrm rot="20318684">
            <a:off x="9130822" y="434393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163" name="33">
            <a:extLst>
              <a:ext uri="{FF2B5EF4-FFF2-40B4-BE49-F238E27FC236}">
                <a16:creationId xmlns:a16="http://schemas.microsoft.com/office/drawing/2014/main" id="{5455EF2C-F9ED-5408-F774-B59BC62AAE55}"/>
              </a:ext>
            </a:extLst>
          </p:cNvPr>
          <p:cNvSpPr/>
          <p:nvPr/>
        </p:nvSpPr>
        <p:spPr>
          <a:xfrm rot="20318684">
            <a:off x="8614168" y="434730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4" name="22">
            <a:extLst>
              <a:ext uri="{FF2B5EF4-FFF2-40B4-BE49-F238E27FC236}">
                <a16:creationId xmlns:a16="http://schemas.microsoft.com/office/drawing/2014/main" id="{142D6CC9-B446-D8FD-A419-8D2A5CA8D36B}"/>
              </a:ext>
            </a:extLst>
          </p:cNvPr>
          <p:cNvSpPr/>
          <p:nvPr/>
        </p:nvSpPr>
        <p:spPr>
          <a:xfrm rot="20318684">
            <a:off x="9130821" y="434729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0423F51-CC7D-78FD-4FEC-F94B8F6FF15A}"/>
              </a:ext>
            </a:extLst>
          </p:cNvPr>
          <p:cNvSpPr/>
          <p:nvPr/>
        </p:nvSpPr>
        <p:spPr>
          <a:xfrm rot="20318684">
            <a:off x="9647476" y="435176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5" name="11">
            <a:extLst>
              <a:ext uri="{FF2B5EF4-FFF2-40B4-BE49-F238E27FC236}">
                <a16:creationId xmlns:a16="http://schemas.microsoft.com/office/drawing/2014/main" id="{662AE7FD-4467-2A63-A11D-7893D04CB693}"/>
              </a:ext>
            </a:extLst>
          </p:cNvPr>
          <p:cNvSpPr/>
          <p:nvPr/>
        </p:nvSpPr>
        <p:spPr>
          <a:xfrm rot="20318684">
            <a:off x="9647474" y="434393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6" name="مستطيل: زوايا مستديرة 265">
            <a:extLst>
              <a:ext uri="{FF2B5EF4-FFF2-40B4-BE49-F238E27FC236}">
                <a16:creationId xmlns:a16="http://schemas.microsoft.com/office/drawing/2014/main" id="{F093E46C-60A7-E498-1204-584AC5783B14}"/>
              </a:ext>
            </a:extLst>
          </p:cNvPr>
          <p:cNvSpPr/>
          <p:nvPr/>
        </p:nvSpPr>
        <p:spPr>
          <a:xfrm>
            <a:off x="8566716" y="5021223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6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BCAA28-16C4-51A2-8591-DE0B7577CA8D}"/>
              </a:ext>
            </a:extLst>
          </p:cNvPr>
          <p:cNvSpPr/>
          <p:nvPr/>
        </p:nvSpPr>
        <p:spPr>
          <a:xfrm rot="20318684">
            <a:off x="8629237" y="506750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350CA8-0224-D3BE-955E-9FBD8821676D}"/>
              </a:ext>
            </a:extLst>
          </p:cNvPr>
          <p:cNvSpPr/>
          <p:nvPr/>
        </p:nvSpPr>
        <p:spPr>
          <a:xfrm rot="20318684">
            <a:off x="9138356" y="505968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69" name="33">
            <a:extLst>
              <a:ext uri="{FF2B5EF4-FFF2-40B4-BE49-F238E27FC236}">
                <a16:creationId xmlns:a16="http://schemas.microsoft.com/office/drawing/2014/main" id="{50EA7805-1A8B-091D-AE7D-EC2F98EA1C5A}"/>
              </a:ext>
            </a:extLst>
          </p:cNvPr>
          <p:cNvSpPr/>
          <p:nvPr/>
        </p:nvSpPr>
        <p:spPr>
          <a:xfrm rot="20318684">
            <a:off x="8621702" y="506304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22">
            <a:extLst>
              <a:ext uri="{FF2B5EF4-FFF2-40B4-BE49-F238E27FC236}">
                <a16:creationId xmlns:a16="http://schemas.microsoft.com/office/drawing/2014/main" id="{57D667C7-3597-4B48-713E-610704C8445D}"/>
              </a:ext>
            </a:extLst>
          </p:cNvPr>
          <p:cNvSpPr/>
          <p:nvPr/>
        </p:nvSpPr>
        <p:spPr>
          <a:xfrm rot="20318684">
            <a:off x="9138355" y="506304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7318CE4-5720-5622-83CF-1C83EF9E70E2}"/>
              </a:ext>
            </a:extLst>
          </p:cNvPr>
          <p:cNvSpPr/>
          <p:nvPr/>
        </p:nvSpPr>
        <p:spPr>
          <a:xfrm rot="20318684">
            <a:off x="9655010" y="506750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11">
            <a:extLst>
              <a:ext uri="{FF2B5EF4-FFF2-40B4-BE49-F238E27FC236}">
                <a16:creationId xmlns:a16="http://schemas.microsoft.com/office/drawing/2014/main" id="{0A21A8C2-E4EA-2238-C9DA-9D066270A886}"/>
              </a:ext>
            </a:extLst>
          </p:cNvPr>
          <p:cNvSpPr/>
          <p:nvPr/>
        </p:nvSpPr>
        <p:spPr>
          <a:xfrm rot="20318684">
            <a:off x="9655008" y="505968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مستطيل: زوايا مستديرة 272">
            <a:extLst>
              <a:ext uri="{FF2B5EF4-FFF2-40B4-BE49-F238E27FC236}">
                <a16:creationId xmlns:a16="http://schemas.microsoft.com/office/drawing/2014/main" id="{D7B9F9AF-7CA7-F162-95E0-9564F9DB6278}"/>
              </a:ext>
            </a:extLst>
          </p:cNvPr>
          <p:cNvSpPr/>
          <p:nvPr/>
        </p:nvSpPr>
        <p:spPr>
          <a:xfrm>
            <a:off x="8574250" y="5816526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7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D5DFBFA-C2A9-4212-FECE-BB8C6C28D87A}"/>
              </a:ext>
            </a:extLst>
          </p:cNvPr>
          <p:cNvSpPr/>
          <p:nvPr/>
        </p:nvSpPr>
        <p:spPr>
          <a:xfrm rot="20318684">
            <a:off x="8636771" y="586280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34A059B-80B4-E91D-D972-87C7812ACB9B}"/>
              </a:ext>
            </a:extLst>
          </p:cNvPr>
          <p:cNvSpPr/>
          <p:nvPr/>
        </p:nvSpPr>
        <p:spPr>
          <a:xfrm rot="20318684">
            <a:off x="9145890" y="585498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76" name="33">
            <a:extLst>
              <a:ext uri="{FF2B5EF4-FFF2-40B4-BE49-F238E27FC236}">
                <a16:creationId xmlns:a16="http://schemas.microsoft.com/office/drawing/2014/main" id="{D9C3E5D6-9151-6A93-169B-F80AE1EF7A7D}"/>
              </a:ext>
            </a:extLst>
          </p:cNvPr>
          <p:cNvSpPr/>
          <p:nvPr/>
        </p:nvSpPr>
        <p:spPr>
          <a:xfrm rot="20318684">
            <a:off x="8629236" y="585834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22">
            <a:extLst>
              <a:ext uri="{FF2B5EF4-FFF2-40B4-BE49-F238E27FC236}">
                <a16:creationId xmlns:a16="http://schemas.microsoft.com/office/drawing/2014/main" id="{1D3FB9A0-3965-4D5A-DB2F-3C027DFCAC51}"/>
              </a:ext>
            </a:extLst>
          </p:cNvPr>
          <p:cNvSpPr/>
          <p:nvPr/>
        </p:nvSpPr>
        <p:spPr>
          <a:xfrm rot="20318684">
            <a:off x="9145889" y="585834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CCDBFB3-D0EF-2AF0-AAD7-1DCB1F964E48}"/>
              </a:ext>
            </a:extLst>
          </p:cNvPr>
          <p:cNvSpPr/>
          <p:nvPr/>
        </p:nvSpPr>
        <p:spPr>
          <a:xfrm rot="20318684">
            <a:off x="9662544" y="586280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11">
            <a:extLst>
              <a:ext uri="{FF2B5EF4-FFF2-40B4-BE49-F238E27FC236}">
                <a16:creationId xmlns:a16="http://schemas.microsoft.com/office/drawing/2014/main" id="{2584897E-E526-A8C3-30A0-7EC6A813F59F}"/>
              </a:ext>
            </a:extLst>
          </p:cNvPr>
          <p:cNvSpPr/>
          <p:nvPr/>
        </p:nvSpPr>
        <p:spPr>
          <a:xfrm rot="20318684">
            <a:off x="9662542" y="585498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مستطيل: زوايا مستديرة 279">
            <a:extLst>
              <a:ext uri="{FF2B5EF4-FFF2-40B4-BE49-F238E27FC236}">
                <a16:creationId xmlns:a16="http://schemas.microsoft.com/office/drawing/2014/main" id="{DBE93E20-6159-A712-23C3-8EA7FCF46D67}"/>
              </a:ext>
            </a:extLst>
          </p:cNvPr>
          <p:cNvSpPr/>
          <p:nvPr/>
        </p:nvSpPr>
        <p:spPr>
          <a:xfrm>
            <a:off x="4710664" y="1993657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4207E91-6C75-FB65-192C-5563C228431F}"/>
              </a:ext>
            </a:extLst>
          </p:cNvPr>
          <p:cNvSpPr/>
          <p:nvPr/>
        </p:nvSpPr>
        <p:spPr>
          <a:xfrm rot="20318684">
            <a:off x="4773185" y="203993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74A2AB9-71AD-DBB8-C865-2ADF24B2B9A7}"/>
              </a:ext>
            </a:extLst>
          </p:cNvPr>
          <p:cNvSpPr/>
          <p:nvPr/>
        </p:nvSpPr>
        <p:spPr>
          <a:xfrm rot="20318684">
            <a:off x="5282304" y="203211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83" name="33">
            <a:extLst>
              <a:ext uri="{FF2B5EF4-FFF2-40B4-BE49-F238E27FC236}">
                <a16:creationId xmlns:a16="http://schemas.microsoft.com/office/drawing/2014/main" id="{3E5927AC-5817-2AC0-32A5-D6434CEDB640}"/>
              </a:ext>
            </a:extLst>
          </p:cNvPr>
          <p:cNvSpPr/>
          <p:nvPr/>
        </p:nvSpPr>
        <p:spPr>
          <a:xfrm rot="20318684">
            <a:off x="4765650" y="203547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4" name="22">
            <a:extLst>
              <a:ext uri="{FF2B5EF4-FFF2-40B4-BE49-F238E27FC236}">
                <a16:creationId xmlns:a16="http://schemas.microsoft.com/office/drawing/2014/main" id="{25F4A811-B407-128A-FAB6-C9174DD18AF9}"/>
              </a:ext>
            </a:extLst>
          </p:cNvPr>
          <p:cNvSpPr/>
          <p:nvPr/>
        </p:nvSpPr>
        <p:spPr>
          <a:xfrm rot="20318684">
            <a:off x="5282303" y="203547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27207CE-C418-6754-99A4-E568441FF8D7}"/>
              </a:ext>
            </a:extLst>
          </p:cNvPr>
          <p:cNvSpPr/>
          <p:nvPr/>
        </p:nvSpPr>
        <p:spPr>
          <a:xfrm rot="20318684">
            <a:off x="5798958" y="203994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6" name="11">
            <a:extLst>
              <a:ext uri="{FF2B5EF4-FFF2-40B4-BE49-F238E27FC236}">
                <a16:creationId xmlns:a16="http://schemas.microsoft.com/office/drawing/2014/main" id="{53F47BF4-9CCB-4685-6FAB-CD07F9AE5FFD}"/>
              </a:ext>
            </a:extLst>
          </p:cNvPr>
          <p:cNvSpPr/>
          <p:nvPr/>
        </p:nvSpPr>
        <p:spPr>
          <a:xfrm rot="20318684">
            <a:off x="5798956" y="203211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7" name="مستطيل: زوايا مستديرة 286">
            <a:extLst>
              <a:ext uri="{FF2B5EF4-FFF2-40B4-BE49-F238E27FC236}">
                <a16:creationId xmlns:a16="http://schemas.microsoft.com/office/drawing/2014/main" id="{A28B4F5B-5565-25F6-E102-3EA031EA2FD8}"/>
              </a:ext>
            </a:extLst>
          </p:cNvPr>
          <p:cNvSpPr/>
          <p:nvPr/>
        </p:nvSpPr>
        <p:spPr>
          <a:xfrm>
            <a:off x="4718197" y="2757701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6778F82-6121-38A2-AAAD-9DC3343390F3}"/>
              </a:ext>
            </a:extLst>
          </p:cNvPr>
          <p:cNvSpPr/>
          <p:nvPr/>
        </p:nvSpPr>
        <p:spPr>
          <a:xfrm rot="20318684">
            <a:off x="4780718" y="280398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153EF7-9A4D-0710-B973-227881E0022C}"/>
              </a:ext>
            </a:extLst>
          </p:cNvPr>
          <p:cNvSpPr/>
          <p:nvPr/>
        </p:nvSpPr>
        <p:spPr>
          <a:xfrm rot="20318684">
            <a:off x="5289837" y="279615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90" name="33">
            <a:extLst>
              <a:ext uri="{FF2B5EF4-FFF2-40B4-BE49-F238E27FC236}">
                <a16:creationId xmlns:a16="http://schemas.microsoft.com/office/drawing/2014/main" id="{B93C2E01-602F-D3ED-BC2A-B61C36957072}"/>
              </a:ext>
            </a:extLst>
          </p:cNvPr>
          <p:cNvSpPr/>
          <p:nvPr/>
        </p:nvSpPr>
        <p:spPr>
          <a:xfrm rot="20318684">
            <a:off x="4773183" y="279952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1" name="22">
            <a:extLst>
              <a:ext uri="{FF2B5EF4-FFF2-40B4-BE49-F238E27FC236}">
                <a16:creationId xmlns:a16="http://schemas.microsoft.com/office/drawing/2014/main" id="{9DA914FD-7FD5-FCCB-B3BE-E6CBED83AF8F}"/>
              </a:ext>
            </a:extLst>
          </p:cNvPr>
          <p:cNvSpPr/>
          <p:nvPr/>
        </p:nvSpPr>
        <p:spPr>
          <a:xfrm rot="20318684">
            <a:off x="5289836" y="279951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4EBF2D8-D6B8-3C6B-081B-C1D6B3F397BB}"/>
              </a:ext>
            </a:extLst>
          </p:cNvPr>
          <p:cNvSpPr/>
          <p:nvPr/>
        </p:nvSpPr>
        <p:spPr>
          <a:xfrm rot="20318684">
            <a:off x="5806491" y="280398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3" name="11">
            <a:extLst>
              <a:ext uri="{FF2B5EF4-FFF2-40B4-BE49-F238E27FC236}">
                <a16:creationId xmlns:a16="http://schemas.microsoft.com/office/drawing/2014/main" id="{16F52BF6-E632-AD63-2D39-D687154E3765}"/>
              </a:ext>
            </a:extLst>
          </p:cNvPr>
          <p:cNvSpPr/>
          <p:nvPr/>
        </p:nvSpPr>
        <p:spPr>
          <a:xfrm rot="20318684">
            <a:off x="5806489" y="279615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4" name="مستطيل: زوايا مستديرة 293">
            <a:extLst>
              <a:ext uri="{FF2B5EF4-FFF2-40B4-BE49-F238E27FC236}">
                <a16:creationId xmlns:a16="http://schemas.microsoft.com/office/drawing/2014/main" id="{7914892F-CB1D-E99A-9610-73606672FE63}"/>
              </a:ext>
            </a:extLst>
          </p:cNvPr>
          <p:cNvSpPr/>
          <p:nvPr/>
        </p:nvSpPr>
        <p:spPr>
          <a:xfrm>
            <a:off x="4718197" y="3552820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476E8E2-D274-E1BC-D53E-ACE75503BF9B}"/>
              </a:ext>
            </a:extLst>
          </p:cNvPr>
          <p:cNvSpPr/>
          <p:nvPr/>
        </p:nvSpPr>
        <p:spPr>
          <a:xfrm rot="20318684">
            <a:off x="4780718" y="359910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4931CB4-3D91-DF6F-246B-A958B026879F}"/>
              </a:ext>
            </a:extLst>
          </p:cNvPr>
          <p:cNvSpPr/>
          <p:nvPr/>
        </p:nvSpPr>
        <p:spPr>
          <a:xfrm rot="20318684">
            <a:off x="5289837" y="359127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97" name="33">
            <a:extLst>
              <a:ext uri="{FF2B5EF4-FFF2-40B4-BE49-F238E27FC236}">
                <a16:creationId xmlns:a16="http://schemas.microsoft.com/office/drawing/2014/main" id="{06D0D7B5-65D5-CE68-E148-A980AD801C41}"/>
              </a:ext>
            </a:extLst>
          </p:cNvPr>
          <p:cNvSpPr/>
          <p:nvPr/>
        </p:nvSpPr>
        <p:spPr>
          <a:xfrm rot="20318684">
            <a:off x="4773183" y="359463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8" name="22">
            <a:extLst>
              <a:ext uri="{FF2B5EF4-FFF2-40B4-BE49-F238E27FC236}">
                <a16:creationId xmlns:a16="http://schemas.microsoft.com/office/drawing/2014/main" id="{C3160D5F-9FE1-EB0C-11D5-43BA2E4E3417}"/>
              </a:ext>
            </a:extLst>
          </p:cNvPr>
          <p:cNvSpPr/>
          <p:nvPr/>
        </p:nvSpPr>
        <p:spPr>
          <a:xfrm rot="20318684">
            <a:off x="5289836" y="359463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E544990-2EC6-3381-A47E-5F8EEA59FD67}"/>
              </a:ext>
            </a:extLst>
          </p:cNvPr>
          <p:cNvSpPr/>
          <p:nvPr/>
        </p:nvSpPr>
        <p:spPr>
          <a:xfrm rot="20318684">
            <a:off x="5806491" y="359910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0" name="11">
            <a:extLst>
              <a:ext uri="{FF2B5EF4-FFF2-40B4-BE49-F238E27FC236}">
                <a16:creationId xmlns:a16="http://schemas.microsoft.com/office/drawing/2014/main" id="{B66517E6-D10D-202C-B5B9-6F02353C3997}"/>
              </a:ext>
            </a:extLst>
          </p:cNvPr>
          <p:cNvSpPr/>
          <p:nvPr/>
        </p:nvSpPr>
        <p:spPr>
          <a:xfrm rot="20318684">
            <a:off x="5806489" y="359127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1" name="مستطيل: زوايا مستديرة 300">
            <a:extLst>
              <a:ext uri="{FF2B5EF4-FFF2-40B4-BE49-F238E27FC236}">
                <a16:creationId xmlns:a16="http://schemas.microsoft.com/office/drawing/2014/main" id="{BAC8CEEF-CDD8-3B55-B921-C25020E170A1}"/>
              </a:ext>
            </a:extLst>
          </p:cNvPr>
          <p:cNvSpPr/>
          <p:nvPr/>
        </p:nvSpPr>
        <p:spPr>
          <a:xfrm>
            <a:off x="4725732" y="4305403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DCCE36-0863-1650-0B3E-8FE07595390D}"/>
              </a:ext>
            </a:extLst>
          </p:cNvPr>
          <p:cNvSpPr/>
          <p:nvPr/>
        </p:nvSpPr>
        <p:spPr>
          <a:xfrm rot="20318684">
            <a:off x="4788253" y="435168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E08AABD-1B53-4829-1F36-B3AC177E5E2C}"/>
              </a:ext>
            </a:extLst>
          </p:cNvPr>
          <p:cNvSpPr/>
          <p:nvPr/>
        </p:nvSpPr>
        <p:spPr>
          <a:xfrm rot="20318684">
            <a:off x="5297372" y="434386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04" name="33">
            <a:extLst>
              <a:ext uri="{FF2B5EF4-FFF2-40B4-BE49-F238E27FC236}">
                <a16:creationId xmlns:a16="http://schemas.microsoft.com/office/drawing/2014/main" id="{434343DB-FDE4-E7ED-BE65-6344D6F44049}"/>
              </a:ext>
            </a:extLst>
          </p:cNvPr>
          <p:cNvSpPr/>
          <p:nvPr/>
        </p:nvSpPr>
        <p:spPr>
          <a:xfrm rot="20318684">
            <a:off x="4780718" y="434722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5" name="22">
            <a:extLst>
              <a:ext uri="{FF2B5EF4-FFF2-40B4-BE49-F238E27FC236}">
                <a16:creationId xmlns:a16="http://schemas.microsoft.com/office/drawing/2014/main" id="{B6E92250-D798-94A7-2749-2F3F42110143}"/>
              </a:ext>
            </a:extLst>
          </p:cNvPr>
          <p:cNvSpPr/>
          <p:nvPr/>
        </p:nvSpPr>
        <p:spPr>
          <a:xfrm rot="20318684">
            <a:off x="5297371" y="434722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02767FF-3FA3-F40E-7432-79DAAFBD8626}"/>
              </a:ext>
            </a:extLst>
          </p:cNvPr>
          <p:cNvSpPr/>
          <p:nvPr/>
        </p:nvSpPr>
        <p:spPr>
          <a:xfrm rot="20318684">
            <a:off x="5814026" y="435168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7" name="11">
            <a:extLst>
              <a:ext uri="{FF2B5EF4-FFF2-40B4-BE49-F238E27FC236}">
                <a16:creationId xmlns:a16="http://schemas.microsoft.com/office/drawing/2014/main" id="{6C61AD81-08FB-CF4D-AF18-695499B25575}"/>
              </a:ext>
            </a:extLst>
          </p:cNvPr>
          <p:cNvSpPr/>
          <p:nvPr/>
        </p:nvSpPr>
        <p:spPr>
          <a:xfrm rot="20318684">
            <a:off x="5814024" y="434386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8" name="مستطيل: زوايا مستديرة 307">
            <a:extLst>
              <a:ext uri="{FF2B5EF4-FFF2-40B4-BE49-F238E27FC236}">
                <a16:creationId xmlns:a16="http://schemas.microsoft.com/office/drawing/2014/main" id="{E2528F00-F6BB-D39A-13B2-2680E88BE951}"/>
              </a:ext>
            </a:extLst>
          </p:cNvPr>
          <p:cNvSpPr/>
          <p:nvPr/>
        </p:nvSpPr>
        <p:spPr>
          <a:xfrm>
            <a:off x="4741069" y="5020632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65594A8-43CF-19BE-0796-6E921AE14C59}"/>
              </a:ext>
            </a:extLst>
          </p:cNvPr>
          <p:cNvSpPr/>
          <p:nvPr/>
        </p:nvSpPr>
        <p:spPr>
          <a:xfrm rot="20318684">
            <a:off x="4803590" y="506691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F559F80-BCFD-1C26-BF22-76153BA30B6E}"/>
              </a:ext>
            </a:extLst>
          </p:cNvPr>
          <p:cNvSpPr/>
          <p:nvPr/>
        </p:nvSpPr>
        <p:spPr>
          <a:xfrm rot="20318684">
            <a:off x="5312709" y="505908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11" name="33">
            <a:extLst>
              <a:ext uri="{FF2B5EF4-FFF2-40B4-BE49-F238E27FC236}">
                <a16:creationId xmlns:a16="http://schemas.microsoft.com/office/drawing/2014/main" id="{E547B942-88E2-917A-711B-054A5DB9771E}"/>
              </a:ext>
            </a:extLst>
          </p:cNvPr>
          <p:cNvSpPr/>
          <p:nvPr/>
        </p:nvSpPr>
        <p:spPr>
          <a:xfrm rot="20318684">
            <a:off x="4796055" y="506245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2" name="22">
            <a:extLst>
              <a:ext uri="{FF2B5EF4-FFF2-40B4-BE49-F238E27FC236}">
                <a16:creationId xmlns:a16="http://schemas.microsoft.com/office/drawing/2014/main" id="{13DCD81C-49D5-F618-446B-E82ADD66CBCD}"/>
              </a:ext>
            </a:extLst>
          </p:cNvPr>
          <p:cNvSpPr/>
          <p:nvPr/>
        </p:nvSpPr>
        <p:spPr>
          <a:xfrm rot="20318684">
            <a:off x="5312708" y="506245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1AF6F0-81C4-F98E-0F02-EF794C3B5CBF}"/>
              </a:ext>
            </a:extLst>
          </p:cNvPr>
          <p:cNvSpPr/>
          <p:nvPr/>
        </p:nvSpPr>
        <p:spPr>
          <a:xfrm rot="20318684">
            <a:off x="5829363" y="506691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4" name="11">
            <a:extLst>
              <a:ext uri="{FF2B5EF4-FFF2-40B4-BE49-F238E27FC236}">
                <a16:creationId xmlns:a16="http://schemas.microsoft.com/office/drawing/2014/main" id="{DC6709E9-0AA6-9ECF-64E2-ED5CC8932AEF}"/>
              </a:ext>
            </a:extLst>
          </p:cNvPr>
          <p:cNvSpPr/>
          <p:nvPr/>
        </p:nvSpPr>
        <p:spPr>
          <a:xfrm rot="20318684">
            <a:off x="5829361" y="505909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5" name="مستطيل: زوايا مستديرة 314">
            <a:extLst>
              <a:ext uri="{FF2B5EF4-FFF2-40B4-BE49-F238E27FC236}">
                <a16:creationId xmlns:a16="http://schemas.microsoft.com/office/drawing/2014/main" id="{01D6C4AF-89FA-10DB-C992-FE33B8965EFF}"/>
              </a:ext>
            </a:extLst>
          </p:cNvPr>
          <p:cNvSpPr/>
          <p:nvPr/>
        </p:nvSpPr>
        <p:spPr>
          <a:xfrm>
            <a:off x="4740800" y="5824767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762815-DDF9-58F8-19E6-1CB507CA6FB2}"/>
              </a:ext>
            </a:extLst>
          </p:cNvPr>
          <p:cNvSpPr/>
          <p:nvPr/>
        </p:nvSpPr>
        <p:spPr>
          <a:xfrm rot="20318684">
            <a:off x="4803321" y="587104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B6B8602-1C7A-6D93-A1DA-1D53AE495495}"/>
              </a:ext>
            </a:extLst>
          </p:cNvPr>
          <p:cNvSpPr/>
          <p:nvPr/>
        </p:nvSpPr>
        <p:spPr>
          <a:xfrm rot="20318684">
            <a:off x="5312440" y="586322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18" name="33">
            <a:extLst>
              <a:ext uri="{FF2B5EF4-FFF2-40B4-BE49-F238E27FC236}">
                <a16:creationId xmlns:a16="http://schemas.microsoft.com/office/drawing/2014/main" id="{5B30631D-8323-9288-0DF9-32896A40FFC7}"/>
              </a:ext>
            </a:extLst>
          </p:cNvPr>
          <p:cNvSpPr/>
          <p:nvPr/>
        </p:nvSpPr>
        <p:spPr>
          <a:xfrm rot="20318684">
            <a:off x="4795786" y="586658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9" name="22">
            <a:extLst>
              <a:ext uri="{FF2B5EF4-FFF2-40B4-BE49-F238E27FC236}">
                <a16:creationId xmlns:a16="http://schemas.microsoft.com/office/drawing/2014/main" id="{EFDA2466-198C-14D7-51FF-2EFCD12B4DFB}"/>
              </a:ext>
            </a:extLst>
          </p:cNvPr>
          <p:cNvSpPr/>
          <p:nvPr/>
        </p:nvSpPr>
        <p:spPr>
          <a:xfrm rot="20318684">
            <a:off x="5312439" y="586658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249059-BEBF-12FC-DC2D-AF7D3C1343EE}"/>
              </a:ext>
            </a:extLst>
          </p:cNvPr>
          <p:cNvSpPr/>
          <p:nvPr/>
        </p:nvSpPr>
        <p:spPr>
          <a:xfrm rot="20318684">
            <a:off x="5829094" y="587105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1" name="11">
            <a:extLst>
              <a:ext uri="{FF2B5EF4-FFF2-40B4-BE49-F238E27FC236}">
                <a16:creationId xmlns:a16="http://schemas.microsoft.com/office/drawing/2014/main" id="{55946765-C177-4134-0BAC-A00A6DC6A7B4}"/>
              </a:ext>
            </a:extLst>
          </p:cNvPr>
          <p:cNvSpPr/>
          <p:nvPr/>
        </p:nvSpPr>
        <p:spPr>
          <a:xfrm rot="20318684">
            <a:off x="5829092" y="586322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2" name="مستطيل: زوايا مستديرة 321">
            <a:extLst>
              <a:ext uri="{FF2B5EF4-FFF2-40B4-BE49-F238E27FC236}">
                <a16:creationId xmlns:a16="http://schemas.microsoft.com/office/drawing/2014/main" id="{A3920C4E-3D30-3D3C-4223-E7D78F4D2AC7}"/>
              </a:ext>
            </a:extLst>
          </p:cNvPr>
          <p:cNvSpPr/>
          <p:nvPr/>
        </p:nvSpPr>
        <p:spPr>
          <a:xfrm>
            <a:off x="662992" y="2006615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FCF473F-5DEA-4965-EA34-EF2DDE06A07F}"/>
              </a:ext>
            </a:extLst>
          </p:cNvPr>
          <p:cNvSpPr/>
          <p:nvPr/>
        </p:nvSpPr>
        <p:spPr>
          <a:xfrm rot="20318684">
            <a:off x="725513" y="205289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B491E1-80F4-5299-271C-4D95A38E51AE}"/>
              </a:ext>
            </a:extLst>
          </p:cNvPr>
          <p:cNvSpPr/>
          <p:nvPr/>
        </p:nvSpPr>
        <p:spPr>
          <a:xfrm rot="20318684">
            <a:off x="1234632" y="204507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25" name="33">
            <a:extLst>
              <a:ext uri="{FF2B5EF4-FFF2-40B4-BE49-F238E27FC236}">
                <a16:creationId xmlns:a16="http://schemas.microsoft.com/office/drawing/2014/main" id="{ABF71D35-89D7-296F-C7D7-2C138D7723CD}"/>
              </a:ext>
            </a:extLst>
          </p:cNvPr>
          <p:cNvSpPr/>
          <p:nvPr/>
        </p:nvSpPr>
        <p:spPr>
          <a:xfrm rot="20318684">
            <a:off x="717978" y="204843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6" name="22">
            <a:extLst>
              <a:ext uri="{FF2B5EF4-FFF2-40B4-BE49-F238E27FC236}">
                <a16:creationId xmlns:a16="http://schemas.microsoft.com/office/drawing/2014/main" id="{25E9E211-0999-72F4-F58C-09C53769DA6B}"/>
              </a:ext>
            </a:extLst>
          </p:cNvPr>
          <p:cNvSpPr/>
          <p:nvPr/>
        </p:nvSpPr>
        <p:spPr>
          <a:xfrm rot="20318684">
            <a:off x="1234631" y="204843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034A54-0CF5-577F-A256-347022D285A4}"/>
              </a:ext>
            </a:extLst>
          </p:cNvPr>
          <p:cNvSpPr/>
          <p:nvPr/>
        </p:nvSpPr>
        <p:spPr>
          <a:xfrm rot="20318684">
            <a:off x="1751286" y="205289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8" name="11">
            <a:extLst>
              <a:ext uri="{FF2B5EF4-FFF2-40B4-BE49-F238E27FC236}">
                <a16:creationId xmlns:a16="http://schemas.microsoft.com/office/drawing/2014/main" id="{E69D8AA0-B822-AABC-F58B-10A880952C91}"/>
              </a:ext>
            </a:extLst>
          </p:cNvPr>
          <p:cNvSpPr/>
          <p:nvPr/>
        </p:nvSpPr>
        <p:spPr>
          <a:xfrm rot="20318684">
            <a:off x="1751284" y="204507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9" name="مستطيل: زوايا مستديرة 328">
            <a:extLst>
              <a:ext uri="{FF2B5EF4-FFF2-40B4-BE49-F238E27FC236}">
                <a16:creationId xmlns:a16="http://schemas.microsoft.com/office/drawing/2014/main" id="{15BF26AE-1B26-CE9C-C880-99E5F12807C3}"/>
              </a:ext>
            </a:extLst>
          </p:cNvPr>
          <p:cNvSpPr/>
          <p:nvPr/>
        </p:nvSpPr>
        <p:spPr>
          <a:xfrm>
            <a:off x="670526" y="2768771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4627BEB-8E4D-16D0-CAA6-1FF1AC9F8D72}"/>
              </a:ext>
            </a:extLst>
          </p:cNvPr>
          <p:cNvSpPr/>
          <p:nvPr/>
        </p:nvSpPr>
        <p:spPr>
          <a:xfrm rot="20318684">
            <a:off x="733047" y="281505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54A434C-7B48-BD93-07DA-8354FFC7D2E3}"/>
              </a:ext>
            </a:extLst>
          </p:cNvPr>
          <p:cNvSpPr/>
          <p:nvPr/>
        </p:nvSpPr>
        <p:spPr>
          <a:xfrm rot="20318684">
            <a:off x="1242166" y="280722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32" name="33">
            <a:extLst>
              <a:ext uri="{FF2B5EF4-FFF2-40B4-BE49-F238E27FC236}">
                <a16:creationId xmlns:a16="http://schemas.microsoft.com/office/drawing/2014/main" id="{DC900246-B8EB-614E-C314-F801F9A97B1D}"/>
              </a:ext>
            </a:extLst>
          </p:cNvPr>
          <p:cNvSpPr/>
          <p:nvPr/>
        </p:nvSpPr>
        <p:spPr>
          <a:xfrm rot="20318684">
            <a:off x="725512" y="281059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3" name="22">
            <a:extLst>
              <a:ext uri="{FF2B5EF4-FFF2-40B4-BE49-F238E27FC236}">
                <a16:creationId xmlns:a16="http://schemas.microsoft.com/office/drawing/2014/main" id="{05E9B74B-DD49-A9A1-53BB-DA798E4C3AAA}"/>
              </a:ext>
            </a:extLst>
          </p:cNvPr>
          <p:cNvSpPr/>
          <p:nvPr/>
        </p:nvSpPr>
        <p:spPr>
          <a:xfrm rot="20318684">
            <a:off x="1242165" y="281058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2275CA5-114A-8F0C-C0F8-40FEC4D6FA83}"/>
              </a:ext>
            </a:extLst>
          </p:cNvPr>
          <p:cNvSpPr/>
          <p:nvPr/>
        </p:nvSpPr>
        <p:spPr>
          <a:xfrm rot="20318684">
            <a:off x="1758820" y="281505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5" name="11">
            <a:extLst>
              <a:ext uri="{FF2B5EF4-FFF2-40B4-BE49-F238E27FC236}">
                <a16:creationId xmlns:a16="http://schemas.microsoft.com/office/drawing/2014/main" id="{C7DD09EF-12F6-890D-C027-2B15D517FB0D}"/>
              </a:ext>
            </a:extLst>
          </p:cNvPr>
          <p:cNvSpPr/>
          <p:nvPr/>
        </p:nvSpPr>
        <p:spPr>
          <a:xfrm rot="20318684">
            <a:off x="1758818" y="280722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6" name="مستطيل: زوايا مستديرة 335">
            <a:extLst>
              <a:ext uri="{FF2B5EF4-FFF2-40B4-BE49-F238E27FC236}">
                <a16:creationId xmlns:a16="http://schemas.microsoft.com/office/drawing/2014/main" id="{F5D9FA5A-E561-60D9-929A-109E3C65102E}"/>
              </a:ext>
            </a:extLst>
          </p:cNvPr>
          <p:cNvSpPr/>
          <p:nvPr/>
        </p:nvSpPr>
        <p:spPr>
          <a:xfrm>
            <a:off x="656008" y="3545723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CACD4C-F50E-78EA-1F75-6955B588D2E9}"/>
              </a:ext>
            </a:extLst>
          </p:cNvPr>
          <p:cNvSpPr/>
          <p:nvPr/>
        </p:nvSpPr>
        <p:spPr>
          <a:xfrm rot="20318684">
            <a:off x="718529" y="359200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C8A7F52-212E-B7B8-053C-A5B55D9085F3}"/>
              </a:ext>
            </a:extLst>
          </p:cNvPr>
          <p:cNvSpPr/>
          <p:nvPr/>
        </p:nvSpPr>
        <p:spPr>
          <a:xfrm rot="20318684">
            <a:off x="1227648" y="358418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39" name="33">
            <a:extLst>
              <a:ext uri="{FF2B5EF4-FFF2-40B4-BE49-F238E27FC236}">
                <a16:creationId xmlns:a16="http://schemas.microsoft.com/office/drawing/2014/main" id="{815E4D7A-159E-9DFB-59BF-0A22259E2A12}"/>
              </a:ext>
            </a:extLst>
          </p:cNvPr>
          <p:cNvSpPr/>
          <p:nvPr/>
        </p:nvSpPr>
        <p:spPr>
          <a:xfrm rot="20318684">
            <a:off x="710994" y="358754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0" name="22">
            <a:extLst>
              <a:ext uri="{FF2B5EF4-FFF2-40B4-BE49-F238E27FC236}">
                <a16:creationId xmlns:a16="http://schemas.microsoft.com/office/drawing/2014/main" id="{E7540909-31D8-C563-E864-BBC227C99193}"/>
              </a:ext>
            </a:extLst>
          </p:cNvPr>
          <p:cNvSpPr/>
          <p:nvPr/>
        </p:nvSpPr>
        <p:spPr>
          <a:xfrm rot="20318684">
            <a:off x="1227647" y="358754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9FCD886-DBC0-ECE0-9020-430A29FDCE13}"/>
              </a:ext>
            </a:extLst>
          </p:cNvPr>
          <p:cNvSpPr/>
          <p:nvPr/>
        </p:nvSpPr>
        <p:spPr>
          <a:xfrm rot="20318684">
            <a:off x="1744302" y="359200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2" name="11">
            <a:extLst>
              <a:ext uri="{FF2B5EF4-FFF2-40B4-BE49-F238E27FC236}">
                <a16:creationId xmlns:a16="http://schemas.microsoft.com/office/drawing/2014/main" id="{E1EFF2C8-614D-BDA1-A431-1FBC3445E0AA}"/>
              </a:ext>
            </a:extLst>
          </p:cNvPr>
          <p:cNvSpPr/>
          <p:nvPr/>
        </p:nvSpPr>
        <p:spPr>
          <a:xfrm rot="20318684">
            <a:off x="1744300" y="358418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3" name="مستطيل: زوايا مستديرة 342">
            <a:extLst>
              <a:ext uri="{FF2B5EF4-FFF2-40B4-BE49-F238E27FC236}">
                <a16:creationId xmlns:a16="http://schemas.microsoft.com/office/drawing/2014/main" id="{C4B6C4C6-4AEB-5812-D571-8287B151D0BE}"/>
              </a:ext>
            </a:extLst>
          </p:cNvPr>
          <p:cNvSpPr/>
          <p:nvPr/>
        </p:nvSpPr>
        <p:spPr>
          <a:xfrm>
            <a:off x="670526" y="4282147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D45FA80-E041-1C24-F5C4-81AFC4DF6977}"/>
              </a:ext>
            </a:extLst>
          </p:cNvPr>
          <p:cNvSpPr/>
          <p:nvPr/>
        </p:nvSpPr>
        <p:spPr>
          <a:xfrm rot="20318684">
            <a:off x="733047" y="432842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7218386-1EAE-7B49-9FCD-3A635F5317BB}"/>
              </a:ext>
            </a:extLst>
          </p:cNvPr>
          <p:cNvSpPr/>
          <p:nvPr/>
        </p:nvSpPr>
        <p:spPr>
          <a:xfrm rot="20318684">
            <a:off x="1242166" y="432060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46" name="33">
            <a:extLst>
              <a:ext uri="{FF2B5EF4-FFF2-40B4-BE49-F238E27FC236}">
                <a16:creationId xmlns:a16="http://schemas.microsoft.com/office/drawing/2014/main" id="{E175D4C3-CA55-AC05-3E7A-96BF62F43D11}"/>
              </a:ext>
            </a:extLst>
          </p:cNvPr>
          <p:cNvSpPr/>
          <p:nvPr/>
        </p:nvSpPr>
        <p:spPr>
          <a:xfrm rot="20318684">
            <a:off x="725512" y="432396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7" name="22">
            <a:extLst>
              <a:ext uri="{FF2B5EF4-FFF2-40B4-BE49-F238E27FC236}">
                <a16:creationId xmlns:a16="http://schemas.microsoft.com/office/drawing/2014/main" id="{05BF9FD5-DD44-E78F-6587-D142DF9B8F01}"/>
              </a:ext>
            </a:extLst>
          </p:cNvPr>
          <p:cNvSpPr/>
          <p:nvPr/>
        </p:nvSpPr>
        <p:spPr>
          <a:xfrm rot="20318684">
            <a:off x="1242165" y="432396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4682551-C49B-B61D-9945-D95CB6C5F04D}"/>
              </a:ext>
            </a:extLst>
          </p:cNvPr>
          <p:cNvSpPr/>
          <p:nvPr/>
        </p:nvSpPr>
        <p:spPr>
          <a:xfrm rot="20318684">
            <a:off x="1758820" y="432843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9" name="11">
            <a:extLst>
              <a:ext uri="{FF2B5EF4-FFF2-40B4-BE49-F238E27FC236}">
                <a16:creationId xmlns:a16="http://schemas.microsoft.com/office/drawing/2014/main" id="{C741CD74-6C86-5598-457F-06964959B8B8}"/>
              </a:ext>
            </a:extLst>
          </p:cNvPr>
          <p:cNvSpPr/>
          <p:nvPr/>
        </p:nvSpPr>
        <p:spPr>
          <a:xfrm rot="20318684">
            <a:off x="1758818" y="432060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0" name="مستطيل: زوايا مستديرة 349">
            <a:extLst>
              <a:ext uri="{FF2B5EF4-FFF2-40B4-BE49-F238E27FC236}">
                <a16:creationId xmlns:a16="http://schemas.microsoft.com/office/drawing/2014/main" id="{7B7AB684-72C5-2FEF-67D3-269EC9EDA3FC}"/>
              </a:ext>
            </a:extLst>
          </p:cNvPr>
          <p:cNvSpPr/>
          <p:nvPr/>
        </p:nvSpPr>
        <p:spPr>
          <a:xfrm>
            <a:off x="661037" y="5025901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568FE9-877C-D62D-6568-EC531AAB9348}"/>
              </a:ext>
            </a:extLst>
          </p:cNvPr>
          <p:cNvSpPr/>
          <p:nvPr/>
        </p:nvSpPr>
        <p:spPr>
          <a:xfrm rot="20318684">
            <a:off x="723558" y="507218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60D2D42-4130-9546-02B3-783C1026C991}"/>
              </a:ext>
            </a:extLst>
          </p:cNvPr>
          <p:cNvSpPr/>
          <p:nvPr/>
        </p:nvSpPr>
        <p:spPr>
          <a:xfrm rot="20318684">
            <a:off x="1232677" y="506435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53" name="33">
            <a:extLst>
              <a:ext uri="{FF2B5EF4-FFF2-40B4-BE49-F238E27FC236}">
                <a16:creationId xmlns:a16="http://schemas.microsoft.com/office/drawing/2014/main" id="{5E897C3D-9428-6D52-FF4D-CFF9F5EEEAD0}"/>
              </a:ext>
            </a:extLst>
          </p:cNvPr>
          <p:cNvSpPr/>
          <p:nvPr/>
        </p:nvSpPr>
        <p:spPr>
          <a:xfrm rot="20318684">
            <a:off x="716023" y="506772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4" name="22">
            <a:extLst>
              <a:ext uri="{FF2B5EF4-FFF2-40B4-BE49-F238E27FC236}">
                <a16:creationId xmlns:a16="http://schemas.microsoft.com/office/drawing/2014/main" id="{B7189E6C-2F98-B58E-4F78-FB7184C59316}"/>
              </a:ext>
            </a:extLst>
          </p:cNvPr>
          <p:cNvSpPr/>
          <p:nvPr/>
        </p:nvSpPr>
        <p:spPr>
          <a:xfrm rot="20318684">
            <a:off x="1232676" y="506771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390343-B08C-09B1-38DE-E6B08AEC33EA}"/>
              </a:ext>
            </a:extLst>
          </p:cNvPr>
          <p:cNvSpPr/>
          <p:nvPr/>
        </p:nvSpPr>
        <p:spPr>
          <a:xfrm rot="20318684">
            <a:off x="1749331" y="507218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6" name="11">
            <a:extLst>
              <a:ext uri="{FF2B5EF4-FFF2-40B4-BE49-F238E27FC236}">
                <a16:creationId xmlns:a16="http://schemas.microsoft.com/office/drawing/2014/main" id="{99F2021A-7C95-B1E8-FBF0-9DCE9D930C45}"/>
              </a:ext>
            </a:extLst>
          </p:cNvPr>
          <p:cNvSpPr/>
          <p:nvPr/>
        </p:nvSpPr>
        <p:spPr>
          <a:xfrm rot="20318684">
            <a:off x="1749329" y="506435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7" name="مستطيل: زوايا مستديرة 356">
            <a:extLst>
              <a:ext uri="{FF2B5EF4-FFF2-40B4-BE49-F238E27FC236}">
                <a16:creationId xmlns:a16="http://schemas.microsoft.com/office/drawing/2014/main" id="{2702EE92-4085-63D1-2C95-5B04B9B4E27F}"/>
              </a:ext>
            </a:extLst>
          </p:cNvPr>
          <p:cNvSpPr/>
          <p:nvPr/>
        </p:nvSpPr>
        <p:spPr>
          <a:xfrm>
            <a:off x="697037" y="5802096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EBC14A-5EEF-6C83-C14C-30F12856F756}"/>
              </a:ext>
            </a:extLst>
          </p:cNvPr>
          <p:cNvSpPr/>
          <p:nvPr/>
        </p:nvSpPr>
        <p:spPr>
          <a:xfrm rot="20318684">
            <a:off x="759558" y="584837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18B1E7-CF07-EE35-8F2A-8EB508C5AB46}"/>
              </a:ext>
            </a:extLst>
          </p:cNvPr>
          <p:cNvSpPr/>
          <p:nvPr/>
        </p:nvSpPr>
        <p:spPr>
          <a:xfrm rot="20318684">
            <a:off x="1268677" y="584055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60" name="33">
            <a:extLst>
              <a:ext uri="{FF2B5EF4-FFF2-40B4-BE49-F238E27FC236}">
                <a16:creationId xmlns:a16="http://schemas.microsoft.com/office/drawing/2014/main" id="{CE0F745A-B437-9BFB-C73A-E2035F354B20}"/>
              </a:ext>
            </a:extLst>
          </p:cNvPr>
          <p:cNvSpPr/>
          <p:nvPr/>
        </p:nvSpPr>
        <p:spPr>
          <a:xfrm rot="20318684">
            <a:off x="752023" y="584391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61" name="22">
            <a:extLst>
              <a:ext uri="{FF2B5EF4-FFF2-40B4-BE49-F238E27FC236}">
                <a16:creationId xmlns:a16="http://schemas.microsoft.com/office/drawing/2014/main" id="{B3BEDC80-FB35-8185-6F0B-FA7DC2D25321}"/>
              </a:ext>
            </a:extLst>
          </p:cNvPr>
          <p:cNvSpPr/>
          <p:nvPr/>
        </p:nvSpPr>
        <p:spPr>
          <a:xfrm rot="20318684">
            <a:off x="1268676" y="584391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6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AA93563-2789-629E-C318-C6CA34D49016}"/>
              </a:ext>
            </a:extLst>
          </p:cNvPr>
          <p:cNvSpPr/>
          <p:nvPr/>
        </p:nvSpPr>
        <p:spPr>
          <a:xfrm rot="20318684">
            <a:off x="1785331" y="584837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63" name="11">
            <a:extLst>
              <a:ext uri="{FF2B5EF4-FFF2-40B4-BE49-F238E27FC236}">
                <a16:creationId xmlns:a16="http://schemas.microsoft.com/office/drawing/2014/main" id="{642609D6-D537-A518-3CD0-1ECD212BD074}"/>
              </a:ext>
            </a:extLst>
          </p:cNvPr>
          <p:cNvSpPr/>
          <p:nvPr/>
        </p:nvSpPr>
        <p:spPr>
          <a:xfrm rot="20318684">
            <a:off x="1785329" y="584055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64" name="شكل بيضاوي 36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2B8BE5-B43E-8B59-FF1D-21EDAFF62190}"/>
              </a:ext>
            </a:extLst>
          </p:cNvPr>
          <p:cNvSpPr/>
          <p:nvPr/>
        </p:nvSpPr>
        <p:spPr>
          <a:xfrm>
            <a:off x="9055737" y="325252"/>
            <a:ext cx="1240746" cy="1240746"/>
          </a:xfrm>
          <a:prstGeom prst="ellipse">
            <a:avLst/>
          </a:prstGeom>
          <a:solidFill>
            <a:srgbClr val="E4BAAB"/>
          </a:solidFill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cxnSp>
        <p:nvCxnSpPr>
          <p:cNvPr id="366" name="رابط كسهم مستقيم 365">
            <a:extLst>
              <a:ext uri="{FF2B5EF4-FFF2-40B4-BE49-F238E27FC236}">
                <a16:creationId xmlns:a16="http://schemas.microsoft.com/office/drawing/2014/main" id="{7DF15B6B-C16B-0705-1422-1525E666D9D8}"/>
              </a:ext>
            </a:extLst>
          </p:cNvPr>
          <p:cNvCxnSpPr>
            <a:stCxn id="364" idx="2"/>
          </p:cNvCxnSpPr>
          <p:nvPr/>
        </p:nvCxnSpPr>
        <p:spPr>
          <a:xfrm>
            <a:off x="9055737" y="945625"/>
            <a:ext cx="110141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38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49" grpId="0" animBg="1"/>
      <p:bldP spid="149" grpId="1" animBg="1"/>
      <p:bldP spid="150" grpId="0" animBg="1"/>
      <p:bldP spid="150" grpId="1" animBg="1"/>
      <p:bldP spid="152" grpId="0" animBg="1"/>
      <p:bldP spid="152" grpId="1" animBg="1"/>
      <p:bldP spid="156" grpId="0" animBg="1"/>
      <p:bldP spid="156" grpId="1" animBg="1"/>
      <p:bldP spid="157" grpId="0" animBg="1"/>
      <p:bldP spid="157" grpId="1" animBg="1"/>
      <p:bldP spid="159" grpId="0" animBg="1"/>
      <p:bldP spid="159" grpId="1" animBg="1"/>
      <p:bldP spid="163" grpId="0" animBg="1"/>
      <p:bldP spid="163" grpId="1" animBg="1"/>
      <p:bldP spid="164" grpId="0" animBg="1"/>
      <p:bldP spid="164" grpId="1" animBg="1"/>
      <p:bldP spid="265" grpId="0" animBg="1"/>
      <p:bldP spid="265" grpId="1" animBg="1"/>
      <p:bldP spid="269" grpId="0" animBg="1"/>
      <p:bldP spid="269" grpId="1" animBg="1"/>
      <p:bldP spid="270" grpId="0" animBg="1"/>
      <p:bldP spid="270" grpId="1" animBg="1"/>
      <p:bldP spid="272" grpId="0" animBg="1"/>
      <p:bldP spid="272" grpId="1" animBg="1"/>
      <p:bldP spid="276" grpId="0" animBg="1"/>
      <p:bldP spid="276" grpId="1" animBg="1"/>
      <p:bldP spid="277" grpId="0" animBg="1"/>
      <p:bldP spid="277" grpId="1" animBg="1"/>
      <p:bldP spid="279" grpId="0" animBg="1"/>
      <p:bldP spid="279" grpId="1" animBg="1"/>
      <p:bldP spid="283" grpId="0" animBg="1"/>
      <p:bldP spid="283" grpId="1" animBg="1"/>
      <p:bldP spid="284" grpId="0" animBg="1"/>
      <p:bldP spid="284" grpId="1" animBg="1"/>
      <p:bldP spid="286" grpId="0" animBg="1"/>
      <p:bldP spid="286" grpId="1" animBg="1"/>
      <p:bldP spid="290" grpId="0" animBg="1"/>
      <p:bldP spid="290" grpId="1" animBg="1"/>
      <p:bldP spid="291" grpId="0" animBg="1"/>
      <p:bldP spid="291" grpId="1" animBg="1"/>
      <p:bldP spid="293" grpId="0" animBg="1"/>
      <p:bldP spid="293" grpId="1" animBg="1"/>
      <p:bldP spid="297" grpId="0" animBg="1"/>
      <p:bldP spid="297" grpId="1" animBg="1"/>
      <p:bldP spid="298" grpId="0" animBg="1"/>
      <p:bldP spid="298" grpId="1" animBg="1"/>
      <p:bldP spid="300" grpId="0" animBg="1"/>
      <p:bldP spid="300" grpId="1" animBg="1"/>
      <p:bldP spid="304" grpId="0" animBg="1"/>
      <p:bldP spid="304" grpId="1" animBg="1"/>
      <p:bldP spid="305" grpId="0" animBg="1"/>
      <p:bldP spid="305" grpId="1" animBg="1"/>
      <p:bldP spid="307" grpId="0" animBg="1"/>
      <p:bldP spid="307" grpId="1" animBg="1"/>
      <p:bldP spid="311" grpId="0" animBg="1"/>
      <p:bldP spid="311" grpId="1" animBg="1"/>
      <p:bldP spid="312" grpId="0" animBg="1"/>
      <p:bldP spid="312" grpId="1" animBg="1"/>
      <p:bldP spid="314" grpId="0" animBg="1"/>
      <p:bldP spid="314" grpId="1" animBg="1"/>
      <p:bldP spid="318" grpId="0" animBg="1"/>
      <p:bldP spid="318" grpId="1" animBg="1"/>
      <p:bldP spid="319" grpId="0" animBg="1"/>
      <p:bldP spid="319" grpId="1" animBg="1"/>
      <p:bldP spid="321" grpId="0" animBg="1"/>
      <p:bldP spid="321" grpId="1" animBg="1"/>
      <p:bldP spid="325" grpId="0" animBg="1"/>
      <p:bldP spid="325" grpId="1" animBg="1"/>
      <p:bldP spid="326" grpId="0" animBg="1"/>
      <p:bldP spid="326" grpId="1" animBg="1"/>
      <p:bldP spid="328" grpId="0" animBg="1"/>
      <p:bldP spid="328" grpId="1" animBg="1"/>
      <p:bldP spid="332" grpId="0" animBg="1"/>
      <p:bldP spid="332" grpId="1" animBg="1"/>
      <p:bldP spid="333" grpId="0" animBg="1"/>
      <p:bldP spid="333" grpId="1" animBg="1"/>
      <p:bldP spid="335" grpId="0" animBg="1"/>
      <p:bldP spid="335" grpId="1" animBg="1"/>
      <p:bldP spid="339" grpId="0" animBg="1"/>
      <p:bldP spid="339" grpId="1" animBg="1"/>
      <p:bldP spid="340" grpId="0" animBg="1"/>
      <p:bldP spid="340" grpId="1" animBg="1"/>
      <p:bldP spid="342" grpId="0" animBg="1"/>
      <p:bldP spid="342" grpId="1" animBg="1"/>
      <p:bldP spid="346" grpId="0" animBg="1"/>
      <p:bldP spid="346" grpId="1" animBg="1"/>
      <p:bldP spid="347" grpId="0" animBg="1"/>
      <p:bldP spid="347" grpId="1" animBg="1"/>
      <p:bldP spid="349" grpId="0" animBg="1"/>
      <p:bldP spid="349" grpId="1" animBg="1"/>
      <p:bldP spid="353" grpId="0" animBg="1"/>
      <p:bldP spid="353" grpId="1" animBg="1"/>
      <p:bldP spid="354" grpId="0" animBg="1"/>
      <p:bldP spid="354" grpId="1" animBg="1"/>
      <p:bldP spid="356" grpId="0" animBg="1"/>
      <p:bldP spid="356" grpId="1" animBg="1"/>
      <p:bldP spid="360" grpId="0" animBg="1"/>
      <p:bldP spid="360" grpId="1" animBg="1"/>
      <p:bldP spid="361" grpId="0" animBg="1"/>
      <p:bldP spid="361" grpId="1" animBg="1"/>
      <p:bldP spid="363" grpId="0" animBg="1"/>
      <p:bldP spid="36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654313" y="301185"/>
            <a:ext cx="5052807" cy="1240746"/>
          </a:xfrm>
          <a:prstGeom prst="roundRect">
            <a:avLst/>
          </a:prstGeom>
          <a:solidFill>
            <a:schemeClr val="bg2">
              <a:alpha val="56000"/>
            </a:scheme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8544114" y="1983310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8606635" y="202959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115754" y="202176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8599100" y="202512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115753" y="202512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9632408" y="202959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139940" y="449115"/>
            <a:ext cx="4065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الحضور والغياب 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41B57AA-57A1-4F37-8F91-E200F4141253}"/>
              </a:ext>
            </a:extLst>
          </p:cNvPr>
          <p:cNvSpPr txBox="1"/>
          <p:nvPr/>
        </p:nvSpPr>
        <p:spPr>
          <a:xfrm>
            <a:off x="3341898" y="397193"/>
            <a:ext cx="106154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>
                <a:solidFill>
                  <a:schemeClr val="bg1"/>
                </a:solidFill>
              </a:rPr>
              <a:t>2</a:t>
            </a:r>
            <a:endParaRPr lang="ar-EG" sz="6000" dirty="0">
              <a:solidFill>
                <a:schemeClr val="bg1"/>
              </a:solidFill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9632406" y="202176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مستطيل: زوايا مستديرة 145">
            <a:extLst>
              <a:ext uri="{FF2B5EF4-FFF2-40B4-BE49-F238E27FC236}">
                <a16:creationId xmlns:a16="http://schemas.microsoft.com/office/drawing/2014/main" id="{93FE7C09-3384-A41B-B5DF-B01C2B014685}"/>
              </a:ext>
            </a:extLst>
          </p:cNvPr>
          <p:cNvSpPr/>
          <p:nvPr/>
        </p:nvSpPr>
        <p:spPr>
          <a:xfrm>
            <a:off x="8551648" y="2763240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3C42698-C9FA-C926-EE76-144E47D36626}"/>
              </a:ext>
            </a:extLst>
          </p:cNvPr>
          <p:cNvSpPr/>
          <p:nvPr/>
        </p:nvSpPr>
        <p:spPr>
          <a:xfrm rot="20318684">
            <a:off x="8614169" y="280952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DAA8F16-2F55-1643-A308-96CF514D30F2}"/>
              </a:ext>
            </a:extLst>
          </p:cNvPr>
          <p:cNvSpPr/>
          <p:nvPr/>
        </p:nvSpPr>
        <p:spPr>
          <a:xfrm rot="20318684">
            <a:off x="9123288" y="280169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149" name="33">
            <a:extLst>
              <a:ext uri="{FF2B5EF4-FFF2-40B4-BE49-F238E27FC236}">
                <a16:creationId xmlns:a16="http://schemas.microsoft.com/office/drawing/2014/main" id="{4C5D79DD-62EE-C204-B54F-5FD38DBC6F58}"/>
              </a:ext>
            </a:extLst>
          </p:cNvPr>
          <p:cNvSpPr/>
          <p:nvPr/>
        </p:nvSpPr>
        <p:spPr>
          <a:xfrm rot="20318684">
            <a:off x="8606634" y="280505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0" name="22">
            <a:extLst>
              <a:ext uri="{FF2B5EF4-FFF2-40B4-BE49-F238E27FC236}">
                <a16:creationId xmlns:a16="http://schemas.microsoft.com/office/drawing/2014/main" id="{E633AAE9-C957-4ADC-1E2B-BA18ED618973}"/>
              </a:ext>
            </a:extLst>
          </p:cNvPr>
          <p:cNvSpPr/>
          <p:nvPr/>
        </p:nvSpPr>
        <p:spPr>
          <a:xfrm rot="20318684">
            <a:off x="9123287" y="280505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69D5CF-2157-4349-3335-5F21C7B0F6CC}"/>
              </a:ext>
            </a:extLst>
          </p:cNvPr>
          <p:cNvSpPr/>
          <p:nvPr/>
        </p:nvSpPr>
        <p:spPr>
          <a:xfrm rot="20318684">
            <a:off x="9639942" y="280952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2" name="11">
            <a:extLst>
              <a:ext uri="{FF2B5EF4-FFF2-40B4-BE49-F238E27FC236}">
                <a16:creationId xmlns:a16="http://schemas.microsoft.com/office/drawing/2014/main" id="{8B5462E1-A6C7-C9B6-8BF8-C87F02D001BC}"/>
              </a:ext>
            </a:extLst>
          </p:cNvPr>
          <p:cNvSpPr/>
          <p:nvPr/>
        </p:nvSpPr>
        <p:spPr>
          <a:xfrm rot="20318684">
            <a:off x="9639940" y="280169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3" name="مستطيل: زوايا مستديرة 152">
            <a:extLst>
              <a:ext uri="{FF2B5EF4-FFF2-40B4-BE49-F238E27FC236}">
                <a16:creationId xmlns:a16="http://schemas.microsoft.com/office/drawing/2014/main" id="{BBA105F0-1DEC-C9AA-7117-5B6623ADF547}"/>
              </a:ext>
            </a:extLst>
          </p:cNvPr>
          <p:cNvSpPr/>
          <p:nvPr/>
        </p:nvSpPr>
        <p:spPr>
          <a:xfrm>
            <a:off x="8559182" y="3552820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5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F965D60-8333-845A-B018-89A124392524}"/>
              </a:ext>
            </a:extLst>
          </p:cNvPr>
          <p:cNvSpPr/>
          <p:nvPr/>
        </p:nvSpPr>
        <p:spPr>
          <a:xfrm rot="20318684">
            <a:off x="8621703" y="359910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EE419F8-83C8-1676-5E24-BE5C19505006}"/>
              </a:ext>
            </a:extLst>
          </p:cNvPr>
          <p:cNvSpPr/>
          <p:nvPr/>
        </p:nvSpPr>
        <p:spPr>
          <a:xfrm rot="20318684">
            <a:off x="9130822" y="359127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156" name="33">
            <a:extLst>
              <a:ext uri="{FF2B5EF4-FFF2-40B4-BE49-F238E27FC236}">
                <a16:creationId xmlns:a16="http://schemas.microsoft.com/office/drawing/2014/main" id="{7B8EBCD2-35B4-E2D5-5097-64431C64ECA1}"/>
              </a:ext>
            </a:extLst>
          </p:cNvPr>
          <p:cNvSpPr/>
          <p:nvPr/>
        </p:nvSpPr>
        <p:spPr>
          <a:xfrm rot="20318684">
            <a:off x="8614168" y="359463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7" name="22">
            <a:extLst>
              <a:ext uri="{FF2B5EF4-FFF2-40B4-BE49-F238E27FC236}">
                <a16:creationId xmlns:a16="http://schemas.microsoft.com/office/drawing/2014/main" id="{1789F5B4-2212-D581-B6F8-C3A501003724}"/>
              </a:ext>
            </a:extLst>
          </p:cNvPr>
          <p:cNvSpPr/>
          <p:nvPr/>
        </p:nvSpPr>
        <p:spPr>
          <a:xfrm rot="20318684">
            <a:off x="9130821" y="359463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95D9B60-34AD-4E37-2618-48EF0C0A2AAF}"/>
              </a:ext>
            </a:extLst>
          </p:cNvPr>
          <p:cNvSpPr/>
          <p:nvPr/>
        </p:nvSpPr>
        <p:spPr>
          <a:xfrm rot="20318684">
            <a:off x="9647476" y="359910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9" name="11">
            <a:extLst>
              <a:ext uri="{FF2B5EF4-FFF2-40B4-BE49-F238E27FC236}">
                <a16:creationId xmlns:a16="http://schemas.microsoft.com/office/drawing/2014/main" id="{BEEA6961-DF4B-CAF8-698E-CEA1E17C6B05}"/>
              </a:ext>
            </a:extLst>
          </p:cNvPr>
          <p:cNvSpPr/>
          <p:nvPr/>
        </p:nvSpPr>
        <p:spPr>
          <a:xfrm rot="20318684">
            <a:off x="9647474" y="359127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0" name="مستطيل: زوايا مستديرة 159">
            <a:extLst>
              <a:ext uri="{FF2B5EF4-FFF2-40B4-BE49-F238E27FC236}">
                <a16:creationId xmlns:a16="http://schemas.microsoft.com/office/drawing/2014/main" id="{8C7FC8AD-22DB-FC82-FD26-3B46056C9949}"/>
              </a:ext>
            </a:extLst>
          </p:cNvPr>
          <p:cNvSpPr/>
          <p:nvPr/>
        </p:nvSpPr>
        <p:spPr>
          <a:xfrm>
            <a:off x="8559182" y="4305481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6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778C35-DB47-394E-E0FA-B46D254E217C}"/>
              </a:ext>
            </a:extLst>
          </p:cNvPr>
          <p:cNvSpPr/>
          <p:nvPr/>
        </p:nvSpPr>
        <p:spPr>
          <a:xfrm rot="20318684">
            <a:off x="8621703" y="435176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4F6F6BA-DCE4-A98E-9CF2-AA1AD20E5350}"/>
              </a:ext>
            </a:extLst>
          </p:cNvPr>
          <p:cNvSpPr/>
          <p:nvPr/>
        </p:nvSpPr>
        <p:spPr>
          <a:xfrm rot="20318684">
            <a:off x="9130822" y="434393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163" name="33">
            <a:extLst>
              <a:ext uri="{FF2B5EF4-FFF2-40B4-BE49-F238E27FC236}">
                <a16:creationId xmlns:a16="http://schemas.microsoft.com/office/drawing/2014/main" id="{5455EF2C-F9ED-5408-F774-B59BC62AAE55}"/>
              </a:ext>
            </a:extLst>
          </p:cNvPr>
          <p:cNvSpPr/>
          <p:nvPr/>
        </p:nvSpPr>
        <p:spPr>
          <a:xfrm rot="20318684">
            <a:off x="8614168" y="434730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4" name="22">
            <a:extLst>
              <a:ext uri="{FF2B5EF4-FFF2-40B4-BE49-F238E27FC236}">
                <a16:creationId xmlns:a16="http://schemas.microsoft.com/office/drawing/2014/main" id="{142D6CC9-B446-D8FD-A419-8D2A5CA8D36B}"/>
              </a:ext>
            </a:extLst>
          </p:cNvPr>
          <p:cNvSpPr/>
          <p:nvPr/>
        </p:nvSpPr>
        <p:spPr>
          <a:xfrm rot="20318684">
            <a:off x="9130821" y="434729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0423F51-CC7D-78FD-4FEC-F94B8F6FF15A}"/>
              </a:ext>
            </a:extLst>
          </p:cNvPr>
          <p:cNvSpPr/>
          <p:nvPr/>
        </p:nvSpPr>
        <p:spPr>
          <a:xfrm rot="20318684">
            <a:off x="9647476" y="435176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5" name="11">
            <a:extLst>
              <a:ext uri="{FF2B5EF4-FFF2-40B4-BE49-F238E27FC236}">
                <a16:creationId xmlns:a16="http://schemas.microsoft.com/office/drawing/2014/main" id="{662AE7FD-4467-2A63-A11D-7893D04CB693}"/>
              </a:ext>
            </a:extLst>
          </p:cNvPr>
          <p:cNvSpPr/>
          <p:nvPr/>
        </p:nvSpPr>
        <p:spPr>
          <a:xfrm rot="20318684">
            <a:off x="9647474" y="434393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6" name="مستطيل: زوايا مستديرة 265">
            <a:extLst>
              <a:ext uri="{FF2B5EF4-FFF2-40B4-BE49-F238E27FC236}">
                <a16:creationId xmlns:a16="http://schemas.microsoft.com/office/drawing/2014/main" id="{F093E46C-60A7-E498-1204-584AC5783B14}"/>
              </a:ext>
            </a:extLst>
          </p:cNvPr>
          <p:cNvSpPr/>
          <p:nvPr/>
        </p:nvSpPr>
        <p:spPr>
          <a:xfrm>
            <a:off x="8566716" y="5021223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6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BCAA28-16C4-51A2-8591-DE0B7577CA8D}"/>
              </a:ext>
            </a:extLst>
          </p:cNvPr>
          <p:cNvSpPr/>
          <p:nvPr/>
        </p:nvSpPr>
        <p:spPr>
          <a:xfrm rot="20318684">
            <a:off x="8629237" y="506750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350CA8-0224-D3BE-955E-9FBD8821676D}"/>
              </a:ext>
            </a:extLst>
          </p:cNvPr>
          <p:cNvSpPr/>
          <p:nvPr/>
        </p:nvSpPr>
        <p:spPr>
          <a:xfrm rot="20318684">
            <a:off x="9138356" y="505968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69" name="33">
            <a:extLst>
              <a:ext uri="{FF2B5EF4-FFF2-40B4-BE49-F238E27FC236}">
                <a16:creationId xmlns:a16="http://schemas.microsoft.com/office/drawing/2014/main" id="{50EA7805-1A8B-091D-AE7D-EC2F98EA1C5A}"/>
              </a:ext>
            </a:extLst>
          </p:cNvPr>
          <p:cNvSpPr/>
          <p:nvPr/>
        </p:nvSpPr>
        <p:spPr>
          <a:xfrm rot="20318684">
            <a:off x="8621702" y="506304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22">
            <a:extLst>
              <a:ext uri="{FF2B5EF4-FFF2-40B4-BE49-F238E27FC236}">
                <a16:creationId xmlns:a16="http://schemas.microsoft.com/office/drawing/2014/main" id="{57D667C7-3597-4B48-713E-610704C8445D}"/>
              </a:ext>
            </a:extLst>
          </p:cNvPr>
          <p:cNvSpPr/>
          <p:nvPr/>
        </p:nvSpPr>
        <p:spPr>
          <a:xfrm rot="20318684">
            <a:off x="9138355" y="506304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7318CE4-5720-5622-83CF-1C83EF9E70E2}"/>
              </a:ext>
            </a:extLst>
          </p:cNvPr>
          <p:cNvSpPr/>
          <p:nvPr/>
        </p:nvSpPr>
        <p:spPr>
          <a:xfrm rot="20318684">
            <a:off x="9655010" y="506750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11">
            <a:extLst>
              <a:ext uri="{FF2B5EF4-FFF2-40B4-BE49-F238E27FC236}">
                <a16:creationId xmlns:a16="http://schemas.microsoft.com/office/drawing/2014/main" id="{0A21A8C2-E4EA-2238-C9DA-9D066270A886}"/>
              </a:ext>
            </a:extLst>
          </p:cNvPr>
          <p:cNvSpPr/>
          <p:nvPr/>
        </p:nvSpPr>
        <p:spPr>
          <a:xfrm rot="20318684">
            <a:off x="9655008" y="505968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مستطيل: زوايا مستديرة 272">
            <a:extLst>
              <a:ext uri="{FF2B5EF4-FFF2-40B4-BE49-F238E27FC236}">
                <a16:creationId xmlns:a16="http://schemas.microsoft.com/office/drawing/2014/main" id="{D7B9F9AF-7CA7-F162-95E0-9564F9DB6278}"/>
              </a:ext>
            </a:extLst>
          </p:cNvPr>
          <p:cNvSpPr/>
          <p:nvPr/>
        </p:nvSpPr>
        <p:spPr>
          <a:xfrm>
            <a:off x="8574250" y="5816526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7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D5DFBFA-C2A9-4212-FECE-BB8C6C28D87A}"/>
              </a:ext>
            </a:extLst>
          </p:cNvPr>
          <p:cNvSpPr/>
          <p:nvPr/>
        </p:nvSpPr>
        <p:spPr>
          <a:xfrm rot="20318684">
            <a:off x="8636771" y="586280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34A059B-80B4-E91D-D972-87C7812ACB9B}"/>
              </a:ext>
            </a:extLst>
          </p:cNvPr>
          <p:cNvSpPr/>
          <p:nvPr/>
        </p:nvSpPr>
        <p:spPr>
          <a:xfrm rot="20318684">
            <a:off x="9145890" y="585498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76" name="33">
            <a:extLst>
              <a:ext uri="{FF2B5EF4-FFF2-40B4-BE49-F238E27FC236}">
                <a16:creationId xmlns:a16="http://schemas.microsoft.com/office/drawing/2014/main" id="{D9C3E5D6-9151-6A93-169B-F80AE1EF7A7D}"/>
              </a:ext>
            </a:extLst>
          </p:cNvPr>
          <p:cNvSpPr/>
          <p:nvPr/>
        </p:nvSpPr>
        <p:spPr>
          <a:xfrm rot="20318684">
            <a:off x="8629236" y="585834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22">
            <a:extLst>
              <a:ext uri="{FF2B5EF4-FFF2-40B4-BE49-F238E27FC236}">
                <a16:creationId xmlns:a16="http://schemas.microsoft.com/office/drawing/2014/main" id="{1D3FB9A0-3965-4D5A-DB2F-3C027DFCAC51}"/>
              </a:ext>
            </a:extLst>
          </p:cNvPr>
          <p:cNvSpPr/>
          <p:nvPr/>
        </p:nvSpPr>
        <p:spPr>
          <a:xfrm rot="20318684">
            <a:off x="9145889" y="585834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CCDBFB3-D0EF-2AF0-AAD7-1DCB1F964E48}"/>
              </a:ext>
            </a:extLst>
          </p:cNvPr>
          <p:cNvSpPr/>
          <p:nvPr/>
        </p:nvSpPr>
        <p:spPr>
          <a:xfrm rot="20318684">
            <a:off x="9662544" y="586280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11">
            <a:extLst>
              <a:ext uri="{FF2B5EF4-FFF2-40B4-BE49-F238E27FC236}">
                <a16:creationId xmlns:a16="http://schemas.microsoft.com/office/drawing/2014/main" id="{2584897E-E526-A8C3-30A0-7EC6A813F59F}"/>
              </a:ext>
            </a:extLst>
          </p:cNvPr>
          <p:cNvSpPr/>
          <p:nvPr/>
        </p:nvSpPr>
        <p:spPr>
          <a:xfrm rot="20318684">
            <a:off x="9662542" y="585498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مستطيل: زوايا مستديرة 279">
            <a:extLst>
              <a:ext uri="{FF2B5EF4-FFF2-40B4-BE49-F238E27FC236}">
                <a16:creationId xmlns:a16="http://schemas.microsoft.com/office/drawing/2014/main" id="{DBE93E20-6159-A712-23C3-8EA7FCF46D67}"/>
              </a:ext>
            </a:extLst>
          </p:cNvPr>
          <p:cNvSpPr/>
          <p:nvPr/>
        </p:nvSpPr>
        <p:spPr>
          <a:xfrm>
            <a:off x="4710664" y="1993657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4207E91-6C75-FB65-192C-5563C228431F}"/>
              </a:ext>
            </a:extLst>
          </p:cNvPr>
          <p:cNvSpPr/>
          <p:nvPr/>
        </p:nvSpPr>
        <p:spPr>
          <a:xfrm rot="20318684">
            <a:off x="4773185" y="203993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74A2AB9-71AD-DBB8-C865-2ADF24B2B9A7}"/>
              </a:ext>
            </a:extLst>
          </p:cNvPr>
          <p:cNvSpPr/>
          <p:nvPr/>
        </p:nvSpPr>
        <p:spPr>
          <a:xfrm rot="20318684">
            <a:off x="5282304" y="203211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83" name="33">
            <a:extLst>
              <a:ext uri="{FF2B5EF4-FFF2-40B4-BE49-F238E27FC236}">
                <a16:creationId xmlns:a16="http://schemas.microsoft.com/office/drawing/2014/main" id="{3E5927AC-5817-2AC0-32A5-D6434CEDB640}"/>
              </a:ext>
            </a:extLst>
          </p:cNvPr>
          <p:cNvSpPr/>
          <p:nvPr/>
        </p:nvSpPr>
        <p:spPr>
          <a:xfrm rot="20318684">
            <a:off x="4765650" y="203547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4" name="22">
            <a:extLst>
              <a:ext uri="{FF2B5EF4-FFF2-40B4-BE49-F238E27FC236}">
                <a16:creationId xmlns:a16="http://schemas.microsoft.com/office/drawing/2014/main" id="{25F4A811-B407-128A-FAB6-C9174DD18AF9}"/>
              </a:ext>
            </a:extLst>
          </p:cNvPr>
          <p:cNvSpPr/>
          <p:nvPr/>
        </p:nvSpPr>
        <p:spPr>
          <a:xfrm rot="20318684">
            <a:off x="5282303" y="203547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27207CE-C418-6754-99A4-E568441FF8D7}"/>
              </a:ext>
            </a:extLst>
          </p:cNvPr>
          <p:cNvSpPr/>
          <p:nvPr/>
        </p:nvSpPr>
        <p:spPr>
          <a:xfrm rot="20318684">
            <a:off x="5798958" y="203994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6" name="11">
            <a:extLst>
              <a:ext uri="{FF2B5EF4-FFF2-40B4-BE49-F238E27FC236}">
                <a16:creationId xmlns:a16="http://schemas.microsoft.com/office/drawing/2014/main" id="{53F47BF4-9CCB-4685-6FAB-CD07F9AE5FFD}"/>
              </a:ext>
            </a:extLst>
          </p:cNvPr>
          <p:cNvSpPr/>
          <p:nvPr/>
        </p:nvSpPr>
        <p:spPr>
          <a:xfrm rot="20318684">
            <a:off x="5798956" y="203211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7" name="مستطيل: زوايا مستديرة 286">
            <a:extLst>
              <a:ext uri="{FF2B5EF4-FFF2-40B4-BE49-F238E27FC236}">
                <a16:creationId xmlns:a16="http://schemas.microsoft.com/office/drawing/2014/main" id="{A28B4F5B-5565-25F6-E102-3EA031EA2FD8}"/>
              </a:ext>
            </a:extLst>
          </p:cNvPr>
          <p:cNvSpPr/>
          <p:nvPr/>
        </p:nvSpPr>
        <p:spPr>
          <a:xfrm>
            <a:off x="4718197" y="2757701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6778F82-6121-38A2-AAAD-9DC3343390F3}"/>
              </a:ext>
            </a:extLst>
          </p:cNvPr>
          <p:cNvSpPr/>
          <p:nvPr/>
        </p:nvSpPr>
        <p:spPr>
          <a:xfrm rot="20318684">
            <a:off x="4780718" y="280398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153EF7-9A4D-0710-B973-227881E0022C}"/>
              </a:ext>
            </a:extLst>
          </p:cNvPr>
          <p:cNvSpPr/>
          <p:nvPr/>
        </p:nvSpPr>
        <p:spPr>
          <a:xfrm rot="20318684">
            <a:off x="5289837" y="279615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90" name="33">
            <a:extLst>
              <a:ext uri="{FF2B5EF4-FFF2-40B4-BE49-F238E27FC236}">
                <a16:creationId xmlns:a16="http://schemas.microsoft.com/office/drawing/2014/main" id="{B93C2E01-602F-D3ED-BC2A-B61C36957072}"/>
              </a:ext>
            </a:extLst>
          </p:cNvPr>
          <p:cNvSpPr/>
          <p:nvPr/>
        </p:nvSpPr>
        <p:spPr>
          <a:xfrm rot="20318684">
            <a:off x="4773183" y="279952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1" name="22">
            <a:extLst>
              <a:ext uri="{FF2B5EF4-FFF2-40B4-BE49-F238E27FC236}">
                <a16:creationId xmlns:a16="http://schemas.microsoft.com/office/drawing/2014/main" id="{9DA914FD-7FD5-FCCB-B3BE-E6CBED83AF8F}"/>
              </a:ext>
            </a:extLst>
          </p:cNvPr>
          <p:cNvSpPr/>
          <p:nvPr/>
        </p:nvSpPr>
        <p:spPr>
          <a:xfrm rot="20318684">
            <a:off x="5289836" y="279951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4EBF2D8-D6B8-3C6B-081B-C1D6B3F397BB}"/>
              </a:ext>
            </a:extLst>
          </p:cNvPr>
          <p:cNvSpPr/>
          <p:nvPr/>
        </p:nvSpPr>
        <p:spPr>
          <a:xfrm rot="20318684">
            <a:off x="5806491" y="280398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3" name="11">
            <a:extLst>
              <a:ext uri="{FF2B5EF4-FFF2-40B4-BE49-F238E27FC236}">
                <a16:creationId xmlns:a16="http://schemas.microsoft.com/office/drawing/2014/main" id="{16F52BF6-E632-AD63-2D39-D687154E3765}"/>
              </a:ext>
            </a:extLst>
          </p:cNvPr>
          <p:cNvSpPr/>
          <p:nvPr/>
        </p:nvSpPr>
        <p:spPr>
          <a:xfrm rot="20318684">
            <a:off x="5806489" y="279615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4" name="مستطيل: زوايا مستديرة 293">
            <a:extLst>
              <a:ext uri="{FF2B5EF4-FFF2-40B4-BE49-F238E27FC236}">
                <a16:creationId xmlns:a16="http://schemas.microsoft.com/office/drawing/2014/main" id="{7914892F-CB1D-E99A-9610-73606672FE63}"/>
              </a:ext>
            </a:extLst>
          </p:cNvPr>
          <p:cNvSpPr/>
          <p:nvPr/>
        </p:nvSpPr>
        <p:spPr>
          <a:xfrm>
            <a:off x="4718197" y="3552820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2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476E8E2-D274-E1BC-D53E-ACE75503BF9B}"/>
              </a:ext>
            </a:extLst>
          </p:cNvPr>
          <p:cNvSpPr/>
          <p:nvPr/>
        </p:nvSpPr>
        <p:spPr>
          <a:xfrm rot="20318684">
            <a:off x="4780718" y="359910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4931CB4-3D91-DF6F-246B-A958B026879F}"/>
              </a:ext>
            </a:extLst>
          </p:cNvPr>
          <p:cNvSpPr/>
          <p:nvPr/>
        </p:nvSpPr>
        <p:spPr>
          <a:xfrm rot="20318684">
            <a:off x="5289837" y="359127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297" name="33">
            <a:extLst>
              <a:ext uri="{FF2B5EF4-FFF2-40B4-BE49-F238E27FC236}">
                <a16:creationId xmlns:a16="http://schemas.microsoft.com/office/drawing/2014/main" id="{06D0D7B5-65D5-CE68-E148-A980AD801C41}"/>
              </a:ext>
            </a:extLst>
          </p:cNvPr>
          <p:cNvSpPr/>
          <p:nvPr/>
        </p:nvSpPr>
        <p:spPr>
          <a:xfrm rot="20318684">
            <a:off x="4773183" y="359463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8" name="22">
            <a:extLst>
              <a:ext uri="{FF2B5EF4-FFF2-40B4-BE49-F238E27FC236}">
                <a16:creationId xmlns:a16="http://schemas.microsoft.com/office/drawing/2014/main" id="{C3160D5F-9FE1-EB0C-11D5-43BA2E4E3417}"/>
              </a:ext>
            </a:extLst>
          </p:cNvPr>
          <p:cNvSpPr/>
          <p:nvPr/>
        </p:nvSpPr>
        <p:spPr>
          <a:xfrm rot="20318684">
            <a:off x="5289836" y="359463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9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E544990-2EC6-3381-A47E-5F8EEA59FD67}"/>
              </a:ext>
            </a:extLst>
          </p:cNvPr>
          <p:cNvSpPr/>
          <p:nvPr/>
        </p:nvSpPr>
        <p:spPr>
          <a:xfrm rot="20318684">
            <a:off x="5806491" y="359910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0" name="11">
            <a:extLst>
              <a:ext uri="{FF2B5EF4-FFF2-40B4-BE49-F238E27FC236}">
                <a16:creationId xmlns:a16="http://schemas.microsoft.com/office/drawing/2014/main" id="{B66517E6-D10D-202C-B5B9-6F02353C3997}"/>
              </a:ext>
            </a:extLst>
          </p:cNvPr>
          <p:cNvSpPr/>
          <p:nvPr/>
        </p:nvSpPr>
        <p:spPr>
          <a:xfrm rot="20318684">
            <a:off x="5806489" y="359127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1" name="مستطيل: زوايا مستديرة 300">
            <a:extLst>
              <a:ext uri="{FF2B5EF4-FFF2-40B4-BE49-F238E27FC236}">
                <a16:creationId xmlns:a16="http://schemas.microsoft.com/office/drawing/2014/main" id="{BAC8CEEF-CDD8-3B55-B921-C25020E170A1}"/>
              </a:ext>
            </a:extLst>
          </p:cNvPr>
          <p:cNvSpPr/>
          <p:nvPr/>
        </p:nvSpPr>
        <p:spPr>
          <a:xfrm>
            <a:off x="4725732" y="4305403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DCCE36-0863-1650-0B3E-8FE07595390D}"/>
              </a:ext>
            </a:extLst>
          </p:cNvPr>
          <p:cNvSpPr/>
          <p:nvPr/>
        </p:nvSpPr>
        <p:spPr>
          <a:xfrm rot="20318684">
            <a:off x="4788253" y="435168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E08AABD-1B53-4829-1F36-B3AC177E5E2C}"/>
              </a:ext>
            </a:extLst>
          </p:cNvPr>
          <p:cNvSpPr/>
          <p:nvPr/>
        </p:nvSpPr>
        <p:spPr>
          <a:xfrm rot="20318684">
            <a:off x="5297372" y="434386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04" name="33">
            <a:extLst>
              <a:ext uri="{FF2B5EF4-FFF2-40B4-BE49-F238E27FC236}">
                <a16:creationId xmlns:a16="http://schemas.microsoft.com/office/drawing/2014/main" id="{434343DB-FDE4-E7ED-BE65-6344D6F44049}"/>
              </a:ext>
            </a:extLst>
          </p:cNvPr>
          <p:cNvSpPr/>
          <p:nvPr/>
        </p:nvSpPr>
        <p:spPr>
          <a:xfrm rot="20318684">
            <a:off x="4780718" y="434722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5" name="22">
            <a:extLst>
              <a:ext uri="{FF2B5EF4-FFF2-40B4-BE49-F238E27FC236}">
                <a16:creationId xmlns:a16="http://schemas.microsoft.com/office/drawing/2014/main" id="{B6E92250-D798-94A7-2749-2F3F42110143}"/>
              </a:ext>
            </a:extLst>
          </p:cNvPr>
          <p:cNvSpPr/>
          <p:nvPr/>
        </p:nvSpPr>
        <p:spPr>
          <a:xfrm rot="20318684">
            <a:off x="5297371" y="434722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02767FF-3FA3-F40E-7432-79DAAFBD8626}"/>
              </a:ext>
            </a:extLst>
          </p:cNvPr>
          <p:cNvSpPr/>
          <p:nvPr/>
        </p:nvSpPr>
        <p:spPr>
          <a:xfrm rot="20318684">
            <a:off x="5814026" y="435168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7" name="11">
            <a:extLst>
              <a:ext uri="{FF2B5EF4-FFF2-40B4-BE49-F238E27FC236}">
                <a16:creationId xmlns:a16="http://schemas.microsoft.com/office/drawing/2014/main" id="{6C61AD81-08FB-CF4D-AF18-695499B25575}"/>
              </a:ext>
            </a:extLst>
          </p:cNvPr>
          <p:cNvSpPr/>
          <p:nvPr/>
        </p:nvSpPr>
        <p:spPr>
          <a:xfrm rot="20318684">
            <a:off x="5814024" y="434386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8" name="مستطيل: زوايا مستديرة 307">
            <a:extLst>
              <a:ext uri="{FF2B5EF4-FFF2-40B4-BE49-F238E27FC236}">
                <a16:creationId xmlns:a16="http://schemas.microsoft.com/office/drawing/2014/main" id="{E2528F00-F6BB-D39A-13B2-2680E88BE951}"/>
              </a:ext>
            </a:extLst>
          </p:cNvPr>
          <p:cNvSpPr/>
          <p:nvPr/>
        </p:nvSpPr>
        <p:spPr>
          <a:xfrm>
            <a:off x="4741069" y="5020632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65594A8-43CF-19BE-0796-6E921AE14C59}"/>
              </a:ext>
            </a:extLst>
          </p:cNvPr>
          <p:cNvSpPr/>
          <p:nvPr/>
        </p:nvSpPr>
        <p:spPr>
          <a:xfrm rot="20318684">
            <a:off x="4803590" y="506691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F559F80-BCFD-1C26-BF22-76153BA30B6E}"/>
              </a:ext>
            </a:extLst>
          </p:cNvPr>
          <p:cNvSpPr/>
          <p:nvPr/>
        </p:nvSpPr>
        <p:spPr>
          <a:xfrm rot="20318684">
            <a:off x="5312709" y="505908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11" name="33">
            <a:extLst>
              <a:ext uri="{FF2B5EF4-FFF2-40B4-BE49-F238E27FC236}">
                <a16:creationId xmlns:a16="http://schemas.microsoft.com/office/drawing/2014/main" id="{E547B942-88E2-917A-711B-054A5DB9771E}"/>
              </a:ext>
            </a:extLst>
          </p:cNvPr>
          <p:cNvSpPr/>
          <p:nvPr/>
        </p:nvSpPr>
        <p:spPr>
          <a:xfrm rot="20318684">
            <a:off x="4796055" y="506245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2" name="22">
            <a:extLst>
              <a:ext uri="{FF2B5EF4-FFF2-40B4-BE49-F238E27FC236}">
                <a16:creationId xmlns:a16="http://schemas.microsoft.com/office/drawing/2014/main" id="{13DCD81C-49D5-F618-446B-E82ADD66CBCD}"/>
              </a:ext>
            </a:extLst>
          </p:cNvPr>
          <p:cNvSpPr/>
          <p:nvPr/>
        </p:nvSpPr>
        <p:spPr>
          <a:xfrm rot="20318684">
            <a:off x="5312708" y="506245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1AF6F0-81C4-F98E-0F02-EF794C3B5CBF}"/>
              </a:ext>
            </a:extLst>
          </p:cNvPr>
          <p:cNvSpPr/>
          <p:nvPr/>
        </p:nvSpPr>
        <p:spPr>
          <a:xfrm rot="20318684">
            <a:off x="5829363" y="506691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4" name="11">
            <a:extLst>
              <a:ext uri="{FF2B5EF4-FFF2-40B4-BE49-F238E27FC236}">
                <a16:creationId xmlns:a16="http://schemas.microsoft.com/office/drawing/2014/main" id="{DC6709E9-0AA6-9ECF-64E2-ED5CC8932AEF}"/>
              </a:ext>
            </a:extLst>
          </p:cNvPr>
          <p:cNvSpPr/>
          <p:nvPr/>
        </p:nvSpPr>
        <p:spPr>
          <a:xfrm rot="20318684">
            <a:off x="5829361" y="505909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5" name="مستطيل: زوايا مستديرة 314">
            <a:extLst>
              <a:ext uri="{FF2B5EF4-FFF2-40B4-BE49-F238E27FC236}">
                <a16:creationId xmlns:a16="http://schemas.microsoft.com/office/drawing/2014/main" id="{01D6C4AF-89FA-10DB-C992-FE33B8965EFF}"/>
              </a:ext>
            </a:extLst>
          </p:cNvPr>
          <p:cNvSpPr/>
          <p:nvPr/>
        </p:nvSpPr>
        <p:spPr>
          <a:xfrm>
            <a:off x="4740800" y="5824767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762815-DDF9-58F8-19E6-1CB507CA6FB2}"/>
              </a:ext>
            </a:extLst>
          </p:cNvPr>
          <p:cNvSpPr/>
          <p:nvPr/>
        </p:nvSpPr>
        <p:spPr>
          <a:xfrm rot="20318684">
            <a:off x="4803321" y="587104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B6B8602-1C7A-6D93-A1DA-1D53AE495495}"/>
              </a:ext>
            </a:extLst>
          </p:cNvPr>
          <p:cNvSpPr/>
          <p:nvPr/>
        </p:nvSpPr>
        <p:spPr>
          <a:xfrm rot="20318684">
            <a:off x="5312440" y="586322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18" name="33">
            <a:extLst>
              <a:ext uri="{FF2B5EF4-FFF2-40B4-BE49-F238E27FC236}">
                <a16:creationId xmlns:a16="http://schemas.microsoft.com/office/drawing/2014/main" id="{5B30631D-8323-9288-0DF9-32896A40FFC7}"/>
              </a:ext>
            </a:extLst>
          </p:cNvPr>
          <p:cNvSpPr/>
          <p:nvPr/>
        </p:nvSpPr>
        <p:spPr>
          <a:xfrm rot="20318684">
            <a:off x="4795786" y="586658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9" name="22">
            <a:extLst>
              <a:ext uri="{FF2B5EF4-FFF2-40B4-BE49-F238E27FC236}">
                <a16:creationId xmlns:a16="http://schemas.microsoft.com/office/drawing/2014/main" id="{EFDA2466-198C-14D7-51FF-2EFCD12B4DFB}"/>
              </a:ext>
            </a:extLst>
          </p:cNvPr>
          <p:cNvSpPr/>
          <p:nvPr/>
        </p:nvSpPr>
        <p:spPr>
          <a:xfrm rot="20318684">
            <a:off x="5312439" y="586658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249059-BEBF-12FC-DC2D-AF7D3C1343EE}"/>
              </a:ext>
            </a:extLst>
          </p:cNvPr>
          <p:cNvSpPr/>
          <p:nvPr/>
        </p:nvSpPr>
        <p:spPr>
          <a:xfrm rot="20318684">
            <a:off x="5829094" y="587105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1" name="11">
            <a:extLst>
              <a:ext uri="{FF2B5EF4-FFF2-40B4-BE49-F238E27FC236}">
                <a16:creationId xmlns:a16="http://schemas.microsoft.com/office/drawing/2014/main" id="{55946765-C177-4134-0BAC-A00A6DC6A7B4}"/>
              </a:ext>
            </a:extLst>
          </p:cNvPr>
          <p:cNvSpPr/>
          <p:nvPr/>
        </p:nvSpPr>
        <p:spPr>
          <a:xfrm rot="20318684">
            <a:off x="5829092" y="586322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2" name="مستطيل: زوايا مستديرة 321">
            <a:extLst>
              <a:ext uri="{FF2B5EF4-FFF2-40B4-BE49-F238E27FC236}">
                <a16:creationId xmlns:a16="http://schemas.microsoft.com/office/drawing/2014/main" id="{A3920C4E-3D30-3D3C-4223-E7D78F4D2AC7}"/>
              </a:ext>
            </a:extLst>
          </p:cNvPr>
          <p:cNvSpPr/>
          <p:nvPr/>
        </p:nvSpPr>
        <p:spPr>
          <a:xfrm>
            <a:off x="662992" y="2006615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FCF473F-5DEA-4965-EA34-EF2DDE06A07F}"/>
              </a:ext>
            </a:extLst>
          </p:cNvPr>
          <p:cNvSpPr/>
          <p:nvPr/>
        </p:nvSpPr>
        <p:spPr>
          <a:xfrm rot="20318684">
            <a:off x="725513" y="2052897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B491E1-80F4-5299-271C-4D95A38E51AE}"/>
              </a:ext>
            </a:extLst>
          </p:cNvPr>
          <p:cNvSpPr/>
          <p:nvPr/>
        </p:nvSpPr>
        <p:spPr>
          <a:xfrm rot="20318684">
            <a:off x="1234632" y="204507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25" name="33">
            <a:extLst>
              <a:ext uri="{FF2B5EF4-FFF2-40B4-BE49-F238E27FC236}">
                <a16:creationId xmlns:a16="http://schemas.microsoft.com/office/drawing/2014/main" id="{ABF71D35-89D7-296F-C7D7-2C138D7723CD}"/>
              </a:ext>
            </a:extLst>
          </p:cNvPr>
          <p:cNvSpPr/>
          <p:nvPr/>
        </p:nvSpPr>
        <p:spPr>
          <a:xfrm rot="20318684">
            <a:off x="717978" y="204843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6" name="22">
            <a:extLst>
              <a:ext uri="{FF2B5EF4-FFF2-40B4-BE49-F238E27FC236}">
                <a16:creationId xmlns:a16="http://schemas.microsoft.com/office/drawing/2014/main" id="{25E9E211-0999-72F4-F58C-09C53769DA6B}"/>
              </a:ext>
            </a:extLst>
          </p:cNvPr>
          <p:cNvSpPr/>
          <p:nvPr/>
        </p:nvSpPr>
        <p:spPr>
          <a:xfrm rot="20318684">
            <a:off x="1234631" y="204843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034A54-0CF5-577F-A256-347022D285A4}"/>
              </a:ext>
            </a:extLst>
          </p:cNvPr>
          <p:cNvSpPr/>
          <p:nvPr/>
        </p:nvSpPr>
        <p:spPr>
          <a:xfrm rot="20318684">
            <a:off x="1751286" y="205289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8" name="11">
            <a:extLst>
              <a:ext uri="{FF2B5EF4-FFF2-40B4-BE49-F238E27FC236}">
                <a16:creationId xmlns:a16="http://schemas.microsoft.com/office/drawing/2014/main" id="{E69D8AA0-B822-AABC-F58B-10A880952C91}"/>
              </a:ext>
            </a:extLst>
          </p:cNvPr>
          <p:cNvSpPr/>
          <p:nvPr/>
        </p:nvSpPr>
        <p:spPr>
          <a:xfrm rot="20318684">
            <a:off x="1751284" y="204507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9" name="مستطيل: زوايا مستديرة 328">
            <a:extLst>
              <a:ext uri="{FF2B5EF4-FFF2-40B4-BE49-F238E27FC236}">
                <a16:creationId xmlns:a16="http://schemas.microsoft.com/office/drawing/2014/main" id="{15BF26AE-1B26-CE9C-C880-99E5F12807C3}"/>
              </a:ext>
            </a:extLst>
          </p:cNvPr>
          <p:cNvSpPr/>
          <p:nvPr/>
        </p:nvSpPr>
        <p:spPr>
          <a:xfrm>
            <a:off x="670526" y="2768771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4627BEB-8E4D-16D0-CAA6-1FF1AC9F8D72}"/>
              </a:ext>
            </a:extLst>
          </p:cNvPr>
          <p:cNvSpPr/>
          <p:nvPr/>
        </p:nvSpPr>
        <p:spPr>
          <a:xfrm rot="20318684">
            <a:off x="733047" y="281505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54A434C-7B48-BD93-07DA-8354FFC7D2E3}"/>
              </a:ext>
            </a:extLst>
          </p:cNvPr>
          <p:cNvSpPr/>
          <p:nvPr/>
        </p:nvSpPr>
        <p:spPr>
          <a:xfrm rot="20318684">
            <a:off x="1242166" y="280722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32" name="33">
            <a:extLst>
              <a:ext uri="{FF2B5EF4-FFF2-40B4-BE49-F238E27FC236}">
                <a16:creationId xmlns:a16="http://schemas.microsoft.com/office/drawing/2014/main" id="{DC900246-B8EB-614E-C314-F801F9A97B1D}"/>
              </a:ext>
            </a:extLst>
          </p:cNvPr>
          <p:cNvSpPr/>
          <p:nvPr/>
        </p:nvSpPr>
        <p:spPr>
          <a:xfrm rot="20318684">
            <a:off x="725512" y="281059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3" name="22">
            <a:extLst>
              <a:ext uri="{FF2B5EF4-FFF2-40B4-BE49-F238E27FC236}">
                <a16:creationId xmlns:a16="http://schemas.microsoft.com/office/drawing/2014/main" id="{05E9B74B-DD49-A9A1-53BB-DA798E4C3AAA}"/>
              </a:ext>
            </a:extLst>
          </p:cNvPr>
          <p:cNvSpPr/>
          <p:nvPr/>
        </p:nvSpPr>
        <p:spPr>
          <a:xfrm rot="20318684">
            <a:off x="1242165" y="281058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2275CA5-114A-8F0C-C0F8-40FEC4D6FA83}"/>
              </a:ext>
            </a:extLst>
          </p:cNvPr>
          <p:cNvSpPr/>
          <p:nvPr/>
        </p:nvSpPr>
        <p:spPr>
          <a:xfrm rot="20318684">
            <a:off x="1758820" y="281505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5" name="11">
            <a:extLst>
              <a:ext uri="{FF2B5EF4-FFF2-40B4-BE49-F238E27FC236}">
                <a16:creationId xmlns:a16="http://schemas.microsoft.com/office/drawing/2014/main" id="{C7DD09EF-12F6-890D-C027-2B15D517FB0D}"/>
              </a:ext>
            </a:extLst>
          </p:cNvPr>
          <p:cNvSpPr/>
          <p:nvPr/>
        </p:nvSpPr>
        <p:spPr>
          <a:xfrm rot="20318684">
            <a:off x="1758818" y="280722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6" name="مستطيل: زوايا مستديرة 335">
            <a:extLst>
              <a:ext uri="{FF2B5EF4-FFF2-40B4-BE49-F238E27FC236}">
                <a16:creationId xmlns:a16="http://schemas.microsoft.com/office/drawing/2014/main" id="{F5D9FA5A-E561-60D9-929A-109E3C65102E}"/>
              </a:ext>
            </a:extLst>
          </p:cNvPr>
          <p:cNvSpPr/>
          <p:nvPr/>
        </p:nvSpPr>
        <p:spPr>
          <a:xfrm>
            <a:off x="656008" y="3545723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CACD4C-F50E-78EA-1F75-6955B588D2E9}"/>
              </a:ext>
            </a:extLst>
          </p:cNvPr>
          <p:cNvSpPr/>
          <p:nvPr/>
        </p:nvSpPr>
        <p:spPr>
          <a:xfrm rot="20318684">
            <a:off x="718529" y="359200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C8A7F52-212E-B7B8-053C-A5B55D9085F3}"/>
              </a:ext>
            </a:extLst>
          </p:cNvPr>
          <p:cNvSpPr/>
          <p:nvPr/>
        </p:nvSpPr>
        <p:spPr>
          <a:xfrm rot="20318684">
            <a:off x="1227648" y="358418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39" name="33">
            <a:extLst>
              <a:ext uri="{FF2B5EF4-FFF2-40B4-BE49-F238E27FC236}">
                <a16:creationId xmlns:a16="http://schemas.microsoft.com/office/drawing/2014/main" id="{815E4D7A-159E-9DFB-59BF-0A22259E2A12}"/>
              </a:ext>
            </a:extLst>
          </p:cNvPr>
          <p:cNvSpPr/>
          <p:nvPr/>
        </p:nvSpPr>
        <p:spPr>
          <a:xfrm rot="20318684">
            <a:off x="710994" y="3587542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0" name="22">
            <a:extLst>
              <a:ext uri="{FF2B5EF4-FFF2-40B4-BE49-F238E27FC236}">
                <a16:creationId xmlns:a16="http://schemas.microsoft.com/office/drawing/2014/main" id="{E7540909-31D8-C563-E864-BBC227C99193}"/>
              </a:ext>
            </a:extLst>
          </p:cNvPr>
          <p:cNvSpPr/>
          <p:nvPr/>
        </p:nvSpPr>
        <p:spPr>
          <a:xfrm rot="20318684">
            <a:off x="1227647" y="358754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9FCD886-DBC0-ECE0-9020-430A29FDCE13}"/>
              </a:ext>
            </a:extLst>
          </p:cNvPr>
          <p:cNvSpPr/>
          <p:nvPr/>
        </p:nvSpPr>
        <p:spPr>
          <a:xfrm rot="20318684">
            <a:off x="1744302" y="359200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2" name="11">
            <a:extLst>
              <a:ext uri="{FF2B5EF4-FFF2-40B4-BE49-F238E27FC236}">
                <a16:creationId xmlns:a16="http://schemas.microsoft.com/office/drawing/2014/main" id="{E1EFF2C8-614D-BDA1-A431-1FBC3445E0AA}"/>
              </a:ext>
            </a:extLst>
          </p:cNvPr>
          <p:cNvSpPr/>
          <p:nvPr/>
        </p:nvSpPr>
        <p:spPr>
          <a:xfrm rot="20318684">
            <a:off x="1744300" y="3584181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3" name="مستطيل: زوايا مستديرة 342">
            <a:extLst>
              <a:ext uri="{FF2B5EF4-FFF2-40B4-BE49-F238E27FC236}">
                <a16:creationId xmlns:a16="http://schemas.microsoft.com/office/drawing/2014/main" id="{C4B6C4C6-4AEB-5812-D571-8287B151D0BE}"/>
              </a:ext>
            </a:extLst>
          </p:cNvPr>
          <p:cNvSpPr/>
          <p:nvPr/>
        </p:nvSpPr>
        <p:spPr>
          <a:xfrm>
            <a:off x="670526" y="4282147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D45FA80-E041-1C24-F5C4-81AFC4DF6977}"/>
              </a:ext>
            </a:extLst>
          </p:cNvPr>
          <p:cNvSpPr/>
          <p:nvPr/>
        </p:nvSpPr>
        <p:spPr>
          <a:xfrm rot="20318684">
            <a:off x="733047" y="432842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7218386-1EAE-7B49-9FCD-3A635F5317BB}"/>
              </a:ext>
            </a:extLst>
          </p:cNvPr>
          <p:cNvSpPr/>
          <p:nvPr/>
        </p:nvSpPr>
        <p:spPr>
          <a:xfrm rot="20318684">
            <a:off x="1242166" y="432060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46" name="33">
            <a:extLst>
              <a:ext uri="{FF2B5EF4-FFF2-40B4-BE49-F238E27FC236}">
                <a16:creationId xmlns:a16="http://schemas.microsoft.com/office/drawing/2014/main" id="{E175D4C3-CA55-AC05-3E7A-96BF62F43D11}"/>
              </a:ext>
            </a:extLst>
          </p:cNvPr>
          <p:cNvSpPr/>
          <p:nvPr/>
        </p:nvSpPr>
        <p:spPr>
          <a:xfrm rot="20318684">
            <a:off x="725512" y="4323966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7" name="22">
            <a:extLst>
              <a:ext uri="{FF2B5EF4-FFF2-40B4-BE49-F238E27FC236}">
                <a16:creationId xmlns:a16="http://schemas.microsoft.com/office/drawing/2014/main" id="{05BF9FD5-DD44-E78F-6587-D142DF9B8F01}"/>
              </a:ext>
            </a:extLst>
          </p:cNvPr>
          <p:cNvSpPr/>
          <p:nvPr/>
        </p:nvSpPr>
        <p:spPr>
          <a:xfrm rot="20318684">
            <a:off x="1242165" y="432396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4682551-C49B-B61D-9945-D95CB6C5F04D}"/>
              </a:ext>
            </a:extLst>
          </p:cNvPr>
          <p:cNvSpPr/>
          <p:nvPr/>
        </p:nvSpPr>
        <p:spPr>
          <a:xfrm rot="20318684">
            <a:off x="1758820" y="432843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9" name="11">
            <a:extLst>
              <a:ext uri="{FF2B5EF4-FFF2-40B4-BE49-F238E27FC236}">
                <a16:creationId xmlns:a16="http://schemas.microsoft.com/office/drawing/2014/main" id="{C741CD74-6C86-5598-457F-06964959B8B8}"/>
              </a:ext>
            </a:extLst>
          </p:cNvPr>
          <p:cNvSpPr/>
          <p:nvPr/>
        </p:nvSpPr>
        <p:spPr>
          <a:xfrm rot="20318684">
            <a:off x="1758818" y="432060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0" name="مستطيل: زوايا مستديرة 349">
            <a:extLst>
              <a:ext uri="{FF2B5EF4-FFF2-40B4-BE49-F238E27FC236}">
                <a16:creationId xmlns:a16="http://schemas.microsoft.com/office/drawing/2014/main" id="{7B7AB684-72C5-2FEF-67D3-269EC9EDA3FC}"/>
              </a:ext>
            </a:extLst>
          </p:cNvPr>
          <p:cNvSpPr/>
          <p:nvPr/>
        </p:nvSpPr>
        <p:spPr>
          <a:xfrm>
            <a:off x="661037" y="5025901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568FE9-877C-D62D-6568-EC531AAB9348}"/>
              </a:ext>
            </a:extLst>
          </p:cNvPr>
          <p:cNvSpPr/>
          <p:nvPr/>
        </p:nvSpPr>
        <p:spPr>
          <a:xfrm rot="20318684">
            <a:off x="723558" y="507218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60D2D42-4130-9546-02B3-783C1026C991}"/>
              </a:ext>
            </a:extLst>
          </p:cNvPr>
          <p:cNvSpPr/>
          <p:nvPr/>
        </p:nvSpPr>
        <p:spPr>
          <a:xfrm rot="20318684">
            <a:off x="1232677" y="506435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53" name="33">
            <a:extLst>
              <a:ext uri="{FF2B5EF4-FFF2-40B4-BE49-F238E27FC236}">
                <a16:creationId xmlns:a16="http://schemas.microsoft.com/office/drawing/2014/main" id="{5E897C3D-9428-6D52-FF4D-CFF9F5EEEAD0}"/>
              </a:ext>
            </a:extLst>
          </p:cNvPr>
          <p:cNvSpPr/>
          <p:nvPr/>
        </p:nvSpPr>
        <p:spPr>
          <a:xfrm rot="20318684">
            <a:off x="716023" y="5067720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4" name="22">
            <a:extLst>
              <a:ext uri="{FF2B5EF4-FFF2-40B4-BE49-F238E27FC236}">
                <a16:creationId xmlns:a16="http://schemas.microsoft.com/office/drawing/2014/main" id="{B7189E6C-2F98-B58E-4F78-FB7184C59316}"/>
              </a:ext>
            </a:extLst>
          </p:cNvPr>
          <p:cNvSpPr/>
          <p:nvPr/>
        </p:nvSpPr>
        <p:spPr>
          <a:xfrm rot="20318684">
            <a:off x="1232676" y="506771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390343-B08C-09B1-38DE-E6B08AEC33EA}"/>
              </a:ext>
            </a:extLst>
          </p:cNvPr>
          <p:cNvSpPr/>
          <p:nvPr/>
        </p:nvSpPr>
        <p:spPr>
          <a:xfrm rot="20318684">
            <a:off x="1749331" y="507218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6" name="11">
            <a:extLst>
              <a:ext uri="{FF2B5EF4-FFF2-40B4-BE49-F238E27FC236}">
                <a16:creationId xmlns:a16="http://schemas.microsoft.com/office/drawing/2014/main" id="{99F2021A-7C95-B1E8-FBF0-9DCE9D930C45}"/>
              </a:ext>
            </a:extLst>
          </p:cNvPr>
          <p:cNvSpPr/>
          <p:nvPr/>
        </p:nvSpPr>
        <p:spPr>
          <a:xfrm rot="20318684">
            <a:off x="1749329" y="506435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7" name="مستطيل: زوايا مستديرة 356">
            <a:extLst>
              <a:ext uri="{FF2B5EF4-FFF2-40B4-BE49-F238E27FC236}">
                <a16:creationId xmlns:a16="http://schemas.microsoft.com/office/drawing/2014/main" id="{2702EE92-4085-63D1-2C95-5B04B9B4E27F}"/>
              </a:ext>
            </a:extLst>
          </p:cNvPr>
          <p:cNvSpPr/>
          <p:nvPr/>
        </p:nvSpPr>
        <p:spPr>
          <a:xfrm>
            <a:off x="697037" y="5802096"/>
            <a:ext cx="3394948" cy="54965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28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EBC14A-5EEF-6C83-C14C-30F12856F756}"/>
              </a:ext>
            </a:extLst>
          </p:cNvPr>
          <p:cNvSpPr/>
          <p:nvPr/>
        </p:nvSpPr>
        <p:spPr>
          <a:xfrm rot="20318684">
            <a:off x="759558" y="5848378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7969F"/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18B1E7-CF07-EE35-8F2A-8EB508C5AB46}"/>
              </a:ext>
            </a:extLst>
          </p:cNvPr>
          <p:cNvSpPr/>
          <p:nvPr/>
        </p:nvSpPr>
        <p:spPr>
          <a:xfrm rot="20318684">
            <a:off x="1268677" y="5840553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BBCCD3"/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360" name="33">
            <a:extLst>
              <a:ext uri="{FF2B5EF4-FFF2-40B4-BE49-F238E27FC236}">
                <a16:creationId xmlns:a16="http://schemas.microsoft.com/office/drawing/2014/main" id="{CE0F745A-B437-9BFB-C73A-E2035F354B20}"/>
              </a:ext>
            </a:extLst>
          </p:cNvPr>
          <p:cNvSpPr/>
          <p:nvPr/>
        </p:nvSpPr>
        <p:spPr>
          <a:xfrm rot="20318684">
            <a:off x="752023" y="5843915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61" name="22">
            <a:extLst>
              <a:ext uri="{FF2B5EF4-FFF2-40B4-BE49-F238E27FC236}">
                <a16:creationId xmlns:a16="http://schemas.microsoft.com/office/drawing/2014/main" id="{B3BEDC80-FB35-8185-6F0B-FA7DC2D25321}"/>
              </a:ext>
            </a:extLst>
          </p:cNvPr>
          <p:cNvSpPr/>
          <p:nvPr/>
        </p:nvSpPr>
        <p:spPr>
          <a:xfrm rot="20318684">
            <a:off x="1268676" y="584391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6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AA93563-2789-629E-C318-C6CA34D49016}"/>
              </a:ext>
            </a:extLst>
          </p:cNvPr>
          <p:cNvSpPr/>
          <p:nvPr/>
        </p:nvSpPr>
        <p:spPr>
          <a:xfrm rot="20318684">
            <a:off x="1785331" y="5848379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BAAB"/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63" name="11">
            <a:extLst>
              <a:ext uri="{FF2B5EF4-FFF2-40B4-BE49-F238E27FC236}">
                <a16:creationId xmlns:a16="http://schemas.microsoft.com/office/drawing/2014/main" id="{642609D6-D537-A518-3CD0-1ECD212BD074}"/>
              </a:ext>
            </a:extLst>
          </p:cNvPr>
          <p:cNvSpPr/>
          <p:nvPr/>
        </p:nvSpPr>
        <p:spPr>
          <a:xfrm rot="20318684">
            <a:off x="1785329" y="5840554"/>
            <a:ext cx="457200" cy="457200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1239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49" grpId="0" animBg="1"/>
      <p:bldP spid="149" grpId="1" animBg="1"/>
      <p:bldP spid="150" grpId="0" animBg="1"/>
      <p:bldP spid="150" grpId="1" animBg="1"/>
      <p:bldP spid="152" grpId="0" animBg="1"/>
      <p:bldP spid="152" grpId="1" animBg="1"/>
      <p:bldP spid="156" grpId="0" animBg="1"/>
      <p:bldP spid="156" grpId="1" animBg="1"/>
      <p:bldP spid="157" grpId="0" animBg="1"/>
      <p:bldP spid="157" grpId="1" animBg="1"/>
      <p:bldP spid="159" grpId="0" animBg="1"/>
      <p:bldP spid="159" grpId="1" animBg="1"/>
      <p:bldP spid="163" grpId="0" animBg="1"/>
      <p:bldP spid="163" grpId="1" animBg="1"/>
      <p:bldP spid="164" grpId="0" animBg="1"/>
      <p:bldP spid="164" grpId="1" animBg="1"/>
      <p:bldP spid="265" grpId="0" animBg="1"/>
      <p:bldP spid="265" grpId="1" animBg="1"/>
      <p:bldP spid="269" grpId="0" animBg="1"/>
      <p:bldP spid="269" grpId="1" animBg="1"/>
      <p:bldP spid="270" grpId="0" animBg="1"/>
      <p:bldP spid="270" grpId="1" animBg="1"/>
      <p:bldP spid="272" grpId="0" animBg="1"/>
      <p:bldP spid="272" grpId="1" animBg="1"/>
      <p:bldP spid="276" grpId="0" animBg="1"/>
      <p:bldP spid="276" grpId="1" animBg="1"/>
      <p:bldP spid="277" grpId="0" animBg="1"/>
      <p:bldP spid="277" grpId="1" animBg="1"/>
      <p:bldP spid="279" grpId="0" animBg="1"/>
      <p:bldP spid="279" grpId="1" animBg="1"/>
      <p:bldP spid="283" grpId="0" animBg="1"/>
      <p:bldP spid="283" grpId="1" animBg="1"/>
      <p:bldP spid="284" grpId="0" animBg="1"/>
      <p:bldP spid="284" grpId="1" animBg="1"/>
      <p:bldP spid="286" grpId="0" animBg="1"/>
      <p:bldP spid="286" grpId="1" animBg="1"/>
      <p:bldP spid="290" grpId="0" animBg="1"/>
      <p:bldP spid="290" grpId="1" animBg="1"/>
      <p:bldP spid="291" grpId="0" animBg="1"/>
      <p:bldP spid="291" grpId="1" animBg="1"/>
      <p:bldP spid="293" grpId="0" animBg="1"/>
      <p:bldP spid="293" grpId="1" animBg="1"/>
      <p:bldP spid="297" grpId="0" animBg="1"/>
      <p:bldP spid="297" grpId="1" animBg="1"/>
      <p:bldP spid="298" grpId="0" animBg="1"/>
      <p:bldP spid="298" grpId="1" animBg="1"/>
      <p:bldP spid="300" grpId="0" animBg="1"/>
      <p:bldP spid="300" grpId="1" animBg="1"/>
      <p:bldP spid="304" grpId="0" animBg="1"/>
      <p:bldP spid="304" grpId="1" animBg="1"/>
      <p:bldP spid="305" grpId="0" animBg="1"/>
      <p:bldP spid="305" grpId="1" animBg="1"/>
      <p:bldP spid="307" grpId="0" animBg="1"/>
      <p:bldP spid="307" grpId="1" animBg="1"/>
      <p:bldP spid="311" grpId="0" animBg="1"/>
      <p:bldP spid="311" grpId="1" animBg="1"/>
      <p:bldP spid="312" grpId="0" animBg="1"/>
      <p:bldP spid="312" grpId="1" animBg="1"/>
      <p:bldP spid="314" grpId="0" animBg="1"/>
      <p:bldP spid="314" grpId="1" animBg="1"/>
      <p:bldP spid="318" grpId="0" animBg="1"/>
      <p:bldP spid="318" grpId="1" animBg="1"/>
      <p:bldP spid="319" grpId="0" animBg="1"/>
      <p:bldP spid="319" grpId="1" animBg="1"/>
      <p:bldP spid="321" grpId="0" animBg="1"/>
      <p:bldP spid="321" grpId="1" animBg="1"/>
      <p:bldP spid="325" grpId="0" animBg="1"/>
      <p:bldP spid="325" grpId="1" animBg="1"/>
      <p:bldP spid="326" grpId="0" animBg="1"/>
      <p:bldP spid="326" grpId="1" animBg="1"/>
      <p:bldP spid="328" grpId="0" animBg="1"/>
      <p:bldP spid="328" grpId="1" animBg="1"/>
      <p:bldP spid="332" grpId="0" animBg="1"/>
      <p:bldP spid="332" grpId="1" animBg="1"/>
      <p:bldP spid="333" grpId="0" animBg="1"/>
      <p:bldP spid="333" grpId="1" animBg="1"/>
      <p:bldP spid="335" grpId="0" animBg="1"/>
      <p:bldP spid="335" grpId="1" animBg="1"/>
      <p:bldP spid="339" grpId="0" animBg="1"/>
      <p:bldP spid="339" grpId="1" animBg="1"/>
      <p:bldP spid="340" grpId="0" animBg="1"/>
      <p:bldP spid="340" grpId="1" animBg="1"/>
      <p:bldP spid="342" grpId="0" animBg="1"/>
      <p:bldP spid="342" grpId="1" animBg="1"/>
      <p:bldP spid="346" grpId="0" animBg="1"/>
      <p:bldP spid="346" grpId="1" animBg="1"/>
      <p:bldP spid="347" grpId="0" animBg="1"/>
      <p:bldP spid="347" grpId="1" animBg="1"/>
      <p:bldP spid="349" grpId="0" animBg="1"/>
      <p:bldP spid="349" grpId="1" animBg="1"/>
      <p:bldP spid="353" grpId="0" animBg="1"/>
      <p:bldP spid="353" grpId="1" animBg="1"/>
      <p:bldP spid="354" grpId="0" animBg="1"/>
      <p:bldP spid="354" grpId="1" animBg="1"/>
      <p:bldP spid="356" grpId="0" animBg="1"/>
      <p:bldP spid="356" grpId="1" animBg="1"/>
      <p:bldP spid="360" grpId="0" animBg="1"/>
      <p:bldP spid="360" grpId="1" animBg="1"/>
      <p:bldP spid="361" grpId="0" animBg="1"/>
      <p:bldP spid="361" grpId="1" animBg="1"/>
      <p:bldP spid="363" grpId="0" animBg="1"/>
      <p:bldP spid="3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F19FFCD-536B-85EE-BA5A-628D1BA09F51}"/>
              </a:ext>
            </a:extLst>
          </p:cNvPr>
          <p:cNvGrpSpPr/>
          <p:nvPr/>
        </p:nvGrpSpPr>
        <p:grpSpPr>
          <a:xfrm>
            <a:off x="-404884" y="0"/>
            <a:ext cx="12596884" cy="6230202"/>
            <a:chOff x="0" y="313899"/>
            <a:chExt cx="12596884" cy="6230202"/>
          </a:xfrm>
        </p:grpSpPr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DFFFE7C2-9FE8-AB9F-D649-B5136EC3A1E0}"/>
                </a:ext>
              </a:extLst>
            </p:cNvPr>
            <p:cNvCxnSpPr/>
            <p:nvPr/>
          </p:nvCxnSpPr>
          <p:spPr>
            <a:xfrm>
              <a:off x="0" y="313899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رابط مستقيم 4">
              <a:extLst>
                <a:ext uri="{FF2B5EF4-FFF2-40B4-BE49-F238E27FC236}">
                  <a16:creationId xmlns:a16="http://schemas.microsoft.com/office/drawing/2014/main" id="{AB77412F-B742-1E40-11F4-2E2CF53ACD64}"/>
                </a:ext>
              </a:extLst>
            </p:cNvPr>
            <p:cNvCxnSpPr/>
            <p:nvPr/>
          </p:nvCxnSpPr>
          <p:spPr>
            <a:xfrm>
              <a:off x="0" y="742667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CC4888DD-F38C-AD07-2349-A53727BE74BF}"/>
                </a:ext>
              </a:extLst>
            </p:cNvPr>
            <p:cNvCxnSpPr/>
            <p:nvPr/>
          </p:nvCxnSpPr>
          <p:spPr>
            <a:xfrm>
              <a:off x="0" y="1179395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E2EB259E-51AB-32DC-C9D9-33C5CB009F3C}"/>
                </a:ext>
              </a:extLst>
            </p:cNvPr>
            <p:cNvCxnSpPr/>
            <p:nvPr/>
          </p:nvCxnSpPr>
          <p:spPr>
            <a:xfrm>
              <a:off x="0" y="1643419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E53D96DA-7FC6-8B52-1E01-A9013D0C56A6}"/>
                </a:ext>
              </a:extLst>
            </p:cNvPr>
            <p:cNvCxnSpPr/>
            <p:nvPr/>
          </p:nvCxnSpPr>
          <p:spPr>
            <a:xfrm>
              <a:off x="0" y="2121090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92D2AE6F-66F6-98A7-3F2F-07A888BFB782}"/>
                </a:ext>
              </a:extLst>
            </p:cNvPr>
            <p:cNvCxnSpPr/>
            <p:nvPr/>
          </p:nvCxnSpPr>
          <p:spPr>
            <a:xfrm>
              <a:off x="0" y="2530523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79E9FD97-A8FE-7929-4B12-66D54FBE2310}"/>
                </a:ext>
              </a:extLst>
            </p:cNvPr>
            <p:cNvCxnSpPr/>
            <p:nvPr/>
          </p:nvCxnSpPr>
          <p:spPr>
            <a:xfrm>
              <a:off x="0" y="3049138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892B8F9A-D7A5-0565-1DA2-0E4CD814FC29}"/>
                </a:ext>
              </a:extLst>
            </p:cNvPr>
            <p:cNvCxnSpPr/>
            <p:nvPr/>
          </p:nvCxnSpPr>
          <p:spPr>
            <a:xfrm>
              <a:off x="0" y="3434687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4FDE79D2-2D78-9D7F-69B2-33773C8BCEBC}"/>
                </a:ext>
              </a:extLst>
            </p:cNvPr>
            <p:cNvCxnSpPr/>
            <p:nvPr/>
          </p:nvCxnSpPr>
          <p:spPr>
            <a:xfrm>
              <a:off x="0" y="3789529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12">
              <a:extLst>
                <a:ext uri="{FF2B5EF4-FFF2-40B4-BE49-F238E27FC236}">
                  <a16:creationId xmlns:a16="http://schemas.microsoft.com/office/drawing/2014/main" id="{BC1CA4EB-1FB5-92FE-A251-98927B796217}"/>
                </a:ext>
              </a:extLst>
            </p:cNvPr>
            <p:cNvCxnSpPr/>
            <p:nvPr/>
          </p:nvCxnSpPr>
          <p:spPr>
            <a:xfrm>
              <a:off x="0" y="4212610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22A7B642-3336-5FCA-D944-679BC55EEDC5}"/>
                </a:ext>
              </a:extLst>
            </p:cNvPr>
            <p:cNvCxnSpPr/>
            <p:nvPr/>
          </p:nvCxnSpPr>
          <p:spPr>
            <a:xfrm>
              <a:off x="0" y="4649338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E05782B7-8E5E-A3EB-958F-E9C8EADF675B}"/>
                </a:ext>
              </a:extLst>
            </p:cNvPr>
            <p:cNvCxnSpPr/>
            <p:nvPr/>
          </p:nvCxnSpPr>
          <p:spPr>
            <a:xfrm>
              <a:off x="0" y="5128146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مستقيم 15">
              <a:extLst>
                <a:ext uri="{FF2B5EF4-FFF2-40B4-BE49-F238E27FC236}">
                  <a16:creationId xmlns:a16="http://schemas.microsoft.com/office/drawing/2014/main" id="{D5BA9690-B8B8-F1B3-1497-A646BEF5FC1C}"/>
                </a:ext>
              </a:extLst>
            </p:cNvPr>
            <p:cNvCxnSpPr/>
            <p:nvPr/>
          </p:nvCxnSpPr>
          <p:spPr>
            <a:xfrm>
              <a:off x="0" y="5675193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>
              <a:extLst>
                <a:ext uri="{FF2B5EF4-FFF2-40B4-BE49-F238E27FC236}">
                  <a16:creationId xmlns:a16="http://schemas.microsoft.com/office/drawing/2014/main" id="{81FD2CBC-11F8-12DC-EE39-FDA359993670}"/>
                </a:ext>
              </a:extLst>
            </p:cNvPr>
            <p:cNvCxnSpPr/>
            <p:nvPr/>
          </p:nvCxnSpPr>
          <p:spPr>
            <a:xfrm>
              <a:off x="0" y="6113057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رابط مستقيم 17">
              <a:extLst>
                <a:ext uri="{FF2B5EF4-FFF2-40B4-BE49-F238E27FC236}">
                  <a16:creationId xmlns:a16="http://schemas.microsoft.com/office/drawing/2014/main" id="{8B927247-CFC6-3B78-7319-B75F4C7B655C}"/>
                </a:ext>
              </a:extLst>
            </p:cNvPr>
            <p:cNvCxnSpPr/>
            <p:nvPr/>
          </p:nvCxnSpPr>
          <p:spPr>
            <a:xfrm>
              <a:off x="0" y="6544101"/>
              <a:ext cx="1259688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EE1F58B7-B241-AE30-37D7-204C65CBA8AF}"/>
              </a:ext>
            </a:extLst>
          </p:cNvPr>
          <p:cNvSpPr/>
          <p:nvPr/>
        </p:nvSpPr>
        <p:spPr>
          <a:xfrm>
            <a:off x="8370839" y="2216624"/>
            <a:ext cx="3821161" cy="4012861"/>
          </a:xfrm>
          <a:custGeom>
            <a:avLst/>
            <a:gdLst/>
            <a:ahLst/>
            <a:cxnLst/>
            <a:rect l="l" t="t" r="r" b="b"/>
            <a:pathLst>
              <a:path w="5311767" h="5800717">
                <a:moveTo>
                  <a:pt x="0" y="0"/>
                </a:moveTo>
                <a:lnTo>
                  <a:pt x="5311768" y="0"/>
                </a:lnTo>
                <a:lnTo>
                  <a:pt x="5311768" y="5800717"/>
                </a:lnTo>
                <a:lnTo>
                  <a:pt x="0" y="5800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24" name="Group 7">
            <a:extLst>
              <a:ext uri="{FF2B5EF4-FFF2-40B4-BE49-F238E27FC236}">
                <a16:creationId xmlns:a16="http://schemas.microsoft.com/office/drawing/2014/main" id="{57630C8C-1B23-1CF0-87D4-01A8A0D2459D}"/>
              </a:ext>
            </a:extLst>
          </p:cNvPr>
          <p:cNvGrpSpPr/>
          <p:nvPr/>
        </p:nvGrpSpPr>
        <p:grpSpPr>
          <a:xfrm>
            <a:off x="7264491" y="2263371"/>
            <a:ext cx="2334263" cy="1464689"/>
            <a:chOff x="0" y="-33866"/>
            <a:chExt cx="812800" cy="463550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83413EC-C45B-19EE-5976-16E5DD7D5566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2D3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5BFAB082-8272-BC1D-5FE0-01044281FF74}"/>
                </a:ext>
              </a:extLst>
            </p:cNvPr>
            <p:cNvSpPr txBox="1"/>
            <p:nvPr/>
          </p:nvSpPr>
          <p:spPr>
            <a:xfrm>
              <a:off x="182035" y="-33866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اجلس</a:t>
              </a:r>
              <a:r>
                <a:rPr lang="en-US" sz="2799" dirty="0">
                  <a:solidFill>
                    <a:srgbClr val="000000"/>
                  </a:solidFill>
                  <a:cs typeface="Droid Arabic Kuf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جلسه</a:t>
              </a:r>
              <a:r>
                <a:rPr lang="en-US" sz="2799" dirty="0">
                  <a:solidFill>
                    <a:srgbClr val="000000"/>
                  </a:solidFill>
                  <a:cs typeface="Droid Arabic Kuf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صحيحه</a:t>
              </a:r>
              <a:r>
                <a:rPr lang="en-US" sz="2799" dirty="0">
                  <a:solidFill>
                    <a:srgbClr val="000000"/>
                  </a:solidFill>
                  <a:cs typeface="Droid Arabic Kufi"/>
                </a:rPr>
                <a:t> </a:t>
              </a:r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8FC7084F-DC2D-0E06-4014-94F2EEF12668}"/>
              </a:ext>
            </a:extLst>
          </p:cNvPr>
          <p:cNvGrpSpPr/>
          <p:nvPr/>
        </p:nvGrpSpPr>
        <p:grpSpPr>
          <a:xfrm>
            <a:off x="274240" y="2394981"/>
            <a:ext cx="2334263" cy="1284111"/>
            <a:chOff x="0" y="0"/>
            <a:chExt cx="812800" cy="406400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A78B4D4-5BAA-D841-FB17-6D1F14775926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2D3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2CA9C460-A0D1-B183-49CC-121D938BC568}"/>
                </a:ext>
              </a:extLst>
            </p:cNvPr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cs typeface="Droid Arabic Kufi"/>
                </a:rPr>
                <a:t>احترم الاخرين </a:t>
              </a:r>
            </a:p>
          </p:txBody>
        </p:sp>
      </p:grpSp>
      <p:grpSp>
        <p:nvGrpSpPr>
          <p:cNvPr id="31" name="Group 13">
            <a:extLst>
              <a:ext uri="{FF2B5EF4-FFF2-40B4-BE49-F238E27FC236}">
                <a16:creationId xmlns:a16="http://schemas.microsoft.com/office/drawing/2014/main" id="{5486114C-4246-9848-4C05-7DC74128DC4F}"/>
              </a:ext>
            </a:extLst>
          </p:cNvPr>
          <p:cNvGrpSpPr/>
          <p:nvPr/>
        </p:nvGrpSpPr>
        <p:grpSpPr>
          <a:xfrm>
            <a:off x="5515092" y="2190517"/>
            <a:ext cx="2334263" cy="1464689"/>
            <a:chOff x="0" y="-57150"/>
            <a:chExt cx="812800" cy="463550"/>
          </a:xfrm>
        </p:grpSpPr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4F97C58-0ADF-74F7-31AB-B7BD9F83E128}"/>
                </a:ext>
              </a:extLst>
            </p:cNvPr>
            <p:cNvSpPr/>
            <p:nvPr/>
          </p:nvSpPr>
          <p:spPr>
            <a:xfrm>
              <a:off x="0" y="-227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CA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AFAF1FAF-BCE1-D093-1552-12A47B57C660}"/>
                </a:ext>
              </a:extLst>
            </p:cNvPr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احضر</a:t>
              </a:r>
              <a:r>
                <a:rPr lang="en-US" sz="2799" dirty="0">
                  <a:solidFill>
                    <a:srgbClr val="000000"/>
                  </a:solidFill>
                  <a:cs typeface="Droid Arabic Kuf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ادواتي</a:t>
              </a:r>
              <a:r>
                <a:rPr lang="en-US" sz="2799" dirty="0">
                  <a:solidFill>
                    <a:srgbClr val="000000"/>
                  </a:solidFill>
                  <a:cs typeface="Droid Arabic Kuf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كامله</a:t>
              </a:r>
              <a:endParaRPr lang="en-US" sz="2799" dirty="0">
                <a:solidFill>
                  <a:srgbClr val="000000"/>
                </a:solidFill>
                <a:cs typeface="Droid Arabic Kufi"/>
              </a:endParaRPr>
            </a:p>
          </p:txBody>
        </p:sp>
      </p:grpSp>
      <p:grpSp>
        <p:nvGrpSpPr>
          <p:cNvPr id="34" name="Group 16">
            <a:extLst>
              <a:ext uri="{FF2B5EF4-FFF2-40B4-BE49-F238E27FC236}">
                <a16:creationId xmlns:a16="http://schemas.microsoft.com/office/drawing/2014/main" id="{EB99ECE0-7611-7B55-B06D-A77B0424D3E2}"/>
              </a:ext>
            </a:extLst>
          </p:cNvPr>
          <p:cNvGrpSpPr/>
          <p:nvPr/>
        </p:nvGrpSpPr>
        <p:grpSpPr>
          <a:xfrm>
            <a:off x="3773038" y="2388091"/>
            <a:ext cx="2334263" cy="1284111"/>
            <a:chOff x="0" y="0"/>
            <a:chExt cx="812800" cy="406400"/>
          </a:xfrm>
        </p:grpSpPr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6EB9B63A-DEF5-4644-5BEF-48C9FD3E53ED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2D3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10FDDBE1-2FA2-E040-F570-6C3986AE856E}"/>
                </a:ext>
              </a:extLst>
            </p:cNvPr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استمع</a:t>
              </a:r>
              <a:r>
                <a:rPr lang="en-US" sz="2799" dirty="0">
                  <a:solidFill>
                    <a:srgbClr val="000000"/>
                  </a:solidFill>
                  <a:cs typeface="Droid Arabic Kuf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الى</a:t>
              </a:r>
              <a:r>
                <a:rPr lang="en-US" sz="2799" dirty="0">
                  <a:solidFill>
                    <a:srgbClr val="000000"/>
                  </a:solidFill>
                  <a:cs typeface="Droid Arabic Kuf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شرح</a:t>
              </a:r>
              <a:r>
                <a:rPr lang="en-US" sz="2799" dirty="0">
                  <a:solidFill>
                    <a:srgbClr val="000000"/>
                  </a:solidFill>
                  <a:cs typeface="Droid Arabic Kufi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cs typeface="Droid Arabic Kufi"/>
                </a:rPr>
                <a:t>معلمتي</a:t>
              </a:r>
              <a:r>
                <a:rPr lang="en-US" sz="2799" dirty="0">
                  <a:solidFill>
                    <a:srgbClr val="000000"/>
                  </a:solidFill>
                  <a:cs typeface="Droid Arabic Kufi"/>
                </a:rPr>
                <a:t> </a:t>
              </a:r>
            </a:p>
          </p:txBody>
        </p:sp>
      </p:grpSp>
      <p:grpSp>
        <p:nvGrpSpPr>
          <p:cNvPr id="37" name="Group 19">
            <a:extLst>
              <a:ext uri="{FF2B5EF4-FFF2-40B4-BE49-F238E27FC236}">
                <a16:creationId xmlns:a16="http://schemas.microsoft.com/office/drawing/2014/main" id="{905B98B7-597B-64D2-4D9F-8F767CAAEE4F}"/>
              </a:ext>
            </a:extLst>
          </p:cNvPr>
          <p:cNvGrpSpPr/>
          <p:nvPr/>
        </p:nvGrpSpPr>
        <p:grpSpPr>
          <a:xfrm>
            <a:off x="2023639" y="2394981"/>
            <a:ext cx="2334263" cy="1284111"/>
            <a:chOff x="0" y="0"/>
            <a:chExt cx="812800" cy="406400"/>
          </a:xfrm>
        </p:grpSpPr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70D5B225-D473-7176-AD9F-1A07ECB2F170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CA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ADC346CF-7768-C55F-71D1-332FE9ACF164}"/>
                </a:ext>
              </a:extLst>
            </p:cNvPr>
            <p:cNvSpPr txBox="1"/>
            <p:nvPr/>
          </p:nvSpPr>
          <p:spPr>
            <a:xfrm>
              <a:off x="177800" y="-57150"/>
              <a:ext cx="558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cs typeface="Droid Arabic Kufi"/>
                </a:rPr>
                <a:t>ارفع يدي عند الاجابه </a:t>
              </a:r>
            </a:p>
          </p:txBody>
        </p:sp>
      </p:grp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FF61E88-4D95-D667-BC0C-2D96A831E8C0}"/>
              </a:ext>
            </a:extLst>
          </p:cNvPr>
          <p:cNvSpPr/>
          <p:nvPr/>
        </p:nvSpPr>
        <p:spPr>
          <a:xfrm>
            <a:off x="3423686" y="121824"/>
            <a:ext cx="49295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 II" panose="02010000000000000000" pitchFamily="2" charset="-78"/>
              </a:rPr>
              <a:t>القــوانـيـن الصـفـيـــــــــــة</a:t>
            </a:r>
            <a:endParaRPr lang="ar-SA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Thuluth II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9690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0716057" y="2205319"/>
            <a:ext cx="484094" cy="376517"/>
          </a:xfrm>
          <a:prstGeom prst="star4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ورق عمل درس آداب المجالس مادة الدراسات الاسلامية الصف الثالث الابتدائي 1445  | مؤسسة التحاضير الحديثة">
            <a:extLst>
              <a:ext uri="{FF2B5EF4-FFF2-40B4-BE49-F238E27FC236}">
                <a16:creationId xmlns:a16="http://schemas.microsoft.com/office/drawing/2014/main" id="{FEB5D436-BD1D-B631-2E41-F62DC0635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11138" r="7799" b="9908"/>
          <a:stretch/>
        </p:blipFill>
        <p:spPr bwMode="auto">
          <a:xfrm rot="20866386">
            <a:off x="1760219" y="1725127"/>
            <a:ext cx="3517362" cy="4298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6476758" y="5244355"/>
            <a:ext cx="484094" cy="376517"/>
          </a:xfrm>
          <a:prstGeom prst="star4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نجمة: 4 نقاط 39">
            <a:extLst>
              <a:ext uri="{FF2B5EF4-FFF2-40B4-BE49-F238E27FC236}">
                <a16:creationId xmlns:a16="http://schemas.microsoft.com/office/drawing/2014/main" id="{A1773E9D-B5F6-0FC2-6910-CEB383BCDA83}"/>
              </a:ext>
            </a:extLst>
          </p:cNvPr>
          <p:cNvSpPr/>
          <p:nvPr/>
        </p:nvSpPr>
        <p:spPr>
          <a:xfrm rot="21222419">
            <a:off x="7402103" y="1493319"/>
            <a:ext cx="554601" cy="434888"/>
          </a:xfrm>
          <a:prstGeom prst="star4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9872268" y="1138425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957056" y="3795958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9591377" y="4598801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9AC6CF34-DF83-2E9C-32E2-A841B5DCCF12}"/>
              </a:ext>
            </a:extLst>
          </p:cNvPr>
          <p:cNvSpPr/>
          <p:nvPr/>
        </p:nvSpPr>
        <p:spPr>
          <a:xfrm>
            <a:off x="5469156" y="2011947"/>
            <a:ext cx="611257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بنا لنخرج كتاب الدراسات </a:t>
            </a:r>
          </a:p>
          <a:p>
            <a:pPr algn="ctr"/>
            <a:r>
              <a:rPr lang="ar-SA" sz="48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الإسلامية ونفتح على مادة</a:t>
            </a:r>
          </a:p>
          <a:p>
            <a:pPr algn="ctr"/>
            <a:r>
              <a:rPr lang="ar-SA" sz="4400" b="1" cap="none" spc="0" dirty="0">
                <a:ln w="0"/>
                <a:solidFill>
                  <a:srgbClr val="A772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الدراسات ال</a:t>
            </a:r>
            <a:r>
              <a:rPr lang="ar-SA" sz="4400" b="1" dirty="0">
                <a:ln w="0"/>
                <a:solidFill>
                  <a:srgbClr val="A772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إسلامية</a:t>
            </a:r>
          </a:p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التوحيد</a:t>
            </a:r>
          </a:p>
        </p:txBody>
      </p:sp>
      <p:pic>
        <p:nvPicPr>
          <p:cNvPr id="47" name="صورة 46" descr="صورة تحتوي على قصاصة فنية, فن, رسوم متحركة, توضيح&#10;&#10;تم إنشاء الوصف تلقائياً">
            <a:extLst>
              <a:ext uri="{FF2B5EF4-FFF2-40B4-BE49-F238E27FC236}">
                <a16:creationId xmlns:a16="http://schemas.microsoft.com/office/drawing/2014/main" id="{13724C0C-E55C-668C-9916-930F52495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4654">
            <a:off x="6408790" y="4468635"/>
            <a:ext cx="1436961" cy="21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50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B37D393E-D3C8-71F8-F3F2-AF0C7EF62FA0}"/>
              </a:ext>
            </a:extLst>
          </p:cNvPr>
          <p:cNvSpPr/>
          <p:nvPr/>
        </p:nvSpPr>
        <p:spPr>
          <a:xfrm>
            <a:off x="381000" y="277905"/>
            <a:ext cx="11430000" cy="6293225"/>
          </a:xfrm>
          <a:custGeom>
            <a:avLst/>
            <a:gdLst>
              <a:gd name="connsiteX0" fmla="*/ 461818 w 11430000"/>
              <a:gd name="connsiteY0" fmla="*/ 11205 h 6293225"/>
              <a:gd name="connsiteX1" fmla="*/ 461818 w 11430000"/>
              <a:gd name="connsiteY1" fmla="*/ 296713 h 6293225"/>
              <a:gd name="connsiteX2" fmla="*/ 426355 w 11430000"/>
              <a:gd name="connsiteY2" fmla="*/ 314187 h 6293225"/>
              <a:gd name="connsiteX3" fmla="*/ 331830 w 11430000"/>
              <a:gd name="connsiteY3" fmla="*/ 450476 h 6293225"/>
              <a:gd name="connsiteX4" fmla="*/ 654559 w 11430000"/>
              <a:gd name="connsiteY4" fmla="*/ 643218 h 6293225"/>
              <a:gd name="connsiteX5" fmla="*/ 977288 w 11430000"/>
              <a:gd name="connsiteY5" fmla="*/ 450476 h 6293225"/>
              <a:gd name="connsiteX6" fmla="*/ 882763 w 11430000"/>
              <a:gd name="connsiteY6" fmla="*/ 314187 h 6293225"/>
              <a:gd name="connsiteX7" fmla="*/ 847300 w 11430000"/>
              <a:gd name="connsiteY7" fmla="*/ 296713 h 6293225"/>
              <a:gd name="connsiteX8" fmla="*/ 847300 w 11430000"/>
              <a:gd name="connsiteY8" fmla="*/ 11205 h 6293225"/>
              <a:gd name="connsiteX9" fmla="*/ 0 w 11430000"/>
              <a:gd name="connsiteY9" fmla="*/ 8966 h 6293225"/>
              <a:gd name="connsiteX10" fmla="*/ 1201371 w 11430000"/>
              <a:gd name="connsiteY10" fmla="*/ 8966 h 6293225"/>
              <a:gd name="connsiteX11" fmla="*/ 1201371 w 11430000"/>
              <a:gd name="connsiteY11" fmla="*/ 294473 h 6293225"/>
              <a:gd name="connsiteX12" fmla="*/ 1165908 w 11430000"/>
              <a:gd name="connsiteY12" fmla="*/ 311947 h 6293225"/>
              <a:gd name="connsiteX13" fmla="*/ 1071383 w 11430000"/>
              <a:gd name="connsiteY13" fmla="*/ 448236 h 6293225"/>
              <a:gd name="connsiteX14" fmla="*/ 1394112 w 11430000"/>
              <a:gd name="connsiteY14" fmla="*/ 640978 h 6293225"/>
              <a:gd name="connsiteX15" fmla="*/ 1716841 w 11430000"/>
              <a:gd name="connsiteY15" fmla="*/ 448236 h 6293225"/>
              <a:gd name="connsiteX16" fmla="*/ 1622317 w 11430000"/>
              <a:gd name="connsiteY16" fmla="*/ 311947 h 6293225"/>
              <a:gd name="connsiteX17" fmla="*/ 1586853 w 11430000"/>
              <a:gd name="connsiteY17" fmla="*/ 294473 h 6293225"/>
              <a:gd name="connsiteX18" fmla="*/ 1586853 w 11430000"/>
              <a:gd name="connsiteY18" fmla="*/ 8966 h 6293225"/>
              <a:gd name="connsiteX19" fmla="*/ 1905067 w 11430000"/>
              <a:gd name="connsiteY19" fmla="*/ 8966 h 6293225"/>
              <a:gd name="connsiteX20" fmla="*/ 1905067 w 11430000"/>
              <a:gd name="connsiteY20" fmla="*/ 294473 h 6293225"/>
              <a:gd name="connsiteX21" fmla="*/ 1869603 w 11430000"/>
              <a:gd name="connsiteY21" fmla="*/ 311947 h 6293225"/>
              <a:gd name="connsiteX22" fmla="*/ 1775079 w 11430000"/>
              <a:gd name="connsiteY22" fmla="*/ 448236 h 6293225"/>
              <a:gd name="connsiteX23" fmla="*/ 2097807 w 11430000"/>
              <a:gd name="connsiteY23" fmla="*/ 640978 h 6293225"/>
              <a:gd name="connsiteX24" fmla="*/ 2420536 w 11430000"/>
              <a:gd name="connsiteY24" fmla="*/ 448236 h 6293225"/>
              <a:gd name="connsiteX25" fmla="*/ 2326011 w 11430000"/>
              <a:gd name="connsiteY25" fmla="*/ 311947 h 6293225"/>
              <a:gd name="connsiteX26" fmla="*/ 2290548 w 11430000"/>
              <a:gd name="connsiteY26" fmla="*/ 294473 h 6293225"/>
              <a:gd name="connsiteX27" fmla="*/ 2290548 w 11430000"/>
              <a:gd name="connsiteY27" fmla="*/ 8966 h 6293225"/>
              <a:gd name="connsiteX28" fmla="*/ 2644619 w 11430000"/>
              <a:gd name="connsiteY28" fmla="*/ 8966 h 6293225"/>
              <a:gd name="connsiteX29" fmla="*/ 2644619 w 11430000"/>
              <a:gd name="connsiteY29" fmla="*/ 294473 h 6293225"/>
              <a:gd name="connsiteX30" fmla="*/ 2609156 w 11430000"/>
              <a:gd name="connsiteY30" fmla="*/ 311947 h 6293225"/>
              <a:gd name="connsiteX31" fmla="*/ 2514632 w 11430000"/>
              <a:gd name="connsiteY31" fmla="*/ 448236 h 6293225"/>
              <a:gd name="connsiteX32" fmla="*/ 2837361 w 11430000"/>
              <a:gd name="connsiteY32" fmla="*/ 640978 h 6293225"/>
              <a:gd name="connsiteX33" fmla="*/ 3160089 w 11430000"/>
              <a:gd name="connsiteY33" fmla="*/ 448236 h 6293225"/>
              <a:gd name="connsiteX34" fmla="*/ 3065565 w 11430000"/>
              <a:gd name="connsiteY34" fmla="*/ 311947 h 6293225"/>
              <a:gd name="connsiteX35" fmla="*/ 3030102 w 11430000"/>
              <a:gd name="connsiteY35" fmla="*/ 294473 h 6293225"/>
              <a:gd name="connsiteX36" fmla="*/ 3030102 w 11430000"/>
              <a:gd name="connsiteY36" fmla="*/ 8966 h 6293225"/>
              <a:gd name="connsiteX37" fmla="*/ 3344972 w 11430000"/>
              <a:gd name="connsiteY37" fmla="*/ 8966 h 6293225"/>
              <a:gd name="connsiteX38" fmla="*/ 3344972 w 11430000"/>
              <a:gd name="connsiteY38" fmla="*/ 294473 h 6293225"/>
              <a:gd name="connsiteX39" fmla="*/ 3309508 w 11430000"/>
              <a:gd name="connsiteY39" fmla="*/ 311947 h 6293225"/>
              <a:gd name="connsiteX40" fmla="*/ 3214984 w 11430000"/>
              <a:gd name="connsiteY40" fmla="*/ 448236 h 6293225"/>
              <a:gd name="connsiteX41" fmla="*/ 3537713 w 11430000"/>
              <a:gd name="connsiteY41" fmla="*/ 640978 h 6293225"/>
              <a:gd name="connsiteX42" fmla="*/ 3860441 w 11430000"/>
              <a:gd name="connsiteY42" fmla="*/ 448236 h 6293225"/>
              <a:gd name="connsiteX43" fmla="*/ 3765916 w 11430000"/>
              <a:gd name="connsiteY43" fmla="*/ 311947 h 6293225"/>
              <a:gd name="connsiteX44" fmla="*/ 3730454 w 11430000"/>
              <a:gd name="connsiteY44" fmla="*/ 294473 h 6293225"/>
              <a:gd name="connsiteX45" fmla="*/ 3730454 w 11430000"/>
              <a:gd name="connsiteY45" fmla="*/ 8966 h 6293225"/>
              <a:gd name="connsiteX46" fmla="*/ 4046458 w 11430000"/>
              <a:gd name="connsiteY46" fmla="*/ 8966 h 6293225"/>
              <a:gd name="connsiteX47" fmla="*/ 4046458 w 11430000"/>
              <a:gd name="connsiteY47" fmla="*/ 294473 h 6293225"/>
              <a:gd name="connsiteX48" fmla="*/ 4010995 w 11430000"/>
              <a:gd name="connsiteY48" fmla="*/ 311947 h 6293225"/>
              <a:gd name="connsiteX49" fmla="*/ 3916470 w 11430000"/>
              <a:gd name="connsiteY49" fmla="*/ 448236 h 6293225"/>
              <a:gd name="connsiteX50" fmla="*/ 4239199 w 11430000"/>
              <a:gd name="connsiteY50" fmla="*/ 640978 h 6293225"/>
              <a:gd name="connsiteX51" fmla="*/ 4561928 w 11430000"/>
              <a:gd name="connsiteY51" fmla="*/ 448236 h 6293225"/>
              <a:gd name="connsiteX52" fmla="*/ 4467403 w 11430000"/>
              <a:gd name="connsiteY52" fmla="*/ 311947 h 6293225"/>
              <a:gd name="connsiteX53" fmla="*/ 4431940 w 11430000"/>
              <a:gd name="connsiteY53" fmla="*/ 294473 h 6293225"/>
              <a:gd name="connsiteX54" fmla="*/ 4431940 w 11430000"/>
              <a:gd name="connsiteY54" fmla="*/ 8966 h 6293225"/>
              <a:gd name="connsiteX55" fmla="*/ 4740102 w 11430000"/>
              <a:gd name="connsiteY55" fmla="*/ 8966 h 6293225"/>
              <a:gd name="connsiteX56" fmla="*/ 4740102 w 11430000"/>
              <a:gd name="connsiteY56" fmla="*/ 294473 h 6293225"/>
              <a:gd name="connsiteX57" fmla="*/ 4704639 w 11430000"/>
              <a:gd name="connsiteY57" fmla="*/ 311947 h 6293225"/>
              <a:gd name="connsiteX58" fmla="*/ 4610114 w 11430000"/>
              <a:gd name="connsiteY58" fmla="*/ 448236 h 6293225"/>
              <a:gd name="connsiteX59" fmla="*/ 4932843 w 11430000"/>
              <a:gd name="connsiteY59" fmla="*/ 640978 h 6293225"/>
              <a:gd name="connsiteX60" fmla="*/ 5255572 w 11430000"/>
              <a:gd name="connsiteY60" fmla="*/ 448236 h 6293225"/>
              <a:gd name="connsiteX61" fmla="*/ 5161047 w 11430000"/>
              <a:gd name="connsiteY61" fmla="*/ 311947 h 6293225"/>
              <a:gd name="connsiteX62" fmla="*/ 5125584 w 11430000"/>
              <a:gd name="connsiteY62" fmla="*/ 294473 h 6293225"/>
              <a:gd name="connsiteX63" fmla="*/ 5125584 w 11430000"/>
              <a:gd name="connsiteY63" fmla="*/ 8966 h 6293225"/>
              <a:gd name="connsiteX64" fmla="*/ 5441589 w 11430000"/>
              <a:gd name="connsiteY64" fmla="*/ 8966 h 6293225"/>
              <a:gd name="connsiteX65" fmla="*/ 5441589 w 11430000"/>
              <a:gd name="connsiteY65" fmla="*/ 294473 h 6293225"/>
              <a:gd name="connsiteX66" fmla="*/ 5406126 w 11430000"/>
              <a:gd name="connsiteY66" fmla="*/ 311947 h 6293225"/>
              <a:gd name="connsiteX67" fmla="*/ 5311601 w 11430000"/>
              <a:gd name="connsiteY67" fmla="*/ 448236 h 6293225"/>
              <a:gd name="connsiteX68" fmla="*/ 5634330 w 11430000"/>
              <a:gd name="connsiteY68" fmla="*/ 640978 h 6293225"/>
              <a:gd name="connsiteX69" fmla="*/ 5957059 w 11430000"/>
              <a:gd name="connsiteY69" fmla="*/ 448236 h 6293225"/>
              <a:gd name="connsiteX70" fmla="*/ 5862534 w 11430000"/>
              <a:gd name="connsiteY70" fmla="*/ 311947 h 6293225"/>
              <a:gd name="connsiteX71" fmla="*/ 5827071 w 11430000"/>
              <a:gd name="connsiteY71" fmla="*/ 294473 h 6293225"/>
              <a:gd name="connsiteX72" fmla="*/ 5827071 w 11430000"/>
              <a:gd name="connsiteY72" fmla="*/ 8966 h 6293225"/>
              <a:gd name="connsiteX73" fmla="*/ 6187894 w 11430000"/>
              <a:gd name="connsiteY73" fmla="*/ 8966 h 6293225"/>
              <a:gd name="connsiteX74" fmla="*/ 6187894 w 11430000"/>
              <a:gd name="connsiteY74" fmla="*/ 294473 h 6293225"/>
              <a:gd name="connsiteX75" fmla="*/ 6152431 w 11430000"/>
              <a:gd name="connsiteY75" fmla="*/ 311947 h 6293225"/>
              <a:gd name="connsiteX76" fmla="*/ 6057906 w 11430000"/>
              <a:gd name="connsiteY76" fmla="*/ 448236 h 6293225"/>
              <a:gd name="connsiteX77" fmla="*/ 6380635 w 11430000"/>
              <a:gd name="connsiteY77" fmla="*/ 640978 h 6293225"/>
              <a:gd name="connsiteX78" fmla="*/ 6703364 w 11430000"/>
              <a:gd name="connsiteY78" fmla="*/ 448236 h 6293225"/>
              <a:gd name="connsiteX79" fmla="*/ 6608839 w 11430000"/>
              <a:gd name="connsiteY79" fmla="*/ 311947 h 6293225"/>
              <a:gd name="connsiteX80" fmla="*/ 6573376 w 11430000"/>
              <a:gd name="connsiteY80" fmla="*/ 294473 h 6293225"/>
              <a:gd name="connsiteX81" fmla="*/ 6573376 w 11430000"/>
              <a:gd name="connsiteY81" fmla="*/ 8966 h 6293225"/>
              <a:gd name="connsiteX82" fmla="*/ 6934199 w 11430000"/>
              <a:gd name="connsiteY82" fmla="*/ 8966 h 6293225"/>
              <a:gd name="connsiteX83" fmla="*/ 6934199 w 11430000"/>
              <a:gd name="connsiteY83" fmla="*/ 294473 h 6293225"/>
              <a:gd name="connsiteX84" fmla="*/ 6898736 w 11430000"/>
              <a:gd name="connsiteY84" fmla="*/ 311947 h 6293225"/>
              <a:gd name="connsiteX85" fmla="*/ 6804211 w 11430000"/>
              <a:gd name="connsiteY85" fmla="*/ 448236 h 6293225"/>
              <a:gd name="connsiteX86" fmla="*/ 7126940 w 11430000"/>
              <a:gd name="connsiteY86" fmla="*/ 640978 h 6293225"/>
              <a:gd name="connsiteX87" fmla="*/ 7449669 w 11430000"/>
              <a:gd name="connsiteY87" fmla="*/ 448236 h 6293225"/>
              <a:gd name="connsiteX88" fmla="*/ 7355144 w 11430000"/>
              <a:gd name="connsiteY88" fmla="*/ 311947 h 6293225"/>
              <a:gd name="connsiteX89" fmla="*/ 7319681 w 11430000"/>
              <a:gd name="connsiteY89" fmla="*/ 294473 h 6293225"/>
              <a:gd name="connsiteX90" fmla="*/ 7319681 w 11430000"/>
              <a:gd name="connsiteY90" fmla="*/ 8966 h 6293225"/>
              <a:gd name="connsiteX91" fmla="*/ 7655854 w 11430000"/>
              <a:gd name="connsiteY91" fmla="*/ 8966 h 6293225"/>
              <a:gd name="connsiteX92" fmla="*/ 7655854 w 11430000"/>
              <a:gd name="connsiteY92" fmla="*/ 294473 h 6293225"/>
              <a:gd name="connsiteX93" fmla="*/ 7620391 w 11430000"/>
              <a:gd name="connsiteY93" fmla="*/ 311947 h 6293225"/>
              <a:gd name="connsiteX94" fmla="*/ 7525866 w 11430000"/>
              <a:gd name="connsiteY94" fmla="*/ 448236 h 6293225"/>
              <a:gd name="connsiteX95" fmla="*/ 7848595 w 11430000"/>
              <a:gd name="connsiteY95" fmla="*/ 640978 h 6293225"/>
              <a:gd name="connsiteX96" fmla="*/ 8171324 w 11430000"/>
              <a:gd name="connsiteY96" fmla="*/ 448236 h 6293225"/>
              <a:gd name="connsiteX97" fmla="*/ 8076799 w 11430000"/>
              <a:gd name="connsiteY97" fmla="*/ 311947 h 6293225"/>
              <a:gd name="connsiteX98" fmla="*/ 8041336 w 11430000"/>
              <a:gd name="connsiteY98" fmla="*/ 294473 h 6293225"/>
              <a:gd name="connsiteX99" fmla="*/ 8041336 w 11430000"/>
              <a:gd name="connsiteY99" fmla="*/ 8966 h 6293225"/>
              <a:gd name="connsiteX100" fmla="*/ 8413370 w 11430000"/>
              <a:gd name="connsiteY100" fmla="*/ 8966 h 6293225"/>
              <a:gd name="connsiteX101" fmla="*/ 8413370 w 11430000"/>
              <a:gd name="connsiteY101" fmla="*/ 294473 h 6293225"/>
              <a:gd name="connsiteX102" fmla="*/ 8377907 w 11430000"/>
              <a:gd name="connsiteY102" fmla="*/ 311947 h 6293225"/>
              <a:gd name="connsiteX103" fmla="*/ 8283382 w 11430000"/>
              <a:gd name="connsiteY103" fmla="*/ 448236 h 6293225"/>
              <a:gd name="connsiteX104" fmla="*/ 8606111 w 11430000"/>
              <a:gd name="connsiteY104" fmla="*/ 640978 h 6293225"/>
              <a:gd name="connsiteX105" fmla="*/ 8928840 w 11430000"/>
              <a:gd name="connsiteY105" fmla="*/ 448236 h 6293225"/>
              <a:gd name="connsiteX106" fmla="*/ 8834315 w 11430000"/>
              <a:gd name="connsiteY106" fmla="*/ 311947 h 6293225"/>
              <a:gd name="connsiteX107" fmla="*/ 8798852 w 11430000"/>
              <a:gd name="connsiteY107" fmla="*/ 294473 h 6293225"/>
              <a:gd name="connsiteX108" fmla="*/ 8798852 w 11430000"/>
              <a:gd name="connsiteY108" fmla="*/ 8966 h 6293225"/>
              <a:gd name="connsiteX109" fmla="*/ 9152958 w 11430000"/>
              <a:gd name="connsiteY109" fmla="*/ 8966 h 6293225"/>
              <a:gd name="connsiteX110" fmla="*/ 9152958 w 11430000"/>
              <a:gd name="connsiteY110" fmla="*/ 294473 h 6293225"/>
              <a:gd name="connsiteX111" fmla="*/ 9117495 w 11430000"/>
              <a:gd name="connsiteY111" fmla="*/ 311947 h 6293225"/>
              <a:gd name="connsiteX112" fmla="*/ 9022970 w 11430000"/>
              <a:gd name="connsiteY112" fmla="*/ 448236 h 6293225"/>
              <a:gd name="connsiteX113" fmla="*/ 9345699 w 11430000"/>
              <a:gd name="connsiteY113" fmla="*/ 640978 h 6293225"/>
              <a:gd name="connsiteX114" fmla="*/ 9668428 w 11430000"/>
              <a:gd name="connsiteY114" fmla="*/ 448236 h 6293225"/>
              <a:gd name="connsiteX115" fmla="*/ 9573903 w 11430000"/>
              <a:gd name="connsiteY115" fmla="*/ 311947 h 6293225"/>
              <a:gd name="connsiteX116" fmla="*/ 9538440 w 11430000"/>
              <a:gd name="connsiteY116" fmla="*/ 294473 h 6293225"/>
              <a:gd name="connsiteX117" fmla="*/ 9538440 w 11430000"/>
              <a:gd name="connsiteY117" fmla="*/ 8966 h 6293225"/>
              <a:gd name="connsiteX118" fmla="*/ 9861169 w 11430000"/>
              <a:gd name="connsiteY118" fmla="*/ 8966 h 6293225"/>
              <a:gd name="connsiteX119" fmla="*/ 9861169 w 11430000"/>
              <a:gd name="connsiteY119" fmla="*/ 285508 h 6293225"/>
              <a:gd name="connsiteX120" fmla="*/ 9825706 w 11430000"/>
              <a:gd name="connsiteY120" fmla="*/ 302982 h 6293225"/>
              <a:gd name="connsiteX121" fmla="*/ 9731181 w 11430000"/>
              <a:gd name="connsiteY121" fmla="*/ 439271 h 6293225"/>
              <a:gd name="connsiteX122" fmla="*/ 10053910 w 11430000"/>
              <a:gd name="connsiteY122" fmla="*/ 632013 h 6293225"/>
              <a:gd name="connsiteX123" fmla="*/ 10376639 w 11430000"/>
              <a:gd name="connsiteY123" fmla="*/ 439271 h 6293225"/>
              <a:gd name="connsiteX124" fmla="*/ 10282114 w 11430000"/>
              <a:gd name="connsiteY124" fmla="*/ 302982 h 6293225"/>
              <a:gd name="connsiteX125" fmla="*/ 10246651 w 11430000"/>
              <a:gd name="connsiteY125" fmla="*/ 285508 h 6293225"/>
              <a:gd name="connsiteX126" fmla="*/ 10246651 w 11430000"/>
              <a:gd name="connsiteY126" fmla="*/ 8966 h 6293225"/>
              <a:gd name="connsiteX127" fmla="*/ 10632134 w 11430000"/>
              <a:gd name="connsiteY127" fmla="*/ 8966 h 6293225"/>
              <a:gd name="connsiteX128" fmla="*/ 10632134 w 11430000"/>
              <a:gd name="connsiteY128" fmla="*/ 285509 h 6293225"/>
              <a:gd name="connsiteX129" fmla="*/ 10596671 w 11430000"/>
              <a:gd name="connsiteY129" fmla="*/ 302983 h 6293225"/>
              <a:gd name="connsiteX130" fmla="*/ 10502146 w 11430000"/>
              <a:gd name="connsiteY130" fmla="*/ 439272 h 6293225"/>
              <a:gd name="connsiteX131" fmla="*/ 10824875 w 11430000"/>
              <a:gd name="connsiteY131" fmla="*/ 632014 h 6293225"/>
              <a:gd name="connsiteX132" fmla="*/ 11147604 w 11430000"/>
              <a:gd name="connsiteY132" fmla="*/ 439272 h 6293225"/>
              <a:gd name="connsiteX133" fmla="*/ 11053079 w 11430000"/>
              <a:gd name="connsiteY133" fmla="*/ 302983 h 6293225"/>
              <a:gd name="connsiteX134" fmla="*/ 11017616 w 11430000"/>
              <a:gd name="connsiteY134" fmla="*/ 285509 h 6293225"/>
              <a:gd name="connsiteX135" fmla="*/ 11017616 w 11430000"/>
              <a:gd name="connsiteY135" fmla="*/ 8966 h 6293225"/>
              <a:gd name="connsiteX136" fmla="*/ 11430000 w 11430000"/>
              <a:gd name="connsiteY136" fmla="*/ 8966 h 6293225"/>
              <a:gd name="connsiteX137" fmla="*/ 11430000 w 11430000"/>
              <a:gd name="connsiteY137" fmla="*/ 6293225 h 6293225"/>
              <a:gd name="connsiteX138" fmla="*/ 0 w 11430000"/>
              <a:gd name="connsiteY138" fmla="*/ 6293225 h 6293225"/>
              <a:gd name="connsiteX139" fmla="*/ 9152958 w 11430000"/>
              <a:gd name="connsiteY139" fmla="*/ 8965 h 6293225"/>
              <a:gd name="connsiteX140" fmla="*/ 9538440 w 11430000"/>
              <a:gd name="connsiteY140" fmla="*/ 8965 h 6293225"/>
              <a:gd name="connsiteX141" fmla="*/ 9538440 w 11430000"/>
              <a:gd name="connsiteY141" fmla="*/ 8966 h 6293225"/>
              <a:gd name="connsiteX142" fmla="*/ 9152958 w 11430000"/>
              <a:gd name="connsiteY142" fmla="*/ 8966 h 6293225"/>
              <a:gd name="connsiteX143" fmla="*/ 8413370 w 11430000"/>
              <a:gd name="connsiteY143" fmla="*/ 8965 h 6293225"/>
              <a:gd name="connsiteX144" fmla="*/ 8798852 w 11430000"/>
              <a:gd name="connsiteY144" fmla="*/ 8965 h 6293225"/>
              <a:gd name="connsiteX145" fmla="*/ 8798852 w 11430000"/>
              <a:gd name="connsiteY145" fmla="*/ 8966 h 6293225"/>
              <a:gd name="connsiteX146" fmla="*/ 8413370 w 11430000"/>
              <a:gd name="connsiteY146" fmla="*/ 8966 h 6293225"/>
              <a:gd name="connsiteX147" fmla="*/ 7655854 w 11430000"/>
              <a:gd name="connsiteY147" fmla="*/ 8965 h 6293225"/>
              <a:gd name="connsiteX148" fmla="*/ 8041336 w 11430000"/>
              <a:gd name="connsiteY148" fmla="*/ 8965 h 6293225"/>
              <a:gd name="connsiteX149" fmla="*/ 8041336 w 11430000"/>
              <a:gd name="connsiteY149" fmla="*/ 8966 h 6293225"/>
              <a:gd name="connsiteX150" fmla="*/ 7655854 w 11430000"/>
              <a:gd name="connsiteY150" fmla="*/ 8966 h 6293225"/>
              <a:gd name="connsiteX151" fmla="*/ 6934199 w 11430000"/>
              <a:gd name="connsiteY151" fmla="*/ 8965 h 6293225"/>
              <a:gd name="connsiteX152" fmla="*/ 7319681 w 11430000"/>
              <a:gd name="connsiteY152" fmla="*/ 8965 h 6293225"/>
              <a:gd name="connsiteX153" fmla="*/ 7319681 w 11430000"/>
              <a:gd name="connsiteY153" fmla="*/ 8966 h 6293225"/>
              <a:gd name="connsiteX154" fmla="*/ 6934199 w 11430000"/>
              <a:gd name="connsiteY154" fmla="*/ 8966 h 6293225"/>
              <a:gd name="connsiteX155" fmla="*/ 6187894 w 11430000"/>
              <a:gd name="connsiteY155" fmla="*/ 8965 h 6293225"/>
              <a:gd name="connsiteX156" fmla="*/ 6573376 w 11430000"/>
              <a:gd name="connsiteY156" fmla="*/ 8965 h 6293225"/>
              <a:gd name="connsiteX157" fmla="*/ 6573376 w 11430000"/>
              <a:gd name="connsiteY157" fmla="*/ 8966 h 6293225"/>
              <a:gd name="connsiteX158" fmla="*/ 6187894 w 11430000"/>
              <a:gd name="connsiteY158" fmla="*/ 8966 h 6293225"/>
              <a:gd name="connsiteX159" fmla="*/ 5441589 w 11430000"/>
              <a:gd name="connsiteY159" fmla="*/ 8965 h 6293225"/>
              <a:gd name="connsiteX160" fmla="*/ 5827071 w 11430000"/>
              <a:gd name="connsiteY160" fmla="*/ 8965 h 6293225"/>
              <a:gd name="connsiteX161" fmla="*/ 5827071 w 11430000"/>
              <a:gd name="connsiteY161" fmla="*/ 8966 h 6293225"/>
              <a:gd name="connsiteX162" fmla="*/ 5441589 w 11430000"/>
              <a:gd name="connsiteY162" fmla="*/ 8966 h 6293225"/>
              <a:gd name="connsiteX163" fmla="*/ 4740102 w 11430000"/>
              <a:gd name="connsiteY163" fmla="*/ 8965 h 6293225"/>
              <a:gd name="connsiteX164" fmla="*/ 5125584 w 11430000"/>
              <a:gd name="connsiteY164" fmla="*/ 8965 h 6293225"/>
              <a:gd name="connsiteX165" fmla="*/ 5125584 w 11430000"/>
              <a:gd name="connsiteY165" fmla="*/ 8966 h 6293225"/>
              <a:gd name="connsiteX166" fmla="*/ 4740102 w 11430000"/>
              <a:gd name="connsiteY166" fmla="*/ 8966 h 6293225"/>
              <a:gd name="connsiteX167" fmla="*/ 4046458 w 11430000"/>
              <a:gd name="connsiteY167" fmla="*/ 8965 h 6293225"/>
              <a:gd name="connsiteX168" fmla="*/ 4431940 w 11430000"/>
              <a:gd name="connsiteY168" fmla="*/ 8965 h 6293225"/>
              <a:gd name="connsiteX169" fmla="*/ 4431940 w 11430000"/>
              <a:gd name="connsiteY169" fmla="*/ 8966 h 6293225"/>
              <a:gd name="connsiteX170" fmla="*/ 4046458 w 11430000"/>
              <a:gd name="connsiteY170" fmla="*/ 8966 h 6293225"/>
              <a:gd name="connsiteX171" fmla="*/ 3344972 w 11430000"/>
              <a:gd name="connsiteY171" fmla="*/ 8965 h 6293225"/>
              <a:gd name="connsiteX172" fmla="*/ 3730454 w 11430000"/>
              <a:gd name="connsiteY172" fmla="*/ 8965 h 6293225"/>
              <a:gd name="connsiteX173" fmla="*/ 3730454 w 11430000"/>
              <a:gd name="connsiteY173" fmla="*/ 8966 h 6293225"/>
              <a:gd name="connsiteX174" fmla="*/ 3344972 w 11430000"/>
              <a:gd name="connsiteY174" fmla="*/ 8966 h 6293225"/>
              <a:gd name="connsiteX175" fmla="*/ 2644619 w 11430000"/>
              <a:gd name="connsiteY175" fmla="*/ 8965 h 6293225"/>
              <a:gd name="connsiteX176" fmla="*/ 3030102 w 11430000"/>
              <a:gd name="connsiteY176" fmla="*/ 8965 h 6293225"/>
              <a:gd name="connsiteX177" fmla="*/ 3030102 w 11430000"/>
              <a:gd name="connsiteY177" fmla="*/ 8966 h 6293225"/>
              <a:gd name="connsiteX178" fmla="*/ 2644619 w 11430000"/>
              <a:gd name="connsiteY178" fmla="*/ 8966 h 6293225"/>
              <a:gd name="connsiteX179" fmla="*/ 1905067 w 11430000"/>
              <a:gd name="connsiteY179" fmla="*/ 8965 h 6293225"/>
              <a:gd name="connsiteX180" fmla="*/ 2290548 w 11430000"/>
              <a:gd name="connsiteY180" fmla="*/ 8965 h 6293225"/>
              <a:gd name="connsiteX181" fmla="*/ 2290548 w 11430000"/>
              <a:gd name="connsiteY181" fmla="*/ 8966 h 6293225"/>
              <a:gd name="connsiteX182" fmla="*/ 1905067 w 11430000"/>
              <a:gd name="connsiteY182" fmla="*/ 8966 h 6293225"/>
              <a:gd name="connsiteX183" fmla="*/ 1201371 w 11430000"/>
              <a:gd name="connsiteY183" fmla="*/ 8965 h 6293225"/>
              <a:gd name="connsiteX184" fmla="*/ 1586853 w 11430000"/>
              <a:gd name="connsiteY184" fmla="*/ 8965 h 6293225"/>
              <a:gd name="connsiteX185" fmla="*/ 1586853 w 11430000"/>
              <a:gd name="connsiteY185" fmla="*/ 8966 h 6293225"/>
              <a:gd name="connsiteX186" fmla="*/ 1201371 w 11430000"/>
              <a:gd name="connsiteY186" fmla="*/ 8966 h 6293225"/>
              <a:gd name="connsiteX187" fmla="*/ 10632134 w 11430000"/>
              <a:gd name="connsiteY187" fmla="*/ 1 h 6293225"/>
              <a:gd name="connsiteX188" fmla="*/ 11017616 w 11430000"/>
              <a:gd name="connsiteY188" fmla="*/ 1 h 6293225"/>
              <a:gd name="connsiteX189" fmla="*/ 11017616 w 11430000"/>
              <a:gd name="connsiteY189" fmla="*/ 8966 h 6293225"/>
              <a:gd name="connsiteX190" fmla="*/ 10632134 w 11430000"/>
              <a:gd name="connsiteY190" fmla="*/ 8966 h 6293225"/>
              <a:gd name="connsiteX191" fmla="*/ 9861169 w 11430000"/>
              <a:gd name="connsiteY191" fmla="*/ 0 h 6293225"/>
              <a:gd name="connsiteX192" fmla="*/ 10246651 w 11430000"/>
              <a:gd name="connsiteY192" fmla="*/ 0 h 6293225"/>
              <a:gd name="connsiteX193" fmla="*/ 10246651 w 11430000"/>
              <a:gd name="connsiteY193" fmla="*/ 8966 h 6293225"/>
              <a:gd name="connsiteX194" fmla="*/ 9861169 w 11430000"/>
              <a:gd name="connsiteY194" fmla="*/ 8966 h 62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1430000" h="6293225">
                <a:moveTo>
                  <a:pt x="461818" y="11205"/>
                </a:moveTo>
                <a:lnTo>
                  <a:pt x="461818" y="296713"/>
                </a:lnTo>
                <a:lnTo>
                  <a:pt x="426355" y="314187"/>
                </a:lnTo>
                <a:cubicBezTo>
                  <a:pt x="367953" y="349067"/>
                  <a:pt x="331830" y="397252"/>
                  <a:pt x="331830" y="450476"/>
                </a:cubicBezTo>
                <a:cubicBezTo>
                  <a:pt x="331830" y="556924"/>
                  <a:pt x="476321" y="643218"/>
                  <a:pt x="654559" y="643218"/>
                </a:cubicBezTo>
                <a:cubicBezTo>
                  <a:pt x="832797" y="643218"/>
                  <a:pt x="977288" y="556924"/>
                  <a:pt x="977288" y="450476"/>
                </a:cubicBezTo>
                <a:cubicBezTo>
                  <a:pt x="977288" y="397252"/>
                  <a:pt x="941165" y="349067"/>
                  <a:pt x="882763" y="314187"/>
                </a:cubicBezTo>
                <a:lnTo>
                  <a:pt x="847300" y="296713"/>
                </a:lnTo>
                <a:lnTo>
                  <a:pt x="847300" y="11205"/>
                </a:lnTo>
                <a:close/>
                <a:moveTo>
                  <a:pt x="0" y="8966"/>
                </a:moveTo>
                <a:lnTo>
                  <a:pt x="1201371" y="8966"/>
                </a:lnTo>
                <a:lnTo>
                  <a:pt x="1201371" y="294473"/>
                </a:lnTo>
                <a:lnTo>
                  <a:pt x="1165908" y="311947"/>
                </a:lnTo>
                <a:cubicBezTo>
                  <a:pt x="1107506" y="346827"/>
                  <a:pt x="1071383" y="395012"/>
                  <a:pt x="1071383" y="448236"/>
                </a:cubicBezTo>
                <a:cubicBezTo>
                  <a:pt x="1071383" y="554684"/>
                  <a:pt x="1215874" y="640978"/>
                  <a:pt x="1394112" y="640978"/>
                </a:cubicBezTo>
                <a:cubicBezTo>
                  <a:pt x="1572350" y="640978"/>
                  <a:pt x="1716841" y="554684"/>
                  <a:pt x="1716841" y="448236"/>
                </a:cubicBezTo>
                <a:cubicBezTo>
                  <a:pt x="1716841" y="395012"/>
                  <a:pt x="1680718" y="346827"/>
                  <a:pt x="1622317" y="311947"/>
                </a:cubicBezTo>
                <a:lnTo>
                  <a:pt x="1586853" y="294473"/>
                </a:lnTo>
                <a:lnTo>
                  <a:pt x="1586853" y="8966"/>
                </a:lnTo>
                <a:lnTo>
                  <a:pt x="1905067" y="8966"/>
                </a:lnTo>
                <a:lnTo>
                  <a:pt x="1905067" y="294473"/>
                </a:lnTo>
                <a:lnTo>
                  <a:pt x="1869603" y="311947"/>
                </a:lnTo>
                <a:cubicBezTo>
                  <a:pt x="1811201" y="346827"/>
                  <a:pt x="1775079" y="395012"/>
                  <a:pt x="1775079" y="448236"/>
                </a:cubicBezTo>
                <a:cubicBezTo>
                  <a:pt x="1775079" y="554684"/>
                  <a:pt x="1919570" y="640978"/>
                  <a:pt x="2097807" y="640978"/>
                </a:cubicBezTo>
                <a:cubicBezTo>
                  <a:pt x="2276045" y="640978"/>
                  <a:pt x="2420536" y="554684"/>
                  <a:pt x="2420536" y="448236"/>
                </a:cubicBezTo>
                <a:cubicBezTo>
                  <a:pt x="2420536" y="395012"/>
                  <a:pt x="2384413" y="346827"/>
                  <a:pt x="2326011" y="311947"/>
                </a:cubicBezTo>
                <a:lnTo>
                  <a:pt x="2290548" y="294473"/>
                </a:lnTo>
                <a:lnTo>
                  <a:pt x="2290548" y="8966"/>
                </a:lnTo>
                <a:lnTo>
                  <a:pt x="2644619" y="8966"/>
                </a:lnTo>
                <a:lnTo>
                  <a:pt x="2644619" y="294473"/>
                </a:lnTo>
                <a:lnTo>
                  <a:pt x="2609156" y="311947"/>
                </a:lnTo>
                <a:cubicBezTo>
                  <a:pt x="2550755" y="346827"/>
                  <a:pt x="2514632" y="395012"/>
                  <a:pt x="2514632" y="448236"/>
                </a:cubicBezTo>
                <a:cubicBezTo>
                  <a:pt x="2514632" y="554684"/>
                  <a:pt x="2659122" y="640978"/>
                  <a:pt x="2837361" y="640978"/>
                </a:cubicBezTo>
                <a:cubicBezTo>
                  <a:pt x="3015599" y="640978"/>
                  <a:pt x="3160089" y="554684"/>
                  <a:pt x="3160089" y="448236"/>
                </a:cubicBezTo>
                <a:cubicBezTo>
                  <a:pt x="3160089" y="395012"/>
                  <a:pt x="3123967" y="346827"/>
                  <a:pt x="3065565" y="311947"/>
                </a:cubicBezTo>
                <a:lnTo>
                  <a:pt x="3030102" y="294473"/>
                </a:lnTo>
                <a:lnTo>
                  <a:pt x="3030102" y="8966"/>
                </a:lnTo>
                <a:lnTo>
                  <a:pt x="3344972" y="8966"/>
                </a:lnTo>
                <a:lnTo>
                  <a:pt x="3344972" y="294473"/>
                </a:lnTo>
                <a:lnTo>
                  <a:pt x="3309508" y="311947"/>
                </a:lnTo>
                <a:cubicBezTo>
                  <a:pt x="3251107" y="346827"/>
                  <a:pt x="3214984" y="395012"/>
                  <a:pt x="3214984" y="448236"/>
                </a:cubicBezTo>
                <a:cubicBezTo>
                  <a:pt x="3214984" y="554684"/>
                  <a:pt x="3359475" y="640978"/>
                  <a:pt x="3537713" y="640978"/>
                </a:cubicBezTo>
                <a:cubicBezTo>
                  <a:pt x="3715950" y="640978"/>
                  <a:pt x="3860441" y="554684"/>
                  <a:pt x="3860441" y="448236"/>
                </a:cubicBezTo>
                <a:cubicBezTo>
                  <a:pt x="3860441" y="395012"/>
                  <a:pt x="3824318" y="346827"/>
                  <a:pt x="3765916" y="311947"/>
                </a:cubicBezTo>
                <a:lnTo>
                  <a:pt x="3730454" y="294473"/>
                </a:lnTo>
                <a:lnTo>
                  <a:pt x="3730454" y="8966"/>
                </a:lnTo>
                <a:lnTo>
                  <a:pt x="4046458" y="8966"/>
                </a:lnTo>
                <a:lnTo>
                  <a:pt x="4046458" y="294473"/>
                </a:lnTo>
                <a:lnTo>
                  <a:pt x="4010995" y="311947"/>
                </a:lnTo>
                <a:cubicBezTo>
                  <a:pt x="3952593" y="346827"/>
                  <a:pt x="3916470" y="395012"/>
                  <a:pt x="3916470" y="448236"/>
                </a:cubicBezTo>
                <a:cubicBezTo>
                  <a:pt x="3916470" y="554684"/>
                  <a:pt x="4060961" y="640978"/>
                  <a:pt x="4239199" y="640978"/>
                </a:cubicBezTo>
                <a:cubicBezTo>
                  <a:pt x="4417437" y="640978"/>
                  <a:pt x="4561928" y="554684"/>
                  <a:pt x="4561928" y="448236"/>
                </a:cubicBezTo>
                <a:cubicBezTo>
                  <a:pt x="4561928" y="395012"/>
                  <a:pt x="4525805" y="346827"/>
                  <a:pt x="4467403" y="311947"/>
                </a:cubicBezTo>
                <a:lnTo>
                  <a:pt x="4431940" y="294473"/>
                </a:lnTo>
                <a:lnTo>
                  <a:pt x="4431940" y="8966"/>
                </a:lnTo>
                <a:lnTo>
                  <a:pt x="4740102" y="8966"/>
                </a:lnTo>
                <a:lnTo>
                  <a:pt x="4740102" y="294473"/>
                </a:lnTo>
                <a:lnTo>
                  <a:pt x="4704639" y="311947"/>
                </a:lnTo>
                <a:cubicBezTo>
                  <a:pt x="4646237" y="346827"/>
                  <a:pt x="4610114" y="395012"/>
                  <a:pt x="4610114" y="448236"/>
                </a:cubicBezTo>
                <a:cubicBezTo>
                  <a:pt x="4610114" y="554684"/>
                  <a:pt x="4754605" y="640978"/>
                  <a:pt x="4932843" y="640978"/>
                </a:cubicBezTo>
                <a:cubicBezTo>
                  <a:pt x="5111081" y="640978"/>
                  <a:pt x="5255572" y="554684"/>
                  <a:pt x="5255572" y="448236"/>
                </a:cubicBezTo>
                <a:cubicBezTo>
                  <a:pt x="5255572" y="395012"/>
                  <a:pt x="5219449" y="346827"/>
                  <a:pt x="5161047" y="311947"/>
                </a:cubicBezTo>
                <a:lnTo>
                  <a:pt x="5125584" y="294473"/>
                </a:lnTo>
                <a:lnTo>
                  <a:pt x="5125584" y="8966"/>
                </a:lnTo>
                <a:lnTo>
                  <a:pt x="5441589" y="8966"/>
                </a:lnTo>
                <a:lnTo>
                  <a:pt x="5441589" y="294473"/>
                </a:lnTo>
                <a:lnTo>
                  <a:pt x="5406126" y="311947"/>
                </a:lnTo>
                <a:cubicBezTo>
                  <a:pt x="5347724" y="346827"/>
                  <a:pt x="5311601" y="395012"/>
                  <a:pt x="5311601" y="448236"/>
                </a:cubicBezTo>
                <a:cubicBezTo>
                  <a:pt x="5311601" y="554684"/>
                  <a:pt x="5456092" y="640978"/>
                  <a:pt x="5634330" y="640978"/>
                </a:cubicBezTo>
                <a:cubicBezTo>
                  <a:pt x="5812568" y="640978"/>
                  <a:pt x="5957059" y="554684"/>
                  <a:pt x="5957059" y="448236"/>
                </a:cubicBezTo>
                <a:cubicBezTo>
                  <a:pt x="5957059" y="395012"/>
                  <a:pt x="5920936" y="346827"/>
                  <a:pt x="5862534" y="311947"/>
                </a:cubicBezTo>
                <a:lnTo>
                  <a:pt x="5827071" y="294473"/>
                </a:lnTo>
                <a:lnTo>
                  <a:pt x="5827071" y="8966"/>
                </a:lnTo>
                <a:lnTo>
                  <a:pt x="6187894" y="8966"/>
                </a:lnTo>
                <a:lnTo>
                  <a:pt x="6187894" y="294473"/>
                </a:lnTo>
                <a:lnTo>
                  <a:pt x="6152431" y="311947"/>
                </a:lnTo>
                <a:cubicBezTo>
                  <a:pt x="6094029" y="346827"/>
                  <a:pt x="6057906" y="395012"/>
                  <a:pt x="6057906" y="448236"/>
                </a:cubicBezTo>
                <a:cubicBezTo>
                  <a:pt x="6057906" y="554684"/>
                  <a:pt x="6202397" y="640978"/>
                  <a:pt x="6380635" y="640978"/>
                </a:cubicBezTo>
                <a:cubicBezTo>
                  <a:pt x="6558873" y="640978"/>
                  <a:pt x="6703364" y="554684"/>
                  <a:pt x="6703364" y="448236"/>
                </a:cubicBezTo>
                <a:cubicBezTo>
                  <a:pt x="6703364" y="395012"/>
                  <a:pt x="6667241" y="346827"/>
                  <a:pt x="6608839" y="311947"/>
                </a:cubicBezTo>
                <a:lnTo>
                  <a:pt x="6573376" y="294473"/>
                </a:lnTo>
                <a:lnTo>
                  <a:pt x="6573376" y="8966"/>
                </a:lnTo>
                <a:lnTo>
                  <a:pt x="6934199" y="8966"/>
                </a:lnTo>
                <a:lnTo>
                  <a:pt x="6934199" y="294473"/>
                </a:lnTo>
                <a:lnTo>
                  <a:pt x="6898736" y="311947"/>
                </a:lnTo>
                <a:cubicBezTo>
                  <a:pt x="6840334" y="346827"/>
                  <a:pt x="6804211" y="395012"/>
                  <a:pt x="6804211" y="448236"/>
                </a:cubicBezTo>
                <a:cubicBezTo>
                  <a:pt x="6804211" y="554684"/>
                  <a:pt x="6948702" y="640978"/>
                  <a:pt x="7126940" y="640978"/>
                </a:cubicBezTo>
                <a:cubicBezTo>
                  <a:pt x="7305178" y="640978"/>
                  <a:pt x="7449669" y="554684"/>
                  <a:pt x="7449669" y="448236"/>
                </a:cubicBezTo>
                <a:cubicBezTo>
                  <a:pt x="7449669" y="395012"/>
                  <a:pt x="7413546" y="346827"/>
                  <a:pt x="7355144" y="311947"/>
                </a:cubicBezTo>
                <a:lnTo>
                  <a:pt x="7319681" y="294473"/>
                </a:lnTo>
                <a:lnTo>
                  <a:pt x="7319681" y="8966"/>
                </a:lnTo>
                <a:lnTo>
                  <a:pt x="7655854" y="8966"/>
                </a:lnTo>
                <a:lnTo>
                  <a:pt x="7655854" y="294473"/>
                </a:lnTo>
                <a:lnTo>
                  <a:pt x="7620391" y="311947"/>
                </a:lnTo>
                <a:cubicBezTo>
                  <a:pt x="7561989" y="346827"/>
                  <a:pt x="7525866" y="395012"/>
                  <a:pt x="7525866" y="448236"/>
                </a:cubicBezTo>
                <a:cubicBezTo>
                  <a:pt x="7525866" y="554684"/>
                  <a:pt x="7670357" y="640978"/>
                  <a:pt x="7848595" y="640978"/>
                </a:cubicBezTo>
                <a:cubicBezTo>
                  <a:pt x="8026833" y="640978"/>
                  <a:pt x="8171324" y="554684"/>
                  <a:pt x="8171324" y="448236"/>
                </a:cubicBezTo>
                <a:cubicBezTo>
                  <a:pt x="8171324" y="395012"/>
                  <a:pt x="8135201" y="346827"/>
                  <a:pt x="8076799" y="311947"/>
                </a:cubicBezTo>
                <a:lnTo>
                  <a:pt x="8041336" y="294473"/>
                </a:lnTo>
                <a:lnTo>
                  <a:pt x="8041336" y="8966"/>
                </a:lnTo>
                <a:lnTo>
                  <a:pt x="8413370" y="8966"/>
                </a:lnTo>
                <a:lnTo>
                  <a:pt x="8413370" y="294473"/>
                </a:lnTo>
                <a:lnTo>
                  <a:pt x="8377907" y="311947"/>
                </a:lnTo>
                <a:cubicBezTo>
                  <a:pt x="8319505" y="346827"/>
                  <a:pt x="8283382" y="395012"/>
                  <a:pt x="8283382" y="448236"/>
                </a:cubicBezTo>
                <a:cubicBezTo>
                  <a:pt x="8283382" y="554684"/>
                  <a:pt x="8427873" y="640978"/>
                  <a:pt x="8606111" y="640978"/>
                </a:cubicBezTo>
                <a:cubicBezTo>
                  <a:pt x="8784349" y="640978"/>
                  <a:pt x="8928840" y="554684"/>
                  <a:pt x="8928840" y="448236"/>
                </a:cubicBezTo>
                <a:cubicBezTo>
                  <a:pt x="8928840" y="395012"/>
                  <a:pt x="8892717" y="346827"/>
                  <a:pt x="8834315" y="311947"/>
                </a:cubicBezTo>
                <a:lnTo>
                  <a:pt x="8798852" y="294473"/>
                </a:lnTo>
                <a:lnTo>
                  <a:pt x="8798852" y="8966"/>
                </a:lnTo>
                <a:lnTo>
                  <a:pt x="9152958" y="8966"/>
                </a:lnTo>
                <a:lnTo>
                  <a:pt x="9152958" y="294473"/>
                </a:lnTo>
                <a:lnTo>
                  <a:pt x="9117495" y="311947"/>
                </a:lnTo>
                <a:cubicBezTo>
                  <a:pt x="9059093" y="346827"/>
                  <a:pt x="9022970" y="395012"/>
                  <a:pt x="9022970" y="448236"/>
                </a:cubicBezTo>
                <a:cubicBezTo>
                  <a:pt x="9022970" y="554684"/>
                  <a:pt x="9167461" y="640978"/>
                  <a:pt x="9345699" y="640978"/>
                </a:cubicBezTo>
                <a:cubicBezTo>
                  <a:pt x="9523937" y="640978"/>
                  <a:pt x="9668428" y="554684"/>
                  <a:pt x="9668428" y="448236"/>
                </a:cubicBezTo>
                <a:cubicBezTo>
                  <a:pt x="9668428" y="395012"/>
                  <a:pt x="9632305" y="346827"/>
                  <a:pt x="9573903" y="311947"/>
                </a:cubicBezTo>
                <a:lnTo>
                  <a:pt x="9538440" y="294473"/>
                </a:lnTo>
                <a:lnTo>
                  <a:pt x="9538440" y="8966"/>
                </a:lnTo>
                <a:lnTo>
                  <a:pt x="9861169" y="8966"/>
                </a:lnTo>
                <a:lnTo>
                  <a:pt x="9861169" y="285508"/>
                </a:lnTo>
                <a:lnTo>
                  <a:pt x="9825706" y="302982"/>
                </a:lnTo>
                <a:cubicBezTo>
                  <a:pt x="9767304" y="337862"/>
                  <a:pt x="9731181" y="386047"/>
                  <a:pt x="9731181" y="439271"/>
                </a:cubicBezTo>
                <a:cubicBezTo>
                  <a:pt x="9731181" y="545719"/>
                  <a:pt x="9875672" y="632013"/>
                  <a:pt x="10053910" y="632013"/>
                </a:cubicBezTo>
                <a:cubicBezTo>
                  <a:pt x="10232148" y="632013"/>
                  <a:pt x="10376639" y="545719"/>
                  <a:pt x="10376639" y="439271"/>
                </a:cubicBezTo>
                <a:cubicBezTo>
                  <a:pt x="10376639" y="386047"/>
                  <a:pt x="10340516" y="337862"/>
                  <a:pt x="10282114" y="302982"/>
                </a:cubicBezTo>
                <a:lnTo>
                  <a:pt x="10246651" y="285508"/>
                </a:lnTo>
                <a:lnTo>
                  <a:pt x="10246651" y="8966"/>
                </a:lnTo>
                <a:lnTo>
                  <a:pt x="10632134" y="8966"/>
                </a:lnTo>
                <a:lnTo>
                  <a:pt x="10632134" y="285509"/>
                </a:lnTo>
                <a:lnTo>
                  <a:pt x="10596671" y="302983"/>
                </a:lnTo>
                <a:cubicBezTo>
                  <a:pt x="10538269" y="337863"/>
                  <a:pt x="10502146" y="386048"/>
                  <a:pt x="10502146" y="439272"/>
                </a:cubicBezTo>
                <a:cubicBezTo>
                  <a:pt x="10502146" y="545720"/>
                  <a:pt x="10646637" y="632014"/>
                  <a:pt x="10824875" y="632014"/>
                </a:cubicBezTo>
                <a:cubicBezTo>
                  <a:pt x="11003113" y="632014"/>
                  <a:pt x="11147604" y="545720"/>
                  <a:pt x="11147604" y="439272"/>
                </a:cubicBezTo>
                <a:cubicBezTo>
                  <a:pt x="11147604" y="386048"/>
                  <a:pt x="11111481" y="337863"/>
                  <a:pt x="11053079" y="302983"/>
                </a:cubicBezTo>
                <a:lnTo>
                  <a:pt x="11017616" y="285509"/>
                </a:lnTo>
                <a:lnTo>
                  <a:pt x="11017616" y="8966"/>
                </a:lnTo>
                <a:lnTo>
                  <a:pt x="11430000" y="8966"/>
                </a:lnTo>
                <a:lnTo>
                  <a:pt x="11430000" y="6293225"/>
                </a:lnTo>
                <a:lnTo>
                  <a:pt x="0" y="6293225"/>
                </a:lnTo>
                <a:close/>
                <a:moveTo>
                  <a:pt x="9152958" y="8965"/>
                </a:moveTo>
                <a:lnTo>
                  <a:pt x="9538440" y="8965"/>
                </a:lnTo>
                <a:lnTo>
                  <a:pt x="9538440" y="8966"/>
                </a:lnTo>
                <a:lnTo>
                  <a:pt x="9152958" y="8966"/>
                </a:lnTo>
                <a:close/>
                <a:moveTo>
                  <a:pt x="8413370" y="8965"/>
                </a:moveTo>
                <a:lnTo>
                  <a:pt x="8798852" y="8965"/>
                </a:lnTo>
                <a:lnTo>
                  <a:pt x="8798852" y="8966"/>
                </a:lnTo>
                <a:lnTo>
                  <a:pt x="8413370" y="8966"/>
                </a:lnTo>
                <a:close/>
                <a:moveTo>
                  <a:pt x="7655854" y="8965"/>
                </a:moveTo>
                <a:lnTo>
                  <a:pt x="8041336" y="8965"/>
                </a:lnTo>
                <a:lnTo>
                  <a:pt x="8041336" y="8966"/>
                </a:lnTo>
                <a:lnTo>
                  <a:pt x="7655854" y="8966"/>
                </a:lnTo>
                <a:close/>
                <a:moveTo>
                  <a:pt x="6934199" y="8965"/>
                </a:moveTo>
                <a:lnTo>
                  <a:pt x="7319681" y="8965"/>
                </a:lnTo>
                <a:lnTo>
                  <a:pt x="7319681" y="8966"/>
                </a:lnTo>
                <a:lnTo>
                  <a:pt x="6934199" y="8966"/>
                </a:lnTo>
                <a:close/>
                <a:moveTo>
                  <a:pt x="6187894" y="8965"/>
                </a:moveTo>
                <a:lnTo>
                  <a:pt x="6573376" y="8965"/>
                </a:lnTo>
                <a:lnTo>
                  <a:pt x="6573376" y="8966"/>
                </a:lnTo>
                <a:lnTo>
                  <a:pt x="6187894" y="8966"/>
                </a:lnTo>
                <a:close/>
                <a:moveTo>
                  <a:pt x="5441589" y="8965"/>
                </a:moveTo>
                <a:lnTo>
                  <a:pt x="5827071" y="8965"/>
                </a:lnTo>
                <a:lnTo>
                  <a:pt x="5827071" y="8966"/>
                </a:lnTo>
                <a:lnTo>
                  <a:pt x="5441589" y="8966"/>
                </a:lnTo>
                <a:close/>
                <a:moveTo>
                  <a:pt x="4740102" y="8965"/>
                </a:moveTo>
                <a:lnTo>
                  <a:pt x="5125584" y="8965"/>
                </a:lnTo>
                <a:lnTo>
                  <a:pt x="5125584" y="8966"/>
                </a:lnTo>
                <a:lnTo>
                  <a:pt x="4740102" y="8966"/>
                </a:lnTo>
                <a:close/>
                <a:moveTo>
                  <a:pt x="4046458" y="8965"/>
                </a:moveTo>
                <a:lnTo>
                  <a:pt x="4431940" y="8965"/>
                </a:lnTo>
                <a:lnTo>
                  <a:pt x="4431940" y="8966"/>
                </a:lnTo>
                <a:lnTo>
                  <a:pt x="4046458" y="8966"/>
                </a:lnTo>
                <a:close/>
                <a:moveTo>
                  <a:pt x="3344972" y="8965"/>
                </a:moveTo>
                <a:lnTo>
                  <a:pt x="3730454" y="8965"/>
                </a:lnTo>
                <a:lnTo>
                  <a:pt x="3730454" y="8966"/>
                </a:lnTo>
                <a:lnTo>
                  <a:pt x="3344972" y="8966"/>
                </a:lnTo>
                <a:close/>
                <a:moveTo>
                  <a:pt x="2644619" y="8965"/>
                </a:moveTo>
                <a:lnTo>
                  <a:pt x="3030102" y="8965"/>
                </a:lnTo>
                <a:lnTo>
                  <a:pt x="3030102" y="8966"/>
                </a:lnTo>
                <a:lnTo>
                  <a:pt x="2644619" y="8966"/>
                </a:lnTo>
                <a:close/>
                <a:moveTo>
                  <a:pt x="1905067" y="8965"/>
                </a:moveTo>
                <a:lnTo>
                  <a:pt x="2290548" y="8965"/>
                </a:lnTo>
                <a:lnTo>
                  <a:pt x="2290548" y="8966"/>
                </a:lnTo>
                <a:lnTo>
                  <a:pt x="1905067" y="8966"/>
                </a:lnTo>
                <a:close/>
                <a:moveTo>
                  <a:pt x="1201371" y="8965"/>
                </a:moveTo>
                <a:lnTo>
                  <a:pt x="1586853" y="8965"/>
                </a:lnTo>
                <a:lnTo>
                  <a:pt x="1586853" y="8966"/>
                </a:lnTo>
                <a:lnTo>
                  <a:pt x="1201371" y="8966"/>
                </a:lnTo>
                <a:close/>
                <a:moveTo>
                  <a:pt x="10632134" y="1"/>
                </a:moveTo>
                <a:lnTo>
                  <a:pt x="11017616" y="1"/>
                </a:lnTo>
                <a:lnTo>
                  <a:pt x="11017616" y="8966"/>
                </a:lnTo>
                <a:lnTo>
                  <a:pt x="10632134" y="8966"/>
                </a:lnTo>
                <a:close/>
                <a:moveTo>
                  <a:pt x="9861169" y="0"/>
                </a:moveTo>
                <a:lnTo>
                  <a:pt x="10246651" y="0"/>
                </a:lnTo>
                <a:lnTo>
                  <a:pt x="10246651" y="8966"/>
                </a:lnTo>
                <a:lnTo>
                  <a:pt x="9861169" y="89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C22438E-4C07-4077-2BB0-F1347F56F264}"/>
              </a:ext>
            </a:extLst>
          </p:cNvPr>
          <p:cNvSpPr/>
          <p:nvPr/>
        </p:nvSpPr>
        <p:spPr>
          <a:xfrm>
            <a:off x="11044518" y="116541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48B68F0-2B66-2833-B235-2FE69A2C444E}"/>
              </a:ext>
            </a:extLst>
          </p:cNvPr>
          <p:cNvSpPr/>
          <p:nvPr/>
        </p:nvSpPr>
        <p:spPr>
          <a:xfrm>
            <a:off x="10278036" y="40340"/>
            <a:ext cx="349623" cy="493059"/>
          </a:xfrm>
          <a:prstGeom prst="ellipse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نجمة: 4 نقاط 34">
            <a:extLst>
              <a:ext uri="{FF2B5EF4-FFF2-40B4-BE49-F238E27FC236}">
                <a16:creationId xmlns:a16="http://schemas.microsoft.com/office/drawing/2014/main" id="{58D56111-8A48-35E4-CB60-AAE9A551F06F}"/>
              </a:ext>
            </a:extLst>
          </p:cNvPr>
          <p:cNvSpPr/>
          <p:nvPr/>
        </p:nvSpPr>
        <p:spPr>
          <a:xfrm rot="21222419">
            <a:off x="11238505" y="106231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4 نقاط 35">
            <a:extLst>
              <a:ext uri="{FF2B5EF4-FFF2-40B4-BE49-F238E27FC236}">
                <a16:creationId xmlns:a16="http://schemas.microsoft.com/office/drawing/2014/main" id="{2DC356F6-77F7-8CC9-95D6-E6C6F28B0DE5}"/>
              </a:ext>
            </a:extLst>
          </p:cNvPr>
          <p:cNvSpPr/>
          <p:nvPr/>
        </p:nvSpPr>
        <p:spPr>
          <a:xfrm rot="21222419">
            <a:off x="944527" y="130884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نجمة: 4 نقاط 36">
            <a:extLst>
              <a:ext uri="{FF2B5EF4-FFF2-40B4-BE49-F238E27FC236}">
                <a16:creationId xmlns:a16="http://schemas.microsoft.com/office/drawing/2014/main" id="{FD85401E-5D35-C746-C329-7FE8A62229A3}"/>
              </a:ext>
            </a:extLst>
          </p:cNvPr>
          <p:cNvSpPr/>
          <p:nvPr/>
        </p:nvSpPr>
        <p:spPr>
          <a:xfrm rot="21222419">
            <a:off x="5264547" y="5784653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نجمة: 4 نقاط 37">
            <a:extLst>
              <a:ext uri="{FF2B5EF4-FFF2-40B4-BE49-F238E27FC236}">
                <a16:creationId xmlns:a16="http://schemas.microsoft.com/office/drawing/2014/main" id="{72E1F01C-B322-21D8-750E-8CE9FA658EAB}"/>
              </a:ext>
            </a:extLst>
          </p:cNvPr>
          <p:cNvSpPr/>
          <p:nvPr/>
        </p:nvSpPr>
        <p:spPr>
          <a:xfrm rot="21222419">
            <a:off x="10719043" y="5675356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نجمة: 4 نقاط 38">
            <a:extLst>
              <a:ext uri="{FF2B5EF4-FFF2-40B4-BE49-F238E27FC236}">
                <a16:creationId xmlns:a16="http://schemas.microsoft.com/office/drawing/2014/main" id="{0C163732-6493-AC7B-2FA9-E39A749C9B01}"/>
              </a:ext>
            </a:extLst>
          </p:cNvPr>
          <p:cNvSpPr/>
          <p:nvPr/>
        </p:nvSpPr>
        <p:spPr>
          <a:xfrm rot="21222419">
            <a:off x="871035" y="5675357"/>
            <a:ext cx="554601" cy="434888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نجمة: 4 نقاط 39">
            <a:extLst>
              <a:ext uri="{FF2B5EF4-FFF2-40B4-BE49-F238E27FC236}">
                <a16:creationId xmlns:a16="http://schemas.microsoft.com/office/drawing/2014/main" id="{A1773E9D-B5F6-0FC2-6910-CEB383BCDA83}"/>
              </a:ext>
            </a:extLst>
          </p:cNvPr>
          <p:cNvSpPr/>
          <p:nvPr/>
        </p:nvSpPr>
        <p:spPr>
          <a:xfrm rot="21222419">
            <a:off x="7402103" y="1493319"/>
            <a:ext cx="554601" cy="434888"/>
          </a:xfrm>
          <a:prstGeom prst="star4">
            <a:avLst/>
          </a:prstGeom>
          <a:solidFill>
            <a:srgbClr val="FDF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نجمة: 5 نقاط 40">
            <a:extLst>
              <a:ext uri="{FF2B5EF4-FFF2-40B4-BE49-F238E27FC236}">
                <a16:creationId xmlns:a16="http://schemas.microsoft.com/office/drawing/2014/main" id="{42D28E5C-5CCA-DADB-0BE8-240B94F250F2}"/>
              </a:ext>
            </a:extLst>
          </p:cNvPr>
          <p:cNvSpPr/>
          <p:nvPr/>
        </p:nvSpPr>
        <p:spPr>
          <a:xfrm rot="21301607">
            <a:off x="10716545" y="1012380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B6CC7388-453A-3B3E-792B-5D019CEA1BEA}"/>
              </a:ext>
            </a:extLst>
          </p:cNvPr>
          <p:cNvSpPr/>
          <p:nvPr/>
        </p:nvSpPr>
        <p:spPr>
          <a:xfrm rot="21301607">
            <a:off x="548473" y="966093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نجمة: 5 نقاط 42">
            <a:extLst>
              <a:ext uri="{FF2B5EF4-FFF2-40B4-BE49-F238E27FC236}">
                <a16:creationId xmlns:a16="http://schemas.microsoft.com/office/drawing/2014/main" id="{E7A73033-5A02-EF20-BF77-55850952BBD3}"/>
              </a:ext>
            </a:extLst>
          </p:cNvPr>
          <p:cNvSpPr/>
          <p:nvPr/>
        </p:nvSpPr>
        <p:spPr>
          <a:xfrm rot="21301607">
            <a:off x="868536" y="3818876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15432E26-5B29-580B-77C3-31482DC34939}"/>
              </a:ext>
            </a:extLst>
          </p:cNvPr>
          <p:cNvSpPr/>
          <p:nvPr/>
        </p:nvSpPr>
        <p:spPr>
          <a:xfrm rot="21301607">
            <a:off x="10801014" y="3707051"/>
            <a:ext cx="522450" cy="476391"/>
          </a:xfrm>
          <a:prstGeom prst="star5">
            <a:avLst/>
          </a:prstGeom>
          <a:solidFill>
            <a:srgbClr val="E7B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قلب, رسوم متحركة, فن&#10;&#10;تم إنشاء الوصف تلقائياً">
            <a:extLst>
              <a:ext uri="{FF2B5EF4-FFF2-40B4-BE49-F238E27FC236}">
                <a16:creationId xmlns:a16="http://schemas.microsoft.com/office/drawing/2014/main" id="{B71D0804-1C8A-6B38-47A7-3BAD81849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8" y="3193462"/>
            <a:ext cx="3433201" cy="3433201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37BCCCD-B7F9-22BD-7853-DDF51E66B07F}"/>
              </a:ext>
            </a:extLst>
          </p:cNvPr>
          <p:cNvSpPr/>
          <p:nvPr/>
        </p:nvSpPr>
        <p:spPr>
          <a:xfrm>
            <a:off x="2402542" y="1116675"/>
            <a:ext cx="7169170" cy="1967115"/>
          </a:xfrm>
          <a:prstGeom prst="wedgeRoundRectCallout">
            <a:avLst>
              <a:gd name="adj1" fmla="val -39487"/>
              <a:gd name="adj2" fmla="val 86244"/>
              <a:gd name="adj3" fmla="val 16667"/>
            </a:avLst>
          </a:prstGeom>
          <a:solidFill>
            <a:srgbClr val="F090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نستعين بالصور لنعرف ماهي العبادة المرتبطة </a:t>
            </a:r>
          </a:p>
          <a:p>
            <a:pPr algn="ctr"/>
            <a:r>
              <a:rPr lang="ar-SA" sz="3600" b="1" dirty="0"/>
              <a:t>بشهر رمضان ونتعرف على درسنا لليوم </a:t>
            </a:r>
          </a:p>
        </p:txBody>
      </p:sp>
      <p:sp>
        <p:nvSpPr>
          <p:cNvPr id="7" name="نجمة: 4 نقاط 6">
            <a:extLst>
              <a:ext uri="{FF2B5EF4-FFF2-40B4-BE49-F238E27FC236}">
                <a16:creationId xmlns:a16="http://schemas.microsoft.com/office/drawing/2014/main" id="{BE6142D9-7724-953F-18AC-FA97CD830E79}"/>
              </a:ext>
            </a:extLst>
          </p:cNvPr>
          <p:cNvSpPr/>
          <p:nvPr/>
        </p:nvSpPr>
        <p:spPr>
          <a:xfrm rot="21222419">
            <a:off x="11081116" y="1437338"/>
            <a:ext cx="484094" cy="376517"/>
          </a:xfrm>
          <a:prstGeom prst="star4">
            <a:avLst/>
          </a:prstGeom>
          <a:solidFill>
            <a:srgbClr val="E4B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0" name="Picture 2" descr="رؤية الهلال شرط لبدء شهر رمضان ( اليوم )">
            <a:extLst>
              <a:ext uri="{FF2B5EF4-FFF2-40B4-BE49-F238E27FC236}">
                <a16:creationId xmlns:a16="http://schemas.microsoft.com/office/drawing/2014/main" id="{7A326AA9-77D8-97E3-C98A-9C4F1D95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5528" y="3680797"/>
            <a:ext cx="2354207" cy="2458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4CFA855-B90E-8F36-01A9-087DBA6A2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38" y="3680797"/>
            <a:ext cx="2306675" cy="2458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164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610</Words>
  <Application>Microsoft Office PowerPoint</Application>
  <PresentationFormat>شاشة عريضة</PresentationFormat>
  <Paragraphs>155</Paragraphs>
  <Slides>31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31</vt:i4>
      </vt:variant>
    </vt:vector>
  </HeadingPairs>
  <TitlesOfParts>
    <vt:vector size="41" baseType="lpstr">
      <vt:lpstr>Amiri</vt:lpstr>
      <vt:lpstr>Arial</vt:lpstr>
      <vt:lpstr>Cairo</vt:lpstr>
      <vt:lpstr>Calibri</vt:lpstr>
      <vt:lpstr>Calibri Light</vt:lpstr>
      <vt:lpstr>Droid Arabic Kufi Bold</vt:lpstr>
      <vt:lpstr>DroidArabicKufi-Regular</vt:lpstr>
      <vt:lpstr>Lalezar</vt:lpstr>
      <vt:lpstr>نسق 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عهود الدعجانى</dc:creator>
  <cp:lastModifiedBy>عهود الدعجانى</cp:lastModifiedBy>
  <cp:revision>6</cp:revision>
  <dcterms:created xsi:type="dcterms:W3CDTF">2023-12-10T16:22:53Z</dcterms:created>
  <dcterms:modified xsi:type="dcterms:W3CDTF">2024-01-01T11:58:16Z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2023-12-10T17:27:41Z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92c06406-2b8c-41bf-a53d-437d44fe08a4</vt:lpwstr>
  </property>
  <property fmtid="{D5CDD505-2E9C-101B-9397-08002B2CF9AE}" pid="7" name="MSIP_Label_defa4170-0d19-0005-0004-bc88714345d2_ActionId">
    <vt:lpwstr>8c7370e6-45cf-45b0-8e1a-0f1d2240ba4d</vt:lpwstr>
  </property>
  <property fmtid="{D5CDD505-2E9C-101B-9397-08002B2CF9AE}" pid="8" name="MSIP_Label_defa4170-0d19-0005-0004-bc88714345d2_ContentBits">
    <vt:lpwstr>0</vt:lpwstr>
  </property>
</Properties>
</file>