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sldIdLst>
    <p:sldId id="263" r:id="rId2"/>
    <p:sldId id="282" r:id="rId3"/>
    <p:sldId id="304" r:id="rId4"/>
    <p:sldId id="306" r:id="rId5"/>
    <p:sldId id="257" r:id="rId6"/>
    <p:sldId id="264" r:id="rId7"/>
    <p:sldId id="268" r:id="rId8"/>
    <p:sldId id="284" r:id="rId9"/>
    <p:sldId id="285" r:id="rId10"/>
    <p:sldId id="265" r:id="rId11"/>
    <p:sldId id="378" r:id="rId12"/>
    <p:sldId id="383" r:id="rId13"/>
    <p:sldId id="384" r:id="rId14"/>
    <p:sldId id="296" r:id="rId15"/>
    <p:sldId id="286" r:id="rId16"/>
    <p:sldId id="386" r:id="rId17"/>
    <p:sldId id="287" r:id="rId18"/>
    <p:sldId id="288" r:id="rId19"/>
    <p:sldId id="271" r:id="rId20"/>
    <p:sldId id="385" r:id="rId21"/>
    <p:sldId id="387" r:id="rId22"/>
    <p:sldId id="278" r:id="rId23"/>
    <p:sldId id="381" r:id="rId24"/>
    <p:sldId id="276" r:id="rId25"/>
    <p:sldId id="277" r:id="rId26"/>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منى ملفي الحربي" initials="منى" lastIdx="1" clrIdx="0">
    <p:extLst>
      <p:ext uri="{19B8F6BF-5375-455C-9EA6-DF929625EA0E}">
        <p15:presenceInfo xmlns:p15="http://schemas.microsoft.com/office/powerpoint/2012/main" userId="S::t9437920@mkhg.moe.gov.sa::56ac88d2-278e-4ff9-9ade-f5fda9771f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1T15:13:01.568" idx="1">
    <p:pos x="7670" y="10"/>
    <p:text/>
    <p:extLst>
      <p:ext uri="{C676402C-5697-4E1C-873F-D02D1690AC5C}">
        <p15:threadingInfo xmlns:p15="http://schemas.microsoft.com/office/powerpoint/2012/main" timeZoneBias="-18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31T17:01:31.639"/>
    </inkml:context>
    <inkml:brush xml:id="br0">
      <inkml:brushProperty name="width" value="0.05" units="cm"/>
      <inkml:brushProperty name="height" value="0.05" units="cm"/>
      <inkml:brushProperty name="color" value="#E71224"/>
    </inkml:brush>
  </inkml:definitions>
  <inkml:trace contextRef="#ctx0" brushRef="#br0">3 50 5897 0 0,'0'0'4185'0'0,"0"-3"-3431"0"0,-3-12-220 0 0,3 14-528 0 0,0 1 1 0 0,0 0 0 0 0,0-1 0 0 0,1 1-1 0 0,-1 0 1 0 0,0-1 0 0 0,0 1-1 0 0,0-1 1 0 0,0 1 0 0 0,1 0 0 0 0,-1-1-1 0 0,0 1 1 0 0,0 0 0 0 0,1 0 0 0 0,-1-1-1 0 0,0 1 1 0 0,0 0 0 0 0,1-1-1 0 0,-1 1 1 0 0,0 0 0 0 0,1 0 0 0 0,-1 0-1 0 0,0-1 1 0 0,1 1 0 0 0,-1 0-1 0 0,1 0 1 0 0,-1 0 0 0 0,0 0 0 0 0,1 0-1 0 0,0 0 1 0 0,13-3-245 0 0,-13 3 222 0 0,43-16-4159 0 0,-33 11 1126 0 0,-87 55-1051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31T17:01:38.676"/>
    </inkml:context>
    <inkml:brush xml:id="br0">
      <inkml:brushProperty name="width" value="0.05" units="cm"/>
      <inkml:brushProperty name="height" value="0.05" units="cm"/>
      <inkml:brushProperty name="color" value="#E71224"/>
    </inkml:brush>
  </inkml:definitions>
  <inkml:trace contextRef="#ctx0" brushRef="#br0">16 35 3404 0 0,'0'0'14602'0'0,"-1"-5"-14122"0"0,-1-15-301 0 0,2 19-959 0 0,0 5-900 0 0,0 9-1014 0 0,0-12 2397 0 0,0-1-1 0 0,-1 1 1 0 0,1-1-1 0 0,0 1 1 0 0,0 0-1 0 0,0-1 1 0 0,0 1-1 0 0,-1 0 1 0 0,1-1-1 0 0,0 1 1 0 0,0-1-1 0 0,-1 1 1 0 0,1-1-1 0 0,0 1 1 0 0,-1 0-1 0 0,1-1 1 0 0,-1 0-1 0 0,1 1 1 0 0,-1 0-1 0 0,1-1 225 0 0,-1 0 1 0 0,1 0-1 0 0,0 0 0 0 0,0 1 0 0 0,0-1 0 0 0,0 0 0 0 0,0 0 0 0 0,0 0 0 0 0,-1 0 0 0 0,1 0 0 0 0,0 0 0 0 0,0 0 0 0 0,0 0 0 0 0,0 0 0 0 0,0 0 0 0 0,-1 0 0 0 0,1 0 0 0 0,0 0 0 0 0,0 0 0 0 0,0 0 0 0 0,0 0 0 0 0,0 0 0 0 0,-1 0 0 0 0,1 0 0 0 0,0 0 0 0 0,0 0 0 0 0,0 0 0 0 0,0 0 0 0 0,-1 0 0 0 0,1 0 0 0 0,0 0 0 0 0,0 0 0 0 0,0 0 0 0 0,0 0 0 0 0,0 0 0 0 0,0 0 0 0 0,-1 0 0 0 0,1-1 0 0 0,0 1 0 0 0,0 0 0 0 0,0 0 0 0 0,0 0 0 0 0,0 0 0 0 0,0 0 0 0 0,0 0 0 0 0,0-1 0 0 0,-1 1 0 0 0,1 0 0 0 0,0 0 0 0 0,0 0 0 0 0,0 0 0 0 0,0 0 0 0 0,0-1 0 0 0,0 1 0 0 0,9-36-3474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786355BC-AC42-449D-9414-37E644E30EE0}" type="datetimeFigureOut">
              <a:rPr lang="en-US" smtClean="0"/>
              <a:t>3/18/2023</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73C1B541-2F5E-48C1-A2D0-A4FC6466D89F}" type="slidenum">
              <a:rPr lang="en-US" smtClean="0"/>
              <a:t>‹#›</a:t>
            </a:fld>
            <a:endParaRPr lang="en-US"/>
          </a:p>
        </p:txBody>
      </p:sp>
    </p:spTree>
    <p:extLst>
      <p:ext uri="{BB962C8B-B14F-4D97-AF65-F5344CB8AC3E}">
        <p14:creationId xmlns:p14="http://schemas.microsoft.com/office/powerpoint/2010/main" val="19366268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لرأس 4">
            <a:extLst>
              <a:ext uri="{FF2B5EF4-FFF2-40B4-BE49-F238E27FC236}">
                <a16:creationId xmlns:a16="http://schemas.microsoft.com/office/drawing/2014/main" id="{885D530A-FE82-8C6B-27C8-9D9DF14C9CD1}"/>
              </a:ext>
            </a:extLst>
          </p:cNvPr>
          <p:cNvSpPr>
            <a:spLocks noGrp="1"/>
          </p:cNvSpPr>
          <p:nvPr>
            <p:ph type="hdr" sz="quarter"/>
          </p:nvPr>
        </p:nvSpPr>
        <p:spPr/>
        <p:txBody>
          <a:bodyPr/>
          <a:lstStyle/>
          <a:p>
            <a:endParaRPr lang="ar-SA"/>
          </a:p>
        </p:txBody>
      </p:sp>
      <p:sp>
        <p:nvSpPr>
          <p:cNvPr id="6" name="عنصر نائب للتاريخ 5">
            <a:extLst>
              <a:ext uri="{FF2B5EF4-FFF2-40B4-BE49-F238E27FC236}">
                <a16:creationId xmlns:a16="http://schemas.microsoft.com/office/drawing/2014/main" id="{93EBCB54-8BAF-EAF0-5EF8-2E194FE5F84E}"/>
              </a:ext>
            </a:extLst>
          </p:cNvPr>
          <p:cNvSpPr>
            <a:spLocks noGrp="1"/>
          </p:cNvSpPr>
          <p:nvPr>
            <p:ph type="dt" idx="1"/>
          </p:nvPr>
        </p:nvSpPr>
        <p:spPr/>
        <p:txBody>
          <a:bodyPr/>
          <a:lstStyle/>
          <a:p>
            <a:fld id="{5A0ABC1D-16B5-46CA-B928-0B20FCFE0285}" type="uaqdatetime1">
              <a:rPr lang="ar-SA" smtClean="0"/>
              <a:t>26/08/44</a:t>
            </a:fld>
            <a:endParaRPr lang="ar-SA"/>
          </a:p>
        </p:txBody>
      </p:sp>
    </p:spTree>
    <p:extLst>
      <p:ext uri="{BB962C8B-B14F-4D97-AF65-F5344CB8AC3E}">
        <p14:creationId xmlns:p14="http://schemas.microsoft.com/office/powerpoint/2010/main" val="54218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لرأس 4">
            <a:extLst>
              <a:ext uri="{FF2B5EF4-FFF2-40B4-BE49-F238E27FC236}">
                <a16:creationId xmlns:a16="http://schemas.microsoft.com/office/drawing/2014/main" id="{885D530A-FE82-8C6B-27C8-9D9DF14C9CD1}"/>
              </a:ext>
            </a:extLst>
          </p:cNvPr>
          <p:cNvSpPr>
            <a:spLocks noGrp="1"/>
          </p:cNvSpPr>
          <p:nvPr>
            <p:ph type="hdr" sz="quarter"/>
          </p:nvPr>
        </p:nvSpPr>
        <p:spPr/>
        <p:txBody>
          <a:bodyPr/>
          <a:lstStyle/>
          <a:p>
            <a:endParaRPr lang="ar-SA"/>
          </a:p>
        </p:txBody>
      </p:sp>
      <p:sp>
        <p:nvSpPr>
          <p:cNvPr id="6" name="عنصر نائب للتاريخ 5">
            <a:extLst>
              <a:ext uri="{FF2B5EF4-FFF2-40B4-BE49-F238E27FC236}">
                <a16:creationId xmlns:a16="http://schemas.microsoft.com/office/drawing/2014/main" id="{93EBCB54-8BAF-EAF0-5EF8-2E194FE5F84E}"/>
              </a:ext>
            </a:extLst>
          </p:cNvPr>
          <p:cNvSpPr>
            <a:spLocks noGrp="1"/>
          </p:cNvSpPr>
          <p:nvPr>
            <p:ph type="dt" idx="1"/>
          </p:nvPr>
        </p:nvSpPr>
        <p:spPr/>
        <p:txBody>
          <a:bodyPr/>
          <a:lstStyle/>
          <a:p>
            <a:fld id="{5A0ABC1D-16B5-46CA-B928-0B20FCFE0285}" type="uaqdatetime1">
              <a:rPr lang="ar-SA" smtClean="0"/>
              <a:t>26/08/44</a:t>
            </a:fld>
            <a:endParaRPr lang="ar-SA"/>
          </a:p>
        </p:txBody>
      </p:sp>
    </p:spTree>
    <p:extLst>
      <p:ext uri="{BB962C8B-B14F-4D97-AF65-F5344CB8AC3E}">
        <p14:creationId xmlns:p14="http://schemas.microsoft.com/office/powerpoint/2010/main" val="54218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لرأس 4">
            <a:extLst>
              <a:ext uri="{FF2B5EF4-FFF2-40B4-BE49-F238E27FC236}">
                <a16:creationId xmlns:a16="http://schemas.microsoft.com/office/drawing/2014/main" id="{885D530A-FE82-8C6B-27C8-9D9DF14C9CD1}"/>
              </a:ext>
            </a:extLst>
          </p:cNvPr>
          <p:cNvSpPr>
            <a:spLocks noGrp="1"/>
          </p:cNvSpPr>
          <p:nvPr>
            <p:ph type="hdr" sz="quarter"/>
          </p:nvPr>
        </p:nvSpPr>
        <p:spPr/>
        <p:txBody>
          <a:bodyPr/>
          <a:lstStyle/>
          <a:p>
            <a:endParaRPr lang="ar-SA"/>
          </a:p>
        </p:txBody>
      </p:sp>
      <p:sp>
        <p:nvSpPr>
          <p:cNvPr id="6" name="عنصر نائب للتاريخ 5">
            <a:extLst>
              <a:ext uri="{FF2B5EF4-FFF2-40B4-BE49-F238E27FC236}">
                <a16:creationId xmlns:a16="http://schemas.microsoft.com/office/drawing/2014/main" id="{93EBCB54-8BAF-EAF0-5EF8-2E194FE5F84E}"/>
              </a:ext>
            </a:extLst>
          </p:cNvPr>
          <p:cNvSpPr>
            <a:spLocks noGrp="1"/>
          </p:cNvSpPr>
          <p:nvPr>
            <p:ph type="dt" idx="1"/>
          </p:nvPr>
        </p:nvSpPr>
        <p:spPr/>
        <p:txBody>
          <a:bodyPr/>
          <a:lstStyle/>
          <a:p>
            <a:fld id="{5A0ABC1D-16B5-46CA-B928-0B20FCFE0285}" type="uaqdatetime1">
              <a:rPr lang="ar-SA" smtClean="0"/>
              <a:t>26/08/44</a:t>
            </a:fld>
            <a:endParaRPr lang="ar-SA"/>
          </a:p>
        </p:txBody>
      </p:sp>
    </p:spTree>
    <p:extLst>
      <p:ext uri="{BB962C8B-B14F-4D97-AF65-F5344CB8AC3E}">
        <p14:creationId xmlns:p14="http://schemas.microsoft.com/office/powerpoint/2010/main" val="54218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لرأس 4">
            <a:extLst>
              <a:ext uri="{FF2B5EF4-FFF2-40B4-BE49-F238E27FC236}">
                <a16:creationId xmlns:a16="http://schemas.microsoft.com/office/drawing/2014/main" id="{71B2E40C-5C0F-2EBB-0510-5C8D1467DD84}"/>
              </a:ext>
            </a:extLst>
          </p:cNvPr>
          <p:cNvSpPr>
            <a:spLocks noGrp="1"/>
          </p:cNvSpPr>
          <p:nvPr>
            <p:ph type="hdr" sz="quarter"/>
          </p:nvPr>
        </p:nvSpPr>
        <p:spPr/>
        <p:txBody>
          <a:bodyPr/>
          <a:lstStyle/>
          <a:p>
            <a:endParaRPr lang="ar-SA"/>
          </a:p>
        </p:txBody>
      </p:sp>
      <p:sp>
        <p:nvSpPr>
          <p:cNvPr id="6" name="عنصر نائب للتاريخ 5">
            <a:extLst>
              <a:ext uri="{FF2B5EF4-FFF2-40B4-BE49-F238E27FC236}">
                <a16:creationId xmlns:a16="http://schemas.microsoft.com/office/drawing/2014/main" id="{B4B676A5-9DF1-D716-09DB-7765989DB97D}"/>
              </a:ext>
            </a:extLst>
          </p:cNvPr>
          <p:cNvSpPr>
            <a:spLocks noGrp="1"/>
          </p:cNvSpPr>
          <p:nvPr>
            <p:ph type="dt" idx="1"/>
          </p:nvPr>
        </p:nvSpPr>
        <p:spPr/>
        <p:txBody>
          <a:bodyPr/>
          <a:lstStyle/>
          <a:p>
            <a:fld id="{3F3EF79A-8C90-4223-A139-1D49FACE7861}" type="uaqdatetime1">
              <a:rPr lang="ar-SA" smtClean="0"/>
              <a:t>26/08/44</a:t>
            </a:fld>
            <a:endParaRPr lang="ar-SA"/>
          </a:p>
        </p:txBody>
      </p:sp>
    </p:spTree>
    <p:extLst>
      <p:ext uri="{BB962C8B-B14F-4D97-AF65-F5344CB8AC3E}">
        <p14:creationId xmlns:p14="http://schemas.microsoft.com/office/powerpoint/2010/main" val="3867837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636387-9EF6-4E44-BE5D-3F633C1E243F}"/>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id="{E853E98A-BCFE-420C-B670-29EA1929A3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id="{CDB66B94-C396-40EE-9A96-1C8B7320EE5F}"/>
              </a:ext>
            </a:extLst>
          </p:cNvPr>
          <p:cNvSpPr>
            <a:spLocks noGrp="1"/>
          </p:cNvSpPr>
          <p:nvPr>
            <p:ph type="dt" sz="half" idx="10"/>
          </p:nvPr>
        </p:nvSpPr>
        <p:spPr/>
        <p:txBody>
          <a:bodyPr/>
          <a:lstStyle/>
          <a:p>
            <a:fld id="{72E27138-6F70-47EF-9945-0C18F6ABE341}" type="datetimeFigureOut">
              <a:rPr lang="en-US" smtClean="0"/>
              <a:t>3/18/2023</a:t>
            </a:fld>
            <a:endParaRPr lang="en-US"/>
          </a:p>
        </p:txBody>
      </p:sp>
      <p:sp>
        <p:nvSpPr>
          <p:cNvPr id="5" name="عنصر نائب للتذييل 4">
            <a:extLst>
              <a:ext uri="{FF2B5EF4-FFF2-40B4-BE49-F238E27FC236}">
                <a16:creationId xmlns:a16="http://schemas.microsoft.com/office/drawing/2014/main" id="{28C2E51B-AE52-400F-9C78-9D430DEB1811}"/>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B53A9407-628A-4D09-9D49-2B6937BFB490}"/>
              </a:ext>
            </a:extLst>
          </p:cNvPr>
          <p:cNvSpPr>
            <a:spLocks noGrp="1"/>
          </p:cNvSpPr>
          <p:nvPr>
            <p:ph type="sldNum" sz="quarter" idx="12"/>
          </p:nvPr>
        </p:nvSpPr>
        <p:spPr/>
        <p:txBody>
          <a:bodyPr/>
          <a:lstStyle/>
          <a:p>
            <a:fld id="{05F43D20-D944-4DD3-AA69-DD24C2BF925F}" type="slidenum">
              <a:rPr lang="en-US" smtClean="0"/>
              <a:t>‹#›</a:t>
            </a:fld>
            <a:endParaRPr lang="en-US"/>
          </a:p>
        </p:txBody>
      </p:sp>
    </p:spTree>
    <p:extLst>
      <p:ext uri="{BB962C8B-B14F-4D97-AF65-F5344CB8AC3E}">
        <p14:creationId xmlns:p14="http://schemas.microsoft.com/office/powerpoint/2010/main" val="289002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D758715-C1A7-4F31-83D0-0A641E373288}"/>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AB5E0207-8493-448B-8D09-53934EA780BF}"/>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7C2912DD-02CF-452E-9932-2E8DF5C6BB39}"/>
              </a:ext>
            </a:extLst>
          </p:cNvPr>
          <p:cNvSpPr>
            <a:spLocks noGrp="1"/>
          </p:cNvSpPr>
          <p:nvPr>
            <p:ph type="dt" sz="half" idx="10"/>
          </p:nvPr>
        </p:nvSpPr>
        <p:spPr/>
        <p:txBody>
          <a:bodyPr/>
          <a:lstStyle/>
          <a:p>
            <a:fld id="{72E27138-6F70-47EF-9945-0C18F6ABE341}" type="datetimeFigureOut">
              <a:rPr lang="en-US" smtClean="0"/>
              <a:t>3/18/2023</a:t>
            </a:fld>
            <a:endParaRPr lang="en-US"/>
          </a:p>
        </p:txBody>
      </p:sp>
      <p:sp>
        <p:nvSpPr>
          <p:cNvPr id="5" name="عنصر نائب للتذييل 4">
            <a:extLst>
              <a:ext uri="{FF2B5EF4-FFF2-40B4-BE49-F238E27FC236}">
                <a16:creationId xmlns:a16="http://schemas.microsoft.com/office/drawing/2014/main" id="{F1A999E2-198A-4D85-8DD6-90B74DBE4D33}"/>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F9DAD6E4-8BBF-4ED1-A7D0-6B0C0FBDF55F}"/>
              </a:ext>
            </a:extLst>
          </p:cNvPr>
          <p:cNvSpPr>
            <a:spLocks noGrp="1"/>
          </p:cNvSpPr>
          <p:nvPr>
            <p:ph type="sldNum" sz="quarter" idx="12"/>
          </p:nvPr>
        </p:nvSpPr>
        <p:spPr/>
        <p:txBody>
          <a:bodyPr/>
          <a:lstStyle/>
          <a:p>
            <a:fld id="{05F43D20-D944-4DD3-AA69-DD24C2BF925F}" type="slidenum">
              <a:rPr lang="en-US" smtClean="0"/>
              <a:t>‹#›</a:t>
            </a:fld>
            <a:endParaRPr lang="en-US"/>
          </a:p>
        </p:txBody>
      </p:sp>
    </p:spTree>
    <p:extLst>
      <p:ext uri="{BB962C8B-B14F-4D97-AF65-F5344CB8AC3E}">
        <p14:creationId xmlns:p14="http://schemas.microsoft.com/office/powerpoint/2010/main" val="117609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1B34DDE-1730-4D81-9B5F-95087BFB5B59}"/>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83A09352-58D4-48F1-907E-283EB40FBD2E}"/>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6FA32315-7268-4FBB-9BFB-D8B3C409089A}"/>
              </a:ext>
            </a:extLst>
          </p:cNvPr>
          <p:cNvSpPr>
            <a:spLocks noGrp="1"/>
          </p:cNvSpPr>
          <p:nvPr>
            <p:ph type="dt" sz="half" idx="10"/>
          </p:nvPr>
        </p:nvSpPr>
        <p:spPr/>
        <p:txBody>
          <a:bodyPr/>
          <a:lstStyle/>
          <a:p>
            <a:fld id="{72E27138-6F70-47EF-9945-0C18F6ABE341}" type="datetimeFigureOut">
              <a:rPr lang="en-US" smtClean="0"/>
              <a:t>3/18/2023</a:t>
            </a:fld>
            <a:endParaRPr lang="en-US"/>
          </a:p>
        </p:txBody>
      </p:sp>
      <p:sp>
        <p:nvSpPr>
          <p:cNvPr id="5" name="عنصر نائب للتذييل 4">
            <a:extLst>
              <a:ext uri="{FF2B5EF4-FFF2-40B4-BE49-F238E27FC236}">
                <a16:creationId xmlns:a16="http://schemas.microsoft.com/office/drawing/2014/main" id="{167A4AA1-4ABC-4F8F-9D84-B4D12DAFFBB8}"/>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2E0548E6-7066-4075-A756-E6C7AC405549}"/>
              </a:ext>
            </a:extLst>
          </p:cNvPr>
          <p:cNvSpPr>
            <a:spLocks noGrp="1"/>
          </p:cNvSpPr>
          <p:nvPr>
            <p:ph type="sldNum" sz="quarter" idx="12"/>
          </p:nvPr>
        </p:nvSpPr>
        <p:spPr/>
        <p:txBody>
          <a:bodyPr/>
          <a:lstStyle/>
          <a:p>
            <a:fld id="{05F43D20-D944-4DD3-AA69-DD24C2BF925F}" type="slidenum">
              <a:rPr lang="en-US" smtClean="0"/>
              <a:t>‹#›</a:t>
            </a:fld>
            <a:endParaRPr lang="en-US"/>
          </a:p>
        </p:txBody>
      </p:sp>
    </p:spTree>
    <p:extLst>
      <p:ext uri="{BB962C8B-B14F-4D97-AF65-F5344CB8AC3E}">
        <p14:creationId xmlns:p14="http://schemas.microsoft.com/office/powerpoint/2010/main" val="90931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8F8F5DC-838D-4E09-A781-1B24DB87BC03}"/>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44CB1CA0-70E1-4FF6-BBDE-39417F22D627}"/>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E7806FA5-8F2C-45B7-93A0-E189D3169367}"/>
              </a:ext>
            </a:extLst>
          </p:cNvPr>
          <p:cNvSpPr>
            <a:spLocks noGrp="1"/>
          </p:cNvSpPr>
          <p:nvPr>
            <p:ph type="dt" sz="half" idx="10"/>
          </p:nvPr>
        </p:nvSpPr>
        <p:spPr/>
        <p:txBody>
          <a:bodyPr/>
          <a:lstStyle/>
          <a:p>
            <a:fld id="{72E27138-6F70-47EF-9945-0C18F6ABE341}" type="datetimeFigureOut">
              <a:rPr lang="en-US" smtClean="0"/>
              <a:t>3/18/2023</a:t>
            </a:fld>
            <a:endParaRPr lang="en-US"/>
          </a:p>
        </p:txBody>
      </p:sp>
      <p:sp>
        <p:nvSpPr>
          <p:cNvPr id="5" name="عنصر نائب للتذييل 4">
            <a:extLst>
              <a:ext uri="{FF2B5EF4-FFF2-40B4-BE49-F238E27FC236}">
                <a16:creationId xmlns:a16="http://schemas.microsoft.com/office/drawing/2014/main" id="{E8EDFC65-83A0-4285-8B14-3517AE198BF9}"/>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E314077B-FB82-45C5-8D1A-66F58BB2AE1C}"/>
              </a:ext>
            </a:extLst>
          </p:cNvPr>
          <p:cNvSpPr>
            <a:spLocks noGrp="1"/>
          </p:cNvSpPr>
          <p:nvPr>
            <p:ph type="sldNum" sz="quarter" idx="12"/>
          </p:nvPr>
        </p:nvSpPr>
        <p:spPr/>
        <p:txBody>
          <a:bodyPr/>
          <a:lstStyle/>
          <a:p>
            <a:fld id="{05F43D20-D944-4DD3-AA69-DD24C2BF925F}" type="slidenum">
              <a:rPr lang="en-US" smtClean="0"/>
              <a:t>‹#›</a:t>
            </a:fld>
            <a:endParaRPr lang="en-US"/>
          </a:p>
        </p:txBody>
      </p:sp>
    </p:spTree>
    <p:extLst>
      <p:ext uri="{BB962C8B-B14F-4D97-AF65-F5344CB8AC3E}">
        <p14:creationId xmlns:p14="http://schemas.microsoft.com/office/powerpoint/2010/main" val="402909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C952DA-A1B3-4945-A01B-0F4F7E862310}"/>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1606A107-A3E7-4BCA-8B94-6E224E22BB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C9A7633-633D-4A87-9032-33FECB8FA449}"/>
              </a:ext>
            </a:extLst>
          </p:cNvPr>
          <p:cNvSpPr>
            <a:spLocks noGrp="1"/>
          </p:cNvSpPr>
          <p:nvPr>
            <p:ph type="dt" sz="half" idx="10"/>
          </p:nvPr>
        </p:nvSpPr>
        <p:spPr/>
        <p:txBody>
          <a:bodyPr/>
          <a:lstStyle/>
          <a:p>
            <a:fld id="{72E27138-6F70-47EF-9945-0C18F6ABE341}" type="datetimeFigureOut">
              <a:rPr lang="en-US" smtClean="0"/>
              <a:t>3/18/2023</a:t>
            </a:fld>
            <a:endParaRPr lang="en-US"/>
          </a:p>
        </p:txBody>
      </p:sp>
      <p:sp>
        <p:nvSpPr>
          <p:cNvPr id="5" name="عنصر نائب للتذييل 4">
            <a:extLst>
              <a:ext uri="{FF2B5EF4-FFF2-40B4-BE49-F238E27FC236}">
                <a16:creationId xmlns:a16="http://schemas.microsoft.com/office/drawing/2014/main" id="{784F0568-3A14-4764-9499-D470A65CAFA6}"/>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583ABC47-6EE5-4806-945E-1D2BD9F321BF}"/>
              </a:ext>
            </a:extLst>
          </p:cNvPr>
          <p:cNvSpPr>
            <a:spLocks noGrp="1"/>
          </p:cNvSpPr>
          <p:nvPr>
            <p:ph type="sldNum" sz="quarter" idx="12"/>
          </p:nvPr>
        </p:nvSpPr>
        <p:spPr/>
        <p:txBody>
          <a:bodyPr/>
          <a:lstStyle/>
          <a:p>
            <a:fld id="{05F43D20-D944-4DD3-AA69-DD24C2BF925F}" type="slidenum">
              <a:rPr lang="en-US" smtClean="0"/>
              <a:t>‹#›</a:t>
            </a:fld>
            <a:endParaRPr lang="en-US"/>
          </a:p>
        </p:txBody>
      </p:sp>
    </p:spTree>
    <p:extLst>
      <p:ext uri="{BB962C8B-B14F-4D97-AF65-F5344CB8AC3E}">
        <p14:creationId xmlns:p14="http://schemas.microsoft.com/office/powerpoint/2010/main" val="3104153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89D08CF-908D-4A42-8B6A-C9A69A103AB1}"/>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CA38EFE5-4E1C-4E27-9B85-3A62F787A75D}"/>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E92773C0-9585-4151-8C2D-33F453399F07}"/>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70E71873-7460-4E2D-8DBD-BF39CFFFE0DF}"/>
              </a:ext>
            </a:extLst>
          </p:cNvPr>
          <p:cNvSpPr>
            <a:spLocks noGrp="1"/>
          </p:cNvSpPr>
          <p:nvPr>
            <p:ph type="dt" sz="half" idx="10"/>
          </p:nvPr>
        </p:nvSpPr>
        <p:spPr/>
        <p:txBody>
          <a:bodyPr/>
          <a:lstStyle/>
          <a:p>
            <a:fld id="{72E27138-6F70-47EF-9945-0C18F6ABE341}" type="datetimeFigureOut">
              <a:rPr lang="en-US" smtClean="0"/>
              <a:t>3/18/2023</a:t>
            </a:fld>
            <a:endParaRPr lang="en-US"/>
          </a:p>
        </p:txBody>
      </p:sp>
      <p:sp>
        <p:nvSpPr>
          <p:cNvPr id="6" name="عنصر نائب للتذييل 5">
            <a:extLst>
              <a:ext uri="{FF2B5EF4-FFF2-40B4-BE49-F238E27FC236}">
                <a16:creationId xmlns:a16="http://schemas.microsoft.com/office/drawing/2014/main" id="{DAC7A997-791D-41FD-AB56-53B9F7D7946B}"/>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3951CC6C-BF23-4B48-A78B-E052CE8A7C9F}"/>
              </a:ext>
            </a:extLst>
          </p:cNvPr>
          <p:cNvSpPr>
            <a:spLocks noGrp="1"/>
          </p:cNvSpPr>
          <p:nvPr>
            <p:ph type="sldNum" sz="quarter" idx="12"/>
          </p:nvPr>
        </p:nvSpPr>
        <p:spPr/>
        <p:txBody>
          <a:bodyPr/>
          <a:lstStyle/>
          <a:p>
            <a:fld id="{05F43D20-D944-4DD3-AA69-DD24C2BF925F}" type="slidenum">
              <a:rPr lang="en-US" smtClean="0"/>
              <a:t>‹#›</a:t>
            </a:fld>
            <a:endParaRPr lang="en-US"/>
          </a:p>
        </p:txBody>
      </p:sp>
    </p:spTree>
    <p:extLst>
      <p:ext uri="{BB962C8B-B14F-4D97-AF65-F5344CB8AC3E}">
        <p14:creationId xmlns:p14="http://schemas.microsoft.com/office/powerpoint/2010/main" val="393004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F0E6E8-A19E-4999-9202-71230F23EDE9}"/>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22CAB474-32E7-43FF-9A60-A6CF84A623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C296BBB8-96CF-4101-A827-A70B2517988E}"/>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FE33886A-2FF6-4838-8C75-0BC495B94B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1C235429-F7DE-4DF2-A76F-8FEF71B56F35}"/>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9E428995-9C2F-42AE-817B-E57BBDD56762}"/>
              </a:ext>
            </a:extLst>
          </p:cNvPr>
          <p:cNvSpPr>
            <a:spLocks noGrp="1"/>
          </p:cNvSpPr>
          <p:nvPr>
            <p:ph type="dt" sz="half" idx="10"/>
          </p:nvPr>
        </p:nvSpPr>
        <p:spPr/>
        <p:txBody>
          <a:bodyPr/>
          <a:lstStyle/>
          <a:p>
            <a:fld id="{72E27138-6F70-47EF-9945-0C18F6ABE341}" type="datetimeFigureOut">
              <a:rPr lang="en-US" smtClean="0"/>
              <a:t>3/18/2023</a:t>
            </a:fld>
            <a:endParaRPr lang="en-US"/>
          </a:p>
        </p:txBody>
      </p:sp>
      <p:sp>
        <p:nvSpPr>
          <p:cNvPr id="8" name="عنصر نائب للتذييل 7">
            <a:extLst>
              <a:ext uri="{FF2B5EF4-FFF2-40B4-BE49-F238E27FC236}">
                <a16:creationId xmlns:a16="http://schemas.microsoft.com/office/drawing/2014/main" id="{60B6E8B8-9D51-4E8E-BF55-375FD53DD6C5}"/>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id="{54824375-A60C-4ADA-970C-F3833EEFD71C}"/>
              </a:ext>
            </a:extLst>
          </p:cNvPr>
          <p:cNvSpPr>
            <a:spLocks noGrp="1"/>
          </p:cNvSpPr>
          <p:nvPr>
            <p:ph type="sldNum" sz="quarter" idx="12"/>
          </p:nvPr>
        </p:nvSpPr>
        <p:spPr/>
        <p:txBody>
          <a:bodyPr/>
          <a:lstStyle/>
          <a:p>
            <a:fld id="{05F43D20-D944-4DD3-AA69-DD24C2BF925F}" type="slidenum">
              <a:rPr lang="en-US" smtClean="0"/>
              <a:t>‹#›</a:t>
            </a:fld>
            <a:endParaRPr lang="en-US"/>
          </a:p>
        </p:txBody>
      </p:sp>
    </p:spTree>
    <p:extLst>
      <p:ext uri="{BB962C8B-B14F-4D97-AF65-F5344CB8AC3E}">
        <p14:creationId xmlns:p14="http://schemas.microsoft.com/office/powerpoint/2010/main" val="88951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612419-529F-48BE-80D1-8FC8597EF40B}"/>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id="{51B56CFA-2E16-4A8F-9648-5B1652D164A4}"/>
              </a:ext>
            </a:extLst>
          </p:cNvPr>
          <p:cNvSpPr>
            <a:spLocks noGrp="1"/>
          </p:cNvSpPr>
          <p:nvPr>
            <p:ph type="dt" sz="half" idx="10"/>
          </p:nvPr>
        </p:nvSpPr>
        <p:spPr/>
        <p:txBody>
          <a:bodyPr/>
          <a:lstStyle/>
          <a:p>
            <a:fld id="{72E27138-6F70-47EF-9945-0C18F6ABE341}" type="datetimeFigureOut">
              <a:rPr lang="en-US" smtClean="0"/>
              <a:t>3/18/2023</a:t>
            </a:fld>
            <a:endParaRPr lang="en-US"/>
          </a:p>
        </p:txBody>
      </p:sp>
      <p:sp>
        <p:nvSpPr>
          <p:cNvPr id="4" name="عنصر نائب للتذييل 3">
            <a:extLst>
              <a:ext uri="{FF2B5EF4-FFF2-40B4-BE49-F238E27FC236}">
                <a16:creationId xmlns:a16="http://schemas.microsoft.com/office/drawing/2014/main" id="{945C81B1-5794-420F-B56A-B224273260AB}"/>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id="{31C0603E-7FF0-436C-A088-16056351B3F5}"/>
              </a:ext>
            </a:extLst>
          </p:cNvPr>
          <p:cNvSpPr>
            <a:spLocks noGrp="1"/>
          </p:cNvSpPr>
          <p:nvPr>
            <p:ph type="sldNum" sz="quarter" idx="12"/>
          </p:nvPr>
        </p:nvSpPr>
        <p:spPr/>
        <p:txBody>
          <a:bodyPr/>
          <a:lstStyle/>
          <a:p>
            <a:fld id="{05F43D20-D944-4DD3-AA69-DD24C2BF925F}" type="slidenum">
              <a:rPr lang="en-US" smtClean="0"/>
              <a:t>‹#›</a:t>
            </a:fld>
            <a:endParaRPr lang="en-US"/>
          </a:p>
        </p:txBody>
      </p:sp>
    </p:spTree>
    <p:extLst>
      <p:ext uri="{BB962C8B-B14F-4D97-AF65-F5344CB8AC3E}">
        <p14:creationId xmlns:p14="http://schemas.microsoft.com/office/powerpoint/2010/main" val="364185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A7B323D-5782-40E8-8301-A8CAD47A7F4A}"/>
              </a:ext>
            </a:extLst>
          </p:cNvPr>
          <p:cNvSpPr>
            <a:spLocks noGrp="1"/>
          </p:cNvSpPr>
          <p:nvPr>
            <p:ph type="dt" sz="half" idx="10"/>
          </p:nvPr>
        </p:nvSpPr>
        <p:spPr/>
        <p:txBody>
          <a:bodyPr/>
          <a:lstStyle/>
          <a:p>
            <a:fld id="{72E27138-6F70-47EF-9945-0C18F6ABE341}" type="datetimeFigureOut">
              <a:rPr lang="en-US" smtClean="0"/>
              <a:t>3/18/2023</a:t>
            </a:fld>
            <a:endParaRPr lang="en-US"/>
          </a:p>
        </p:txBody>
      </p:sp>
      <p:sp>
        <p:nvSpPr>
          <p:cNvPr id="3" name="عنصر نائب للتذييل 2">
            <a:extLst>
              <a:ext uri="{FF2B5EF4-FFF2-40B4-BE49-F238E27FC236}">
                <a16:creationId xmlns:a16="http://schemas.microsoft.com/office/drawing/2014/main" id="{65681EAD-EEDB-443C-B9ED-E1BA4E39E301}"/>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id="{1899EC1D-FA72-40C7-9763-7E153FE72828}"/>
              </a:ext>
            </a:extLst>
          </p:cNvPr>
          <p:cNvSpPr>
            <a:spLocks noGrp="1"/>
          </p:cNvSpPr>
          <p:nvPr>
            <p:ph type="sldNum" sz="quarter" idx="12"/>
          </p:nvPr>
        </p:nvSpPr>
        <p:spPr/>
        <p:txBody>
          <a:bodyPr/>
          <a:lstStyle/>
          <a:p>
            <a:fld id="{05F43D20-D944-4DD3-AA69-DD24C2BF925F}" type="slidenum">
              <a:rPr lang="en-US" smtClean="0"/>
              <a:t>‹#›</a:t>
            </a:fld>
            <a:endParaRPr lang="en-US"/>
          </a:p>
        </p:txBody>
      </p:sp>
    </p:spTree>
    <p:extLst>
      <p:ext uri="{BB962C8B-B14F-4D97-AF65-F5344CB8AC3E}">
        <p14:creationId xmlns:p14="http://schemas.microsoft.com/office/powerpoint/2010/main" val="208004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33AD75-54DF-44D5-91AD-9BCE14A5F552}"/>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64F020EF-7673-4409-87D5-F3FC9E0A37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346DA1BA-D16C-416F-BDE8-75B999B66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0DA667E-23BE-4DC7-88DF-0AC5F38CDE2D}"/>
              </a:ext>
            </a:extLst>
          </p:cNvPr>
          <p:cNvSpPr>
            <a:spLocks noGrp="1"/>
          </p:cNvSpPr>
          <p:nvPr>
            <p:ph type="dt" sz="half" idx="10"/>
          </p:nvPr>
        </p:nvSpPr>
        <p:spPr/>
        <p:txBody>
          <a:bodyPr/>
          <a:lstStyle/>
          <a:p>
            <a:fld id="{72E27138-6F70-47EF-9945-0C18F6ABE341}" type="datetimeFigureOut">
              <a:rPr lang="en-US" smtClean="0"/>
              <a:t>3/18/2023</a:t>
            </a:fld>
            <a:endParaRPr lang="en-US"/>
          </a:p>
        </p:txBody>
      </p:sp>
      <p:sp>
        <p:nvSpPr>
          <p:cNvPr id="6" name="عنصر نائب للتذييل 5">
            <a:extLst>
              <a:ext uri="{FF2B5EF4-FFF2-40B4-BE49-F238E27FC236}">
                <a16:creationId xmlns:a16="http://schemas.microsoft.com/office/drawing/2014/main" id="{415607FC-DE99-4B1B-AA01-9E89E4EDF95C}"/>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A208EFFC-9F76-4DDE-BB2B-052F92E3BEDC}"/>
              </a:ext>
            </a:extLst>
          </p:cNvPr>
          <p:cNvSpPr>
            <a:spLocks noGrp="1"/>
          </p:cNvSpPr>
          <p:nvPr>
            <p:ph type="sldNum" sz="quarter" idx="12"/>
          </p:nvPr>
        </p:nvSpPr>
        <p:spPr/>
        <p:txBody>
          <a:bodyPr/>
          <a:lstStyle/>
          <a:p>
            <a:fld id="{05F43D20-D944-4DD3-AA69-DD24C2BF925F}" type="slidenum">
              <a:rPr lang="en-US" smtClean="0"/>
              <a:t>‹#›</a:t>
            </a:fld>
            <a:endParaRPr lang="en-US"/>
          </a:p>
        </p:txBody>
      </p:sp>
    </p:spTree>
    <p:extLst>
      <p:ext uri="{BB962C8B-B14F-4D97-AF65-F5344CB8AC3E}">
        <p14:creationId xmlns:p14="http://schemas.microsoft.com/office/powerpoint/2010/main" val="237090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E1AE76E-42A7-4960-9F59-D6C67288C95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id="{197EFF77-FB1E-476E-81AF-523B7711BF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id="{FC493AC8-1ECF-4529-AF1A-761630C2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5296FBC-AA78-463D-96BD-A97CAD4E1602}"/>
              </a:ext>
            </a:extLst>
          </p:cNvPr>
          <p:cNvSpPr>
            <a:spLocks noGrp="1"/>
          </p:cNvSpPr>
          <p:nvPr>
            <p:ph type="dt" sz="half" idx="10"/>
          </p:nvPr>
        </p:nvSpPr>
        <p:spPr/>
        <p:txBody>
          <a:bodyPr/>
          <a:lstStyle/>
          <a:p>
            <a:fld id="{72E27138-6F70-47EF-9945-0C18F6ABE341}" type="datetimeFigureOut">
              <a:rPr lang="en-US" smtClean="0"/>
              <a:t>3/18/2023</a:t>
            </a:fld>
            <a:endParaRPr lang="en-US"/>
          </a:p>
        </p:txBody>
      </p:sp>
      <p:sp>
        <p:nvSpPr>
          <p:cNvPr id="6" name="عنصر نائب للتذييل 5">
            <a:extLst>
              <a:ext uri="{FF2B5EF4-FFF2-40B4-BE49-F238E27FC236}">
                <a16:creationId xmlns:a16="http://schemas.microsoft.com/office/drawing/2014/main" id="{CF3B82E6-0001-47D2-B2AD-BADD253EFD9F}"/>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74E8FE07-4012-4FD0-B877-56883B2BD09A}"/>
              </a:ext>
            </a:extLst>
          </p:cNvPr>
          <p:cNvSpPr>
            <a:spLocks noGrp="1"/>
          </p:cNvSpPr>
          <p:nvPr>
            <p:ph type="sldNum" sz="quarter" idx="12"/>
          </p:nvPr>
        </p:nvSpPr>
        <p:spPr/>
        <p:txBody>
          <a:bodyPr/>
          <a:lstStyle/>
          <a:p>
            <a:fld id="{05F43D20-D944-4DD3-AA69-DD24C2BF925F}" type="slidenum">
              <a:rPr lang="en-US" smtClean="0"/>
              <a:t>‹#›</a:t>
            </a:fld>
            <a:endParaRPr lang="en-US"/>
          </a:p>
        </p:txBody>
      </p:sp>
    </p:spTree>
    <p:extLst>
      <p:ext uri="{BB962C8B-B14F-4D97-AF65-F5344CB8AC3E}">
        <p14:creationId xmlns:p14="http://schemas.microsoft.com/office/powerpoint/2010/main" val="13626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2D0DCD2-0D9A-4044-A2BD-3F63895FFA3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5B4F2FB6-94F3-4EE5-A14E-02CD23AB58E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3D32BBF7-8855-408A-BEC8-94684FE6D78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E27138-6F70-47EF-9945-0C18F6ABE341}" type="datetimeFigureOut">
              <a:rPr lang="en-US" smtClean="0"/>
              <a:t>3/18/2023</a:t>
            </a:fld>
            <a:endParaRPr lang="en-US"/>
          </a:p>
        </p:txBody>
      </p:sp>
      <p:sp>
        <p:nvSpPr>
          <p:cNvPr id="5" name="عنصر نائب للتذييل 4">
            <a:extLst>
              <a:ext uri="{FF2B5EF4-FFF2-40B4-BE49-F238E27FC236}">
                <a16:creationId xmlns:a16="http://schemas.microsoft.com/office/drawing/2014/main" id="{8E39C0E4-D3A7-4BB8-B2EE-5A624B5FEF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a:extLst>
              <a:ext uri="{FF2B5EF4-FFF2-40B4-BE49-F238E27FC236}">
                <a16:creationId xmlns:a16="http://schemas.microsoft.com/office/drawing/2014/main" id="{05421FB8-92D4-4E38-A67D-2DF3548A314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5F43D20-D944-4DD3-AA69-DD24C2BF925F}" type="slidenum">
              <a:rPr lang="en-US" smtClean="0"/>
              <a:t>‹#›</a:t>
            </a:fld>
            <a:endParaRPr lang="en-US"/>
          </a:p>
        </p:txBody>
      </p:sp>
    </p:spTree>
    <p:extLst>
      <p:ext uri="{BB962C8B-B14F-4D97-AF65-F5344CB8AC3E}">
        <p14:creationId xmlns:p14="http://schemas.microsoft.com/office/powerpoint/2010/main" val="238158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38.png"/><Relationship Id="rId3" Type="http://schemas.openxmlformats.org/officeDocument/2006/relationships/image" Target="../media/image4.svg"/><Relationship Id="rId7" Type="http://schemas.openxmlformats.org/officeDocument/2006/relationships/image" Target="../media/image32.svg"/><Relationship Id="rId12" Type="http://schemas.openxmlformats.org/officeDocument/2006/relationships/image" Target="../media/image23.png"/><Relationship Id="rId17" Type="http://schemas.openxmlformats.org/officeDocument/2006/relationships/image" Target="../media/image43.svg"/><Relationship Id="rId2" Type="http://schemas.openxmlformats.org/officeDocument/2006/relationships/image" Target="../media/image3.png"/><Relationship Id="rId16" Type="http://schemas.openxmlformats.org/officeDocument/2006/relationships/image" Target="../media/image42.png"/><Relationship Id="rId20"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2.svg"/><Relationship Id="rId5" Type="http://schemas.openxmlformats.org/officeDocument/2006/relationships/image" Target="../media/image6.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39.svg"/><Relationship Id="rId4" Type="http://schemas.openxmlformats.org/officeDocument/2006/relationships/image" Target="../media/image5.png"/><Relationship Id="rId9" Type="http://schemas.openxmlformats.org/officeDocument/2006/relationships/image" Target="../media/image20.sv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5.png"/><Relationship Id="rId18" Type="http://schemas.openxmlformats.org/officeDocument/2006/relationships/image" Target="../media/image60.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54.svg"/><Relationship Id="rId17" Type="http://schemas.openxmlformats.org/officeDocument/2006/relationships/image" Target="../media/image59.png"/><Relationship Id="rId2" Type="http://schemas.openxmlformats.org/officeDocument/2006/relationships/image" Target="../media/image46.png"/><Relationship Id="rId16" Type="http://schemas.openxmlformats.org/officeDocument/2006/relationships/image" Target="../media/image58.sv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3.png"/><Relationship Id="rId5" Type="http://schemas.openxmlformats.org/officeDocument/2006/relationships/image" Target="../media/image49.png"/><Relationship Id="rId15" Type="http://schemas.openxmlformats.org/officeDocument/2006/relationships/image" Target="../media/image57.png"/><Relationship Id="rId10" Type="http://schemas.openxmlformats.org/officeDocument/2006/relationships/image" Target="../media/image52.svg"/><Relationship Id="rId4" Type="http://schemas.openxmlformats.org/officeDocument/2006/relationships/image" Target="../media/image2.svg"/><Relationship Id="rId9" Type="http://schemas.openxmlformats.org/officeDocument/2006/relationships/image" Target="../media/image51.png"/><Relationship Id="rId14" Type="http://schemas.openxmlformats.org/officeDocument/2006/relationships/image" Target="../media/image56.sv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54.svg"/><Relationship Id="rId18" Type="http://schemas.openxmlformats.org/officeDocument/2006/relationships/image" Target="../media/image59.png"/><Relationship Id="rId3" Type="http://schemas.openxmlformats.org/officeDocument/2006/relationships/image" Target="../media/image45.png"/><Relationship Id="rId7" Type="http://schemas.openxmlformats.org/officeDocument/2006/relationships/image" Target="../media/image50.svg"/><Relationship Id="rId12" Type="http://schemas.openxmlformats.org/officeDocument/2006/relationships/image" Target="../media/image53.png"/><Relationship Id="rId17" Type="http://schemas.openxmlformats.org/officeDocument/2006/relationships/image" Target="../media/image58.svg"/><Relationship Id="rId2" Type="http://schemas.openxmlformats.org/officeDocument/2006/relationships/image" Target="../media/image44.png"/><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2.svg"/><Relationship Id="rId5" Type="http://schemas.openxmlformats.org/officeDocument/2006/relationships/image" Target="../media/image2.svg"/><Relationship Id="rId15" Type="http://schemas.openxmlformats.org/officeDocument/2006/relationships/image" Target="../media/image56.svg"/><Relationship Id="rId10" Type="http://schemas.openxmlformats.org/officeDocument/2006/relationships/image" Target="../media/image51.png"/><Relationship Id="rId19" Type="http://schemas.openxmlformats.org/officeDocument/2006/relationships/image" Target="../media/image60.sv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svg"/><Relationship Id="rId18" Type="http://schemas.openxmlformats.org/officeDocument/2006/relationships/image" Target="../media/image57.png"/><Relationship Id="rId3" Type="http://schemas.openxmlformats.org/officeDocument/2006/relationships/image" Target="../media/image62.png"/><Relationship Id="rId21" Type="http://schemas.openxmlformats.org/officeDocument/2006/relationships/image" Target="../media/image60.svg"/><Relationship Id="rId7" Type="http://schemas.openxmlformats.org/officeDocument/2006/relationships/image" Target="../media/image2.svg"/><Relationship Id="rId12" Type="http://schemas.openxmlformats.org/officeDocument/2006/relationships/image" Target="../media/image51.png"/><Relationship Id="rId17" Type="http://schemas.openxmlformats.org/officeDocument/2006/relationships/image" Target="../media/image56.svg"/><Relationship Id="rId2" Type="http://schemas.openxmlformats.org/officeDocument/2006/relationships/image" Target="../media/image61.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1.png"/><Relationship Id="rId11" Type="http://schemas.openxmlformats.org/officeDocument/2006/relationships/image" Target="../media/image6.svg"/><Relationship Id="rId5" Type="http://schemas.openxmlformats.org/officeDocument/2006/relationships/image" Target="../media/image64.png"/><Relationship Id="rId15" Type="http://schemas.openxmlformats.org/officeDocument/2006/relationships/image" Target="../media/image54.svg"/><Relationship Id="rId10" Type="http://schemas.openxmlformats.org/officeDocument/2006/relationships/image" Target="../media/image5.png"/><Relationship Id="rId19" Type="http://schemas.openxmlformats.org/officeDocument/2006/relationships/image" Target="../media/image58.svg"/><Relationship Id="rId4" Type="http://schemas.openxmlformats.org/officeDocument/2006/relationships/image" Target="../media/image63.png"/><Relationship Id="rId9" Type="http://schemas.openxmlformats.org/officeDocument/2006/relationships/image" Target="../media/image50.svg"/><Relationship Id="rId1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5.png"/><Relationship Id="rId18" Type="http://schemas.openxmlformats.org/officeDocument/2006/relationships/image" Target="../media/image60.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54.svg"/><Relationship Id="rId17" Type="http://schemas.openxmlformats.org/officeDocument/2006/relationships/image" Target="../media/image59.png"/><Relationship Id="rId2" Type="http://schemas.openxmlformats.org/officeDocument/2006/relationships/image" Target="../media/image65.jpeg"/><Relationship Id="rId16" Type="http://schemas.openxmlformats.org/officeDocument/2006/relationships/image" Target="../media/image58.sv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3.png"/><Relationship Id="rId5" Type="http://schemas.openxmlformats.org/officeDocument/2006/relationships/image" Target="../media/image49.png"/><Relationship Id="rId15" Type="http://schemas.openxmlformats.org/officeDocument/2006/relationships/image" Target="../media/image57.png"/><Relationship Id="rId10" Type="http://schemas.openxmlformats.org/officeDocument/2006/relationships/image" Target="../media/image52.svg"/><Relationship Id="rId4" Type="http://schemas.openxmlformats.org/officeDocument/2006/relationships/image" Target="../media/image2.svg"/><Relationship Id="rId9" Type="http://schemas.openxmlformats.org/officeDocument/2006/relationships/image" Target="../media/image51.png"/><Relationship Id="rId14" Type="http://schemas.openxmlformats.org/officeDocument/2006/relationships/image" Target="../media/image56.sv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6.png"/><Relationship Id="rId18" Type="http://schemas.openxmlformats.org/officeDocument/2006/relationships/image" Target="../media/image69.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60.svg"/><Relationship Id="rId17" Type="http://schemas.openxmlformats.org/officeDocument/2006/relationships/image" Target="../media/image68.png"/><Relationship Id="rId2" Type="http://schemas.openxmlformats.org/officeDocument/2006/relationships/notesSlide" Target="../notesSlides/notesSlide1.xml"/><Relationship Id="rId16"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9.png"/><Relationship Id="rId5" Type="http://schemas.openxmlformats.org/officeDocument/2006/relationships/image" Target="../media/image49.png"/><Relationship Id="rId15" Type="http://schemas.openxmlformats.org/officeDocument/2006/relationships/image" Target="../media/image51.png"/><Relationship Id="rId10" Type="http://schemas.openxmlformats.org/officeDocument/2006/relationships/image" Target="../media/image58.svg"/><Relationship Id="rId19" Type="http://schemas.openxmlformats.org/officeDocument/2006/relationships/image" Target="../media/image70.svg"/><Relationship Id="rId4" Type="http://schemas.openxmlformats.org/officeDocument/2006/relationships/image" Target="../media/image2.svg"/><Relationship Id="rId9" Type="http://schemas.openxmlformats.org/officeDocument/2006/relationships/image" Target="../media/image57.png"/><Relationship Id="rId14" Type="http://schemas.openxmlformats.org/officeDocument/2006/relationships/image" Target="../media/image67.sv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58.svg"/><Relationship Id="rId18" Type="http://schemas.openxmlformats.org/officeDocument/2006/relationships/image" Target="../media/image77.svg"/><Relationship Id="rId3" Type="http://schemas.openxmlformats.org/officeDocument/2006/relationships/image" Target="../media/image72.svg"/><Relationship Id="rId7" Type="http://schemas.openxmlformats.org/officeDocument/2006/relationships/image" Target="../media/image50.svg"/><Relationship Id="rId12" Type="http://schemas.openxmlformats.org/officeDocument/2006/relationships/image" Target="../media/image57.png"/><Relationship Id="rId17" Type="http://schemas.openxmlformats.org/officeDocument/2006/relationships/image" Target="../media/image76.png"/><Relationship Id="rId2" Type="http://schemas.openxmlformats.org/officeDocument/2006/relationships/image" Target="../media/image71.png"/><Relationship Id="rId16"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74.svg"/><Relationship Id="rId5" Type="http://schemas.openxmlformats.org/officeDocument/2006/relationships/image" Target="../media/image2.svg"/><Relationship Id="rId15" Type="http://schemas.openxmlformats.org/officeDocument/2006/relationships/image" Target="../media/image60.svg"/><Relationship Id="rId10" Type="http://schemas.openxmlformats.org/officeDocument/2006/relationships/image" Target="../media/image73.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9.png"/><Relationship Id="rId18" Type="http://schemas.openxmlformats.org/officeDocument/2006/relationships/image" Target="../media/image52.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58.svg"/><Relationship Id="rId17" Type="http://schemas.openxmlformats.org/officeDocument/2006/relationships/image" Target="../media/image51.png"/><Relationship Id="rId2" Type="http://schemas.openxmlformats.org/officeDocument/2006/relationships/notesSlide" Target="../notesSlides/notesSlide2.xml"/><Relationship Id="rId16" Type="http://schemas.openxmlformats.org/officeDocument/2006/relationships/image" Target="../media/image79.sv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7.png"/><Relationship Id="rId5" Type="http://schemas.openxmlformats.org/officeDocument/2006/relationships/image" Target="../media/image49.png"/><Relationship Id="rId15" Type="http://schemas.openxmlformats.org/officeDocument/2006/relationships/image" Target="../media/image78.png"/><Relationship Id="rId10" Type="http://schemas.openxmlformats.org/officeDocument/2006/relationships/image" Target="../media/image56.svg"/><Relationship Id="rId19" Type="http://schemas.openxmlformats.org/officeDocument/2006/relationships/image" Target="../media/image80.png"/><Relationship Id="rId4" Type="http://schemas.openxmlformats.org/officeDocument/2006/relationships/image" Target="../media/image2.svg"/><Relationship Id="rId9" Type="http://schemas.openxmlformats.org/officeDocument/2006/relationships/image" Target="../media/image55.png"/><Relationship Id="rId14" Type="http://schemas.openxmlformats.org/officeDocument/2006/relationships/image" Target="../media/image60.svg"/></Relationships>
</file>

<file path=ppt/slides/_rels/slide18.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9.png"/><Relationship Id="rId18" Type="http://schemas.openxmlformats.org/officeDocument/2006/relationships/image" Target="../media/image52.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58.svg"/><Relationship Id="rId17" Type="http://schemas.openxmlformats.org/officeDocument/2006/relationships/image" Target="../media/image51.png"/><Relationship Id="rId2" Type="http://schemas.openxmlformats.org/officeDocument/2006/relationships/notesSlide" Target="../notesSlides/notesSlide3.xml"/><Relationship Id="rId16" Type="http://schemas.openxmlformats.org/officeDocument/2006/relationships/image" Target="../media/image79.svg"/><Relationship Id="rId20"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7.png"/><Relationship Id="rId5" Type="http://schemas.openxmlformats.org/officeDocument/2006/relationships/image" Target="../media/image49.png"/><Relationship Id="rId15" Type="http://schemas.openxmlformats.org/officeDocument/2006/relationships/image" Target="../media/image78.png"/><Relationship Id="rId10" Type="http://schemas.openxmlformats.org/officeDocument/2006/relationships/image" Target="../media/image56.svg"/><Relationship Id="rId19" Type="http://schemas.openxmlformats.org/officeDocument/2006/relationships/image" Target="../media/image82.png"/><Relationship Id="rId4" Type="http://schemas.openxmlformats.org/officeDocument/2006/relationships/image" Target="../media/image2.svg"/><Relationship Id="rId9" Type="http://schemas.openxmlformats.org/officeDocument/2006/relationships/image" Target="../media/image55.png"/><Relationship Id="rId14" Type="http://schemas.openxmlformats.org/officeDocument/2006/relationships/image" Target="../media/image60.sv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56.svg"/><Relationship Id="rId18" Type="http://schemas.openxmlformats.org/officeDocument/2006/relationships/image" Target="../media/image86.png"/><Relationship Id="rId3" Type="http://schemas.openxmlformats.org/officeDocument/2006/relationships/image" Target="../media/image85.svg"/><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image" Target="../media/image84.png"/><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74.svg"/><Relationship Id="rId5" Type="http://schemas.openxmlformats.org/officeDocument/2006/relationships/image" Target="../media/image2.svg"/><Relationship Id="rId15" Type="http://schemas.openxmlformats.org/officeDocument/2006/relationships/image" Target="../media/image58.svg"/><Relationship Id="rId10" Type="http://schemas.openxmlformats.org/officeDocument/2006/relationships/image" Target="../media/image73.png"/><Relationship Id="rId19" Type="http://schemas.openxmlformats.org/officeDocument/2006/relationships/image" Target="../media/image87.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image" Target="../media/image90.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5.png"/><Relationship Id="rId17" Type="http://schemas.openxmlformats.org/officeDocument/2006/relationships/image" Target="../media/image89.svg"/><Relationship Id="rId2" Type="http://schemas.openxmlformats.org/officeDocument/2006/relationships/image" Target="../media/image1.png"/><Relationship Id="rId16"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7.svg"/><Relationship Id="rId5" Type="http://schemas.openxmlformats.org/officeDocument/2006/relationships/image" Target="../media/image50.svg"/><Relationship Id="rId15" Type="http://schemas.openxmlformats.org/officeDocument/2006/relationships/image" Target="../media/image58.svg"/><Relationship Id="rId10" Type="http://schemas.openxmlformats.org/officeDocument/2006/relationships/image" Target="../media/image66.png"/><Relationship Id="rId19" Type="http://schemas.openxmlformats.org/officeDocument/2006/relationships/comments" Target="../comments/comment1.xml"/><Relationship Id="rId4" Type="http://schemas.openxmlformats.org/officeDocument/2006/relationships/image" Target="../media/image49.png"/><Relationship Id="rId9" Type="http://schemas.openxmlformats.org/officeDocument/2006/relationships/image" Target="../media/image52.svg"/><Relationship Id="rId14"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56.svg"/><Relationship Id="rId18" Type="http://schemas.openxmlformats.org/officeDocument/2006/relationships/image" Target="../media/image91.png"/><Relationship Id="rId3" Type="http://schemas.openxmlformats.org/officeDocument/2006/relationships/image" Target="../media/image85.svg"/><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image" Target="../media/image84.png"/><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74.svg"/><Relationship Id="rId5" Type="http://schemas.openxmlformats.org/officeDocument/2006/relationships/image" Target="../media/image2.svg"/><Relationship Id="rId15" Type="http://schemas.openxmlformats.org/officeDocument/2006/relationships/image" Target="../media/image58.svg"/><Relationship Id="rId10" Type="http://schemas.openxmlformats.org/officeDocument/2006/relationships/image" Target="../media/image73.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57.png"/></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7.png"/><Relationship Id="rId18" Type="http://schemas.openxmlformats.org/officeDocument/2006/relationships/image" Target="../media/image79.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56.svg"/><Relationship Id="rId17" Type="http://schemas.openxmlformats.org/officeDocument/2006/relationships/image" Target="../media/image78.png"/><Relationship Id="rId2" Type="http://schemas.openxmlformats.org/officeDocument/2006/relationships/notesSlide" Target="../notesSlides/notesSlide4.xml"/><Relationship Id="rId16"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89.svg"/><Relationship Id="rId19" Type="http://schemas.openxmlformats.org/officeDocument/2006/relationships/image" Target="../media/image92.png"/><Relationship Id="rId4" Type="http://schemas.openxmlformats.org/officeDocument/2006/relationships/image" Target="../media/image2.svg"/><Relationship Id="rId9" Type="http://schemas.openxmlformats.org/officeDocument/2006/relationships/image" Target="../media/image88.png"/><Relationship Id="rId14" Type="http://schemas.openxmlformats.org/officeDocument/2006/relationships/image" Target="../media/image58.svg"/></Relationships>
</file>

<file path=ppt/slides/_rels/slide23.xml.rels><?xml version="1.0" encoding="UTF-8" standalone="yes"?>
<Relationships xmlns="http://schemas.openxmlformats.org/package/2006/relationships"><Relationship Id="rId13" Type="http://schemas.openxmlformats.org/officeDocument/2006/relationships/image" Target="../media/image4.svg"/><Relationship Id="rId18" Type="http://schemas.openxmlformats.org/officeDocument/2006/relationships/image" Target="../media/image15.png"/><Relationship Id="rId3" Type="http://schemas.openxmlformats.org/officeDocument/2006/relationships/image" Target="../media/image94.png"/><Relationship Id="rId21" Type="http://schemas.openxmlformats.org/officeDocument/2006/relationships/image" Target="../media/image14.svg"/><Relationship Id="rId12" Type="http://schemas.openxmlformats.org/officeDocument/2006/relationships/image" Target="../media/image3.png"/><Relationship Id="rId17" Type="http://schemas.openxmlformats.org/officeDocument/2006/relationships/image" Target="../media/image12.svg"/><Relationship Id="rId2" Type="http://schemas.openxmlformats.org/officeDocument/2006/relationships/image" Target="../media/image93.png"/><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customXml" Target="../ink/ink2.xml"/><Relationship Id="rId11" Type="http://schemas.openxmlformats.org/officeDocument/2006/relationships/image" Target="../media/image2.svg"/><Relationship Id="rId5" Type="http://schemas.openxmlformats.org/officeDocument/2006/relationships/image" Target="../media/image763.png"/><Relationship Id="rId15" Type="http://schemas.openxmlformats.org/officeDocument/2006/relationships/image" Target="../media/image10.svg"/><Relationship Id="rId23" Type="http://schemas.openxmlformats.org/officeDocument/2006/relationships/image" Target="../media/image18.svg"/><Relationship Id="rId10" Type="http://schemas.openxmlformats.org/officeDocument/2006/relationships/image" Target="../media/image1.png"/><Relationship Id="rId19" Type="http://schemas.openxmlformats.org/officeDocument/2006/relationships/image" Target="../media/image16.svg"/><Relationship Id="rId4" Type="http://schemas.openxmlformats.org/officeDocument/2006/relationships/customXml" Target="../ink/ink1.xml"/><Relationship Id="rId9" Type="http://schemas.openxmlformats.org/officeDocument/2006/relationships/image" Target="../media/image765.png"/><Relationship Id="rId14" Type="http://schemas.openxmlformats.org/officeDocument/2006/relationships/image" Target="../media/image9.png"/><Relationship Id="rId22"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98.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9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96.svg"/><Relationship Id="rId5" Type="http://schemas.openxmlformats.org/officeDocument/2006/relationships/image" Target="../media/image4.svg"/><Relationship Id="rId15" Type="http://schemas.openxmlformats.org/officeDocument/2006/relationships/image" Target="../media/image18.svg"/><Relationship Id="rId10" Type="http://schemas.openxmlformats.org/officeDocument/2006/relationships/image" Target="../media/image95.png"/><Relationship Id="rId4" Type="http://schemas.openxmlformats.org/officeDocument/2006/relationships/image" Target="../media/image3.png"/><Relationship Id="rId9" Type="http://schemas.openxmlformats.org/officeDocument/2006/relationships/image" Target="../media/image12.svg"/><Relationship Id="rId1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98.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9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4.svg"/><Relationship Id="rId15" Type="http://schemas.openxmlformats.org/officeDocument/2006/relationships/image" Target="../media/image100.sv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svg"/><Relationship Id="rId14" Type="http://schemas.openxmlformats.org/officeDocument/2006/relationships/image" Target="../media/image9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4.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sv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5.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4.svg"/><Relationship Id="rId2" Type="http://schemas.openxmlformats.org/officeDocument/2006/relationships/image" Target="../media/image19.png"/><Relationship Id="rId16" Type="http://schemas.openxmlformats.org/officeDocument/2006/relationships/image" Target="../media/image3.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6.sv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5.svg"/><Relationship Id="rId18" Type="http://schemas.openxmlformats.org/officeDocument/2006/relationships/image" Target="../media/image38.png"/><Relationship Id="rId3" Type="http://schemas.openxmlformats.org/officeDocument/2006/relationships/image" Target="../media/image4.svg"/><Relationship Id="rId7" Type="http://schemas.openxmlformats.org/officeDocument/2006/relationships/image" Target="../media/image32.svg"/><Relationship Id="rId12" Type="http://schemas.openxmlformats.org/officeDocument/2006/relationships/image" Target="../media/image34.png"/><Relationship Id="rId17" Type="http://schemas.openxmlformats.org/officeDocument/2006/relationships/image" Target="../media/image28.svg"/><Relationship Id="rId2" Type="http://schemas.openxmlformats.org/officeDocument/2006/relationships/image" Target="../media/image3.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2.svg"/><Relationship Id="rId5" Type="http://schemas.openxmlformats.org/officeDocument/2006/relationships/image" Target="../media/image6.svg"/><Relationship Id="rId15" Type="http://schemas.openxmlformats.org/officeDocument/2006/relationships/image" Target="../media/image37.svg"/><Relationship Id="rId10" Type="http://schemas.openxmlformats.org/officeDocument/2006/relationships/image" Target="../media/image21.png"/><Relationship Id="rId19" Type="http://schemas.openxmlformats.org/officeDocument/2006/relationships/image" Target="../media/image39.svg"/><Relationship Id="rId4" Type="http://schemas.openxmlformats.org/officeDocument/2006/relationships/image" Target="../media/image5.png"/><Relationship Id="rId9" Type="http://schemas.openxmlformats.org/officeDocument/2006/relationships/image" Target="../media/image20.sv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4.svg"/><Relationship Id="rId18" Type="http://schemas.openxmlformats.org/officeDocument/2006/relationships/image" Target="../media/image38.png"/><Relationship Id="rId3" Type="http://schemas.openxmlformats.org/officeDocument/2006/relationships/image" Target="../media/image4.svg"/><Relationship Id="rId7" Type="http://schemas.openxmlformats.org/officeDocument/2006/relationships/image" Target="../media/image32.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image" Target="../media/image3.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2.svg"/><Relationship Id="rId5" Type="http://schemas.openxmlformats.org/officeDocument/2006/relationships/image" Target="../media/image6.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39.svg"/><Relationship Id="rId4" Type="http://schemas.openxmlformats.org/officeDocument/2006/relationships/image" Target="../media/image5.png"/><Relationship Id="rId9" Type="http://schemas.openxmlformats.org/officeDocument/2006/relationships/image" Target="../media/image41.sv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38.png"/><Relationship Id="rId3" Type="http://schemas.openxmlformats.org/officeDocument/2006/relationships/image" Target="../media/image4.svg"/><Relationship Id="rId21" Type="http://schemas.openxmlformats.org/officeDocument/2006/relationships/image" Target="../media/image45.png"/><Relationship Id="rId7" Type="http://schemas.openxmlformats.org/officeDocument/2006/relationships/image" Target="../media/image32.svg"/><Relationship Id="rId12" Type="http://schemas.openxmlformats.org/officeDocument/2006/relationships/image" Target="../media/image23.png"/><Relationship Id="rId17" Type="http://schemas.openxmlformats.org/officeDocument/2006/relationships/image" Target="../media/image43.svg"/><Relationship Id="rId2" Type="http://schemas.openxmlformats.org/officeDocument/2006/relationships/image" Target="../media/image3.png"/><Relationship Id="rId16" Type="http://schemas.openxmlformats.org/officeDocument/2006/relationships/image" Target="../media/image42.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2.svg"/><Relationship Id="rId5" Type="http://schemas.openxmlformats.org/officeDocument/2006/relationships/image" Target="../media/image6.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39.svg"/><Relationship Id="rId4" Type="http://schemas.openxmlformats.org/officeDocument/2006/relationships/image" Target="../media/image5.png"/><Relationship Id="rId9" Type="http://schemas.openxmlformats.org/officeDocument/2006/relationships/image" Target="../media/image20.svg"/><Relationship Id="rId14" Type="http://schemas.openxmlformats.org/officeDocument/2006/relationships/image" Target="../media/image25.png"/><Relationship Id="rId22"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38.png"/><Relationship Id="rId3" Type="http://schemas.openxmlformats.org/officeDocument/2006/relationships/image" Target="../media/image4.svg"/><Relationship Id="rId7" Type="http://schemas.openxmlformats.org/officeDocument/2006/relationships/image" Target="../media/image32.svg"/><Relationship Id="rId12" Type="http://schemas.openxmlformats.org/officeDocument/2006/relationships/image" Target="../media/image23.png"/><Relationship Id="rId17" Type="http://schemas.openxmlformats.org/officeDocument/2006/relationships/image" Target="../media/image43.svg"/><Relationship Id="rId2" Type="http://schemas.openxmlformats.org/officeDocument/2006/relationships/image" Target="../media/image3.png"/><Relationship Id="rId16" Type="http://schemas.openxmlformats.org/officeDocument/2006/relationships/image" Target="../media/image42.png"/><Relationship Id="rId20"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2.svg"/><Relationship Id="rId5" Type="http://schemas.openxmlformats.org/officeDocument/2006/relationships/image" Target="../media/image6.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39.svg"/><Relationship Id="rId4" Type="http://schemas.openxmlformats.org/officeDocument/2006/relationships/image" Target="../media/image5.png"/><Relationship Id="rId9" Type="http://schemas.openxmlformats.org/officeDocument/2006/relationships/image" Target="../media/image20.sv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حر: شكل 1">
            <a:extLst>
              <a:ext uri="{FF2B5EF4-FFF2-40B4-BE49-F238E27FC236}">
                <a16:creationId xmlns:a16="http://schemas.microsoft.com/office/drawing/2014/main" id="{054CDB50-0DA6-2C65-37E8-A4F5543181AF}"/>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E0E8F4"/>
          </a:solidFill>
          <a:ln>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 name="شكل حر: شكل 2">
            <a:extLst>
              <a:ext uri="{FF2B5EF4-FFF2-40B4-BE49-F238E27FC236}">
                <a16:creationId xmlns:a16="http://schemas.microsoft.com/office/drawing/2014/main" id="{B7132DCC-499C-CBA7-9136-DEA16639F3AA}"/>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 name="مربع نص 3">
            <a:extLst>
              <a:ext uri="{FF2B5EF4-FFF2-40B4-BE49-F238E27FC236}">
                <a16:creationId xmlns:a16="http://schemas.microsoft.com/office/drawing/2014/main" id="{1291244A-EDCA-CB9E-61BD-67FBB2899D72}"/>
              </a:ext>
            </a:extLst>
          </p:cNvPr>
          <p:cNvSpPr txBox="1"/>
          <p:nvPr/>
        </p:nvSpPr>
        <p:spPr>
          <a:xfrm rot="16200000">
            <a:off x="10918842" y="1570541"/>
            <a:ext cx="1970314" cy="46166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كيمياء 1</a:t>
            </a:r>
          </a:p>
        </p:txBody>
      </p:sp>
      <p:pic>
        <p:nvPicPr>
          <p:cNvPr id="5" name="رسم 4" descr="تشغيل الأضواء مع تعبئة خالصة">
            <a:extLst>
              <a:ext uri="{FF2B5EF4-FFF2-40B4-BE49-F238E27FC236}">
                <a16:creationId xmlns:a16="http://schemas.microsoft.com/office/drawing/2014/main" id="{9E542BA2-1FF9-5AC0-DC34-F295F266C2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2415" y="4104245"/>
            <a:ext cx="396000" cy="396000"/>
          </a:xfrm>
          <a:prstGeom prst="rect">
            <a:avLst/>
          </a:prstGeom>
        </p:spPr>
      </p:pic>
      <p:pic>
        <p:nvPicPr>
          <p:cNvPr id="6" name="رسم 5" descr="مُحاضِر مع تعبئة خالصة">
            <a:extLst>
              <a:ext uri="{FF2B5EF4-FFF2-40B4-BE49-F238E27FC236}">
                <a16:creationId xmlns:a16="http://schemas.microsoft.com/office/drawing/2014/main" id="{106053D9-1F4D-346B-0871-D5EEA37CE2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22415" y="5048744"/>
            <a:ext cx="396000" cy="396000"/>
          </a:xfrm>
          <a:prstGeom prst="rect">
            <a:avLst/>
          </a:prstGeom>
        </p:spPr>
      </p:pic>
      <p:pic>
        <p:nvPicPr>
          <p:cNvPr id="7" name="رسم 6" descr="شطب جزئي للمهام في الحافظة مع تعبئة خالصة">
            <a:extLst>
              <a:ext uri="{FF2B5EF4-FFF2-40B4-BE49-F238E27FC236}">
                <a16:creationId xmlns:a16="http://schemas.microsoft.com/office/drawing/2014/main" id="{2A214720-E93A-252A-2AF0-1D5629A6B1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722415" y="5993244"/>
            <a:ext cx="396000" cy="396000"/>
          </a:xfrm>
          <a:prstGeom prst="rect">
            <a:avLst/>
          </a:prstGeom>
        </p:spPr>
      </p:pic>
      <p:sp>
        <p:nvSpPr>
          <p:cNvPr id="8" name="مربع نص 7">
            <a:extLst>
              <a:ext uri="{FF2B5EF4-FFF2-40B4-BE49-F238E27FC236}">
                <a16:creationId xmlns:a16="http://schemas.microsoft.com/office/drawing/2014/main" id="{4134078F-5C38-6639-E016-A2E5288E0586}"/>
              </a:ext>
            </a:extLst>
          </p:cNvPr>
          <p:cNvSpPr txBox="1"/>
          <p:nvPr/>
        </p:nvSpPr>
        <p:spPr>
          <a:xfrm>
            <a:off x="692727" y="1114337"/>
            <a:ext cx="10353964" cy="156966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الفصل: </a:t>
            </a:r>
            <a:r>
              <a:rPr lang="ar-SA" sz="2400" b="1" dirty="0">
                <a:solidFill>
                  <a:prstClr val="black"/>
                </a:solidFill>
                <a:latin typeface="Calibri" panose="020F0502020204030204"/>
                <a:cs typeface="Arial" panose="020B0604020202020204" pitchFamily="34" charset="0"/>
              </a:rPr>
              <a:t>الفصل الثاني                          </a:t>
            </a:r>
            <a:r>
              <a:rPr kumimoji="0" lang="ar-SA"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الدرس: الثاني </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400" b="1" dirty="0">
              <a:solidFill>
                <a:prstClr val="black"/>
              </a:solidFill>
              <a:latin typeface="Calibri" panose="020F0502020204030204"/>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عنوان الدرس:2-2تغيرات المادة </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9" name="مربع نص 8">
            <a:extLst>
              <a:ext uri="{FF2B5EF4-FFF2-40B4-BE49-F238E27FC236}">
                <a16:creationId xmlns:a16="http://schemas.microsoft.com/office/drawing/2014/main" id="{8DFEF639-0B7B-35EC-4B14-7C8330C0668E}"/>
              </a:ext>
            </a:extLst>
          </p:cNvPr>
          <p:cNvSpPr txBox="1"/>
          <p:nvPr/>
        </p:nvSpPr>
        <p:spPr>
          <a:xfrm>
            <a:off x="7298871" y="5444744"/>
            <a:ext cx="4374295" cy="830997"/>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إعداد المعلمة </a:t>
            </a:r>
            <a:r>
              <a:rPr kumimoji="0" lang="ar-SA"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منى ملفي </a:t>
            </a:r>
            <a:r>
              <a:rPr kumimoji="0" lang="ar-SA" sz="20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اللقماني</a:t>
            </a:r>
            <a:r>
              <a:rPr kumimoji="0" lang="ar-SA"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الحربي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مكتب:مكتب</a:t>
            </a:r>
            <a:r>
              <a:rPr kumimoji="0" lang="ar-SA"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تعليم بحره</a:t>
            </a:r>
          </a:p>
        </p:txBody>
      </p:sp>
      <p:sp>
        <p:nvSpPr>
          <p:cNvPr id="10" name="مربع نص 9">
            <a:extLst>
              <a:ext uri="{FF2B5EF4-FFF2-40B4-BE49-F238E27FC236}">
                <a16:creationId xmlns:a16="http://schemas.microsoft.com/office/drawing/2014/main" id="{75619462-A2FF-2501-5CA2-D6D2A2DF610E}"/>
              </a:ext>
            </a:extLst>
          </p:cNvPr>
          <p:cNvSpPr txBox="1"/>
          <p:nvPr/>
        </p:nvSpPr>
        <p:spPr>
          <a:xfrm>
            <a:off x="1592136" y="5444744"/>
            <a:ext cx="3194756" cy="830997"/>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مراجعة المعلمة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مكتب:</a:t>
            </a:r>
          </a:p>
        </p:txBody>
      </p:sp>
    </p:spTree>
    <p:extLst>
      <p:ext uri="{BB962C8B-B14F-4D97-AF65-F5344CB8AC3E}">
        <p14:creationId xmlns:p14="http://schemas.microsoft.com/office/powerpoint/2010/main" val="203989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CDE1E5B3-6AD6-5E5C-C924-5576DD64FF82}"/>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E0E8F4"/>
          </a:solidFill>
          <a:ln>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2" name="شكل حر: شكل 11">
            <a:extLst>
              <a:ext uri="{FF2B5EF4-FFF2-40B4-BE49-F238E27FC236}">
                <a16:creationId xmlns:a16="http://schemas.microsoft.com/office/drawing/2014/main" id="{E54964E9-7A4E-DC35-C23C-5DC4ABD38D5F}"/>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3" name="مربع نص 12">
            <a:extLst>
              <a:ext uri="{FF2B5EF4-FFF2-40B4-BE49-F238E27FC236}">
                <a16:creationId xmlns:a16="http://schemas.microsoft.com/office/drawing/2014/main" id="{478AD93D-294C-C41F-3037-03CBB74EC79B}"/>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التركيز</a:t>
            </a:r>
          </a:p>
        </p:txBody>
      </p:sp>
      <p:sp>
        <p:nvSpPr>
          <p:cNvPr id="14" name="مستطيل 13">
            <a:extLst>
              <a:ext uri="{FF2B5EF4-FFF2-40B4-BE49-F238E27FC236}">
                <a16:creationId xmlns:a16="http://schemas.microsoft.com/office/drawing/2014/main" id="{A62E7068-D393-871D-ABA5-D3B26470EC47}"/>
              </a:ext>
            </a:extLst>
          </p:cNvPr>
          <p:cNvSpPr/>
          <p:nvPr/>
        </p:nvSpPr>
        <p:spPr>
          <a:xfrm>
            <a:off x="-936171"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6" name="رسم 35" descr="مُحاضِر مع تعبئة خالصة">
            <a:extLst>
              <a:ext uri="{FF2B5EF4-FFF2-40B4-BE49-F238E27FC236}">
                <a16:creationId xmlns:a16="http://schemas.microsoft.com/office/drawing/2014/main" id="{F8A83CA5-DF6F-A030-F4DB-4436B5263A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2415" y="5048744"/>
            <a:ext cx="396000" cy="396000"/>
          </a:xfrm>
          <a:prstGeom prst="rect">
            <a:avLst/>
          </a:prstGeom>
        </p:spPr>
      </p:pic>
      <p:pic>
        <p:nvPicPr>
          <p:cNvPr id="37" name="رسم 36" descr="شطب جزئي للمهام في الحافظة مع تعبئة خالصة">
            <a:extLst>
              <a:ext uri="{FF2B5EF4-FFF2-40B4-BE49-F238E27FC236}">
                <a16:creationId xmlns:a16="http://schemas.microsoft.com/office/drawing/2014/main" id="{FEF847A5-7B5B-102B-D283-15EFA3B1BA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22415" y="5993244"/>
            <a:ext cx="396000" cy="396000"/>
          </a:xfrm>
          <a:prstGeom prst="rect">
            <a:avLst/>
          </a:prstGeom>
        </p:spPr>
      </p:pic>
      <p:pic>
        <p:nvPicPr>
          <p:cNvPr id="2" name="رسم 1" descr="تشغيل الأضواء مع تعبئة خالصة">
            <a:extLst>
              <a:ext uri="{FF2B5EF4-FFF2-40B4-BE49-F238E27FC236}">
                <a16:creationId xmlns:a16="http://schemas.microsoft.com/office/drawing/2014/main" id="{CE5C717D-F96A-63D0-1C9F-2C3034E8F6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7259" y="4104245"/>
            <a:ext cx="432000" cy="432000"/>
          </a:xfrm>
          <a:prstGeom prst="rect">
            <a:avLst/>
          </a:prstGeom>
        </p:spPr>
      </p:pic>
      <p:pic>
        <p:nvPicPr>
          <p:cNvPr id="3" name="رسم 2" descr="حبل معقَد مع تعبئة خالصة">
            <a:extLst>
              <a:ext uri="{FF2B5EF4-FFF2-40B4-BE49-F238E27FC236}">
                <a16:creationId xmlns:a16="http://schemas.microsoft.com/office/drawing/2014/main" id="{B764B8A3-43CB-E74B-659E-8EB016614D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306" y="3841306"/>
            <a:ext cx="360000" cy="360000"/>
          </a:xfrm>
          <a:prstGeom prst="rect">
            <a:avLst/>
          </a:prstGeom>
        </p:spPr>
      </p:pic>
      <p:pic>
        <p:nvPicPr>
          <p:cNvPr id="4" name="رسم 3" descr="خطاب مع تعبئة خالصة">
            <a:extLst>
              <a:ext uri="{FF2B5EF4-FFF2-40B4-BE49-F238E27FC236}">
                <a16:creationId xmlns:a16="http://schemas.microsoft.com/office/drawing/2014/main" id="{DBD1C513-4A94-0E0E-9449-3A6E2202CAC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306" y="3158661"/>
            <a:ext cx="360000" cy="360000"/>
          </a:xfrm>
          <a:prstGeom prst="rect">
            <a:avLst/>
          </a:prstGeom>
        </p:spPr>
      </p:pic>
      <p:pic>
        <p:nvPicPr>
          <p:cNvPr id="5" name="رسم 4" descr="نقطة الهدف مع تعبئة خالصة">
            <a:extLst>
              <a:ext uri="{FF2B5EF4-FFF2-40B4-BE49-F238E27FC236}">
                <a16:creationId xmlns:a16="http://schemas.microsoft.com/office/drawing/2014/main" id="{22DD8071-D641-43D1-95A4-5283BBF65D0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306" y="2476018"/>
            <a:ext cx="360000" cy="360000"/>
          </a:xfrm>
          <a:prstGeom prst="rect">
            <a:avLst/>
          </a:prstGeom>
        </p:spPr>
      </p:pic>
      <p:pic>
        <p:nvPicPr>
          <p:cNvPr id="6" name="رسم 5" descr="فكرة جيدة مع تعبئة خالصة">
            <a:extLst>
              <a:ext uri="{FF2B5EF4-FFF2-40B4-BE49-F238E27FC236}">
                <a16:creationId xmlns:a16="http://schemas.microsoft.com/office/drawing/2014/main" id="{65ECE9D0-D149-5B2E-1672-D4C2F2CFA41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306" y="1110732"/>
            <a:ext cx="360000" cy="360000"/>
          </a:xfrm>
          <a:prstGeom prst="rect">
            <a:avLst/>
          </a:prstGeom>
        </p:spPr>
      </p:pic>
      <p:pic>
        <p:nvPicPr>
          <p:cNvPr id="8" name="رسم 7" descr="فقاعة فكرة مع تعبئة خالصة">
            <a:extLst>
              <a:ext uri="{FF2B5EF4-FFF2-40B4-BE49-F238E27FC236}">
                <a16:creationId xmlns:a16="http://schemas.microsoft.com/office/drawing/2014/main" id="{CCDA9321-2519-1A7D-9D00-D2DA1199935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306" y="1793375"/>
            <a:ext cx="360000" cy="360000"/>
          </a:xfrm>
          <a:prstGeom prst="rect">
            <a:avLst/>
          </a:prstGeom>
        </p:spPr>
      </p:pic>
      <p:pic>
        <p:nvPicPr>
          <p:cNvPr id="9" name="رسم 8" descr="شاشة جهاز العرض مع تعبئة خالصة">
            <a:extLst>
              <a:ext uri="{FF2B5EF4-FFF2-40B4-BE49-F238E27FC236}">
                <a16:creationId xmlns:a16="http://schemas.microsoft.com/office/drawing/2014/main" id="{D769FEEC-967B-B611-5211-DA7FCE97A1B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306" y="428089"/>
            <a:ext cx="360000" cy="360000"/>
          </a:xfrm>
          <a:prstGeom prst="rect">
            <a:avLst/>
          </a:prstGeom>
        </p:spPr>
      </p:pic>
      <p:sp>
        <p:nvSpPr>
          <p:cNvPr id="10" name="شكل بيضاوي 9">
            <a:extLst>
              <a:ext uri="{FF2B5EF4-FFF2-40B4-BE49-F238E27FC236}">
                <a16:creationId xmlns:a16="http://schemas.microsoft.com/office/drawing/2014/main" id="{8B2ACC2A-7E7C-D224-EF3F-B465E669E558}"/>
              </a:ext>
            </a:extLst>
          </p:cNvPr>
          <p:cNvSpPr/>
          <p:nvPr/>
        </p:nvSpPr>
        <p:spPr>
          <a:xfrm>
            <a:off x="3306" y="1757375"/>
            <a:ext cx="432000" cy="432000"/>
          </a:xfrm>
          <a:prstGeom prst="ellipse">
            <a:avLst/>
          </a:prstGeom>
          <a:noFill/>
          <a:ln w="57150">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9" name="Picture 2" descr="كيف تحمي الطعام من التعفن ؟ - ثقف نفسك">
            <a:extLst>
              <a:ext uri="{FF2B5EF4-FFF2-40B4-BE49-F238E27FC236}">
                <a16:creationId xmlns:a16="http://schemas.microsoft.com/office/drawing/2014/main" id="{65EB3FD8-8588-4179-B74E-CADFBF0C181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06700" y="1110732"/>
            <a:ext cx="5800725" cy="3867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0" name="عنوان 1">
            <a:extLst>
              <a:ext uri="{FF2B5EF4-FFF2-40B4-BE49-F238E27FC236}">
                <a16:creationId xmlns:a16="http://schemas.microsoft.com/office/drawing/2014/main" id="{AFDB02CE-003A-431A-B025-F5EFF851EA12}"/>
              </a:ext>
            </a:extLst>
          </p:cNvPr>
          <p:cNvSpPr txBox="1">
            <a:spLocks/>
          </p:cNvSpPr>
          <p:nvPr/>
        </p:nvSpPr>
        <p:spPr>
          <a:xfrm>
            <a:off x="6707425" y="2452762"/>
            <a:ext cx="4786477" cy="667538"/>
          </a:xfrm>
          <a:prstGeom prst="rect">
            <a:avLst/>
          </a:prstGeom>
          <a:solidFill>
            <a:srgbClr val="FFC000"/>
          </a:solidFill>
          <a:ln>
            <a:solidFill>
              <a:schemeClr val="bg1"/>
            </a:solidFill>
            <a:prstDash val="dashDot"/>
          </a:ln>
        </p:spPr>
        <p:txBody>
          <a:bodyPr lIns="109728" tIns="109728" rIns="109728" bIns="91440" anchor="b"/>
          <a:lstStyle>
            <a:lvl1pPr algn="l" defTabSz="914400" rtl="0" eaLnBrk="1" latinLnBrk="0" hangingPunct="1">
              <a:lnSpc>
                <a:spcPct val="110000"/>
              </a:lnSpc>
              <a:spcBef>
                <a:spcPct val="0"/>
              </a:spcBef>
              <a:buNone/>
              <a:defRPr sz="6000" b="1" kern="1200">
                <a:solidFill>
                  <a:schemeClr val="tx1"/>
                </a:solidFill>
                <a:latin typeface="+mj-lt"/>
                <a:ea typeface="+mj-ea"/>
                <a:cs typeface="+mj-cs"/>
              </a:defRPr>
            </a:lvl1pPr>
          </a:lstStyle>
          <a:p>
            <a:pPr algn="ctr" rtl="1"/>
            <a:r>
              <a:rPr lang="ar-SA" sz="2800" b="0" dirty="0">
                <a:solidFill>
                  <a:schemeClr val="tx2">
                    <a:lumMod val="90000"/>
                    <a:lumOff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 التغير الذي يحدث عند تعفن الفاكهة؟</a:t>
            </a:r>
          </a:p>
        </p:txBody>
      </p:sp>
    </p:spTree>
    <p:extLst>
      <p:ext uri="{BB962C8B-B14F-4D97-AF65-F5344CB8AC3E}">
        <p14:creationId xmlns:p14="http://schemas.microsoft.com/office/powerpoint/2010/main" val="203287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مربع نص 214">
            <a:extLst>
              <a:ext uri="{FF2B5EF4-FFF2-40B4-BE49-F238E27FC236}">
                <a16:creationId xmlns:a16="http://schemas.microsoft.com/office/drawing/2014/main" id="{9308F895-66F9-4E61-96B6-62422C121134}"/>
              </a:ext>
            </a:extLst>
          </p:cNvPr>
          <p:cNvSpPr txBox="1"/>
          <p:nvPr/>
        </p:nvSpPr>
        <p:spPr>
          <a:xfrm>
            <a:off x="581025" y="78587"/>
            <a:ext cx="11429999" cy="1200329"/>
          </a:xfrm>
          <a:prstGeom prst="rect">
            <a:avLst/>
          </a:prstGeom>
          <a:noFill/>
          <a:ln>
            <a:solidFill>
              <a:schemeClr val="tx1"/>
            </a:solidFill>
            <a:prstDash val="dashDot"/>
          </a:ln>
        </p:spPr>
        <p:txBody>
          <a:bodyPr wrap="square" rtlCol="1">
            <a:spAutoFit/>
          </a:bodyPr>
          <a:lstStyle/>
          <a:p>
            <a:pPr algn="ctr">
              <a:defRPr/>
            </a:pPr>
            <a:r>
              <a:rPr lang="ar-SA" sz="24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عزيزتي الطالبة: </a:t>
            </a:r>
          </a:p>
          <a:p>
            <a:pPr algn="ctr">
              <a:defRPr/>
            </a:pPr>
            <a:r>
              <a:rPr lang="ar-SA" sz="24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تنقسم تغيرات المادة إلى تغيرات فيزيائية وتغيرات كيميائية.</a:t>
            </a:r>
          </a:p>
          <a:p>
            <a:pPr algn="ctr">
              <a:defRPr/>
            </a:pPr>
            <a:r>
              <a:rPr lang="ar-SA" sz="24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400" dirty="0">
                <a:solidFill>
                  <a:schemeClr val="tx2">
                    <a:lumMod val="75000"/>
                  </a:schemeClr>
                </a:solidFill>
                <a:latin typeface="Sakkal Majalla" panose="02000000000000000000" pitchFamily="2" charset="-78"/>
                <a:cs typeface="Sakkal Majalla" panose="02000000000000000000" pitchFamily="2" charset="-78"/>
              </a:rPr>
              <a:t>عن طريق القراءة النشطة في كتاب الطالبة ص 50، توصلي إلى مفهوم التغير الفيزيائي ، وأذكري أمثلة عليه؟</a:t>
            </a:r>
          </a:p>
        </p:txBody>
      </p:sp>
      <p:sp>
        <p:nvSpPr>
          <p:cNvPr id="216" name="مستطيل: زوايا مستديرة 215">
            <a:extLst>
              <a:ext uri="{FF2B5EF4-FFF2-40B4-BE49-F238E27FC236}">
                <a16:creationId xmlns:a16="http://schemas.microsoft.com/office/drawing/2014/main" id="{0D30E2D9-0607-4B55-8F61-79991F41202A}"/>
              </a:ext>
            </a:extLst>
          </p:cNvPr>
          <p:cNvSpPr/>
          <p:nvPr/>
        </p:nvSpPr>
        <p:spPr>
          <a:xfrm>
            <a:off x="7859567" y="2016100"/>
            <a:ext cx="3283645" cy="222312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rPr>
              <a:t>التغير الفيزيائي</a:t>
            </a:r>
          </a:p>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ar-SA" b="1" dirty="0">
              <a:solidFill>
                <a:srgbClr val="CC0066"/>
              </a:solidFill>
              <a:highlight>
                <a:srgbClr val="C0C0C0"/>
              </a:highlight>
              <a:latin typeface="Sakkal Majalla" panose="02000000000000000000" pitchFamily="2" charset="-78"/>
              <a:cs typeface="Sakkal Majalla" panose="02000000000000000000" pitchFamily="2" charset="-78"/>
            </a:endParaRPr>
          </a:p>
          <a:p>
            <a:pPr algn="ctr"/>
            <a:endParaRPr lang="ar-SA" b="1" dirty="0">
              <a:solidFill>
                <a:srgbClr val="CC0066"/>
              </a:solidFill>
              <a:highlight>
                <a:srgbClr val="C0C0C0"/>
              </a:highlight>
              <a:latin typeface="Sakkal Majalla" panose="02000000000000000000" pitchFamily="2" charset="-78"/>
              <a:cs typeface="Sakkal Majalla" panose="02000000000000000000" pitchFamily="2" charset="-78"/>
            </a:endParaRPr>
          </a:p>
          <a:p>
            <a:pPr algn="ctr"/>
            <a:endParaRPr lang="ar-SA" b="1" dirty="0">
              <a:solidFill>
                <a:srgbClr val="CC0066"/>
              </a:solidFill>
              <a:highlight>
                <a:srgbClr val="C0C0C0"/>
              </a:highlight>
              <a:latin typeface="Sakkal Majalla" panose="02000000000000000000" pitchFamily="2" charset="-78"/>
              <a:cs typeface="Sakkal Majalla" panose="02000000000000000000" pitchFamily="2" charset="-78"/>
            </a:endParaRPr>
          </a:p>
          <a:p>
            <a:pPr algn="ctr"/>
            <a:endParaRPr lang="ar-SA" dirty="0"/>
          </a:p>
        </p:txBody>
      </p:sp>
      <p:sp>
        <p:nvSpPr>
          <p:cNvPr id="218" name="مستطيل: زوايا مستديرة 217">
            <a:extLst>
              <a:ext uri="{FF2B5EF4-FFF2-40B4-BE49-F238E27FC236}">
                <a16:creationId xmlns:a16="http://schemas.microsoft.com/office/drawing/2014/main" id="{2F3C6B33-1E42-4A6E-9205-E13CE0B40443}"/>
              </a:ext>
            </a:extLst>
          </p:cNvPr>
          <p:cNvSpPr/>
          <p:nvPr/>
        </p:nvSpPr>
        <p:spPr>
          <a:xfrm>
            <a:off x="958920" y="2700731"/>
            <a:ext cx="5292585" cy="158552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ar-SA" dirty="0"/>
          </a:p>
        </p:txBody>
      </p:sp>
      <p:sp>
        <p:nvSpPr>
          <p:cNvPr id="219" name="مستطيل: زوايا مستديرة 218">
            <a:extLst>
              <a:ext uri="{FF2B5EF4-FFF2-40B4-BE49-F238E27FC236}">
                <a16:creationId xmlns:a16="http://schemas.microsoft.com/office/drawing/2014/main" id="{989A3323-9BF9-4C94-883E-5854A531215F}"/>
              </a:ext>
            </a:extLst>
          </p:cNvPr>
          <p:cNvSpPr/>
          <p:nvPr/>
        </p:nvSpPr>
        <p:spPr>
          <a:xfrm>
            <a:off x="8539999" y="4495209"/>
            <a:ext cx="1332675" cy="481195"/>
          </a:xfrm>
          <a:prstGeom prst="roundRect">
            <a:avLst/>
          </a:prstGeom>
          <a:noFill/>
          <a:ln>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C00000"/>
                </a:solidFill>
                <a:latin typeface="Sakkal Majalla" panose="02000000000000000000" pitchFamily="2" charset="-78"/>
                <a:cs typeface="Sakkal Majalla" panose="02000000000000000000" pitchFamily="2" charset="-78"/>
              </a:rPr>
              <a:t>مثال</a:t>
            </a:r>
            <a:endParaRPr lang="ar-SA" sz="2000" dirty="0">
              <a:solidFill>
                <a:srgbClr val="C00000"/>
              </a:solidFill>
            </a:endParaRPr>
          </a:p>
        </p:txBody>
      </p:sp>
      <p:sp>
        <p:nvSpPr>
          <p:cNvPr id="220" name="مستطيل: زوايا مستديرة 219">
            <a:extLst>
              <a:ext uri="{FF2B5EF4-FFF2-40B4-BE49-F238E27FC236}">
                <a16:creationId xmlns:a16="http://schemas.microsoft.com/office/drawing/2014/main" id="{696202BD-C8D6-45D9-B2D6-0FA2F2DBD6F3}"/>
              </a:ext>
            </a:extLst>
          </p:cNvPr>
          <p:cNvSpPr/>
          <p:nvPr/>
        </p:nvSpPr>
        <p:spPr>
          <a:xfrm>
            <a:off x="8310215" y="5205166"/>
            <a:ext cx="2519970" cy="824093"/>
          </a:xfrm>
          <a:prstGeom prst="roundRect">
            <a:avLst/>
          </a:prstGeom>
          <a:noFill/>
          <a:ln>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dirty="0">
              <a:solidFill>
                <a:schemeClr val="accent5">
                  <a:lumMod val="75000"/>
                </a:schemeClr>
              </a:solidFill>
            </a:endParaRPr>
          </a:p>
          <a:p>
            <a:pPr algn="ctr"/>
            <a:endParaRPr lang="ar-SA" sz="2000" dirty="0">
              <a:solidFill>
                <a:schemeClr val="accent5">
                  <a:lumMod val="75000"/>
                </a:schemeClr>
              </a:solidFill>
            </a:endParaRPr>
          </a:p>
          <a:p>
            <a:pPr algn="ctr"/>
            <a:endParaRPr lang="ar-SA" sz="2000" dirty="0">
              <a:solidFill>
                <a:schemeClr val="accent5">
                  <a:lumMod val="75000"/>
                </a:schemeClr>
              </a:solidFill>
            </a:endParaRPr>
          </a:p>
          <a:p>
            <a:pPr algn="ctr"/>
            <a:endParaRPr lang="ar-SA" sz="2000" dirty="0">
              <a:solidFill>
                <a:schemeClr val="accent5">
                  <a:lumMod val="75000"/>
                </a:schemeClr>
              </a:solidFill>
            </a:endParaRPr>
          </a:p>
        </p:txBody>
      </p:sp>
      <p:sp>
        <p:nvSpPr>
          <p:cNvPr id="221" name="مستطيل: زوايا مستديرة 220">
            <a:extLst>
              <a:ext uri="{FF2B5EF4-FFF2-40B4-BE49-F238E27FC236}">
                <a16:creationId xmlns:a16="http://schemas.microsoft.com/office/drawing/2014/main" id="{726E80DE-34F4-473E-84CB-926372B74680}"/>
              </a:ext>
            </a:extLst>
          </p:cNvPr>
          <p:cNvSpPr/>
          <p:nvPr/>
        </p:nvSpPr>
        <p:spPr>
          <a:xfrm>
            <a:off x="1828801" y="2008272"/>
            <a:ext cx="3552824" cy="481195"/>
          </a:xfrm>
          <a:prstGeom prst="roundRect">
            <a:avLst/>
          </a:prstGeom>
          <a:noFill/>
          <a:ln>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C00000"/>
                </a:solidFill>
                <a:latin typeface="Sakkal Majalla" panose="02000000000000000000" pitchFamily="2" charset="-78"/>
                <a:cs typeface="Sakkal Majalla" panose="02000000000000000000" pitchFamily="2" charset="-78"/>
              </a:rPr>
              <a:t>مصطلحات تدل على التغير الفيزيائي</a:t>
            </a:r>
            <a:endParaRPr lang="ar-SA" sz="2000" dirty="0">
              <a:solidFill>
                <a:srgbClr val="C00000"/>
              </a:solidFill>
            </a:endParaRPr>
          </a:p>
        </p:txBody>
      </p:sp>
      <p:pic>
        <p:nvPicPr>
          <p:cNvPr id="222" name="صورة 221">
            <a:extLst>
              <a:ext uri="{FF2B5EF4-FFF2-40B4-BE49-F238E27FC236}">
                <a16:creationId xmlns:a16="http://schemas.microsoft.com/office/drawing/2014/main" id="{1CD402FB-055C-46F4-916A-CFFD58CC2812}"/>
              </a:ext>
            </a:extLst>
          </p:cNvPr>
          <p:cNvPicPr>
            <a:picLocks noChangeAspect="1"/>
          </p:cNvPicPr>
          <p:nvPr/>
        </p:nvPicPr>
        <p:blipFill>
          <a:blip r:embed="rId2"/>
          <a:stretch>
            <a:fillRect/>
          </a:stretch>
        </p:blipFill>
        <p:spPr>
          <a:xfrm>
            <a:off x="1068355" y="4519433"/>
            <a:ext cx="5010849" cy="21215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223" name="رابط مستقيم 222">
            <a:extLst>
              <a:ext uri="{FF2B5EF4-FFF2-40B4-BE49-F238E27FC236}">
                <a16:creationId xmlns:a16="http://schemas.microsoft.com/office/drawing/2014/main" id="{3597EC81-694F-4DD0-BA88-0EEB0FAFED17}"/>
              </a:ext>
            </a:extLst>
          </p:cNvPr>
          <p:cNvCxnSpPr/>
          <p:nvPr/>
        </p:nvCxnSpPr>
        <p:spPr>
          <a:xfrm>
            <a:off x="7391400" y="2143125"/>
            <a:ext cx="0" cy="39719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شكل حر: شكل 9">
            <a:extLst>
              <a:ext uri="{FF2B5EF4-FFF2-40B4-BE49-F238E27FC236}">
                <a16:creationId xmlns:a16="http://schemas.microsoft.com/office/drawing/2014/main" id="{7127E693-4E14-45E9-88B5-FD4A520EBF68}"/>
              </a:ext>
            </a:extLst>
          </p:cNvPr>
          <p:cNvSpPr/>
          <p:nvPr/>
        </p:nvSpPr>
        <p:spPr>
          <a:xfrm>
            <a:off x="11610975" y="-194478"/>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D5EBE1"/>
          </a:solidFill>
          <a:ln>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1" name="شكل حر: شكل 10">
            <a:extLst>
              <a:ext uri="{FF2B5EF4-FFF2-40B4-BE49-F238E27FC236}">
                <a16:creationId xmlns:a16="http://schemas.microsoft.com/office/drawing/2014/main" id="{112EABAD-1A15-4B1D-B008-752D8D70E547}"/>
              </a:ext>
            </a:extLst>
          </p:cNvPr>
          <p:cNvSpPr/>
          <p:nvPr/>
        </p:nvSpPr>
        <p:spPr>
          <a:xfrm>
            <a:off x="11609671" y="287992"/>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4" name="مربع نص 13">
            <a:extLst>
              <a:ext uri="{FF2B5EF4-FFF2-40B4-BE49-F238E27FC236}">
                <a16:creationId xmlns:a16="http://schemas.microsoft.com/office/drawing/2014/main" id="{7B250F7D-C6BF-4A0B-9E46-F5E709A6AF63}"/>
              </a:ext>
            </a:extLst>
          </p:cNvPr>
          <p:cNvSpPr txBox="1"/>
          <p:nvPr/>
        </p:nvSpPr>
        <p:spPr>
          <a:xfrm rot="16200000">
            <a:off x="10885851" y="1549055"/>
            <a:ext cx="1970314" cy="461665"/>
          </a:xfrm>
          <a:prstGeom prst="rect">
            <a:avLst/>
          </a:prstGeom>
          <a:noFill/>
        </p:spPr>
        <p:txBody>
          <a:bodyPr wrap="square" rtlCol="1">
            <a:spAutoFit/>
          </a:bodyPr>
          <a:lstStyle/>
          <a:p>
            <a:pPr algn="ctr"/>
            <a:r>
              <a:rPr lang="ar-SA" sz="2400" b="1" dirty="0"/>
              <a:t>التدريس</a:t>
            </a:r>
          </a:p>
        </p:txBody>
      </p:sp>
      <p:pic>
        <p:nvPicPr>
          <p:cNvPr id="17" name="رسم 16" descr="تشغيل الأضواء مع تعبئة خالصة">
            <a:extLst>
              <a:ext uri="{FF2B5EF4-FFF2-40B4-BE49-F238E27FC236}">
                <a16:creationId xmlns:a16="http://schemas.microsoft.com/office/drawing/2014/main" id="{8942AEF0-BD09-4318-B9D1-1BD4FDB338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2415" y="4428265"/>
            <a:ext cx="396000" cy="396000"/>
          </a:xfrm>
          <a:prstGeom prst="rect">
            <a:avLst/>
          </a:prstGeom>
        </p:spPr>
      </p:pic>
      <p:pic>
        <p:nvPicPr>
          <p:cNvPr id="18" name="رسم 17" descr="مُحاضِر مع تعبئة خالصة">
            <a:extLst>
              <a:ext uri="{FF2B5EF4-FFF2-40B4-BE49-F238E27FC236}">
                <a16:creationId xmlns:a16="http://schemas.microsoft.com/office/drawing/2014/main" id="{BD5F872B-0847-4E48-9FE7-0F49AD5CB8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77259" y="5048744"/>
            <a:ext cx="432000" cy="432000"/>
          </a:xfrm>
          <a:prstGeom prst="rect">
            <a:avLst/>
          </a:prstGeom>
        </p:spPr>
      </p:pic>
      <p:pic>
        <p:nvPicPr>
          <p:cNvPr id="19" name="رسم 18" descr="شطب جزئي للمهام في الحافظة مع تعبئة خالصة">
            <a:extLst>
              <a:ext uri="{FF2B5EF4-FFF2-40B4-BE49-F238E27FC236}">
                <a16:creationId xmlns:a16="http://schemas.microsoft.com/office/drawing/2014/main" id="{3A6B838F-F144-42E8-9B6F-0971E7C17C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2415" y="5993244"/>
            <a:ext cx="396000" cy="396000"/>
          </a:xfrm>
          <a:prstGeom prst="rect">
            <a:avLst/>
          </a:prstGeom>
        </p:spPr>
      </p:pic>
      <p:pic>
        <p:nvPicPr>
          <p:cNvPr id="20" name="رسم 19" descr="مراجعة العميل مع تعبئة خالصة">
            <a:extLst>
              <a:ext uri="{FF2B5EF4-FFF2-40B4-BE49-F238E27FC236}">
                <a16:creationId xmlns:a16="http://schemas.microsoft.com/office/drawing/2014/main" id="{B17796B0-8849-47B3-84FD-329E42E867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166" y="429909"/>
            <a:ext cx="396000" cy="396000"/>
          </a:xfrm>
          <a:prstGeom prst="rect">
            <a:avLst/>
          </a:prstGeom>
        </p:spPr>
      </p:pic>
      <p:pic>
        <p:nvPicPr>
          <p:cNvPr id="21" name="رسم 20" descr="فصل دراسي مع تعبئة خالصة">
            <a:extLst>
              <a:ext uri="{FF2B5EF4-FFF2-40B4-BE49-F238E27FC236}">
                <a16:creationId xmlns:a16="http://schemas.microsoft.com/office/drawing/2014/main" id="{6A82F203-2AC7-4077-BFE6-DDCFE8F797B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166" y="1287816"/>
            <a:ext cx="396000" cy="396000"/>
          </a:xfrm>
          <a:prstGeom prst="rect">
            <a:avLst/>
          </a:prstGeom>
        </p:spPr>
      </p:pic>
      <p:pic>
        <p:nvPicPr>
          <p:cNvPr id="22" name="رسم 21" descr="عصف ذهني مع تعبئة خالصة">
            <a:extLst>
              <a:ext uri="{FF2B5EF4-FFF2-40B4-BE49-F238E27FC236}">
                <a16:creationId xmlns:a16="http://schemas.microsoft.com/office/drawing/2014/main" id="{C80A8820-9AD2-41B6-A261-C84B99853D5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166" y="2109979"/>
            <a:ext cx="396000" cy="396000"/>
          </a:xfrm>
          <a:prstGeom prst="rect">
            <a:avLst/>
          </a:prstGeom>
        </p:spPr>
      </p:pic>
      <p:pic>
        <p:nvPicPr>
          <p:cNvPr id="23" name="رسم 22" descr="كاميرا فيديو مع تعبئة خالصة">
            <a:extLst>
              <a:ext uri="{FF2B5EF4-FFF2-40B4-BE49-F238E27FC236}">
                <a16:creationId xmlns:a16="http://schemas.microsoft.com/office/drawing/2014/main" id="{6C96D0A0-41AA-4D20-AC45-77B4ECC384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166" y="2925967"/>
            <a:ext cx="396000" cy="396000"/>
          </a:xfrm>
          <a:prstGeom prst="rect">
            <a:avLst/>
          </a:prstGeom>
        </p:spPr>
      </p:pic>
      <p:pic>
        <p:nvPicPr>
          <p:cNvPr id="24" name="رسم 23" descr="لوحة الكلاكيت مع تعبئة خالصة">
            <a:extLst>
              <a:ext uri="{FF2B5EF4-FFF2-40B4-BE49-F238E27FC236}">
                <a16:creationId xmlns:a16="http://schemas.microsoft.com/office/drawing/2014/main" id="{98E69EDC-4487-480F-8295-F54514EF2D5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166" y="3646976"/>
            <a:ext cx="396000" cy="396000"/>
          </a:xfrm>
          <a:prstGeom prst="rect">
            <a:avLst/>
          </a:prstGeom>
        </p:spPr>
      </p:pic>
      <p:sp>
        <p:nvSpPr>
          <p:cNvPr id="25" name="شكل بيضاوي 24">
            <a:extLst>
              <a:ext uri="{FF2B5EF4-FFF2-40B4-BE49-F238E27FC236}">
                <a16:creationId xmlns:a16="http://schemas.microsoft.com/office/drawing/2014/main" id="{2D518792-D049-4361-B8B0-60E042A717D2}"/>
              </a:ext>
            </a:extLst>
          </p:cNvPr>
          <p:cNvSpPr/>
          <p:nvPr/>
        </p:nvSpPr>
        <p:spPr>
          <a:xfrm>
            <a:off x="71081" y="1269816"/>
            <a:ext cx="432000" cy="432000"/>
          </a:xfrm>
          <a:prstGeom prst="ellipse">
            <a:avLst/>
          </a:prstGeom>
          <a:noFill/>
          <a:ln w="57150">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زوايا مستديرة 2">
            <a:extLst>
              <a:ext uri="{FF2B5EF4-FFF2-40B4-BE49-F238E27FC236}">
                <a16:creationId xmlns:a16="http://schemas.microsoft.com/office/drawing/2014/main" id="{C219AF6C-4307-4A30-A06A-99AAE765857F}"/>
              </a:ext>
            </a:extLst>
          </p:cNvPr>
          <p:cNvSpPr/>
          <p:nvPr/>
        </p:nvSpPr>
        <p:spPr>
          <a:xfrm>
            <a:off x="8086987" y="2489467"/>
            <a:ext cx="2969703" cy="15535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هو تغير يحدث دون أن يغير تركيب المادة</a:t>
            </a:r>
            <a:endParaRPr lang="en-US" dirty="0"/>
          </a:p>
        </p:txBody>
      </p:sp>
      <p:sp>
        <p:nvSpPr>
          <p:cNvPr id="27" name="مستطيل: زوايا مستديرة 26">
            <a:extLst>
              <a:ext uri="{FF2B5EF4-FFF2-40B4-BE49-F238E27FC236}">
                <a16:creationId xmlns:a16="http://schemas.microsoft.com/office/drawing/2014/main" id="{3B9D7428-BA7C-4F7C-A9FD-9044C740E2C7}"/>
              </a:ext>
            </a:extLst>
          </p:cNvPr>
          <p:cNvSpPr/>
          <p:nvPr/>
        </p:nvSpPr>
        <p:spPr>
          <a:xfrm>
            <a:off x="1686186" y="2925967"/>
            <a:ext cx="3800213" cy="11007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الغليان-التجمد والتكثف- والتبخر والانصهار </a:t>
            </a:r>
            <a:endParaRPr lang="en-US" dirty="0"/>
          </a:p>
        </p:txBody>
      </p:sp>
      <p:sp>
        <p:nvSpPr>
          <p:cNvPr id="28" name="مستطيل: زوايا مستديرة 27">
            <a:extLst>
              <a:ext uri="{FF2B5EF4-FFF2-40B4-BE49-F238E27FC236}">
                <a16:creationId xmlns:a16="http://schemas.microsoft.com/office/drawing/2014/main" id="{60B005B1-9EAF-46CC-8DEA-5FDF22BBE1E4}"/>
              </a:ext>
            </a:extLst>
          </p:cNvPr>
          <p:cNvSpPr/>
          <p:nvPr/>
        </p:nvSpPr>
        <p:spPr>
          <a:xfrm>
            <a:off x="8346516" y="5232393"/>
            <a:ext cx="2349447" cy="7968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تقطيع الورقة –كسر لوح زجاجي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500" fill="hold"/>
                                        <p:tgtEl>
                                          <p:spTgt spid="215"/>
                                        </p:tgtEl>
                                        <p:attrNameLst>
                                          <p:attrName>ppt_x</p:attrName>
                                        </p:attrNameLst>
                                      </p:cBhvr>
                                      <p:tavLst>
                                        <p:tav tm="0">
                                          <p:val>
                                            <p:strVal val="#ppt_x"/>
                                          </p:val>
                                        </p:tav>
                                        <p:tav tm="100000">
                                          <p:val>
                                            <p:strVal val="#ppt_x"/>
                                          </p:val>
                                        </p:tav>
                                      </p:tavLst>
                                    </p:anim>
                                    <p:anim calcmode="lin" valueType="num">
                                      <p:cBhvr additive="base">
                                        <p:cTn id="8" dur="500" fill="hold"/>
                                        <p:tgtEl>
                                          <p:spTgt spid="2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6" grpId="0" animBg="1"/>
      <p:bldP spid="218" grpId="0" animBg="1"/>
      <p:bldP spid="219" grpId="0" animBg="1"/>
      <p:bldP spid="220" grpId="0" animBg="1"/>
      <p:bldP spid="221" grpId="0" animBg="1"/>
      <p:bldP spid="3"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مربع نص 176">
            <a:extLst>
              <a:ext uri="{FF2B5EF4-FFF2-40B4-BE49-F238E27FC236}">
                <a16:creationId xmlns:a16="http://schemas.microsoft.com/office/drawing/2014/main" id="{6DAB82DA-E364-449F-942A-AF91D82566E6}"/>
              </a:ext>
            </a:extLst>
          </p:cNvPr>
          <p:cNvSpPr txBox="1"/>
          <p:nvPr/>
        </p:nvSpPr>
        <p:spPr>
          <a:xfrm>
            <a:off x="581025" y="153189"/>
            <a:ext cx="11429999" cy="1200329"/>
          </a:xfrm>
          <a:prstGeom prst="rect">
            <a:avLst/>
          </a:prstGeom>
          <a:noFill/>
          <a:ln>
            <a:solidFill>
              <a:schemeClr val="tx1"/>
            </a:solidFill>
            <a:prstDash val="dashDot"/>
          </a:ln>
        </p:spPr>
        <p:txBody>
          <a:bodyPr wrap="square" rtlCol="1">
            <a:spAutoFit/>
          </a:bodyPr>
          <a:lstStyle/>
          <a:p>
            <a:pPr algn="ctr">
              <a:defRPr/>
            </a:pPr>
            <a:r>
              <a:rPr lang="ar-SA" sz="24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عزيزتي الطالبة: </a:t>
            </a:r>
          </a:p>
          <a:p>
            <a:pPr algn="ctr">
              <a:defRPr/>
            </a:pPr>
            <a:r>
              <a:rPr lang="ar-SA" sz="24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تنقسم تغيرات المادة إلى تغيرات فيزيائية وتغيرات كيميائية.</a:t>
            </a:r>
          </a:p>
          <a:p>
            <a:pPr algn="ctr">
              <a:defRPr/>
            </a:pPr>
            <a:r>
              <a:rPr lang="ar-SA" sz="24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2400" dirty="0">
                <a:solidFill>
                  <a:schemeClr val="tx2">
                    <a:lumMod val="75000"/>
                  </a:schemeClr>
                </a:solidFill>
                <a:latin typeface="Sakkal Majalla" panose="02000000000000000000" pitchFamily="2" charset="-78"/>
                <a:cs typeface="Sakkal Majalla" panose="02000000000000000000" pitchFamily="2" charset="-78"/>
              </a:rPr>
              <a:t>عن طريق القراءة النشطة في كتاب الطالبة ص51، توصلي إلى مفهوم التغير الكيميائي ، وأذكري أمثلة عليه؟</a:t>
            </a:r>
          </a:p>
        </p:txBody>
      </p:sp>
      <p:sp>
        <p:nvSpPr>
          <p:cNvPr id="178" name="مستطيل: زوايا مستديرة 177">
            <a:extLst>
              <a:ext uri="{FF2B5EF4-FFF2-40B4-BE49-F238E27FC236}">
                <a16:creationId xmlns:a16="http://schemas.microsoft.com/office/drawing/2014/main" id="{D7BA0BD7-E971-45D1-AC0A-094ED04FFA6F}"/>
              </a:ext>
            </a:extLst>
          </p:cNvPr>
          <p:cNvSpPr/>
          <p:nvPr/>
        </p:nvSpPr>
        <p:spPr>
          <a:xfrm>
            <a:off x="7736211" y="2063132"/>
            <a:ext cx="3283645" cy="222312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rPr>
              <a:t>التغير الكيميائي</a:t>
            </a:r>
          </a:p>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ar-SA" b="1" dirty="0">
              <a:solidFill>
                <a:srgbClr val="CC0066"/>
              </a:solidFill>
              <a:highlight>
                <a:srgbClr val="C0C0C0"/>
              </a:highlight>
              <a:latin typeface="Sakkal Majalla" panose="02000000000000000000" pitchFamily="2" charset="-78"/>
              <a:cs typeface="Sakkal Majalla" panose="02000000000000000000" pitchFamily="2" charset="-78"/>
            </a:endParaRPr>
          </a:p>
          <a:p>
            <a:pPr algn="ctr"/>
            <a:endParaRPr lang="ar-SA" b="1" dirty="0">
              <a:solidFill>
                <a:srgbClr val="CC0066"/>
              </a:solidFill>
              <a:highlight>
                <a:srgbClr val="C0C0C0"/>
              </a:highlight>
              <a:latin typeface="Sakkal Majalla" panose="02000000000000000000" pitchFamily="2" charset="-78"/>
              <a:cs typeface="Sakkal Majalla" panose="02000000000000000000" pitchFamily="2" charset="-78"/>
            </a:endParaRPr>
          </a:p>
          <a:p>
            <a:pPr algn="ctr"/>
            <a:endParaRPr lang="ar-SA" b="1" dirty="0">
              <a:solidFill>
                <a:srgbClr val="CC0066"/>
              </a:solidFill>
              <a:highlight>
                <a:srgbClr val="C0C0C0"/>
              </a:highlight>
              <a:latin typeface="Sakkal Majalla" panose="02000000000000000000" pitchFamily="2" charset="-78"/>
              <a:cs typeface="Sakkal Majalla" panose="02000000000000000000" pitchFamily="2" charset="-78"/>
            </a:endParaRPr>
          </a:p>
          <a:p>
            <a:pPr algn="ctr"/>
            <a:endParaRPr lang="ar-SA" dirty="0"/>
          </a:p>
        </p:txBody>
      </p:sp>
      <p:sp>
        <p:nvSpPr>
          <p:cNvPr id="179" name="مستطيل: زوايا مستديرة 178">
            <a:extLst>
              <a:ext uri="{FF2B5EF4-FFF2-40B4-BE49-F238E27FC236}">
                <a16:creationId xmlns:a16="http://schemas.microsoft.com/office/drawing/2014/main" id="{A6028C29-322E-44A5-B0CE-BE6F67BCB45E}"/>
              </a:ext>
            </a:extLst>
          </p:cNvPr>
          <p:cNvSpPr/>
          <p:nvPr/>
        </p:nvSpPr>
        <p:spPr>
          <a:xfrm>
            <a:off x="1365390" y="2700732"/>
            <a:ext cx="4591050" cy="158552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ar-SA" dirty="0"/>
          </a:p>
        </p:txBody>
      </p:sp>
      <p:sp>
        <p:nvSpPr>
          <p:cNvPr id="180" name="مستطيل: زوايا مستديرة 179">
            <a:extLst>
              <a:ext uri="{FF2B5EF4-FFF2-40B4-BE49-F238E27FC236}">
                <a16:creationId xmlns:a16="http://schemas.microsoft.com/office/drawing/2014/main" id="{85DFEA0F-6E3B-406C-B67E-4D58957AFFE8}"/>
              </a:ext>
            </a:extLst>
          </p:cNvPr>
          <p:cNvSpPr/>
          <p:nvPr/>
        </p:nvSpPr>
        <p:spPr>
          <a:xfrm>
            <a:off x="8497852" y="4514669"/>
            <a:ext cx="1332675" cy="481195"/>
          </a:xfrm>
          <a:prstGeom prst="roundRect">
            <a:avLst/>
          </a:prstGeom>
          <a:noFill/>
          <a:ln>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C00000"/>
                </a:solidFill>
                <a:latin typeface="Sakkal Majalla" panose="02000000000000000000" pitchFamily="2" charset="-78"/>
                <a:cs typeface="Sakkal Majalla" panose="02000000000000000000" pitchFamily="2" charset="-78"/>
              </a:rPr>
              <a:t>مثال</a:t>
            </a:r>
            <a:endParaRPr lang="ar-SA" sz="2000" dirty="0">
              <a:solidFill>
                <a:srgbClr val="C00000"/>
              </a:solidFill>
            </a:endParaRPr>
          </a:p>
        </p:txBody>
      </p:sp>
      <p:sp>
        <p:nvSpPr>
          <p:cNvPr id="181" name="مستطيل: زوايا مستديرة 180">
            <a:extLst>
              <a:ext uri="{FF2B5EF4-FFF2-40B4-BE49-F238E27FC236}">
                <a16:creationId xmlns:a16="http://schemas.microsoft.com/office/drawing/2014/main" id="{66BD8BC5-2460-4EF2-B4AC-9D956F550AC2}"/>
              </a:ext>
            </a:extLst>
          </p:cNvPr>
          <p:cNvSpPr/>
          <p:nvPr/>
        </p:nvSpPr>
        <p:spPr>
          <a:xfrm>
            <a:off x="8291735" y="5205443"/>
            <a:ext cx="1959455" cy="824093"/>
          </a:xfrm>
          <a:prstGeom prst="roundRect">
            <a:avLst/>
          </a:prstGeom>
          <a:noFill/>
          <a:ln>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dirty="0">
              <a:solidFill>
                <a:schemeClr val="accent5">
                  <a:lumMod val="75000"/>
                </a:schemeClr>
              </a:solidFill>
            </a:endParaRPr>
          </a:p>
          <a:p>
            <a:pPr algn="ctr"/>
            <a:endParaRPr lang="ar-SA" sz="2000" dirty="0">
              <a:solidFill>
                <a:schemeClr val="accent5">
                  <a:lumMod val="75000"/>
                </a:schemeClr>
              </a:solidFill>
            </a:endParaRPr>
          </a:p>
          <a:p>
            <a:pPr algn="ctr"/>
            <a:endParaRPr lang="ar-SA" sz="2000" dirty="0">
              <a:solidFill>
                <a:schemeClr val="accent5">
                  <a:lumMod val="75000"/>
                </a:schemeClr>
              </a:solidFill>
            </a:endParaRPr>
          </a:p>
          <a:p>
            <a:pPr algn="ctr"/>
            <a:endParaRPr lang="ar-SA" sz="2000" dirty="0">
              <a:solidFill>
                <a:schemeClr val="accent5">
                  <a:lumMod val="75000"/>
                </a:schemeClr>
              </a:solidFill>
            </a:endParaRPr>
          </a:p>
        </p:txBody>
      </p:sp>
      <p:sp>
        <p:nvSpPr>
          <p:cNvPr id="182" name="مستطيل: زوايا مستديرة 181">
            <a:extLst>
              <a:ext uri="{FF2B5EF4-FFF2-40B4-BE49-F238E27FC236}">
                <a16:creationId xmlns:a16="http://schemas.microsoft.com/office/drawing/2014/main" id="{B1D11175-6797-4700-B10C-19CC09379EB9}"/>
              </a:ext>
            </a:extLst>
          </p:cNvPr>
          <p:cNvSpPr/>
          <p:nvPr/>
        </p:nvSpPr>
        <p:spPr>
          <a:xfrm>
            <a:off x="1828801" y="2008272"/>
            <a:ext cx="3552824" cy="481195"/>
          </a:xfrm>
          <a:prstGeom prst="roundRect">
            <a:avLst/>
          </a:prstGeom>
          <a:noFill/>
          <a:ln>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C00000"/>
                </a:solidFill>
                <a:latin typeface="Sakkal Majalla" panose="02000000000000000000" pitchFamily="2" charset="-78"/>
                <a:cs typeface="Sakkal Majalla" panose="02000000000000000000" pitchFamily="2" charset="-78"/>
              </a:rPr>
              <a:t>مصطلحات تدل على التغير الكيميائي</a:t>
            </a:r>
            <a:endParaRPr lang="ar-SA" sz="2000" dirty="0">
              <a:solidFill>
                <a:srgbClr val="C00000"/>
              </a:solidFill>
            </a:endParaRPr>
          </a:p>
        </p:txBody>
      </p:sp>
      <p:cxnSp>
        <p:nvCxnSpPr>
          <p:cNvPr id="183" name="رابط مستقيم 182">
            <a:extLst>
              <a:ext uri="{FF2B5EF4-FFF2-40B4-BE49-F238E27FC236}">
                <a16:creationId xmlns:a16="http://schemas.microsoft.com/office/drawing/2014/main" id="{38299A71-3831-4574-8E09-D539BBE50809}"/>
              </a:ext>
            </a:extLst>
          </p:cNvPr>
          <p:cNvCxnSpPr/>
          <p:nvPr/>
        </p:nvCxnSpPr>
        <p:spPr>
          <a:xfrm>
            <a:off x="7391400" y="2143125"/>
            <a:ext cx="0" cy="3971925"/>
          </a:xfrm>
          <a:prstGeom prst="line">
            <a:avLst/>
          </a:prstGeom>
        </p:spPr>
        <p:style>
          <a:lnRef idx="1">
            <a:schemeClr val="accent1"/>
          </a:lnRef>
          <a:fillRef idx="0">
            <a:schemeClr val="accent1"/>
          </a:fillRef>
          <a:effectRef idx="0">
            <a:schemeClr val="accent1"/>
          </a:effectRef>
          <a:fontRef idx="minor">
            <a:schemeClr val="tx1"/>
          </a:fontRef>
        </p:style>
      </p:cxnSp>
      <p:pic>
        <p:nvPicPr>
          <p:cNvPr id="184" name="صورة 183">
            <a:extLst>
              <a:ext uri="{FF2B5EF4-FFF2-40B4-BE49-F238E27FC236}">
                <a16:creationId xmlns:a16="http://schemas.microsoft.com/office/drawing/2014/main" id="{EA967E82-B6B5-4047-98C8-4F1CAEAB00FA}"/>
              </a:ext>
            </a:extLst>
          </p:cNvPr>
          <p:cNvPicPr>
            <a:picLocks noChangeAspect="1"/>
          </p:cNvPicPr>
          <p:nvPr/>
        </p:nvPicPr>
        <p:blipFill rotWithShape="1">
          <a:blip r:embed="rId2"/>
          <a:srcRect t="4066" r="4854"/>
          <a:stretch/>
        </p:blipFill>
        <p:spPr>
          <a:xfrm>
            <a:off x="947318" y="4514669"/>
            <a:ext cx="2501757" cy="21376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85" name="صورة 184">
            <a:extLst>
              <a:ext uri="{FF2B5EF4-FFF2-40B4-BE49-F238E27FC236}">
                <a16:creationId xmlns:a16="http://schemas.microsoft.com/office/drawing/2014/main" id="{CC544A0A-4F34-402F-8E8F-64EBEF29F3D2}"/>
              </a:ext>
            </a:extLst>
          </p:cNvPr>
          <p:cNvPicPr>
            <a:picLocks noChangeAspect="1"/>
          </p:cNvPicPr>
          <p:nvPr/>
        </p:nvPicPr>
        <p:blipFill>
          <a:blip r:embed="rId3"/>
          <a:stretch>
            <a:fillRect/>
          </a:stretch>
        </p:blipFill>
        <p:spPr>
          <a:xfrm>
            <a:off x="3646697" y="4514669"/>
            <a:ext cx="2307808" cy="21376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شكل حر: شكل 10">
            <a:extLst>
              <a:ext uri="{FF2B5EF4-FFF2-40B4-BE49-F238E27FC236}">
                <a16:creationId xmlns:a16="http://schemas.microsoft.com/office/drawing/2014/main" id="{7CBA6E7A-3485-47F7-8025-7D01DD2343CC}"/>
              </a:ext>
            </a:extLst>
          </p:cNvPr>
          <p:cNvSpPr/>
          <p:nvPr/>
        </p:nvSpPr>
        <p:spPr>
          <a:xfrm>
            <a:off x="11610975" y="-194478"/>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D5EBE1"/>
          </a:solidFill>
          <a:ln>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2" name="شكل حر: شكل 11">
            <a:extLst>
              <a:ext uri="{FF2B5EF4-FFF2-40B4-BE49-F238E27FC236}">
                <a16:creationId xmlns:a16="http://schemas.microsoft.com/office/drawing/2014/main" id="{0911F179-114A-4BB4-937A-899E59623E6F}"/>
              </a:ext>
            </a:extLst>
          </p:cNvPr>
          <p:cNvSpPr/>
          <p:nvPr/>
        </p:nvSpPr>
        <p:spPr>
          <a:xfrm>
            <a:off x="11609671" y="287992"/>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pic>
        <p:nvPicPr>
          <p:cNvPr id="13" name="رسم 12" descr="تشغيل الأضواء مع تعبئة خالصة">
            <a:extLst>
              <a:ext uri="{FF2B5EF4-FFF2-40B4-BE49-F238E27FC236}">
                <a16:creationId xmlns:a16="http://schemas.microsoft.com/office/drawing/2014/main" id="{8E644DA7-58B7-47A3-B72D-DA9321CA54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22415" y="4428265"/>
            <a:ext cx="396000" cy="396000"/>
          </a:xfrm>
          <a:prstGeom prst="rect">
            <a:avLst/>
          </a:prstGeom>
        </p:spPr>
      </p:pic>
      <p:pic>
        <p:nvPicPr>
          <p:cNvPr id="14" name="رسم 13" descr="مُحاضِر مع تعبئة خالصة">
            <a:extLst>
              <a:ext uri="{FF2B5EF4-FFF2-40B4-BE49-F238E27FC236}">
                <a16:creationId xmlns:a16="http://schemas.microsoft.com/office/drawing/2014/main" id="{51533B88-3A4D-4450-9115-12C9FFDF33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7259" y="5048744"/>
            <a:ext cx="432000" cy="432000"/>
          </a:xfrm>
          <a:prstGeom prst="rect">
            <a:avLst/>
          </a:prstGeom>
        </p:spPr>
      </p:pic>
      <p:pic>
        <p:nvPicPr>
          <p:cNvPr id="15" name="رسم 14" descr="شطب جزئي للمهام في الحافظة مع تعبئة خالصة">
            <a:extLst>
              <a:ext uri="{FF2B5EF4-FFF2-40B4-BE49-F238E27FC236}">
                <a16:creationId xmlns:a16="http://schemas.microsoft.com/office/drawing/2014/main" id="{9C4E6A3B-ABCE-41C0-96EA-58D423F907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722415" y="5993244"/>
            <a:ext cx="396000" cy="396000"/>
          </a:xfrm>
          <a:prstGeom prst="rect">
            <a:avLst/>
          </a:prstGeom>
        </p:spPr>
      </p:pic>
      <p:pic>
        <p:nvPicPr>
          <p:cNvPr id="16" name="رسم 15" descr="مراجعة العميل مع تعبئة خالصة">
            <a:extLst>
              <a:ext uri="{FF2B5EF4-FFF2-40B4-BE49-F238E27FC236}">
                <a16:creationId xmlns:a16="http://schemas.microsoft.com/office/drawing/2014/main" id="{B7047020-62E8-4A86-9614-946B19EBB6E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166" y="429909"/>
            <a:ext cx="396000" cy="396000"/>
          </a:xfrm>
          <a:prstGeom prst="rect">
            <a:avLst/>
          </a:prstGeom>
        </p:spPr>
      </p:pic>
      <p:pic>
        <p:nvPicPr>
          <p:cNvPr id="17" name="رسم 16" descr="فصل دراسي مع تعبئة خالصة">
            <a:extLst>
              <a:ext uri="{FF2B5EF4-FFF2-40B4-BE49-F238E27FC236}">
                <a16:creationId xmlns:a16="http://schemas.microsoft.com/office/drawing/2014/main" id="{68340ED1-0D90-48B1-820C-906EB283174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166" y="1287816"/>
            <a:ext cx="396000" cy="396000"/>
          </a:xfrm>
          <a:prstGeom prst="rect">
            <a:avLst/>
          </a:prstGeom>
        </p:spPr>
      </p:pic>
      <p:pic>
        <p:nvPicPr>
          <p:cNvPr id="20" name="رسم 19" descr="عصف ذهني مع تعبئة خالصة">
            <a:extLst>
              <a:ext uri="{FF2B5EF4-FFF2-40B4-BE49-F238E27FC236}">
                <a16:creationId xmlns:a16="http://schemas.microsoft.com/office/drawing/2014/main" id="{7748B2FF-D466-4268-8F08-598753AB82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166" y="2109979"/>
            <a:ext cx="396000" cy="396000"/>
          </a:xfrm>
          <a:prstGeom prst="rect">
            <a:avLst/>
          </a:prstGeom>
        </p:spPr>
      </p:pic>
      <p:pic>
        <p:nvPicPr>
          <p:cNvPr id="21" name="رسم 20" descr="كاميرا فيديو مع تعبئة خالصة">
            <a:extLst>
              <a:ext uri="{FF2B5EF4-FFF2-40B4-BE49-F238E27FC236}">
                <a16:creationId xmlns:a16="http://schemas.microsoft.com/office/drawing/2014/main" id="{158B4FD2-4939-4678-9B94-42EDD9068D0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5166" y="2925967"/>
            <a:ext cx="396000" cy="396000"/>
          </a:xfrm>
          <a:prstGeom prst="rect">
            <a:avLst/>
          </a:prstGeom>
        </p:spPr>
      </p:pic>
      <p:pic>
        <p:nvPicPr>
          <p:cNvPr id="22" name="رسم 21" descr="لوحة الكلاكيت مع تعبئة خالصة">
            <a:extLst>
              <a:ext uri="{FF2B5EF4-FFF2-40B4-BE49-F238E27FC236}">
                <a16:creationId xmlns:a16="http://schemas.microsoft.com/office/drawing/2014/main" id="{0D228592-478B-4278-88CA-AB668603A49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5166" y="3646976"/>
            <a:ext cx="396000" cy="396000"/>
          </a:xfrm>
          <a:prstGeom prst="rect">
            <a:avLst/>
          </a:prstGeom>
        </p:spPr>
      </p:pic>
      <p:sp>
        <p:nvSpPr>
          <p:cNvPr id="2" name="مستطيل 1">
            <a:extLst>
              <a:ext uri="{FF2B5EF4-FFF2-40B4-BE49-F238E27FC236}">
                <a16:creationId xmlns:a16="http://schemas.microsoft.com/office/drawing/2014/main" id="{DDD062D6-C4A2-4EE5-AE57-3F0CE2CFC9A5}"/>
              </a:ext>
            </a:extLst>
          </p:cNvPr>
          <p:cNvSpPr/>
          <p:nvPr/>
        </p:nvSpPr>
        <p:spPr>
          <a:xfrm>
            <a:off x="7912795" y="2670145"/>
            <a:ext cx="2922695" cy="11517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هو تغير مادة أو اكثر الى مواد جديدة </a:t>
            </a:r>
            <a:endParaRPr lang="en-US" dirty="0"/>
          </a:p>
        </p:txBody>
      </p:sp>
      <p:sp>
        <p:nvSpPr>
          <p:cNvPr id="24" name="مستطيل 23">
            <a:extLst>
              <a:ext uri="{FF2B5EF4-FFF2-40B4-BE49-F238E27FC236}">
                <a16:creationId xmlns:a16="http://schemas.microsoft.com/office/drawing/2014/main" id="{8B94F5F0-87A5-4B46-9A7A-06EC4C0FF1FA}"/>
              </a:ext>
            </a:extLst>
          </p:cNvPr>
          <p:cNvSpPr/>
          <p:nvPr/>
        </p:nvSpPr>
        <p:spPr>
          <a:xfrm>
            <a:off x="1768231" y="2917600"/>
            <a:ext cx="3756932" cy="11517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انفجار-صدأ-تأكسد- تأكل –فقدان البريق –تخمر –احتراق- تعفن </a:t>
            </a:r>
            <a:endParaRPr lang="en-US" dirty="0"/>
          </a:p>
        </p:txBody>
      </p:sp>
      <p:sp>
        <p:nvSpPr>
          <p:cNvPr id="25" name="مستطيل 24">
            <a:extLst>
              <a:ext uri="{FF2B5EF4-FFF2-40B4-BE49-F238E27FC236}">
                <a16:creationId xmlns:a16="http://schemas.microsoft.com/office/drawing/2014/main" id="{7EBFF4EF-51C2-4DA9-94A0-692885932540}"/>
              </a:ext>
            </a:extLst>
          </p:cNvPr>
          <p:cNvSpPr/>
          <p:nvPr/>
        </p:nvSpPr>
        <p:spPr>
          <a:xfrm>
            <a:off x="8618728" y="5229397"/>
            <a:ext cx="1400914" cy="8085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صدا الحديد</a:t>
            </a:r>
            <a:endParaRPr lang="en-US" dirty="0"/>
          </a:p>
        </p:txBody>
      </p:sp>
    </p:spTree>
    <p:extLst>
      <p:ext uri="{BB962C8B-B14F-4D97-AF65-F5344CB8AC3E}">
        <p14:creationId xmlns:p14="http://schemas.microsoft.com/office/powerpoint/2010/main" val="382361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79" grpId="0" animBg="1"/>
      <p:bldP spid="180" grpId="0" animBg="1"/>
      <p:bldP spid="181" grpId="0" animBg="1"/>
      <p:bldP spid="182" grpId="0" animBg="1"/>
      <p:bldP spid="2"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مستطيل: زوايا مستديرة 167">
            <a:extLst>
              <a:ext uri="{FF2B5EF4-FFF2-40B4-BE49-F238E27FC236}">
                <a16:creationId xmlns:a16="http://schemas.microsoft.com/office/drawing/2014/main" id="{661CE47C-24F0-43CC-B366-204AE13CA45A}"/>
              </a:ext>
            </a:extLst>
          </p:cNvPr>
          <p:cNvSpPr/>
          <p:nvPr/>
        </p:nvSpPr>
        <p:spPr>
          <a:xfrm>
            <a:off x="6981824" y="2024457"/>
            <a:ext cx="1704975" cy="661593"/>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ar-SA" dirty="0"/>
          </a:p>
        </p:txBody>
      </p:sp>
      <p:sp>
        <p:nvSpPr>
          <p:cNvPr id="170" name="مستطيل: زوايا مستديرة 169">
            <a:extLst>
              <a:ext uri="{FF2B5EF4-FFF2-40B4-BE49-F238E27FC236}">
                <a16:creationId xmlns:a16="http://schemas.microsoft.com/office/drawing/2014/main" id="{C43E36F3-15EB-42F9-9907-B487D35B4139}"/>
              </a:ext>
            </a:extLst>
          </p:cNvPr>
          <p:cNvSpPr/>
          <p:nvPr/>
        </p:nvSpPr>
        <p:spPr>
          <a:xfrm>
            <a:off x="2457451" y="284824"/>
            <a:ext cx="8058149" cy="924852"/>
          </a:xfrm>
          <a:prstGeom prst="roundRect">
            <a:avLst/>
          </a:prstGeom>
          <a:noFill/>
          <a:ln>
            <a:solidFill>
              <a:schemeClr val="tx2">
                <a:lumMod val="90000"/>
                <a:lumOff val="1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عزيزتي الطالبة: </a:t>
            </a:r>
          </a:p>
          <a:p>
            <a:pPr algn="ctr">
              <a:defRPr/>
            </a:pPr>
            <a:r>
              <a:rPr lang="ar-SA" sz="2000" dirty="0">
                <a:solidFill>
                  <a:schemeClr val="tx2">
                    <a:lumMod val="75000"/>
                  </a:schemeClr>
                </a:solidFill>
                <a:latin typeface="Sakkal Majalla" panose="02000000000000000000" pitchFamily="2" charset="-78"/>
                <a:cs typeface="Sakkal Majalla" panose="02000000000000000000" pitchFamily="2" charset="-78"/>
              </a:rPr>
              <a:t>عن طريق القراءة النشطة في كتاب الطالبة ص51، توصلي إلى دلائل حدوث التفاعل الكيميائي؟</a:t>
            </a:r>
          </a:p>
        </p:txBody>
      </p:sp>
      <p:sp>
        <p:nvSpPr>
          <p:cNvPr id="184" name="مستطيل: زوايا مستديرة 183">
            <a:extLst>
              <a:ext uri="{FF2B5EF4-FFF2-40B4-BE49-F238E27FC236}">
                <a16:creationId xmlns:a16="http://schemas.microsoft.com/office/drawing/2014/main" id="{8FE34397-AA5E-4256-92C8-B88B94E79D4D}"/>
              </a:ext>
            </a:extLst>
          </p:cNvPr>
          <p:cNvSpPr/>
          <p:nvPr/>
        </p:nvSpPr>
        <p:spPr>
          <a:xfrm>
            <a:off x="9258299" y="2005407"/>
            <a:ext cx="1704975" cy="661593"/>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ar-SA" dirty="0"/>
          </a:p>
        </p:txBody>
      </p:sp>
      <p:sp>
        <p:nvSpPr>
          <p:cNvPr id="185" name="مستطيل: زوايا مستديرة 184">
            <a:extLst>
              <a:ext uri="{FF2B5EF4-FFF2-40B4-BE49-F238E27FC236}">
                <a16:creationId xmlns:a16="http://schemas.microsoft.com/office/drawing/2014/main" id="{B7FFF692-CD84-4852-B494-9688E1D9BB3E}"/>
              </a:ext>
            </a:extLst>
          </p:cNvPr>
          <p:cNvSpPr/>
          <p:nvPr/>
        </p:nvSpPr>
        <p:spPr>
          <a:xfrm>
            <a:off x="4705349" y="1995882"/>
            <a:ext cx="1704975" cy="661593"/>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ar-SA" dirty="0"/>
          </a:p>
        </p:txBody>
      </p:sp>
      <p:sp>
        <p:nvSpPr>
          <p:cNvPr id="186" name="مستطيل: زوايا مستديرة 185">
            <a:extLst>
              <a:ext uri="{FF2B5EF4-FFF2-40B4-BE49-F238E27FC236}">
                <a16:creationId xmlns:a16="http://schemas.microsoft.com/office/drawing/2014/main" id="{E8642EBA-9F67-4515-AAD0-E5F00A68549D}"/>
              </a:ext>
            </a:extLst>
          </p:cNvPr>
          <p:cNvSpPr/>
          <p:nvPr/>
        </p:nvSpPr>
        <p:spPr>
          <a:xfrm>
            <a:off x="2428874" y="1995881"/>
            <a:ext cx="1704975" cy="661593"/>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ar-SA" sz="2000"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ar-SA" dirty="0"/>
          </a:p>
        </p:txBody>
      </p:sp>
      <p:sp>
        <p:nvSpPr>
          <p:cNvPr id="187" name="مستطيل: زوايا مستديرة 186">
            <a:extLst>
              <a:ext uri="{FF2B5EF4-FFF2-40B4-BE49-F238E27FC236}">
                <a16:creationId xmlns:a16="http://schemas.microsoft.com/office/drawing/2014/main" id="{1DABC2F1-25CF-4922-A6B1-0FB2566EBE92}"/>
              </a:ext>
            </a:extLst>
          </p:cNvPr>
          <p:cNvSpPr/>
          <p:nvPr/>
        </p:nvSpPr>
        <p:spPr>
          <a:xfrm>
            <a:off x="6981824" y="3176982"/>
            <a:ext cx="1704975" cy="661593"/>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ar-SA" dirty="0"/>
          </a:p>
        </p:txBody>
      </p:sp>
      <p:sp>
        <p:nvSpPr>
          <p:cNvPr id="188" name="مستطيل: زوايا مستديرة 187">
            <a:extLst>
              <a:ext uri="{FF2B5EF4-FFF2-40B4-BE49-F238E27FC236}">
                <a16:creationId xmlns:a16="http://schemas.microsoft.com/office/drawing/2014/main" id="{5BA69C05-5863-463A-9437-959AF30160C5}"/>
              </a:ext>
            </a:extLst>
          </p:cNvPr>
          <p:cNvSpPr/>
          <p:nvPr/>
        </p:nvSpPr>
        <p:spPr>
          <a:xfrm>
            <a:off x="9258299" y="3157932"/>
            <a:ext cx="1704975" cy="661593"/>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ar-SA" dirty="0"/>
          </a:p>
        </p:txBody>
      </p:sp>
      <p:sp>
        <p:nvSpPr>
          <p:cNvPr id="189" name="مستطيل: زوايا مستديرة 188">
            <a:extLst>
              <a:ext uri="{FF2B5EF4-FFF2-40B4-BE49-F238E27FC236}">
                <a16:creationId xmlns:a16="http://schemas.microsoft.com/office/drawing/2014/main" id="{4ECA44E3-304F-4E08-9C30-CF8C4CD5124B}"/>
              </a:ext>
            </a:extLst>
          </p:cNvPr>
          <p:cNvSpPr/>
          <p:nvPr/>
        </p:nvSpPr>
        <p:spPr>
          <a:xfrm>
            <a:off x="4705349" y="3148407"/>
            <a:ext cx="1704975" cy="661593"/>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ar-SA" sz="2000" b="1"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ar-SA" dirty="0"/>
          </a:p>
        </p:txBody>
      </p:sp>
      <p:sp>
        <p:nvSpPr>
          <p:cNvPr id="190" name="مستطيل: زوايا مستديرة 189">
            <a:extLst>
              <a:ext uri="{FF2B5EF4-FFF2-40B4-BE49-F238E27FC236}">
                <a16:creationId xmlns:a16="http://schemas.microsoft.com/office/drawing/2014/main" id="{8D2CBC2D-7696-4F6A-91E2-1B3A48B16901}"/>
              </a:ext>
            </a:extLst>
          </p:cNvPr>
          <p:cNvSpPr/>
          <p:nvPr/>
        </p:nvSpPr>
        <p:spPr>
          <a:xfrm>
            <a:off x="2428874" y="3148406"/>
            <a:ext cx="1704975" cy="661593"/>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ar-SA" sz="2000" dirty="0">
              <a:solidFill>
                <a:schemeClr val="accent1">
                  <a:lumMod val="50000"/>
                </a:schemeClr>
              </a:solidFill>
              <a:highlight>
                <a:srgbClr val="FFFFFF"/>
              </a:highlight>
              <a:latin typeface="Sakkal Majalla" panose="02000000000000000000" pitchFamily="2" charset="-78"/>
              <a:cs typeface="Sakkal Majalla" panose="02000000000000000000" pitchFamily="2" charset="-78"/>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ar-SA" dirty="0"/>
          </a:p>
        </p:txBody>
      </p:sp>
      <p:pic>
        <p:nvPicPr>
          <p:cNvPr id="191" name="صورة 190">
            <a:extLst>
              <a:ext uri="{FF2B5EF4-FFF2-40B4-BE49-F238E27FC236}">
                <a16:creationId xmlns:a16="http://schemas.microsoft.com/office/drawing/2014/main" id="{CA4B736E-B8DA-4C01-A78E-6B0556553FFA}"/>
              </a:ext>
            </a:extLst>
          </p:cNvPr>
          <p:cNvPicPr>
            <a:picLocks noChangeAspect="1"/>
          </p:cNvPicPr>
          <p:nvPr/>
        </p:nvPicPr>
        <p:blipFill>
          <a:blip r:embed="rId2"/>
          <a:stretch>
            <a:fillRect/>
          </a:stretch>
        </p:blipFill>
        <p:spPr>
          <a:xfrm>
            <a:off x="819801" y="4190999"/>
            <a:ext cx="2990850" cy="1995095"/>
          </a:xfrm>
          <a:prstGeom prst="rect">
            <a:avLst/>
          </a:prstGeom>
          <a:ln>
            <a:noFill/>
          </a:ln>
          <a:effectLst>
            <a:outerShdw blurRad="292100" dist="139700" dir="2700000" algn="tl" rotWithShape="0">
              <a:srgbClr val="333333">
                <a:alpha val="65000"/>
              </a:srgbClr>
            </a:outerShdw>
          </a:effectLst>
        </p:spPr>
      </p:pic>
      <p:pic>
        <p:nvPicPr>
          <p:cNvPr id="192" name="صورة 191">
            <a:extLst>
              <a:ext uri="{FF2B5EF4-FFF2-40B4-BE49-F238E27FC236}">
                <a16:creationId xmlns:a16="http://schemas.microsoft.com/office/drawing/2014/main" id="{FEB195B5-F794-4F3F-A331-6CF548041ABB}"/>
              </a:ext>
            </a:extLst>
          </p:cNvPr>
          <p:cNvPicPr>
            <a:picLocks noChangeAspect="1"/>
          </p:cNvPicPr>
          <p:nvPr/>
        </p:nvPicPr>
        <p:blipFill>
          <a:blip r:embed="rId3"/>
          <a:stretch>
            <a:fillRect/>
          </a:stretch>
        </p:blipFill>
        <p:spPr>
          <a:xfrm>
            <a:off x="4013048" y="4190998"/>
            <a:ext cx="2352675" cy="1995095"/>
          </a:xfrm>
          <a:prstGeom prst="rect">
            <a:avLst/>
          </a:prstGeom>
          <a:ln>
            <a:noFill/>
          </a:ln>
          <a:effectLst>
            <a:outerShdw blurRad="292100" dist="139700" dir="2700000" algn="tl" rotWithShape="0">
              <a:srgbClr val="333333">
                <a:alpha val="65000"/>
              </a:srgbClr>
            </a:outerShdw>
          </a:effectLst>
        </p:spPr>
      </p:pic>
      <p:pic>
        <p:nvPicPr>
          <p:cNvPr id="193" name="صورة 192">
            <a:extLst>
              <a:ext uri="{FF2B5EF4-FFF2-40B4-BE49-F238E27FC236}">
                <a16:creationId xmlns:a16="http://schemas.microsoft.com/office/drawing/2014/main" id="{3338B8B5-9331-4D04-950C-AA2273AFBFB2}"/>
              </a:ext>
            </a:extLst>
          </p:cNvPr>
          <p:cNvPicPr>
            <a:picLocks noChangeAspect="1"/>
          </p:cNvPicPr>
          <p:nvPr/>
        </p:nvPicPr>
        <p:blipFill rotWithShape="1">
          <a:blip r:embed="rId4"/>
          <a:srcRect r="3299"/>
          <a:stretch/>
        </p:blipFill>
        <p:spPr>
          <a:xfrm>
            <a:off x="6590892" y="4200526"/>
            <a:ext cx="2238538" cy="1995095"/>
          </a:xfrm>
          <a:prstGeom prst="rect">
            <a:avLst/>
          </a:prstGeom>
          <a:ln>
            <a:noFill/>
          </a:ln>
          <a:effectLst>
            <a:outerShdw blurRad="292100" dist="139700" dir="2700000" algn="tl" rotWithShape="0">
              <a:srgbClr val="333333">
                <a:alpha val="65000"/>
              </a:srgbClr>
            </a:outerShdw>
          </a:effectLst>
        </p:spPr>
      </p:pic>
      <p:pic>
        <p:nvPicPr>
          <p:cNvPr id="194" name="صورة 193">
            <a:extLst>
              <a:ext uri="{FF2B5EF4-FFF2-40B4-BE49-F238E27FC236}">
                <a16:creationId xmlns:a16="http://schemas.microsoft.com/office/drawing/2014/main" id="{339C2D6E-0631-4717-AA86-DB34DD4B464E}"/>
              </a:ext>
            </a:extLst>
          </p:cNvPr>
          <p:cNvPicPr>
            <a:picLocks noChangeAspect="1"/>
          </p:cNvPicPr>
          <p:nvPr/>
        </p:nvPicPr>
        <p:blipFill rotWithShape="1">
          <a:blip r:embed="rId5"/>
          <a:srcRect l="459" r="61672"/>
          <a:stretch/>
        </p:blipFill>
        <p:spPr>
          <a:xfrm>
            <a:off x="9214526" y="4248356"/>
            <a:ext cx="1981198" cy="1880378"/>
          </a:xfrm>
          <a:prstGeom prst="rect">
            <a:avLst/>
          </a:prstGeom>
          <a:ln>
            <a:noFill/>
          </a:ln>
          <a:effectLst>
            <a:outerShdw blurRad="292100" dist="139700" dir="2700000" algn="tl" rotWithShape="0">
              <a:srgbClr val="333333">
                <a:alpha val="65000"/>
              </a:srgbClr>
            </a:outerShdw>
          </a:effectLst>
        </p:spPr>
      </p:pic>
      <p:sp>
        <p:nvSpPr>
          <p:cNvPr id="15" name="شكل حر: شكل 14">
            <a:extLst>
              <a:ext uri="{FF2B5EF4-FFF2-40B4-BE49-F238E27FC236}">
                <a16:creationId xmlns:a16="http://schemas.microsoft.com/office/drawing/2014/main" id="{B059771B-A920-4699-82A2-A68D4EA48234}"/>
              </a:ext>
            </a:extLst>
          </p:cNvPr>
          <p:cNvSpPr/>
          <p:nvPr/>
        </p:nvSpPr>
        <p:spPr>
          <a:xfrm>
            <a:off x="11610975" y="-194478"/>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D5EBE1"/>
          </a:solidFill>
          <a:ln>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6" name="شكل حر: شكل 15">
            <a:extLst>
              <a:ext uri="{FF2B5EF4-FFF2-40B4-BE49-F238E27FC236}">
                <a16:creationId xmlns:a16="http://schemas.microsoft.com/office/drawing/2014/main" id="{5707B047-B0CA-480B-A3C5-E59643E35825}"/>
              </a:ext>
            </a:extLst>
          </p:cNvPr>
          <p:cNvSpPr/>
          <p:nvPr/>
        </p:nvSpPr>
        <p:spPr>
          <a:xfrm>
            <a:off x="11609671" y="287992"/>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pic>
        <p:nvPicPr>
          <p:cNvPr id="18" name="رسم 17" descr="تشغيل الأضواء مع تعبئة خالصة">
            <a:extLst>
              <a:ext uri="{FF2B5EF4-FFF2-40B4-BE49-F238E27FC236}">
                <a16:creationId xmlns:a16="http://schemas.microsoft.com/office/drawing/2014/main" id="{BECAEFCF-F938-4431-BE1E-CB0B4D1BA2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722415" y="4428265"/>
            <a:ext cx="396000" cy="396000"/>
          </a:xfrm>
          <a:prstGeom prst="rect">
            <a:avLst/>
          </a:prstGeom>
        </p:spPr>
      </p:pic>
      <p:pic>
        <p:nvPicPr>
          <p:cNvPr id="19" name="رسم 18" descr="مُحاضِر مع تعبئة خالصة">
            <a:extLst>
              <a:ext uri="{FF2B5EF4-FFF2-40B4-BE49-F238E27FC236}">
                <a16:creationId xmlns:a16="http://schemas.microsoft.com/office/drawing/2014/main" id="{226CF89D-F70E-4403-BE6C-53F3DB0985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677259" y="5048744"/>
            <a:ext cx="432000" cy="432000"/>
          </a:xfrm>
          <a:prstGeom prst="rect">
            <a:avLst/>
          </a:prstGeom>
        </p:spPr>
      </p:pic>
      <p:pic>
        <p:nvPicPr>
          <p:cNvPr id="20" name="رسم 19" descr="شطب جزئي للمهام في الحافظة مع تعبئة خالصة">
            <a:extLst>
              <a:ext uri="{FF2B5EF4-FFF2-40B4-BE49-F238E27FC236}">
                <a16:creationId xmlns:a16="http://schemas.microsoft.com/office/drawing/2014/main" id="{A3CC985F-2602-4BE5-9ECD-E467BD41D2E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722415" y="5993244"/>
            <a:ext cx="396000" cy="396000"/>
          </a:xfrm>
          <a:prstGeom prst="rect">
            <a:avLst/>
          </a:prstGeom>
        </p:spPr>
      </p:pic>
      <p:pic>
        <p:nvPicPr>
          <p:cNvPr id="21" name="رسم 20" descr="مراجعة العميل مع تعبئة خالصة">
            <a:extLst>
              <a:ext uri="{FF2B5EF4-FFF2-40B4-BE49-F238E27FC236}">
                <a16:creationId xmlns:a16="http://schemas.microsoft.com/office/drawing/2014/main" id="{F0E448AD-622F-4328-84A5-A7BFF8EAC04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166" y="429909"/>
            <a:ext cx="396000" cy="396000"/>
          </a:xfrm>
          <a:prstGeom prst="rect">
            <a:avLst/>
          </a:prstGeom>
        </p:spPr>
      </p:pic>
      <p:pic>
        <p:nvPicPr>
          <p:cNvPr id="22" name="رسم 21" descr="فصل دراسي مع تعبئة خالصة">
            <a:extLst>
              <a:ext uri="{FF2B5EF4-FFF2-40B4-BE49-F238E27FC236}">
                <a16:creationId xmlns:a16="http://schemas.microsoft.com/office/drawing/2014/main" id="{A8E61854-DCFF-4E38-B39A-07742DBC80F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166" y="1287816"/>
            <a:ext cx="396000" cy="396000"/>
          </a:xfrm>
          <a:prstGeom prst="rect">
            <a:avLst/>
          </a:prstGeom>
        </p:spPr>
      </p:pic>
      <p:sp>
        <p:nvSpPr>
          <p:cNvPr id="23" name="شكل بيضاوي 22">
            <a:extLst>
              <a:ext uri="{FF2B5EF4-FFF2-40B4-BE49-F238E27FC236}">
                <a16:creationId xmlns:a16="http://schemas.microsoft.com/office/drawing/2014/main" id="{1D43D2A1-7CE1-4333-8B56-AC01C1002DA8}"/>
              </a:ext>
            </a:extLst>
          </p:cNvPr>
          <p:cNvSpPr/>
          <p:nvPr/>
        </p:nvSpPr>
        <p:spPr>
          <a:xfrm>
            <a:off x="29165" y="1313882"/>
            <a:ext cx="457395" cy="432000"/>
          </a:xfrm>
          <a:prstGeom prst="ellipse">
            <a:avLst/>
          </a:prstGeom>
          <a:noFill/>
          <a:ln w="57150">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رسم 23" descr="عصف ذهني مع تعبئة خالصة">
            <a:extLst>
              <a:ext uri="{FF2B5EF4-FFF2-40B4-BE49-F238E27FC236}">
                <a16:creationId xmlns:a16="http://schemas.microsoft.com/office/drawing/2014/main" id="{14C9528A-A3F2-45DE-926B-590C3CE0C78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5166" y="2109979"/>
            <a:ext cx="396000" cy="396000"/>
          </a:xfrm>
          <a:prstGeom prst="rect">
            <a:avLst/>
          </a:prstGeom>
        </p:spPr>
      </p:pic>
      <p:pic>
        <p:nvPicPr>
          <p:cNvPr id="25" name="رسم 24" descr="كاميرا فيديو مع تعبئة خالصة">
            <a:extLst>
              <a:ext uri="{FF2B5EF4-FFF2-40B4-BE49-F238E27FC236}">
                <a16:creationId xmlns:a16="http://schemas.microsoft.com/office/drawing/2014/main" id="{D2B474F3-4F46-401D-AAC9-645B6C7A45B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5166" y="2925967"/>
            <a:ext cx="396000" cy="396000"/>
          </a:xfrm>
          <a:prstGeom prst="rect">
            <a:avLst/>
          </a:prstGeom>
        </p:spPr>
      </p:pic>
      <p:pic>
        <p:nvPicPr>
          <p:cNvPr id="26" name="رسم 25" descr="لوحة الكلاكيت مع تعبئة خالصة">
            <a:extLst>
              <a:ext uri="{FF2B5EF4-FFF2-40B4-BE49-F238E27FC236}">
                <a16:creationId xmlns:a16="http://schemas.microsoft.com/office/drawing/2014/main" id="{DDEE9FDD-9DED-43DD-AEF5-D2F0FAD8509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5166" y="3646976"/>
            <a:ext cx="396000" cy="396000"/>
          </a:xfrm>
          <a:prstGeom prst="rect">
            <a:avLst/>
          </a:prstGeom>
        </p:spPr>
      </p:pic>
    </p:spTree>
    <p:extLst>
      <p:ext uri="{BB962C8B-B14F-4D97-AF65-F5344CB8AC3E}">
        <p14:creationId xmlns:p14="http://schemas.microsoft.com/office/powerpoint/2010/main" val="274463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مجموعة 88">
            <a:extLst>
              <a:ext uri="{FF2B5EF4-FFF2-40B4-BE49-F238E27FC236}">
                <a16:creationId xmlns:a16="http://schemas.microsoft.com/office/drawing/2014/main" id="{FA43E0CE-410B-40DE-AD8A-D07EC9BA7DF4}"/>
              </a:ext>
            </a:extLst>
          </p:cNvPr>
          <p:cNvGrpSpPr/>
          <p:nvPr/>
        </p:nvGrpSpPr>
        <p:grpSpPr>
          <a:xfrm>
            <a:off x="3248024" y="1928996"/>
            <a:ext cx="5486400" cy="3360420"/>
            <a:chOff x="3438525" y="2462396"/>
            <a:chExt cx="5486400" cy="3360420"/>
          </a:xfrm>
        </p:grpSpPr>
        <p:pic>
          <p:nvPicPr>
            <p:cNvPr id="90" name="Picture 2" descr="ما هو الاحتراق">
              <a:extLst>
                <a:ext uri="{FF2B5EF4-FFF2-40B4-BE49-F238E27FC236}">
                  <a16:creationId xmlns:a16="http://schemas.microsoft.com/office/drawing/2014/main" id="{7F11C26B-82AD-42AE-9699-5ADA156F3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2462396"/>
              <a:ext cx="5486400" cy="3360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91" name="رابط كسهم مستقيم 90">
              <a:extLst>
                <a:ext uri="{FF2B5EF4-FFF2-40B4-BE49-F238E27FC236}">
                  <a16:creationId xmlns:a16="http://schemas.microsoft.com/office/drawing/2014/main" id="{401D7400-6137-461B-92AA-B983EBABC3BB}"/>
                </a:ext>
              </a:extLst>
            </p:cNvPr>
            <p:cNvCxnSpPr/>
            <p:nvPr/>
          </p:nvCxnSpPr>
          <p:spPr>
            <a:xfrm>
              <a:off x="4705350" y="4772025"/>
              <a:ext cx="114300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رابط كسهم مستقيم 91">
              <a:extLst>
                <a:ext uri="{FF2B5EF4-FFF2-40B4-BE49-F238E27FC236}">
                  <a16:creationId xmlns:a16="http://schemas.microsoft.com/office/drawing/2014/main" id="{D4346670-D20E-4531-88C3-1734BBA52C48}"/>
                </a:ext>
              </a:extLst>
            </p:cNvPr>
            <p:cNvCxnSpPr/>
            <p:nvPr/>
          </p:nvCxnSpPr>
          <p:spPr>
            <a:xfrm>
              <a:off x="6600825" y="4781550"/>
              <a:ext cx="114300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93" name="عنوان 1">
            <a:extLst>
              <a:ext uri="{FF2B5EF4-FFF2-40B4-BE49-F238E27FC236}">
                <a16:creationId xmlns:a16="http://schemas.microsoft.com/office/drawing/2014/main" id="{8B880F1F-FF72-4275-AF47-78A2D6683526}"/>
              </a:ext>
            </a:extLst>
          </p:cNvPr>
          <p:cNvSpPr txBox="1">
            <a:spLocks/>
          </p:cNvSpPr>
          <p:nvPr/>
        </p:nvSpPr>
        <p:spPr>
          <a:xfrm>
            <a:off x="3162299" y="5390036"/>
            <a:ext cx="2040464" cy="353540"/>
          </a:xfrm>
          <a:prstGeom prst="rect">
            <a:avLst/>
          </a:prstGeom>
          <a:ln>
            <a:solidFill>
              <a:schemeClr val="tx2">
                <a:lumMod val="75000"/>
                <a:lumOff val="25000"/>
              </a:schemeClr>
            </a:solidFill>
            <a:prstDash val="dashDot"/>
          </a:ln>
        </p:spPr>
        <p:txBody>
          <a:bodyPr/>
          <a:lstStyle>
            <a:lvl1pPr algn="l" defTabSz="914400" rtl="0" eaLnBrk="1" latinLnBrk="0" hangingPunct="1">
              <a:lnSpc>
                <a:spcPct val="110000"/>
              </a:lnSpc>
              <a:spcBef>
                <a:spcPct val="0"/>
              </a:spcBef>
              <a:buNone/>
              <a:defRPr sz="4400" b="1" kern="1200">
                <a:solidFill>
                  <a:schemeClr val="tx1"/>
                </a:solidFill>
                <a:latin typeface="+mj-lt"/>
                <a:ea typeface="+mj-ea"/>
                <a:cs typeface="+mj-cs"/>
              </a:defRPr>
            </a:lvl1pPr>
          </a:lstStyle>
          <a:p>
            <a:pPr algn="ctr"/>
            <a:r>
              <a:rPr lang="ar-SA" sz="2000" b="0" dirty="0">
                <a:solidFill>
                  <a:schemeClr val="accent5">
                    <a:lumMod val="75000"/>
                  </a:schemeClr>
                </a:solidFill>
                <a:latin typeface="Sakkal Majalla" panose="02000000000000000000" pitchFamily="2" charset="-78"/>
                <a:cs typeface="Sakkal Majalla" panose="02000000000000000000" pitchFamily="2" charset="-78"/>
              </a:rPr>
              <a:t>المواد التي نبدأ بها التفاعل</a:t>
            </a:r>
          </a:p>
        </p:txBody>
      </p:sp>
      <p:sp>
        <p:nvSpPr>
          <p:cNvPr id="94" name="عنوان 1">
            <a:extLst>
              <a:ext uri="{FF2B5EF4-FFF2-40B4-BE49-F238E27FC236}">
                <a16:creationId xmlns:a16="http://schemas.microsoft.com/office/drawing/2014/main" id="{2182BE0E-0DCC-4D57-B2D5-D8C006D74A1F}"/>
              </a:ext>
            </a:extLst>
          </p:cNvPr>
          <p:cNvSpPr txBox="1">
            <a:spLocks/>
          </p:cNvSpPr>
          <p:nvPr/>
        </p:nvSpPr>
        <p:spPr>
          <a:xfrm>
            <a:off x="6963383" y="5390036"/>
            <a:ext cx="1887171" cy="357696"/>
          </a:xfrm>
          <a:prstGeom prst="rect">
            <a:avLst/>
          </a:prstGeom>
          <a:ln>
            <a:solidFill>
              <a:schemeClr val="tx2">
                <a:lumMod val="75000"/>
                <a:lumOff val="25000"/>
              </a:schemeClr>
            </a:solidFill>
            <a:prstDash val="dashDot"/>
          </a:ln>
        </p:spPr>
        <p:txBody>
          <a:bodyPr/>
          <a:lstStyle>
            <a:lvl1pPr algn="l" defTabSz="914400" rtl="0" eaLnBrk="1" latinLnBrk="0" hangingPunct="1">
              <a:lnSpc>
                <a:spcPct val="110000"/>
              </a:lnSpc>
              <a:spcBef>
                <a:spcPct val="0"/>
              </a:spcBef>
              <a:buNone/>
              <a:defRPr sz="4400" b="1" kern="1200">
                <a:solidFill>
                  <a:schemeClr val="tx1"/>
                </a:solidFill>
                <a:latin typeface="+mj-lt"/>
                <a:ea typeface="+mj-ea"/>
                <a:cs typeface="+mj-cs"/>
              </a:defRPr>
            </a:lvl1pPr>
          </a:lstStyle>
          <a:p>
            <a:pPr algn="ctr"/>
            <a:r>
              <a:rPr lang="ar-SA" sz="2000" b="0" dirty="0">
                <a:solidFill>
                  <a:schemeClr val="accent5">
                    <a:lumMod val="75000"/>
                  </a:schemeClr>
                </a:solidFill>
                <a:latin typeface="Sakkal Majalla" panose="02000000000000000000" pitchFamily="2" charset="-78"/>
                <a:cs typeface="Sakkal Majalla" panose="02000000000000000000" pitchFamily="2" charset="-78"/>
              </a:rPr>
              <a:t>المواد الجديدة المتكونة</a:t>
            </a:r>
          </a:p>
        </p:txBody>
      </p:sp>
      <p:sp>
        <p:nvSpPr>
          <p:cNvPr id="95" name="مربع نص 94">
            <a:extLst>
              <a:ext uri="{FF2B5EF4-FFF2-40B4-BE49-F238E27FC236}">
                <a16:creationId xmlns:a16="http://schemas.microsoft.com/office/drawing/2014/main" id="{276188B4-7A66-4152-830A-C3BE609335E9}"/>
              </a:ext>
            </a:extLst>
          </p:cNvPr>
          <p:cNvSpPr txBox="1"/>
          <p:nvPr/>
        </p:nvSpPr>
        <p:spPr>
          <a:xfrm>
            <a:off x="3248024" y="5844196"/>
            <a:ext cx="1943100" cy="369332"/>
          </a:xfrm>
          <a:prstGeom prst="rect">
            <a:avLst/>
          </a:prstGeom>
          <a:noFill/>
        </p:spPr>
        <p:txBody>
          <a:bodyPr wrap="square">
            <a:spAutoFit/>
          </a:bodyPr>
          <a:lstStyle/>
          <a:p>
            <a:pPr algn="ctr"/>
            <a:r>
              <a:rPr lang="ar-SA" sz="1800" b="0" dirty="0">
                <a:solidFill>
                  <a:srgbClr val="002060"/>
                </a:solidFill>
                <a:latin typeface="Sakkal Majalla" panose="02000000000000000000" pitchFamily="2" charset="-78"/>
                <a:cs typeface="Sakkal Majalla" panose="02000000000000000000" pitchFamily="2" charset="-78"/>
              </a:rPr>
              <a:t>...............المتفاعلات .........</a:t>
            </a:r>
            <a:endParaRPr lang="ar-SA" dirty="0"/>
          </a:p>
        </p:txBody>
      </p:sp>
      <p:sp>
        <p:nvSpPr>
          <p:cNvPr id="96" name="مربع نص 95">
            <a:extLst>
              <a:ext uri="{FF2B5EF4-FFF2-40B4-BE49-F238E27FC236}">
                <a16:creationId xmlns:a16="http://schemas.microsoft.com/office/drawing/2014/main" id="{9E179A2F-4A70-483F-93A2-FD7F8FB3D0CC}"/>
              </a:ext>
            </a:extLst>
          </p:cNvPr>
          <p:cNvSpPr txBox="1"/>
          <p:nvPr/>
        </p:nvSpPr>
        <p:spPr>
          <a:xfrm>
            <a:off x="6981823" y="5844196"/>
            <a:ext cx="1943100" cy="369332"/>
          </a:xfrm>
          <a:prstGeom prst="rect">
            <a:avLst/>
          </a:prstGeom>
          <a:noFill/>
        </p:spPr>
        <p:txBody>
          <a:bodyPr wrap="square">
            <a:spAutoFit/>
          </a:bodyPr>
          <a:lstStyle/>
          <a:p>
            <a:pPr algn="ctr"/>
            <a:r>
              <a:rPr lang="ar-SA" sz="1800" b="0" dirty="0">
                <a:solidFill>
                  <a:srgbClr val="002060"/>
                </a:solidFill>
                <a:latin typeface="Sakkal Majalla" panose="02000000000000000000" pitchFamily="2" charset="-78"/>
                <a:cs typeface="Sakkal Majalla" panose="02000000000000000000" pitchFamily="2" charset="-78"/>
              </a:rPr>
              <a:t>...............النواتج.........</a:t>
            </a:r>
            <a:endParaRPr lang="ar-SA" dirty="0"/>
          </a:p>
        </p:txBody>
      </p:sp>
      <p:cxnSp>
        <p:nvCxnSpPr>
          <p:cNvPr id="97" name="رابط كسهم مستقيم 96">
            <a:extLst>
              <a:ext uri="{FF2B5EF4-FFF2-40B4-BE49-F238E27FC236}">
                <a16:creationId xmlns:a16="http://schemas.microsoft.com/office/drawing/2014/main" id="{E4A72207-D63C-4F91-B5B0-F373D2701373}"/>
              </a:ext>
            </a:extLst>
          </p:cNvPr>
          <p:cNvCxnSpPr/>
          <p:nvPr/>
        </p:nvCxnSpPr>
        <p:spPr>
          <a:xfrm>
            <a:off x="5419724" y="5595382"/>
            <a:ext cx="1143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8" name="مستطيل: زوايا مستديرة 97">
            <a:extLst>
              <a:ext uri="{FF2B5EF4-FFF2-40B4-BE49-F238E27FC236}">
                <a16:creationId xmlns:a16="http://schemas.microsoft.com/office/drawing/2014/main" id="{02EA7815-087C-420B-AEB9-EFB1E5B06114}"/>
              </a:ext>
            </a:extLst>
          </p:cNvPr>
          <p:cNvSpPr/>
          <p:nvPr/>
        </p:nvSpPr>
        <p:spPr>
          <a:xfrm>
            <a:off x="2457451" y="284824"/>
            <a:ext cx="8058149" cy="924852"/>
          </a:xfrm>
          <a:prstGeom prst="roundRect">
            <a:avLst/>
          </a:prstGeom>
          <a:noFill/>
          <a:ln>
            <a:solidFill>
              <a:schemeClr val="tx2">
                <a:lumMod val="90000"/>
                <a:lumOff val="1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عزيزتي الطالبة: </a:t>
            </a:r>
          </a:p>
          <a:p>
            <a:pPr algn="ctr">
              <a:defRPr/>
            </a:pPr>
            <a:r>
              <a:rPr lang="ar-SA" sz="2400" dirty="0">
                <a:solidFill>
                  <a:schemeClr val="tx2">
                    <a:lumMod val="75000"/>
                  </a:schemeClr>
                </a:solidFill>
                <a:latin typeface="Sakkal Majalla" panose="02000000000000000000" pitchFamily="2" charset="-78"/>
                <a:cs typeface="Sakkal Majalla" panose="02000000000000000000" pitchFamily="2" charset="-78"/>
              </a:rPr>
              <a:t>تأملي الصورة التي تصف التفاعل الكيمائي ثم أكملي البيانات؟</a:t>
            </a:r>
          </a:p>
        </p:txBody>
      </p:sp>
      <p:sp>
        <p:nvSpPr>
          <p:cNvPr id="12" name="شكل حر: شكل 11">
            <a:extLst>
              <a:ext uri="{FF2B5EF4-FFF2-40B4-BE49-F238E27FC236}">
                <a16:creationId xmlns:a16="http://schemas.microsoft.com/office/drawing/2014/main" id="{81357CB8-1EE7-4DA9-939B-160DEF782658}"/>
              </a:ext>
            </a:extLst>
          </p:cNvPr>
          <p:cNvSpPr/>
          <p:nvPr/>
        </p:nvSpPr>
        <p:spPr>
          <a:xfrm>
            <a:off x="11610975" y="-194478"/>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D5EBE1"/>
          </a:solidFill>
          <a:ln>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3" name="شكل حر: شكل 12">
            <a:extLst>
              <a:ext uri="{FF2B5EF4-FFF2-40B4-BE49-F238E27FC236}">
                <a16:creationId xmlns:a16="http://schemas.microsoft.com/office/drawing/2014/main" id="{21BCFF14-6821-4FAB-B456-5BE3988363F1}"/>
              </a:ext>
            </a:extLst>
          </p:cNvPr>
          <p:cNvSpPr/>
          <p:nvPr/>
        </p:nvSpPr>
        <p:spPr>
          <a:xfrm>
            <a:off x="11609671" y="287992"/>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pic>
        <p:nvPicPr>
          <p:cNvPr id="14" name="رسم 13" descr="تشغيل الأضواء مع تعبئة خالصة">
            <a:extLst>
              <a:ext uri="{FF2B5EF4-FFF2-40B4-BE49-F238E27FC236}">
                <a16:creationId xmlns:a16="http://schemas.microsoft.com/office/drawing/2014/main" id="{91101400-E0F9-4FF0-A3FD-E1534503DD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2415" y="4428265"/>
            <a:ext cx="396000" cy="396000"/>
          </a:xfrm>
          <a:prstGeom prst="rect">
            <a:avLst/>
          </a:prstGeom>
        </p:spPr>
      </p:pic>
      <p:pic>
        <p:nvPicPr>
          <p:cNvPr id="15" name="رسم 14" descr="مُحاضِر مع تعبئة خالصة">
            <a:extLst>
              <a:ext uri="{FF2B5EF4-FFF2-40B4-BE49-F238E27FC236}">
                <a16:creationId xmlns:a16="http://schemas.microsoft.com/office/drawing/2014/main" id="{CA24B0FA-2540-4125-8105-5ED16D7133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77259" y="5048744"/>
            <a:ext cx="432000" cy="432000"/>
          </a:xfrm>
          <a:prstGeom prst="rect">
            <a:avLst/>
          </a:prstGeom>
        </p:spPr>
      </p:pic>
      <p:pic>
        <p:nvPicPr>
          <p:cNvPr id="17" name="رسم 16" descr="شطب جزئي للمهام في الحافظة مع تعبئة خالصة">
            <a:extLst>
              <a:ext uri="{FF2B5EF4-FFF2-40B4-BE49-F238E27FC236}">
                <a16:creationId xmlns:a16="http://schemas.microsoft.com/office/drawing/2014/main" id="{35CE8B0A-8875-4ABD-8D27-09A15BB55A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2415" y="5993244"/>
            <a:ext cx="396000" cy="396000"/>
          </a:xfrm>
          <a:prstGeom prst="rect">
            <a:avLst/>
          </a:prstGeom>
        </p:spPr>
      </p:pic>
      <p:pic>
        <p:nvPicPr>
          <p:cNvPr id="18" name="رسم 17" descr="مراجعة العميل مع تعبئة خالصة">
            <a:extLst>
              <a:ext uri="{FF2B5EF4-FFF2-40B4-BE49-F238E27FC236}">
                <a16:creationId xmlns:a16="http://schemas.microsoft.com/office/drawing/2014/main" id="{FED27740-6FB7-4CDF-9142-FA23CBAAF8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166" y="429909"/>
            <a:ext cx="396000" cy="396000"/>
          </a:xfrm>
          <a:prstGeom prst="rect">
            <a:avLst/>
          </a:prstGeom>
        </p:spPr>
      </p:pic>
      <p:pic>
        <p:nvPicPr>
          <p:cNvPr id="19" name="رسم 18" descr="فصل دراسي مع تعبئة خالصة">
            <a:extLst>
              <a:ext uri="{FF2B5EF4-FFF2-40B4-BE49-F238E27FC236}">
                <a16:creationId xmlns:a16="http://schemas.microsoft.com/office/drawing/2014/main" id="{8BC225FC-96EC-466B-9743-68C8C090F4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166" y="1287816"/>
            <a:ext cx="396000" cy="396000"/>
          </a:xfrm>
          <a:prstGeom prst="rect">
            <a:avLst/>
          </a:prstGeom>
        </p:spPr>
      </p:pic>
      <p:sp>
        <p:nvSpPr>
          <p:cNvPr id="20" name="شكل بيضاوي 19">
            <a:extLst>
              <a:ext uri="{FF2B5EF4-FFF2-40B4-BE49-F238E27FC236}">
                <a16:creationId xmlns:a16="http://schemas.microsoft.com/office/drawing/2014/main" id="{7DE49752-021B-420E-A297-1914E16180C9}"/>
              </a:ext>
            </a:extLst>
          </p:cNvPr>
          <p:cNvSpPr/>
          <p:nvPr/>
        </p:nvSpPr>
        <p:spPr>
          <a:xfrm>
            <a:off x="78598" y="1257991"/>
            <a:ext cx="432000" cy="432000"/>
          </a:xfrm>
          <a:prstGeom prst="ellipse">
            <a:avLst/>
          </a:prstGeom>
          <a:noFill/>
          <a:ln w="57150">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رسم 20" descr="عصف ذهني مع تعبئة خالصة">
            <a:extLst>
              <a:ext uri="{FF2B5EF4-FFF2-40B4-BE49-F238E27FC236}">
                <a16:creationId xmlns:a16="http://schemas.microsoft.com/office/drawing/2014/main" id="{8174716E-28B0-43B2-AC4D-CB7E660367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166" y="2109979"/>
            <a:ext cx="396000" cy="396000"/>
          </a:xfrm>
          <a:prstGeom prst="rect">
            <a:avLst/>
          </a:prstGeom>
        </p:spPr>
      </p:pic>
      <p:pic>
        <p:nvPicPr>
          <p:cNvPr id="22" name="رسم 21" descr="كاميرا فيديو مع تعبئة خالصة">
            <a:extLst>
              <a:ext uri="{FF2B5EF4-FFF2-40B4-BE49-F238E27FC236}">
                <a16:creationId xmlns:a16="http://schemas.microsoft.com/office/drawing/2014/main" id="{98B682F5-548C-4499-894C-4E844690AB4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166" y="2925967"/>
            <a:ext cx="396000" cy="396000"/>
          </a:xfrm>
          <a:prstGeom prst="rect">
            <a:avLst/>
          </a:prstGeom>
        </p:spPr>
      </p:pic>
      <p:pic>
        <p:nvPicPr>
          <p:cNvPr id="23" name="رسم 22" descr="لوحة الكلاكيت مع تعبئة خالصة">
            <a:extLst>
              <a:ext uri="{FF2B5EF4-FFF2-40B4-BE49-F238E27FC236}">
                <a16:creationId xmlns:a16="http://schemas.microsoft.com/office/drawing/2014/main" id="{5192ECF8-B553-4A8E-90FB-1D16634E56C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166" y="3646976"/>
            <a:ext cx="396000" cy="396000"/>
          </a:xfrm>
          <a:prstGeom prst="rect">
            <a:avLst/>
          </a:prstGeom>
        </p:spPr>
      </p:pic>
    </p:spTree>
    <p:extLst>
      <p:ext uri="{BB962C8B-B14F-4D97-AF65-F5344CB8AC3E}">
        <p14:creationId xmlns:p14="http://schemas.microsoft.com/office/powerpoint/2010/main" val="122473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CDE1E5B3-6AD6-5E5C-C924-5576DD64FF82}"/>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D5EBE1"/>
          </a:solidFill>
          <a:ln>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2" name="شكل حر: شكل 11">
            <a:extLst>
              <a:ext uri="{FF2B5EF4-FFF2-40B4-BE49-F238E27FC236}">
                <a16:creationId xmlns:a16="http://schemas.microsoft.com/office/drawing/2014/main" id="{E54964E9-7A4E-DC35-C23C-5DC4ABD38D5F}"/>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3" name="مربع نص 12">
            <a:extLst>
              <a:ext uri="{FF2B5EF4-FFF2-40B4-BE49-F238E27FC236}">
                <a16:creationId xmlns:a16="http://schemas.microsoft.com/office/drawing/2014/main" id="{478AD93D-294C-C41F-3037-03CBB74EC79B}"/>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التدريس</a:t>
            </a:r>
          </a:p>
        </p:txBody>
      </p:sp>
      <p:sp>
        <p:nvSpPr>
          <p:cNvPr id="14" name="مستطيل 13">
            <a:extLst>
              <a:ext uri="{FF2B5EF4-FFF2-40B4-BE49-F238E27FC236}">
                <a16:creationId xmlns:a16="http://schemas.microsoft.com/office/drawing/2014/main" id="{A62E7068-D393-871D-ABA5-D3B26470EC47}"/>
              </a:ext>
            </a:extLst>
          </p:cNvPr>
          <p:cNvSpPr/>
          <p:nvPr/>
        </p:nvSpPr>
        <p:spPr>
          <a:xfrm>
            <a:off x="-936171"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رسم 34" descr="تشغيل الأضواء مع تعبئة خالصة">
            <a:extLst>
              <a:ext uri="{FF2B5EF4-FFF2-40B4-BE49-F238E27FC236}">
                <a16:creationId xmlns:a16="http://schemas.microsoft.com/office/drawing/2014/main" id="{21B276BE-BB9E-623F-5828-650E0D4A63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2415" y="4104245"/>
            <a:ext cx="396000" cy="396000"/>
          </a:xfrm>
          <a:prstGeom prst="rect">
            <a:avLst/>
          </a:prstGeom>
        </p:spPr>
      </p:pic>
      <p:pic>
        <p:nvPicPr>
          <p:cNvPr id="36" name="رسم 35" descr="مُحاضِر مع تعبئة خالصة">
            <a:extLst>
              <a:ext uri="{FF2B5EF4-FFF2-40B4-BE49-F238E27FC236}">
                <a16:creationId xmlns:a16="http://schemas.microsoft.com/office/drawing/2014/main" id="{F8A83CA5-DF6F-A030-F4DB-4436B5263A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77259" y="5048744"/>
            <a:ext cx="432000" cy="432000"/>
          </a:xfrm>
          <a:prstGeom prst="rect">
            <a:avLst/>
          </a:prstGeom>
        </p:spPr>
      </p:pic>
      <p:pic>
        <p:nvPicPr>
          <p:cNvPr id="37" name="رسم 36" descr="شطب جزئي للمهام في الحافظة مع تعبئة خالصة">
            <a:extLst>
              <a:ext uri="{FF2B5EF4-FFF2-40B4-BE49-F238E27FC236}">
                <a16:creationId xmlns:a16="http://schemas.microsoft.com/office/drawing/2014/main" id="{FEF847A5-7B5B-102B-D283-15EFA3B1BA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2415" y="5993244"/>
            <a:ext cx="396000" cy="396000"/>
          </a:xfrm>
          <a:prstGeom prst="rect">
            <a:avLst/>
          </a:prstGeom>
        </p:spPr>
      </p:pic>
      <p:pic>
        <p:nvPicPr>
          <p:cNvPr id="3" name="رسم 2" descr="كاميرا فيديو مع تعبئة خالصة">
            <a:extLst>
              <a:ext uri="{FF2B5EF4-FFF2-40B4-BE49-F238E27FC236}">
                <a16:creationId xmlns:a16="http://schemas.microsoft.com/office/drawing/2014/main" id="{5529B158-4B14-7580-7497-F38395231D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166" y="2925967"/>
            <a:ext cx="396000" cy="396000"/>
          </a:xfrm>
          <a:prstGeom prst="rect">
            <a:avLst/>
          </a:prstGeom>
        </p:spPr>
      </p:pic>
      <p:pic>
        <p:nvPicPr>
          <p:cNvPr id="4" name="رسم 3" descr="لوحة الكلاكيت مع تعبئة خالصة">
            <a:extLst>
              <a:ext uri="{FF2B5EF4-FFF2-40B4-BE49-F238E27FC236}">
                <a16:creationId xmlns:a16="http://schemas.microsoft.com/office/drawing/2014/main" id="{1F66756A-13F3-534E-36F9-54D7861CC0A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166" y="3646976"/>
            <a:ext cx="396000" cy="396000"/>
          </a:xfrm>
          <a:prstGeom prst="rect">
            <a:avLst/>
          </a:prstGeom>
        </p:spPr>
      </p:pic>
      <p:pic>
        <p:nvPicPr>
          <p:cNvPr id="5" name="رسم 4" descr="فصل دراسي مع تعبئة خالصة">
            <a:extLst>
              <a:ext uri="{FF2B5EF4-FFF2-40B4-BE49-F238E27FC236}">
                <a16:creationId xmlns:a16="http://schemas.microsoft.com/office/drawing/2014/main" id="{AB4F1912-E70C-E9DF-FDC9-A1954366EA7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166" y="1287816"/>
            <a:ext cx="396000" cy="396000"/>
          </a:xfrm>
          <a:prstGeom prst="rect">
            <a:avLst/>
          </a:prstGeom>
        </p:spPr>
      </p:pic>
      <p:pic>
        <p:nvPicPr>
          <p:cNvPr id="11" name="رسم 10" descr="مراجعة العميل مع تعبئة خالصة">
            <a:extLst>
              <a:ext uri="{FF2B5EF4-FFF2-40B4-BE49-F238E27FC236}">
                <a16:creationId xmlns:a16="http://schemas.microsoft.com/office/drawing/2014/main" id="{A4F7BC7F-B268-A09B-1D6C-1A684EDBE86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3714" y="579116"/>
            <a:ext cx="396000" cy="396000"/>
          </a:xfrm>
          <a:prstGeom prst="rect">
            <a:avLst/>
          </a:prstGeom>
        </p:spPr>
      </p:pic>
      <p:pic>
        <p:nvPicPr>
          <p:cNvPr id="8" name="صورة 7">
            <a:extLst>
              <a:ext uri="{FF2B5EF4-FFF2-40B4-BE49-F238E27FC236}">
                <a16:creationId xmlns:a16="http://schemas.microsoft.com/office/drawing/2014/main" id="{C7267DA5-E5F7-4584-8AE6-94947B278FAD}"/>
              </a:ext>
            </a:extLst>
          </p:cNvPr>
          <p:cNvPicPr>
            <a:picLocks noChangeAspect="1"/>
          </p:cNvPicPr>
          <p:nvPr/>
        </p:nvPicPr>
        <p:blipFill>
          <a:blip r:embed="rId17"/>
          <a:stretch>
            <a:fillRect/>
          </a:stretch>
        </p:blipFill>
        <p:spPr>
          <a:xfrm>
            <a:off x="1338943" y="299280"/>
            <a:ext cx="2457486" cy="6431531"/>
          </a:xfrm>
          <a:prstGeom prst="rect">
            <a:avLst/>
          </a:prstGeom>
        </p:spPr>
      </p:pic>
      <p:sp>
        <p:nvSpPr>
          <p:cNvPr id="9" name="شكل بيضاوي 8">
            <a:extLst>
              <a:ext uri="{FF2B5EF4-FFF2-40B4-BE49-F238E27FC236}">
                <a16:creationId xmlns:a16="http://schemas.microsoft.com/office/drawing/2014/main" id="{494E3E5F-CDAF-4DBC-9DC3-771F5F6B4051}"/>
              </a:ext>
            </a:extLst>
          </p:cNvPr>
          <p:cNvSpPr/>
          <p:nvPr/>
        </p:nvSpPr>
        <p:spPr>
          <a:xfrm>
            <a:off x="5603458" y="674914"/>
            <a:ext cx="5271371" cy="13659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عين المتفاعلات والنواتج في تفاعل تكون صدأ؟</a:t>
            </a:r>
            <a:endParaRPr lang="en-US" dirty="0"/>
          </a:p>
        </p:txBody>
      </p:sp>
      <p:sp>
        <p:nvSpPr>
          <p:cNvPr id="10" name="مستطيل: زوايا مستديرة 9">
            <a:extLst>
              <a:ext uri="{FF2B5EF4-FFF2-40B4-BE49-F238E27FC236}">
                <a16:creationId xmlns:a16="http://schemas.microsoft.com/office/drawing/2014/main" id="{EFC58C66-F6BC-4B3B-BE96-BBA0BCC24475}"/>
              </a:ext>
            </a:extLst>
          </p:cNvPr>
          <p:cNvSpPr/>
          <p:nvPr/>
        </p:nvSpPr>
        <p:spPr>
          <a:xfrm>
            <a:off x="5453743" y="2682688"/>
            <a:ext cx="5200650" cy="8524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الحديد والأكسجين هما المادتان المتفاعلتان والصدأ المادة </a:t>
            </a:r>
            <a:r>
              <a:rPr lang="ar-SA" dirty="0" err="1"/>
              <a:t>الناتجه</a:t>
            </a:r>
            <a:r>
              <a:rPr lang="ar-SA" dirty="0"/>
              <a:t>.</a:t>
            </a:r>
            <a:endParaRPr lang="en-US" dirty="0"/>
          </a:p>
        </p:txBody>
      </p:sp>
      <p:pic>
        <p:nvPicPr>
          <p:cNvPr id="29" name="رسم 28" descr="عصف ذهني مع تعبئة خالصة">
            <a:extLst>
              <a:ext uri="{FF2B5EF4-FFF2-40B4-BE49-F238E27FC236}">
                <a16:creationId xmlns:a16="http://schemas.microsoft.com/office/drawing/2014/main" id="{C1BDBE80-F89E-4465-AF38-103FC97C6F8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42298" y="2243688"/>
            <a:ext cx="396000" cy="396000"/>
          </a:xfrm>
          <a:prstGeom prst="rect">
            <a:avLst/>
          </a:prstGeom>
        </p:spPr>
      </p:pic>
      <p:sp>
        <p:nvSpPr>
          <p:cNvPr id="30" name="شكل بيضاوي 29">
            <a:extLst>
              <a:ext uri="{FF2B5EF4-FFF2-40B4-BE49-F238E27FC236}">
                <a16:creationId xmlns:a16="http://schemas.microsoft.com/office/drawing/2014/main" id="{135BB390-189B-417B-99B4-307509BCA3A8}"/>
              </a:ext>
            </a:extLst>
          </p:cNvPr>
          <p:cNvSpPr/>
          <p:nvPr/>
        </p:nvSpPr>
        <p:spPr>
          <a:xfrm>
            <a:off x="77714" y="2194516"/>
            <a:ext cx="432000" cy="432000"/>
          </a:xfrm>
          <a:prstGeom prst="ellipse">
            <a:avLst/>
          </a:prstGeom>
          <a:noFill/>
          <a:ln w="57150">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7756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a:extLst>
              <a:ext uri="{FF2B5EF4-FFF2-40B4-BE49-F238E27FC236}">
                <a16:creationId xmlns:a16="http://schemas.microsoft.com/office/drawing/2014/main" id="{A62E7068-D393-871D-ABA5-D3B26470EC47}"/>
              </a:ext>
            </a:extLst>
          </p:cNvPr>
          <p:cNvSpPr/>
          <p:nvPr/>
        </p:nvSpPr>
        <p:spPr>
          <a:xfrm>
            <a:off x="-1001485"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رسم 4" descr="فصل دراسي مع تعبئة خالصة">
            <a:extLst>
              <a:ext uri="{FF2B5EF4-FFF2-40B4-BE49-F238E27FC236}">
                <a16:creationId xmlns:a16="http://schemas.microsoft.com/office/drawing/2014/main" id="{AB4F1912-E70C-E9DF-FDC9-A1954366EA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926" y="1287816"/>
            <a:ext cx="396000" cy="396000"/>
          </a:xfrm>
          <a:prstGeom prst="rect">
            <a:avLst/>
          </a:prstGeom>
        </p:spPr>
      </p:pic>
      <p:sp>
        <p:nvSpPr>
          <p:cNvPr id="6" name="شكل بيضاوي 5">
            <a:extLst>
              <a:ext uri="{FF2B5EF4-FFF2-40B4-BE49-F238E27FC236}">
                <a16:creationId xmlns:a16="http://schemas.microsoft.com/office/drawing/2014/main" id="{445FC937-4A72-BC90-541D-BB7594717632}"/>
              </a:ext>
            </a:extLst>
          </p:cNvPr>
          <p:cNvSpPr/>
          <p:nvPr/>
        </p:nvSpPr>
        <p:spPr>
          <a:xfrm>
            <a:off x="86518" y="393909"/>
            <a:ext cx="432000" cy="432000"/>
          </a:xfrm>
          <a:prstGeom prst="ellipse">
            <a:avLst/>
          </a:prstGeom>
          <a:noFill/>
          <a:ln w="57150">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شكل حر: شكل 21">
            <a:extLst>
              <a:ext uri="{FF2B5EF4-FFF2-40B4-BE49-F238E27FC236}">
                <a16:creationId xmlns:a16="http://schemas.microsoft.com/office/drawing/2014/main" id="{5C72984D-75EF-E81A-0BF4-1AEAB25334AD}"/>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D5EBE1"/>
          </a:solidFill>
          <a:ln>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3" name="شكل حر: شكل 22">
            <a:extLst>
              <a:ext uri="{FF2B5EF4-FFF2-40B4-BE49-F238E27FC236}">
                <a16:creationId xmlns:a16="http://schemas.microsoft.com/office/drawing/2014/main" id="{6DE570D9-8E4C-4C6B-9FD4-56BED881A150}"/>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4" name="مربع نص 23">
            <a:extLst>
              <a:ext uri="{FF2B5EF4-FFF2-40B4-BE49-F238E27FC236}">
                <a16:creationId xmlns:a16="http://schemas.microsoft.com/office/drawing/2014/main" id="{1FEB09CF-A2BB-EEA8-DB0E-C517C9CC486C}"/>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التدريس</a:t>
            </a:r>
          </a:p>
        </p:txBody>
      </p:sp>
      <p:pic>
        <p:nvPicPr>
          <p:cNvPr id="25" name="رسم 24" descr="تشغيل الأضواء مع تعبئة خالصة">
            <a:extLst>
              <a:ext uri="{FF2B5EF4-FFF2-40B4-BE49-F238E27FC236}">
                <a16:creationId xmlns:a16="http://schemas.microsoft.com/office/drawing/2014/main" id="{6AB73135-5A46-371D-688D-E5E8864D2A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22415" y="4104245"/>
            <a:ext cx="396000" cy="396000"/>
          </a:xfrm>
          <a:prstGeom prst="rect">
            <a:avLst/>
          </a:prstGeom>
        </p:spPr>
      </p:pic>
      <p:pic>
        <p:nvPicPr>
          <p:cNvPr id="29" name="رسم 28" descr="مُحاضِر مع تعبئة خالصة">
            <a:extLst>
              <a:ext uri="{FF2B5EF4-FFF2-40B4-BE49-F238E27FC236}">
                <a16:creationId xmlns:a16="http://schemas.microsoft.com/office/drawing/2014/main" id="{42E82311-9451-6F4F-EA9E-CF2561C101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7259" y="5048744"/>
            <a:ext cx="432000" cy="432000"/>
          </a:xfrm>
          <a:prstGeom prst="rect">
            <a:avLst/>
          </a:prstGeom>
        </p:spPr>
      </p:pic>
      <p:pic>
        <p:nvPicPr>
          <p:cNvPr id="30" name="رسم 29" descr="شطب جزئي للمهام في الحافظة مع تعبئة خالصة">
            <a:extLst>
              <a:ext uri="{FF2B5EF4-FFF2-40B4-BE49-F238E27FC236}">
                <a16:creationId xmlns:a16="http://schemas.microsoft.com/office/drawing/2014/main" id="{6FA87731-5993-7AE0-90D7-69D7C57F38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722415" y="5993244"/>
            <a:ext cx="396000" cy="396000"/>
          </a:xfrm>
          <a:prstGeom prst="rect">
            <a:avLst/>
          </a:prstGeom>
        </p:spPr>
      </p:pic>
      <p:pic>
        <p:nvPicPr>
          <p:cNvPr id="31" name="رسم 30" descr="مراجعة العميل مع تعبئة خالصة">
            <a:extLst>
              <a:ext uri="{FF2B5EF4-FFF2-40B4-BE49-F238E27FC236}">
                <a16:creationId xmlns:a16="http://schemas.microsoft.com/office/drawing/2014/main" id="{69B2BA1C-7133-3344-E518-9C00298367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406" y="429909"/>
            <a:ext cx="396000" cy="396000"/>
          </a:xfrm>
          <a:prstGeom prst="rect">
            <a:avLst/>
          </a:prstGeom>
        </p:spPr>
      </p:pic>
      <p:pic>
        <p:nvPicPr>
          <p:cNvPr id="8" name="رسم 7" descr="كاميرا فيديو مع تعبئة خالصة">
            <a:extLst>
              <a:ext uri="{FF2B5EF4-FFF2-40B4-BE49-F238E27FC236}">
                <a16:creationId xmlns:a16="http://schemas.microsoft.com/office/drawing/2014/main" id="{BD234B25-6018-D0E7-CEC2-903C2EE88B5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166" y="2925967"/>
            <a:ext cx="396000" cy="396000"/>
          </a:xfrm>
          <a:prstGeom prst="rect">
            <a:avLst/>
          </a:prstGeom>
        </p:spPr>
      </p:pic>
      <p:pic>
        <p:nvPicPr>
          <p:cNvPr id="9" name="رسم 8" descr="لوحة الكلاكيت مع تعبئة خالصة">
            <a:extLst>
              <a:ext uri="{FF2B5EF4-FFF2-40B4-BE49-F238E27FC236}">
                <a16:creationId xmlns:a16="http://schemas.microsoft.com/office/drawing/2014/main" id="{BC1B4E3F-5D29-8942-B082-08962D07E34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166" y="3646976"/>
            <a:ext cx="396000" cy="396000"/>
          </a:xfrm>
          <a:prstGeom prst="rect">
            <a:avLst/>
          </a:prstGeom>
        </p:spPr>
      </p:pic>
      <p:pic>
        <p:nvPicPr>
          <p:cNvPr id="10" name="صورة 9">
            <a:extLst>
              <a:ext uri="{FF2B5EF4-FFF2-40B4-BE49-F238E27FC236}">
                <a16:creationId xmlns:a16="http://schemas.microsoft.com/office/drawing/2014/main" id="{4F3E7991-AA91-4039-8F2A-F388AB751B08}"/>
              </a:ext>
            </a:extLst>
          </p:cNvPr>
          <p:cNvPicPr>
            <a:picLocks noChangeAspect="1"/>
          </p:cNvPicPr>
          <p:nvPr/>
        </p:nvPicPr>
        <p:blipFill>
          <a:blip r:embed="rId16"/>
          <a:stretch>
            <a:fillRect/>
          </a:stretch>
        </p:blipFill>
        <p:spPr>
          <a:xfrm>
            <a:off x="716689" y="402298"/>
            <a:ext cx="10580914" cy="6403599"/>
          </a:xfrm>
          <a:prstGeom prst="rect">
            <a:avLst/>
          </a:prstGeom>
        </p:spPr>
      </p:pic>
      <p:pic>
        <p:nvPicPr>
          <p:cNvPr id="32" name="رسم 31" descr="عصف ذهني مع تعبئة خالصة">
            <a:extLst>
              <a:ext uri="{FF2B5EF4-FFF2-40B4-BE49-F238E27FC236}">
                <a16:creationId xmlns:a16="http://schemas.microsoft.com/office/drawing/2014/main" id="{952616B2-CFDC-4430-919E-1C324E59FE3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166" y="2106891"/>
            <a:ext cx="396000" cy="396000"/>
          </a:xfrm>
          <a:prstGeom prst="rect">
            <a:avLst/>
          </a:prstGeom>
        </p:spPr>
      </p:pic>
      <p:sp>
        <p:nvSpPr>
          <p:cNvPr id="2" name="مستطيل: زوايا مستديرة 1">
            <a:extLst>
              <a:ext uri="{FF2B5EF4-FFF2-40B4-BE49-F238E27FC236}">
                <a16:creationId xmlns:a16="http://schemas.microsoft.com/office/drawing/2014/main" id="{F8F56951-5E99-4791-AB58-AA89D384A1EB}"/>
              </a:ext>
            </a:extLst>
          </p:cNvPr>
          <p:cNvSpPr/>
          <p:nvPr/>
        </p:nvSpPr>
        <p:spPr>
          <a:xfrm>
            <a:off x="8481270" y="2457974"/>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يغلي</a:t>
            </a:r>
            <a:endParaRPr lang="en-US" dirty="0"/>
          </a:p>
        </p:txBody>
      </p:sp>
      <p:sp>
        <p:nvSpPr>
          <p:cNvPr id="33" name="مستطيل: زوايا مستديرة 32">
            <a:extLst>
              <a:ext uri="{FF2B5EF4-FFF2-40B4-BE49-F238E27FC236}">
                <a16:creationId xmlns:a16="http://schemas.microsoft.com/office/drawing/2014/main" id="{7B522B7D-5F39-429E-80B6-0064B8243713}"/>
              </a:ext>
            </a:extLst>
          </p:cNvPr>
          <p:cNvSpPr/>
          <p:nvPr/>
        </p:nvSpPr>
        <p:spPr>
          <a:xfrm>
            <a:off x="5118683" y="2542200"/>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يتفجر</a:t>
            </a:r>
            <a:endParaRPr lang="en-US" dirty="0"/>
          </a:p>
        </p:txBody>
      </p:sp>
      <p:sp>
        <p:nvSpPr>
          <p:cNvPr id="34" name="مستطيل: زوايا مستديرة 33">
            <a:extLst>
              <a:ext uri="{FF2B5EF4-FFF2-40B4-BE49-F238E27FC236}">
                <a16:creationId xmlns:a16="http://schemas.microsoft.com/office/drawing/2014/main" id="{700C6A70-6F93-4A57-92E9-71716F9665D2}"/>
              </a:ext>
            </a:extLst>
          </p:cNvPr>
          <p:cNvSpPr/>
          <p:nvPr/>
        </p:nvSpPr>
        <p:spPr>
          <a:xfrm>
            <a:off x="4838081" y="2780494"/>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يصدأ</a:t>
            </a:r>
            <a:endParaRPr lang="en-US" dirty="0"/>
          </a:p>
        </p:txBody>
      </p:sp>
      <p:sp>
        <p:nvSpPr>
          <p:cNvPr id="35" name="مستطيل: زوايا مستديرة 34">
            <a:extLst>
              <a:ext uri="{FF2B5EF4-FFF2-40B4-BE49-F238E27FC236}">
                <a16:creationId xmlns:a16="http://schemas.microsoft.com/office/drawing/2014/main" id="{529BCB47-6622-45E2-ACC8-314AFE244B9A}"/>
              </a:ext>
            </a:extLst>
          </p:cNvPr>
          <p:cNvSpPr/>
          <p:nvPr/>
        </p:nvSpPr>
        <p:spPr>
          <a:xfrm>
            <a:off x="4838081" y="3061953"/>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err="1"/>
              <a:t>يتأكسد</a:t>
            </a:r>
            <a:endParaRPr lang="en-US" dirty="0"/>
          </a:p>
        </p:txBody>
      </p:sp>
      <p:sp>
        <p:nvSpPr>
          <p:cNvPr id="36" name="مستطيل: زوايا مستديرة 35">
            <a:extLst>
              <a:ext uri="{FF2B5EF4-FFF2-40B4-BE49-F238E27FC236}">
                <a16:creationId xmlns:a16="http://schemas.microsoft.com/office/drawing/2014/main" id="{7CFE5C31-DB03-45B7-A683-67544CCDA469}"/>
              </a:ext>
            </a:extLst>
          </p:cNvPr>
          <p:cNvSpPr/>
          <p:nvPr/>
        </p:nvSpPr>
        <p:spPr>
          <a:xfrm>
            <a:off x="4794738" y="3283201"/>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يتأكل</a:t>
            </a:r>
            <a:endParaRPr lang="en-US" dirty="0"/>
          </a:p>
        </p:txBody>
      </p:sp>
      <p:sp>
        <p:nvSpPr>
          <p:cNvPr id="37" name="مستطيل: زوايا مستديرة 36">
            <a:extLst>
              <a:ext uri="{FF2B5EF4-FFF2-40B4-BE49-F238E27FC236}">
                <a16:creationId xmlns:a16="http://schemas.microsoft.com/office/drawing/2014/main" id="{AE1B5ECD-6245-4F4D-9013-D00C23839A39}"/>
              </a:ext>
            </a:extLst>
          </p:cNvPr>
          <p:cNvSpPr/>
          <p:nvPr/>
        </p:nvSpPr>
        <p:spPr>
          <a:xfrm>
            <a:off x="4796135" y="3552419"/>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يفقد لمعانه</a:t>
            </a:r>
            <a:endParaRPr lang="en-US" dirty="0"/>
          </a:p>
        </p:txBody>
      </p:sp>
      <p:sp>
        <p:nvSpPr>
          <p:cNvPr id="38" name="مستطيل: زوايا مستديرة 37">
            <a:extLst>
              <a:ext uri="{FF2B5EF4-FFF2-40B4-BE49-F238E27FC236}">
                <a16:creationId xmlns:a16="http://schemas.microsoft.com/office/drawing/2014/main" id="{2619BC71-0486-47E5-9B14-5A5DEC886769}"/>
              </a:ext>
            </a:extLst>
          </p:cNvPr>
          <p:cNvSpPr/>
          <p:nvPr/>
        </p:nvSpPr>
        <p:spPr>
          <a:xfrm>
            <a:off x="4796135" y="3846120"/>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يتخمر</a:t>
            </a:r>
            <a:endParaRPr lang="en-US" dirty="0"/>
          </a:p>
        </p:txBody>
      </p:sp>
      <p:sp>
        <p:nvSpPr>
          <p:cNvPr id="39" name="مستطيل: زوايا مستديرة 38">
            <a:extLst>
              <a:ext uri="{FF2B5EF4-FFF2-40B4-BE49-F238E27FC236}">
                <a16:creationId xmlns:a16="http://schemas.microsoft.com/office/drawing/2014/main" id="{587EAF67-2E79-4578-BDE0-7277ECE412B0}"/>
              </a:ext>
            </a:extLst>
          </p:cNvPr>
          <p:cNvSpPr/>
          <p:nvPr/>
        </p:nvSpPr>
        <p:spPr>
          <a:xfrm>
            <a:off x="4761182" y="4120164"/>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يحترق</a:t>
            </a:r>
            <a:endParaRPr lang="en-US" dirty="0"/>
          </a:p>
        </p:txBody>
      </p:sp>
      <p:sp>
        <p:nvSpPr>
          <p:cNvPr id="40" name="مستطيل: زوايا مستديرة 39">
            <a:extLst>
              <a:ext uri="{FF2B5EF4-FFF2-40B4-BE49-F238E27FC236}">
                <a16:creationId xmlns:a16="http://schemas.microsoft.com/office/drawing/2014/main" id="{12305698-87C5-4180-BA8C-8FEC68DC81C7}"/>
              </a:ext>
            </a:extLst>
          </p:cNvPr>
          <p:cNvSpPr/>
          <p:nvPr/>
        </p:nvSpPr>
        <p:spPr>
          <a:xfrm>
            <a:off x="4713645" y="4368538"/>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يتعفن </a:t>
            </a:r>
            <a:endParaRPr lang="en-US" dirty="0"/>
          </a:p>
        </p:txBody>
      </p:sp>
      <p:sp>
        <p:nvSpPr>
          <p:cNvPr id="41" name="مستطيل: زوايا مستديرة 40">
            <a:extLst>
              <a:ext uri="{FF2B5EF4-FFF2-40B4-BE49-F238E27FC236}">
                <a16:creationId xmlns:a16="http://schemas.microsoft.com/office/drawing/2014/main" id="{0C1EAEEE-380B-455A-B36E-FC990A06726F}"/>
              </a:ext>
            </a:extLst>
          </p:cNvPr>
          <p:cNvSpPr/>
          <p:nvPr/>
        </p:nvSpPr>
        <p:spPr>
          <a:xfrm>
            <a:off x="8893728" y="6366891"/>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المتفاعلات</a:t>
            </a:r>
            <a:endParaRPr lang="en-US" dirty="0"/>
          </a:p>
        </p:txBody>
      </p:sp>
      <p:sp>
        <p:nvSpPr>
          <p:cNvPr id="42" name="مستطيل: زوايا مستديرة 41">
            <a:extLst>
              <a:ext uri="{FF2B5EF4-FFF2-40B4-BE49-F238E27FC236}">
                <a16:creationId xmlns:a16="http://schemas.microsoft.com/office/drawing/2014/main" id="{76445D0D-6493-48FD-B22F-1B6E59DCD1BA}"/>
              </a:ext>
            </a:extLst>
          </p:cNvPr>
          <p:cNvSpPr/>
          <p:nvPr/>
        </p:nvSpPr>
        <p:spPr>
          <a:xfrm>
            <a:off x="8938469" y="6128903"/>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قانون حفظ الكتلة</a:t>
            </a:r>
            <a:endParaRPr lang="en-US" dirty="0"/>
          </a:p>
        </p:txBody>
      </p:sp>
      <p:sp>
        <p:nvSpPr>
          <p:cNvPr id="43" name="مستطيل: زوايا مستديرة 42">
            <a:extLst>
              <a:ext uri="{FF2B5EF4-FFF2-40B4-BE49-F238E27FC236}">
                <a16:creationId xmlns:a16="http://schemas.microsoft.com/office/drawing/2014/main" id="{58A874CB-0771-4C82-8525-A67034B4912D}"/>
              </a:ext>
            </a:extLst>
          </p:cNvPr>
          <p:cNvSpPr/>
          <p:nvPr/>
        </p:nvSpPr>
        <p:spPr>
          <a:xfrm>
            <a:off x="8893728" y="5881648"/>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1400" dirty="0"/>
              <a:t>المعادلة الكيميائية</a:t>
            </a:r>
            <a:endParaRPr lang="en-US" sz="1400" dirty="0"/>
          </a:p>
        </p:txBody>
      </p:sp>
      <p:sp>
        <p:nvSpPr>
          <p:cNvPr id="44" name="مستطيل: زوايا مستديرة 43">
            <a:extLst>
              <a:ext uri="{FF2B5EF4-FFF2-40B4-BE49-F238E27FC236}">
                <a16:creationId xmlns:a16="http://schemas.microsoft.com/office/drawing/2014/main" id="{7DFB6315-F3CC-4D4A-809C-87D300AF5031}"/>
              </a:ext>
            </a:extLst>
          </p:cNvPr>
          <p:cNvSpPr/>
          <p:nvPr/>
        </p:nvSpPr>
        <p:spPr>
          <a:xfrm>
            <a:off x="8938470" y="5465941"/>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err="1"/>
              <a:t>التعير</a:t>
            </a:r>
            <a:r>
              <a:rPr lang="ar-SA" dirty="0"/>
              <a:t> الكيميائي</a:t>
            </a:r>
            <a:endParaRPr lang="en-US" dirty="0"/>
          </a:p>
        </p:txBody>
      </p:sp>
      <p:sp>
        <p:nvSpPr>
          <p:cNvPr id="45" name="مستطيل: زوايا مستديرة 44">
            <a:extLst>
              <a:ext uri="{FF2B5EF4-FFF2-40B4-BE49-F238E27FC236}">
                <a16:creationId xmlns:a16="http://schemas.microsoft.com/office/drawing/2014/main" id="{629F441B-6687-437F-9BF5-8540F60333D5}"/>
              </a:ext>
            </a:extLst>
          </p:cNvPr>
          <p:cNvSpPr/>
          <p:nvPr/>
        </p:nvSpPr>
        <p:spPr>
          <a:xfrm>
            <a:off x="8962710" y="5215865"/>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النواتج</a:t>
            </a:r>
            <a:endParaRPr lang="en-US" dirty="0"/>
          </a:p>
        </p:txBody>
      </p:sp>
      <p:sp>
        <p:nvSpPr>
          <p:cNvPr id="46" name="مستطيل: زوايا مستديرة 45">
            <a:extLst>
              <a:ext uri="{FF2B5EF4-FFF2-40B4-BE49-F238E27FC236}">
                <a16:creationId xmlns:a16="http://schemas.microsoft.com/office/drawing/2014/main" id="{DE017188-91A4-467D-AB8B-F26443E450D1}"/>
              </a:ext>
            </a:extLst>
          </p:cNvPr>
          <p:cNvSpPr/>
          <p:nvPr/>
        </p:nvSpPr>
        <p:spPr>
          <a:xfrm>
            <a:off x="8481266" y="2787018"/>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يتجمد</a:t>
            </a:r>
            <a:endParaRPr lang="en-US" dirty="0"/>
          </a:p>
        </p:txBody>
      </p:sp>
      <p:sp>
        <p:nvSpPr>
          <p:cNvPr id="47" name="مستطيل: زوايا مستديرة 46">
            <a:extLst>
              <a:ext uri="{FF2B5EF4-FFF2-40B4-BE49-F238E27FC236}">
                <a16:creationId xmlns:a16="http://schemas.microsoft.com/office/drawing/2014/main" id="{B5888423-36D6-4A3F-BA39-D22D808C406E}"/>
              </a:ext>
            </a:extLst>
          </p:cNvPr>
          <p:cNvSpPr/>
          <p:nvPr/>
        </p:nvSpPr>
        <p:spPr>
          <a:xfrm>
            <a:off x="8554211" y="3065085"/>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يتبخر</a:t>
            </a:r>
            <a:endParaRPr lang="en-US" dirty="0"/>
          </a:p>
        </p:txBody>
      </p:sp>
      <p:sp>
        <p:nvSpPr>
          <p:cNvPr id="48" name="مستطيل: زوايا مستديرة 47">
            <a:extLst>
              <a:ext uri="{FF2B5EF4-FFF2-40B4-BE49-F238E27FC236}">
                <a16:creationId xmlns:a16="http://schemas.microsoft.com/office/drawing/2014/main" id="{76EA82B6-1B7A-4353-87D4-521FAF05F19A}"/>
              </a:ext>
            </a:extLst>
          </p:cNvPr>
          <p:cNvSpPr/>
          <p:nvPr/>
        </p:nvSpPr>
        <p:spPr>
          <a:xfrm>
            <a:off x="8481267" y="3332606"/>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يتكاثف</a:t>
            </a:r>
            <a:endParaRPr lang="en-US" dirty="0"/>
          </a:p>
        </p:txBody>
      </p:sp>
      <p:sp>
        <p:nvSpPr>
          <p:cNvPr id="49" name="مستطيل: زوايا مستديرة 48">
            <a:extLst>
              <a:ext uri="{FF2B5EF4-FFF2-40B4-BE49-F238E27FC236}">
                <a16:creationId xmlns:a16="http://schemas.microsoft.com/office/drawing/2014/main" id="{5FE6A6D9-2C21-4F81-8A19-ACEC5856BAE5}"/>
              </a:ext>
            </a:extLst>
          </p:cNvPr>
          <p:cNvSpPr/>
          <p:nvPr/>
        </p:nvSpPr>
        <p:spPr>
          <a:xfrm>
            <a:off x="8481268" y="3614230"/>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ينصهر</a:t>
            </a:r>
            <a:endParaRPr lang="en-US" dirty="0"/>
          </a:p>
        </p:txBody>
      </p:sp>
      <p:sp>
        <p:nvSpPr>
          <p:cNvPr id="50" name="مستطيل: زوايا مستديرة 49">
            <a:extLst>
              <a:ext uri="{FF2B5EF4-FFF2-40B4-BE49-F238E27FC236}">
                <a16:creationId xmlns:a16="http://schemas.microsoft.com/office/drawing/2014/main" id="{83618AC6-E9D0-428F-9769-01B898C46655}"/>
              </a:ext>
            </a:extLst>
          </p:cNvPr>
          <p:cNvSpPr/>
          <p:nvPr/>
        </p:nvSpPr>
        <p:spPr>
          <a:xfrm>
            <a:off x="8481269" y="3873944"/>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يطحن</a:t>
            </a:r>
            <a:endParaRPr lang="en-US" dirty="0"/>
          </a:p>
        </p:txBody>
      </p:sp>
      <p:sp>
        <p:nvSpPr>
          <p:cNvPr id="51" name="مستطيل: زوايا مستديرة 50">
            <a:extLst>
              <a:ext uri="{FF2B5EF4-FFF2-40B4-BE49-F238E27FC236}">
                <a16:creationId xmlns:a16="http://schemas.microsoft.com/office/drawing/2014/main" id="{7A66032A-2A44-42E1-9535-6C1F451F7823}"/>
              </a:ext>
            </a:extLst>
          </p:cNvPr>
          <p:cNvSpPr/>
          <p:nvPr/>
        </p:nvSpPr>
        <p:spPr>
          <a:xfrm>
            <a:off x="8534400" y="4162356"/>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ينكمش</a:t>
            </a:r>
            <a:endParaRPr lang="en-US" dirty="0"/>
          </a:p>
        </p:txBody>
      </p:sp>
      <p:sp>
        <p:nvSpPr>
          <p:cNvPr id="52" name="مستطيل: زوايا مستديرة 51">
            <a:extLst>
              <a:ext uri="{FF2B5EF4-FFF2-40B4-BE49-F238E27FC236}">
                <a16:creationId xmlns:a16="http://schemas.microsoft.com/office/drawing/2014/main" id="{20A68EE1-050C-401D-9299-F7B93681B4CF}"/>
              </a:ext>
            </a:extLst>
          </p:cNvPr>
          <p:cNvSpPr/>
          <p:nvPr/>
        </p:nvSpPr>
        <p:spPr>
          <a:xfrm>
            <a:off x="8544424" y="4412432"/>
            <a:ext cx="1417739" cy="1684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يكسر</a:t>
            </a:r>
            <a:endParaRPr lang="en-US" dirty="0"/>
          </a:p>
        </p:txBody>
      </p:sp>
    </p:spTree>
    <p:extLst>
      <p:ext uri="{BB962C8B-B14F-4D97-AF65-F5344CB8AC3E}">
        <p14:creationId xmlns:p14="http://schemas.microsoft.com/office/powerpoint/2010/main" val="27218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CDE1E5B3-6AD6-5E5C-C924-5576DD64FF82}"/>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D5EBE1"/>
          </a:solidFill>
          <a:ln>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2" name="شكل حر: شكل 11">
            <a:extLst>
              <a:ext uri="{FF2B5EF4-FFF2-40B4-BE49-F238E27FC236}">
                <a16:creationId xmlns:a16="http://schemas.microsoft.com/office/drawing/2014/main" id="{E54964E9-7A4E-DC35-C23C-5DC4ABD38D5F}"/>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3" name="مربع نص 12">
            <a:extLst>
              <a:ext uri="{FF2B5EF4-FFF2-40B4-BE49-F238E27FC236}">
                <a16:creationId xmlns:a16="http://schemas.microsoft.com/office/drawing/2014/main" id="{478AD93D-294C-C41F-3037-03CBB74EC79B}"/>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التدريس</a:t>
            </a:r>
          </a:p>
        </p:txBody>
      </p:sp>
      <p:sp>
        <p:nvSpPr>
          <p:cNvPr id="14" name="مستطيل 13">
            <a:extLst>
              <a:ext uri="{FF2B5EF4-FFF2-40B4-BE49-F238E27FC236}">
                <a16:creationId xmlns:a16="http://schemas.microsoft.com/office/drawing/2014/main" id="{A62E7068-D393-871D-ABA5-D3B26470EC47}"/>
              </a:ext>
            </a:extLst>
          </p:cNvPr>
          <p:cNvSpPr/>
          <p:nvPr/>
        </p:nvSpPr>
        <p:spPr>
          <a:xfrm>
            <a:off x="-936171"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رسم 34" descr="تشغيل الأضواء مع تعبئة خالصة">
            <a:extLst>
              <a:ext uri="{FF2B5EF4-FFF2-40B4-BE49-F238E27FC236}">
                <a16:creationId xmlns:a16="http://schemas.microsoft.com/office/drawing/2014/main" id="{21B276BE-BB9E-623F-5828-650E0D4A63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2415" y="4104245"/>
            <a:ext cx="396000" cy="396000"/>
          </a:xfrm>
          <a:prstGeom prst="rect">
            <a:avLst/>
          </a:prstGeom>
        </p:spPr>
      </p:pic>
      <p:pic>
        <p:nvPicPr>
          <p:cNvPr id="36" name="رسم 35" descr="مُحاضِر مع تعبئة خالصة">
            <a:extLst>
              <a:ext uri="{FF2B5EF4-FFF2-40B4-BE49-F238E27FC236}">
                <a16:creationId xmlns:a16="http://schemas.microsoft.com/office/drawing/2014/main" id="{F8A83CA5-DF6F-A030-F4DB-4436B5263A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77259" y="5048744"/>
            <a:ext cx="432000" cy="432000"/>
          </a:xfrm>
          <a:prstGeom prst="rect">
            <a:avLst/>
          </a:prstGeom>
        </p:spPr>
      </p:pic>
      <p:pic>
        <p:nvPicPr>
          <p:cNvPr id="37" name="رسم 36" descr="شطب جزئي للمهام في الحافظة مع تعبئة خالصة">
            <a:extLst>
              <a:ext uri="{FF2B5EF4-FFF2-40B4-BE49-F238E27FC236}">
                <a16:creationId xmlns:a16="http://schemas.microsoft.com/office/drawing/2014/main" id="{FEF847A5-7B5B-102B-D283-15EFA3B1BA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2415" y="5993244"/>
            <a:ext cx="396000" cy="396000"/>
          </a:xfrm>
          <a:prstGeom prst="rect">
            <a:avLst/>
          </a:prstGeom>
        </p:spPr>
      </p:pic>
      <p:pic>
        <p:nvPicPr>
          <p:cNvPr id="2" name="رسم 1" descr="عصف ذهني مع تعبئة خالصة">
            <a:extLst>
              <a:ext uri="{FF2B5EF4-FFF2-40B4-BE49-F238E27FC236}">
                <a16:creationId xmlns:a16="http://schemas.microsoft.com/office/drawing/2014/main" id="{757F3320-E4AA-BD66-6AD0-634FE8CEB2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166" y="2109979"/>
            <a:ext cx="396000" cy="396000"/>
          </a:xfrm>
          <a:prstGeom prst="rect">
            <a:avLst/>
          </a:prstGeom>
        </p:spPr>
      </p:pic>
      <p:pic>
        <p:nvPicPr>
          <p:cNvPr id="3" name="رسم 2" descr="كاميرا فيديو مع تعبئة خالصة">
            <a:extLst>
              <a:ext uri="{FF2B5EF4-FFF2-40B4-BE49-F238E27FC236}">
                <a16:creationId xmlns:a16="http://schemas.microsoft.com/office/drawing/2014/main" id="{5529B158-4B14-7580-7497-F38395231D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166" y="2925967"/>
            <a:ext cx="396000" cy="396000"/>
          </a:xfrm>
          <a:prstGeom prst="rect">
            <a:avLst/>
          </a:prstGeom>
        </p:spPr>
      </p:pic>
      <p:pic>
        <p:nvPicPr>
          <p:cNvPr id="4" name="رسم 3" descr="لوحة الكلاكيت مع تعبئة خالصة">
            <a:extLst>
              <a:ext uri="{FF2B5EF4-FFF2-40B4-BE49-F238E27FC236}">
                <a16:creationId xmlns:a16="http://schemas.microsoft.com/office/drawing/2014/main" id="{1F66756A-13F3-534E-36F9-54D7861CC0A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166" y="3646976"/>
            <a:ext cx="396000" cy="396000"/>
          </a:xfrm>
          <a:prstGeom prst="rect">
            <a:avLst/>
          </a:prstGeom>
        </p:spPr>
      </p:pic>
      <p:pic>
        <p:nvPicPr>
          <p:cNvPr id="5" name="رسم 4" descr="فصل دراسي مع تعبئة خالصة">
            <a:extLst>
              <a:ext uri="{FF2B5EF4-FFF2-40B4-BE49-F238E27FC236}">
                <a16:creationId xmlns:a16="http://schemas.microsoft.com/office/drawing/2014/main" id="{AB4F1912-E70C-E9DF-FDC9-A1954366EA7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166" y="1287816"/>
            <a:ext cx="396000" cy="396000"/>
          </a:xfrm>
          <a:prstGeom prst="rect">
            <a:avLst/>
          </a:prstGeom>
        </p:spPr>
      </p:pic>
      <p:pic>
        <p:nvPicPr>
          <p:cNvPr id="11" name="رسم 10" descr="مراجعة العميل مع تعبئة خالصة">
            <a:extLst>
              <a:ext uri="{FF2B5EF4-FFF2-40B4-BE49-F238E27FC236}">
                <a16:creationId xmlns:a16="http://schemas.microsoft.com/office/drawing/2014/main" id="{A4F7BC7F-B268-A09B-1D6C-1A684EDBE86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166" y="429909"/>
            <a:ext cx="396000" cy="396000"/>
          </a:xfrm>
          <a:prstGeom prst="rect">
            <a:avLst/>
          </a:prstGeom>
        </p:spPr>
      </p:pic>
      <p:pic>
        <p:nvPicPr>
          <p:cNvPr id="10" name="صورة 9">
            <a:extLst>
              <a:ext uri="{FF2B5EF4-FFF2-40B4-BE49-F238E27FC236}">
                <a16:creationId xmlns:a16="http://schemas.microsoft.com/office/drawing/2014/main" id="{ECB98D34-9D58-49D6-9935-A848417BBB45}"/>
              </a:ext>
            </a:extLst>
          </p:cNvPr>
          <p:cNvPicPr>
            <a:picLocks noChangeAspect="1"/>
          </p:cNvPicPr>
          <p:nvPr/>
        </p:nvPicPr>
        <p:blipFill>
          <a:blip r:embed="rId19"/>
          <a:stretch>
            <a:fillRect/>
          </a:stretch>
        </p:blipFill>
        <p:spPr>
          <a:xfrm>
            <a:off x="3213680" y="3722061"/>
            <a:ext cx="6519891" cy="2002072"/>
          </a:xfrm>
          <a:prstGeom prst="rect">
            <a:avLst/>
          </a:prstGeom>
        </p:spPr>
      </p:pic>
      <p:pic>
        <p:nvPicPr>
          <p:cNvPr id="30" name="صورة 29">
            <a:extLst>
              <a:ext uri="{FF2B5EF4-FFF2-40B4-BE49-F238E27FC236}">
                <a16:creationId xmlns:a16="http://schemas.microsoft.com/office/drawing/2014/main" id="{03D5B887-1EF2-4CBA-A7C1-FEEA2AF48789}"/>
              </a:ext>
            </a:extLst>
          </p:cNvPr>
          <p:cNvPicPr>
            <a:picLocks noChangeAspect="1"/>
          </p:cNvPicPr>
          <p:nvPr/>
        </p:nvPicPr>
        <p:blipFill>
          <a:blip r:embed="rId20"/>
          <a:stretch>
            <a:fillRect/>
          </a:stretch>
        </p:blipFill>
        <p:spPr>
          <a:xfrm>
            <a:off x="3599798" y="316326"/>
            <a:ext cx="7702946" cy="1244664"/>
          </a:xfrm>
          <a:prstGeom prst="rect">
            <a:avLst/>
          </a:prstGeom>
        </p:spPr>
      </p:pic>
      <p:sp>
        <p:nvSpPr>
          <p:cNvPr id="29" name="مربع نص 28">
            <a:extLst>
              <a:ext uri="{FF2B5EF4-FFF2-40B4-BE49-F238E27FC236}">
                <a16:creationId xmlns:a16="http://schemas.microsoft.com/office/drawing/2014/main" id="{067AAC88-0A59-4D13-9CD2-BE3ADDC8ED5A}"/>
              </a:ext>
            </a:extLst>
          </p:cNvPr>
          <p:cNvSpPr txBox="1"/>
          <p:nvPr/>
        </p:nvSpPr>
        <p:spPr>
          <a:xfrm>
            <a:off x="3963798" y="1037485"/>
            <a:ext cx="6602136" cy="646331"/>
          </a:xfrm>
          <a:prstGeom prst="rect">
            <a:avLst/>
          </a:prstGeom>
          <a:noFill/>
        </p:spPr>
        <p:txBody>
          <a:bodyPr wrap="square">
            <a:spAutoFit/>
          </a:bodyPr>
          <a:lstStyle/>
          <a:p>
            <a:r>
              <a:rPr lang="ar-SA" dirty="0"/>
              <a:t>1 ّ يحدث تفاعل كيميائي، وسيتحول أكسيد الزئبق ) ( إلى ّ زئبق سائل، إضافة إلى تكون غاز الأكسجين.</a:t>
            </a:r>
            <a:endParaRPr lang="en-US" dirty="0"/>
          </a:p>
        </p:txBody>
      </p:sp>
    </p:spTree>
    <p:extLst>
      <p:ext uri="{BB962C8B-B14F-4D97-AF65-F5344CB8AC3E}">
        <p14:creationId xmlns:p14="http://schemas.microsoft.com/office/powerpoint/2010/main" val="148921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CDE1E5B3-6AD6-5E5C-C924-5576DD64FF82}"/>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D5EBE1"/>
          </a:solidFill>
          <a:ln>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2" name="شكل حر: شكل 11">
            <a:extLst>
              <a:ext uri="{FF2B5EF4-FFF2-40B4-BE49-F238E27FC236}">
                <a16:creationId xmlns:a16="http://schemas.microsoft.com/office/drawing/2014/main" id="{E54964E9-7A4E-DC35-C23C-5DC4ABD38D5F}"/>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3" name="مربع نص 12">
            <a:extLst>
              <a:ext uri="{FF2B5EF4-FFF2-40B4-BE49-F238E27FC236}">
                <a16:creationId xmlns:a16="http://schemas.microsoft.com/office/drawing/2014/main" id="{478AD93D-294C-C41F-3037-03CBB74EC79B}"/>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التدريس</a:t>
            </a:r>
          </a:p>
        </p:txBody>
      </p:sp>
      <p:sp>
        <p:nvSpPr>
          <p:cNvPr id="14" name="مستطيل 13">
            <a:extLst>
              <a:ext uri="{FF2B5EF4-FFF2-40B4-BE49-F238E27FC236}">
                <a16:creationId xmlns:a16="http://schemas.microsoft.com/office/drawing/2014/main" id="{A62E7068-D393-871D-ABA5-D3B26470EC47}"/>
              </a:ext>
            </a:extLst>
          </p:cNvPr>
          <p:cNvSpPr/>
          <p:nvPr/>
        </p:nvSpPr>
        <p:spPr>
          <a:xfrm>
            <a:off x="-936171"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رسم 34" descr="تشغيل الأضواء مع تعبئة خالصة">
            <a:extLst>
              <a:ext uri="{FF2B5EF4-FFF2-40B4-BE49-F238E27FC236}">
                <a16:creationId xmlns:a16="http://schemas.microsoft.com/office/drawing/2014/main" id="{21B276BE-BB9E-623F-5828-650E0D4A63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2415" y="4104245"/>
            <a:ext cx="396000" cy="396000"/>
          </a:xfrm>
          <a:prstGeom prst="rect">
            <a:avLst/>
          </a:prstGeom>
        </p:spPr>
      </p:pic>
      <p:pic>
        <p:nvPicPr>
          <p:cNvPr id="36" name="رسم 35" descr="مُحاضِر مع تعبئة خالصة">
            <a:extLst>
              <a:ext uri="{FF2B5EF4-FFF2-40B4-BE49-F238E27FC236}">
                <a16:creationId xmlns:a16="http://schemas.microsoft.com/office/drawing/2014/main" id="{F8A83CA5-DF6F-A030-F4DB-4436B5263A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77259" y="5048744"/>
            <a:ext cx="432000" cy="432000"/>
          </a:xfrm>
          <a:prstGeom prst="rect">
            <a:avLst/>
          </a:prstGeom>
        </p:spPr>
      </p:pic>
      <p:pic>
        <p:nvPicPr>
          <p:cNvPr id="37" name="رسم 36" descr="شطب جزئي للمهام في الحافظة مع تعبئة خالصة">
            <a:extLst>
              <a:ext uri="{FF2B5EF4-FFF2-40B4-BE49-F238E27FC236}">
                <a16:creationId xmlns:a16="http://schemas.microsoft.com/office/drawing/2014/main" id="{FEF847A5-7B5B-102B-D283-15EFA3B1BA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2415" y="5993244"/>
            <a:ext cx="396000" cy="396000"/>
          </a:xfrm>
          <a:prstGeom prst="rect">
            <a:avLst/>
          </a:prstGeom>
        </p:spPr>
      </p:pic>
      <p:pic>
        <p:nvPicPr>
          <p:cNvPr id="2" name="رسم 1" descr="عصف ذهني مع تعبئة خالصة">
            <a:extLst>
              <a:ext uri="{FF2B5EF4-FFF2-40B4-BE49-F238E27FC236}">
                <a16:creationId xmlns:a16="http://schemas.microsoft.com/office/drawing/2014/main" id="{757F3320-E4AA-BD66-6AD0-634FE8CEB2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166" y="2109979"/>
            <a:ext cx="396000" cy="396000"/>
          </a:xfrm>
          <a:prstGeom prst="rect">
            <a:avLst/>
          </a:prstGeom>
        </p:spPr>
      </p:pic>
      <p:pic>
        <p:nvPicPr>
          <p:cNvPr id="3" name="رسم 2" descr="كاميرا فيديو مع تعبئة خالصة">
            <a:extLst>
              <a:ext uri="{FF2B5EF4-FFF2-40B4-BE49-F238E27FC236}">
                <a16:creationId xmlns:a16="http://schemas.microsoft.com/office/drawing/2014/main" id="{5529B158-4B14-7580-7497-F38395231D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166" y="2925967"/>
            <a:ext cx="396000" cy="396000"/>
          </a:xfrm>
          <a:prstGeom prst="rect">
            <a:avLst/>
          </a:prstGeom>
        </p:spPr>
      </p:pic>
      <p:pic>
        <p:nvPicPr>
          <p:cNvPr id="4" name="رسم 3" descr="لوحة الكلاكيت مع تعبئة خالصة">
            <a:extLst>
              <a:ext uri="{FF2B5EF4-FFF2-40B4-BE49-F238E27FC236}">
                <a16:creationId xmlns:a16="http://schemas.microsoft.com/office/drawing/2014/main" id="{1F66756A-13F3-534E-36F9-54D7861CC0A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166" y="3646976"/>
            <a:ext cx="396000" cy="396000"/>
          </a:xfrm>
          <a:prstGeom prst="rect">
            <a:avLst/>
          </a:prstGeom>
        </p:spPr>
      </p:pic>
      <p:pic>
        <p:nvPicPr>
          <p:cNvPr id="5" name="رسم 4" descr="فصل دراسي مع تعبئة خالصة">
            <a:extLst>
              <a:ext uri="{FF2B5EF4-FFF2-40B4-BE49-F238E27FC236}">
                <a16:creationId xmlns:a16="http://schemas.microsoft.com/office/drawing/2014/main" id="{AB4F1912-E70C-E9DF-FDC9-A1954366EA7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166" y="1287816"/>
            <a:ext cx="396000" cy="396000"/>
          </a:xfrm>
          <a:prstGeom prst="rect">
            <a:avLst/>
          </a:prstGeom>
        </p:spPr>
      </p:pic>
      <p:pic>
        <p:nvPicPr>
          <p:cNvPr id="11" name="رسم 10" descr="مراجعة العميل مع تعبئة خالصة">
            <a:extLst>
              <a:ext uri="{FF2B5EF4-FFF2-40B4-BE49-F238E27FC236}">
                <a16:creationId xmlns:a16="http://schemas.microsoft.com/office/drawing/2014/main" id="{A4F7BC7F-B268-A09B-1D6C-1A684EDBE86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166" y="429909"/>
            <a:ext cx="396000" cy="396000"/>
          </a:xfrm>
          <a:prstGeom prst="rect">
            <a:avLst/>
          </a:prstGeom>
        </p:spPr>
      </p:pic>
      <p:pic>
        <p:nvPicPr>
          <p:cNvPr id="24" name="صورة 23">
            <a:extLst>
              <a:ext uri="{FF2B5EF4-FFF2-40B4-BE49-F238E27FC236}">
                <a16:creationId xmlns:a16="http://schemas.microsoft.com/office/drawing/2014/main" id="{4BDFDAB2-2188-44F9-B310-EFB1E448D754}"/>
              </a:ext>
            </a:extLst>
          </p:cNvPr>
          <p:cNvPicPr>
            <a:picLocks noChangeAspect="1"/>
          </p:cNvPicPr>
          <p:nvPr/>
        </p:nvPicPr>
        <p:blipFill>
          <a:blip r:embed="rId19"/>
          <a:stretch>
            <a:fillRect/>
          </a:stretch>
        </p:blipFill>
        <p:spPr>
          <a:xfrm>
            <a:off x="3442431" y="661307"/>
            <a:ext cx="7963076" cy="6002527"/>
          </a:xfrm>
          <a:prstGeom prst="rect">
            <a:avLst/>
          </a:prstGeom>
        </p:spPr>
      </p:pic>
      <p:pic>
        <p:nvPicPr>
          <p:cNvPr id="8" name="صورة 7">
            <a:extLst>
              <a:ext uri="{FF2B5EF4-FFF2-40B4-BE49-F238E27FC236}">
                <a16:creationId xmlns:a16="http://schemas.microsoft.com/office/drawing/2014/main" id="{A551D93D-BD8B-4384-A4E2-B4415648925E}"/>
              </a:ext>
            </a:extLst>
          </p:cNvPr>
          <p:cNvPicPr>
            <a:picLocks noChangeAspect="1"/>
          </p:cNvPicPr>
          <p:nvPr/>
        </p:nvPicPr>
        <p:blipFill>
          <a:blip r:embed="rId20"/>
          <a:stretch>
            <a:fillRect/>
          </a:stretch>
        </p:blipFill>
        <p:spPr>
          <a:xfrm>
            <a:off x="695449" y="2950465"/>
            <a:ext cx="2641736" cy="3784795"/>
          </a:xfrm>
          <a:prstGeom prst="rect">
            <a:avLst/>
          </a:prstGeom>
        </p:spPr>
      </p:pic>
      <p:sp>
        <p:nvSpPr>
          <p:cNvPr id="29" name="مربع نص 28">
            <a:extLst>
              <a:ext uri="{FF2B5EF4-FFF2-40B4-BE49-F238E27FC236}">
                <a16:creationId xmlns:a16="http://schemas.microsoft.com/office/drawing/2014/main" id="{7D303B10-221C-4788-A429-679187AC3CA6}"/>
              </a:ext>
            </a:extLst>
          </p:cNvPr>
          <p:cNvSpPr txBox="1"/>
          <p:nvPr/>
        </p:nvSpPr>
        <p:spPr>
          <a:xfrm>
            <a:off x="4084603" y="1719380"/>
            <a:ext cx="6602136" cy="646331"/>
          </a:xfrm>
          <a:prstGeom prst="rect">
            <a:avLst/>
          </a:prstGeom>
          <a:noFill/>
        </p:spPr>
        <p:txBody>
          <a:bodyPr wrap="square">
            <a:spAutoFit/>
          </a:bodyPr>
          <a:lstStyle/>
          <a:p>
            <a:r>
              <a:rPr lang="ar-SA" dirty="0">
                <a:solidFill>
                  <a:srgbClr val="FF0000"/>
                </a:solidFill>
              </a:rPr>
              <a:t>كتلة النواتج = كتلة المتفاعلات 4. كتلة الزئبق + كتلة الأكسجين = كتلة أكسيد الزئبق)</a:t>
            </a:r>
            <a:r>
              <a:rPr lang="en-US" dirty="0">
                <a:solidFill>
                  <a:srgbClr val="FF0000"/>
                </a:solidFill>
              </a:rPr>
              <a:t>II) </a:t>
            </a:r>
            <a:r>
              <a:rPr lang="ar-SA" dirty="0">
                <a:solidFill>
                  <a:srgbClr val="FF0000"/>
                </a:solidFill>
              </a:rPr>
              <a:t>كتلة الزئبق + </a:t>
            </a:r>
            <a:r>
              <a:rPr lang="en-US" dirty="0">
                <a:solidFill>
                  <a:srgbClr val="FF0000"/>
                </a:solidFill>
              </a:rPr>
              <a:t>g 11.1 = g 00.15 </a:t>
            </a:r>
            <a:r>
              <a:rPr lang="ar-SA" dirty="0">
                <a:solidFill>
                  <a:srgbClr val="FF0000"/>
                </a:solidFill>
              </a:rPr>
              <a:t>كتلة الزئبق = </a:t>
            </a:r>
            <a:r>
              <a:rPr lang="en-US" dirty="0">
                <a:solidFill>
                  <a:srgbClr val="FF0000"/>
                </a:solidFill>
              </a:rPr>
              <a:t>g 89.13</a:t>
            </a:r>
          </a:p>
        </p:txBody>
      </p:sp>
      <p:sp>
        <p:nvSpPr>
          <p:cNvPr id="30" name="مربع نص 29">
            <a:extLst>
              <a:ext uri="{FF2B5EF4-FFF2-40B4-BE49-F238E27FC236}">
                <a16:creationId xmlns:a16="http://schemas.microsoft.com/office/drawing/2014/main" id="{C3555C6D-42B3-4E0B-906A-32B04AFD8F52}"/>
              </a:ext>
            </a:extLst>
          </p:cNvPr>
          <p:cNvSpPr txBox="1"/>
          <p:nvPr/>
        </p:nvSpPr>
        <p:spPr>
          <a:xfrm>
            <a:off x="4084603" y="3662570"/>
            <a:ext cx="6602136" cy="923330"/>
          </a:xfrm>
          <a:prstGeom prst="rect">
            <a:avLst/>
          </a:prstGeom>
          <a:noFill/>
        </p:spPr>
        <p:txBody>
          <a:bodyPr wrap="square">
            <a:spAutoFit/>
          </a:bodyPr>
          <a:lstStyle/>
          <a:p>
            <a:r>
              <a:rPr lang="ar-SA" dirty="0">
                <a:solidFill>
                  <a:srgbClr val="FF0000"/>
                </a:solidFill>
              </a:rPr>
              <a:t>كتلة النواتج = كتلة المتفاعلات 5. كتلة الزئبق + كتلة الأكسجين = كتلة أكسيد الزئبق)</a:t>
            </a:r>
            <a:r>
              <a:rPr lang="en-US" dirty="0">
                <a:solidFill>
                  <a:srgbClr val="FF0000"/>
                </a:solidFill>
              </a:rPr>
              <a:t>II )</a:t>
            </a:r>
            <a:r>
              <a:rPr lang="ar-SA" dirty="0">
                <a:solidFill>
                  <a:srgbClr val="FF0000"/>
                </a:solidFill>
              </a:rPr>
              <a:t>المستهلك </a:t>
            </a:r>
            <a:r>
              <a:rPr lang="en-US" dirty="0">
                <a:solidFill>
                  <a:srgbClr val="FF0000"/>
                </a:solidFill>
              </a:rPr>
              <a:t>g 00.8 + </a:t>
            </a:r>
            <a:r>
              <a:rPr lang="ar-SA" dirty="0">
                <a:solidFill>
                  <a:srgbClr val="FF0000"/>
                </a:solidFill>
              </a:rPr>
              <a:t>كتلة الأكسجين  = </a:t>
            </a:r>
            <a:r>
              <a:rPr lang="en-US" dirty="0">
                <a:solidFill>
                  <a:srgbClr val="FF0000"/>
                </a:solidFill>
              </a:rPr>
              <a:t>g 35.1 g 00.10 </a:t>
            </a:r>
            <a:r>
              <a:rPr lang="ar-SA" dirty="0">
                <a:solidFill>
                  <a:srgbClr val="FF0000"/>
                </a:solidFill>
              </a:rPr>
              <a:t>كتلة الأكسجين = </a:t>
            </a:r>
            <a:r>
              <a:rPr lang="en-US" dirty="0">
                <a:solidFill>
                  <a:srgbClr val="FF0000"/>
                </a:solidFill>
              </a:rPr>
              <a:t>g 65.0 </a:t>
            </a:r>
            <a:r>
              <a:rPr lang="ar-SA" dirty="0">
                <a:solidFill>
                  <a:srgbClr val="FF0000"/>
                </a:solidFill>
              </a:rPr>
              <a:t>كتلة النواتج = كتلة المتفاعلات </a:t>
            </a:r>
            <a:endParaRPr lang="en-US" dirty="0">
              <a:solidFill>
                <a:srgbClr val="FF0000"/>
              </a:solidFill>
            </a:endParaRPr>
          </a:p>
        </p:txBody>
      </p:sp>
      <p:sp>
        <p:nvSpPr>
          <p:cNvPr id="31" name="مربع نص 30">
            <a:extLst>
              <a:ext uri="{FF2B5EF4-FFF2-40B4-BE49-F238E27FC236}">
                <a16:creationId xmlns:a16="http://schemas.microsoft.com/office/drawing/2014/main" id="{34198340-9FA0-40FD-A0B9-992818B3A1D1}"/>
              </a:ext>
            </a:extLst>
          </p:cNvPr>
          <p:cNvSpPr txBox="1"/>
          <p:nvPr/>
        </p:nvSpPr>
        <p:spPr>
          <a:xfrm>
            <a:off x="4175524" y="5623133"/>
            <a:ext cx="6602136" cy="646331"/>
          </a:xfrm>
          <a:prstGeom prst="rect">
            <a:avLst/>
          </a:prstGeom>
          <a:noFill/>
        </p:spPr>
        <p:txBody>
          <a:bodyPr wrap="square">
            <a:spAutoFit/>
          </a:bodyPr>
          <a:lstStyle/>
          <a:p>
            <a:r>
              <a:rPr lang="ar-SA" dirty="0">
                <a:solidFill>
                  <a:srgbClr val="FF0000"/>
                </a:solidFill>
              </a:rPr>
              <a:t>كتلة النواتج = كتلة المتفاعلات 6. كتلة الزئبق + كتلة الأكسجين = كتلة أكسيد الزئبق)</a:t>
            </a:r>
            <a:r>
              <a:rPr lang="en-US" dirty="0">
                <a:solidFill>
                  <a:srgbClr val="FF0000"/>
                </a:solidFill>
              </a:rPr>
              <a:t>II) g 5.12 + g 0.1 = </a:t>
            </a:r>
            <a:r>
              <a:rPr lang="ar-SA" dirty="0">
                <a:solidFill>
                  <a:srgbClr val="FF0000"/>
                </a:solidFill>
              </a:rPr>
              <a:t>كتلة أكسيد الزئبق)</a:t>
            </a:r>
            <a:r>
              <a:rPr lang="en-US" dirty="0">
                <a:solidFill>
                  <a:srgbClr val="FF0000"/>
                </a:solidFill>
              </a:rPr>
              <a:t>II) </a:t>
            </a:r>
            <a:r>
              <a:rPr lang="ar-SA" dirty="0">
                <a:solidFill>
                  <a:srgbClr val="FF0000"/>
                </a:solidFill>
              </a:rPr>
              <a:t>كتلة أكسيد الزئبق (</a:t>
            </a:r>
            <a:r>
              <a:rPr lang="en-US" dirty="0">
                <a:solidFill>
                  <a:srgbClr val="FF0000"/>
                </a:solidFill>
              </a:rPr>
              <a:t>II = (g 5.13</a:t>
            </a:r>
          </a:p>
        </p:txBody>
      </p:sp>
    </p:spTree>
    <p:extLst>
      <p:ext uri="{BB962C8B-B14F-4D97-AF65-F5344CB8AC3E}">
        <p14:creationId xmlns:p14="http://schemas.microsoft.com/office/powerpoint/2010/main" val="80485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a:extLst>
              <a:ext uri="{FF2B5EF4-FFF2-40B4-BE49-F238E27FC236}">
                <a16:creationId xmlns:a16="http://schemas.microsoft.com/office/drawing/2014/main" id="{A62E7068-D393-871D-ABA5-D3B26470EC47}"/>
              </a:ext>
            </a:extLst>
          </p:cNvPr>
          <p:cNvSpPr/>
          <p:nvPr/>
        </p:nvSpPr>
        <p:spPr>
          <a:xfrm>
            <a:off x="-936171"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رسم 4" descr="فصل دراسي مع تعبئة خالصة">
            <a:extLst>
              <a:ext uri="{FF2B5EF4-FFF2-40B4-BE49-F238E27FC236}">
                <a16:creationId xmlns:a16="http://schemas.microsoft.com/office/drawing/2014/main" id="{AB4F1912-E70C-E9DF-FDC9-A1954366EA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926" y="1287816"/>
            <a:ext cx="396000" cy="396000"/>
          </a:xfrm>
          <a:prstGeom prst="rect">
            <a:avLst/>
          </a:prstGeom>
        </p:spPr>
      </p:pic>
      <p:sp>
        <p:nvSpPr>
          <p:cNvPr id="6" name="شكل بيضاوي 5">
            <a:extLst>
              <a:ext uri="{FF2B5EF4-FFF2-40B4-BE49-F238E27FC236}">
                <a16:creationId xmlns:a16="http://schemas.microsoft.com/office/drawing/2014/main" id="{445FC937-4A72-BC90-541D-BB7594717632}"/>
              </a:ext>
            </a:extLst>
          </p:cNvPr>
          <p:cNvSpPr/>
          <p:nvPr/>
        </p:nvSpPr>
        <p:spPr>
          <a:xfrm>
            <a:off x="49926" y="1260042"/>
            <a:ext cx="432000" cy="432000"/>
          </a:xfrm>
          <a:prstGeom prst="ellipse">
            <a:avLst/>
          </a:prstGeom>
          <a:noFill/>
          <a:ln w="57150">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شكل حر: شكل 21">
            <a:extLst>
              <a:ext uri="{FF2B5EF4-FFF2-40B4-BE49-F238E27FC236}">
                <a16:creationId xmlns:a16="http://schemas.microsoft.com/office/drawing/2014/main" id="{5C72984D-75EF-E81A-0BF4-1AEAB25334AD}"/>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D5EBE1"/>
          </a:solidFill>
          <a:ln>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3" name="شكل حر: شكل 22">
            <a:extLst>
              <a:ext uri="{FF2B5EF4-FFF2-40B4-BE49-F238E27FC236}">
                <a16:creationId xmlns:a16="http://schemas.microsoft.com/office/drawing/2014/main" id="{6DE570D9-8E4C-4C6B-9FD4-56BED881A150}"/>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4" name="مربع نص 23">
            <a:extLst>
              <a:ext uri="{FF2B5EF4-FFF2-40B4-BE49-F238E27FC236}">
                <a16:creationId xmlns:a16="http://schemas.microsoft.com/office/drawing/2014/main" id="{1FEB09CF-A2BB-EEA8-DB0E-C517C9CC486C}"/>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التدريس</a:t>
            </a:r>
          </a:p>
        </p:txBody>
      </p:sp>
      <p:pic>
        <p:nvPicPr>
          <p:cNvPr id="25" name="رسم 24" descr="تشغيل الأضواء مع تعبئة خالصة">
            <a:extLst>
              <a:ext uri="{FF2B5EF4-FFF2-40B4-BE49-F238E27FC236}">
                <a16:creationId xmlns:a16="http://schemas.microsoft.com/office/drawing/2014/main" id="{6AB73135-5A46-371D-688D-E5E8864D2A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22415" y="4104245"/>
            <a:ext cx="396000" cy="396000"/>
          </a:xfrm>
          <a:prstGeom prst="rect">
            <a:avLst/>
          </a:prstGeom>
        </p:spPr>
      </p:pic>
      <p:pic>
        <p:nvPicPr>
          <p:cNvPr id="29" name="رسم 28" descr="مُحاضِر مع تعبئة خالصة">
            <a:extLst>
              <a:ext uri="{FF2B5EF4-FFF2-40B4-BE49-F238E27FC236}">
                <a16:creationId xmlns:a16="http://schemas.microsoft.com/office/drawing/2014/main" id="{42E82311-9451-6F4F-EA9E-CF2561C101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7259" y="5048744"/>
            <a:ext cx="432000" cy="432000"/>
          </a:xfrm>
          <a:prstGeom prst="rect">
            <a:avLst/>
          </a:prstGeom>
        </p:spPr>
      </p:pic>
      <p:pic>
        <p:nvPicPr>
          <p:cNvPr id="30" name="رسم 29" descr="شطب جزئي للمهام في الحافظة مع تعبئة خالصة">
            <a:extLst>
              <a:ext uri="{FF2B5EF4-FFF2-40B4-BE49-F238E27FC236}">
                <a16:creationId xmlns:a16="http://schemas.microsoft.com/office/drawing/2014/main" id="{6FA87731-5993-7AE0-90D7-69D7C57F38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722415" y="5993244"/>
            <a:ext cx="396000" cy="396000"/>
          </a:xfrm>
          <a:prstGeom prst="rect">
            <a:avLst/>
          </a:prstGeom>
        </p:spPr>
      </p:pic>
      <p:pic>
        <p:nvPicPr>
          <p:cNvPr id="31" name="رسم 30" descr="مراجعة العميل مع تعبئة خالصة">
            <a:extLst>
              <a:ext uri="{FF2B5EF4-FFF2-40B4-BE49-F238E27FC236}">
                <a16:creationId xmlns:a16="http://schemas.microsoft.com/office/drawing/2014/main" id="{69B2BA1C-7133-3344-E518-9C00298367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406" y="429909"/>
            <a:ext cx="396000" cy="396000"/>
          </a:xfrm>
          <a:prstGeom prst="rect">
            <a:avLst/>
          </a:prstGeom>
        </p:spPr>
      </p:pic>
      <p:pic>
        <p:nvPicPr>
          <p:cNvPr id="7" name="رسم 6" descr="عصف ذهني مع تعبئة خالصة">
            <a:extLst>
              <a:ext uri="{FF2B5EF4-FFF2-40B4-BE49-F238E27FC236}">
                <a16:creationId xmlns:a16="http://schemas.microsoft.com/office/drawing/2014/main" id="{82645B69-5EFB-AA36-A804-D23E22F3DB9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166" y="2109979"/>
            <a:ext cx="396000" cy="396000"/>
          </a:xfrm>
          <a:prstGeom prst="rect">
            <a:avLst/>
          </a:prstGeom>
        </p:spPr>
      </p:pic>
      <p:pic>
        <p:nvPicPr>
          <p:cNvPr id="8" name="رسم 7" descr="كاميرا فيديو مع تعبئة خالصة">
            <a:extLst>
              <a:ext uri="{FF2B5EF4-FFF2-40B4-BE49-F238E27FC236}">
                <a16:creationId xmlns:a16="http://schemas.microsoft.com/office/drawing/2014/main" id="{BD234B25-6018-D0E7-CEC2-903C2EE88B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166" y="2925967"/>
            <a:ext cx="396000" cy="396000"/>
          </a:xfrm>
          <a:prstGeom prst="rect">
            <a:avLst/>
          </a:prstGeom>
        </p:spPr>
      </p:pic>
      <p:pic>
        <p:nvPicPr>
          <p:cNvPr id="9" name="رسم 8" descr="لوحة الكلاكيت مع تعبئة خالصة">
            <a:extLst>
              <a:ext uri="{FF2B5EF4-FFF2-40B4-BE49-F238E27FC236}">
                <a16:creationId xmlns:a16="http://schemas.microsoft.com/office/drawing/2014/main" id="{BC1B4E3F-5D29-8942-B082-08962D07E34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5166" y="3646976"/>
            <a:ext cx="396000" cy="396000"/>
          </a:xfrm>
          <a:prstGeom prst="rect">
            <a:avLst/>
          </a:prstGeom>
        </p:spPr>
      </p:pic>
      <p:pic>
        <p:nvPicPr>
          <p:cNvPr id="3" name="صورة 2">
            <a:extLst>
              <a:ext uri="{FF2B5EF4-FFF2-40B4-BE49-F238E27FC236}">
                <a16:creationId xmlns:a16="http://schemas.microsoft.com/office/drawing/2014/main" id="{17E5BFE7-403B-46FF-9B08-2C6F6AD0BD46}"/>
              </a:ext>
            </a:extLst>
          </p:cNvPr>
          <p:cNvPicPr>
            <a:picLocks noChangeAspect="1"/>
          </p:cNvPicPr>
          <p:nvPr/>
        </p:nvPicPr>
        <p:blipFill>
          <a:blip r:embed="rId18"/>
          <a:stretch>
            <a:fillRect/>
          </a:stretch>
        </p:blipFill>
        <p:spPr>
          <a:xfrm>
            <a:off x="458406" y="220140"/>
            <a:ext cx="4384221" cy="3162463"/>
          </a:xfrm>
          <a:prstGeom prst="rect">
            <a:avLst/>
          </a:prstGeom>
        </p:spPr>
      </p:pic>
      <p:pic>
        <p:nvPicPr>
          <p:cNvPr id="32" name="صورة 31">
            <a:extLst>
              <a:ext uri="{FF2B5EF4-FFF2-40B4-BE49-F238E27FC236}">
                <a16:creationId xmlns:a16="http://schemas.microsoft.com/office/drawing/2014/main" id="{AF3348BD-CBE7-4D1B-9CC0-FAB6119C2775}"/>
              </a:ext>
            </a:extLst>
          </p:cNvPr>
          <p:cNvPicPr>
            <a:picLocks noChangeAspect="1"/>
          </p:cNvPicPr>
          <p:nvPr/>
        </p:nvPicPr>
        <p:blipFill>
          <a:blip r:embed="rId19"/>
          <a:stretch>
            <a:fillRect/>
          </a:stretch>
        </p:blipFill>
        <p:spPr>
          <a:xfrm>
            <a:off x="4469533" y="116943"/>
            <a:ext cx="6895945" cy="6731263"/>
          </a:xfrm>
          <a:prstGeom prst="rect">
            <a:avLst/>
          </a:prstGeom>
        </p:spPr>
      </p:pic>
      <p:sp>
        <p:nvSpPr>
          <p:cNvPr id="33" name="مربع نص 32">
            <a:extLst>
              <a:ext uri="{FF2B5EF4-FFF2-40B4-BE49-F238E27FC236}">
                <a16:creationId xmlns:a16="http://schemas.microsoft.com/office/drawing/2014/main" id="{F6307285-C86D-463A-A74F-EA6B476986A8}"/>
              </a:ext>
            </a:extLst>
          </p:cNvPr>
          <p:cNvSpPr txBox="1"/>
          <p:nvPr/>
        </p:nvSpPr>
        <p:spPr>
          <a:xfrm>
            <a:off x="8389610" y="800600"/>
            <a:ext cx="1614262" cy="369332"/>
          </a:xfrm>
          <a:prstGeom prst="rect">
            <a:avLst/>
          </a:prstGeom>
          <a:noFill/>
        </p:spPr>
        <p:txBody>
          <a:bodyPr wrap="square">
            <a:spAutoFit/>
          </a:bodyPr>
          <a:lstStyle/>
          <a:p>
            <a:r>
              <a:rPr lang="en-US" dirty="0">
                <a:solidFill>
                  <a:srgbClr val="FF0000"/>
                </a:solidFill>
              </a:rPr>
              <a:t>2 2</a:t>
            </a:r>
          </a:p>
        </p:txBody>
      </p:sp>
      <p:sp>
        <p:nvSpPr>
          <p:cNvPr id="34" name="مربع نص 33">
            <a:extLst>
              <a:ext uri="{FF2B5EF4-FFF2-40B4-BE49-F238E27FC236}">
                <a16:creationId xmlns:a16="http://schemas.microsoft.com/office/drawing/2014/main" id="{CF9441FB-0F1B-4C8C-A90F-96D8192DD50F}"/>
              </a:ext>
            </a:extLst>
          </p:cNvPr>
          <p:cNvSpPr txBox="1"/>
          <p:nvPr/>
        </p:nvSpPr>
        <p:spPr>
          <a:xfrm>
            <a:off x="8389610" y="1287816"/>
            <a:ext cx="1614262" cy="369332"/>
          </a:xfrm>
          <a:prstGeom prst="rect">
            <a:avLst/>
          </a:prstGeom>
          <a:noFill/>
        </p:spPr>
        <p:txBody>
          <a:bodyPr wrap="square">
            <a:spAutoFit/>
          </a:bodyPr>
          <a:lstStyle/>
          <a:p>
            <a:r>
              <a:rPr lang="en-US" dirty="0">
                <a:solidFill>
                  <a:srgbClr val="FF0000"/>
                </a:solidFill>
              </a:rPr>
              <a:t>2 2</a:t>
            </a:r>
          </a:p>
        </p:txBody>
      </p:sp>
      <p:sp>
        <p:nvSpPr>
          <p:cNvPr id="35" name="مربع نص 34">
            <a:extLst>
              <a:ext uri="{FF2B5EF4-FFF2-40B4-BE49-F238E27FC236}">
                <a16:creationId xmlns:a16="http://schemas.microsoft.com/office/drawing/2014/main" id="{78789985-B65C-483C-BE10-217CE33E6432}"/>
              </a:ext>
            </a:extLst>
          </p:cNvPr>
          <p:cNvSpPr txBox="1"/>
          <p:nvPr/>
        </p:nvSpPr>
        <p:spPr>
          <a:xfrm>
            <a:off x="8263775" y="1880893"/>
            <a:ext cx="1614262" cy="369332"/>
          </a:xfrm>
          <a:prstGeom prst="rect">
            <a:avLst/>
          </a:prstGeom>
          <a:noFill/>
        </p:spPr>
        <p:txBody>
          <a:bodyPr wrap="square">
            <a:spAutoFit/>
          </a:bodyPr>
          <a:lstStyle/>
          <a:p>
            <a:r>
              <a:rPr lang="en-US" dirty="0">
                <a:solidFill>
                  <a:srgbClr val="FF0000"/>
                </a:solidFill>
              </a:rPr>
              <a:t>4 4</a:t>
            </a:r>
          </a:p>
        </p:txBody>
      </p:sp>
      <p:sp>
        <p:nvSpPr>
          <p:cNvPr id="36" name="مربع نص 35">
            <a:extLst>
              <a:ext uri="{FF2B5EF4-FFF2-40B4-BE49-F238E27FC236}">
                <a16:creationId xmlns:a16="http://schemas.microsoft.com/office/drawing/2014/main" id="{FC1878B9-508D-4849-8B64-EEB8272D7F4E}"/>
              </a:ext>
            </a:extLst>
          </p:cNvPr>
          <p:cNvSpPr txBox="1"/>
          <p:nvPr/>
        </p:nvSpPr>
        <p:spPr>
          <a:xfrm>
            <a:off x="4156745" y="2673545"/>
            <a:ext cx="6602136" cy="646331"/>
          </a:xfrm>
          <a:prstGeom prst="rect">
            <a:avLst/>
          </a:prstGeom>
          <a:noFill/>
        </p:spPr>
        <p:txBody>
          <a:bodyPr wrap="square">
            <a:spAutoFit/>
          </a:bodyPr>
          <a:lstStyle/>
          <a:p>
            <a:r>
              <a:rPr lang="ar-SA" dirty="0">
                <a:solidFill>
                  <a:srgbClr val="FF0000"/>
                </a:solidFill>
              </a:rPr>
              <a:t>كتلة النواتج = كتلة المتفاعلات 4. إذا كانت كتلة المتفاعلات </a:t>
            </a:r>
            <a:r>
              <a:rPr lang="en-US" dirty="0">
                <a:solidFill>
                  <a:srgbClr val="FF0000"/>
                </a:solidFill>
              </a:rPr>
              <a:t>g 15 ،</a:t>
            </a:r>
            <a:r>
              <a:rPr lang="ar-SA" dirty="0">
                <a:solidFill>
                  <a:srgbClr val="FF0000"/>
                </a:solidFill>
              </a:rPr>
              <a:t>فإن كتلة النواتج </a:t>
            </a:r>
            <a:r>
              <a:rPr lang="en-US" dirty="0">
                <a:solidFill>
                  <a:srgbClr val="FF0000"/>
                </a:solidFill>
              </a:rPr>
              <a:t>g 15 ً </a:t>
            </a:r>
            <a:r>
              <a:rPr lang="ar-SA" dirty="0">
                <a:solidFill>
                  <a:srgbClr val="FF0000"/>
                </a:solidFill>
              </a:rPr>
              <a:t>أيضا</a:t>
            </a:r>
            <a:r>
              <a:rPr lang="ar-SA" dirty="0"/>
              <a:t>. </a:t>
            </a:r>
            <a:endParaRPr lang="en-US" dirty="0"/>
          </a:p>
        </p:txBody>
      </p:sp>
      <p:sp>
        <p:nvSpPr>
          <p:cNvPr id="37" name="مربع نص 36">
            <a:extLst>
              <a:ext uri="{FF2B5EF4-FFF2-40B4-BE49-F238E27FC236}">
                <a16:creationId xmlns:a16="http://schemas.microsoft.com/office/drawing/2014/main" id="{51151B93-9EF0-4B67-9488-89CF9ECB6DD9}"/>
              </a:ext>
            </a:extLst>
          </p:cNvPr>
          <p:cNvSpPr txBox="1"/>
          <p:nvPr/>
        </p:nvSpPr>
        <p:spPr>
          <a:xfrm>
            <a:off x="4156745" y="3733969"/>
            <a:ext cx="6602136" cy="646331"/>
          </a:xfrm>
          <a:prstGeom prst="rect">
            <a:avLst/>
          </a:prstGeom>
          <a:noFill/>
        </p:spPr>
        <p:txBody>
          <a:bodyPr wrap="square">
            <a:spAutoFit/>
          </a:bodyPr>
          <a:lstStyle/>
          <a:p>
            <a:r>
              <a:rPr lang="ar-SA" dirty="0">
                <a:solidFill>
                  <a:srgbClr val="FF0000"/>
                </a:solidFill>
              </a:rPr>
              <a:t>كتلة النواتج = كتلة المتفاعلات 5. سيكون هنالك 6 جزيئات هيدروكسيد البوتاسيوم، 12 ذرة هيدروجين</a:t>
            </a:r>
            <a:r>
              <a:rPr lang="ar-SA" dirty="0"/>
              <a:t>. </a:t>
            </a:r>
            <a:endParaRPr lang="en-US" dirty="0"/>
          </a:p>
        </p:txBody>
      </p:sp>
      <p:sp>
        <p:nvSpPr>
          <p:cNvPr id="38" name="مربع نص 37">
            <a:extLst>
              <a:ext uri="{FF2B5EF4-FFF2-40B4-BE49-F238E27FC236}">
                <a16:creationId xmlns:a16="http://schemas.microsoft.com/office/drawing/2014/main" id="{614469CF-4FE7-4555-B3B8-1DE69ACDA615}"/>
              </a:ext>
            </a:extLst>
          </p:cNvPr>
          <p:cNvSpPr txBox="1"/>
          <p:nvPr/>
        </p:nvSpPr>
        <p:spPr>
          <a:xfrm>
            <a:off x="4156745" y="4855929"/>
            <a:ext cx="6602136" cy="646331"/>
          </a:xfrm>
          <a:prstGeom prst="rect">
            <a:avLst/>
          </a:prstGeom>
          <a:noFill/>
        </p:spPr>
        <p:txBody>
          <a:bodyPr wrap="square">
            <a:spAutoFit/>
          </a:bodyPr>
          <a:lstStyle/>
          <a:p>
            <a:r>
              <a:rPr lang="ar-SA" dirty="0">
                <a:solidFill>
                  <a:srgbClr val="FF0000"/>
                </a:solidFill>
              </a:rPr>
              <a:t>كتلة النواتج = كتلة المتفاعلات 6. كتلة الهيدروجين + كتلة الأكسجين = كتلة الماء كتلة الهيدروجين + </a:t>
            </a:r>
            <a:r>
              <a:rPr lang="en-US" dirty="0">
                <a:solidFill>
                  <a:srgbClr val="FF0000"/>
                </a:solidFill>
              </a:rPr>
              <a:t>g 36 = g 32 g 4 = g 32 - g 36 = </a:t>
            </a:r>
            <a:r>
              <a:rPr lang="ar-SA" dirty="0">
                <a:solidFill>
                  <a:srgbClr val="FF0000"/>
                </a:solidFill>
              </a:rPr>
              <a:t>كتلة الهيدروجين</a:t>
            </a:r>
            <a:endParaRPr lang="en-US" dirty="0">
              <a:solidFill>
                <a:srgbClr val="FF0000"/>
              </a:solidFill>
            </a:endParaRPr>
          </a:p>
        </p:txBody>
      </p:sp>
      <p:sp>
        <p:nvSpPr>
          <p:cNvPr id="39" name="مربع نص 38">
            <a:extLst>
              <a:ext uri="{FF2B5EF4-FFF2-40B4-BE49-F238E27FC236}">
                <a16:creationId xmlns:a16="http://schemas.microsoft.com/office/drawing/2014/main" id="{7A9BD0F2-F0ED-4BDC-A81E-037063AC98B4}"/>
              </a:ext>
            </a:extLst>
          </p:cNvPr>
          <p:cNvSpPr txBox="1"/>
          <p:nvPr/>
        </p:nvSpPr>
        <p:spPr>
          <a:xfrm>
            <a:off x="4219010" y="6131923"/>
            <a:ext cx="6602136" cy="584775"/>
          </a:xfrm>
          <a:prstGeom prst="rect">
            <a:avLst/>
          </a:prstGeom>
          <a:noFill/>
        </p:spPr>
        <p:txBody>
          <a:bodyPr wrap="square">
            <a:spAutoFit/>
          </a:bodyPr>
          <a:lstStyle/>
          <a:p>
            <a:r>
              <a:rPr lang="ar-SA" sz="1600" dirty="0">
                <a:solidFill>
                  <a:srgbClr val="FF0000"/>
                </a:solidFill>
              </a:rPr>
              <a:t>كتلة النواتج = كتلة المتفاعلات 7. كتلة كلوريد الصوديوم = كتلة الصوديوم + كتلة الكلور كتلة الكلور - كتلة كلوريد الصوديوم = كتلة الصوديوم </a:t>
            </a:r>
            <a:r>
              <a:rPr lang="en-US" sz="1600" dirty="0">
                <a:solidFill>
                  <a:srgbClr val="FF0000"/>
                </a:solidFill>
              </a:rPr>
              <a:t>g 0.46 = g 9.70 - g 90.116= </a:t>
            </a:r>
            <a:r>
              <a:rPr lang="ar-SA" sz="1600" dirty="0">
                <a:solidFill>
                  <a:srgbClr val="FF0000"/>
                </a:solidFill>
              </a:rPr>
              <a:t>كتلة الصوديوم </a:t>
            </a:r>
            <a:endParaRPr lang="en-US" sz="1600" dirty="0">
              <a:solidFill>
                <a:srgbClr val="FF0000"/>
              </a:solidFill>
            </a:endParaRPr>
          </a:p>
        </p:txBody>
      </p:sp>
    </p:spTree>
    <p:extLst>
      <p:ext uri="{BB962C8B-B14F-4D97-AF65-F5344CB8AC3E}">
        <p14:creationId xmlns:p14="http://schemas.microsoft.com/office/powerpoint/2010/main" val="372147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a:extLst>
              <a:ext uri="{FF2B5EF4-FFF2-40B4-BE49-F238E27FC236}">
                <a16:creationId xmlns:a16="http://schemas.microsoft.com/office/drawing/2014/main" id="{BEFCD24E-BA6E-4911-A48D-145C6B998636}"/>
              </a:ext>
            </a:extLst>
          </p:cNvPr>
          <p:cNvSpPr>
            <a:spLocks noGrp="1"/>
          </p:cNvSpPr>
          <p:nvPr>
            <p:ph type="ctrTitle"/>
          </p:nvPr>
        </p:nvSpPr>
        <p:spPr>
          <a:xfrm>
            <a:off x="762000" y="990600"/>
            <a:ext cx="10668000" cy="2286000"/>
          </a:xfrm>
        </p:spPr>
        <p:txBody>
          <a:bodyPr/>
          <a:lstStyle/>
          <a:p>
            <a:r>
              <a:rPr lang="ar-SA" sz="8000" dirty="0">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المادة-  الخواص والتغيرات</a:t>
            </a:r>
          </a:p>
        </p:txBody>
      </p:sp>
      <p:sp>
        <p:nvSpPr>
          <p:cNvPr id="5" name="عنوان فرعي 4">
            <a:extLst>
              <a:ext uri="{FF2B5EF4-FFF2-40B4-BE49-F238E27FC236}">
                <a16:creationId xmlns:a16="http://schemas.microsoft.com/office/drawing/2014/main" id="{B5084527-0A9D-4DFC-BAF5-A20C5008CBFC}"/>
              </a:ext>
            </a:extLst>
          </p:cNvPr>
          <p:cNvSpPr>
            <a:spLocks noGrp="1"/>
          </p:cNvSpPr>
          <p:nvPr>
            <p:ph type="subTitle" idx="1"/>
          </p:nvPr>
        </p:nvSpPr>
        <p:spPr>
          <a:xfrm>
            <a:off x="504825" y="3152776"/>
            <a:ext cx="10668000" cy="1524000"/>
          </a:xfrm>
        </p:spPr>
        <p:txBody>
          <a:bodyPr/>
          <a:lstStyle/>
          <a:p>
            <a:r>
              <a:rPr lang="ar-SA" sz="6000" dirty="0">
                <a:solidFill>
                  <a:srgbClr val="C00000"/>
                </a:solidFill>
                <a:latin typeface="Sakkal Majalla" panose="02000000000000000000" pitchFamily="2" charset="-78"/>
                <a:cs typeface="Sakkal Majalla" panose="02000000000000000000" pitchFamily="2" charset="-78"/>
              </a:rPr>
              <a:t>تغيرات المادة</a:t>
            </a:r>
            <a:r>
              <a:rPr lang="en-US" sz="6000" dirty="0">
                <a:solidFill>
                  <a:srgbClr val="C00000"/>
                </a:solidFill>
                <a:latin typeface="Sakkal Majalla" panose="02000000000000000000" pitchFamily="2" charset="-78"/>
                <a:cs typeface="Sakkal Majalla" panose="02000000000000000000" pitchFamily="2" charset="-78"/>
              </a:rPr>
              <a:t>2-2</a:t>
            </a:r>
            <a:endParaRPr lang="ar-SA" sz="6000" dirty="0">
              <a:solidFill>
                <a:srgbClr val="C00000"/>
              </a:solidFill>
              <a:latin typeface="Sakkal Majalla" panose="02000000000000000000" pitchFamily="2" charset="-78"/>
              <a:cs typeface="Sakkal Majalla" panose="02000000000000000000" pitchFamily="2" charset="-78"/>
            </a:endParaRPr>
          </a:p>
        </p:txBody>
      </p:sp>
    </p:spTree>
    <p:custDataLst>
      <p:tags r:id="rId1"/>
    </p:custDataLst>
    <p:extLst>
      <p:ext uri="{BB962C8B-B14F-4D97-AF65-F5344CB8AC3E}">
        <p14:creationId xmlns:p14="http://schemas.microsoft.com/office/powerpoint/2010/main" val="635701383"/>
      </p:ext>
    </p:extLst>
  </p:cSld>
  <p:clrMapOvr>
    <a:masterClrMapping/>
  </p:clrMapOvr>
  <mc:AlternateContent xmlns:mc="http://schemas.openxmlformats.org/markup-compatibility/2006" xmlns:p14="http://schemas.microsoft.com/office/powerpoint/2010/main">
    <mc:Choice Requires="p14">
      <p:transition spd="slow" p14:dur="2000" advTm="3332"/>
    </mc:Choice>
    <mc:Fallback xmlns="">
      <p:transition spd="slow" advTm="3332"/>
    </mc:Fallback>
  </mc:AlternateContent>
  <p:extLst>
    <p:ext uri="{E180D4A7-C9FB-4DFB-919C-405C955672EB}">
      <p14:showEvtLst xmlns:p14="http://schemas.microsoft.com/office/powerpoint/2010/main">
        <p14:playEvt time="2516" objId="4"/>
        <p14:stopEvt time="3332" objId="4"/>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مربع نص 65">
            <a:extLst>
              <a:ext uri="{FF2B5EF4-FFF2-40B4-BE49-F238E27FC236}">
                <a16:creationId xmlns:a16="http://schemas.microsoft.com/office/drawing/2014/main" id="{555890AB-A5E1-4106-8F36-34B5D28F44CC}"/>
              </a:ext>
            </a:extLst>
          </p:cNvPr>
          <p:cNvSpPr txBox="1"/>
          <p:nvPr/>
        </p:nvSpPr>
        <p:spPr>
          <a:xfrm>
            <a:off x="65166" y="212410"/>
            <a:ext cx="11429999" cy="830997"/>
          </a:xfrm>
          <a:prstGeom prst="rect">
            <a:avLst/>
          </a:prstGeom>
          <a:noFill/>
          <a:ln>
            <a:solidFill>
              <a:schemeClr val="tx1"/>
            </a:solidFill>
            <a:prstDash val="dashDot"/>
          </a:ln>
        </p:spPr>
        <p:txBody>
          <a:bodyPr wrap="square" rtlCol="1">
            <a:spAutoFit/>
          </a:bodyPr>
          <a:lstStyle/>
          <a:p>
            <a:pPr algn="ctr">
              <a:defRPr/>
            </a:pPr>
            <a:r>
              <a:rPr lang="ar-SA" sz="24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عزيزتي الطالبة: </a:t>
            </a:r>
          </a:p>
          <a:p>
            <a:pPr algn="ctr">
              <a:defRPr/>
            </a:pPr>
            <a:r>
              <a:rPr lang="ar-SA" sz="2400" dirty="0">
                <a:solidFill>
                  <a:schemeClr val="tx2">
                    <a:lumMod val="75000"/>
                  </a:schemeClr>
                </a:solidFill>
                <a:latin typeface="Sakkal Majalla" panose="02000000000000000000" pitchFamily="2" charset="-78"/>
                <a:cs typeface="Sakkal Majalla" panose="02000000000000000000" pitchFamily="2" charset="-78"/>
              </a:rPr>
              <a:t>عن طريق القراءة النشطة في كتاب الطالبة ص 51، توصلي إلى مفهوم قانون حفظ الكتلة؟</a:t>
            </a:r>
          </a:p>
        </p:txBody>
      </p:sp>
      <p:sp>
        <p:nvSpPr>
          <p:cNvPr id="67" name="مستطيل: زوايا مستديرة 66">
            <a:extLst>
              <a:ext uri="{FF2B5EF4-FFF2-40B4-BE49-F238E27FC236}">
                <a16:creationId xmlns:a16="http://schemas.microsoft.com/office/drawing/2014/main" id="{3A5ECB80-F531-4907-B751-0ED3CD9AC9A0}"/>
              </a:ext>
            </a:extLst>
          </p:cNvPr>
          <p:cNvSpPr/>
          <p:nvPr/>
        </p:nvSpPr>
        <p:spPr>
          <a:xfrm>
            <a:off x="7178446" y="2739406"/>
            <a:ext cx="3283645" cy="222312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9" name="مستطيل: زوايا مستديرة 68">
            <a:extLst>
              <a:ext uri="{FF2B5EF4-FFF2-40B4-BE49-F238E27FC236}">
                <a16:creationId xmlns:a16="http://schemas.microsoft.com/office/drawing/2014/main" id="{346B245C-C331-4DAD-A803-773E68371785}"/>
              </a:ext>
            </a:extLst>
          </p:cNvPr>
          <p:cNvSpPr/>
          <p:nvPr/>
        </p:nvSpPr>
        <p:spPr>
          <a:xfrm>
            <a:off x="7178445" y="2037538"/>
            <a:ext cx="3283645" cy="481195"/>
          </a:xfrm>
          <a:prstGeom prst="roundRect">
            <a:avLst/>
          </a:prstGeom>
          <a:noFill/>
          <a:ln>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2">
                    <a:lumMod val="90000"/>
                    <a:lumOff val="10000"/>
                  </a:schemeClr>
                </a:solidFill>
                <a:latin typeface="Sakkal Majalla" panose="02000000000000000000" pitchFamily="2" charset="-78"/>
                <a:cs typeface="Sakkal Majalla" panose="02000000000000000000" pitchFamily="2" charset="-78"/>
              </a:rPr>
              <a:t>قانون حفظ الكتلة "نصًا"</a:t>
            </a:r>
            <a:endParaRPr lang="ar-SA" sz="2000" dirty="0">
              <a:solidFill>
                <a:schemeClr val="tx2">
                  <a:lumMod val="90000"/>
                  <a:lumOff val="10000"/>
                </a:schemeClr>
              </a:solidFill>
            </a:endParaRPr>
          </a:p>
        </p:txBody>
      </p:sp>
      <p:sp>
        <p:nvSpPr>
          <p:cNvPr id="70" name="مستطيل: زوايا مستديرة 69">
            <a:extLst>
              <a:ext uri="{FF2B5EF4-FFF2-40B4-BE49-F238E27FC236}">
                <a16:creationId xmlns:a16="http://schemas.microsoft.com/office/drawing/2014/main" id="{06EB6A26-30A4-4B62-B7BB-3BBE63F43678}"/>
              </a:ext>
            </a:extLst>
          </p:cNvPr>
          <p:cNvSpPr/>
          <p:nvPr/>
        </p:nvSpPr>
        <p:spPr>
          <a:xfrm>
            <a:off x="2409826" y="2739406"/>
            <a:ext cx="3283645" cy="222312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1" name="مستطيل: زوايا مستديرة 70">
            <a:extLst>
              <a:ext uri="{FF2B5EF4-FFF2-40B4-BE49-F238E27FC236}">
                <a16:creationId xmlns:a16="http://schemas.microsoft.com/office/drawing/2014/main" id="{81865DAF-EBCF-49A1-B76C-F4364EF692AF}"/>
              </a:ext>
            </a:extLst>
          </p:cNvPr>
          <p:cNvSpPr/>
          <p:nvPr/>
        </p:nvSpPr>
        <p:spPr>
          <a:xfrm>
            <a:off x="2409825" y="2037538"/>
            <a:ext cx="3283645" cy="481195"/>
          </a:xfrm>
          <a:prstGeom prst="roundRect">
            <a:avLst/>
          </a:prstGeom>
          <a:noFill/>
          <a:ln>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2">
                    <a:lumMod val="90000"/>
                    <a:lumOff val="10000"/>
                  </a:schemeClr>
                </a:solidFill>
                <a:latin typeface="Sakkal Majalla" panose="02000000000000000000" pitchFamily="2" charset="-78"/>
                <a:cs typeface="Sakkal Majalla" panose="02000000000000000000" pitchFamily="2" charset="-78"/>
              </a:rPr>
              <a:t>قانون حفظ الكتلة "رياضيًا"</a:t>
            </a:r>
            <a:endParaRPr lang="ar-SA" sz="2000" dirty="0">
              <a:solidFill>
                <a:schemeClr val="tx2">
                  <a:lumMod val="90000"/>
                  <a:lumOff val="10000"/>
                </a:schemeClr>
              </a:solidFill>
            </a:endParaRPr>
          </a:p>
        </p:txBody>
      </p:sp>
      <p:sp>
        <p:nvSpPr>
          <p:cNvPr id="7" name="شكل حر: شكل 6">
            <a:extLst>
              <a:ext uri="{FF2B5EF4-FFF2-40B4-BE49-F238E27FC236}">
                <a16:creationId xmlns:a16="http://schemas.microsoft.com/office/drawing/2014/main" id="{A2BD1A35-5F79-4D9E-B19E-C57364C9C42C}"/>
              </a:ext>
            </a:extLst>
          </p:cNvPr>
          <p:cNvSpPr/>
          <p:nvPr/>
        </p:nvSpPr>
        <p:spPr>
          <a:xfrm>
            <a:off x="11610975" y="-194478"/>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D5EBE1"/>
          </a:solidFill>
          <a:ln>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8" name="شكل حر: شكل 7">
            <a:extLst>
              <a:ext uri="{FF2B5EF4-FFF2-40B4-BE49-F238E27FC236}">
                <a16:creationId xmlns:a16="http://schemas.microsoft.com/office/drawing/2014/main" id="{82686CC9-4C0A-4863-86BE-B58E4288D225}"/>
              </a:ext>
            </a:extLst>
          </p:cNvPr>
          <p:cNvSpPr/>
          <p:nvPr/>
        </p:nvSpPr>
        <p:spPr>
          <a:xfrm>
            <a:off x="11609671" y="287992"/>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pic>
        <p:nvPicPr>
          <p:cNvPr id="10" name="رسم 9" descr="تشغيل الأضواء مع تعبئة خالصة">
            <a:extLst>
              <a:ext uri="{FF2B5EF4-FFF2-40B4-BE49-F238E27FC236}">
                <a16:creationId xmlns:a16="http://schemas.microsoft.com/office/drawing/2014/main" id="{7F21EBDB-FD8F-4D27-96B2-95C267007E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2415" y="4428265"/>
            <a:ext cx="396000" cy="396000"/>
          </a:xfrm>
          <a:prstGeom prst="rect">
            <a:avLst/>
          </a:prstGeom>
        </p:spPr>
      </p:pic>
      <p:pic>
        <p:nvPicPr>
          <p:cNvPr id="11" name="رسم 10" descr="مُحاضِر مع تعبئة خالصة">
            <a:extLst>
              <a:ext uri="{FF2B5EF4-FFF2-40B4-BE49-F238E27FC236}">
                <a16:creationId xmlns:a16="http://schemas.microsoft.com/office/drawing/2014/main" id="{DEEF3784-220A-4CCA-818B-E8F8DC3B6E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77259" y="5048744"/>
            <a:ext cx="432000" cy="432000"/>
          </a:xfrm>
          <a:prstGeom prst="rect">
            <a:avLst/>
          </a:prstGeom>
        </p:spPr>
      </p:pic>
      <p:pic>
        <p:nvPicPr>
          <p:cNvPr id="12" name="رسم 11" descr="شطب جزئي للمهام في الحافظة مع تعبئة خالصة">
            <a:extLst>
              <a:ext uri="{FF2B5EF4-FFF2-40B4-BE49-F238E27FC236}">
                <a16:creationId xmlns:a16="http://schemas.microsoft.com/office/drawing/2014/main" id="{1398ACDB-EAD3-4EE0-9213-1F2711BA09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722415" y="5993244"/>
            <a:ext cx="396000" cy="396000"/>
          </a:xfrm>
          <a:prstGeom prst="rect">
            <a:avLst/>
          </a:prstGeom>
        </p:spPr>
      </p:pic>
      <p:pic>
        <p:nvPicPr>
          <p:cNvPr id="13" name="رسم 12" descr="مراجعة العميل مع تعبئة خالصة">
            <a:extLst>
              <a:ext uri="{FF2B5EF4-FFF2-40B4-BE49-F238E27FC236}">
                <a16:creationId xmlns:a16="http://schemas.microsoft.com/office/drawing/2014/main" id="{7EB48000-3907-43E5-ACF6-15A47FF31E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166" y="429909"/>
            <a:ext cx="396000" cy="396000"/>
          </a:xfrm>
          <a:prstGeom prst="rect">
            <a:avLst/>
          </a:prstGeom>
        </p:spPr>
      </p:pic>
      <p:pic>
        <p:nvPicPr>
          <p:cNvPr id="14" name="رسم 13" descr="فصل دراسي مع تعبئة خالصة">
            <a:extLst>
              <a:ext uri="{FF2B5EF4-FFF2-40B4-BE49-F238E27FC236}">
                <a16:creationId xmlns:a16="http://schemas.microsoft.com/office/drawing/2014/main" id="{307857F0-1E1F-4B3C-A4AE-FBC9E74A68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926" y="1390293"/>
            <a:ext cx="396000" cy="396000"/>
          </a:xfrm>
          <a:prstGeom prst="rect">
            <a:avLst/>
          </a:prstGeom>
        </p:spPr>
      </p:pic>
      <p:pic>
        <p:nvPicPr>
          <p:cNvPr id="16" name="رسم 15" descr="عصف ذهني مع تعبئة خالصة">
            <a:extLst>
              <a:ext uri="{FF2B5EF4-FFF2-40B4-BE49-F238E27FC236}">
                <a16:creationId xmlns:a16="http://schemas.microsoft.com/office/drawing/2014/main" id="{1C5E8F48-A894-4B9B-87BC-52C3BD8822C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166" y="2109979"/>
            <a:ext cx="396000" cy="396000"/>
          </a:xfrm>
          <a:prstGeom prst="rect">
            <a:avLst/>
          </a:prstGeom>
        </p:spPr>
      </p:pic>
      <p:pic>
        <p:nvPicPr>
          <p:cNvPr id="17" name="رسم 16" descr="كاميرا فيديو مع تعبئة خالصة">
            <a:extLst>
              <a:ext uri="{FF2B5EF4-FFF2-40B4-BE49-F238E27FC236}">
                <a16:creationId xmlns:a16="http://schemas.microsoft.com/office/drawing/2014/main" id="{5FBD8300-0098-42C4-B07D-7DA716CAE47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166" y="2925967"/>
            <a:ext cx="396000" cy="396000"/>
          </a:xfrm>
          <a:prstGeom prst="rect">
            <a:avLst/>
          </a:prstGeom>
        </p:spPr>
      </p:pic>
      <p:pic>
        <p:nvPicPr>
          <p:cNvPr id="18" name="رسم 17" descr="مراجعة العميل مع تعبئة خالصة">
            <a:extLst>
              <a:ext uri="{FF2B5EF4-FFF2-40B4-BE49-F238E27FC236}">
                <a16:creationId xmlns:a16="http://schemas.microsoft.com/office/drawing/2014/main" id="{B564C942-D7BA-4A8E-B4AB-3B066983C00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2406" y="386777"/>
            <a:ext cx="396000" cy="396000"/>
          </a:xfrm>
          <a:prstGeom prst="rect">
            <a:avLst/>
          </a:prstGeom>
        </p:spPr>
      </p:pic>
      <p:sp>
        <p:nvSpPr>
          <p:cNvPr id="19" name="شكل بيضاوي 18">
            <a:extLst>
              <a:ext uri="{FF2B5EF4-FFF2-40B4-BE49-F238E27FC236}">
                <a16:creationId xmlns:a16="http://schemas.microsoft.com/office/drawing/2014/main" id="{2716D545-C3EA-4F3B-BD98-64719081F65C}"/>
              </a:ext>
            </a:extLst>
          </p:cNvPr>
          <p:cNvSpPr/>
          <p:nvPr/>
        </p:nvSpPr>
        <p:spPr>
          <a:xfrm>
            <a:off x="49926" y="399429"/>
            <a:ext cx="432000" cy="432000"/>
          </a:xfrm>
          <a:prstGeom prst="ellipse">
            <a:avLst/>
          </a:prstGeom>
          <a:noFill/>
          <a:ln w="57150">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ستطيل: زوايا مستديرة 1">
            <a:extLst>
              <a:ext uri="{FF2B5EF4-FFF2-40B4-BE49-F238E27FC236}">
                <a16:creationId xmlns:a16="http://schemas.microsoft.com/office/drawing/2014/main" id="{5EE6BBD4-EEE0-4FA8-8B02-435BDD451026}"/>
              </a:ext>
            </a:extLst>
          </p:cNvPr>
          <p:cNvSpPr/>
          <p:nvPr/>
        </p:nvSpPr>
        <p:spPr>
          <a:xfrm>
            <a:off x="7469052" y="2812452"/>
            <a:ext cx="2759978" cy="18138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ينص على أن الكتلة لا تفنى ولا تستحدث في أثناء التفاعل الكيميائي –ال بقدر الله تعالى –أي انها محفوظة </a:t>
            </a:r>
            <a:endParaRPr lang="en-US" dirty="0"/>
          </a:p>
        </p:txBody>
      </p:sp>
      <p:pic>
        <p:nvPicPr>
          <p:cNvPr id="4" name="صورة 3">
            <a:extLst>
              <a:ext uri="{FF2B5EF4-FFF2-40B4-BE49-F238E27FC236}">
                <a16:creationId xmlns:a16="http://schemas.microsoft.com/office/drawing/2014/main" id="{C89D0D9C-82F9-4740-8339-7EE5152CB34D}"/>
              </a:ext>
            </a:extLst>
          </p:cNvPr>
          <p:cNvPicPr>
            <a:picLocks noChangeAspect="1"/>
          </p:cNvPicPr>
          <p:nvPr/>
        </p:nvPicPr>
        <p:blipFill>
          <a:blip r:embed="rId18"/>
          <a:stretch>
            <a:fillRect/>
          </a:stretch>
        </p:blipFill>
        <p:spPr>
          <a:xfrm>
            <a:off x="2467303" y="3429000"/>
            <a:ext cx="3168688" cy="785732"/>
          </a:xfrm>
          <a:prstGeom prst="rect">
            <a:avLst/>
          </a:prstGeom>
        </p:spPr>
      </p:pic>
    </p:spTree>
    <p:extLst>
      <p:ext uri="{BB962C8B-B14F-4D97-AF65-F5344CB8AC3E}">
        <p14:creationId xmlns:p14="http://schemas.microsoft.com/office/powerpoint/2010/main" val="253014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a:extLst>
              <a:ext uri="{FF2B5EF4-FFF2-40B4-BE49-F238E27FC236}">
                <a16:creationId xmlns:a16="http://schemas.microsoft.com/office/drawing/2014/main" id="{A62E7068-D393-871D-ABA5-D3B26470EC47}"/>
              </a:ext>
            </a:extLst>
          </p:cNvPr>
          <p:cNvSpPr/>
          <p:nvPr/>
        </p:nvSpPr>
        <p:spPr>
          <a:xfrm>
            <a:off x="-936171"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رسم 4" descr="فصل دراسي مع تعبئة خالصة">
            <a:extLst>
              <a:ext uri="{FF2B5EF4-FFF2-40B4-BE49-F238E27FC236}">
                <a16:creationId xmlns:a16="http://schemas.microsoft.com/office/drawing/2014/main" id="{AB4F1912-E70C-E9DF-FDC9-A1954366EA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926" y="1287816"/>
            <a:ext cx="396000" cy="396000"/>
          </a:xfrm>
          <a:prstGeom prst="rect">
            <a:avLst/>
          </a:prstGeom>
        </p:spPr>
      </p:pic>
      <p:sp>
        <p:nvSpPr>
          <p:cNvPr id="6" name="شكل بيضاوي 5">
            <a:extLst>
              <a:ext uri="{FF2B5EF4-FFF2-40B4-BE49-F238E27FC236}">
                <a16:creationId xmlns:a16="http://schemas.microsoft.com/office/drawing/2014/main" id="{445FC937-4A72-BC90-541D-BB7594717632}"/>
              </a:ext>
            </a:extLst>
          </p:cNvPr>
          <p:cNvSpPr/>
          <p:nvPr/>
        </p:nvSpPr>
        <p:spPr>
          <a:xfrm>
            <a:off x="49926" y="1260042"/>
            <a:ext cx="432000" cy="432000"/>
          </a:xfrm>
          <a:prstGeom prst="ellipse">
            <a:avLst/>
          </a:prstGeom>
          <a:noFill/>
          <a:ln w="57150">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شكل حر: شكل 21">
            <a:extLst>
              <a:ext uri="{FF2B5EF4-FFF2-40B4-BE49-F238E27FC236}">
                <a16:creationId xmlns:a16="http://schemas.microsoft.com/office/drawing/2014/main" id="{5C72984D-75EF-E81A-0BF4-1AEAB25334AD}"/>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D5EBE1"/>
          </a:solidFill>
          <a:ln>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3" name="شكل حر: شكل 22">
            <a:extLst>
              <a:ext uri="{FF2B5EF4-FFF2-40B4-BE49-F238E27FC236}">
                <a16:creationId xmlns:a16="http://schemas.microsoft.com/office/drawing/2014/main" id="{6DE570D9-8E4C-4C6B-9FD4-56BED881A150}"/>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4" name="مربع نص 23">
            <a:extLst>
              <a:ext uri="{FF2B5EF4-FFF2-40B4-BE49-F238E27FC236}">
                <a16:creationId xmlns:a16="http://schemas.microsoft.com/office/drawing/2014/main" id="{1FEB09CF-A2BB-EEA8-DB0E-C517C9CC486C}"/>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التدريس</a:t>
            </a:r>
          </a:p>
        </p:txBody>
      </p:sp>
      <p:pic>
        <p:nvPicPr>
          <p:cNvPr id="25" name="رسم 24" descr="تشغيل الأضواء مع تعبئة خالصة">
            <a:extLst>
              <a:ext uri="{FF2B5EF4-FFF2-40B4-BE49-F238E27FC236}">
                <a16:creationId xmlns:a16="http://schemas.microsoft.com/office/drawing/2014/main" id="{6AB73135-5A46-371D-688D-E5E8864D2A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22415" y="4104245"/>
            <a:ext cx="396000" cy="396000"/>
          </a:xfrm>
          <a:prstGeom prst="rect">
            <a:avLst/>
          </a:prstGeom>
        </p:spPr>
      </p:pic>
      <p:pic>
        <p:nvPicPr>
          <p:cNvPr id="29" name="رسم 28" descr="مُحاضِر مع تعبئة خالصة">
            <a:extLst>
              <a:ext uri="{FF2B5EF4-FFF2-40B4-BE49-F238E27FC236}">
                <a16:creationId xmlns:a16="http://schemas.microsoft.com/office/drawing/2014/main" id="{42E82311-9451-6F4F-EA9E-CF2561C101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7259" y="5048744"/>
            <a:ext cx="432000" cy="432000"/>
          </a:xfrm>
          <a:prstGeom prst="rect">
            <a:avLst/>
          </a:prstGeom>
        </p:spPr>
      </p:pic>
      <p:pic>
        <p:nvPicPr>
          <p:cNvPr id="30" name="رسم 29" descr="شطب جزئي للمهام في الحافظة مع تعبئة خالصة">
            <a:extLst>
              <a:ext uri="{FF2B5EF4-FFF2-40B4-BE49-F238E27FC236}">
                <a16:creationId xmlns:a16="http://schemas.microsoft.com/office/drawing/2014/main" id="{6FA87731-5993-7AE0-90D7-69D7C57F38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722415" y="5993244"/>
            <a:ext cx="396000" cy="396000"/>
          </a:xfrm>
          <a:prstGeom prst="rect">
            <a:avLst/>
          </a:prstGeom>
        </p:spPr>
      </p:pic>
      <p:pic>
        <p:nvPicPr>
          <p:cNvPr id="31" name="رسم 30" descr="مراجعة العميل مع تعبئة خالصة">
            <a:extLst>
              <a:ext uri="{FF2B5EF4-FFF2-40B4-BE49-F238E27FC236}">
                <a16:creationId xmlns:a16="http://schemas.microsoft.com/office/drawing/2014/main" id="{69B2BA1C-7133-3344-E518-9C00298367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406" y="429909"/>
            <a:ext cx="396000" cy="396000"/>
          </a:xfrm>
          <a:prstGeom prst="rect">
            <a:avLst/>
          </a:prstGeom>
        </p:spPr>
      </p:pic>
      <p:pic>
        <p:nvPicPr>
          <p:cNvPr id="7" name="رسم 6" descr="عصف ذهني مع تعبئة خالصة">
            <a:extLst>
              <a:ext uri="{FF2B5EF4-FFF2-40B4-BE49-F238E27FC236}">
                <a16:creationId xmlns:a16="http://schemas.microsoft.com/office/drawing/2014/main" id="{82645B69-5EFB-AA36-A804-D23E22F3DB9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166" y="2109979"/>
            <a:ext cx="396000" cy="396000"/>
          </a:xfrm>
          <a:prstGeom prst="rect">
            <a:avLst/>
          </a:prstGeom>
        </p:spPr>
      </p:pic>
      <p:pic>
        <p:nvPicPr>
          <p:cNvPr id="8" name="رسم 7" descr="كاميرا فيديو مع تعبئة خالصة">
            <a:extLst>
              <a:ext uri="{FF2B5EF4-FFF2-40B4-BE49-F238E27FC236}">
                <a16:creationId xmlns:a16="http://schemas.microsoft.com/office/drawing/2014/main" id="{BD234B25-6018-D0E7-CEC2-903C2EE88B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166" y="2925967"/>
            <a:ext cx="396000" cy="396000"/>
          </a:xfrm>
          <a:prstGeom prst="rect">
            <a:avLst/>
          </a:prstGeom>
        </p:spPr>
      </p:pic>
      <p:pic>
        <p:nvPicPr>
          <p:cNvPr id="9" name="رسم 8" descr="لوحة الكلاكيت مع تعبئة خالصة">
            <a:extLst>
              <a:ext uri="{FF2B5EF4-FFF2-40B4-BE49-F238E27FC236}">
                <a16:creationId xmlns:a16="http://schemas.microsoft.com/office/drawing/2014/main" id="{BC1B4E3F-5D29-8942-B082-08962D07E34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5166" y="3646976"/>
            <a:ext cx="396000" cy="396000"/>
          </a:xfrm>
          <a:prstGeom prst="rect">
            <a:avLst/>
          </a:prstGeom>
        </p:spPr>
      </p:pic>
      <p:pic>
        <p:nvPicPr>
          <p:cNvPr id="32" name="صورة 31">
            <a:extLst>
              <a:ext uri="{FF2B5EF4-FFF2-40B4-BE49-F238E27FC236}">
                <a16:creationId xmlns:a16="http://schemas.microsoft.com/office/drawing/2014/main" id="{89750B0F-D2B7-473C-858A-71DA2EFE6683}"/>
              </a:ext>
            </a:extLst>
          </p:cNvPr>
          <p:cNvPicPr>
            <a:picLocks noChangeAspect="1"/>
          </p:cNvPicPr>
          <p:nvPr/>
        </p:nvPicPr>
        <p:blipFill>
          <a:blip r:embed="rId18"/>
          <a:stretch>
            <a:fillRect/>
          </a:stretch>
        </p:blipFill>
        <p:spPr>
          <a:xfrm>
            <a:off x="1846446" y="844881"/>
            <a:ext cx="9041091" cy="885870"/>
          </a:xfrm>
          <a:prstGeom prst="rect">
            <a:avLst/>
          </a:prstGeom>
          <a:noFill/>
          <a:ln>
            <a:solidFill>
              <a:srgbClr val="003399"/>
            </a:solidFill>
            <a:prstDash val="dashDot"/>
          </a:ln>
        </p:spPr>
      </p:pic>
    </p:spTree>
    <p:extLst>
      <p:ext uri="{BB962C8B-B14F-4D97-AF65-F5344CB8AC3E}">
        <p14:creationId xmlns:p14="http://schemas.microsoft.com/office/powerpoint/2010/main" val="2841311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CDE1E5B3-6AD6-5E5C-C924-5576DD64FF82}"/>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D5EBE1"/>
          </a:solidFill>
          <a:ln>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2" name="شكل حر: شكل 11">
            <a:extLst>
              <a:ext uri="{FF2B5EF4-FFF2-40B4-BE49-F238E27FC236}">
                <a16:creationId xmlns:a16="http://schemas.microsoft.com/office/drawing/2014/main" id="{E54964E9-7A4E-DC35-C23C-5DC4ABD38D5F}"/>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3" name="مربع نص 12">
            <a:extLst>
              <a:ext uri="{FF2B5EF4-FFF2-40B4-BE49-F238E27FC236}">
                <a16:creationId xmlns:a16="http://schemas.microsoft.com/office/drawing/2014/main" id="{478AD93D-294C-C41F-3037-03CBB74EC79B}"/>
              </a:ext>
            </a:extLst>
          </p:cNvPr>
          <p:cNvSpPr txBox="1"/>
          <p:nvPr/>
        </p:nvSpPr>
        <p:spPr>
          <a:xfrm rot="16200000">
            <a:off x="10918843" y="1570541"/>
            <a:ext cx="1970314" cy="461665"/>
          </a:xfrm>
          <a:prstGeom prst="rect">
            <a:avLst/>
          </a:prstGeom>
          <a:noFill/>
        </p:spPr>
        <p:txBody>
          <a:bodyPr wrap="square" rtlCol="1">
            <a:spAutoFit/>
          </a:bodyPr>
          <a:lstStyle/>
          <a:p>
            <a:pPr algn="ctr"/>
            <a:r>
              <a:rPr lang="ar-SA" sz="2400" b="1" dirty="0"/>
              <a:t>نشاط جماعي</a:t>
            </a:r>
          </a:p>
        </p:txBody>
      </p:sp>
      <p:sp>
        <p:nvSpPr>
          <p:cNvPr id="14" name="مستطيل 13">
            <a:extLst>
              <a:ext uri="{FF2B5EF4-FFF2-40B4-BE49-F238E27FC236}">
                <a16:creationId xmlns:a16="http://schemas.microsoft.com/office/drawing/2014/main" id="{A62E7068-D393-871D-ABA5-D3B26470EC47}"/>
              </a:ext>
            </a:extLst>
          </p:cNvPr>
          <p:cNvSpPr/>
          <p:nvPr/>
        </p:nvSpPr>
        <p:spPr>
          <a:xfrm>
            <a:off x="-936171"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5" name="رسم 34" descr="تشغيل الأضواء مع تعبئة خالصة">
            <a:extLst>
              <a:ext uri="{FF2B5EF4-FFF2-40B4-BE49-F238E27FC236}">
                <a16:creationId xmlns:a16="http://schemas.microsoft.com/office/drawing/2014/main" id="{21B276BE-BB9E-623F-5828-650E0D4A63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2415" y="4104245"/>
            <a:ext cx="396000" cy="396000"/>
          </a:xfrm>
          <a:prstGeom prst="rect">
            <a:avLst/>
          </a:prstGeom>
        </p:spPr>
      </p:pic>
      <p:pic>
        <p:nvPicPr>
          <p:cNvPr id="36" name="رسم 35" descr="مُحاضِر مع تعبئة خالصة">
            <a:extLst>
              <a:ext uri="{FF2B5EF4-FFF2-40B4-BE49-F238E27FC236}">
                <a16:creationId xmlns:a16="http://schemas.microsoft.com/office/drawing/2014/main" id="{F8A83CA5-DF6F-A030-F4DB-4436B5263A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77259" y="5048744"/>
            <a:ext cx="432000" cy="432000"/>
          </a:xfrm>
          <a:prstGeom prst="rect">
            <a:avLst/>
          </a:prstGeom>
        </p:spPr>
      </p:pic>
      <p:pic>
        <p:nvPicPr>
          <p:cNvPr id="37" name="رسم 36" descr="شطب جزئي للمهام في الحافظة مع تعبئة خالصة">
            <a:extLst>
              <a:ext uri="{FF2B5EF4-FFF2-40B4-BE49-F238E27FC236}">
                <a16:creationId xmlns:a16="http://schemas.microsoft.com/office/drawing/2014/main" id="{FEF847A5-7B5B-102B-D283-15EFA3B1BA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2415" y="5993244"/>
            <a:ext cx="396000" cy="396000"/>
          </a:xfrm>
          <a:prstGeom prst="rect">
            <a:avLst/>
          </a:prstGeom>
        </p:spPr>
      </p:pic>
      <p:sp>
        <p:nvSpPr>
          <p:cNvPr id="9" name="شكل بيضاوي 8">
            <a:extLst>
              <a:ext uri="{FF2B5EF4-FFF2-40B4-BE49-F238E27FC236}">
                <a16:creationId xmlns:a16="http://schemas.microsoft.com/office/drawing/2014/main" id="{2DEB3B28-0ABA-3FE5-FF49-51CD59747795}"/>
              </a:ext>
            </a:extLst>
          </p:cNvPr>
          <p:cNvSpPr/>
          <p:nvPr/>
        </p:nvSpPr>
        <p:spPr>
          <a:xfrm>
            <a:off x="49926" y="399429"/>
            <a:ext cx="432000" cy="432000"/>
          </a:xfrm>
          <a:prstGeom prst="ellipse">
            <a:avLst/>
          </a:prstGeom>
          <a:noFill/>
          <a:ln w="57150">
            <a:solidFill>
              <a:srgbClr val="25A19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1" name="رسم 10" descr="مراجعة العميل مع تعبئة خالصة">
            <a:extLst>
              <a:ext uri="{FF2B5EF4-FFF2-40B4-BE49-F238E27FC236}">
                <a16:creationId xmlns:a16="http://schemas.microsoft.com/office/drawing/2014/main" id="{A4F7BC7F-B268-A09B-1D6C-1A684EDBE8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406" y="429909"/>
            <a:ext cx="396000" cy="396000"/>
          </a:xfrm>
          <a:prstGeom prst="rect">
            <a:avLst/>
          </a:prstGeom>
        </p:spPr>
      </p:pic>
      <p:pic>
        <p:nvPicPr>
          <p:cNvPr id="23" name="رسم 22" descr="عصف ذهني مع تعبئة خالصة">
            <a:extLst>
              <a:ext uri="{FF2B5EF4-FFF2-40B4-BE49-F238E27FC236}">
                <a16:creationId xmlns:a16="http://schemas.microsoft.com/office/drawing/2014/main" id="{F1F42BE3-0BDB-B621-F0E2-F253A61568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166" y="2109979"/>
            <a:ext cx="396000" cy="396000"/>
          </a:xfrm>
          <a:prstGeom prst="rect">
            <a:avLst/>
          </a:prstGeom>
        </p:spPr>
      </p:pic>
      <p:pic>
        <p:nvPicPr>
          <p:cNvPr id="24" name="رسم 23" descr="كاميرا فيديو مع تعبئة خالصة">
            <a:extLst>
              <a:ext uri="{FF2B5EF4-FFF2-40B4-BE49-F238E27FC236}">
                <a16:creationId xmlns:a16="http://schemas.microsoft.com/office/drawing/2014/main" id="{8B76BF20-14E3-13A3-8AC4-9CF16672E24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166" y="2925967"/>
            <a:ext cx="396000" cy="396000"/>
          </a:xfrm>
          <a:prstGeom prst="rect">
            <a:avLst/>
          </a:prstGeom>
        </p:spPr>
      </p:pic>
      <p:pic>
        <p:nvPicPr>
          <p:cNvPr id="25" name="رسم 24" descr="لوحة الكلاكيت مع تعبئة خالصة">
            <a:extLst>
              <a:ext uri="{FF2B5EF4-FFF2-40B4-BE49-F238E27FC236}">
                <a16:creationId xmlns:a16="http://schemas.microsoft.com/office/drawing/2014/main" id="{EFD088CD-6920-8546-E925-4805365564E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166" y="3646976"/>
            <a:ext cx="396000" cy="396000"/>
          </a:xfrm>
          <a:prstGeom prst="rect">
            <a:avLst/>
          </a:prstGeom>
        </p:spPr>
      </p:pic>
      <p:pic>
        <p:nvPicPr>
          <p:cNvPr id="29" name="رسم 28" descr="فصل دراسي مع تعبئة خالصة">
            <a:extLst>
              <a:ext uri="{FF2B5EF4-FFF2-40B4-BE49-F238E27FC236}">
                <a16:creationId xmlns:a16="http://schemas.microsoft.com/office/drawing/2014/main" id="{2A343549-B077-D023-0A64-C485400FE86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166" y="1287816"/>
            <a:ext cx="396000" cy="396000"/>
          </a:xfrm>
          <a:prstGeom prst="rect">
            <a:avLst/>
          </a:prstGeom>
        </p:spPr>
      </p:pic>
      <p:pic>
        <p:nvPicPr>
          <p:cNvPr id="30" name="صورة 29">
            <a:extLst>
              <a:ext uri="{FF2B5EF4-FFF2-40B4-BE49-F238E27FC236}">
                <a16:creationId xmlns:a16="http://schemas.microsoft.com/office/drawing/2014/main" id="{56C74CBC-9606-40DC-AED5-E4DE4D4F3810}"/>
              </a:ext>
            </a:extLst>
          </p:cNvPr>
          <p:cNvPicPr>
            <a:picLocks noChangeAspect="1"/>
          </p:cNvPicPr>
          <p:nvPr/>
        </p:nvPicPr>
        <p:blipFill rotWithShape="1">
          <a:blip r:embed="rId19"/>
          <a:srcRect l="4389" t="-6793" b="-1"/>
          <a:stretch/>
        </p:blipFill>
        <p:spPr>
          <a:xfrm>
            <a:off x="2299607" y="1498078"/>
            <a:ext cx="8507210" cy="371475"/>
          </a:xfrm>
          <a:prstGeom prst="rect">
            <a:avLst/>
          </a:prstGeom>
          <a:noFill/>
          <a:ln>
            <a:solidFill>
              <a:srgbClr val="003399"/>
            </a:solidFill>
            <a:prstDash val="dashDot"/>
          </a:ln>
        </p:spPr>
      </p:pic>
    </p:spTree>
    <p:extLst>
      <p:ext uri="{BB962C8B-B14F-4D97-AF65-F5344CB8AC3E}">
        <p14:creationId xmlns:p14="http://schemas.microsoft.com/office/powerpoint/2010/main" val="367691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F84D26E9-CF75-4273-ABBC-574C64273288}"/>
              </a:ext>
            </a:extLst>
          </p:cNvPr>
          <p:cNvSpPr txBox="1">
            <a:spLocks/>
          </p:cNvSpPr>
          <p:nvPr/>
        </p:nvSpPr>
        <p:spPr>
          <a:xfrm>
            <a:off x="-1179809" y="1118798"/>
            <a:ext cx="10311560" cy="751689"/>
          </a:xfrm>
          <a:prstGeom prst="rect">
            <a:avLst/>
          </a:prstGeom>
        </p:spPr>
        <p:txBody>
          <a:bodyPr lIns="109728" tIns="109728" rIns="109728" bIns="91440" anchor="b"/>
          <a:lstStyle>
            <a:lvl1pPr algn="l" defTabSz="914400" rtl="0" eaLnBrk="1" latinLnBrk="0" hangingPunct="1">
              <a:lnSpc>
                <a:spcPct val="110000"/>
              </a:lnSpc>
              <a:spcBef>
                <a:spcPct val="0"/>
              </a:spcBef>
              <a:buNone/>
              <a:defRPr sz="6000" b="1" kern="1200">
                <a:solidFill>
                  <a:schemeClr val="tx1"/>
                </a:solidFill>
                <a:latin typeface="+mj-lt"/>
                <a:ea typeface="+mj-ea"/>
                <a:cs typeface="+mj-cs"/>
              </a:defRPr>
            </a:lvl1pPr>
          </a:lstStyle>
          <a:p>
            <a:pPr algn="r" rtl="1"/>
            <a:r>
              <a:rPr lang="ar-SA" sz="3300" b="0" dirty="0">
                <a:solidFill>
                  <a:schemeClr val="accent1">
                    <a:lumMod val="50000"/>
                  </a:schemeClr>
                </a:solidFill>
                <a:latin typeface="Sakkal Majalla" panose="02000000000000000000" pitchFamily="2" charset="-78"/>
                <a:cs typeface="Sakkal Majalla" panose="02000000000000000000" pitchFamily="2" charset="-78"/>
              </a:rPr>
              <a:t>صنفي كلَا من التغيرات الآتية إلى فيزيائية وكيميائية: </a:t>
            </a:r>
          </a:p>
        </p:txBody>
      </p:sp>
      <p:pic>
        <p:nvPicPr>
          <p:cNvPr id="83" name="صورة 82">
            <a:extLst>
              <a:ext uri="{FF2B5EF4-FFF2-40B4-BE49-F238E27FC236}">
                <a16:creationId xmlns:a16="http://schemas.microsoft.com/office/drawing/2014/main" id="{BB7BA748-01C0-47E3-B6F0-A434D0503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154" y="2655302"/>
            <a:ext cx="2307608" cy="2230688"/>
          </a:xfrm>
          <a:prstGeom prst="rect">
            <a:avLst/>
          </a:prstGeom>
        </p:spPr>
      </p:pic>
      <p:pic>
        <p:nvPicPr>
          <p:cNvPr id="84" name="صورة 83">
            <a:extLst>
              <a:ext uri="{FF2B5EF4-FFF2-40B4-BE49-F238E27FC236}">
                <a16:creationId xmlns:a16="http://schemas.microsoft.com/office/drawing/2014/main" id="{80C543C2-1BCF-4D9A-912D-154D0A7CBA2B}"/>
              </a:ext>
            </a:extLst>
          </p:cNvPr>
          <p:cNvPicPr>
            <a:picLocks noChangeAspect="1"/>
          </p:cNvPicPr>
          <p:nvPr/>
        </p:nvPicPr>
        <p:blipFill rotWithShape="1">
          <a:blip r:embed="rId3">
            <a:extLst>
              <a:ext uri="{28A0092B-C50C-407E-A947-70E740481C1C}">
                <a14:useLocalDpi xmlns:a14="http://schemas.microsoft.com/office/drawing/2010/main" val="0"/>
              </a:ext>
            </a:extLst>
          </a:blip>
          <a:srcRect l="26204" t="48016" r="26355" b="29003"/>
          <a:stretch/>
        </p:blipFill>
        <p:spPr>
          <a:xfrm rot="1074603">
            <a:off x="10001710" y="2523975"/>
            <a:ext cx="1134598" cy="428293"/>
          </a:xfrm>
          <a:prstGeom prst="rect">
            <a:avLst/>
          </a:prstGeom>
        </p:spPr>
      </p:pic>
      <p:sp>
        <p:nvSpPr>
          <p:cNvPr id="87" name="عنصر نائب للنص 2">
            <a:extLst>
              <a:ext uri="{FF2B5EF4-FFF2-40B4-BE49-F238E27FC236}">
                <a16:creationId xmlns:a16="http://schemas.microsoft.com/office/drawing/2014/main" id="{8385B7BD-1795-4DB3-9F19-C6516857B9A5}"/>
              </a:ext>
            </a:extLst>
          </p:cNvPr>
          <p:cNvSpPr txBox="1">
            <a:spLocks/>
          </p:cNvSpPr>
          <p:nvPr/>
        </p:nvSpPr>
        <p:spPr>
          <a:xfrm>
            <a:off x="9886924" y="2990657"/>
            <a:ext cx="1845724" cy="1404357"/>
          </a:xfrm>
          <a:prstGeom prst="rect">
            <a:avLst/>
          </a:prstGeom>
        </p:spPr>
        <p:txBody>
          <a:bodyPr lIns="109728" tIns="109728" rIns="109728" bIns="91440"/>
          <a:lstStyle>
            <a:lvl1pPr marL="0" indent="0" algn="l" defTabSz="914400" rtl="0" eaLnBrk="1" latinLnBrk="0" hangingPunct="1">
              <a:lnSpc>
                <a:spcPct val="125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1"/>
            <a:endParaRPr lang="ar-SA" sz="2800" dirty="0">
              <a:latin typeface="Sakkal Majalla" panose="02000000000000000000" pitchFamily="2" charset="-78"/>
              <a:cs typeface="Sakkal Majalla" panose="02000000000000000000" pitchFamily="2" charset="-78"/>
            </a:endParaRPr>
          </a:p>
        </p:txBody>
      </p:sp>
      <p:pic>
        <p:nvPicPr>
          <p:cNvPr id="31" name="صورة 30">
            <a:extLst>
              <a:ext uri="{FF2B5EF4-FFF2-40B4-BE49-F238E27FC236}">
                <a16:creationId xmlns:a16="http://schemas.microsoft.com/office/drawing/2014/main" id="{8B148CDB-9B03-43A0-BC95-85771B90D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6943" y="2574699"/>
            <a:ext cx="2538369" cy="2453757"/>
          </a:xfrm>
          <a:prstGeom prst="rect">
            <a:avLst/>
          </a:prstGeom>
        </p:spPr>
      </p:pic>
      <p:pic>
        <p:nvPicPr>
          <p:cNvPr id="32" name="صورة 31">
            <a:extLst>
              <a:ext uri="{FF2B5EF4-FFF2-40B4-BE49-F238E27FC236}">
                <a16:creationId xmlns:a16="http://schemas.microsoft.com/office/drawing/2014/main" id="{8EC4C720-98BE-4861-A5E8-BE7A7CB903C0}"/>
              </a:ext>
            </a:extLst>
          </p:cNvPr>
          <p:cNvPicPr>
            <a:picLocks noChangeAspect="1"/>
          </p:cNvPicPr>
          <p:nvPr/>
        </p:nvPicPr>
        <p:blipFill rotWithShape="1">
          <a:blip r:embed="rId3">
            <a:extLst>
              <a:ext uri="{28A0092B-C50C-407E-A947-70E740481C1C}">
                <a14:useLocalDpi xmlns:a14="http://schemas.microsoft.com/office/drawing/2010/main" val="0"/>
              </a:ext>
            </a:extLst>
          </a:blip>
          <a:srcRect l="26204" t="48016" r="26355" b="29003"/>
          <a:stretch/>
        </p:blipFill>
        <p:spPr>
          <a:xfrm rot="1074603">
            <a:off x="7600829" y="2554906"/>
            <a:ext cx="1134598" cy="428293"/>
          </a:xfrm>
          <a:prstGeom prst="rect">
            <a:avLst/>
          </a:prstGeom>
        </p:spPr>
      </p:pic>
      <p:sp>
        <p:nvSpPr>
          <p:cNvPr id="33" name="عنصر نائب للنص 2">
            <a:extLst>
              <a:ext uri="{FF2B5EF4-FFF2-40B4-BE49-F238E27FC236}">
                <a16:creationId xmlns:a16="http://schemas.microsoft.com/office/drawing/2014/main" id="{05536592-940E-4A32-A440-29542BF851EA}"/>
              </a:ext>
            </a:extLst>
          </p:cNvPr>
          <p:cNvSpPr txBox="1">
            <a:spLocks/>
          </p:cNvSpPr>
          <p:nvPr/>
        </p:nvSpPr>
        <p:spPr>
          <a:xfrm>
            <a:off x="7486043" y="3021588"/>
            <a:ext cx="1845724" cy="1404357"/>
          </a:xfrm>
          <a:prstGeom prst="rect">
            <a:avLst/>
          </a:prstGeom>
        </p:spPr>
        <p:txBody>
          <a:bodyPr lIns="109728" tIns="109728" rIns="109728" bIns="91440"/>
          <a:lstStyle>
            <a:lvl1pPr marL="0" indent="0" algn="l" defTabSz="914400" rtl="0" eaLnBrk="1" latinLnBrk="0" hangingPunct="1">
              <a:lnSpc>
                <a:spcPct val="125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1"/>
            <a:r>
              <a:rPr lang="ar-SA" sz="3200" dirty="0">
                <a:latin typeface="Sakkal Majalla" panose="02000000000000000000" pitchFamily="2" charset="-78"/>
                <a:cs typeface="Sakkal Majalla" panose="02000000000000000000" pitchFamily="2" charset="-78"/>
              </a:rPr>
              <a:t>ذوبان السكر في الماء</a:t>
            </a:r>
          </a:p>
        </p:txBody>
      </p:sp>
      <p:pic>
        <p:nvPicPr>
          <p:cNvPr id="34" name="صورة 33">
            <a:extLst>
              <a:ext uri="{FF2B5EF4-FFF2-40B4-BE49-F238E27FC236}">
                <a16:creationId xmlns:a16="http://schemas.microsoft.com/office/drawing/2014/main" id="{A193F918-AC8E-42CB-A2D7-B955966F8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548" y="2585179"/>
            <a:ext cx="2538369" cy="2453757"/>
          </a:xfrm>
          <a:prstGeom prst="rect">
            <a:avLst/>
          </a:prstGeom>
        </p:spPr>
      </p:pic>
      <p:pic>
        <p:nvPicPr>
          <p:cNvPr id="35" name="صورة 34">
            <a:extLst>
              <a:ext uri="{FF2B5EF4-FFF2-40B4-BE49-F238E27FC236}">
                <a16:creationId xmlns:a16="http://schemas.microsoft.com/office/drawing/2014/main" id="{03E8259B-1A8F-4CFF-B059-BCE3EB2AEC93}"/>
              </a:ext>
            </a:extLst>
          </p:cNvPr>
          <p:cNvPicPr>
            <a:picLocks noChangeAspect="1"/>
          </p:cNvPicPr>
          <p:nvPr/>
        </p:nvPicPr>
        <p:blipFill rotWithShape="1">
          <a:blip r:embed="rId3">
            <a:extLst>
              <a:ext uri="{28A0092B-C50C-407E-A947-70E740481C1C}">
                <a14:useLocalDpi xmlns:a14="http://schemas.microsoft.com/office/drawing/2010/main" val="0"/>
              </a:ext>
            </a:extLst>
          </a:blip>
          <a:srcRect l="26204" t="48016" r="26355" b="29003"/>
          <a:stretch/>
        </p:blipFill>
        <p:spPr>
          <a:xfrm rot="1074603">
            <a:off x="5245434" y="2565386"/>
            <a:ext cx="1134598" cy="428293"/>
          </a:xfrm>
          <a:prstGeom prst="rect">
            <a:avLst/>
          </a:prstGeom>
        </p:spPr>
      </p:pic>
      <p:sp>
        <p:nvSpPr>
          <p:cNvPr id="36" name="عنصر نائب للنص 2">
            <a:extLst>
              <a:ext uri="{FF2B5EF4-FFF2-40B4-BE49-F238E27FC236}">
                <a16:creationId xmlns:a16="http://schemas.microsoft.com/office/drawing/2014/main" id="{FA90C2B5-4FA3-46EA-B3F8-D06B8032AEF2}"/>
              </a:ext>
            </a:extLst>
          </p:cNvPr>
          <p:cNvSpPr txBox="1">
            <a:spLocks/>
          </p:cNvSpPr>
          <p:nvPr/>
        </p:nvSpPr>
        <p:spPr>
          <a:xfrm>
            <a:off x="4889111" y="3109878"/>
            <a:ext cx="2247026" cy="1404357"/>
          </a:xfrm>
          <a:prstGeom prst="rect">
            <a:avLst/>
          </a:prstGeom>
        </p:spPr>
        <p:txBody>
          <a:bodyPr lIns="109728" tIns="109728" rIns="109728" bIns="91440"/>
          <a:lstStyle>
            <a:lvl1pPr marL="0" indent="0" algn="l" defTabSz="914400" rtl="0" eaLnBrk="1" latinLnBrk="0" hangingPunct="1">
              <a:lnSpc>
                <a:spcPct val="125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1"/>
            <a:r>
              <a:rPr lang="ar-SA" sz="3600" dirty="0">
                <a:latin typeface="Sakkal Majalla" panose="02000000000000000000" pitchFamily="2" charset="-78"/>
                <a:cs typeface="Sakkal Majalla" panose="02000000000000000000" pitchFamily="2" charset="-78"/>
              </a:rPr>
              <a:t>انفجار قنبلة</a:t>
            </a:r>
          </a:p>
        </p:txBody>
      </p:sp>
      <p:pic>
        <p:nvPicPr>
          <p:cNvPr id="37" name="صورة 36">
            <a:extLst>
              <a:ext uri="{FF2B5EF4-FFF2-40B4-BE49-F238E27FC236}">
                <a16:creationId xmlns:a16="http://schemas.microsoft.com/office/drawing/2014/main" id="{B26E0EAF-F0AA-4425-82AC-FBAC4D1D3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409" y="2758572"/>
            <a:ext cx="2538369" cy="2453757"/>
          </a:xfrm>
          <a:prstGeom prst="rect">
            <a:avLst/>
          </a:prstGeom>
        </p:spPr>
      </p:pic>
      <p:pic>
        <p:nvPicPr>
          <p:cNvPr id="38" name="صورة 37">
            <a:extLst>
              <a:ext uri="{FF2B5EF4-FFF2-40B4-BE49-F238E27FC236}">
                <a16:creationId xmlns:a16="http://schemas.microsoft.com/office/drawing/2014/main" id="{C8397B44-DCA9-472E-BAD6-A75F1F83D327}"/>
              </a:ext>
            </a:extLst>
          </p:cNvPr>
          <p:cNvPicPr>
            <a:picLocks noChangeAspect="1"/>
          </p:cNvPicPr>
          <p:nvPr/>
        </p:nvPicPr>
        <p:blipFill rotWithShape="1">
          <a:blip r:embed="rId3">
            <a:extLst>
              <a:ext uri="{28A0092B-C50C-407E-A947-70E740481C1C}">
                <a14:useLocalDpi xmlns:a14="http://schemas.microsoft.com/office/drawing/2010/main" val="0"/>
              </a:ext>
            </a:extLst>
          </a:blip>
          <a:srcRect l="26204" t="48016" r="26355" b="29003"/>
          <a:stretch/>
        </p:blipFill>
        <p:spPr>
          <a:xfrm rot="1074603">
            <a:off x="2867295" y="2738779"/>
            <a:ext cx="1134598" cy="428293"/>
          </a:xfrm>
          <a:prstGeom prst="rect">
            <a:avLst/>
          </a:prstGeom>
        </p:spPr>
      </p:pic>
      <p:sp>
        <p:nvSpPr>
          <p:cNvPr id="39" name="عنصر نائب للنص 2">
            <a:extLst>
              <a:ext uri="{FF2B5EF4-FFF2-40B4-BE49-F238E27FC236}">
                <a16:creationId xmlns:a16="http://schemas.microsoft.com/office/drawing/2014/main" id="{B4FC8D55-3C99-41A5-AD13-EF4C8869FA36}"/>
              </a:ext>
            </a:extLst>
          </p:cNvPr>
          <p:cNvSpPr txBox="1">
            <a:spLocks/>
          </p:cNvSpPr>
          <p:nvPr/>
        </p:nvSpPr>
        <p:spPr>
          <a:xfrm>
            <a:off x="2752509" y="3205461"/>
            <a:ext cx="1845724" cy="1404357"/>
          </a:xfrm>
          <a:prstGeom prst="rect">
            <a:avLst/>
          </a:prstGeom>
        </p:spPr>
        <p:txBody>
          <a:bodyPr lIns="109728" tIns="109728" rIns="109728" bIns="91440"/>
          <a:lstStyle>
            <a:lvl1pPr marL="0" indent="0" algn="l" defTabSz="914400" rtl="0" eaLnBrk="1" latinLnBrk="0" hangingPunct="1">
              <a:lnSpc>
                <a:spcPct val="125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1"/>
            <a:r>
              <a:rPr lang="ar-SA" sz="3600" dirty="0">
                <a:latin typeface="Sakkal Majalla" panose="02000000000000000000" pitchFamily="2" charset="-78"/>
                <a:cs typeface="Sakkal Majalla" panose="02000000000000000000" pitchFamily="2" charset="-78"/>
              </a:rPr>
              <a:t>احتراق الخشب</a:t>
            </a:r>
          </a:p>
        </p:txBody>
      </p:sp>
      <p:pic>
        <p:nvPicPr>
          <p:cNvPr id="42" name="صورة 41">
            <a:extLst>
              <a:ext uri="{FF2B5EF4-FFF2-40B4-BE49-F238E27FC236}">
                <a16:creationId xmlns:a16="http://schemas.microsoft.com/office/drawing/2014/main" id="{669CC67B-6DAB-49D1-BFD3-D7B67E849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72" y="2757009"/>
            <a:ext cx="2538369" cy="2453757"/>
          </a:xfrm>
          <a:prstGeom prst="rect">
            <a:avLst/>
          </a:prstGeom>
        </p:spPr>
      </p:pic>
      <p:pic>
        <p:nvPicPr>
          <p:cNvPr id="43" name="صورة 42">
            <a:extLst>
              <a:ext uri="{FF2B5EF4-FFF2-40B4-BE49-F238E27FC236}">
                <a16:creationId xmlns:a16="http://schemas.microsoft.com/office/drawing/2014/main" id="{F8526A94-3021-41CB-B34E-6B419C97BCBC}"/>
              </a:ext>
            </a:extLst>
          </p:cNvPr>
          <p:cNvPicPr>
            <a:picLocks noChangeAspect="1"/>
          </p:cNvPicPr>
          <p:nvPr/>
        </p:nvPicPr>
        <p:blipFill rotWithShape="1">
          <a:blip r:embed="rId3">
            <a:extLst>
              <a:ext uri="{28A0092B-C50C-407E-A947-70E740481C1C}">
                <a14:useLocalDpi xmlns:a14="http://schemas.microsoft.com/office/drawing/2010/main" val="0"/>
              </a:ext>
            </a:extLst>
          </a:blip>
          <a:srcRect l="26204" t="48016" r="26355" b="29003"/>
          <a:stretch/>
        </p:blipFill>
        <p:spPr>
          <a:xfrm rot="1074603">
            <a:off x="501558" y="2737216"/>
            <a:ext cx="1134598" cy="428293"/>
          </a:xfrm>
          <a:prstGeom prst="rect">
            <a:avLst/>
          </a:prstGeom>
        </p:spPr>
      </p:pic>
      <p:sp>
        <p:nvSpPr>
          <p:cNvPr id="44" name="عنصر نائب للنص 2">
            <a:extLst>
              <a:ext uri="{FF2B5EF4-FFF2-40B4-BE49-F238E27FC236}">
                <a16:creationId xmlns:a16="http://schemas.microsoft.com/office/drawing/2014/main" id="{0272E7D2-C0CC-4D8F-8722-129E6BDC2BD5}"/>
              </a:ext>
            </a:extLst>
          </p:cNvPr>
          <p:cNvSpPr txBox="1">
            <a:spLocks/>
          </p:cNvSpPr>
          <p:nvPr/>
        </p:nvSpPr>
        <p:spPr>
          <a:xfrm>
            <a:off x="386772" y="3203898"/>
            <a:ext cx="1845724" cy="1404357"/>
          </a:xfrm>
          <a:prstGeom prst="rect">
            <a:avLst/>
          </a:prstGeom>
        </p:spPr>
        <p:txBody>
          <a:bodyPr lIns="109728" tIns="109728" rIns="109728" bIns="91440"/>
          <a:lstStyle>
            <a:lvl1pPr marL="0" indent="0" algn="l" defTabSz="914400" rtl="0" eaLnBrk="1" latinLnBrk="0" hangingPunct="1">
              <a:lnSpc>
                <a:spcPct val="125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1"/>
            <a:r>
              <a:rPr lang="ar-SA" sz="3600" dirty="0">
                <a:latin typeface="Sakkal Majalla" panose="02000000000000000000" pitchFamily="2" charset="-78"/>
                <a:cs typeface="Sakkal Majalla" panose="02000000000000000000" pitchFamily="2" charset="-78"/>
              </a:rPr>
              <a:t>تغير لون ورق الشجر</a:t>
            </a:r>
          </a:p>
        </p:txBody>
      </p:sp>
      <p:sp>
        <p:nvSpPr>
          <p:cNvPr id="19" name="عنصر نائب للنص 2">
            <a:extLst>
              <a:ext uri="{FF2B5EF4-FFF2-40B4-BE49-F238E27FC236}">
                <a16:creationId xmlns:a16="http://schemas.microsoft.com/office/drawing/2014/main" id="{CA937677-BDBA-43FC-9F16-BD7F10873E09}"/>
              </a:ext>
            </a:extLst>
          </p:cNvPr>
          <p:cNvSpPr txBox="1">
            <a:spLocks/>
          </p:cNvSpPr>
          <p:nvPr/>
        </p:nvSpPr>
        <p:spPr>
          <a:xfrm>
            <a:off x="9860424" y="2990656"/>
            <a:ext cx="1845724" cy="1404357"/>
          </a:xfrm>
          <a:prstGeom prst="rect">
            <a:avLst/>
          </a:prstGeom>
        </p:spPr>
        <p:txBody>
          <a:bodyPr lIns="109728" tIns="109728" rIns="109728" bIns="91440"/>
          <a:lstStyle>
            <a:lvl1pPr marL="0" indent="0" algn="l" defTabSz="914400" rtl="0" eaLnBrk="1" latinLnBrk="0" hangingPunct="1">
              <a:lnSpc>
                <a:spcPct val="125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1"/>
            <a:r>
              <a:rPr lang="ar-SA" sz="3200" dirty="0">
                <a:latin typeface="Sakkal Majalla" panose="02000000000000000000" pitchFamily="2" charset="-78"/>
                <a:cs typeface="Sakkal Majalla" panose="02000000000000000000" pitchFamily="2" charset="-78"/>
              </a:rPr>
              <a:t>تجمد الماء</a:t>
            </a:r>
          </a:p>
        </p:txBody>
      </p:sp>
      <mc:AlternateContent xmlns:mc="http://schemas.openxmlformats.org/markup-compatibility/2006" xmlns:p14="http://schemas.microsoft.com/office/powerpoint/2010/main">
        <mc:Choice Requires="p14">
          <p:contentPart p14:bwMode="auto" r:id="rId4">
            <p14:nvContentPartPr>
              <p14:cNvPr id="2" name="حبر 1">
                <a:extLst>
                  <a:ext uri="{FF2B5EF4-FFF2-40B4-BE49-F238E27FC236}">
                    <a16:creationId xmlns:a16="http://schemas.microsoft.com/office/drawing/2014/main" id="{12336098-0BCD-4A7A-9C75-04C0B073100F}"/>
                  </a:ext>
                </a:extLst>
              </p14:cNvPr>
              <p14:cNvContentPartPr/>
              <p14:nvPr/>
            </p14:nvContentPartPr>
            <p14:xfrm>
              <a:off x="11212359" y="5381230"/>
              <a:ext cx="28800" cy="18360"/>
            </p14:xfrm>
          </p:contentPart>
        </mc:Choice>
        <mc:Fallback xmlns="">
          <p:pic>
            <p:nvPicPr>
              <p:cNvPr id="2" name="حبر 1">
                <a:extLst>
                  <a:ext uri="{FF2B5EF4-FFF2-40B4-BE49-F238E27FC236}">
                    <a16:creationId xmlns:a16="http://schemas.microsoft.com/office/drawing/2014/main" id="{12336098-0BCD-4A7A-9C75-04C0B073100F}"/>
                  </a:ext>
                </a:extLst>
              </p:cNvPr>
              <p:cNvPicPr/>
              <p:nvPr/>
            </p:nvPicPr>
            <p:blipFill>
              <a:blip r:embed="rId5"/>
              <a:stretch>
                <a:fillRect/>
              </a:stretch>
            </p:blipFill>
            <p:spPr>
              <a:xfrm>
                <a:off x="11203359" y="5372230"/>
                <a:ext cx="46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حبر 3">
                <a:extLst>
                  <a:ext uri="{FF2B5EF4-FFF2-40B4-BE49-F238E27FC236}">
                    <a16:creationId xmlns:a16="http://schemas.microsoft.com/office/drawing/2014/main" id="{222BD5C5-2A9B-4F10-A34A-8C2B6C87F62E}"/>
                  </a:ext>
                </a:extLst>
              </p14:cNvPr>
              <p14:cNvContentPartPr/>
              <p14:nvPr/>
            </p14:nvContentPartPr>
            <p14:xfrm>
              <a:off x="11001759" y="3958150"/>
              <a:ext cx="6120" cy="14400"/>
            </p14:xfrm>
          </p:contentPart>
        </mc:Choice>
        <mc:Fallback xmlns="">
          <p:pic>
            <p:nvPicPr>
              <p:cNvPr id="4" name="حبر 3">
                <a:extLst>
                  <a:ext uri="{FF2B5EF4-FFF2-40B4-BE49-F238E27FC236}">
                    <a16:creationId xmlns:a16="http://schemas.microsoft.com/office/drawing/2014/main" id="{222BD5C5-2A9B-4F10-A34A-8C2B6C87F62E}"/>
                  </a:ext>
                </a:extLst>
              </p:cNvPr>
              <p:cNvPicPr/>
              <p:nvPr/>
            </p:nvPicPr>
            <p:blipFill>
              <a:blip r:embed="rId9"/>
              <a:stretch>
                <a:fillRect/>
              </a:stretch>
            </p:blipFill>
            <p:spPr>
              <a:xfrm>
                <a:off x="10992759" y="3949150"/>
                <a:ext cx="23760" cy="32040"/>
              </a:xfrm>
              <a:prstGeom prst="rect">
                <a:avLst/>
              </a:prstGeom>
            </p:spPr>
          </p:pic>
        </mc:Fallback>
      </mc:AlternateContent>
      <p:sp>
        <p:nvSpPr>
          <p:cNvPr id="22" name="شكل حر: شكل 21">
            <a:extLst>
              <a:ext uri="{FF2B5EF4-FFF2-40B4-BE49-F238E27FC236}">
                <a16:creationId xmlns:a16="http://schemas.microsoft.com/office/drawing/2014/main" id="{7CA34E6B-1C41-4C93-8D7C-FB146F5C7637}"/>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FBCFC1"/>
          </a:solidFill>
          <a:ln>
            <a:solidFill>
              <a:srgbClr val="F57E59"/>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5" name="شكل حر: شكل 24">
            <a:extLst>
              <a:ext uri="{FF2B5EF4-FFF2-40B4-BE49-F238E27FC236}">
                <a16:creationId xmlns:a16="http://schemas.microsoft.com/office/drawing/2014/main" id="{BC18DB2F-886C-4054-BC1C-CC162ED7B4C6}"/>
              </a:ext>
            </a:extLst>
          </p:cNvPr>
          <p:cNvSpPr/>
          <p:nvPr/>
        </p:nvSpPr>
        <p:spPr>
          <a:xfrm>
            <a:off x="11636349" y="287992"/>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F57E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pic>
        <p:nvPicPr>
          <p:cNvPr id="26" name="رسم 25" descr="تشغيل الأضواء مع تعبئة خالصة">
            <a:extLst>
              <a:ext uri="{FF2B5EF4-FFF2-40B4-BE49-F238E27FC236}">
                <a16:creationId xmlns:a16="http://schemas.microsoft.com/office/drawing/2014/main" id="{2ECD3552-7FDB-4E67-9C2D-AED2AD5DB73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722415" y="4104245"/>
            <a:ext cx="396000" cy="396000"/>
          </a:xfrm>
          <a:prstGeom prst="rect">
            <a:avLst/>
          </a:prstGeom>
        </p:spPr>
      </p:pic>
      <p:pic>
        <p:nvPicPr>
          <p:cNvPr id="27" name="رسم 26" descr="مُحاضِر مع تعبئة خالصة">
            <a:extLst>
              <a:ext uri="{FF2B5EF4-FFF2-40B4-BE49-F238E27FC236}">
                <a16:creationId xmlns:a16="http://schemas.microsoft.com/office/drawing/2014/main" id="{CB6832A1-836E-4B25-8554-8F2D1D7471A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677259" y="5048744"/>
            <a:ext cx="396000" cy="396000"/>
          </a:xfrm>
          <a:prstGeom prst="rect">
            <a:avLst/>
          </a:prstGeom>
        </p:spPr>
      </p:pic>
      <p:pic>
        <p:nvPicPr>
          <p:cNvPr id="28" name="رسم 27" descr="شطب جزئي للمهام في الحافظة مع تعبئة خالصة">
            <a:extLst>
              <a:ext uri="{FF2B5EF4-FFF2-40B4-BE49-F238E27FC236}">
                <a16:creationId xmlns:a16="http://schemas.microsoft.com/office/drawing/2014/main" id="{732F51B7-DD0C-4ED1-9D38-C8AE15E5531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676695" y="5993244"/>
            <a:ext cx="432000" cy="432000"/>
          </a:xfrm>
          <a:prstGeom prst="rect">
            <a:avLst/>
          </a:prstGeom>
        </p:spPr>
      </p:pic>
      <p:pic>
        <p:nvPicPr>
          <p:cNvPr id="29" name="رسم 28" descr="شارة بشكل علامة استفهام مع تعبئة خالصة">
            <a:extLst>
              <a:ext uri="{FF2B5EF4-FFF2-40B4-BE49-F238E27FC236}">
                <a16:creationId xmlns:a16="http://schemas.microsoft.com/office/drawing/2014/main" id="{52C67A05-0F0B-4DF3-8691-5183F59BFD2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3168" y="420216"/>
            <a:ext cx="396000" cy="396000"/>
          </a:xfrm>
          <a:prstGeom prst="rect">
            <a:avLst/>
          </a:prstGeom>
        </p:spPr>
      </p:pic>
      <p:pic>
        <p:nvPicPr>
          <p:cNvPr id="30" name="رسم 29" descr="دليل المبادئ مع تعبئة خالصة">
            <a:extLst>
              <a:ext uri="{FF2B5EF4-FFF2-40B4-BE49-F238E27FC236}">
                <a16:creationId xmlns:a16="http://schemas.microsoft.com/office/drawing/2014/main" id="{126B7B60-EB65-4D2E-B5D1-A25710D8B95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168" y="1229674"/>
            <a:ext cx="468000" cy="468000"/>
          </a:xfrm>
          <a:prstGeom prst="rect">
            <a:avLst/>
          </a:prstGeom>
        </p:spPr>
      </p:pic>
      <p:pic>
        <p:nvPicPr>
          <p:cNvPr id="40" name="رسم 39" descr="الأسئلة مع تعبئة خالصة">
            <a:extLst>
              <a:ext uri="{FF2B5EF4-FFF2-40B4-BE49-F238E27FC236}">
                <a16:creationId xmlns:a16="http://schemas.microsoft.com/office/drawing/2014/main" id="{B28A2A80-E7A0-429E-AFCC-47EA1087C94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7168" y="2111132"/>
            <a:ext cx="468000" cy="468000"/>
          </a:xfrm>
          <a:prstGeom prst="rect">
            <a:avLst/>
          </a:prstGeom>
        </p:spPr>
      </p:pic>
      <p:pic>
        <p:nvPicPr>
          <p:cNvPr id="41" name="رسم 40" descr="مكتب مع تعبئة خالصة">
            <a:extLst>
              <a:ext uri="{FF2B5EF4-FFF2-40B4-BE49-F238E27FC236}">
                <a16:creationId xmlns:a16="http://schemas.microsoft.com/office/drawing/2014/main" id="{4A1BBF24-8492-4E73-A852-4F5DEB3EA65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7168" y="2992590"/>
            <a:ext cx="468000" cy="468000"/>
          </a:xfrm>
          <a:prstGeom prst="rect">
            <a:avLst/>
          </a:prstGeom>
        </p:spPr>
      </p:pic>
      <p:sp>
        <p:nvSpPr>
          <p:cNvPr id="47" name="مربع نص 46">
            <a:extLst>
              <a:ext uri="{FF2B5EF4-FFF2-40B4-BE49-F238E27FC236}">
                <a16:creationId xmlns:a16="http://schemas.microsoft.com/office/drawing/2014/main" id="{0E77AC84-9C1C-4575-A1B9-A444FB9AE791}"/>
              </a:ext>
            </a:extLst>
          </p:cNvPr>
          <p:cNvSpPr txBox="1"/>
          <p:nvPr/>
        </p:nvSpPr>
        <p:spPr>
          <a:xfrm rot="16200000">
            <a:off x="10892706" y="1483669"/>
            <a:ext cx="1970314" cy="461665"/>
          </a:xfrm>
          <a:prstGeom prst="rect">
            <a:avLst/>
          </a:prstGeom>
          <a:noFill/>
        </p:spPr>
        <p:txBody>
          <a:bodyPr wrap="square" rtlCol="1">
            <a:spAutoFit/>
          </a:bodyPr>
          <a:lstStyle/>
          <a:p>
            <a:pPr algn="ctr"/>
            <a:r>
              <a:rPr lang="ar-SA" sz="2400" b="1" dirty="0"/>
              <a:t>التقويم</a:t>
            </a:r>
          </a:p>
        </p:txBody>
      </p:sp>
      <p:sp>
        <p:nvSpPr>
          <p:cNvPr id="48" name="شكل بيضاوي 47">
            <a:extLst>
              <a:ext uri="{FF2B5EF4-FFF2-40B4-BE49-F238E27FC236}">
                <a16:creationId xmlns:a16="http://schemas.microsoft.com/office/drawing/2014/main" id="{694EBF52-50B9-4D3E-9583-286EB5FD90D1}"/>
              </a:ext>
            </a:extLst>
          </p:cNvPr>
          <p:cNvSpPr/>
          <p:nvPr/>
        </p:nvSpPr>
        <p:spPr>
          <a:xfrm>
            <a:off x="75168" y="1247674"/>
            <a:ext cx="432000" cy="432000"/>
          </a:xfrm>
          <a:prstGeom prst="ellipse">
            <a:avLst/>
          </a:prstGeom>
          <a:noFill/>
          <a:ln w="57150">
            <a:solidFill>
              <a:srgbClr val="F57E5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006417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a:extLst>
              <a:ext uri="{FF2B5EF4-FFF2-40B4-BE49-F238E27FC236}">
                <a16:creationId xmlns:a16="http://schemas.microsoft.com/office/drawing/2014/main" id="{A62E7068-D393-871D-ABA5-D3B26470EC47}"/>
              </a:ext>
            </a:extLst>
          </p:cNvPr>
          <p:cNvSpPr/>
          <p:nvPr/>
        </p:nvSpPr>
        <p:spPr>
          <a:xfrm>
            <a:off x="-936171"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520860A0-AD82-2D71-37F0-2221126DBAD0}"/>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FBCFC1"/>
          </a:solidFill>
          <a:ln>
            <a:solidFill>
              <a:srgbClr val="F57E59"/>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0" name="شكل حر: شكل 9">
            <a:extLst>
              <a:ext uri="{FF2B5EF4-FFF2-40B4-BE49-F238E27FC236}">
                <a16:creationId xmlns:a16="http://schemas.microsoft.com/office/drawing/2014/main" id="{27F62370-E976-A008-7386-A8FF036142FD}"/>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F57E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1" name="مربع نص 10">
            <a:extLst>
              <a:ext uri="{FF2B5EF4-FFF2-40B4-BE49-F238E27FC236}">
                <a16:creationId xmlns:a16="http://schemas.microsoft.com/office/drawing/2014/main" id="{EC0DE57D-380F-8E54-2AC7-FC84625873C4}"/>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التقويم</a:t>
            </a:r>
          </a:p>
        </p:txBody>
      </p:sp>
      <p:pic>
        <p:nvPicPr>
          <p:cNvPr id="22" name="رسم 21" descr="تشغيل الأضواء مع تعبئة خالصة">
            <a:extLst>
              <a:ext uri="{FF2B5EF4-FFF2-40B4-BE49-F238E27FC236}">
                <a16:creationId xmlns:a16="http://schemas.microsoft.com/office/drawing/2014/main" id="{5C42593D-95BC-D850-CCB2-7E5D17B383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2415" y="4104245"/>
            <a:ext cx="396000" cy="396000"/>
          </a:xfrm>
          <a:prstGeom prst="rect">
            <a:avLst/>
          </a:prstGeom>
        </p:spPr>
      </p:pic>
      <p:pic>
        <p:nvPicPr>
          <p:cNvPr id="23" name="رسم 22" descr="مُحاضِر مع تعبئة خالصة">
            <a:extLst>
              <a:ext uri="{FF2B5EF4-FFF2-40B4-BE49-F238E27FC236}">
                <a16:creationId xmlns:a16="http://schemas.microsoft.com/office/drawing/2014/main" id="{71C6B1C0-3ECA-F2EC-D26B-1D2089571A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77259" y="5048744"/>
            <a:ext cx="396000" cy="396000"/>
          </a:xfrm>
          <a:prstGeom prst="rect">
            <a:avLst/>
          </a:prstGeom>
        </p:spPr>
      </p:pic>
      <p:pic>
        <p:nvPicPr>
          <p:cNvPr id="24" name="رسم 23" descr="شطب جزئي للمهام في الحافظة مع تعبئة خالصة">
            <a:extLst>
              <a:ext uri="{FF2B5EF4-FFF2-40B4-BE49-F238E27FC236}">
                <a16:creationId xmlns:a16="http://schemas.microsoft.com/office/drawing/2014/main" id="{7ABEAC9A-DFE7-E93B-98A3-47B85CF6FF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6695" y="5993244"/>
            <a:ext cx="432000" cy="432000"/>
          </a:xfrm>
          <a:prstGeom prst="rect">
            <a:avLst/>
          </a:prstGeom>
        </p:spPr>
      </p:pic>
      <p:pic>
        <p:nvPicPr>
          <p:cNvPr id="7" name="رسم 6" descr="شارة بشكل علامة استفهام مع تعبئة خالصة">
            <a:extLst>
              <a:ext uri="{FF2B5EF4-FFF2-40B4-BE49-F238E27FC236}">
                <a16:creationId xmlns:a16="http://schemas.microsoft.com/office/drawing/2014/main" id="{0B953AEA-8100-75ED-C2BA-66598649D9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168" y="420216"/>
            <a:ext cx="396000" cy="396000"/>
          </a:xfrm>
          <a:prstGeom prst="rect">
            <a:avLst/>
          </a:prstGeom>
        </p:spPr>
      </p:pic>
      <p:pic>
        <p:nvPicPr>
          <p:cNvPr id="12" name="رسم 11" descr="الأسئلة مع تعبئة خالصة">
            <a:extLst>
              <a:ext uri="{FF2B5EF4-FFF2-40B4-BE49-F238E27FC236}">
                <a16:creationId xmlns:a16="http://schemas.microsoft.com/office/drawing/2014/main" id="{A69C70CB-86B6-F844-1B43-19EFF6FC7B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168" y="2111132"/>
            <a:ext cx="468000" cy="468000"/>
          </a:xfrm>
          <a:prstGeom prst="rect">
            <a:avLst/>
          </a:prstGeom>
        </p:spPr>
      </p:pic>
      <p:pic>
        <p:nvPicPr>
          <p:cNvPr id="13" name="رسم 12" descr="دليل المبادئ مع تعبئة خالصة">
            <a:extLst>
              <a:ext uri="{FF2B5EF4-FFF2-40B4-BE49-F238E27FC236}">
                <a16:creationId xmlns:a16="http://schemas.microsoft.com/office/drawing/2014/main" id="{81E71471-6BB0-F7B0-926E-39055A7AFEF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68" y="1229674"/>
            <a:ext cx="468000" cy="468000"/>
          </a:xfrm>
          <a:prstGeom prst="rect">
            <a:avLst/>
          </a:prstGeom>
        </p:spPr>
      </p:pic>
      <p:pic>
        <p:nvPicPr>
          <p:cNvPr id="25" name="رسم 24" descr="مكتب مع تعبئة خالصة">
            <a:extLst>
              <a:ext uri="{FF2B5EF4-FFF2-40B4-BE49-F238E27FC236}">
                <a16:creationId xmlns:a16="http://schemas.microsoft.com/office/drawing/2014/main" id="{A369910D-ABF2-984F-5910-BB5F4091577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168" y="2992590"/>
            <a:ext cx="468000" cy="468000"/>
          </a:xfrm>
          <a:prstGeom prst="rect">
            <a:avLst/>
          </a:prstGeom>
        </p:spPr>
      </p:pic>
      <p:sp>
        <p:nvSpPr>
          <p:cNvPr id="2" name="شكل بيضاوي 1">
            <a:extLst>
              <a:ext uri="{FF2B5EF4-FFF2-40B4-BE49-F238E27FC236}">
                <a16:creationId xmlns:a16="http://schemas.microsoft.com/office/drawing/2014/main" id="{6A9BBE6B-6D4E-9078-25F9-E354597C8F2D}"/>
              </a:ext>
            </a:extLst>
          </p:cNvPr>
          <p:cNvSpPr/>
          <p:nvPr/>
        </p:nvSpPr>
        <p:spPr>
          <a:xfrm>
            <a:off x="93168" y="2122288"/>
            <a:ext cx="432000" cy="432000"/>
          </a:xfrm>
          <a:prstGeom prst="ellipse">
            <a:avLst/>
          </a:prstGeom>
          <a:noFill/>
          <a:ln w="57150">
            <a:solidFill>
              <a:srgbClr val="F57E5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ربع نص 16">
            <a:extLst>
              <a:ext uri="{FF2B5EF4-FFF2-40B4-BE49-F238E27FC236}">
                <a16:creationId xmlns:a16="http://schemas.microsoft.com/office/drawing/2014/main" id="{1203D23F-4447-C7F8-7C58-9208A33C671D}"/>
              </a:ext>
            </a:extLst>
          </p:cNvPr>
          <p:cNvSpPr txBox="1"/>
          <p:nvPr/>
        </p:nvSpPr>
        <p:spPr>
          <a:xfrm>
            <a:off x="4003738" y="232045"/>
            <a:ext cx="3861710" cy="769441"/>
          </a:xfrm>
          <a:prstGeom prst="rect">
            <a:avLst/>
          </a:prstGeom>
          <a:no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400" b="1" dirty="0"/>
              <a:t>أسئلة تحصيلي لدرس الأول</a:t>
            </a:r>
          </a:p>
          <a:p>
            <a:pPr algn="ctr"/>
            <a:r>
              <a:rPr lang="ar-SA" sz="2000" b="1" dirty="0"/>
              <a:t>اختر الإجابة الصحيحة في كل مما يأتي</a:t>
            </a:r>
          </a:p>
        </p:txBody>
      </p:sp>
      <p:graphicFrame>
        <p:nvGraphicFramePr>
          <p:cNvPr id="5" name="جدول 23">
            <a:extLst>
              <a:ext uri="{FF2B5EF4-FFF2-40B4-BE49-F238E27FC236}">
                <a16:creationId xmlns:a16="http://schemas.microsoft.com/office/drawing/2014/main" id="{A5FB1056-6ACA-E822-B633-E17C10FB5BD4}"/>
              </a:ext>
            </a:extLst>
          </p:cNvPr>
          <p:cNvGraphicFramePr>
            <a:graphicFrameLocks noGrp="1"/>
          </p:cNvGraphicFramePr>
          <p:nvPr>
            <p:extLst>
              <p:ext uri="{D42A27DB-BD31-4B8C-83A1-F6EECF244321}">
                <p14:modId xmlns:p14="http://schemas.microsoft.com/office/powerpoint/2010/main" val="1904238015"/>
              </p:ext>
            </p:extLst>
          </p:nvPr>
        </p:nvGraphicFramePr>
        <p:xfrm>
          <a:off x="842366" y="1208548"/>
          <a:ext cx="10456435" cy="4784696"/>
        </p:xfrm>
        <a:graphic>
          <a:graphicData uri="http://schemas.openxmlformats.org/drawingml/2006/table">
            <a:tbl>
              <a:tblPr rtl="1" firstRow="1" bandRow="1">
                <a:tableStyleId>{8799B23B-EC83-4686-B30A-512413B5E67A}</a:tableStyleId>
              </a:tblPr>
              <a:tblGrid>
                <a:gridCol w="565620">
                  <a:extLst>
                    <a:ext uri="{9D8B030D-6E8A-4147-A177-3AD203B41FA5}">
                      <a16:colId xmlns:a16="http://schemas.microsoft.com/office/drawing/2014/main" val="1957736971"/>
                    </a:ext>
                  </a:extLst>
                </a:gridCol>
                <a:gridCol w="2048488">
                  <a:extLst>
                    <a:ext uri="{9D8B030D-6E8A-4147-A177-3AD203B41FA5}">
                      <a16:colId xmlns:a16="http://schemas.microsoft.com/office/drawing/2014/main" val="51289947"/>
                    </a:ext>
                  </a:extLst>
                </a:gridCol>
                <a:gridCol w="736857">
                  <a:extLst>
                    <a:ext uri="{9D8B030D-6E8A-4147-A177-3AD203B41FA5}">
                      <a16:colId xmlns:a16="http://schemas.microsoft.com/office/drawing/2014/main" val="1717567429"/>
                    </a:ext>
                  </a:extLst>
                </a:gridCol>
                <a:gridCol w="1877251">
                  <a:extLst>
                    <a:ext uri="{9D8B030D-6E8A-4147-A177-3AD203B41FA5}">
                      <a16:colId xmlns:a16="http://schemas.microsoft.com/office/drawing/2014/main" val="429364758"/>
                    </a:ext>
                  </a:extLst>
                </a:gridCol>
                <a:gridCol w="558419">
                  <a:extLst>
                    <a:ext uri="{9D8B030D-6E8A-4147-A177-3AD203B41FA5}">
                      <a16:colId xmlns:a16="http://schemas.microsoft.com/office/drawing/2014/main" val="4175390777"/>
                    </a:ext>
                  </a:extLst>
                </a:gridCol>
                <a:gridCol w="2055690">
                  <a:extLst>
                    <a:ext uri="{9D8B030D-6E8A-4147-A177-3AD203B41FA5}">
                      <a16:colId xmlns:a16="http://schemas.microsoft.com/office/drawing/2014/main" val="1045128530"/>
                    </a:ext>
                  </a:extLst>
                </a:gridCol>
                <a:gridCol w="681426">
                  <a:extLst>
                    <a:ext uri="{9D8B030D-6E8A-4147-A177-3AD203B41FA5}">
                      <a16:colId xmlns:a16="http://schemas.microsoft.com/office/drawing/2014/main" val="561665468"/>
                    </a:ext>
                  </a:extLst>
                </a:gridCol>
                <a:gridCol w="1932684">
                  <a:extLst>
                    <a:ext uri="{9D8B030D-6E8A-4147-A177-3AD203B41FA5}">
                      <a16:colId xmlns:a16="http://schemas.microsoft.com/office/drawing/2014/main" val="1254177884"/>
                    </a:ext>
                  </a:extLst>
                </a:gridCol>
              </a:tblGrid>
              <a:tr h="598087">
                <a:tc gridSpan="8">
                  <a:txBody>
                    <a:bodyPr/>
                    <a:lstStyle/>
                    <a:p>
                      <a:pPr algn="ctr" rtl="1"/>
                      <a:r>
                        <a:rPr lang="ar-SA" sz="2000" dirty="0"/>
                        <a:t>التغير الذي يحدث دون أن يغير تركيب المادة</a:t>
                      </a:r>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dirty="0"/>
                    </a:p>
                  </a:txBody>
                  <a:tcPr/>
                </a:tc>
                <a:tc hMerge="1">
                  <a:txBody>
                    <a:bodyPr/>
                    <a:lstStyle/>
                    <a:p>
                      <a:pPr rtl="1"/>
                      <a:endParaRPr lang="ar-SA"/>
                    </a:p>
                  </a:txBody>
                  <a:tcPr/>
                </a:tc>
                <a:extLst>
                  <a:ext uri="{0D108BD9-81ED-4DB2-BD59-A6C34878D82A}">
                    <a16:rowId xmlns:a16="http://schemas.microsoft.com/office/drawing/2014/main" val="428007886"/>
                  </a:ext>
                </a:extLst>
              </a:tr>
              <a:tr h="598087">
                <a:tc>
                  <a:txBody>
                    <a:bodyPr/>
                    <a:lstStyle/>
                    <a:p>
                      <a:pPr algn="ctr" rtl="1"/>
                      <a:r>
                        <a:rPr lang="ar-SA" sz="2000" b="1" dirty="0"/>
                        <a:t>أ</a:t>
                      </a:r>
                    </a:p>
                  </a:txBody>
                  <a:tcPr/>
                </a:tc>
                <a:tc>
                  <a:txBody>
                    <a:bodyPr/>
                    <a:lstStyle/>
                    <a:p>
                      <a:pPr algn="ctr" rtl="1"/>
                      <a:r>
                        <a:rPr lang="ar-SA" sz="2000" b="1" dirty="0"/>
                        <a:t>التغير الفيزيائي</a:t>
                      </a:r>
                    </a:p>
                  </a:txBody>
                  <a:tcPr/>
                </a:tc>
                <a:tc>
                  <a:txBody>
                    <a:bodyPr/>
                    <a:lstStyle/>
                    <a:p>
                      <a:pPr algn="ctr" rtl="1"/>
                      <a:r>
                        <a:rPr lang="ar-SA" sz="2000" b="1" dirty="0"/>
                        <a:t>ب</a:t>
                      </a:r>
                    </a:p>
                  </a:txBody>
                  <a:tcPr/>
                </a:tc>
                <a:tc>
                  <a:txBody>
                    <a:bodyPr/>
                    <a:lstStyle/>
                    <a:p>
                      <a:pPr algn="ctr" rtl="1"/>
                      <a:r>
                        <a:rPr lang="ar-SA" sz="2000" b="1" dirty="0"/>
                        <a:t>تغير الحالة</a:t>
                      </a:r>
                    </a:p>
                  </a:txBody>
                  <a:tcPr/>
                </a:tc>
                <a:tc>
                  <a:txBody>
                    <a:bodyPr/>
                    <a:lstStyle/>
                    <a:p>
                      <a:pPr algn="ctr" rtl="1"/>
                      <a:r>
                        <a:rPr lang="ar-SA" sz="2000" b="1" dirty="0"/>
                        <a:t>ج</a:t>
                      </a:r>
                    </a:p>
                  </a:txBody>
                  <a:tcPr/>
                </a:tc>
                <a:tc>
                  <a:txBody>
                    <a:bodyPr/>
                    <a:lstStyle/>
                    <a:p>
                      <a:pPr algn="ctr" rtl="1"/>
                      <a:r>
                        <a:rPr lang="ar-SA" sz="2000" b="1" dirty="0"/>
                        <a:t>التغير الكيميائي</a:t>
                      </a:r>
                    </a:p>
                  </a:txBody>
                  <a:tcPr/>
                </a:tc>
                <a:tc>
                  <a:txBody>
                    <a:bodyPr/>
                    <a:lstStyle/>
                    <a:p>
                      <a:pPr algn="ctr" rtl="1"/>
                      <a:r>
                        <a:rPr lang="ar-SA" sz="2000" b="1" dirty="0"/>
                        <a:t>د</a:t>
                      </a:r>
                    </a:p>
                  </a:txBody>
                  <a:tcPr/>
                </a:tc>
                <a:tc>
                  <a:txBody>
                    <a:bodyPr/>
                    <a:lstStyle/>
                    <a:p>
                      <a:pPr algn="ctr" rtl="1"/>
                      <a:r>
                        <a:rPr lang="ar-SA" sz="2000" b="1" dirty="0"/>
                        <a:t>قانون حفظ الكتلة</a:t>
                      </a:r>
                    </a:p>
                  </a:txBody>
                  <a:tcPr/>
                </a:tc>
                <a:extLst>
                  <a:ext uri="{0D108BD9-81ED-4DB2-BD59-A6C34878D82A}">
                    <a16:rowId xmlns:a16="http://schemas.microsoft.com/office/drawing/2014/main" val="1620850757"/>
                  </a:ext>
                </a:extLst>
              </a:tr>
              <a:tr h="598087">
                <a:tc gridSpan="8">
                  <a:txBody>
                    <a:bodyPr/>
                    <a:lstStyle/>
                    <a:p>
                      <a:pPr marL="0" algn="ctr" defTabSz="914400" rtl="1" eaLnBrk="1" latinLnBrk="0" hangingPunct="1"/>
                      <a:r>
                        <a:rPr lang="ar-SA" sz="2000" b="1" kern="1200" dirty="0">
                          <a:solidFill>
                            <a:schemeClr val="tx1"/>
                          </a:solidFill>
                          <a:latin typeface="+mn-lt"/>
                          <a:ea typeface="+mn-ea"/>
                          <a:cs typeface="+mn-cs"/>
                        </a:rPr>
                        <a:t>هو تحول المادة من حالة الى أخرى</a:t>
                      </a:r>
                    </a:p>
                  </a:txBody>
                  <a:tcPr/>
                </a:tc>
                <a:tc hMerge="1">
                  <a:txBody>
                    <a:bodyPr/>
                    <a:lstStyle/>
                    <a:p>
                      <a:pPr rtl="1"/>
                      <a:endParaRPr lang="ar-SA" dirty="0"/>
                    </a:p>
                  </a:txBody>
                  <a:tcPr/>
                </a:tc>
                <a:tc hMerge="1">
                  <a:txBody>
                    <a:bodyPr/>
                    <a:lstStyle/>
                    <a:p>
                      <a:pPr rtl="1"/>
                      <a:endParaRPr lang="ar-SA"/>
                    </a:p>
                  </a:txBody>
                  <a:tcPr/>
                </a:tc>
                <a:tc hMerge="1">
                  <a:txBody>
                    <a:bodyPr/>
                    <a:lstStyle/>
                    <a:p>
                      <a:pPr rtl="1"/>
                      <a:endParaRPr lang="ar-SA" dirty="0"/>
                    </a:p>
                  </a:txBody>
                  <a:tcPr/>
                </a:tc>
                <a:tc hMerge="1">
                  <a:txBody>
                    <a:bodyPr/>
                    <a:lstStyle/>
                    <a:p>
                      <a:pPr rtl="1"/>
                      <a:endParaRPr lang="ar-SA"/>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extLst>
                  <a:ext uri="{0D108BD9-81ED-4DB2-BD59-A6C34878D82A}">
                    <a16:rowId xmlns:a16="http://schemas.microsoft.com/office/drawing/2014/main" val="1025491989"/>
                  </a:ext>
                </a:extLst>
              </a:tr>
              <a:tr h="598087">
                <a:tc>
                  <a:txBody>
                    <a:bodyPr/>
                    <a:lstStyle/>
                    <a:p>
                      <a:pPr algn="ctr" rtl="1"/>
                      <a:r>
                        <a:rPr lang="ar-SA" sz="2000" b="1" dirty="0"/>
                        <a:t>أ</a:t>
                      </a:r>
                    </a:p>
                  </a:txBody>
                  <a:tcPr/>
                </a:tc>
                <a:tc>
                  <a:txBody>
                    <a:bodyPr/>
                    <a:lstStyle/>
                    <a:p>
                      <a:pPr algn="ctr" rtl="1"/>
                      <a:r>
                        <a:rPr lang="ar-SA" sz="2000" b="1" dirty="0"/>
                        <a:t>التغير الفيزيائي</a:t>
                      </a:r>
                    </a:p>
                  </a:txBody>
                  <a:tcPr/>
                </a:tc>
                <a:tc>
                  <a:txBody>
                    <a:bodyPr/>
                    <a:lstStyle/>
                    <a:p>
                      <a:pPr algn="ctr" rtl="1"/>
                      <a:r>
                        <a:rPr lang="ar-SA" sz="2000" b="1" dirty="0"/>
                        <a:t>ب</a:t>
                      </a:r>
                    </a:p>
                  </a:txBody>
                  <a:tcPr/>
                </a:tc>
                <a:tc>
                  <a:txBody>
                    <a:bodyPr/>
                    <a:lstStyle/>
                    <a:p>
                      <a:pPr algn="ctr" rtl="1"/>
                      <a:r>
                        <a:rPr lang="ar-SA" sz="2000" b="1" dirty="0"/>
                        <a:t>تغير </a:t>
                      </a:r>
                      <a:r>
                        <a:rPr lang="ar-SA" sz="2000" b="1" dirty="0" err="1"/>
                        <a:t>الحاله</a:t>
                      </a:r>
                      <a:endParaRPr lang="ar-SA" sz="2000" b="1" dirty="0"/>
                    </a:p>
                  </a:txBody>
                  <a:tcPr/>
                </a:tc>
                <a:tc>
                  <a:txBody>
                    <a:bodyPr/>
                    <a:lstStyle/>
                    <a:p>
                      <a:pPr algn="ctr" rtl="1"/>
                      <a:r>
                        <a:rPr lang="ar-SA" sz="2000" b="1" dirty="0"/>
                        <a:t>ج</a:t>
                      </a:r>
                    </a:p>
                  </a:txBody>
                  <a:tcPr/>
                </a:tc>
                <a:tc>
                  <a:txBody>
                    <a:bodyPr/>
                    <a:lstStyle/>
                    <a:p>
                      <a:pPr algn="ctr" rtl="1"/>
                      <a:r>
                        <a:rPr lang="ar-SA" sz="2000" b="1" dirty="0"/>
                        <a:t>التغير الكيميائي</a:t>
                      </a:r>
                    </a:p>
                  </a:txBody>
                  <a:tcPr/>
                </a:tc>
                <a:tc>
                  <a:txBody>
                    <a:bodyPr/>
                    <a:lstStyle/>
                    <a:p>
                      <a:pPr algn="ctr" rtl="1"/>
                      <a:r>
                        <a:rPr lang="ar-SA" sz="2000" b="1" dirty="0"/>
                        <a:t>د</a:t>
                      </a:r>
                    </a:p>
                  </a:txBody>
                  <a:tcPr/>
                </a:tc>
                <a:tc>
                  <a:txBody>
                    <a:bodyPr/>
                    <a:lstStyle/>
                    <a:p>
                      <a:pPr algn="ctr" rtl="1"/>
                      <a:r>
                        <a:rPr lang="ar-SA" sz="2000" b="1" dirty="0"/>
                        <a:t>قانون حفظ الكتلة</a:t>
                      </a:r>
                    </a:p>
                  </a:txBody>
                  <a:tcPr/>
                </a:tc>
                <a:extLst>
                  <a:ext uri="{0D108BD9-81ED-4DB2-BD59-A6C34878D82A}">
                    <a16:rowId xmlns:a16="http://schemas.microsoft.com/office/drawing/2014/main" val="2329490891"/>
                  </a:ext>
                </a:extLst>
              </a:tr>
              <a:tr h="598087">
                <a:tc gridSpan="8">
                  <a:txBody>
                    <a:bodyPr/>
                    <a:lstStyle/>
                    <a:p>
                      <a:pPr marL="0" algn="ctr" defTabSz="914400" rtl="1" eaLnBrk="1" latinLnBrk="0" hangingPunct="1"/>
                      <a:r>
                        <a:rPr lang="ar-SA" sz="2000" b="1" kern="1200" dirty="0">
                          <a:solidFill>
                            <a:schemeClr val="tx1"/>
                          </a:solidFill>
                          <a:latin typeface="+mn-lt"/>
                          <a:ea typeface="+mn-ea"/>
                          <a:cs typeface="+mn-cs"/>
                        </a:rPr>
                        <a:t>كتلة المتفاعلات تساوي كتلة النواتج</a:t>
                      </a:r>
                    </a:p>
                  </a:txBody>
                  <a:tcPr/>
                </a:tc>
                <a:tc hMerge="1">
                  <a:txBody>
                    <a:bodyPr/>
                    <a:lstStyle/>
                    <a:p>
                      <a:pPr rtl="1"/>
                      <a:endParaRPr lang="ar-SA" dirty="0"/>
                    </a:p>
                  </a:txBody>
                  <a:tcPr/>
                </a:tc>
                <a:tc hMerge="1">
                  <a:txBody>
                    <a:bodyPr/>
                    <a:lstStyle/>
                    <a:p>
                      <a:pPr rtl="1"/>
                      <a:endParaRPr lang="ar-SA"/>
                    </a:p>
                  </a:txBody>
                  <a:tcPr/>
                </a:tc>
                <a:tc hMerge="1">
                  <a:txBody>
                    <a:bodyPr/>
                    <a:lstStyle/>
                    <a:p>
                      <a:pPr rtl="1"/>
                      <a:endParaRPr lang="ar-SA" dirty="0"/>
                    </a:p>
                  </a:txBody>
                  <a:tcPr/>
                </a:tc>
                <a:tc hMerge="1">
                  <a:txBody>
                    <a:bodyPr/>
                    <a:lstStyle/>
                    <a:p>
                      <a:pPr rtl="1"/>
                      <a:endParaRPr lang="ar-SA"/>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extLst>
                  <a:ext uri="{0D108BD9-81ED-4DB2-BD59-A6C34878D82A}">
                    <a16:rowId xmlns:a16="http://schemas.microsoft.com/office/drawing/2014/main" val="80507616"/>
                  </a:ext>
                </a:extLst>
              </a:tr>
              <a:tr h="598087">
                <a:tc>
                  <a:txBody>
                    <a:bodyPr/>
                    <a:lstStyle/>
                    <a:p>
                      <a:pPr algn="ctr" rtl="1"/>
                      <a:r>
                        <a:rPr lang="ar-SA" sz="2000" b="1" dirty="0"/>
                        <a:t>أ</a:t>
                      </a:r>
                    </a:p>
                  </a:txBody>
                  <a:tcPr/>
                </a:tc>
                <a:tc>
                  <a:txBody>
                    <a:bodyPr/>
                    <a:lstStyle/>
                    <a:p>
                      <a:pPr algn="ctr" rtl="1"/>
                      <a:r>
                        <a:rPr lang="ar-SA" sz="2000" b="1" baseline="30000" dirty="0"/>
                        <a:t>التغير الفيزيائي </a:t>
                      </a:r>
                    </a:p>
                  </a:txBody>
                  <a:tcPr/>
                </a:tc>
                <a:tc>
                  <a:txBody>
                    <a:bodyPr/>
                    <a:lstStyle/>
                    <a:p>
                      <a:pPr algn="ctr" rtl="1"/>
                      <a:r>
                        <a:rPr lang="ar-SA" sz="2000" b="1" dirty="0"/>
                        <a:t>ب</a:t>
                      </a:r>
                    </a:p>
                  </a:txBody>
                  <a:tcPr/>
                </a:tc>
                <a:tc>
                  <a:txBody>
                    <a:bodyPr/>
                    <a:lstStyle/>
                    <a:p>
                      <a:pPr algn="ctr" rtl="1"/>
                      <a:r>
                        <a:rPr lang="ar-SA" sz="2000" b="1" dirty="0"/>
                        <a:t>الكتلة الذرية</a:t>
                      </a:r>
                    </a:p>
                  </a:txBody>
                  <a:tcPr/>
                </a:tc>
                <a:tc>
                  <a:txBody>
                    <a:bodyPr/>
                    <a:lstStyle/>
                    <a:p>
                      <a:pPr algn="ctr" rtl="1"/>
                      <a:r>
                        <a:rPr lang="ar-SA" sz="2000" b="1" dirty="0"/>
                        <a:t>ج</a:t>
                      </a:r>
                    </a:p>
                  </a:txBody>
                  <a:tcPr/>
                </a:tc>
                <a:tc>
                  <a:txBody>
                    <a:bodyPr/>
                    <a:lstStyle/>
                    <a:p>
                      <a:pPr algn="ctr" rtl="1"/>
                      <a:r>
                        <a:rPr lang="ar-SA" sz="2000" b="0" dirty="0"/>
                        <a:t>التغير الكيميائي </a:t>
                      </a:r>
                    </a:p>
                  </a:txBody>
                  <a:tcPr/>
                </a:tc>
                <a:tc>
                  <a:txBody>
                    <a:bodyPr/>
                    <a:lstStyle/>
                    <a:p>
                      <a:pPr algn="ctr" rtl="1"/>
                      <a:r>
                        <a:rPr lang="ar-SA" sz="2000" b="1" dirty="0"/>
                        <a:t>د</a:t>
                      </a:r>
                    </a:p>
                  </a:txBody>
                  <a:tcPr/>
                </a:tc>
                <a:tc>
                  <a:txBody>
                    <a:bodyPr/>
                    <a:lstStyle/>
                    <a:p>
                      <a:pPr algn="ctr" rtl="1"/>
                      <a:r>
                        <a:rPr lang="ar-SA" sz="2000" b="1" dirty="0"/>
                        <a:t>قانون حفظ الكتلة</a:t>
                      </a:r>
                    </a:p>
                  </a:txBody>
                  <a:tcPr/>
                </a:tc>
                <a:extLst>
                  <a:ext uri="{0D108BD9-81ED-4DB2-BD59-A6C34878D82A}">
                    <a16:rowId xmlns:a16="http://schemas.microsoft.com/office/drawing/2014/main" val="259182907"/>
                  </a:ext>
                </a:extLst>
              </a:tr>
              <a:tr h="598087">
                <a:tc gridSpan="8">
                  <a:txBody>
                    <a:bodyPr/>
                    <a:lstStyle/>
                    <a:p>
                      <a:pPr marL="0" algn="ctr" defTabSz="914400" rtl="1" eaLnBrk="1" latinLnBrk="0" hangingPunct="1"/>
                      <a:r>
                        <a:rPr lang="ar-SA" sz="2000" b="1" kern="1200" dirty="0">
                          <a:solidFill>
                            <a:schemeClr val="tx1"/>
                          </a:solidFill>
                          <a:latin typeface="+mn-lt"/>
                          <a:ea typeface="+mn-ea"/>
                          <a:cs typeface="+mn-cs"/>
                        </a:rPr>
                        <a:t>تسمى المواد التي تبدأ بها التفاعلات </a:t>
                      </a:r>
                    </a:p>
                  </a:txBody>
                  <a:tcPr/>
                </a:tc>
                <a:tc hMerge="1">
                  <a:txBody>
                    <a:bodyPr/>
                    <a:lstStyle/>
                    <a:p>
                      <a:pPr algn="ctr" rtl="1"/>
                      <a:endParaRPr lang="ar-SA" sz="2000" b="1" baseline="30000" dirty="0"/>
                    </a:p>
                  </a:txBody>
                  <a:tcPr>
                    <a:lnL w="12700" cap="flat" cmpd="sng" algn="ctr">
                      <a:solidFill>
                        <a:srgbClr val="F8961E"/>
                      </a:solidFill>
                      <a:prstDash val="solid"/>
                      <a:round/>
                      <a:headEnd type="none" w="med" len="med"/>
                      <a:tailEnd type="none" w="med" len="med"/>
                    </a:lnL>
                    <a:lnR w="12700" cap="flat" cmpd="sng" algn="ctr">
                      <a:solidFill>
                        <a:srgbClr val="F8961E"/>
                      </a:solidFill>
                      <a:prstDash val="solid"/>
                      <a:round/>
                      <a:headEnd type="none" w="med" len="med"/>
                      <a:tailEnd type="none" w="med" len="med"/>
                    </a:lnR>
                    <a:lnT w="12700" cap="flat" cmpd="sng" algn="ctr">
                      <a:solidFill>
                        <a:srgbClr val="F8961E"/>
                      </a:solidFill>
                      <a:prstDash val="solid"/>
                      <a:round/>
                      <a:headEnd type="none" w="med" len="med"/>
                      <a:tailEnd type="none" w="med" len="med"/>
                    </a:lnT>
                    <a:lnB w="12700" cap="flat" cmpd="sng" algn="ctr">
                      <a:solidFill>
                        <a:srgbClr val="F8961E"/>
                      </a:solidFill>
                      <a:prstDash val="solid"/>
                      <a:round/>
                      <a:headEnd type="none" w="med" len="med"/>
                      <a:tailEnd type="none" w="med" len="med"/>
                    </a:lnB>
                    <a:solidFill>
                      <a:srgbClr val="F8961E">
                        <a:alpha val="20000"/>
                      </a:srgbClr>
                    </a:solidFill>
                  </a:tcPr>
                </a:tc>
                <a:tc hMerge="1">
                  <a:txBody>
                    <a:bodyPr/>
                    <a:lstStyle/>
                    <a:p>
                      <a:pPr algn="ctr" rtl="1"/>
                      <a:endParaRPr lang="ar-SA" sz="2000" b="1" dirty="0"/>
                    </a:p>
                  </a:txBody>
                  <a:tcPr>
                    <a:lnL w="12700" cap="flat" cmpd="sng" algn="ctr">
                      <a:solidFill>
                        <a:srgbClr val="F8961E"/>
                      </a:solidFill>
                      <a:prstDash val="solid"/>
                      <a:round/>
                      <a:headEnd type="none" w="med" len="med"/>
                      <a:tailEnd type="none" w="med" len="med"/>
                    </a:lnL>
                    <a:lnR w="12700" cap="flat" cmpd="sng" algn="ctr">
                      <a:solidFill>
                        <a:srgbClr val="F8961E"/>
                      </a:solidFill>
                      <a:prstDash val="solid"/>
                      <a:round/>
                      <a:headEnd type="none" w="med" len="med"/>
                      <a:tailEnd type="none" w="med" len="med"/>
                    </a:lnR>
                    <a:lnT w="12700" cap="flat" cmpd="sng" algn="ctr">
                      <a:solidFill>
                        <a:srgbClr val="F8961E"/>
                      </a:solidFill>
                      <a:prstDash val="solid"/>
                      <a:round/>
                      <a:headEnd type="none" w="med" len="med"/>
                      <a:tailEnd type="none" w="med" len="med"/>
                    </a:lnT>
                    <a:lnB w="12700" cap="flat" cmpd="sng" algn="ctr">
                      <a:solidFill>
                        <a:srgbClr val="F8961E"/>
                      </a:solidFill>
                      <a:prstDash val="solid"/>
                      <a:round/>
                      <a:headEnd type="none" w="med" len="med"/>
                      <a:tailEnd type="none" w="med" len="med"/>
                    </a:lnB>
                    <a:solidFill>
                      <a:srgbClr val="F8961E">
                        <a:alpha val="20000"/>
                      </a:srgbClr>
                    </a:solidFill>
                  </a:tcPr>
                </a:tc>
                <a:tc hMerge="1">
                  <a:txBody>
                    <a:bodyPr/>
                    <a:lstStyle/>
                    <a:p>
                      <a:pPr algn="ctr" rtl="1"/>
                      <a:endParaRPr lang="ar-SA" sz="2000" b="1" dirty="0"/>
                    </a:p>
                  </a:txBody>
                  <a:tcPr>
                    <a:lnL w="12700" cap="flat" cmpd="sng" algn="ctr">
                      <a:solidFill>
                        <a:srgbClr val="F8961E"/>
                      </a:solidFill>
                      <a:prstDash val="solid"/>
                      <a:round/>
                      <a:headEnd type="none" w="med" len="med"/>
                      <a:tailEnd type="none" w="med" len="med"/>
                    </a:lnL>
                    <a:lnR w="12700" cap="flat" cmpd="sng" algn="ctr">
                      <a:solidFill>
                        <a:srgbClr val="F8961E"/>
                      </a:solidFill>
                      <a:prstDash val="solid"/>
                      <a:round/>
                      <a:headEnd type="none" w="med" len="med"/>
                      <a:tailEnd type="none" w="med" len="med"/>
                    </a:lnR>
                    <a:lnT w="12700" cap="flat" cmpd="sng" algn="ctr">
                      <a:solidFill>
                        <a:srgbClr val="F8961E"/>
                      </a:solidFill>
                      <a:prstDash val="solid"/>
                      <a:round/>
                      <a:headEnd type="none" w="med" len="med"/>
                      <a:tailEnd type="none" w="med" len="med"/>
                    </a:lnT>
                    <a:lnB w="12700" cap="flat" cmpd="sng" algn="ctr">
                      <a:solidFill>
                        <a:srgbClr val="F8961E"/>
                      </a:solidFill>
                      <a:prstDash val="solid"/>
                      <a:round/>
                      <a:headEnd type="none" w="med" len="med"/>
                      <a:tailEnd type="none" w="med" len="med"/>
                    </a:lnB>
                    <a:solidFill>
                      <a:srgbClr val="F8961E">
                        <a:alpha val="20000"/>
                      </a:srgbClr>
                    </a:solidFill>
                  </a:tcPr>
                </a:tc>
                <a:tc hMerge="1">
                  <a:txBody>
                    <a:bodyPr/>
                    <a:lstStyle/>
                    <a:p>
                      <a:pPr algn="ctr" rtl="1"/>
                      <a:endParaRPr lang="ar-SA" sz="2000" b="1" dirty="0"/>
                    </a:p>
                  </a:txBody>
                  <a:tcPr>
                    <a:lnL w="12700" cap="flat" cmpd="sng" algn="ctr">
                      <a:solidFill>
                        <a:srgbClr val="F8961E"/>
                      </a:solidFill>
                      <a:prstDash val="solid"/>
                      <a:round/>
                      <a:headEnd type="none" w="med" len="med"/>
                      <a:tailEnd type="none" w="med" len="med"/>
                    </a:lnL>
                    <a:lnR w="12700" cap="flat" cmpd="sng" algn="ctr">
                      <a:solidFill>
                        <a:srgbClr val="F8961E"/>
                      </a:solidFill>
                      <a:prstDash val="solid"/>
                      <a:round/>
                      <a:headEnd type="none" w="med" len="med"/>
                      <a:tailEnd type="none" w="med" len="med"/>
                    </a:lnR>
                    <a:lnT w="12700" cap="flat" cmpd="sng" algn="ctr">
                      <a:solidFill>
                        <a:srgbClr val="F8961E"/>
                      </a:solidFill>
                      <a:prstDash val="solid"/>
                      <a:round/>
                      <a:headEnd type="none" w="med" len="med"/>
                      <a:tailEnd type="none" w="med" len="med"/>
                    </a:lnT>
                    <a:lnB w="12700" cap="flat" cmpd="sng" algn="ctr">
                      <a:solidFill>
                        <a:srgbClr val="F8961E"/>
                      </a:solidFill>
                      <a:prstDash val="solid"/>
                      <a:round/>
                      <a:headEnd type="none" w="med" len="med"/>
                      <a:tailEnd type="none" w="med" len="med"/>
                    </a:lnB>
                    <a:solidFill>
                      <a:srgbClr val="F8961E">
                        <a:alpha val="20000"/>
                      </a:srgbClr>
                    </a:solidFill>
                  </a:tcPr>
                </a:tc>
                <a:tc hMerge="1">
                  <a:txBody>
                    <a:bodyPr/>
                    <a:lstStyle/>
                    <a:p>
                      <a:pPr algn="ctr" rtl="1"/>
                      <a:endParaRPr lang="ar-SA" sz="2000" b="0" dirty="0"/>
                    </a:p>
                  </a:txBody>
                  <a:tcPr>
                    <a:lnL w="12700" cap="flat" cmpd="sng" algn="ctr">
                      <a:solidFill>
                        <a:srgbClr val="F8961E"/>
                      </a:solidFill>
                      <a:prstDash val="solid"/>
                      <a:round/>
                      <a:headEnd type="none" w="med" len="med"/>
                      <a:tailEnd type="none" w="med" len="med"/>
                    </a:lnL>
                    <a:lnR w="12700" cap="flat" cmpd="sng" algn="ctr">
                      <a:solidFill>
                        <a:srgbClr val="F8961E"/>
                      </a:solidFill>
                      <a:prstDash val="solid"/>
                      <a:round/>
                      <a:headEnd type="none" w="med" len="med"/>
                      <a:tailEnd type="none" w="med" len="med"/>
                    </a:lnR>
                    <a:lnT w="12700" cap="flat" cmpd="sng" algn="ctr">
                      <a:solidFill>
                        <a:srgbClr val="F8961E"/>
                      </a:solidFill>
                      <a:prstDash val="solid"/>
                      <a:round/>
                      <a:headEnd type="none" w="med" len="med"/>
                      <a:tailEnd type="none" w="med" len="med"/>
                    </a:lnT>
                    <a:lnB w="12700" cap="flat" cmpd="sng" algn="ctr">
                      <a:solidFill>
                        <a:srgbClr val="F8961E"/>
                      </a:solidFill>
                      <a:prstDash val="solid"/>
                      <a:round/>
                      <a:headEnd type="none" w="med" len="med"/>
                      <a:tailEnd type="none" w="med" len="med"/>
                    </a:lnB>
                    <a:solidFill>
                      <a:srgbClr val="F8961E">
                        <a:alpha val="20000"/>
                      </a:srgbClr>
                    </a:solidFill>
                  </a:tcPr>
                </a:tc>
                <a:tc hMerge="1">
                  <a:txBody>
                    <a:bodyPr/>
                    <a:lstStyle/>
                    <a:p>
                      <a:pPr algn="ctr" rtl="1"/>
                      <a:endParaRPr lang="ar-SA" sz="2000" b="1" dirty="0"/>
                    </a:p>
                  </a:txBody>
                  <a:tcPr>
                    <a:lnL w="12700" cap="flat" cmpd="sng" algn="ctr">
                      <a:solidFill>
                        <a:srgbClr val="F8961E"/>
                      </a:solidFill>
                      <a:prstDash val="solid"/>
                      <a:round/>
                      <a:headEnd type="none" w="med" len="med"/>
                      <a:tailEnd type="none" w="med" len="med"/>
                    </a:lnL>
                    <a:lnR w="12700" cap="flat" cmpd="sng" algn="ctr">
                      <a:solidFill>
                        <a:srgbClr val="F8961E"/>
                      </a:solidFill>
                      <a:prstDash val="solid"/>
                      <a:round/>
                      <a:headEnd type="none" w="med" len="med"/>
                      <a:tailEnd type="none" w="med" len="med"/>
                    </a:lnR>
                    <a:lnT w="12700" cap="flat" cmpd="sng" algn="ctr">
                      <a:solidFill>
                        <a:srgbClr val="F8961E"/>
                      </a:solidFill>
                      <a:prstDash val="solid"/>
                      <a:round/>
                      <a:headEnd type="none" w="med" len="med"/>
                      <a:tailEnd type="none" w="med" len="med"/>
                    </a:lnT>
                    <a:lnB w="12700" cap="flat" cmpd="sng" algn="ctr">
                      <a:solidFill>
                        <a:srgbClr val="F8961E"/>
                      </a:solidFill>
                      <a:prstDash val="solid"/>
                      <a:round/>
                      <a:headEnd type="none" w="med" len="med"/>
                      <a:tailEnd type="none" w="med" len="med"/>
                    </a:lnB>
                    <a:solidFill>
                      <a:srgbClr val="F8961E">
                        <a:alpha val="20000"/>
                      </a:srgbClr>
                    </a:solidFill>
                  </a:tcPr>
                </a:tc>
                <a:tc hMerge="1">
                  <a:txBody>
                    <a:bodyPr/>
                    <a:lstStyle/>
                    <a:p>
                      <a:pPr algn="ctr" rtl="1"/>
                      <a:endParaRPr lang="ar-SA" sz="2000" b="1" dirty="0"/>
                    </a:p>
                  </a:txBody>
                  <a:tcPr>
                    <a:lnL w="12700" cap="flat" cmpd="sng" algn="ctr">
                      <a:solidFill>
                        <a:srgbClr val="F8961E"/>
                      </a:solidFill>
                      <a:prstDash val="solid"/>
                      <a:round/>
                      <a:headEnd type="none" w="med" len="med"/>
                      <a:tailEnd type="none" w="med" len="med"/>
                    </a:lnL>
                    <a:lnR w="12700" cap="flat" cmpd="sng" algn="ctr">
                      <a:solidFill>
                        <a:srgbClr val="F8961E"/>
                      </a:solidFill>
                      <a:prstDash val="solid"/>
                      <a:round/>
                      <a:headEnd type="none" w="med" len="med"/>
                      <a:tailEnd type="none" w="med" len="med"/>
                    </a:lnR>
                    <a:lnT w="12700" cap="flat" cmpd="sng" algn="ctr">
                      <a:solidFill>
                        <a:srgbClr val="F8961E"/>
                      </a:solidFill>
                      <a:prstDash val="solid"/>
                      <a:round/>
                      <a:headEnd type="none" w="med" len="med"/>
                      <a:tailEnd type="none" w="med" len="med"/>
                    </a:lnT>
                    <a:lnB w="12700" cap="flat" cmpd="sng" algn="ctr">
                      <a:solidFill>
                        <a:srgbClr val="F8961E"/>
                      </a:solidFill>
                      <a:prstDash val="solid"/>
                      <a:round/>
                      <a:headEnd type="none" w="med" len="med"/>
                      <a:tailEnd type="none" w="med" len="med"/>
                    </a:lnB>
                    <a:solidFill>
                      <a:srgbClr val="F8961E">
                        <a:alpha val="20000"/>
                      </a:srgbClr>
                    </a:solidFill>
                  </a:tcPr>
                </a:tc>
                <a:extLst>
                  <a:ext uri="{0D108BD9-81ED-4DB2-BD59-A6C34878D82A}">
                    <a16:rowId xmlns:a16="http://schemas.microsoft.com/office/drawing/2014/main" val="3339077085"/>
                  </a:ext>
                </a:extLst>
              </a:tr>
              <a:tr h="598087">
                <a:tc>
                  <a:txBody>
                    <a:bodyPr/>
                    <a:lstStyle/>
                    <a:p>
                      <a:pPr algn="ctr" rtl="1"/>
                      <a:r>
                        <a:rPr lang="ar-SA" sz="2000" b="1" dirty="0"/>
                        <a:t>أ</a:t>
                      </a:r>
                    </a:p>
                  </a:txBody>
                  <a:tcPr/>
                </a:tc>
                <a:tc>
                  <a:txBody>
                    <a:bodyPr/>
                    <a:lstStyle/>
                    <a:p>
                      <a:pPr algn="ctr" rtl="1"/>
                      <a:r>
                        <a:rPr lang="ar-SA" sz="2000" b="0" dirty="0"/>
                        <a:t>النواتج</a:t>
                      </a:r>
                    </a:p>
                  </a:txBody>
                  <a:tcPr/>
                </a:tc>
                <a:tc>
                  <a:txBody>
                    <a:bodyPr/>
                    <a:lstStyle/>
                    <a:p>
                      <a:pPr algn="ctr" rtl="1"/>
                      <a:r>
                        <a:rPr lang="ar-SA" sz="2000" b="1" dirty="0"/>
                        <a:t>ب</a:t>
                      </a:r>
                    </a:p>
                  </a:txBody>
                  <a:tcPr/>
                </a:tc>
                <a:tc>
                  <a:txBody>
                    <a:bodyPr/>
                    <a:lstStyle/>
                    <a:p>
                      <a:pPr algn="ctr" rtl="1"/>
                      <a:r>
                        <a:rPr lang="ar-SA" sz="2000" b="1" dirty="0"/>
                        <a:t>المتفاعلات</a:t>
                      </a:r>
                    </a:p>
                  </a:txBody>
                  <a:tcPr/>
                </a:tc>
                <a:tc>
                  <a:txBody>
                    <a:bodyPr/>
                    <a:lstStyle/>
                    <a:p>
                      <a:pPr algn="ctr" rtl="1"/>
                      <a:r>
                        <a:rPr lang="ar-SA" sz="2000" b="1" dirty="0"/>
                        <a:t>ج</a:t>
                      </a:r>
                    </a:p>
                  </a:txBody>
                  <a:tcPr/>
                </a:tc>
                <a:tc>
                  <a:txBody>
                    <a:bodyPr/>
                    <a:lstStyle/>
                    <a:p>
                      <a:pPr algn="ctr" rtl="1"/>
                      <a:r>
                        <a:rPr lang="ar-SA" sz="2000" b="0" dirty="0"/>
                        <a:t>الكتلة الذرية</a:t>
                      </a:r>
                    </a:p>
                  </a:txBody>
                  <a:tcPr/>
                </a:tc>
                <a:tc>
                  <a:txBody>
                    <a:bodyPr/>
                    <a:lstStyle/>
                    <a:p>
                      <a:pPr algn="ctr" rtl="1"/>
                      <a:r>
                        <a:rPr lang="ar-SA" sz="2000" b="1" dirty="0"/>
                        <a:t>د</a:t>
                      </a:r>
                    </a:p>
                  </a:txBody>
                  <a:tcPr/>
                </a:tc>
                <a:tc>
                  <a:txBody>
                    <a:bodyPr/>
                    <a:lstStyle/>
                    <a:p>
                      <a:pPr algn="ctr" rtl="1"/>
                      <a:r>
                        <a:rPr lang="ar-SA" sz="2000" b="1" dirty="0"/>
                        <a:t>تغير الحالة</a:t>
                      </a:r>
                    </a:p>
                  </a:txBody>
                  <a:tcPr/>
                </a:tc>
                <a:extLst>
                  <a:ext uri="{0D108BD9-81ED-4DB2-BD59-A6C34878D82A}">
                    <a16:rowId xmlns:a16="http://schemas.microsoft.com/office/drawing/2014/main" val="959207130"/>
                  </a:ext>
                </a:extLst>
              </a:tr>
            </a:tbl>
          </a:graphicData>
        </a:graphic>
      </p:graphicFrame>
      <p:sp>
        <p:nvSpPr>
          <p:cNvPr id="4" name="دائرة: مجوفة 3">
            <a:extLst>
              <a:ext uri="{FF2B5EF4-FFF2-40B4-BE49-F238E27FC236}">
                <a16:creationId xmlns:a16="http://schemas.microsoft.com/office/drawing/2014/main" id="{A9D95E78-3752-453A-B31D-F936016FF507}"/>
              </a:ext>
            </a:extLst>
          </p:cNvPr>
          <p:cNvSpPr/>
          <p:nvPr/>
        </p:nvSpPr>
        <p:spPr>
          <a:xfrm>
            <a:off x="10771463" y="1697674"/>
            <a:ext cx="426281" cy="651243"/>
          </a:xfrm>
          <a:prstGeom prst="donu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9" name="دائرة: مجوفة 28">
            <a:extLst>
              <a:ext uri="{FF2B5EF4-FFF2-40B4-BE49-F238E27FC236}">
                <a16:creationId xmlns:a16="http://schemas.microsoft.com/office/drawing/2014/main" id="{551E30FE-8E7F-409D-A0AA-8EBA2D53802F}"/>
              </a:ext>
            </a:extLst>
          </p:cNvPr>
          <p:cNvSpPr/>
          <p:nvPr/>
        </p:nvSpPr>
        <p:spPr>
          <a:xfrm>
            <a:off x="3004655" y="4104245"/>
            <a:ext cx="426281" cy="651243"/>
          </a:xfrm>
          <a:prstGeom prst="donu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0" name="دائرة: مجوفة 29">
            <a:extLst>
              <a:ext uri="{FF2B5EF4-FFF2-40B4-BE49-F238E27FC236}">
                <a16:creationId xmlns:a16="http://schemas.microsoft.com/office/drawing/2014/main" id="{9B28AA96-FCEC-4BC5-9208-3BA6ABB636F1}"/>
              </a:ext>
            </a:extLst>
          </p:cNvPr>
          <p:cNvSpPr/>
          <p:nvPr/>
        </p:nvSpPr>
        <p:spPr>
          <a:xfrm>
            <a:off x="8146610" y="5282098"/>
            <a:ext cx="426281" cy="651243"/>
          </a:xfrm>
          <a:prstGeom prst="donu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1" name="دائرة: مجوفة 30">
            <a:extLst>
              <a:ext uri="{FF2B5EF4-FFF2-40B4-BE49-F238E27FC236}">
                <a16:creationId xmlns:a16="http://schemas.microsoft.com/office/drawing/2014/main" id="{E0FDE34B-ECF5-4C38-9BB8-992522AC5C3B}"/>
              </a:ext>
            </a:extLst>
          </p:cNvPr>
          <p:cNvSpPr/>
          <p:nvPr/>
        </p:nvSpPr>
        <p:spPr>
          <a:xfrm>
            <a:off x="8149904" y="2917468"/>
            <a:ext cx="426281" cy="651243"/>
          </a:xfrm>
          <a:prstGeom prst="donu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56758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a:extLst>
              <a:ext uri="{FF2B5EF4-FFF2-40B4-BE49-F238E27FC236}">
                <a16:creationId xmlns:a16="http://schemas.microsoft.com/office/drawing/2014/main" id="{A62E7068-D393-871D-ABA5-D3B26470EC47}"/>
              </a:ext>
            </a:extLst>
          </p:cNvPr>
          <p:cNvSpPr/>
          <p:nvPr/>
        </p:nvSpPr>
        <p:spPr>
          <a:xfrm>
            <a:off x="-936171"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520860A0-AD82-2D71-37F0-2221126DBAD0}"/>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FBCFC1"/>
          </a:solidFill>
          <a:ln>
            <a:solidFill>
              <a:srgbClr val="F57E59"/>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0" name="شكل حر: شكل 9">
            <a:extLst>
              <a:ext uri="{FF2B5EF4-FFF2-40B4-BE49-F238E27FC236}">
                <a16:creationId xmlns:a16="http://schemas.microsoft.com/office/drawing/2014/main" id="{27F62370-E976-A008-7386-A8FF036142FD}"/>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F57E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1" name="مربع نص 10">
            <a:extLst>
              <a:ext uri="{FF2B5EF4-FFF2-40B4-BE49-F238E27FC236}">
                <a16:creationId xmlns:a16="http://schemas.microsoft.com/office/drawing/2014/main" id="{EC0DE57D-380F-8E54-2AC7-FC84625873C4}"/>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التقويم</a:t>
            </a:r>
          </a:p>
        </p:txBody>
      </p:sp>
      <p:pic>
        <p:nvPicPr>
          <p:cNvPr id="22" name="رسم 21" descr="تشغيل الأضواء مع تعبئة خالصة">
            <a:extLst>
              <a:ext uri="{FF2B5EF4-FFF2-40B4-BE49-F238E27FC236}">
                <a16:creationId xmlns:a16="http://schemas.microsoft.com/office/drawing/2014/main" id="{5C42593D-95BC-D850-CCB2-7E5D17B383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2415" y="4104245"/>
            <a:ext cx="396000" cy="396000"/>
          </a:xfrm>
          <a:prstGeom prst="rect">
            <a:avLst/>
          </a:prstGeom>
        </p:spPr>
      </p:pic>
      <p:pic>
        <p:nvPicPr>
          <p:cNvPr id="23" name="رسم 22" descr="مُحاضِر مع تعبئة خالصة">
            <a:extLst>
              <a:ext uri="{FF2B5EF4-FFF2-40B4-BE49-F238E27FC236}">
                <a16:creationId xmlns:a16="http://schemas.microsoft.com/office/drawing/2014/main" id="{71C6B1C0-3ECA-F2EC-D26B-1D2089571A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77259" y="5048744"/>
            <a:ext cx="396000" cy="396000"/>
          </a:xfrm>
          <a:prstGeom prst="rect">
            <a:avLst/>
          </a:prstGeom>
        </p:spPr>
      </p:pic>
      <p:pic>
        <p:nvPicPr>
          <p:cNvPr id="24" name="رسم 23" descr="شطب جزئي للمهام في الحافظة مع تعبئة خالصة">
            <a:extLst>
              <a:ext uri="{FF2B5EF4-FFF2-40B4-BE49-F238E27FC236}">
                <a16:creationId xmlns:a16="http://schemas.microsoft.com/office/drawing/2014/main" id="{7ABEAC9A-DFE7-E93B-98A3-47B85CF6FF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6695" y="5993244"/>
            <a:ext cx="432000" cy="432000"/>
          </a:xfrm>
          <a:prstGeom prst="rect">
            <a:avLst/>
          </a:prstGeom>
        </p:spPr>
      </p:pic>
      <p:pic>
        <p:nvPicPr>
          <p:cNvPr id="7" name="رسم 6" descr="شارة بشكل علامة استفهام مع تعبئة خالصة">
            <a:extLst>
              <a:ext uri="{FF2B5EF4-FFF2-40B4-BE49-F238E27FC236}">
                <a16:creationId xmlns:a16="http://schemas.microsoft.com/office/drawing/2014/main" id="{0B953AEA-8100-75ED-C2BA-66598649D9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168" y="420216"/>
            <a:ext cx="396000" cy="396000"/>
          </a:xfrm>
          <a:prstGeom prst="rect">
            <a:avLst/>
          </a:prstGeom>
        </p:spPr>
      </p:pic>
      <p:pic>
        <p:nvPicPr>
          <p:cNvPr id="12" name="رسم 11" descr="الأسئلة مع تعبئة خالصة">
            <a:extLst>
              <a:ext uri="{FF2B5EF4-FFF2-40B4-BE49-F238E27FC236}">
                <a16:creationId xmlns:a16="http://schemas.microsoft.com/office/drawing/2014/main" id="{A69C70CB-86B6-F844-1B43-19EFF6FC7B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168" y="2111132"/>
            <a:ext cx="468000" cy="468000"/>
          </a:xfrm>
          <a:prstGeom prst="rect">
            <a:avLst/>
          </a:prstGeom>
        </p:spPr>
      </p:pic>
      <p:pic>
        <p:nvPicPr>
          <p:cNvPr id="13" name="رسم 12" descr="دليل المبادئ مع تعبئة خالصة">
            <a:extLst>
              <a:ext uri="{FF2B5EF4-FFF2-40B4-BE49-F238E27FC236}">
                <a16:creationId xmlns:a16="http://schemas.microsoft.com/office/drawing/2014/main" id="{81E71471-6BB0-F7B0-926E-39055A7AFEF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68" y="1229674"/>
            <a:ext cx="468000" cy="468000"/>
          </a:xfrm>
          <a:prstGeom prst="rect">
            <a:avLst/>
          </a:prstGeom>
        </p:spPr>
      </p:pic>
      <p:pic>
        <p:nvPicPr>
          <p:cNvPr id="25" name="رسم 24" descr="مكتب مع تعبئة خالصة">
            <a:extLst>
              <a:ext uri="{FF2B5EF4-FFF2-40B4-BE49-F238E27FC236}">
                <a16:creationId xmlns:a16="http://schemas.microsoft.com/office/drawing/2014/main" id="{A369910D-ABF2-984F-5910-BB5F4091577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168" y="2992590"/>
            <a:ext cx="468000" cy="468000"/>
          </a:xfrm>
          <a:prstGeom prst="rect">
            <a:avLst/>
          </a:prstGeom>
        </p:spPr>
      </p:pic>
      <p:sp>
        <p:nvSpPr>
          <p:cNvPr id="2" name="شكل بيضاوي 1">
            <a:extLst>
              <a:ext uri="{FF2B5EF4-FFF2-40B4-BE49-F238E27FC236}">
                <a16:creationId xmlns:a16="http://schemas.microsoft.com/office/drawing/2014/main" id="{2641139F-D58E-0B53-8FA8-29F74482EA2E}"/>
              </a:ext>
            </a:extLst>
          </p:cNvPr>
          <p:cNvSpPr/>
          <p:nvPr/>
        </p:nvSpPr>
        <p:spPr>
          <a:xfrm>
            <a:off x="75168" y="3028590"/>
            <a:ext cx="432000" cy="432000"/>
          </a:xfrm>
          <a:prstGeom prst="ellipse">
            <a:avLst/>
          </a:prstGeom>
          <a:noFill/>
          <a:ln w="57150">
            <a:solidFill>
              <a:srgbClr val="F57E5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شكل بيضاوي 2">
            <a:extLst>
              <a:ext uri="{FF2B5EF4-FFF2-40B4-BE49-F238E27FC236}">
                <a16:creationId xmlns:a16="http://schemas.microsoft.com/office/drawing/2014/main" id="{8FA6ECAF-334A-48F5-9849-0FD5C91BEA6A}"/>
              </a:ext>
            </a:extLst>
          </p:cNvPr>
          <p:cNvSpPr/>
          <p:nvPr/>
        </p:nvSpPr>
        <p:spPr>
          <a:xfrm>
            <a:off x="2313432" y="914400"/>
            <a:ext cx="7589520" cy="1768288"/>
          </a:xfrm>
          <a:prstGeom prst="ellipse">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b="1" dirty="0" err="1">
                <a:ln w="22225">
                  <a:solidFill>
                    <a:schemeClr val="accent2"/>
                  </a:solidFill>
                  <a:prstDash val="solid"/>
                </a:ln>
                <a:solidFill>
                  <a:schemeClr val="accent2">
                    <a:lumMod val="40000"/>
                    <a:lumOff val="60000"/>
                  </a:schemeClr>
                </a:solidFill>
              </a:rPr>
              <a:t>سوال</a:t>
            </a:r>
            <a:r>
              <a:rPr lang="ar-SA" b="1" dirty="0">
                <a:ln w="22225">
                  <a:solidFill>
                    <a:schemeClr val="accent2"/>
                  </a:solidFill>
                  <a:prstDash val="solid"/>
                </a:ln>
                <a:solidFill>
                  <a:schemeClr val="accent2">
                    <a:lumMod val="40000"/>
                    <a:lumOff val="60000"/>
                  </a:schemeClr>
                </a:solidFill>
              </a:rPr>
              <a:t> رقم 7</a:t>
            </a:r>
          </a:p>
          <a:p>
            <a:pPr algn="ctr"/>
            <a:r>
              <a:rPr lang="ar-SA" b="1" dirty="0">
                <a:ln w="22225">
                  <a:solidFill>
                    <a:schemeClr val="accent2"/>
                  </a:solidFill>
                  <a:prstDash val="solid"/>
                </a:ln>
                <a:solidFill>
                  <a:schemeClr val="accent2">
                    <a:lumMod val="40000"/>
                    <a:lumOff val="60000"/>
                  </a:schemeClr>
                </a:solidFill>
              </a:rPr>
              <a:t>صفحة 52</a:t>
            </a: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35362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حر: شكل 1">
            <a:extLst>
              <a:ext uri="{FF2B5EF4-FFF2-40B4-BE49-F238E27FC236}">
                <a16:creationId xmlns:a16="http://schemas.microsoft.com/office/drawing/2014/main" id="{054CDB50-0DA6-2C65-37E8-A4F5543181AF}"/>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E0E8F4"/>
          </a:solidFill>
          <a:ln>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 name="شكل حر: شكل 2">
            <a:extLst>
              <a:ext uri="{FF2B5EF4-FFF2-40B4-BE49-F238E27FC236}">
                <a16:creationId xmlns:a16="http://schemas.microsoft.com/office/drawing/2014/main" id="{B7132DCC-499C-CBA7-9136-DEA16639F3AA}"/>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 name="مربع نص 3">
            <a:extLst>
              <a:ext uri="{FF2B5EF4-FFF2-40B4-BE49-F238E27FC236}">
                <a16:creationId xmlns:a16="http://schemas.microsoft.com/office/drawing/2014/main" id="{1291244A-EDCA-CB9E-61BD-67FBB2899D72}"/>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كيمياء 1</a:t>
            </a:r>
          </a:p>
        </p:txBody>
      </p:sp>
      <p:pic>
        <p:nvPicPr>
          <p:cNvPr id="5" name="رسم 4" descr="تشغيل الأضواء مع تعبئة خالصة">
            <a:extLst>
              <a:ext uri="{FF2B5EF4-FFF2-40B4-BE49-F238E27FC236}">
                <a16:creationId xmlns:a16="http://schemas.microsoft.com/office/drawing/2014/main" id="{9E542BA2-1FF9-5AC0-DC34-F295F266C2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2415" y="4104245"/>
            <a:ext cx="396000" cy="396000"/>
          </a:xfrm>
          <a:prstGeom prst="rect">
            <a:avLst/>
          </a:prstGeom>
        </p:spPr>
      </p:pic>
      <p:pic>
        <p:nvPicPr>
          <p:cNvPr id="6" name="رسم 5" descr="مُحاضِر مع تعبئة خالصة">
            <a:extLst>
              <a:ext uri="{FF2B5EF4-FFF2-40B4-BE49-F238E27FC236}">
                <a16:creationId xmlns:a16="http://schemas.microsoft.com/office/drawing/2014/main" id="{106053D9-1F4D-346B-0871-D5EEA37CE2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22415" y="5048744"/>
            <a:ext cx="396000" cy="396000"/>
          </a:xfrm>
          <a:prstGeom prst="rect">
            <a:avLst/>
          </a:prstGeom>
        </p:spPr>
      </p:pic>
      <p:pic>
        <p:nvPicPr>
          <p:cNvPr id="7" name="رسم 6" descr="شطب جزئي للمهام في الحافظة مع تعبئة خالصة">
            <a:extLst>
              <a:ext uri="{FF2B5EF4-FFF2-40B4-BE49-F238E27FC236}">
                <a16:creationId xmlns:a16="http://schemas.microsoft.com/office/drawing/2014/main" id="{2A214720-E93A-252A-2AF0-1D5629A6B1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722415" y="5993244"/>
            <a:ext cx="396000" cy="396000"/>
          </a:xfrm>
          <a:prstGeom prst="rect">
            <a:avLst/>
          </a:prstGeom>
        </p:spPr>
      </p:pic>
      <p:pic>
        <p:nvPicPr>
          <p:cNvPr id="14" name="صورة 13">
            <a:extLst>
              <a:ext uri="{FF2B5EF4-FFF2-40B4-BE49-F238E27FC236}">
                <a16:creationId xmlns:a16="http://schemas.microsoft.com/office/drawing/2014/main" id="{25654C5B-7FA5-E1B9-145B-2C23956621AF}"/>
              </a:ext>
            </a:extLst>
          </p:cNvPr>
          <p:cNvPicPr>
            <a:picLocks noChangeAspect="1"/>
          </p:cNvPicPr>
          <p:nvPr/>
        </p:nvPicPr>
        <p:blipFill rotWithShape="1">
          <a:blip r:embed="rId8">
            <a:extLst>
              <a:ext uri="{28A0092B-C50C-407E-A947-70E740481C1C}">
                <a14:useLocalDpi xmlns:a14="http://schemas.microsoft.com/office/drawing/2010/main" val="0"/>
              </a:ext>
            </a:extLst>
          </a:blip>
          <a:srcRect l="8387" t="31274" r="3614" b="11896"/>
          <a:stretch/>
        </p:blipFill>
        <p:spPr>
          <a:xfrm>
            <a:off x="4548027" y="3429000"/>
            <a:ext cx="3349947" cy="1221453"/>
          </a:xfrm>
          <a:prstGeom prst="rect">
            <a:avLst/>
          </a:prstGeom>
        </p:spPr>
      </p:pic>
      <p:sp>
        <p:nvSpPr>
          <p:cNvPr id="16" name="سهم مسنن إلى اليمين 3">
            <a:extLst>
              <a:ext uri="{FF2B5EF4-FFF2-40B4-BE49-F238E27FC236}">
                <a16:creationId xmlns:a16="http://schemas.microsoft.com/office/drawing/2014/main" id="{5BA59E88-DAC1-4783-470D-22CCB3F6D7AD}"/>
              </a:ext>
            </a:extLst>
          </p:cNvPr>
          <p:cNvSpPr/>
          <p:nvPr/>
        </p:nvSpPr>
        <p:spPr>
          <a:xfrm>
            <a:off x="73585" y="5114974"/>
            <a:ext cx="3116722" cy="1274270"/>
          </a:xfrm>
          <a:prstGeom prst="notchedRightArrow">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1600" dirty="0">
                <a:solidFill>
                  <a:schemeClr val="accent5">
                    <a:lumMod val="75000"/>
                  </a:schemeClr>
                </a:solidFill>
                <a:cs typeface="Khalid Art bold" pitchFamily="2" charset="-78"/>
              </a:rPr>
              <a:t>استراتيجية شريط الذكريات</a:t>
            </a:r>
          </a:p>
        </p:txBody>
      </p:sp>
      <p:sp>
        <p:nvSpPr>
          <p:cNvPr id="9" name="مربع نص 8">
            <a:extLst>
              <a:ext uri="{FF2B5EF4-FFF2-40B4-BE49-F238E27FC236}">
                <a16:creationId xmlns:a16="http://schemas.microsoft.com/office/drawing/2014/main" id="{B11C29B1-F95E-A9DB-7CE6-8884215DACB0}"/>
              </a:ext>
            </a:extLst>
          </p:cNvPr>
          <p:cNvSpPr txBox="1"/>
          <p:nvPr/>
        </p:nvSpPr>
        <p:spPr>
          <a:xfrm>
            <a:off x="2154120" y="1570220"/>
            <a:ext cx="8137760" cy="1754326"/>
          </a:xfrm>
          <a:prstGeom prst="rect">
            <a:avLst/>
          </a:prstGeom>
          <a:noFill/>
        </p:spPr>
        <p:txBody>
          <a:bodyPr wrap="square" rtlCol="1">
            <a:spAutoFit/>
          </a:bodyPr>
          <a:lstStyle/>
          <a:p>
            <a:pPr algn="ctr"/>
            <a:r>
              <a:rPr lang="ar-SA" sz="5400" dirty="0">
                <a:solidFill>
                  <a:srgbClr val="F23C26"/>
                </a:solidFill>
                <a:latin typeface="Arabic Typesetting" panose="03020402040406030203" pitchFamily="66" charset="-78"/>
                <a:cs typeface="Arabic Typesetting" panose="03020402040406030203" pitchFamily="66" charset="-78"/>
              </a:rPr>
              <a:t>طالبتي المبدعة</a:t>
            </a:r>
          </a:p>
          <a:p>
            <a:pPr algn="ctr"/>
            <a:r>
              <a:rPr lang="ar-SA" sz="5400" dirty="0">
                <a:solidFill>
                  <a:srgbClr val="F23C26"/>
                </a:solidFill>
                <a:latin typeface="Arabic Typesetting" panose="03020402040406030203" pitchFamily="66" charset="-78"/>
                <a:cs typeface="Arabic Typesetting" panose="03020402040406030203" pitchFamily="66" charset="-78"/>
              </a:rPr>
              <a:t>لنسترجع معاً بعض النقاط المهمة في درسنا السابق  </a:t>
            </a:r>
          </a:p>
        </p:txBody>
      </p:sp>
      <p:sp>
        <p:nvSpPr>
          <p:cNvPr id="10" name="مربع نص 9">
            <a:extLst>
              <a:ext uri="{FF2B5EF4-FFF2-40B4-BE49-F238E27FC236}">
                <a16:creationId xmlns:a16="http://schemas.microsoft.com/office/drawing/2014/main" id="{8ADDA0F0-BFFD-1E05-14BA-8EA105ADFECB}"/>
              </a:ext>
            </a:extLst>
          </p:cNvPr>
          <p:cNvSpPr txBox="1"/>
          <p:nvPr/>
        </p:nvSpPr>
        <p:spPr>
          <a:xfrm>
            <a:off x="8566773" y="299280"/>
            <a:ext cx="2916144" cy="584775"/>
          </a:xfrm>
          <a:prstGeom prst="rect">
            <a:avLst/>
          </a:prstGeom>
          <a:noFill/>
        </p:spPr>
        <p:txBody>
          <a:bodyPr wrap="square" rtlCol="1">
            <a:spAutoFit/>
          </a:bodyPr>
          <a:lstStyle/>
          <a:p>
            <a:pPr algn="ctr"/>
            <a:r>
              <a:rPr lang="ar-SA" sz="3200" b="1" dirty="0">
                <a:latin typeface="Arabic Typesetting" panose="03020402040406030203" pitchFamily="66" charset="-78"/>
                <a:cs typeface="Arabic Typesetting" panose="03020402040406030203" pitchFamily="66" charset="-78"/>
              </a:rPr>
              <a:t>مراجعة الدرس السابق ..</a:t>
            </a:r>
          </a:p>
        </p:txBody>
      </p:sp>
      <p:pic>
        <p:nvPicPr>
          <p:cNvPr id="8" name="صورة 10">
            <a:extLst>
              <a:ext uri="{FF2B5EF4-FFF2-40B4-BE49-F238E27FC236}">
                <a16:creationId xmlns:a16="http://schemas.microsoft.com/office/drawing/2014/main" id="{32284F4B-C1DB-749D-8F41-9CE1AC44E4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4488" y="4073804"/>
            <a:ext cx="2138480" cy="1623661"/>
          </a:xfrm>
          <a:prstGeom prst="rect">
            <a:avLst/>
          </a:prstGeom>
        </p:spPr>
      </p:pic>
    </p:spTree>
    <p:extLst>
      <p:ext uri="{BB962C8B-B14F-4D97-AF65-F5344CB8AC3E}">
        <p14:creationId xmlns:p14="http://schemas.microsoft.com/office/powerpoint/2010/main" val="425685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a:extLst>
              <a:ext uri="{FF2B5EF4-FFF2-40B4-BE49-F238E27FC236}">
                <a16:creationId xmlns:a16="http://schemas.microsoft.com/office/drawing/2014/main" id="{A62E7068-D393-871D-ABA5-D3B26470EC47}"/>
              </a:ext>
            </a:extLst>
          </p:cNvPr>
          <p:cNvSpPr/>
          <p:nvPr/>
        </p:nvSpPr>
        <p:spPr>
          <a:xfrm>
            <a:off x="-936171"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a:extLst>
              <a:ext uri="{FF2B5EF4-FFF2-40B4-BE49-F238E27FC236}">
                <a16:creationId xmlns:a16="http://schemas.microsoft.com/office/drawing/2014/main" id="{24C368EC-6FC2-9252-F578-921C7EFF5FE3}"/>
              </a:ext>
            </a:extLst>
          </p:cNvPr>
          <p:cNvSpPr/>
          <p:nvPr/>
        </p:nvSpPr>
        <p:spPr>
          <a:xfrm>
            <a:off x="75168" y="1247674"/>
            <a:ext cx="432000" cy="432000"/>
          </a:xfrm>
          <a:prstGeom prst="ellipse">
            <a:avLst/>
          </a:prstGeom>
          <a:noFill/>
          <a:ln w="57150">
            <a:solidFill>
              <a:srgbClr val="F57E5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520860A0-AD82-2D71-37F0-2221126DBAD0}"/>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FBCFC1"/>
          </a:solidFill>
          <a:ln>
            <a:solidFill>
              <a:srgbClr val="F57E59"/>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0" name="شكل حر: شكل 9">
            <a:extLst>
              <a:ext uri="{FF2B5EF4-FFF2-40B4-BE49-F238E27FC236}">
                <a16:creationId xmlns:a16="http://schemas.microsoft.com/office/drawing/2014/main" id="{27F62370-E976-A008-7386-A8FF036142FD}"/>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F57E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1" name="مربع نص 10">
            <a:extLst>
              <a:ext uri="{FF2B5EF4-FFF2-40B4-BE49-F238E27FC236}">
                <a16:creationId xmlns:a16="http://schemas.microsoft.com/office/drawing/2014/main" id="{EC0DE57D-380F-8E54-2AC7-FC84625873C4}"/>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التقويم</a:t>
            </a:r>
          </a:p>
        </p:txBody>
      </p:sp>
      <p:pic>
        <p:nvPicPr>
          <p:cNvPr id="22" name="رسم 21" descr="تشغيل الأضواء مع تعبئة خالصة">
            <a:extLst>
              <a:ext uri="{FF2B5EF4-FFF2-40B4-BE49-F238E27FC236}">
                <a16:creationId xmlns:a16="http://schemas.microsoft.com/office/drawing/2014/main" id="{5C42593D-95BC-D850-CCB2-7E5D17B383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2415" y="4104245"/>
            <a:ext cx="396000" cy="396000"/>
          </a:xfrm>
          <a:prstGeom prst="rect">
            <a:avLst/>
          </a:prstGeom>
        </p:spPr>
      </p:pic>
      <p:pic>
        <p:nvPicPr>
          <p:cNvPr id="23" name="رسم 22" descr="مُحاضِر مع تعبئة خالصة">
            <a:extLst>
              <a:ext uri="{FF2B5EF4-FFF2-40B4-BE49-F238E27FC236}">
                <a16:creationId xmlns:a16="http://schemas.microsoft.com/office/drawing/2014/main" id="{71C6B1C0-3ECA-F2EC-D26B-1D2089571A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77259" y="5048744"/>
            <a:ext cx="396000" cy="396000"/>
          </a:xfrm>
          <a:prstGeom prst="rect">
            <a:avLst/>
          </a:prstGeom>
        </p:spPr>
      </p:pic>
      <p:pic>
        <p:nvPicPr>
          <p:cNvPr id="24" name="رسم 23" descr="شطب جزئي للمهام في الحافظة مع تعبئة خالصة">
            <a:extLst>
              <a:ext uri="{FF2B5EF4-FFF2-40B4-BE49-F238E27FC236}">
                <a16:creationId xmlns:a16="http://schemas.microsoft.com/office/drawing/2014/main" id="{7ABEAC9A-DFE7-E93B-98A3-47B85CF6FF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6695" y="5993244"/>
            <a:ext cx="432000" cy="432000"/>
          </a:xfrm>
          <a:prstGeom prst="rect">
            <a:avLst/>
          </a:prstGeom>
        </p:spPr>
      </p:pic>
      <p:pic>
        <p:nvPicPr>
          <p:cNvPr id="7" name="رسم 6" descr="شارة بشكل علامة استفهام مع تعبئة خالصة">
            <a:extLst>
              <a:ext uri="{FF2B5EF4-FFF2-40B4-BE49-F238E27FC236}">
                <a16:creationId xmlns:a16="http://schemas.microsoft.com/office/drawing/2014/main" id="{0B953AEA-8100-75ED-C2BA-66598649D9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168" y="420216"/>
            <a:ext cx="396000" cy="396000"/>
          </a:xfrm>
          <a:prstGeom prst="rect">
            <a:avLst/>
          </a:prstGeom>
        </p:spPr>
      </p:pic>
      <p:pic>
        <p:nvPicPr>
          <p:cNvPr id="12" name="رسم 11" descr="الأسئلة مع تعبئة خالصة">
            <a:extLst>
              <a:ext uri="{FF2B5EF4-FFF2-40B4-BE49-F238E27FC236}">
                <a16:creationId xmlns:a16="http://schemas.microsoft.com/office/drawing/2014/main" id="{A69C70CB-86B6-F844-1B43-19EFF6FC7B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168" y="2111132"/>
            <a:ext cx="468000" cy="468000"/>
          </a:xfrm>
          <a:prstGeom prst="rect">
            <a:avLst/>
          </a:prstGeom>
        </p:spPr>
      </p:pic>
      <p:pic>
        <p:nvPicPr>
          <p:cNvPr id="13" name="رسم 12" descr="دليل المبادئ مع تعبئة خالصة">
            <a:extLst>
              <a:ext uri="{FF2B5EF4-FFF2-40B4-BE49-F238E27FC236}">
                <a16:creationId xmlns:a16="http://schemas.microsoft.com/office/drawing/2014/main" id="{81E71471-6BB0-F7B0-926E-39055A7AFEF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68" y="1229674"/>
            <a:ext cx="468000" cy="468000"/>
          </a:xfrm>
          <a:prstGeom prst="rect">
            <a:avLst/>
          </a:prstGeom>
        </p:spPr>
      </p:pic>
      <p:pic>
        <p:nvPicPr>
          <p:cNvPr id="25" name="رسم 24" descr="مكتب مع تعبئة خالصة">
            <a:extLst>
              <a:ext uri="{FF2B5EF4-FFF2-40B4-BE49-F238E27FC236}">
                <a16:creationId xmlns:a16="http://schemas.microsoft.com/office/drawing/2014/main" id="{A369910D-ABF2-984F-5910-BB5F4091577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168" y="2992590"/>
            <a:ext cx="468000" cy="468000"/>
          </a:xfrm>
          <a:prstGeom prst="rect">
            <a:avLst/>
          </a:prstGeom>
        </p:spPr>
      </p:pic>
      <p:graphicFrame>
        <p:nvGraphicFramePr>
          <p:cNvPr id="3" name="جدول 23">
            <a:extLst>
              <a:ext uri="{FF2B5EF4-FFF2-40B4-BE49-F238E27FC236}">
                <a16:creationId xmlns:a16="http://schemas.microsoft.com/office/drawing/2014/main" id="{3B5FFFC0-DC2D-92F8-EC0C-55F6CFFFAC3B}"/>
              </a:ext>
            </a:extLst>
          </p:cNvPr>
          <p:cNvGraphicFramePr>
            <a:graphicFrameLocks noGrp="1"/>
          </p:cNvGraphicFramePr>
          <p:nvPr>
            <p:extLst>
              <p:ext uri="{D42A27DB-BD31-4B8C-83A1-F6EECF244321}">
                <p14:modId xmlns:p14="http://schemas.microsoft.com/office/powerpoint/2010/main" val="1676777539"/>
              </p:ext>
            </p:extLst>
          </p:nvPr>
        </p:nvGraphicFramePr>
        <p:xfrm>
          <a:off x="842366" y="1208549"/>
          <a:ext cx="10456435" cy="4751872"/>
        </p:xfrm>
        <a:graphic>
          <a:graphicData uri="http://schemas.openxmlformats.org/drawingml/2006/table">
            <a:tbl>
              <a:tblPr rtl="1" firstRow="1" bandRow="1">
                <a:tableStyleId>{8799B23B-EC83-4686-B30A-512413B5E67A}</a:tableStyleId>
              </a:tblPr>
              <a:tblGrid>
                <a:gridCol w="565620">
                  <a:extLst>
                    <a:ext uri="{9D8B030D-6E8A-4147-A177-3AD203B41FA5}">
                      <a16:colId xmlns:a16="http://schemas.microsoft.com/office/drawing/2014/main" val="1957736971"/>
                    </a:ext>
                  </a:extLst>
                </a:gridCol>
                <a:gridCol w="2048488">
                  <a:extLst>
                    <a:ext uri="{9D8B030D-6E8A-4147-A177-3AD203B41FA5}">
                      <a16:colId xmlns:a16="http://schemas.microsoft.com/office/drawing/2014/main" val="51289947"/>
                    </a:ext>
                  </a:extLst>
                </a:gridCol>
                <a:gridCol w="736857">
                  <a:extLst>
                    <a:ext uri="{9D8B030D-6E8A-4147-A177-3AD203B41FA5}">
                      <a16:colId xmlns:a16="http://schemas.microsoft.com/office/drawing/2014/main" val="1717567429"/>
                    </a:ext>
                  </a:extLst>
                </a:gridCol>
                <a:gridCol w="1877251">
                  <a:extLst>
                    <a:ext uri="{9D8B030D-6E8A-4147-A177-3AD203B41FA5}">
                      <a16:colId xmlns:a16="http://schemas.microsoft.com/office/drawing/2014/main" val="429364758"/>
                    </a:ext>
                  </a:extLst>
                </a:gridCol>
                <a:gridCol w="558419">
                  <a:extLst>
                    <a:ext uri="{9D8B030D-6E8A-4147-A177-3AD203B41FA5}">
                      <a16:colId xmlns:a16="http://schemas.microsoft.com/office/drawing/2014/main" val="4175390777"/>
                    </a:ext>
                  </a:extLst>
                </a:gridCol>
                <a:gridCol w="2055690">
                  <a:extLst>
                    <a:ext uri="{9D8B030D-6E8A-4147-A177-3AD203B41FA5}">
                      <a16:colId xmlns:a16="http://schemas.microsoft.com/office/drawing/2014/main" val="1045128530"/>
                    </a:ext>
                  </a:extLst>
                </a:gridCol>
                <a:gridCol w="681426">
                  <a:extLst>
                    <a:ext uri="{9D8B030D-6E8A-4147-A177-3AD203B41FA5}">
                      <a16:colId xmlns:a16="http://schemas.microsoft.com/office/drawing/2014/main" val="561665468"/>
                    </a:ext>
                  </a:extLst>
                </a:gridCol>
                <a:gridCol w="1932684">
                  <a:extLst>
                    <a:ext uri="{9D8B030D-6E8A-4147-A177-3AD203B41FA5}">
                      <a16:colId xmlns:a16="http://schemas.microsoft.com/office/drawing/2014/main" val="1254177884"/>
                    </a:ext>
                  </a:extLst>
                </a:gridCol>
              </a:tblGrid>
              <a:tr h="729181">
                <a:tc gridSpan="8">
                  <a:txBody>
                    <a:bodyPr/>
                    <a:lstStyle/>
                    <a:p>
                      <a:pPr algn="ctr" rtl="1"/>
                      <a:r>
                        <a:rPr lang="ar-SA" sz="2400" b="0" dirty="0"/>
                        <a:t>هي حالة </a:t>
                      </a:r>
                      <a:r>
                        <a:rPr lang="ar-SA" sz="2400" b="0" dirty="0" err="1"/>
                        <a:t>مميزةمن</a:t>
                      </a:r>
                      <a:r>
                        <a:rPr lang="ar-SA" sz="2400" b="0" dirty="0"/>
                        <a:t> حالات الماجة يمكن وصفها بأنها غاز متأين تكون </a:t>
                      </a:r>
                      <a:r>
                        <a:rPr lang="ar-SA" sz="2400" b="0" dirty="0" err="1"/>
                        <a:t>فية</a:t>
                      </a:r>
                      <a:r>
                        <a:rPr lang="ar-SA" sz="2400" b="0" dirty="0"/>
                        <a:t> الالكترونات حرة وغير مرتبطة بالذرة أو </a:t>
                      </a:r>
                      <a:r>
                        <a:rPr lang="ar-SA" sz="2400" b="0" dirty="0" err="1"/>
                        <a:t>الجزئ</a:t>
                      </a:r>
                      <a:r>
                        <a:rPr lang="ar-SA" sz="2400" b="0" dirty="0"/>
                        <a:t>.</a:t>
                      </a:r>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dirty="0"/>
                    </a:p>
                  </a:txBody>
                  <a:tcPr/>
                </a:tc>
                <a:tc hMerge="1">
                  <a:txBody>
                    <a:bodyPr/>
                    <a:lstStyle/>
                    <a:p>
                      <a:pPr rtl="1"/>
                      <a:endParaRPr lang="ar-SA"/>
                    </a:p>
                  </a:txBody>
                  <a:tcPr/>
                </a:tc>
                <a:extLst>
                  <a:ext uri="{0D108BD9-81ED-4DB2-BD59-A6C34878D82A}">
                    <a16:rowId xmlns:a16="http://schemas.microsoft.com/office/drawing/2014/main" val="428007886"/>
                  </a:ext>
                </a:extLst>
              </a:tr>
              <a:tr h="479308">
                <a:tc>
                  <a:txBody>
                    <a:bodyPr/>
                    <a:lstStyle/>
                    <a:p>
                      <a:pPr algn="ctr" rtl="1"/>
                      <a:r>
                        <a:rPr lang="ar-SA" sz="2000" b="1" dirty="0"/>
                        <a:t>أ</a:t>
                      </a:r>
                    </a:p>
                  </a:txBody>
                  <a:tcPr/>
                </a:tc>
                <a:tc>
                  <a:txBody>
                    <a:bodyPr/>
                    <a:lstStyle/>
                    <a:p>
                      <a:pPr algn="ctr" rtl="1"/>
                      <a:r>
                        <a:rPr lang="ar-SA" sz="2400" b="1" dirty="0"/>
                        <a:t>الصلبة </a:t>
                      </a:r>
                    </a:p>
                  </a:txBody>
                  <a:tcPr/>
                </a:tc>
                <a:tc>
                  <a:txBody>
                    <a:bodyPr/>
                    <a:lstStyle/>
                    <a:p>
                      <a:pPr algn="ctr" rtl="1"/>
                      <a:r>
                        <a:rPr lang="ar-SA" sz="2000" b="1" dirty="0"/>
                        <a:t>ب</a:t>
                      </a:r>
                    </a:p>
                  </a:txBody>
                  <a:tcPr/>
                </a:tc>
                <a:tc>
                  <a:txBody>
                    <a:bodyPr/>
                    <a:lstStyle/>
                    <a:p>
                      <a:pPr algn="ctr" rtl="1"/>
                      <a:r>
                        <a:rPr lang="ar-SA" sz="2000" dirty="0"/>
                        <a:t>البلازما </a:t>
                      </a:r>
                      <a:endParaRPr lang="ar-SA" sz="2000" b="1" dirty="0"/>
                    </a:p>
                  </a:txBody>
                  <a:tcPr/>
                </a:tc>
                <a:tc>
                  <a:txBody>
                    <a:bodyPr/>
                    <a:lstStyle/>
                    <a:p>
                      <a:pPr algn="ctr" rtl="1"/>
                      <a:r>
                        <a:rPr lang="ar-SA" sz="2000" b="1" dirty="0"/>
                        <a:t>ج</a:t>
                      </a:r>
                    </a:p>
                  </a:txBody>
                  <a:tcPr/>
                </a:tc>
                <a:tc>
                  <a:txBody>
                    <a:bodyPr/>
                    <a:lstStyle/>
                    <a:p>
                      <a:pPr algn="ctr" rtl="1"/>
                      <a:r>
                        <a:rPr lang="ar-SA" sz="2400" b="1" dirty="0"/>
                        <a:t>السائلة</a:t>
                      </a:r>
                    </a:p>
                  </a:txBody>
                  <a:tcPr/>
                </a:tc>
                <a:tc>
                  <a:txBody>
                    <a:bodyPr/>
                    <a:lstStyle/>
                    <a:p>
                      <a:pPr algn="ctr" rtl="1"/>
                      <a:r>
                        <a:rPr lang="ar-SA" sz="2000" b="1" dirty="0"/>
                        <a:t>د</a:t>
                      </a:r>
                    </a:p>
                  </a:txBody>
                  <a:tcPr/>
                </a:tc>
                <a:tc>
                  <a:txBody>
                    <a:bodyPr/>
                    <a:lstStyle/>
                    <a:p>
                      <a:pPr algn="ctr" rtl="1"/>
                      <a:r>
                        <a:rPr lang="ar-SA" sz="2400" b="1" dirty="0"/>
                        <a:t>الغازية</a:t>
                      </a:r>
                    </a:p>
                  </a:txBody>
                  <a:tcPr/>
                </a:tc>
                <a:extLst>
                  <a:ext uri="{0D108BD9-81ED-4DB2-BD59-A6C34878D82A}">
                    <a16:rowId xmlns:a16="http://schemas.microsoft.com/office/drawing/2014/main" val="1620850757"/>
                  </a:ext>
                </a:extLst>
              </a:tr>
              <a:tr h="479308">
                <a:tc gridSpan="8">
                  <a:txBody>
                    <a:bodyPr/>
                    <a:lstStyle/>
                    <a:p>
                      <a:pPr marL="0" algn="ctr" defTabSz="914400" rtl="1" eaLnBrk="1" latinLnBrk="0" hangingPunct="1"/>
                      <a:r>
                        <a:rPr lang="ar-SA" sz="2400" b="0" kern="1200" dirty="0">
                          <a:solidFill>
                            <a:schemeClr val="tx1"/>
                          </a:solidFill>
                          <a:latin typeface="+mn-lt"/>
                          <a:ea typeface="+mn-ea"/>
                          <a:cs typeface="+mn-cs"/>
                        </a:rPr>
                        <a:t>خاصية يمكن ملاحظتها أو قياسها دون التغير في تركيب العينة.</a:t>
                      </a:r>
                    </a:p>
                  </a:txBody>
                  <a:tcPr/>
                </a:tc>
                <a:tc hMerge="1">
                  <a:txBody>
                    <a:bodyPr/>
                    <a:lstStyle/>
                    <a:p>
                      <a:pPr rtl="1"/>
                      <a:endParaRPr lang="ar-SA" dirty="0"/>
                    </a:p>
                  </a:txBody>
                  <a:tcPr/>
                </a:tc>
                <a:tc hMerge="1">
                  <a:txBody>
                    <a:bodyPr/>
                    <a:lstStyle/>
                    <a:p>
                      <a:pPr rtl="1"/>
                      <a:endParaRPr lang="ar-SA"/>
                    </a:p>
                  </a:txBody>
                  <a:tcPr/>
                </a:tc>
                <a:tc hMerge="1">
                  <a:txBody>
                    <a:bodyPr/>
                    <a:lstStyle/>
                    <a:p>
                      <a:pPr rtl="1"/>
                      <a:endParaRPr lang="ar-SA" dirty="0"/>
                    </a:p>
                  </a:txBody>
                  <a:tcPr/>
                </a:tc>
                <a:tc hMerge="1">
                  <a:txBody>
                    <a:bodyPr/>
                    <a:lstStyle/>
                    <a:p>
                      <a:pPr rtl="1"/>
                      <a:endParaRPr lang="ar-SA"/>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extLst>
                  <a:ext uri="{0D108BD9-81ED-4DB2-BD59-A6C34878D82A}">
                    <a16:rowId xmlns:a16="http://schemas.microsoft.com/office/drawing/2014/main" val="1025491989"/>
                  </a:ext>
                </a:extLst>
              </a:tr>
              <a:tr h="729181">
                <a:tc>
                  <a:txBody>
                    <a:bodyPr/>
                    <a:lstStyle/>
                    <a:p>
                      <a:pPr algn="ctr" rtl="1"/>
                      <a:r>
                        <a:rPr lang="ar-SA" sz="2000" b="1" dirty="0"/>
                        <a:t>أ</a:t>
                      </a:r>
                    </a:p>
                  </a:txBody>
                  <a:tcPr/>
                </a:tc>
                <a:tc>
                  <a:txBody>
                    <a:bodyPr/>
                    <a:lstStyle/>
                    <a:p>
                      <a:pPr algn="ctr" rtl="1"/>
                      <a:r>
                        <a:rPr lang="ar-SA" sz="2400" b="0" dirty="0"/>
                        <a:t>الخاصية</a:t>
                      </a:r>
                      <a:r>
                        <a:rPr lang="ar-SA" sz="2400" b="1" dirty="0"/>
                        <a:t> </a:t>
                      </a:r>
                      <a:r>
                        <a:rPr lang="ar-SA" sz="2400" b="0" dirty="0"/>
                        <a:t>الفيزيائية</a:t>
                      </a:r>
                      <a:r>
                        <a:rPr lang="ar-SA" sz="2400" b="1" dirty="0"/>
                        <a:t> </a:t>
                      </a:r>
                    </a:p>
                  </a:txBody>
                  <a:tcPr/>
                </a:tc>
                <a:tc>
                  <a:txBody>
                    <a:bodyPr/>
                    <a:lstStyle/>
                    <a:p>
                      <a:pPr algn="ctr" rtl="1"/>
                      <a:r>
                        <a:rPr lang="ar-SA" sz="2000" b="1" dirty="0"/>
                        <a:t>ب</a:t>
                      </a:r>
                    </a:p>
                  </a:txBody>
                  <a:tcPr/>
                </a:tc>
                <a:tc>
                  <a:txBody>
                    <a:bodyPr/>
                    <a:lstStyle/>
                    <a:p>
                      <a:pPr algn="ctr" rtl="1"/>
                      <a:r>
                        <a:rPr lang="ar-SA" sz="2400" b="0" dirty="0"/>
                        <a:t>الخواص غير المميزة</a:t>
                      </a:r>
                    </a:p>
                  </a:txBody>
                  <a:tcPr/>
                </a:tc>
                <a:tc>
                  <a:txBody>
                    <a:bodyPr/>
                    <a:lstStyle/>
                    <a:p>
                      <a:pPr algn="ctr" rtl="1"/>
                      <a:r>
                        <a:rPr lang="ar-SA" sz="2000" b="1" dirty="0"/>
                        <a:t>ج</a:t>
                      </a:r>
                    </a:p>
                  </a:txBody>
                  <a:tcPr/>
                </a:tc>
                <a:tc>
                  <a:txBody>
                    <a:bodyPr/>
                    <a:lstStyle/>
                    <a:p>
                      <a:pPr algn="ctr" rtl="1"/>
                      <a:r>
                        <a:rPr lang="ar-SA" sz="2400" dirty="0"/>
                        <a:t>الخاصية الكيميائية</a:t>
                      </a:r>
                      <a:endParaRPr lang="ar-SA" sz="2400" b="1" dirty="0"/>
                    </a:p>
                  </a:txBody>
                  <a:tcPr/>
                </a:tc>
                <a:tc>
                  <a:txBody>
                    <a:bodyPr/>
                    <a:lstStyle/>
                    <a:p>
                      <a:pPr algn="ctr" rtl="1"/>
                      <a:r>
                        <a:rPr lang="ar-SA" sz="2000" b="1" dirty="0"/>
                        <a:t>د</a:t>
                      </a:r>
                    </a:p>
                  </a:txBody>
                  <a:tcPr/>
                </a:tc>
                <a:tc>
                  <a:txBody>
                    <a:bodyPr/>
                    <a:lstStyle/>
                    <a:p>
                      <a:pPr algn="ctr" rtl="1"/>
                      <a:r>
                        <a:rPr lang="ar-SA" sz="2400" b="1" dirty="0"/>
                        <a:t>الخواص المميزة</a:t>
                      </a:r>
                    </a:p>
                  </a:txBody>
                  <a:tcPr/>
                </a:tc>
                <a:extLst>
                  <a:ext uri="{0D108BD9-81ED-4DB2-BD59-A6C34878D82A}">
                    <a16:rowId xmlns:a16="http://schemas.microsoft.com/office/drawing/2014/main" val="2329490891"/>
                  </a:ext>
                </a:extLst>
              </a:tr>
              <a:tr h="479308">
                <a:tc gridSpan="8">
                  <a:txBody>
                    <a:bodyPr/>
                    <a:lstStyle/>
                    <a:p>
                      <a:pPr marL="0" algn="ctr" defTabSz="914400" rtl="1" eaLnBrk="1" latinLnBrk="0" hangingPunct="1"/>
                      <a:r>
                        <a:rPr lang="ar-SA" sz="2400" b="0" kern="1200" dirty="0">
                          <a:solidFill>
                            <a:schemeClr val="tx1"/>
                          </a:solidFill>
                        </a:rPr>
                        <a:t>تسمى قدرة مادة على الاتحاد مع غيرها أو التحول الى مادة أخرى </a:t>
                      </a:r>
                      <a:endParaRPr lang="ar-SA" sz="2400" b="0" kern="1200" dirty="0">
                        <a:solidFill>
                          <a:schemeClr val="tx1"/>
                        </a:solidFill>
                        <a:latin typeface="+mn-lt"/>
                        <a:ea typeface="+mn-ea"/>
                        <a:cs typeface="+mn-cs"/>
                      </a:endParaRPr>
                    </a:p>
                  </a:txBody>
                  <a:tcPr/>
                </a:tc>
                <a:tc hMerge="1">
                  <a:txBody>
                    <a:bodyPr/>
                    <a:lstStyle/>
                    <a:p>
                      <a:pPr rtl="1"/>
                      <a:endParaRPr lang="ar-SA" dirty="0"/>
                    </a:p>
                  </a:txBody>
                  <a:tcPr/>
                </a:tc>
                <a:tc hMerge="1">
                  <a:txBody>
                    <a:bodyPr/>
                    <a:lstStyle/>
                    <a:p>
                      <a:pPr rtl="1"/>
                      <a:endParaRPr lang="ar-SA"/>
                    </a:p>
                  </a:txBody>
                  <a:tcPr/>
                </a:tc>
                <a:tc hMerge="1">
                  <a:txBody>
                    <a:bodyPr/>
                    <a:lstStyle/>
                    <a:p>
                      <a:pPr rtl="1"/>
                      <a:endParaRPr lang="ar-SA" dirty="0"/>
                    </a:p>
                  </a:txBody>
                  <a:tcPr/>
                </a:tc>
                <a:tc hMerge="1">
                  <a:txBody>
                    <a:bodyPr/>
                    <a:lstStyle/>
                    <a:p>
                      <a:pPr rtl="1"/>
                      <a:endParaRPr lang="ar-SA"/>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extLst>
                  <a:ext uri="{0D108BD9-81ED-4DB2-BD59-A6C34878D82A}">
                    <a16:rowId xmlns:a16="http://schemas.microsoft.com/office/drawing/2014/main" val="80507616"/>
                  </a:ext>
                </a:extLst>
              </a:tr>
              <a:tr h="1053261">
                <a:tc>
                  <a:txBody>
                    <a:bodyPr/>
                    <a:lstStyle/>
                    <a:p>
                      <a:pPr algn="ctr" rtl="1"/>
                      <a:r>
                        <a:rPr lang="ar-SA" sz="2000" b="1" dirty="0"/>
                        <a:t>أ</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0" dirty="0"/>
                        <a:t>الخاصية</a:t>
                      </a:r>
                      <a:r>
                        <a:rPr lang="ar-SA" sz="1800" b="1" dirty="0"/>
                        <a:t> الفيزيائية </a:t>
                      </a:r>
                    </a:p>
                    <a:p>
                      <a:pPr algn="ctr" rtl="1"/>
                      <a:endParaRPr lang="ar-SA" sz="1800" b="1" baseline="30000" dirty="0"/>
                    </a:p>
                  </a:txBody>
                  <a:tcPr/>
                </a:tc>
                <a:tc>
                  <a:txBody>
                    <a:bodyPr/>
                    <a:lstStyle/>
                    <a:p>
                      <a:pPr algn="ctr" rtl="1"/>
                      <a:r>
                        <a:rPr lang="ar-SA" sz="2000" b="1" dirty="0"/>
                        <a:t>ب</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0" dirty="0"/>
                        <a:t>الخواص غير المميزة</a:t>
                      </a:r>
                    </a:p>
                    <a:p>
                      <a:pPr algn="ctr" rtl="1"/>
                      <a:endParaRPr lang="ar-SA" sz="2400" b="1" dirty="0"/>
                    </a:p>
                  </a:txBody>
                  <a:tcPr/>
                </a:tc>
                <a:tc>
                  <a:txBody>
                    <a:bodyPr/>
                    <a:lstStyle/>
                    <a:p>
                      <a:pPr algn="ctr" rtl="1"/>
                      <a:r>
                        <a:rPr lang="ar-SA" sz="2000" b="1" dirty="0"/>
                        <a:t>ج</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dirty="0"/>
                        <a:t>الخاصية الكيميائية</a:t>
                      </a:r>
                      <a:endParaRPr lang="ar-SA" sz="2400" b="1" dirty="0"/>
                    </a:p>
                    <a:p>
                      <a:pPr algn="ctr" rtl="1"/>
                      <a:endParaRPr lang="ar-SA" sz="2400" b="0" dirty="0"/>
                    </a:p>
                  </a:txBody>
                  <a:tcPr/>
                </a:tc>
                <a:tc>
                  <a:txBody>
                    <a:bodyPr/>
                    <a:lstStyle/>
                    <a:p>
                      <a:pPr algn="ctr" rtl="1"/>
                      <a:r>
                        <a:rPr lang="ar-SA" sz="2000" b="1" dirty="0"/>
                        <a:t>د</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t>الخواص المميزة</a:t>
                      </a:r>
                    </a:p>
                    <a:p>
                      <a:pPr algn="ctr" rtl="1"/>
                      <a:endParaRPr lang="ar-SA" sz="2400" b="1" dirty="0"/>
                    </a:p>
                  </a:txBody>
                  <a:tcPr/>
                </a:tc>
                <a:extLst>
                  <a:ext uri="{0D108BD9-81ED-4DB2-BD59-A6C34878D82A}">
                    <a16:rowId xmlns:a16="http://schemas.microsoft.com/office/drawing/2014/main" val="259182907"/>
                  </a:ext>
                </a:extLst>
              </a:tr>
              <a:tr h="479308">
                <a:tc gridSpan="8">
                  <a:txBody>
                    <a:bodyPr/>
                    <a:lstStyle/>
                    <a:p>
                      <a:pPr marL="0" algn="ctr" defTabSz="914400" rtl="1" eaLnBrk="1" latinLnBrk="0" hangingPunct="1"/>
                      <a:endParaRPr lang="ar-SA" sz="2400" b="0" kern="1200" dirty="0">
                        <a:solidFill>
                          <a:schemeClr val="tx1"/>
                        </a:solidFill>
                        <a:latin typeface="+mn-lt"/>
                        <a:ea typeface="+mn-ea"/>
                        <a:cs typeface="+mn-cs"/>
                      </a:endParaRPr>
                    </a:p>
                  </a:txBody>
                  <a:tcPr/>
                </a:tc>
                <a:tc hMerge="1">
                  <a:txBody>
                    <a:bodyPr/>
                    <a:lstStyle/>
                    <a:p>
                      <a:pPr algn="ctr" rtl="1"/>
                      <a:endParaRPr lang="ar-SA" sz="2000" b="1" baseline="30000" dirty="0"/>
                    </a:p>
                  </a:txBody>
                  <a:tcPr>
                    <a:lnL w="12700" cap="flat" cmpd="sng" algn="ctr">
                      <a:solidFill>
                        <a:srgbClr val="F8961E"/>
                      </a:solidFill>
                      <a:prstDash val="solid"/>
                      <a:round/>
                      <a:headEnd type="none" w="med" len="med"/>
                      <a:tailEnd type="none" w="med" len="med"/>
                    </a:lnL>
                    <a:lnR w="12700" cap="flat" cmpd="sng" algn="ctr">
                      <a:solidFill>
                        <a:srgbClr val="F8961E"/>
                      </a:solidFill>
                      <a:prstDash val="solid"/>
                      <a:round/>
                      <a:headEnd type="none" w="med" len="med"/>
                      <a:tailEnd type="none" w="med" len="med"/>
                    </a:lnR>
                    <a:lnT w="12700" cap="flat" cmpd="sng" algn="ctr">
                      <a:solidFill>
                        <a:srgbClr val="F8961E"/>
                      </a:solidFill>
                      <a:prstDash val="solid"/>
                      <a:round/>
                      <a:headEnd type="none" w="med" len="med"/>
                      <a:tailEnd type="none" w="med" len="med"/>
                    </a:lnT>
                    <a:lnB w="12700" cap="flat" cmpd="sng" algn="ctr">
                      <a:solidFill>
                        <a:srgbClr val="F8961E"/>
                      </a:solidFill>
                      <a:prstDash val="solid"/>
                      <a:round/>
                      <a:headEnd type="none" w="med" len="med"/>
                      <a:tailEnd type="none" w="med" len="med"/>
                    </a:lnB>
                    <a:solidFill>
                      <a:srgbClr val="F8961E">
                        <a:alpha val="20000"/>
                      </a:srgbClr>
                    </a:solidFill>
                  </a:tcPr>
                </a:tc>
                <a:tc hMerge="1">
                  <a:txBody>
                    <a:bodyPr/>
                    <a:lstStyle/>
                    <a:p>
                      <a:pPr algn="ctr" rtl="1"/>
                      <a:endParaRPr lang="ar-SA" sz="2000" b="1" dirty="0"/>
                    </a:p>
                  </a:txBody>
                  <a:tcPr>
                    <a:lnL w="12700" cap="flat" cmpd="sng" algn="ctr">
                      <a:solidFill>
                        <a:srgbClr val="F8961E"/>
                      </a:solidFill>
                      <a:prstDash val="solid"/>
                      <a:round/>
                      <a:headEnd type="none" w="med" len="med"/>
                      <a:tailEnd type="none" w="med" len="med"/>
                    </a:lnL>
                    <a:lnR w="12700" cap="flat" cmpd="sng" algn="ctr">
                      <a:solidFill>
                        <a:srgbClr val="F8961E"/>
                      </a:solidFill>
                      <a:prstDash val="solid"/>
                      <a:round/>
                      <a:headEnd type="none" w="med" len="med"/>
                      <a:tailEnd type="none" w="med" len="med"/>
                    </a:lnR>
                    <a:lnT w="12700" cap="flat" cmpd="sng" algn="ctr">
                      <a:solidFill>
                        <a:srgbClr val="F8961E"/>
                      </a:solidFill>
                      <a:prstDash val="solid"/>
                      <a:round/>
                      <a:headEnd type="none" w="med" len="med"/>
                      <a:tailEnd type="none" w="med" len="med"/>
                    </a:lnT>
                    <a:lnB w="12700" cap="flat" cmpd="sng" algn="ctr">
                      <a:solidFill>
                        <a:srgbClr val="F8961E"/>
                      </a:solidFill>
                      <a:prstDash val="solid"/>
                      <a:round/>
                      <a:headEnd type="none" w="med" len="med"/>
                      <a:tailEnd type="none" w="med" len="med"/>
                    </a:lnB>
                    <a:solidFill>
                      <a:srgbClr val="F8961E">
                        <a:alpha val="20000"/>
                      </a:srgbClr>
                    </a:solidFill>
                  </a:tcPr>
                </a:tc>
                <a:tc hMerge="1">
                  <a:txBody>
                    <a:bodyPr/>
                    <a:lstStyle/>
                    <a:p>
                      <a:pPr algn="ctr" rtl="1"/>
                      <a:endParaRPr lang="ar-SA" sz="2000" b="1" dirty="0"/>
                    </a:p>
                  </a:txBody>
                  <a:tcPr>
                    <a:lnL w="12700" cap="flat" cmpd="sng" algn="ctr">
                      <a:solidFill>
                        <a:srgbClr val="F8961E"/>
                      </a:solidFill>
                      <a:prstDash val="solid"/>
                      <a:round/>
                      <a:headEnd type="none" w="med" len="med"/>
                      <a:tailEnd type="none" w="med" len="med"/>
                    </a:lnL>
                    <a:lnR w="12700" cap="flat" cmpd="sng" algn="ctr">
                      <a:solidFill>
                        <a:srgbClr val="F8961E"/>
                      </a:solidFill>
                      <a:prstDash val="solid"/>
                      <a:round/>
                      <a:headEnd type="none" w="med" len="med"/>
                      <a:tailEnd type="none" w="med" len="med"/>
                    </a:lnR>
                    <a:lnT w="12700" cap="flat" cmpd="sng" algn="ctr">
                      <a:solidFill>
                        <a:srgbClr val="F8961E"/>
                      </a:solidFill>
                      <a:prstDash val="solid"/>
                      <a:round/>
                      <a:headEnd type="none" w="med" len="med"/>
                      <a:tailEnd type="none" w="med" len="med"/>
                    </a:lnT>
                    <a:lnB w="12700" cap="flat" cmpd="sng" algn="ctr">
                      <a:solidFill>
                        <a:srgbClr val="F8961E"/>
                      </a:solidFill>
                      <a:prstDash val="solid"/>
                      <a:round/>
                      <a:headEnd type="none" w="med" len="med"/>
                      <a:tailEnd type="none" w="med" len="med"/>
                    </a:lnB>
                    <a:solidFill>
                      <a:srgbClr val="F8961E">
                        <a:alpha val="20000"/>
                      </a:srgbClr>
                    </a:solidFill>
                  </a:tcPr>
                </a:tc>
                <a:tc hMerge="1">
                  <a:txBody>
                    <a:bodyPr/>
                    <a:lstStyle/>
                    <a:p>
                      <a:pPr algn="ctr" rtl="1"/>
                      <a:endParaRPr lang="ar-SA" sz="2000" b="1" dirty="0"/>
                    </a:p>
                  </a:txBody>
                  <a:tcPr>
                    <a:lnL w="12700" cap="flat" cmpd="sng" algn="ctr">
                      <a:solidFill>
                        <a:srgbClr val="F8961E"/>
                      </a:solidFill>
                      <a:prstDash val="solid"/>
                      <a:round/>
                      <a:headEnd type="none" w="med" len="med"/>
                      <a:tailEnd type="none" w="med" len="med"/>
                    </a:lnL>
                    <a:lnR w="12700" cap="flat" cmpd="sng" algn="ctr">
                      <a:solidFill>
                        <a:srgbClr val="F8961E"/>
                      </a:solidFill>
                      <a:prstDash val="solid"/>
                      <a:round/>
                      <a:headEnd type="none" w="med" len="med"/>
                      <a:tailEnd type="none" w="med" len="med"/>
                    </a:lnR>
                    <a:lnT w="12700" cap="flat" cmpd="sng" algn="ctr">
                      <a:solidFill>
                        <a:srgbClr val="F8961E"/>
                      </a:solidFill>
                      <a:prstDash val="solid"/>
                      <a:round/>
                      <a:headEnd type="none" w="med" len="med"/>
                      <a:tailEnd type="none" w="med" len="med"/>
                    </a:lnT>
                    <a:lnB w="12700" cap="flat" cmpd="sng" algn="ctr">
                      <a:solidFill>
                        <a:srgbClr val="F8961E"/>
                      </a:solidFill>
                      <a:prstDash val="solid"/>
                      <a:round/>
                      <a:headEnd type="none" w="med" len="med"/>
                      <a:tailEnd type="none" w="med" len="med"/>
                    </a:lnB>
                    <a:solidFill>
                      <a:srgbClr val="F8961E">
                        <a:alpha val="20000"/>
                      </a:srgbClr>
                    </a:solidFill>
                  </a:tcPr>
                </a:tc>
                <a:tc hMerge="1">
                  <a:txBody>
                    <a:bodyPr/>
                    <a:lstStyle/>
                    <a:p>
                      <a:pPr algn="ctr" rtl="1"/>
                      <a:endParaRPr lang="ar-SA" sz="2000" b="0" dirty="0"/>
                    </a:p>
                  </a:txBody>
                  <a:tcPr>
                    <a:lnL w="12700" cap="flat" cmpd="sng" algn="ctr">
                      <a:solidFill>
                        <a:srgbClr val="F8961E"/>
                      </a:solidFill>
                      <a:prstDash val="solid"/>
                      <a:round/>
                      <a:headEnd type="none" w="med" len="med"/>
                      <a:tailEnd type="none" w="med" len="med"/>
                    </a:lnL>
                    <a:lnR w="12700" cap="flat" cmpd="sng" algn="ctr">
                      <a:solidFill>
                        <a:srgbClr val="F8961E"/>
                      </a:solidFill>
                      <a:prstDash val="solid"/>
                      <a:round/>
                      <a:headEnd type="none" w="med" len="med"/>
                      <a:tailEnd type="none" w="med" len="med"/>
                    </a:lnR>
                    <a:lnT w="12700" cap="flat" cmpd="sng" algn="ctr">
                      <a:solidFill>
                        <a:srgbClr val="F8961E"/>
                      </a:solidFill>
                      <a:prstDash val="solid"/>
                      <a:round/>
                      <a:headEnd type="none" w="med" len="med"/>
                      <a:tailEnd type="none" w="med" len="med"/>
                    </a:lnT>
                    <a:lnB w="12700" cap="flat" cmpd="sng" algn="ctr">
                      <a:solidFill>
                        <a:srgbClr val="F8961E"/>
                      </a:solidFill>
                      <a:prstDash val="solid"/>
                      <a:round/>
                      <a:headEnd type="none" w="med" len="med"/>
                      <a:tailEnd type="none" w="med" len="med"/>
                    </a:lnB>
                    <a:solidFill>
                      <a:srgbClr val="F8961E">
                        <a:alpha val="20000"/>
                      </a:srgbClr>
                    </a:solidFill>
                  </a:tcPr>
                </a:tc>
                <a:tc hMerge="1">
                  <a:txBody>
                    <a:bodyPr/>
                    <a:lstStyle/>
                    <a:p>
                      <a:pPr algn="ctr" rtl="1"/>
                      <a:endParaRPr lang="ar-SA" sz="2000" b="1" dirty="0"/>
                    </a:p>
                  </a:txBody>
                  <a:tcPr>
                    <a:lnL w="12700" cap="flat" cmpd="sng" algn="ctr">
                      <a:solidFill>
                        <a:srgbClr val="F8961E"/>
                      </a:solidFill>
                      <a:prstDash val="solid"/>
                      <a:round/>
                      <a:headEnd type="none" w="med" len="med"/>
                      <a:tailEnd type="none" w="med" len="med"/>
                    </a:lnL>
                    <a:lnR w="12700" cap="flat" cmpd="sng" algn="ctr">
                      <a:solidFill>
                        <a:srgbClr val="F8961E"/>
                      </a:solidFill>
                      <a:prstDash val="solid"/>
                      <a:round/>
                      <a:headEnd type="none" w="med" len="med"/>
                      <a:tailEnd type="none" w="med" len="med"/>
                    </a:lnR>
                    <a:lnT w="12700" cap="flat" cmpd="sng" algn="ctr">
                      <a:solidFill>
                        <a:srgbClr val="F8961E"/>
                      </a:solidFill>
                      <a:prstDash val="solid"/>
                      <a:round/>
                      <a:headEnd type="none" w="med" len="med"/>
                      <a:tailEnd type="none" w="med" len="med"/>
                    </a:lnT>
                    <a:lnB w="12700" cap="flat" cmpd="sng" algn="ctr">
                      <a:solidFill>
                        <a:srgbClr val="F8961E"/>
                      </a:solidFill>
                      <a:prstDash val="solid"/>
                      <a:round/>
                      <a:headEnd type="none" w="med" len="med"/>
                      <a:tailEnd type="none" w="med" len="med"/>
                    </a:lnB>
                    <a:solidFill>
                      <a:srgbClr val="F8961E">
                        <a:alpha val="20000"/>
                      </a:srgbClr>
                    </a:solidFill>
                  </a:tcPr>
                </a:tc>
                <a:tc hMerge="1">
                  <a:txBody>
                    <a:bodyPr/>
                    <a:lstStyle/>
                    <a:p>
                      <a:pPr algn="ctr" rtl="1"/>
                      <a:endParaRPr lang="ar-SA" sz="2000" b="1" dirty="0"/>
                    </a:p>
                  </a:txBody>
                  <a:tcPr>
                    <a:lnL w="12700" cap="flat" cmpd="sng" algn="ctr">
                      <a:solidFill>
                        <a:srgbClr val="F8961E"/>
                      </a:solidFill>
                      <a:prstDash val="solid"/>
                      <a:round/>
                      <a:headEnd type="none" w="med" len="med"/>
                      <a:tailEnd type="none" w="med" len="med"/>
                    </a:lnL>
                    <a:lnR w="12700" cap="flat" cmpd="sng" algn="ctr">
                      <a:solidFill>
                        <a:srgbClr val="F8961E"/>
                      </a:solidFill>
                      <a:prstDash val="solid"/>
                      <a:round/>
                      <a:headEnd type="none" w="med" len="med"/>
                      <a:tailEnd type="none" w="med" len="med"/>
                    </a:lnR>
                    <a:lnT w="12700" cap="flat" cmpd="sng" algn="ctr">
                      <a:solidFill>
                        <a:srgbClr val="F8961E"/>
                      </a:solidFill>
                      <a:prstDash val="solid"/>
                      <a:round/>
                      <a:headEnd type="none" w="med" len="med"/>
                      <a:tailEnd type="none" w="med" len="med"/>
                    </a:lnT>
                    <a:lnB w="12700" cap="flat" cmpd="sng" algn="ctr">
                      <a:solidFill>
                        <a:srgbClr val="F8961E"/>
                      </a:solidFill>
                      <a:prstDash val="solid"/>
                      <a:round/>
                      <a:headEnd type="none" w="med" len="med"/>
                      <a:tailEnd type="none" w="med" len="med"/>
                    </a:lnB>
                    <a:solidFill>
                      <a:srgbClr val="F8961E">
                        <a:alpha val="20000"/>
                      </a:srgbClr>
                    </a:solidFill>
                  </a:tcPr>
                </a:tc>
                <a:extLst>
                  <a:ext uri="{0D108BD9-81ED-4DB2-BD59-A6C34878D82A}">
                    <a16:rowId xmlns:a16="http://schemas.microsoft.com/office/drawing/2014/main" val="3339077085"/>
                  </a:ext>
                </a:extLst>
              </a:tr>
            </a:tbl>
          </a:graphicData>
        </a:graphic>
      </p:graphicFrame>
      <p:sp>
        <p:nvSpPr>
          <p:cNvPr id="5" name="مربع نص 4">
            <a:extLst>
              <a:ext uri="{FF2B5EF4-FFF2-40B4-BE49-F238E27FC236}">
                <a16:creationId xmlns:a16="http://schemas.microsoft.com/office/drawing/2014/main" id="{D18827D8-2BAB-DD65-8BA4-8E3B387A9759}"/>
              </a:ext>
            </a:extLst>
          </p:cNvPr>
          <p:cNvSpPr txBox="1"/>
          <p:nvPr/>
        </p:nvSpPr>
        <p:spPr>
          <a:xfrm>
            <a:off x="8566773" y="299280"/>
            <a:ext cx="2916144" cy="584775"/>
          </a:xfrm>
          <a:prstGeom prst="rect">
            <a:avLst/>
          </a:prstGeom>
          <a:noFill/>
        </p:spPr>
        <p:txBody>
          <a:bodyPr wrap="square" rtlCol="1">
            <a:spAutoFit/>
          </a:bodyPr>
          <a:lstStyle/>
          <a:p>
            <a:pPr algn="ctr"/>
            <a:r>
              <a:rPr lang="ar-SA" sz="3200" b="1" dirty="0">
                <a:latin typeface="Arabic Typesetting" panose="03020402040406030203" pitchFamily="66" charset="-78"/>
                <a:cs typeface="Arabic Typesetting" panose="03020402040406030203" pitchFamily="66" charset="-78"/>
              </a:rPr>
              <a:t>مراجعة الدرس السابق ..</a:t>
            </a:r>
          </a:p>
        </p:txBody>
      </p:sp>
      <p:sp>
        <p:nvSpPr>
          <p:cNvPr id="4" name="شكل بيضاوي 3">
            <a:extLst>
              <a:ext uri="{FF2B5EF4-FFF2-40B4-BE49-F238E27FC236}">
                <a16:creationId xmlns:a16="http://schemas.microsoft.com/office/drawing/2014/main" id="{C137A7E3-DFC3-A544-C115-38F398102CF6}"/>
              </a:ext>
            </a:extLst>
          </p:cNvPr>
          <p:cNvSpPr/>
          <p:nvPr/>
        </p:nvSpPr>
        <p:spPr>
          <a:xfrm>
            <a:off x="8134773" y="2042075"/>
            <a:ext cx="432000" cy="559184"/>
          </a:xfrm>
          <a:prstGeom prst="ellipse">
            <a:avLst/>
          </a:prstGeom>
          <a:noFill/>
          <a:ln w="57150">
            <a:solidFill>
              <a:srgbClr val="F57E5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شكل بيضاوي 28">
            <a:extLst>
              <a:ext uri="{FF2B5EF4-FFF2-40B4-BE49-F238E27FC236}">
                <a16:creationId xmlns:a16="http://schemas.microsoft.com/office/drawing/2014/main" id="{F487DAC5-87AD-24FC-CAC6-57C47AEABFC5}"/>
              </a:ext>
            </a:extLst>
          </p:cNvPr>
          <p:cNvSpPr/>
          <p:nvPr/>
        </p:nvSpPr>
        <p:spPr>
          <a:xfrm>
            <a:off x="10809400" y="2992590"/>
            <a:ext cx="432000" cy="417882"/>
          </a:xfrm>
          <a:prstGeom prst="ellipse">
            <a:avLst/>
          </a:prstGeom>
          <a:noFill/>
          <a:ln w="57150">
            <a:solidFill>
              <a:srgbClr val="F57E5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3" name="شكل بيضاوي 32">
            <a:extLst>
              <a:ext uri="{FF2B5EF4-FFF2-40B4-BE49-F238E27FC236}">
                <a16:creationId xmlns:a16="http://schemas.microsoft.com/office/drawing/2014/main" id="{31E1ABB2-1702-C6F9-81CD-C79E0EBD277D}"/>
              </a:ext>
            </a:extLst>
          </p:cNvPr>
          <p:cNvSpPr/>
          <p:nvPr/>
        </p:nvSpPr>
        <p:spPr>
          <a:xfrm>
            <a:off x="5609883" y="4302245"/>
            <a:ext cx="432000" cy="432000"/>
          </a:xfrm>
          <a:prstGeom prst="ellipse">
            <a:avLst/>
          </a:prstGeom>
          <a:noFill/>
          <a:ln w="57150">
            <a:solidFill>
              <a:srgbClr val="F57E5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37452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ppt_y</p:attrName>
                                        </p:attrNameLst>
                                      </p:cBhvr>
                                      <p:tavLst>
                                        <p:tav tm="0">
                                          <p:val>
                                            <p:strVal val="#ppt_y+#ppt_h*1.125000"/>
                                          </p:val>
                                        </p:tav>
                                        <p:tav tm="100000">
                                          <p:val>
                                            <p:strVal val="#ppt_y"/>
                                          </p:val>
                                        </p:tav>
                                      </p:tavLst>
                                    </p:anim>
                                    <p:animEffect transition="in" filter="wipe(up)">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p:tgtEl>
                                          <p:spTgt spid="33"/>
                                        </p:tgtEl>
                                        <p:attrNameLst>
                                          <p:attrName>ppt_y</p:attrName>
                                        </p:attrNameLst>
                                      </p:cBhvr>
                                      <p:tavLst>
                                        <p:tav tm="0">
                                          <p:val>
                                            <p:strVal val="#ppt_y+#ppt_h*1.125000"/>
                                          </p:val>
                                        </p:tav>
                                        <p:tav tm="100000">
                                          <p:val>
                                            <p:strVal val="#ppt_y"/>
                                          </p:val>
                                        </p:tav>
                                      </p:tavLst>
                                    </p:anim>
                                    <p:animEffect transition="in" filter="wipe(up)">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CDE1E5B3-6AD6-5E5C-C924-5576DD64FF82}"/>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E0E8F4"/>
          </a:solidFill>
          <a:ln>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2" name="شكل حر: شكل 11">
            <a:extLst>
              <a:ext uri="{FF2B5EF4-FFF2-40B4-BE49-F238E27FC236}">
                <a16:creationId xmlns:a16="http://schemas.microsoft.com/office/drawing/2014/main" id="{E54964E9-7A4E-DC35-C23C-5DC4ABD38D5F}"/>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3" name="مربع نص 12">
            <a:extLst>
              <a:ext uri="{FF2B5EF4-FFF2-40B4-BE49-F238E27FC236}">
                <a16:creationId xmlns:a16="http://schemas.microsoft.com/office/drawing/2014/main" id="{478AD93D-294C-C41F-3037-03CBB74EC79B}"/>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التركيز</a:t>
            </a:r>
          </a:p>
        </p:txBody>
      </p:sp>
      <p:sp>
        <p:nvSpPr>
          <p:cNvPr id="14" name="مستطيل 13">
            <a:extLst>
              <a:ext uri="{FF2B5EF4-FFF2-40B4-BE49-F238E27FC236}">
                <a16:creationId xmlns:a16="http://schemas.microsoft.com/office/drawing/2014/main" id="{A62E7068-D393-871D-ABA5-D3B26470EC47}"/>
              </a:ext>
            </a:extLst>
          </p:cNvPr>
          <p:cNvSpPr/>
          <p:nvPr/>
        </p:nvSpPr>
        <p:spPr>
          <a:xfrm>
            <a:off x="-936171"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9" name="رسم 28" descr="حبل معقَد مع تعبئة خالصة">
            <a:extLst>
              <a:ext uri="{FF2B5EF4-FFF2-40B4-BE49-F238E27FC236}">
                <a16:creationId xmlns:a16="http://schemas.microsoft.com/office/drawing/2014/main" id="{74099855-E96A-D567-6002-2D593E640B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06" y="3841306"/>
            <a:ext cx="360000" cy="360000"/>
          </a:xfrm>
          <a:prstGeom prst="rect">
            <a:avLst/>
          </a:prstGeom>
        </p:spPr>
      </p:pic>
      <p:pic>
        <p:nvPicPr>
          <p:cNvPr id="30" name="رسم 29" descr="خطاب مع تعبئة خالصة">
            <a:extLst>
              <a:ext uri="{FF2B5EF4-FFF2-40B4-BE49-F238E27FC236}">
                <a16:creationId xmlns:a16="http://schemas.microsoft.com/office/drawing/2014/main" id="{F4D8796E-518A-FFF7-058D-06AD7AB664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06" y="3158661"/>
            <a:ext cx="360000" cy="360000"/>
          </a:xfrm>
          <a:prstGeom prst="rect">
            <a:avLst/>
          </a:prstGeom>
        </p:spPr>
      </p:pic>
      <p:pic>
        <p:nvPicPr>
          <p:cNvPr id="31" name="رسم 30" descr="نقطة الهدف مع تعبئة خالصة">
            <a:extLst>
              <a:ext uri="{FF2B5EF4-FFF2-40B4-BE49-F238E27FC236}">
                <a16:creationId xmlns:a16="http://schemas.microsoft.com/office/drawing/2014/main" id="{66D39A65-D8B8-F867-40B1-B10A3DD98D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306" y="2476018"/>
            <a:ext cx="360000" cy="360000"/>
          </a:xfrm>
          <a:prstGeom prst="rect">
            <a:avLst/>
          </a:prstGeom>
        </p:spPr>
      </p:pic>
      <p:pic>
        <p:nvPicPr>
          <p:cNvPr id="32" name="رسم 31" descr="فكرة جيدة مع تعبئة خالصة">
            <a:extLst>
              <a:ext uri="{FF2B5EF4-FFF2-40B4-BE49-F238E27FC236}">
                <a16:creationId xmlns:a16="http://schemas.microsoft.com/office/drawing/2014/main" id="{72DFCFEE-4E9C-6152-1939-F538AFC5DC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306" y="1110732"/>
            <a:ext cx="360000" cy="360000"/>
          </a:xfrm>
          <a:prstGeom prst="rect">
            <a:avLst/>
          </a:prstGeom>
        </p:spPr>
      </p:pic>
      <p:pic>
        <p:nvPicPr>
          <p:cNvPr id="33" name="رسم 32" descr="فقاعة فكرة مع تعبئة خالصة">
            <a:extLst>
              <a:ext uri="{FF2B5EF4-FFF2-40B4-BE49-F238E27FC236}">
                <a16:creationId xmlns:a16="http://schemas.microsoft.com/office/drawing/2014/main" id="{8D98B086-B335-EE73-0BD7-FA3C0DFB47E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306" y="1793375"/>
            <a:ext cx="360000" cy="360000"/>
          </a:xfrm>
          <a:prstGeom prst="rect">
            <a:avLst/>
          </a:prstGeom>
        </p:spPr>
      </p:pic>
      <p:pic>
        <p:nvPicPr>
          <p:cNvPr id="34" name="رسم 33" descr="شاشة جهاز العرض مع تعبئة خالصة">
            <a:extLst>
              <a:ext uri="{FF2B5EF4-FFF2-40B4-BE49-F238E27FC236}">
                <a16:creationId xmlns:a16="http://schemas.microsoft.com/office/drawing/2014/main" id="{78A4C5CB-2258-19B2-A6E5-8A2CFC36DF2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306" y="428089"/>
            <a:ext cx="360000" cy="360000"/>
          </a:xfrm>
          <a:prstGeom prst="rect">
            <a:avLst/>
          </a:prstGeom>
        </p:spPr>
      </p:pic>
      <p:pic>
        <p:nvPicPr>
          <p:cNvPr id="35" name="رسم 34" descr="تشغيل الأضواء مع تعبئة خالصة">
            <a:extLst>
              <a:ext uri="{FF2B5EF4-FFF2-40B4-BE49-F238E27FC236}">
                <a16:creationId xmlns:a16="http://schemas.microsoft.com/office/drawing/2014/main" id="{21B276BE-BB9E-623F-5828-650E0D4A63F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677259" y="4104245"/>
            <a:ext cx="432000" cy="432000"/>
          </a:xfrm>
          <a:prstGeom prst="rect">
            <a:avLst/>
          </a:prstGeom>
        </p:spPr>
      </p:pic>
      <p:pic>
        <p:nvPicPr>
          <p:cNvPr id="36" name="رسم 35" descr="مُحاضِر مع تعبئة خالصة">
            <a:extLst>
              <a:ext uri="{FF2B5EF4-FFF2-40B4-BE49-F238E27FC236}">
                <a16:creationId xmlns:a16="http://schemas.microsoft.com/office/drawing/2014/main" id="{F8A83CA5-DF6F-A030-F4DB-4436B5263A3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722415" y="5048744"/>
            <a:ext cx="396000" cy="396000"/>
          </a:xfrm>
          <a:prstGeom prst="rect">
            <a:avLst/>
          </a:prstGeom>
        </p:spPr>
      </p:pic>
      <p:pic>
        <p:nvPicPr>
          <p:cNvPr id="37" name="رسم 36" descr="شطب جزئي للمهام في الحافظة مع تعبئة خالصة">
            <a:extLst>
              <a:ext uri="{FF2B5EF4-FFF2-40B4-BE49-F238E27FC236}">
                <a16:creationId xmlns:a16="http://schemas.microsoft.com/office/drawing/2014/main" id="{FEF847A5-7B5B-102B-D283-15EFA3B1BA1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722415" y="5993244"/>
            <a:ext cx="396000" cy="396000"/>
          </a:xfrm>
          <a:prstGeom prst="rect">
            <a:avLst/>
          </a:prstGeom>
        </p:spPr>
      </p:pic>
      <p:sp>
        <p:nvSpPr>
          <p:cNvPr id="2" name="شكل بيضاوي 1">
            <a:extLst>
              <a:ext uri="{FF2B5EF4-FFF2-40B4-BE49-F238E27FC236}">
                <a16:creationId xmlns:a16="http://schemas.microsoft.com/office/drawing/2014/main" id="{13B7EC3E-4ECD-80F3-2985-CED6E670D6F1}"/>
              </a:ext>
            </a:extLst>
          </p:cNvPr>
          <p:cNvSpPr/>
          <p:nvPr/>
        </p:nvSpPr>
        <p:spPr>
          <a:xfrm>
            <a:off x="36345" y="384216"/>
            <a:ext cx="432000" cy="432000"/>
          </a:xfrm>
          <a:prstGeom prst="ellipse">
            <a:avLst/>
          </a:prstGeom>
          <a:noFill/>
          <a:ln w="57150">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4" name="صورة 3" descr="صورة تحتوي على شجرة, خارجي, شخص, رجل&#10;&#10;تم إنشاء الوصف تلقائياً">
            <a:extLst>
              <a:ext uri="{FF2B5EF4-FFF2-40B4-BE49-F238E27FC236}">
                <a16:creationId xmlns:a16="http://schemas.microsoft.com/office/drawing/2014/main" id="{8772F113-EDDD-46A0-857D-4F1436D2504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67788" y="199710"/>
            <a:ext cx="7897372" cy="4965955"/>
          </a:xfrm>
          <a:prstGeom prst="rect">
            <a:avLst/>
          </a:prstGeom>
        </p:spPr>
      </p:pic>
      <p:sp>
        <p:nvSpPr>
          <p:cNvPr id="6" name="مستطيل: زوايا مستديرة 5">
            <a:extLst>
              <a:ext uri="{FF2B5EF4-FFF2-40B4-BE49-F238E27FC236}">
                <a16:creationId xmlns:a16="http://schemas.microsoft.com/office/drawing/2014/main" id="{2B2A0CF5-F616-4DD6-8CE3-5E490ED2F33F}"/>
              </a:ext>
            </a:extLst>
          </p:cNvPr>
          <p:cNvSpPr/>
          <p:nvPr/>
        </p:nvSpPr>
        <p:spPr>
          <a:xfrm>
            <a:off x="6008819" y="3689840"/>
            <a:ext cx="5511567" cy="478971"/>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ar-SA" dirty="0"/>
              <a:t>1-كيف تتغير الشجرة بعد كل حدث من الأحداث الموضحة في الصورتين؟</a:t>
            </a:r>
            <a:endParaRPr lang="en-US" dirty="0"/>
          </a:p>
        </p:txBody>
      </p:sp>
      <p:sp>
        <p:nvSpPr>
          <p:cNvPr id="8" name="مستطيل: زوايا مستديرة 7">
            <a:extLst>
              <a:ext uri="{FF2B5EF4-FFF2-40B4-BE49-F238E27FC236}">
                <a16:creationId xmlns:a16="http://schemas.microsoft.com/office/drawing/2014/main" id="{FD8CF532-7064-4746-8CBD-DC938506D6F9}"/>
              </a:ext>
            </a:extLst>
          </p:cNvPr>
          <p:cNvSpPr/>
          <p:nvPr/>
        </p:nvSpPr>
        <p:spPr>
          <a:xfrm>
            <a:off x="5190810" y="5352464"/>
            <a:ext cx="5595457" cy="47168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SA" dirty="0"/>
              <a:t>2-ماهو الحدث الذي يغير المعالم تغيرا كليا؟</a:t>
            </a:r>
            <a:endParaRPr lang="en-US" dirty="0"/>
          </a:p>
        </p:txBody>
      </p:sp>
      <p:sp>
        <p:nvSpPr>
          <p:cNvPr id="3" name="مستطيل: زوايا مستديرة 2">
            <a:extLst>
              <a:ext uri="{FF2B5EF4-FFF2-40B4-BE49-F238E27FC236}">
                <a16:creationId xmlns:a16="http://schemas.microsoft.com/office/drawing/2014/main" id="{CE890177-CC69-491C-868F-F96362559A2F}"/>
              </a:ext>
            </a:extLst>
          </p:cNvPr>
          <p:cNvSpPr/>
          <p:nvPr/>
        </p:nvSpPr>
        <p:spPr>
          <a:xfrm>
            <a:off x="5658374" y="4262211"/>
            <a:ext cx="5813571" cy="722125"/>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1400" dirty="0"/>
              <a:t>.. عندما يتم قطع شجرة، تصبح قطعتين أو أكثر، ومع ذلك، َ ف بأنها  تعرف </a:t>
            </a:r>
            <a:r>
              <a:rPr lang="ar-SA" sz="1400" dirty="0" err="1"/>
              <a:t>كا</a:t>
            </a:r>
            <a:r>
              <a:rPr lang="ar-SA" sz="1400" dirty="0"/>
              <a:t> شجرة. والشجرة بعد حرقها ُ ً تصبح رمادا، والا تبدو مثل الشجرة الطبيعية، والا تقوم بوظائفها الحيوية</a:t>
            </a:r>
            <a:endParaRPr lang="en-US" sz="1400" dirty="0"/>
          </a:p>
        </p:txBody>
      </p:sp>
      <p:sp>
        <p:nvSpPr>
          <p:cNvPr id="38" name="مستطيل: زوايا مستديرة 37">
            <a:extLst>
              <a:ext uri="{FF2B5EF4-FFF2-40B4-BE49-F238E27FC236}">
                <a16:creationId xmlns:a16="http://schemas.microsoft.com/office/drawing/2014/main" id="{5E10C6C2-085B-414D-962F-EBB465C43630}"/>
              </a:ext>
            </a:extLst>
          </p:cNvPr>
          <p:cNvSpPr/>
          <p:nvPr/>
        </p:nvSpPr>
        <p:spPr>
          <a:xfrm>
            <a:off x="4429384" y="5838277"/>
            <a:ext cx="5813571" cy="722125"/>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t>قطع شجر يظهر تغيرا في شكلها وحجمها أما  الحرق شجر يظهر تغيرا المواد التي تكون الشجرة </a:t>
            </a:r>
            <a:endParaRPr lang="en-US" dirty="0"/>
          </a:p>
        </p:txBody>
      </p:sp>
    </p:spTree>
    <p:extLst>
      <p:ext uri="{BB962C8B-B14F-4D97-AF65-F5344CB8AC3E}">
        <p14:creationId xmlns:p14="http://schemas.microsoft.com/office/powerpoint/2010/main" val="282801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CDE1E5B3-6AD6-5E5C-C924-5576DD64FF82}"/>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E0E8F4"/>
          </a:solidFill>
          <a:ln>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2" name="شكل حر: شكل 11">
            <a:extLst>
              <a:ext uri="{FF2B5EF4-FFF2-40B4-BE49-F238E27FC236}">
                <a16:creationId xmlns:a16="http://schemas.microsoft.com/office/drawing/2014/main" id="{E54964E9-7A4E-DC35-C23C-5DC4ABD38D5F}"/>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3" name="مربع نص 12">
            <a:extLst>
              <a:ext uri="{FF2B5EF4-FFF2-40B4-BE49-F238E27FC236}">
                <a16:creationId xmlns:a16="http://schemas.microsoft.com/office/drawing/2014/main" id="{478AD93D-294C-C41F-3037-03CBB74EC79B}"/>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التركيز</a:t>
            </a:r>
          </a:p>
        </p:txBody>
      </p:sp>
      <p:sp>
        <p:nvSpPr>
          <p:cNvPr id="14" name="مستطيل 13">
            <a:extLst>
              <a:ext uri="{FF2B5EF4-FFF2-40B4-BE49-F238E27FC236}">
                <a16:creationId xmlns:a16="http://schemas.microsoft.com/office/drawing/2014/main" id="{A62E7068-D393-871D-ABA5-D3B26470EC47}"/>
              </a:ext>
            </a:extLst>
          </p:cNvPr>
          <p:cNvSpPr/>
          <p:nvPr/>
        </p:nvSpPr>
        <p:spPr>
          <a:xfrm>
            <a:off x="-936171"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6" name="رسم 35" descr="مُحاضِر مع تعبئة خالصة">
            <a:extLst>
              <a:ext uri="{FF2B5EF4-FFF2-40B4-BE49-F238E27FC236}">
                <a16:creationId xmlns:a16="http://schemas.microsoft.com/office/drawing/2014/main" id="{F8A83CA5-DF6F-A030-F4DB-4436B5263A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2415" y="5048744"/>
            <a:ext cx="396000" cy="396000"/>
          </a:xfrm>
          <a:prstGeom prst="rect">
            <a:avLst/>
          </a:prstGeom>
        </p:spPr>
      </p:pic>
      <p:pic>
        <p:nvPicPr>
          <p:cNvPr id="37" name="رسم 36" descr="شطب جزئي للمهام في الحافظة مع تعبئة خالصة">
            <a:extLst>
              <a:ext uri="{FF2B5EF4-FFF2-40B4-BE49-F238E27FC236}">
                <a16:creationId xmlns:a16="http://schemas.microsoft.com/office/drawing/2014/main" id="{FEF847A5-7B5B-102B-D283-15EFA3B1BA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22415" y="5993244"/>
            <a:ext cx="396000" cy="396000"/>
          </a:xfrm>
          <a:prstGeom prst="rect">
            <a:avLst/>
          </a:prstGeom>
        </p:spPr>
      </p:pic>
      <p:pic>
        <p:nvPicPr>
          <p:cNvPr id="2" name="رسم 1" descr="تشغيل الأضواء مع تعبئة خالصة">
            <a:extLst>
              <a:ext uri="{FF2B5EF4-FFF2-40B4-BE49-F238E27FC236}">
                <a16:creationId xmlns:a16="http://schemas.microsoft.com/office/drawing/2014/main" id="{2D2C12DC-00B6-AAA6-39E7-5664179175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7259" y="4104245"/>
            <a:ext cx="432000" cy="432000"/>
          </a:xfrm>
          <a:prstGeom prst="rect">
            <a:avLst/>
          </a:prstGeom>
        </p:spPr>
      </p:pic>
      <p:pic>
        <p:nvPicPr>
          <p:cNvPr id="3" name="رسم 2" descr="حبل معقَد مع تعبئة خالصة">
            <a:extLst>
              <a:ext uri="{FF2B5EF4-FFF2-40B4-BE49-F238E27FC236}">
                <a16:creationId xmlns:a16="http://schemas.microsoft.com/office/drawing/2014/main" id="{12404C1D-E509-803E-E71A-13E7D3CB09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306" y="3841306"/>
            <a:ext cx="360000" cy="360000"/>
          </a:xfrm>
          <a:prstGeom prst="rect">
            <a:avLst/>
          </a:prstGeom>
        </p:spPr>
      </p:pic>
      <p:pic>
        <p:nvPicPr>
          <p:cNvPr id="4" name="رسم 3" descr="خطاب مع تعبئة خالصة">
            <a:extLst>
              <a:ext uri="{FF2B5EF4-FFF2-40B4-BE49-F238E27FC236}">
                <a16:creationId xmlns:a16="http://schemas.microsoft.com/office/drawing/2014/main" id="{19B566D6-ABC8-6C1C-9664-C5F244FD4E2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306" y="3158661"/>
            <a:ext cx="360000" cy="360000"/>
          </a:xfrm>
          <a:prstGeom prst="rect">
            <a:avLst/>
          </a:prstGeom>
        </p:spPr>
      </p:pic>
      <p:pic>
        <p:nvPicPr>
          <p:cNvPr id="5" name="رسم 4" descr="نقطة الهدف مع تعبئة خالصة">
            <a:extLst>
              <a:ext uri="{FF2B5EF4-FFF2-40B4-BE49-F238E27FC236}">
                <a16:creationId xmlns:a16="http://schemas.microsoft.com/office/drawing/2014/main" id="{C7ECB9B4-0E6E-B9EE-6ADC-95B133A872F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306" y="2476018"/>
            <a:ext cx="360000" cy="360000"/>
          </a:xfrm>
          <a:prstGeom prst="rect">
            <a:avLst/>
          </a:prstGeom>
        </p:spPr>
      </p:pic>
      <p:pic>
        <p:nvPicPr>
          <p:cNvPr id="6" name="رسم 5" descr="فكرة جيدة مع تعبئة خالصة">
            <a:extLst>
              <a:ext uri="{FF2B5EF4-FFF2-40B4-BE49-F238E27FC236}">
                <a16:creationId xmlns:a16="http://schemas.microsoft.com/office/drawing/2014/main" id="{6EC250EC-DB94-C7E9-C534-AD8F89B73BB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306" y="1110732"/>
            <a:ext cx="360000" cy="360000"/>
          </a:xfrm>
          <a:prstGeom prst="rect">
            <a:avLst/>
          </a:prstGeom>
        </p:spPr>
      </p:pic>
      <p:pic>
        <p:nvPicPr>
          <p:cNvPr id="8" name="رسم 7" descr="فقاعة فكرة مع تعبئة خالصة">
            <a:extLst>
              <a:ext uri="{FF2B5EF4-FFF2-40B4-BE49-F238E27FC236}">
                <a16:creationId xmlns:a16="http://schemas.microsoft.com/office/drawing/2014/main" id="{D0DD39EF-6326-F3D5-F663-055F4849227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306" y="1793375"/>
            <a:ext cx="360000" cy="360000"/>
          </a:xfrm>
          <a:prstGeom prst="rect">
            <a:avLst/>
          </a:prstGeom>
        </p:spPr>
      </p:pic>
      <p:pic>
        <p:nvPicPr>
          <p:cNvPr id="9" name="رسم 8" descr="شاشة جهاز العرض مع تعبئة خالصة">
            <a:extLst>
              <a:ext uri="{FF2B5EF4-FFF2-40B4-BE49-F238E27FC236}">
                <a16:creationId xmlns:a16="http://schemas.microsoft.com/office/drawing/2014/main" id="{7EE9573C-4029-AB11-99A5-BFBCBA3A368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306" y="428089"/>
            <a:ext cx="360000" cy="360000"/>
          </a:xfrm>
          <a:prstGeom prst="rect">
            <a:avLst/>
          </a:prstGeom>
        </p:spPr>
      </p:pic>
      <p:sp>
        <p:nvSpPr>
          <p:cNvPr id="10" name="شكل بيضاوي 9">
            <a:extLst>
              <a:ext uri="{FF2B5EF4-FFF2-40B4-BE49-F238E27FC236}">
                <a16:creationId xmlns:a16="http://schemas.microsoft.com/office/drawing/2014/main" id="{41DE8CCA-0D32-729D-2297-D415A316579F}"/>
              </a:ext>
            </a:extLst>
          </p:cNvPr>
          <p:cNvSpPr/>
          <p:nvPr/>
        </p:nvSpPr>
        <p:spPr>
          <a:xfrm>
            <a:off x="39306" y="1074732"/>
            <a:ext cx="432000" cy="432000"/>
          </a:xfrm>
          <a:prstGeom prst="ellipse">
            <a:avLst/>
          </a:prstGeom>
          <a:noFill/>
          <a:ln w="57150">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عنوان 1">
            <a:extLst>
              <a:ext uri="{FF2B5EF4-FFF2-40B4-BE49-F238E27FC236}">
                <a16:creationId xmlns:a16="http://schemas.microsoft.com/office/drawing/2014/main" id="{C8BB0206-7179-495E-9108-502C9CD5933C}"/>
              </a:ext>
            </a:extLst>
          </p:cNvPr>
          <p:cNvSpPr txBox="1">
            <a:spLocks/>
          </p:cNvSpPr>
          <p:nvPr/>
        </p:nvSpPr>
        <p:spPr>
          <a:xfrm>
            <a:off x="8073967" y="641531"/>
            <a:ext cx="3048000" cy="1198880"/>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4800"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الفكرة الرئيسة </a:t>
            </a:r>
          </a:p>
        </p:txBody>
      </p:sp>
      <p:sp>
        <p:nvSpPr>
          <p:cNvPr id="30" name="عنصر نائب للنص 2">
            <a:extLst>
              <a:ext uri="{FF2B5EF4-FFF2-40B4-BE49-F238E27FC236}">
                <a16:creationId xmlns:a16="http://schemas.microsoft.com/office/drawing/2014/main" id="{219A0C88-A341-4BD2-A9BD-2415A9581874}"/>
              </a:ext>
            </a:extLst>
          </p:cNvPr>
          <p:cNvSpPr txBox="1">
            <a:spLocks/>
          </p:cNvSpPr>
          <p:nvPr/>
        </p:nvSpPr>
        <p:spPr>
          <a:xfrm>
            <a:off x="614626" y="1471858"/>
            <a:ext cx="10668000" cy="1506537"/>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sz="3200" dirty="0">
                <a:latin typeface="Sakkal Majalla" panose="02000000000000000000" pitchFamily="2" charset="-78"/>
                <a:cs typeface="Sakkal Majalla" panose="02000000000000000000" pitchFamily="2" charset="-78"/>
              </a:rPr>
              <a:t>يمكن أن يحدث للمادة تغيرات فيزيائية وكيميائية.</a:t>
            </a:r>
          </a:p>
        </p:txBody>
      </p:sp>
      <p:sp>
        <p:nvSpPr>
          <p:cNvPr id="31" name="عنوان 1">
            <a:extLst>
              <a:ext uri="{FF2B5EF4-FFF2-40B4-BE49-F238E27FC236}">
                <a16:creationId xmlns:a16="http://schemas.microsoft.com/office/drawing/2014/main" id="{5F62CC0D-C236-414F-A421-640746313F07}"/>
              </a:ext>
            </a:extLst>
          </p:cNvPr>
          <p:cNvSpPr txBox="1">
            <a:spLocks/>
          </p:cNvSpPr>
          <p:nvPr/>
        </p:nvSpPr>
        <p:spPr>
          <a:xfrm>
            <a:off x="8131322" y="1963799"/>
            <a:ext cx="1819275" cy="1198880"/>
          </a:xfrm>
          <a:prstGeom prst="rect">
            <a:avLst/>
          </a:prstGeom>
        </p:spPr>
        <p:txBody>
          <a:bodyPr lIns="109728" tIns="109728" rIns="109728" bIns="91440" anchor="b"/>
          <a:lstStyle>
            <a:lvl1pPr algn="l" defTabSz="914400" rtl="0" eaLnBrk="1" latinLnBrk="0" hangingPunct="1">
              <a:lnSpc>
                <a:spcPct val="110000"/>
              </a:lnSpc>
              <a:spcBef>
                <a:spcPct val="0"/>
              </a:spcBef>
              <a:buNone/>
              <a:defRPr sz="6000" b="1" kern="1200">
                <a:solidFill>
                  <a:schemeClr val="tx1"/>
                </a:solidFill>
                <a:latin typeface="+mj-lt"/>
                <a:ea typeface="+mj-ea"/>
                <a:cs typeface="+mj-cs"/>
              </a:defRPr>
            </a:lvl1pPr>
          </a:lstStyle>
          <a:p>
            <a:pPr marL="0" marR="0" lvl="0" indent="0" algn="r" defTabSz="914400" rtl="0" eaLnBrk="1" fontAlgn="auto" latinLnBrk="0" hangingPunct="1">
              <a:lnSpc>
                <a:spcPct val="110000"/>
              </a:lnSpc>
              <a:spcBef>
                <a:spcPct val="0"/>
              </a:spcBef>
              <a:spcAft>
                <a:spcPts val="0"/>
              </a:spcAft>
              <a:buClrTx/>
              <a:buSzTx/>
              <a:buFontTx/>
              <a:buNone/>
              <a:tabLst/>
              <a:defRPr/>
            </a:pPr>
            <a:r>
              <a:rPr kumimoji="0" lang="ar-SA" sz="4800" b="1" i="0" u="none" strike="noStrike" kern="1200" cap="none" spc="0" normalizeH="0" baseline="0" noProof="0" dirty="0">
                <a:ln>
                  <a:noFill/>
                </a:ln>
                <a:solidFill>
                  <a:srgbClr val="77AE92">
                    <a:lumMod val="50000"/>
                  </a:srgbClr>
                </a:solidFill>
                <a:effectLst>
                  <a:outerShdw blurRad="38100" dist="38100" dir="2700000" algn="tl">
                    <a:srgbClr val="000000">
                      <a:alpha val="43137"/>
                    </a:srgbClr>
                  </a:outerShdw>
                </a:effectLst>
                <a:uLnTx/>
                <a:uFillTx/>
                <a:latin typeface="Sakkal Majalla" panose="02000000000000000000" pitchFamily="2" charset="-78"/>
                <a:ea typeface="+mj-ea"/>
                <a:cs typeface="Sakkal Majalla" panose="02000000000000000000" pitchFamily="2" charset="-78"/>
              </a:rPr>
              <a:t>الأهداف</a:t>
            </a:r>
          </a:p>
        </p:txBody>
      </p:sp>
      <p:sp>
        <p:nvSpPr>
          <p:cNvPr id="32" name="عنصر نائب للنص 2">
            <a:extLst>
              <a:ext uri="{FF2B5EF4-FFF2-40B4-BE49-F238E27FC236}">
                <a16:creationId xmlns:a16="http://schemas.microsoft.com/office/drawing/2014/main" id="{080B7A70-9D0E-4A8E-86BC-1651B5931EC3}"/>
              </a:ext>
            </a:extLst>
          </p:cNvPr>
          <p:cNvSpPr txBox="1">
            <a:spLocks/>
          </p:cNvSpPr>
          <p:nvPr/>
        </p:nvSpPr>
        <p:spPr>
          <a:xfrm>
            <a:off x="5645261" y="3222284"/>
            <a:ext cx="5643560" cy="3976166"/>
          </a:xfrm>
          <a:prstGeom prst="rect">
            <a:avLst/>
          </a:prstGeom>
        </p:spPr>
        <p:txBody>
          <a:bodyPr lIns="109728" tIns="109728" rIns="109728" bIns="91440"/>
          <a:lstStyle>
            <a:lvl1pPr marL="0" indent="0" algn="l" defTabSz="914400" rtl="0" eaLnBrk="1" latinLnBrk="0" hangingPunct="1">
              <a:lnSpc>
                <a:spcPct val="125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marR="0" lvl="0" indent="-457200" algn="r" defTabSz="914400" rtl="1" eaLnBrk="1" fontAlgn="auto" latinLnBrk="0" hangingPunct="1">
              <a:lnSpc>
                <a:spcPct val="125000"/>
              </a:lnSpc>
              <a:spcBef>
                <a:spcPts val="1000"/>
              </a:spcBef>
              <a:spcAft>
                <a:spcPts val="0"/>
              </a:spcAft>
              <a:buClrTx/>
              <a:buSzTx/>
              <a:buFontTx/>
              <a:buChar char="-"/>
              <a:tabLst/>
              <a:defRPr/>
            </a:pPr>
            <a:r>
              <a:rPr lang="ar-SA" sz="2800" dirty="0">
                <a:solidFill>
                  <a:srgbClr val="000000">
                    <a:tint val="75000"/>
                  </a:srgbClr>
                </a:solidFill>
                <a:latin typeface="Sakkal Majalla" panose="02000000000000000000" pitchFamily="2" charset="-78"/>
                <a:cs typeface="Sakkal Majalla" panose="02000000000000000000" pitchFamily="2" charset="-78"/>
              </a:rPr>
              <a:t>تعر ف التغير الفيزيائي وتعطي أمثلة عليه.</a:t>
            </a:r>
          </a:p>
          <a:p>
            <a:pPr marL="457200" marR="0" lvl="0" indent="-457200" algn="r" defTabSz="914400" rtl="1" eaLnBrk="1" fontAlgn="auto" latinLnBrk="0" hangingPunct="1">
              <a:lnSpc>
                <a:spcPct val="125000"/>
              </a:lnSpc>
              <a:spcBef>
                <a:spcPts val="1000"/>
              </a:spcBef>
              <a:spcAft>
                <a:spcPts val="0"/>
              </a:spcAft>
              <a:buClrTx/>
              <a:buSzTx/>
              <a:buFontTx/>
              <a:buChar char="-"/>
              <a:tabLst/>
              <a:defRPr/>
            </a:pPr>
            <a:r>
              <a:rPr kumimoji="0" lang="ar-SA" sz="2800" b="0" i="0" u="none" strike="noStrike" kern="1200" cap="none" spc="0" normalizeH="0" baseline="0" noProof="0" dirty="0">
                <a:ln>
                  <a:noFill/>
                </a:ln>
                <a:solidFill>
                  <a:srgbClr val="000000">
                    <a:tint val="75000"/>
                  </a:srgbClr>
                </a:solidFill>
                <a:effectLst/>
                <a:uLnTx/>
                <a:uFillTx/>
                <a:latin typeface="Sakkal Majalla" panose="02000000000000000000" pitchFamily="2" charset="-78"/>
                <a:ea typeface="+mn-ea"/>
                <a:cs typeface="Sakkal Majalla" panose="02000000000000000000" pitchFamily="2" charset="-78"/>
              </a:rPr>
              <a:t>تعرف التغير الكيميائي وتعطي عدة مؤشرات على حدوثه.</a:t>
            </a:r>
          </a:p>
          <a:p>
            <a:pPr marL="457200" marR="0" lvl="0" indent="-457200" algn="r" defTabSz="914400" rtl="1" eaLnBrk="1" fontAlgn="auto" latinLnBrk="0" hangingPunct="1">
              <a:lnSpc>
                <a:spcPct val="125000"/>
              </a:lnSpc>
              <a:spcBef>
                <a:spcPts val="1000"/>
              </a:spcBef>
              <a:spcAft>
                <a:spcPts val="0"/>
              </a:spcAft>
              <a:buClrTx/>
              <a:buSzTx/>
              <a:buFontTx/>
              <a:buChar char="-"/>
              <a:tabLst/>
              <a:defRPr/>
            </a:pPr>
            <a:r>
              <a:rPr lang="ar-SA" sz="2800" dirty="0">
                <a:solidFill>
                  <a:srgbClr val="000000">
                    <a:tint val="75000"/>
                  </a:srgbClr>
                </a:solidFill>
                <a:latin typeface="Sakkal Majalla" panose="02000000000000000000" pitchFamily="2" charset="-78"/>
                <a:cs typeface="Sakkal Majalla" panose="02000000000000000000" pitchFamily="2" charset="-78"/>
              </a:rPr>
              <a:t>تطبق قانون حفظ الكتلة على التفاعلات الكيميائية.</a:t>
            </a:r>
            <a:endParaRPr kumimoji="0" lang="ar-SA" sz="2800" b="0" i="0" u="none" strike="noStrike" kern="1200" cap="none" spc="0" normalizeH="0" baseline="0" noProof="0" dirty="0">
              <a:ln>
                <a:noFill/>
              </a:ln>
              <a:solidFill>
                <a:srgbClr val="000000">
                  <a:tint val="75000"/>
                </a:srgbClr>
              </a:solidFill>
              <a:effectLst/>
              <a:uLnTx/>
              <a:uFillTx/>
              <a:latin typeface="Sakkal Majalla" panose="02000000000000000000" pitchFamily="2" charset="-78"/>
              <a:ea typeface="+mn-ea"/>
              <a:cs typeface="Sakkal Majalla" panose="02000000000000000000" pitchFamily="2" charset="-78"/>
            </a:endParaRPr>
          </a:p>
        </p:txBody>
      </p:sp>
      <p:sp>
        <p:nvSpPr>
          <p:cNvPr id="33" name="عنوان 1">
            <a:extLst>
              <a:ext uri="{FF2B5EF4-FFF2-40B4-BE49-F238E27FC236}">
                <a16:creationId xmlns:a16="http://schemas.microsoft.com/office/drawing/2014/main" id="{F31DA7F0-F4D1-4C6D-9FB9-DF06744337FE}"/>
              </a:ext>
            </a:extLst>
          </p:cNvPr>
          <p:cNvSpPr txBox="1">
            <a:spLocks/>
          </p:cNvSpPr>
          <p:nvPr/>
        </p:nvSpPr>
        <p:spPr>
          <a:xfrm>
            <a:off x="2301664" y="2336546"/>
            <a:ext cx="1819275" cy="1198880"/>
          </a:xfrm>
          <a:prstGeom prst="rect">
            <a:avLst/>
          </a:prstGeom>
        </p:spPr>
        <p:txBody>
          <a:bodyPr lIns="109728" tIns="109728" rIns="109728" bIns="91440" anchor="b"/>
          <a:lstStyle>
            <a:lvl1pPr algn="l" defTabSz="914400" rtl="0" eaLnBrk="1" latinLnBrk="0" hangingPunct="1">
              <a:lnSpc>
                <a:spcPct val="110000"/>
              </a:lnSpc>
              <a:spcBef>
                <a:spcPct val="0"/>
              </a:spcBef>
              <a:buNone/>
              <a:defRPr sz="6000" b="1" kern="1200">
                <a:solidFill>
                  <a:schemeClr val="tx1"/>
                </a:solidFill>
                <a:latin typeface="+mj-lt"/>
                <a:ea typeface="+mj-ea"/>
                <a:cs typeface="+mj-cs"/>
              </a:defRPr>
            </a:lvl1pPr>
          </a:lstStyle>
          <a:p>
            <a:pPr marL="0" marR="0" lvl="0" indent="0" algn="r" defTabSz="914400" rtl="0" eaLnBrk="1" fontAlgn="auto" latinLnBrk="0" hangingPunct="1">
              <a:lnSpc>
                <a:spcPct val="110000"/>
              </a:lnSpc>
              <a:spcBef>
                <a:spcPct val="0"/>
              </a:spcBef>
              <a:spcAft>
                <a:spcPts val="0"/>
              </a:spcAft>
              <a:buClrTx/>
              <a:buSzTx/>
              <a:buFontTx/>
              <a:buNone/>
              <a:tabLst/>
              <a:defRPr/>
            </a:pPr>
            <a:r>
              <a:rPr kumimoji="0" lang="ar-SA" sz="4800" b="1" i="0" u="none" strike="noStrike" kern="1200" cap="none" spc="0" normalizeH="0" baseline="0" noProof="0" dirty="0">
                <a:ln>
                  <a:noFill/>
                </a:ln>
                <a:solidFill>
                  <a:srgbClr val="77AE92">
                    <a:lumMod val="50000"/>
                  </a:srgbClr>
                </a:solidFill>
                <a:effectLst>
                  <a:outerShdw blurRad="38100" dist="38100" dir="2700000" algn="tl">
                    <a:srgbClr val="000000">
                      <a:alpha val="43137"/>
                    </a:srgbClr>
                  </a:outerShdw>
                </a:effectLst>
                <a:uLnTx/>
                <a:uFillTx/>
                <a:latin typeface="Sakkal Majalla" panose="02000000000000000000" pitchFamily="2" charset="-78"/>
                <a:ea typeface="+mj-ea"/>
                <a:cs typeface="Sakkal Majalla" panose="02000000000000000000" pitchFamily="2" charset="-78"/>
              </a:rPr>
              <a:t>المفردات</a:t>
            </a:r>
          </a:p>
        </p:txBody>
      </p:sp>
      <p:sp>
        <p:nvSpPr>
          <p:cNvPr id="34" name="عنصر نائب للنص 2">
            <a:extLst>
              <a:ext uri="{FF2B5EF4-FFF2-40B4-BE49-F238E27FC236}">
                <a16:creationId xmlns:a16="http://schemas.microsoft.com/office/drawing/2014/main" id="{8AA6C2FD-C097-416B-96B8-4B61C39E3E47}"/>
              </a:ext>
            </a:extLst>
          </p:cNvPr>
          <p:cNvSpPr txBox="1">
            <a:spLocks/>
          </p:cNvSpPr>
          <p:nvPr/>
        </p:nvSpPr>
        <p:spPr>
          <a:xfrm>
            <a:off x="1228725" y="3779315"/>
            <a:ext cx="4414835" cy="2151063"/>
          </a:xfrm>
          <a:prstGeom prst="rect">
            <a:avLst/>
          </a:prstGeom>
        </p:spPr>
        <p:txBody>
          <a:bodyPr lIns="109728" tIns="109728" rIns="109728" bIns="91440"/>
          <a:lstStyle>
            <a:lvl1pPr marL="0" indent="0" algn="l" defTabSz="914400" rtl="0" eaLnBrk="1" latinLnBrk="0" hangingPunct="1">
              <a:lnSpc>
                <a:spcPct val="125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just" defTabSz="914400" rtl="1"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ar-SA" sz="2800" b="0" i="0" u="none" strike="noStrike" kern="1200" cap="none" spc="0" normalizeH="0" baseline="0" noProof="0" dirty="0">
                <a:ln>
                  <a:noFill/>
                </a:ln>
                <a:solidFill>
                  <a:srgbClr val="000000">
                    <a:tint val="75000"/>
                  </a:srgbClr>
                </a:solidFill>
                <a:effectLst/>
                <a:uLnTx/>
                <a:uFillTx/>
                <a:latin typeface="Sakkal Majalla" panose="02000000000000000000" pitchFamily="2" charset="-78"/>
                <a:ea typeface="+mn-ea"/>
                <a:cs typeface="Sakkal Majalla" panose="02000000000000000000" pitchFamily="2" charset="-78"/>
              </a:rPr>
              <a:t>التغير الفيزيائي- تغير الحالة – التغير الكيميائي- قانون حفظ الكتلة.</a:t>
            </a:r>
          </a:p>
        </p:txBody>
      </p:sp>
      <p:sp>
        <p:nvSpPr>
          <p:cNvPr id="38" name="شكل بيضاوي 37">
            <a:extLst>
              <a:ext uri="{FF2B5EF4-FFF2-40B4-BE49-F238E27FC236}">
                <a16:creationId xmlns:a16="http://schemas.microsoft.com/office/drawing/2014/main" id="{8C0541C4-5DF5-463F-B235-618F8131E675}"/>
              </a:ext>
            </a:extLst>
          </p:cNvPr>
          <p:cNvSpPr/>
          <p:nvPr/>
        </p:nvSpPr>
        <p:spPr>
          <a:xfrm>
            <a:off x="28226" y="2458019"/>
            <a:ext cx="432000" cy="432000"/>
          </a:xfrm>
          <a:prstGeom prst="ellipse">
            <a:avLst/>
          </a:prstGeom>
          <a:noFill/>
          <a:ln w="57150">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00624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CDE1E5B3-6AD6-5E5C-C924-5576DD64FF82}"/>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E0E8F4"/>
          </a:solidFill>
          <a:ln>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2" name="شكل حر: شكل 11">
            <a:extLst>
              <a:ext uri="{FF2B5EF4-FFF2-40B4-BE49-F238E27FC236}">
                <a16:creationId xmlns:a16="http://schemas.microsoft.com/office/drawing/2014/main" id="{E54964E9-7A4E-DC35-C23C-5DC4ABD38D5F}"/>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3" name="مربع نص 12">
            <a:extLst>
              <a:ext uri="{FF2B5EF4-FFF2-40B4-BE49-F238E27FC236}">
                <a16:creationId xmlns:a16="http://schemas.microsoft.com/office/drawing/2014/main" id="{478AD93D-294C-C41F-3037-03CBB74EC79B}"/>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التركيز</a:t>
            </a:r>
          </a:p>
        </p:txBody>
      </p:sp>
      <p:sp>
        <p:nvSpPr>
          <p:cNvPr id="14" name="مستطيل 13">
            <a:extLst>
              <a:ext uri="{FF2B5EF4-FFF2-40B4-BE49-F238E27FC236}">
                <a16:creationId xmlns:a16="http://schemas.microsoft.com/office/drawing/2014/main" id="{A62E7068-D393-871D-ABA5-D3B26470EC47}"/>
              </a:ext>
            </a:extLst>
          </p:cNvPr>
          <p:cNvSpPr/>
          <p:nvPr/>
        </p:nvSpPr>
        <p:spPr>
          <a:xfrm>
            <a:off x="-936171"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6" name="رسم 35" descr="مُحاضِر مع تعبئة خالصة">
            <a:extLst>
              <a:ext uri="{FF2B5EF4-FFF2-40B4-BE49-F238E27FC236}">
                <a16:creationId xmlns:a16="http://schemas.microsoft.com/office/drawing/2014/main" id="{F8A83CA5-DF6F-A030-F4DB-4436B5263A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2415" y="5048744"/>
            <a:ext cx="396000" cy="396000"/>
          </a:xfrm>
          <a:prstGeom prst="rect">
            <a:avLst/>
          </a:prstGeom>
        </p:spPr>
      </p:pic>
      <p:pic>
        <p:nvPicPr>
          <p:cNvPr id="37" name="رسم 36" descr="شطب جزئي للمهام في الحافظة مع تعبئة خالصة">
            <a:extLst>
              <a:ext uri="{FF2B5EF4-FFF2-40B4-BE49-F238E27FC236}">
                <a16:creationId xmlns:a16="http://schemas.microsoft.com/office/drawing/2014/main" id="{FEF847A5-7B5B-102B-D283-15EFA3B1BA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22415" y="5993244"/>
            <a:ext cx="396000" cy="396000"/>
          </a:xfrm>
          <a:prstGeom prst="rect">
            <a:avLst/>
          </a:prstGeom>
        </p:spPr>
      </p:pic>
      <p:pic>
        <p:nvPicPr>
          <p:cNvPr id="2" name="رسم 1" descr="تشغيل الأضواء مع تعبئة خالصة">
            <a:extLst>
              <a:ext uri="{FF2B5EF4-FFF2-40B4-BE49-F238E27FC236}">
                <a16:creationId xmlns:a16="http://schemas.microsoft.com/office/drawing/2014/main" id="{8257C537-7229-F889-3220-3C3E98739A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7259" y="4104245"/>
            <a:ext cx="432000" cy="432000"/>
          </a:xfrm>
          <a:prstGeom prst="rect">
            <a:avLst/>
          </a:prstGeom>
        </p:spPr>
      </p:pic>
      <p:pic>
        <p:nvPicPr>
          <p:cNvPr id="3" name="رسم 2" descr="حبل معقَد مع تعبئة خالصة">
            <a:extLst>
              <a:ext uri="{FF2B5EF4-FFF2-40B4-BE49-F238E27FC236}">
                <a16:creationId xmlns:a16="http://schemas.microsoft.com/office/drawing/2014/main" id="{A84687DC-A678-A33C-E58F-095DCB7985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306" y="3841306"/>
            <a:ext cx="360000" cy="360000"/>
          </a:xfrm>
          <a:prstGeom prst="rect">
            <a:avLst/>
          </a:prstGeom>
        </p:spPr>
      </p:pic>
      <p:pic>
        <p:nvPicPr>
          <p:cNvPr id="4" name="رسم 3" descr="خطاب مع تعبئة خالصة">
            <a:extLst>
              <a:ext uri="{FF2B5EF4-FFF2-40B4-BE49-F238E27FC236}">
                <a16:creationId xmlns:a16="http://schemas.microsoft.com/office/drawing/2014/main" id="{B5CAAE1B-8C51-2CE8-0BF7-A02B3C92B7C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306" y="3158661"/>
            <a:ext cx="360000" cy="360000"/>
          </a:xfrm>
          <a:prstGeom prst="rect">
            <a:avLst/>
          </a:prstGeom>
        </p:spPr>
      </p:pic>
      <p:pic>
        <p:nvPicPr>
          <p:cNvPr id="5" name="رسم 4" descr="نقطة الهدف مع تعبئة خالصة">
            <a:extLst>
              <a:ext uri="{FF2B5EF4-FFF2-40B4-BE49-F238E27FC236}">
                <a16:creationId xmlns:a16="http://schemas.microsoft.com/office/drawing/2014/main" id="{B00791D6-5654-C5E3-4635-EE13E4E1756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306" y="2476018"/>
            <a:ext cx="360000" cy="360000"/>
          </a:xfrm>
          <a:prstGeom prst="rect">
            <a:avLst/>
          </a:prstGeom>
        </p:spPr>
      </p:pic>
      <p:pic>
        <p:nvPicPr>
          <p:cNvPr id="6" name="رسم 5" descr="فكرة جيدة مع تعبئة خالصة">
            <a:extLst>
              <a:ext uri="{FF2B5EF4-FFF2-40B4-BE49-F238E27FC236}">
                <a16:creationId xmlns:a16="http://schemas.microsoft.com/office/drawing/2014/main" id="{CFEDB985-2139-75FD-A350-6387A895BCE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306" y="1110732"/>
            <a:ext cx="360000" cy="360000"/>
          </a:xfrm>
          <a:prstGeom prst="rect">
            <a:avLst/>
          </a:prstGeom>
        </p:spPr>
      </p:pic>
      <p:pic>
        <p:nvPicPr>
          <p:cNvPr id="8" name="رسم 7" descr="فقاعة فكرة مع تعبئة خالصة">
            <a:extLst>
              <a:ext uri="{FF2B5EF4-FFF2-40B4-BE49-F238E27FC236}">
                <a16:creationId xmlns:a16="http://schemas.microsoft.com/office/drawing/2014/main" id="{5256986B-C2F4-4BAA-E25A-CE238DA6506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306" y="1793375"/>
            <a:ext cx="360000" cy="360000"/>
          </a:xfrm>
          <a:prstGeom prst="rect">
            <a:avLst/>
          </a:prstGeom>
        </p:spPr>
      </p:pic>
      <p:pic>
        <p:nvPicPr>
          <p:cNvPr id="9" name="رسم 8" descr="شاشة جهاز العرض مع تعبئة خالصة">
            <a:extLst>
              <a:ext uri="{FF2B5EF4-FFF2-40B4-BE49-F238E27FC236}">
                <a16:creationId xmlns:a16="http://schemas.microsoft.com/office/drawing/2014/main" id="{53EE18F7-360F-3220-8A8A-8660FFC1E63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306" y="428089"/>
            <a:ext cx="360000" cy="360000"/>
          </a:xfrm>
          <a:prstGeom prst="rect">
            <a:avLst/>
          </a:prstGeom>
        </p:spPr>
      </p:pic>
      <p:sp>
        <p:nvSpPr>
          <p:cNvPr id="10" name="شكل بيضاوي 9">
            <a:extLst>
              <a:ext uri="{FF2B5EF4-FFF2-40B4-BE49-F238E27FC236}">
                <a16:creationId xmlns:a16="http://schemas.microsoft.com/office/drawing/2014/main" id="{3BA48593-DE1E-A585-95E0-739E38CD2C49}"/>
              </a:ext>
            </a:extLst>
          </p:cNvPr>
          <p:cNvSpPr/>
          <p:nvPr/>
        </p:nvSpPr>
        <p:spPr>
          <a:xfrm>
            <a:off x="39306" y="3785667"/>
            <a:ext cx="432000" cy="432000"/>
          </a:xfrm>
          <a:prstGeom prst="ellipse">
            <a:avLst/>
          </a:prstGeom>
          <a:noFill/>
          <a:ln w="57150">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زوايا مستديرة 10">
            <a:extLst>
              <a:ext uri="{FF2B5EF4-FFF2-40B4-BE49-F238E27FC236}">
                <a16:creationId xmlns:a16="http://schemas.microsoft.com/office/drawing/2014/main" id="{F649A96F-9F6E-4667-A7F4-59ADC7A9D559}"/>
              </a:ext>
            </a:extLst>
          </p:cNvPr>
          <p:cNvSpPr/>
          <p:nvPr/>
        </p:nvSpPr>
        <p:spPr>
          <a:xfrm>
            <a:off x="2139043" y="2040858"/>
            <a:ext cx="8278586" cy="2408678"/>
          </a:xfrm>
          <a:prstGeom prst="roundRect">
            <a:avLst/>
          </a:prstGeom>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2000" dirty="0">
                <a:solidFill>
                  <a:schemeClr val="accent1">
                    <a:lumMod val="50000"/>
                  </a:schemeClr>
                </a:solidFill>
              </a:rPr>
              <a:t>الربط مع الحياة: يكون الفحم في الموقد على شكل مادة صلبة سوداء اللون أولا, ثم يتغير لونه الى الأحمر المشع ,وأخيرا يتحول الى رماد وثاني أكسيد الكربون وماء .وهذا التغير يرجع الى خواصه الفيزيائية والكيميائية.</a:t>
            </a:r>
            <a:endParaRPr lang="en-US" sz="2000" dirty="0">
              <a:solidFill>
                <a:schemeClr val="accent1">
                  <a:lumMod val="50000"/>
                </a:schemeClr>
              </a:solidFill>
            </a:endParaRPr>
          </a:p>
        </p:txBody>
      </p:sp>
    </p:spTree>
    <p:extLst>
      <p:ext uri="{BB962C8B-B14F-4D97-AF65-F5344CB8AC3E}">
        <p14:creationId xmlns:p14="http://schemas.microsoft.com/office/powerpoint/2010/main" val="223988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CDE1E5B3-6AD6-5E5C-C924-5576DD64FF82}"/>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E0E8F4"/>
          </a:solidFill>
          <a:ln>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2" name="شكل حر: شكل 11">
            <a:extLst>
              <a:ext uri="{FF2B5EF4-FFF2-40B4-BE49-F238E27FC236}">
                <a16:creationId xmlns:a16="http://schemas.microsoft.com/office/drawing/2014/main" id="{E54964E9-7A4E-DC35-C23C-5DC4ABD38D5F}"/>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3" name="مربع نص 12">
            <a:extLst>
              <a:ext uri="{FF2B5EF4-FFF2-40B4-BE49-F238E27FC236}">
                <a16:creationId xmlns:a16="http://schemas.microsoft.com/office/drawing/2014/main" id="{478AD93D-294C-C41F-3037-03CBB74EC79B}"/>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التركيز</a:t>
            </a:r>
          </a:p>
        </p:txBody>
      </p:sp>
      <p:sp>
        <p:nvSpPr>
          <p:cNvPr id="14" name="مستطيل 13">
            <a:extLst>
              <a:ext uri="{FF2B5EF4-FFF2-40B4-BE49-F238E27FC236}">
                <a16:creationId xmlns:a16="http://schemas.microsoft.com/office/drawing/2014/main" id="{A62E7068-D393-871D-ABA5-D3B26470EC47}"/>
              </a:ext>
            </a:extLst>
          </p:cNvPr>
          <p:cNvSpPr/>
          <p:nvPr/>
        </p:nvSpPr>
        <p:spPr>
          <a:xfrm>
            <a:off x="-936171"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6" name="رسم 35" descr="مُحاضِر مع تعبئة خالصة">
            <a:extLst>
              <a:ext uri="{FF2B5EF4-FFF2-40B4-BE49-F238E27FC236}">
                <a16:creationId xmlns:a16="http://schemas.microsoft.com/office/drawing/2014/main" id="{F8A83CA5-DF6F-A030-F4DB-4436B5263A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2415" y="5048744"/>
            <a:ext cx="396000" cy="396000"/>
          </a:xfrm>
          <a:prstGeom prst="rect">
            <a:avLst/>
          </a:prstGeom>
        </p:spPr>
      </p:pic>
      <p:pic>
        <p:nvPicPr>
          <p:cNvPr id="37" name="رسم 36" descr="شطب جزئي للمهام في الحافظة مع تعبئة خالصة">
            <a:extLst>
              <a:ext uri="{FF2B5EF4-FFF2-40B4-BE49-F238E27FC236}">
                <a16:creationId xmlns:a16="http://schemas.microsoft.com/office/drawing/2014/main" id="{FEF847A5-7B5B-102B-D283-15EFA3B1BA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22415" y="5993244"/>
            <a:ext cx="396000" cy="396000"/>
          </a:xfrm>
          <a:prstGeom prst="rect">
            <a:avLst/>
          </a:prstGeom>
        </p:spPr>
      </p:pic>
      <p:pic>
        <p:nvPicPr>
          <p:cNvPr id="2" name="رسم 1" descr="تشغيل الأضواء مع تعبئة خالصة">
            <a:extLst>
              <a:ext uri="{FF2B5EF4-FFF2-40B4-BE49-F238E27FC236}">
                <a16:creationId xmlns:a16="http://schemas.microsoft.com/office/drawing/2014/main" id="{CE5C717D-F96A-63D0-1C9F-2C3034E8F6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7259" y="4104245"/>
            <a:ext cx="432000" cy="432000"/>
          </a:xfrm>
          <a:prstGeom prst="rect">
            <a:avLst/>
          </a:prstGeom>
        </p:spPr>
      </p:pic>
      <p:pic>
        <p:nvPicPr>
          <p:cNvPr id="3" name="رسم 2" descr="حبل معقَد مع تعبئة خالصة">
            <a:extLst>
              <a:ext uri="{FF2B5EF4-FFF2-40B4-BE49-F238E27FC236}">
                <a16:creationId xmlns:a16="http://schemas.microsoft.com/office/drawing/2014/main" id="{B764B8A3-43CB-E74B-659E-8EB016614D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306" y="3841306"/>
            <a:ext cx="360000" cy="360000"/>
          </a:xfrm>
          <a:prstGeom prst="rect">
            <a:avLst/>
          </a:prstGeom>
        </p:spPr>
      </p:pic>
      <p:pic>
        <p:nvPicPr>
          <p:cNvPr id="4" name="رسم 3" descr="خطاب مع تعبئة خالصة">
            <a:extLst>
              <a:ext uri="{FF2B5EF4-FFF2-40B4-BE49-F238E27FC236}">
                <a16:creationId xmlns:a16="http://schemas.microsoft.com/office/drawing/2014/main" id="{DBD1C513-4A94-0E0E-9449-3A6E2202CAC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306" y="3158661"/>
            <a:ext cx="360000" cy="360000"/>
          </a:xfrm>
          <a:prstGeom prst="rect">
            <a:avLst/>
          </a:prstGeom>
        </p:spPr>
      </p:pic>
      <p:pic>
        <p:nvPicPr>
          <p:cNvPr id="5" name="رسم 4" descr="نقطة الهدف مع تعبئة خالصة">
            <a:extLst>
              <a:ext uri="{FF2B5EF4-FFF2-40B4-BE49-F238E27FC236}">
                <a16:creationId xmlns:a16="http://schemas.microsoft.com/office/drawing/2014/main" id="{22DD8071-D641-43D1-95A4-5283BBF65D0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306" y="2476018"/>
            <a:ext cx="360000" cy="360000"/>
          </a:xfrm>
          <a:prstGeom prst="rect">
            <a:avLst/>
          </a:prstGeom>
        </p:spPr>
      </p:pic>
      <p:pic>
        <p:nvPicPr>
          <p:cNvPr id="6" name="رسم 5" descr="فكرة جيدة مع تعبئة خالصة">
            <a:extLst>
              <a:ext uri="{FF2B5EF4-FFF2-40B4-BE49-F238E27FC236}">
                <a16:creationId xmlns:a16="http://schemas.microsoft.com/office/drawing/2014/main" id="{65ECE9D0-D149-5B2E-1672-D4C2F2CFA41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306" y="1110732"/>
            <a:ext cx="360000" cy="360000"/>
          </a:xfrm>
          <a:prstGeom prst="rect">
            <a:avLst/>
          </a:prstGeom>
        </p:spPr>
      </p:pic>
      <p:pic>
        <p:nvPicPr>
          <p:cNvPr id="8" name="رسم 7" descr="فقاعة فكرة مع تعبئة خالصة">
            <a:extLst>
              <a:ext uri="{FF2B5EF4-FFF2-40B4-BE49-F238E27FC236}">
                <a16:creationId xmlns:a16="http://schemas.microsoft.com/office/drawing/2014/main" id="{CCDA9321-2519-1A7D-9D00-D2DA1199935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306" y="1793375"/>
            <a:ext cx="360000" cy="360000"/>
          </a:xfrm>
          <a:prstGeom prst="rect">
            <a:avLst/>
          </a:prstGeom>
        </p:spPr>
      </p:pic>
      <p:pic>
        <p:nvPicPr>
          <p:cNvPr id="9" name="رسم 8" descr="شاشة جهاز العرض مع تعبئة خالصة">
            <a:extLst>
              <a:ext uri="{FF2B5EF4-FFF2-40B4-BE49-F238E27FC236}">
                <a16:creationId xmlns:a16="http://schemas.microsoft.com/office/drawing/2014/main" id="{D769FEEC-967B-B611-5211-DA7FCE97A1B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306" y="428089"/>
            <a:ext cx="360000" cy="360000"/>
          </a:xfrm>
          <a:prstGeom prst="rect">
            <a:avLst/>
          </a:prstGeom>
        </p:spPr>
      </p:pic>
      <p:sp>
        <p:nvSpPr>
          <p:cNvPr id="10" name="شكل بيضاوي 9">
            <a:extLst>
              <a:ext uri="{FF2B5EF4-FFF2-40B4-BE49-F238E27FC236}">
                <a16:creationId xmlns:a16="http://schemas.microsoft.com/office/drawing/2014/main" id="{8B2ACC2A-7E7C-D224-EF3F-B465E669E558}"/>
              </a:ext>
            </a:extLst>
          </p:cNvPr>
          <p:cNvSpPr/>
          <p:nvPr/>
        </p:nvSpPr>
        <p:spPr>
          <a:xfrm>
            <a:off x="3306" y="1757375"/>
            <a:ext cx="432000" cy="432000"/>
          </a:xfrm>
          <a:prstGeom prst="ellipse">
            <a:avLst/>
          </a:prstGeom>
          <a:noFill/>
          <a:ln w="57150">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عنوان 1">
            <a:extLst>
              <a:ext uri="{FF2B5EF4-FFF2-40B4-BE49-F238E27FC236}">
                <a16:creationId xmlns:a16="http://schemas.microsoft.com/office/drawing/2014/main" id="{54DB684F-269A-4B26-B34A-6171AE3A06EC}"/>
              </a:ext>
            </a:extLst>
          </p:cNvPr>
          <p:cNvSpPr txBox="1">
            <a:spLocks/>
          </p:cNvSpPr>
          <p:nvPr/>
        </p:nvSpPr>
        <p:spPr>
          <a:xfrm>
            <a:off x="9081478" y="352978"/>
            <a:ext cx="1708737" cy="1198880"/>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4800" u="sng"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التهيئة</a:t>
            </a:r>
          </a:p>
        </p:txBody>
      </p:sp>
      <p:sp>
        <p:nvSpPr>
          <p:cNvPr id="30" name="عنصر نائب للنص 2">
            <a:extLst>
              <a:ext uri="{FF2B5EF4-FFF2-40B4-BE49-F238E27FC236}">
                <a16:creationId xmlns:a16="http://schemas.microsoft.com/office/drawing/2014/main" id="{05D96124-7DEC-4BCE-9D29-BCE8BB666A8A}"/>
              </a:ext>
            </a:extLst>
          </p:cNvPr>
          <p:cNvSpPr txBox="1">
            <a:spLocks/>
          </p:cNvSpPr>
          <p:nvPr/>
        </p:nvSpPr>
        <p:spPr>
          <a:xfrm>
            <a:off x="927541" y="428089"/>
            <a:ext cx="4867274" cy="1276350"/>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ar-SA" dirty="0">
                <a:solidFill>
                  <a:srgbClr val="002060"/>
                </a:solidFill>
                <a:latin typeface="Sakkal Majalla" panose="02000000000000000000" pitchFamily="2" charset="-78"/>
                <a:cs typeface="Sakkal Majalla" panose="02000000000000000000" pitchFamily="2" charset="-78"/>
              </a:rPr>
              <a:t>تأملي الكلمات السابقة والصورة التي أمامك لتكوين خلفية علمية حول التغيرات </a:t>
            </a:r>
          </a:p>
        </p:txBody>
      </p:sp>
      <p:pic>
        <p:nvPicPr>
          <p:cNvPr id="31" name="صورة 30">
            <a:extLst>
              <a:ext uri="{FF2B5EF4-FFF2-40B4-BE49-F238E27FC236}">
                <a16:creationId xmlns:a16="http://schemas.microsoft.com/office/drawing/2014/main" id="{B240B26C-BA63-4968-837E-4B5C8AF98145}"/>
              </a:ext>
            </a:extLst>
          </p:cNvPr>
          <p:cNvPicPr>
            <a:picLocks noChangeAspect="1"/>
          </p:cNvPicPr>
          <p:nvPr/>
        </p:nvPicPr>
        <p:blipFill rotWithShape="1">
          <a:blip r:embed="rId20"/>
          <a:srcRect t="4066" r="4854"/>
          <a:stretch/>
        </p:blipFill>
        <p:spPr>
          <a:xfrm>
            <a:off x="808246" y="1868861"/>
            <a:ext cx="2501757" cy="21520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2" name="صورة 31">
            <a:extLst>
              <a:ext uri="{FF2B5EF4-FFF2-40B4-BE49-F238E27FC236}">
                <a16:creationId xmlns:a16="http://schemas.microsoft.com/office/drawing/2014/main" id="{26AC263C-D4CD-4270-BAEE-97B04B5C1CFB}"/>
              </a:ext>
            </a:extLst>
          </p:cNvPr>
          <p:cNvPicPr>
            <a:picLocks noChangeAspect="1"/>
          </p:cNvPicPr>
          <p:nvPr/>
        </p:nvPicPr>
        <p:blipFill>
          <a:blip r:embed="rId21"/>
          <a:stretch>
            <a:fillRect/>
          </a:stretch>
        </p:blipFill>
        <p:spPr>
          <a:xfrm>
            <a:off x="3558795" y="1842450"/>
            <a:ext cx="2307808" cy="22049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3" name="صورة 32">
            <a:extLst>
              <a:ext uri="{FF2B5EF4-FFF2-40B4-BE49-F238E27FC236}">
                <a16:creationId xmlns:a16="http://schemas.microsoft.com/office/drawing/2014/main" id="{F614FD3F-7281-4ADA-963E-CF0870CFE6F5}"/>
              </a:ext>
            </a:extLst>
          </p:cNvPr>
          <p:cNvPicPr>
            <a:picLocks noChangeAspect="1"/>
          </p:cNvPicPr>
          <p:nvPr/>
        </p:nvPicPr>
        <p:blipFill>
          <a:blip r:embed="rId22"/>
          <a:stretch>
            <a:fillRect/>
          </a:stretch>
        </p:blipFill>
        <p:spPr>
          <a:xfrm>
            <a:off x="855754" y="4207715"/>
            <a:ext cx="5010849" cy="21815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2925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CDE1E5B3-6AD6-5E5C-C924-5576DD64FF82}"/>
              </a:ext>
            </a:extLst>
          </p:cNvPr>
          <p:cNvSpPr/>
          <p:nvPr/>
        </p:nvSpPr>
        <p:spPr>
          <a:xfrm>
            <a:off x="11616001" y="2"/>
            <a:ext cx="575999" cy="3429000"/>
          </a:xfrm>
          <a:custGeom>
            <a:avLst/>
            <a:gdLst>
              <a:gd name="connsiteX0" fmla="*/ 287999 w 575999"/>
              <a:gd name="connsiteY0" fmla="*/ 0 h 3429000"/>
              <a:gd name="connsiteX1" fmla="*/ 575999 w 575999"/>
              <a:gd name="connsiteY1" fmla="*/ 0 h 3429000"/>
              <a:gd name="connsiteX2" fmla="*/ 575999 w 575999"/>
              <a:gd name="connsiteY2" fmla="*/ 3429000 h 3429000"/>
              <a:gd name="connsiteX3" fmla="*/ 288472 w 575999"/>
              <a:gd name="connsiteY3" fmla="*/ 3429000 h 3429000"/>
              <a:gd name="connsiteX4" fmla="*/ 0 w 575999"/>
              <a:gd name="connsiteY4" fmla="*/ 3140529 h 3429000"/>
              <a:gd name="connsiteX5" fmla="*/ 0 w 575999"/>
              <a:gd name="connsiteY5" fmla="*/ 287990 h 3429000"/>
              <a:gd name="connsiteX6" fmla="*/ 5850 w 575999"/>
              <a:gd name="connsiteY6" fmla="*/ 229958 h 3429000"/>
              <a:gd name="connsiteX7" fmla="*/ 287999 w 575999"/>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99" h="3429000">
                <a:moveTo>
                  <a:pt x="287999" y="0"/>
                </a:moveTo>
                <a:lnTo>
                  <a:pt x="575999" y="0"/>
                </a:lnTo>
                <a:lnTo>
                  <a:pt x="575999" y="3429000"/>
                </a:lnTo>
                <a:lnTo>
                  <a:pt x="288472" y="3429000"/>
                </a:lnTo>
                <a:lnTo>
                  <a:pt x="0" y="3140529"/>
                </a:lnTo>
                <a:lnTo>
                  <a:pt x="0" y="287990"/>
                </a:lnTo>
                <a:lnTo>
                  <a:pt x="5850" y="229958"/>
                </a:lnTo>
                <a:cubicBezTo>
                  <a:pt x="32705" y="98721"/>
                  <a:pt x="148823" y="0"/>
                  <a:pt x="287999" y="0"/>
                </a:cubicBezTo>
                <a:close/>
              </a:path>
            </a:pathLst>
          </a:custGeom>
          <a:solidFill>
            <a:srgbClr val="E0E8F4"/>
          </a:solidFill>
          <a:ln>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2" name="شكل حر: شكل 11">
            <a:extLst>
              <a:ext uri="{FF2B5EF4-FFF2-40B4-BE49-F238E27FC236}">
                <a16:creationId xmlns:a16="http://schemas.microsoft.com/office/drawing/2014/main" id="{E54964E9-7A4E-DC35-C23C-5DC4ABD38D5F}"/>
              </a:ext>
            </a:extLst>
          </p:cNvPr>
          <p:cNvSpPr/>
          <p:nvPr/>
        </p:nvSpPr>
        <p:spPr>
          <a:xfrm>
            <a:off x="11615999" y="299280"/>
            <a:ext cx="576000" cy="6570008"/>
          </a:xfrm>
          <a:custGeom>
            <a:avLst/>
            <a:gdLst>
              <a:gd name="connsiteX0" fmla="*/ 1 w 576000"/>
              <a:gd name="connsiteY0" fmla="*/ 0 h 6613551"/>
              <a:gd name="connsiteX1" fmla="*/ 1 w 576000"/>
              <a:gd name="connsiteY1" fmla="*/ 2852539 h 6613551"/>
              <a:gd name="connsiteX2" fmla="*/ 288473 w 576000"/>
              <a:gd name="connsiteY2" fmla="*/ 3141010 h 6613551"/>
              <a:gd name="connsiteX3" fmla="*/ 576000 w 576000"/>
              <a:gd name="connsiteY3" fmla="*/ 3141010 h 6613551"/>
              <a:gd name="connsiteX4" fmla="*/ 576000 w 576000"/>
              <a:gd name="connsiteY4" fmla="*/ 6037551 h 6613551"/>
              <a:gd name="connsiteX5" fmla="*/ 576000 w 576000"/>
              <a:gd name="connsiteY5" fmla="*/ 6282010 h 6613551"/>
              <a:gd name="connsiteX6" fmla="*/ 576000 w 576000"/>
              <a:gd name="connsiteY6" fmla="*/ 6613551 h 6613551"/>
              <a:gd name="connsiteX7" fmla="*/ 0 w 576000"/>
              <a:gd name="connsiteY7" fmla="*/ 6613551 h 6613551"/>
              <a:gd name="connsiteX8" fmla="*/ 0 w 576000"/>
              <a:gd name="connsiteY8" fmla="*/ 6570010 h 6613551"/>
              <a:gd name="connsiteX9" fmla="*/ 0 w 576000"/>
              <a:gd name="connsiteY9" fmla="*/ 6037551 h 6613551"/>
              <a:gd name="connsiteX10" fmla="*/ 0 w 576000"/>
              <a:gd name="connsiteY10" fmla="*/ 10 h 661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6613551">
                <a:moveTo>
                  <a:pt x="1" y="0"/>
                </a:moveTo>
                <a:lnTo>
                  <a:pt x="1" y="2852539"/>
                </a:lnTo>
                <a:lnTo>
                  <a:pt x="288473" y="3141010"/>
                </a:lnTo>
                <a:lnTo>
                  <a:pt x="576000" y="3141010"/>
                </a:lnTo>
                <a:lnTo>
                  <a:pt x="576000" y="6037551"/>
                </a:lnTo>
                <a:lnTo>
                  <a:pt x="576000" y="6282010"/>
                </a:lnTo>
                <a:lnTo>
                  <a:pt x="576000" y="6613551"/>
                </a:lnTo>
                <a:lnTo>
                  <a:pt x="0" y="6613551"/>
                </a:lnTo>
                <a:lnTo>
                  <a:pt x="0" y="6570010"/>
                </a:lnTo>
                <a:lnTo>
                  <a:pt x="0" y="6037551"/>
                </a:lnTo>
                <a:lnTo>
                  <a:pt x="0" y="10"/>
                </a:lnTo>
                <a:close/>
              </a:path>
            </a:pathLst>
          </a:cu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3" name="مربع نص 12">
            <a:extLst>
              <a:ext uri="{FF2B5EF4-FFF2-40B4-BE49-F238E27FC236}">
                <a16:creationId xmlns:a16="http://schemas.microsoft.com/office/drawing/2014/main" id="{478AD93D-294C-C41F-3037-03CBB74EC79B}"/>
              </a:ext>
            </a:extLst>
          </p:cNvPr>
          <p:cNvSpPr txBox="1"/>
          <p:nvPr/>
        </p:nvSpPr>
        <p:spPr>
          <a:xfrm rot="16200000">
            <a:off x="10918842" y="1570541"/>
            <a:ext cx="1970314" cy="461665"/>
          </a:xfrm>
          <a:prstGeom prst="rect">
            <a:avLst/>
          </a:prstGeom>
          <a:noFill/>
        </p:spPr>
        <p:txBody>
          <a:bodyPr wrap="square" rtlCol="1">
            <a:spAutoFit/>
          </a:bodyPr>
          <a:lstStyle/>
          <a:p>
            <a:pPr algn="ctr"/>
            <a:r>
              <a:rPr lang="ar-SA" sz="2400" b="1" dirty="0"/>
              <a:t>التركيز</a:t>
            </a:r>
          </a:p>
        </p:txBody>
      </p:sp>
      <p:sp>
        <p:nvSpPr>
          <p:cNvPr id="14" name="مستطيل 13">
            <a:extLst>
              <a:ext uri="{FF2B5EF4-FFF2-40B4-BE49-F238E27FC236}">
                <a16:creationId xmlns:a16="http://schemas.microsoft.com/office/drawing/2014/main" id="{A62E7068-D393-871D-ABA5-D3B26470EC47}"/>
              </a:ext>
            </a:extLst>
          </p:cNvPr>
          <p:cNvSpPr/>
          <p:nvPr/>
        </p:nvSpPr>
        <p:spPr>
          <a:xfrm>
            <a:off x="-936171" y="435429"/>
            <a:ext cx="468085" cy="478971"/>
          </a:xfrm>
          <a:prstGeom prst="rect">
            <a:avLst/>
          </a:prstGeom>
          <a:solidFill>
            <a:srgbClr val="25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2FAC0C6C-9A24-3762-BACD-482C14CFDEAE}"/>
              </a:ext>
            </a:extLst>
          </p:cNvPr>
          <p:cNvSpPr/>
          <p:nvPr/>
        </p:nvSpPr>
        <p:spPr>
          <a:xfrm>
            <a:off x="-936171" y="1001486"/>
            <a:ext cx="468085" cy="478971"/>
          </a:xfrm>
          <a:prstGeom prst="rect">
            <a:avLst/>
          </a:prstGeom>
          <a:solidFill>
            <a:srgbClr val="96C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B53169F9-EDFE-11CB-AC10-ACA0F856A50C}"/>
              </a:ext>
            </a:extLst>
          </p:cNvPr>
          <p:cNvSpPr/>
          <p:nvPr/>
        </p:nvSpPr>
        <p:spPr>
          <a:xfrm>
            <a:off x="-936179" y="1561887"/>
            <a:ext cx="468085" cy="478971"/>
          </a:xfrm>
          <a:prstGeom prst="rect">
            <a:avLst/>
          </a:prstGeom>
          <a:solidFill>
            <a:srgbClr val="FFE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5F93B3F-E5A0-4BDF-7DC6-DF249FF14D56}"/>
              </a:ext>
            </a:extLst>
          </p:cNvPr>
          <p:cNvSpPr/>
          <p:nvPr/>
        </p:nvSpPr>
        <p:spPr>
          <a:xfrm>
            <a:off x="-936173" y="2122288"/>
            <a:ext cx="468085" cy="478971"/>
          </a:xfrm>
          <a:prstGeom prst="rect">
            <a:avLst/>
          </a:prstGeom>
          <a:solidFill>
            <a:srgbClr val="F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9DA2D77-7338-5144-1992-997178C7B23D}"/>
              </a:ext>
            </a:extLst>
          </p:cNvPr>
          <p:cNvSpPr/>
          <p:nvPr/>
        </p:nvSpPr>
        <p:spPr>
          <a:xfrm>
            <a:off x="-936179" y="2682688"/>
            <a:ext cx="468085" cy="478971"/>
          </a:xfrm>
          <a:prstGeom prst="rect">
            <a:avLst/>
          </a:prstGeom>
          <a:solidFill>
            <a:srgbClr val="D95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9BB68C7E-F10C-29E0-3261-8DD90379E13E}"/>
              </a:ext>
            </a:extLst>
          </p:cNvPr>
          <p:cNvSpPr/>
          <p:nvPr/>
        </p:nvSpPr>
        <p:spPr>
          <a:xfrm>
            <a:off x="-936175" y="3243090"/>
            <a:ext cx="468085" cy="478971"/>
          </a:xfrm>
          <a:prstGeom prst="rect">
            <a:avLst/>
          </a:prstGeom>
          <a:solidFill>
            <a:srgbClr val="335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E67E58A8-0B80-D498-30ED-D5375E6C433F}"/>
              </a:ext>
            </a:extLst>
          </p:cNvPr>
          <p:cNvSpPr/>
          <p:nvPr/>
        </p:nvSpPr>
        <p:spPr>
          <a:xfrm>
            <a:off x="-936176" y="3803491"/>
            <a:ext cx="468085" cy="478971"/>
          </a:xfrm>
          <a:prstGeom prst="rect">
            <a:avLst/>
          </a:pr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9846E5C3-E063-D494-BBC3-3A507DFC2D20}"/>
              </a:ext>
            </a:extLst>
          </p:cNvPr>
          <p:cNvSpPr/>
          <p:nvPr/>
        </p:nvSpPr>
        <p:spPr>
          <a:xfrm>
            <a:off x="-936179" y="4363892"/>
            <a:ext cx="468085" cy="478971"/>
          </a:xfrm>
          <a:prstGeom prst="rect">
            <a:avLst/>
          </a:prstGeom>
          <a:solidFill>
            <a:srgbClr val="D9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A7BC923C-9090-739E-2F9A-83C785BB5BED}"/>
              </a:ext>
            </a:extLst>
          </p:cNvPr>
          <p:cNvSpPr/>
          <p:nvPr/>
        </p:nvSpPr>
        <p:spPr>
          <a:xfrm>
            <a:off x="-936179" y="4923013"/>
            <a:ext cx="468085" cy="478971"/>
          </a:xfrm>
          <a:prstGeom prst="rect">
            <a:avLst/>
          </a:prstGeom>
          <a:solidFill>
            <a:srgbClr val="F8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93A68926-5B7B-634F-7F94-5A041CA6B0DF}"/>
              </a:ext>
            </a:extLst>
          </p:cNvPr>
          <p:cNvSpPr/>
          <p:nvPr/>
        </p:nvSpPr>
        <p:spPr>
          <a:xfrm>
            <a:off x="-936179" y="5438591"/>
            <a:ext cx="468085" cy="478971"/>
          </a:xfrm>
          <a:prstGeom prst="rect">
            <a:avLst/>
          </a:prstGeom>
          <a:solidFill>
            <a:srgbClr val="F8A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a:extLst>
              <a:ext uri="{FF2B5EF4-FFF2-40B4-BE49-F238E27FC236}">
                <a16:creationId xmlns:a16="http://schemas.microsoft.com/office/drawing/2014/main" id="{2DDFE4FA-9F35-1309-3442-48DF31A1C2C1}"/>
              </a:ext>
            </a:extLst>
          </p:cNvPr>
          <p:cNvSpPr/>
          <p:nvPr/>
        </p:nvSpPr>
        <p:spPr>
          <a:xfrm>
            <a:off x="-936179" y="6084798"/>
            <a:ext cx="468085" cy="478971"/>
          </a:xfrm>
          <a:prstGeom prst="rect">
            <a:avLst/>
          </a:prstGeom>
          <a:solidFill>
            <a:srgbClr val="46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6" name="رسم 35" descr="مُحاضِر مع تعبئة خالصة">
            <a:extLst>
              <a:ext uri="{FF2B5EF4-FFF2-40B4-BE49-F238E27FC236}">
                <a16:creationId xmlns:a16="http://schemas.microsoft.com/office/drawing/2014/main" id="{F8A83CA5-DF6F-A030-F4DB-4436B5263A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2415" y="5048744"/>
            <a:ext cx="396000" cy="396000"/>
          </a:xfrm>
          <a:prstGeom prst="rect">
            <a:avLst/>
          </a:prstGeom>
        </p:spPr>
      </p:pic>
      <p:pic>
        <p:nvPicPr>
          <p:cNvPr id="37" name="رسم 36" descr="شطب جزئي للمهام في الحافظة مع تعبئة خالصة">
            <a:extLst>
              <a:ext uri="{FF2B5EF4-FFF2-40B4-BE49-F238E27FC236}">
                <a16:creationId xmlns:a16="http://schemas.microsoft.com/office/drawing/2014/main" id="{FEF847A5-7B5B-102B-D283-15EFA3B1BA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22415" y="5993244"/>
            <a:ext cx="396000" cy="396000"/>
          </a:xfrm>
          <a:prstGeom prst="rect">
            <a:avLst/>
          </a:prstGeom>
        </p:spPr>
      </p:pic>
      <p:pic>
        <p:nvPicPr>
          <p:cNvPr id="2" name="رسم 1" descr="تشغيل الأضواء مع تعبئة خالصة">
            <a:extLst>
              <a:ext uri="{FF2B5EF4-FFF2-40B4-BE49-F238E27FC236}">
                <a16:creationId xmlns:a16="http://schemas.microsoft.com/office/drawing/2014/main" id="{CE5C717D-F96A-63D0-1C9F-2C3034E8F6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7259" y="4104245"/>
            <a:ext cx="432000" cy="432000"/>
          </a:xfrm>
          <a:prstGeom prst="rect">
            <a:avLst/>
          </a:prstGeom>
        </p:spPr>
      </p:pic>
      <p:pic>
        <p:nvPicPr>
          <p:cNvPr id="3" name="رسم 2" descr="حبل معقَد مع تعبئة خالصة">
            <a:extLst>
              <a:ext uri="{FF2B5EF4-FFF2-40B4-BE49-F238E27FC236}">
                <a16:creationId xmlns:a16="http://schemas.microsoft.com/office/drawing/2014/main" id="{B764B8A3-43CB-E74B-659E-8EB016614D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306" y="3841306"/>
            <a:ext cx="360000" cy="360000"/>
          </a:xfrm>
          <a:prstGeom prst="rect">
            <a:avLst/>
          </a:prstGeom>
        </p:spPr>
      </p:pic>
      <p:pic>
        <p:nvPicPr>
          <p:cNvPr id="4" name="رسم 3" descr="خطاب مع تعبئة خالصة">
            <a:extLst>
              <a:ext uri="{FF2B5EF4-FFF2-40B4-BE49-F238E27FC236}">
                <a16:creationId xmlns:a16="http://schemas.microsoft.com/office/drawing/2014/main" id="{DBD1C513-4A94-0E0E-9449-3A6E2202CAC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306" y="3158661"/>
            <a:ext cx="360000" cy="360000"/>
          </a:xfrm>
          <a:prstGeom prst="rect">
            <a:avLst/>
          </a:prstGeom>
        </p:spPr>
      </p:pic>
      <p:pic>
        <p:nvPicPr>
          <p:cNvPr id="5" name="رسم 4" descr="نقطة الهدف مع تعبئة خالصة">
            <a:extLst>
              <a:ext uri="{FF2B5EF4-FFF2-40B4-BE49-F238E27FC236}">
                <a16:creationId xmlns:a16="http://schemas.microsoft.com/office/drawing/2014/main" id="{22DD8071-D641-43D1-95A4-5283BBF65D0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306" y="2476018"/>
            <a:ext cx="360000" cy="360000"/>
          </a:xfrm>
          <a:prstGeom prst="rect">
            <a:avLst/>
          </a:prstGeom>
        </p:spPr>
      </p:pic>
      <p:pic>
        <p:nvPicPr>
          <p:cNvPr id="6" name="رسم 5" descr="فكرة جيدة مع تعبئة خالصة">
            <a:extLst>
              <a:ext uri="{FF2B5EF4-FFF2-40B4-BE49-F238E27FC236}">
                <a16:creationId xmlns:a16="http://schemas.microsoft.com/office/drawing/2014/main" id="{65ECE9D0-D149-5B2E-1672-D4C2F2CFA41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306" y="1110732"/>
            <a:ext cx="360000" cy="360000"/>
          </a:xfrm>
          <a:prstGeom prst="rect">
            <a:avLst/>
          </a:prstGeom>
        </p:spPr>
      </p:pic>
      <p:pic>
        <p:nvPicPr>
          <p:cNvPr id="8" name="رسم 7" descr="فقاعة فكرة مع تعبئة خالصة">
            <a:extLst>
              <a:ext uri="{FF2B5EF4-FFF2-40B4-BE49-F238E27FC236}">
                <a16:creationId xmlns:a16="http://schemas.microsoft.com/office/drawing/2014/main" id="{CCDA9321-2519-1A7D-9D00-D2DA1199935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306" y="1793375"/>
            <a:ext cx="360000" cy="360000"/>
          </a:xfrm>
          <a:prstGeom prst="rect">
            <a:avLst/>
          </a:prstGeom>
        </p:spPr>
      </p:pic>
      <p:pic>
        <p:nvPicPr>
          <p:cNvPr id="9" name="رسم 8" descr="شاشة جهاز العرض مع تعبئة خالصة">
            <a:extLst>
              <a:ext uri="{FF2B5EF4-FFF2-40B4-BE49-F238E27FC236}">
                <a16:creationId xmlns:a16="http://schemas.microsoft.com/office/drawing/2014/main" id="{D769FEEC-967B-B611-5211-DA7FCE97A1B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306" y="428089"/>
            <a:ext cx="360000" cy="360000"/>
          </a:xfrm>
          <a:prstGeom prst="rect">
            <a:avLst/>
          </a:prstGeom>
        </p:spPr>
      </p:pic>
      <p:sp>
        <p:nvSpPr>
          <p:cNvPr id="10" name="شكل بيضاوي 9">
            <a:extLst>
              <a:ext uri="{FF2B5EF4-FFF2-40B4-BE49-F238E27FC236}">
                <a16:creationId xmlns:a16="http://schemas.microsoft.com/office/drawing/2014/main" id="{8B2ACC2A-7E7C-D224-EF3F-B465E669E558}"/>
              </a:ext>
            </a:extLst>
          </p:cNvPr>
          <p:cNvSpPr/>
          <p:nvPr/>
        </p:nvSpPr>
        <p:spPr>
          <a:xfrm>
            <a:off x="3306" y="1757375"/>
            <a:ext cx="432000" cy="432000"/>
          </a:xfrm>
          <a:prstGeom prst="ellipse">
            <a:avLst/>
          </a:prstGeom>
          <a:noFill/>
          <a:ln w="57150">
            <a:solidFill>
              <a:srgbClr val="33538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9" name="Picture 2" descr="افضل فواكه مقطعه بالرياض">
            <a:extLst>
              <a:ext uri="{FF2B5EF4-FFF2-40B4-BE49-F238E27FC236}">
                <a16:creationId xmlns:a16="http://schemas.microsoft.com/office/drawing/2014/main" id="{AF3214CB-49E7-451A-A9B1-4C700B11DCA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06700" y="561845"/>
            <a:ext cx="5193632" cy="5193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0" name="عنوان 1">
            <a:extLst>
              <a:ext uri="{FF2B5EF4-FFF2-40B4-BE49-F238E27FC236}">
                <a16:creationId xmlns:a16="http://schemas.microsoft.com/office/drawing/2014/main" id="{76D80EB0-FE67-4EB6-A936-16F8A0AB1E29}"/>
              </a:ext>
            </a:extLst>
          </p:cNvPr>
          <p:cNvSpPr txBox="1">
            <a:spLocks/>
          </p:cNvSpPr>
          <p:nvPr/>
        </p:nvSpPr>
        <p:spPr>
          <a:xfrm>
            <a:off x="6402524" y="3004892"/>
            <a:ext cx="4786477" cy="667538"/>
          </a:xfrm>
          <a:prstGeom prst="rect">
            <a:avLst/>
          </a:prstGeom>
          <a:solidFill>
            <a:srgbClr val="FFC000"/>
          </a:solidFill>
          <a:ln>
            <a:solidFill>
              <a:schemeClr val="bg1"/>
            </a:solidFill>
            <a:prstDash val="dashDot"/>
          </a:ln>
        </p:spPr>
        <p:txBody>
          <a:bodyPr lIns="109728" tIns="109728" rIns="109728" bIns="91440" anchor="b"/>
          <a:lstStyle>
            <a:lvl1pPr algn="l" defTabSz="914400" rtl="0" eaLnBrk="1" latinLnBrk="0" hangingPunct="1">
              <a:lnSpc>
                <a:spcPct val="110000"/>
              </a:lnSpc>
              <a:spcBef>
                <a:spcPct val="0"/>
              </a:spcBef>
              <a:buNone/>
              <a:defRPr sz="6000" b="1" kern="1200">
                <a:solidFill>
                  <a:schemeClr val="tx1"/>
                </a:solidFill>
                <a:latin typeface="+mj-lt"/>
                <a:ea typeface="+mj-ea"/>
                <a:cs typeface="+mj-cs"/>
              </a:defRPr>
            </a:lvl1pPr>
          </a:lstStyle>
          <a:p>
            <a:pPr algn="ctr" rtl="1"/>
            <a:r>
              <a:rPr lang="ar-SA" sz="2800" b="0" dirty="0">
                <a:solidFill>
                  <a:schemeClr val="tx2">
                    <a:lumMod val="90000"/>
                    <a:lumOff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 التغير الذي يحدث عند تقطيع الفاكهة؟</a:t>
            </a:r>
          </a:p>
        </p:txBody>
      </p:sp>
    </p:spTree>
    <p:extLst>
      <p:ext uri="{BB962C8B-B14F-4D97-AF65-F5344CB8AC3E}">
        <p14:creationId xmlns:p14="http://schemas.microsoft.com/office/powerpoint/2010/main" val="149506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976</Words>
  <Application>Microsoft Office PowerPoint</Application>
  <PresentationFormat>شاشة عريضة</PresentationFormat>
  <Paragraphs>315</Paragraphs>
  <Slides>25</Slides>
  <Notes>4</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25</vt:i4>
      </vt:variant>
    </vt:vector>
  </HeadingPairs>
  <TitlesOfParts>
    <vt:vector size="31" baseType="lpstr">
      <vt:lpstr>Arabic Typesetting</vt:lpstr>
      <vt:lpstr>Arial</vt:lpstr>
      <vt:lpstr>Calibri</vt:lpstr>
      <vt:lpstr>Calibri Light</vt:lpstr>
      <vt:lpstr>Sakkal Majalla</vt:lpstr>
      <vt:lpstr>نسق Office</vt:lpstr>
      <vt:lpstr>عرض تقديمي في PowerPoint</vt:lpstr>
      <vt:lpstr>المادة-  الخواص والتغيرات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منى ملفي الحربي</dc:creator>
  <cp:lastModifiedBy>Bayan Saleh</cp:lastModifiedBy>
  <cp:revision>6</cp:revision>
  <dcterms:created xsi:type="dcterms:W3CDTF">2023-03-09T19:44:27Z</dcterms:created>
  <dcterms:modified xsi:type="dcterms:W3CDTF">2023-03-18T10:16:38Z</dcterms:modified>
</cp:coreProperties>
</file>