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Cairo Bold" panose="020B0604020202020204" charset="-78"/>
      <p:regular r:id="rId45"/>
    </p:embeddedFont>
    <p:embeddedFont>
      <p:font typeface="Tajawal Black" panose="020B0604020202020204" charset="-78"/>
      <p:regular r:id="rId46"/>
    </p:embeddedFont>
    <p:embeddedFont>
      <p:font typeface="Tajawal Bold" panose="020B0604020202020204" charset="-78"/>
      <p:regular r:id="rId47"/>
    </p:embeddedFont>
    <p:embeddedFont>
      <p:font typeface="Tajawal Heavy" panose="020B0604020202020204" charset="-78"/>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34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6.svg"/><Relationship Id="rId3" Type="http://schemas.openxmlformats.org/officeDocument/2006/relationships/image" Target="../media/image78.sv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9.png"/><Relationship Id="rId5" Type="http://schemas.openxmlformats.org/officeDocument/2006/relationships/image" Target="../media/image80.png"/><Relationship Id="rId10" Type="http://schemas.openxmlformats.org/officeDocument/2006/relationships/image" Target="../media/image18.png"/><Relationship Id="rId4" Type="http://schemas.openxmlformats.org/officeDocument/2006/relationships/image" Target="../media/image79.png"/><Relationship Id="rId9" Type="http://schemas.openxmlformats.org/officeDocument/2006/relationships/image" Target="../media/image84.gif"/><Relationship Id="rId14"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7.png"/><Relationship Id="rId18" Type="http://schemas.openxmlformats.org/officeDocument/2006/relationships/image" Target="../media/image18.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2.svg"/><Relationship Id="rId17" Type="http://schemas.openxmlformats.org/officeDocument/2006/relationships/image" Target="../media/image101.gif"/><Relationship Id="rId2" Type="http://schemas.openxmlformats.org/officeDocument/2006/relationships/image" Target="../media/image88.png"/><Relationship Id="rId16" Type="http://schemas.openxmlformats.org/officeDocument/2006/relationships/image" Target="../media/image100.sv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png"/><Relationship Id="rId5" Type="http://schemas.openxmlformats.org/officeDocument/2006/relationships/image" Target="../media/image91.svg"/><Relationship Id="rId15" Type="http://schemas.openxmlformats.org/officeDocument/2006/relationships/image" Target="../media/image99.png"/><Relationship Id="rId10" Type="http://schemas.openxmlformats.org/officeDocument/2006/relationships/image" Target="../media/image96.svg"/><Relationship Id="rId19" Type="http://schemas.openxmlformats.org/officeDocument/2006/relationships/image" Target="../media/image19.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98.svg"/></Relationships>
</file>

<file path=ppt/slides/_rels/slide1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1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video" Target="../media/media1.mp4"/><Relationship Id="rId16" Type="http://schemas.openxmlformats.org/officeDocument/2006/relationships/image" Target="../media/image112.jpeg"/><Relationship Id="rId1" Type="http://schemas.microsoft.com/office/2007/relationships/media" Target="../media/media1.mp4"/><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2.svg"/><Relationship Id="rId15" Type="http://schemas.openxmlformats.org/officeDocument/2006/relationships/image" Target="../media/image111.svg"/><Relationship Id="rId10" Type="http://schemas.openxmlformats.org/officeDocument/2006/relationships/image" Target="../media/image106.png"/><Relationship Id="rId19"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05.svg"/><Relationship Id="rId14" Type="http://schemas.openxmlformats.org/officeDocument/2006/relationships/image" Target="../media/image110.pn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23.png"/><Relationship Id="rId18" Type="http://schemas.openxmlformats.org/officeDocument/2006/relationships/image" Target="../media/image128.svg"/><Relationship Id="rId26" Type="http://schemas.openxmlformats.org/officeDocument/2006/relationships/image" Target="../media/image136.svg"/><Relationship Id="rId3" Type="http://schemas.openxmlformats.org/officeDocument/2006/relationships/image" Target="../media/image115.svg"/><Relationship Id="rId21" Type="http://schemas.openxmlformats.org/officeDocument/2006/relationships/image" Target="../media/image131.png"/><Relationship Id="rId34" Type="http://schemas.openxmlformats.org/officeDocument/2006/relationships/image" Target="../media/image142.svg"/><Relationship Id="rId7" Type="http://schemas.openxmlformats.org/officeDocument/2006/relationships/image" Target="../media/image1.png"/><Relationship Id="rId12" Type="http://schemas.openxmlformats.org/officeDocument/2006/relationships/image" Target="../media/image122.svg"/><Relationship Id="rId17" Type="http://schemas.openxmlformats.org/officeDocument/2006/relationships/image" Target="../media/image127.png"/><Relationship Id="rId25" Type="http://schemas.openxmlformats.org/officeDocument/2006/relationships/image" Target="../media/image135.png"/><Relationship Id="rId33" Type="http://schemas.openxmlformats.org/officeDocument/2006/relationships/image" Target="../media/image141.png"/><Relationship Id="rId2" Type="http://schemas.openxmlformats.org/officeDocument/2006/relationships/image" Target="../media/image114.png"/><Relationship Id="rId16" Type="http://schemas.openxmlformats.org/officeDocument/2006/relationships/image" Target="../media/image126.svg"/><Relationship Id="rId20" Type="http://schemas.openxmlformats.org/officeDocument/2006/relationships/image" Target="../media/image130.svg"/><Relationship Id="rId29"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1.png"/><Relationship Id="rId24" Type="http://schemas.openxmlformats.org/officeDocument/2006/relationships/image" Target="../media/image134.svg"/><Relationship Id="rId32" Type="http://schemas.openxmlformats.org/officeDocument/2006/relationships/image" Target="../media/image140.png"/><Relationship Id="rId5" Type="http://schemas.openxmlformats.org/officeDocument/2006/relationships/image" Target="../media/image117.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9.png"/><Relationship Id="rId10" Type="http://schemas.openxmlformats.org/officeDocument/2006/relationships/image" Target="../media/image120.svg"/><Relationship Id="rId19" Type="http://schemas.openxmlformats.org/officeDocument/2006/relationships/image" Target="../media/image129.png"/><Relationship Id="rId31" Type="http://schemas.openxmlformats.org/officeDocument/2006/relationships/image" Target="../media/image139.png"/><Relationship Id="rId4" Type="http://schemas.openxmlformats.org/officeDocument/2006/relationships/image" Target="../media/image116.png"/><Relationship Id="rId9" Type="http://schemas.openxmlformats.org/officeDocument/2006/relationships/image" Target="../media/image119.png"/><Relationship Id="rId14" Type="http://schemas.openxmlformats.org/officeDocument/2006/relationships/image" Target="../media/image124.svg"/><Relationship Id="rId22" Type="http://schemas.openxmlformats.org/officeDocument/2006/relationships/image" Target="../media/image132.svg"/><Relationship Id="rId27" Type="http://schemas.openxmlformats.org/officeDocument/2006/relationships/image" Target="../media/image18.png"/><Relationship Id="rId30" Type="http://schemas.openxmlformats.org/officeDocument/2006/relationships/image" Target="../media/image138.png"/></Relationships>
</file>

<file path=ppt/slides/_rels/slide1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8.png"/><Relationship Id="rId3" Type="http://schemas.openxmlformats.org/officeDocument/2006/relationships/image" Target="../media/image144.svg"/><Relationship Id="rId7" Type="http://schemas.openxmlformats.org/officeDocument/2006/relationships/image" Target="../media/image148.svg"/><Relationship Id="rId12" Type="http://schemas.openxmlformats.org/officeDocument/2006/relationships/image" Target="../media/image153.gif"/><Relationship Id="rId2" Type="http://schemas.openxmlformats.org/officeDocument/2006/relationships/image" Target="../media/image143.png"/><Relationship Id="rId16" Type="http://schemas.openxmlformats.org/officeDocument/2006/relationships/image" Target="../media/image155.gif"/><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2.gif"/><Relationship Id="rId5" Type="http://schemas.openxmlformats.org/officeDocument/2006/relationships/image" Target="../media/image146.svg"/><Relationship Id="rId15" Type="http://schemas.openxmlformats.org/officeDocument/2006/relationships/image" Target="../media/image154.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sv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9.png"/><Relationship Id="rId3" Type="http://schemas.openxmlformats.org/officeDocument/2006/relationships/image" Target="../media/image157.svg"/><Relationship Id="rId7" Type="http://schemas.openxmlformats.org/officeDocument/2006/relationships/image" Target="../media/image161.svg"/><Relationship Id="rId12" Type="http://schemas.openxmlformats.org/officeDocument/2006/relationships/image" Target="../media/image18.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s>
</file>

<file path=ppt/slides/_rels/slide1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9.png"/><Relationship Id="rId3" Type="http://schemas.openxmlformats.org/officeDocument/2006/relationships/image" Target="../media/image157.svg"/><Relationship Id="rId7" Type="http://schemas.openxmlformats.org/officeDocument/2006/relationships/image" Target="../media/image161.svg"/><Relationship Id="rId12" Type="http://schemas.openxmlformats.org/officeDocument/2006/relationships/image" Target="../media/image18.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7.png"/><Relationship Id="rId5" Type="http://schemas.openxmlformats.org/officeDocument/2006/relationships/image" Target="../media/image159.png"/><Relationship Id="rId10" Type="http://schemas.openxmlformats.org/officeDocument/2006/relationships/image" Target="../media/image166.png"/><Relationship Id="rId4" Type="http://schemas.openxmlformats.org/officeDocument/2006/relationships/image" Target="../media/image158.png"/><Relationship Id="rId9" Type="http://schemas.openxmlformats.org/officeDocument/2006/relationships/image" Target="../media/image163.svg"/></Relationships>
</file>

<file path=ppt/slides/_rels/slide17.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18" Type="http://schemas.openxmlformats.org/officeDocument/2006/relationships/image" Target="../media/image182.png"/><Relationship Id="rId26" Type="http://schemas.openxmlformats.org/officeDocument/2006/relationships/image" Target="../media/image188.svg"/><Relationship Id="rId3" Type="http://schemas.openxmlformats.org/officeDocument/2006/relationships/image" Target="../media/image2.svg"/><Relationship Id="rId21" Type="http://schemas.openxmlformats.org/officeDocument/2006/relationships/image" Target="../media/image185.gif"/><Relationship Id="rId7" Type="http://schemas.openxmlformats.org/officeDocument/2006/relationships/image" Target="../media/image171.svg"/><Relationship Id="rId12" Type="http://schemas.openxmlformats.org/officeDocument/2006/relationships/image" Target="../media/image176.png"/><Relationship Id="rId17" Type="http://schemas.openxmlformats.org/officeDocument/2006/relationships/image" Target="../media/image181.svg"/><Relationship Id="rId25" Type="http://schemas.openxmlformats.org/officeDocument/2006/relationships/image" Target="../media/image187.png"/><Relationship Id="rId2" Type="http://schemas.openxmlformats.org/officeDocument/2006/relationships/image" Target="../media/image1.png"/><Relationship Id="rId16" Type="http://schemas.openxmlformats.org/officeDocument/2006/relationships/image" Target="../media/image180.png"/><Relationship Id="rId20" Type="http://schemas.openxmlformats.org/officeDocument/2006/relationships/image" Target="../media/image184.gif"/><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svg"/><Relationship Id="rId24" Type="http://schemas.openxmlformats.org/officeDocument/2006/relationships/image" Target="../media/image19.png"/><Relationship Id="rId5" Type="http://schemas.openxmlformats.org/officeDocument/2006/relationships/image" Target="../media/image169.svg"/><Relationship Id="rId15" Type="http://schemas.openxmlformats.org/officeDocument/2006/relationships/image" Target="../media/image179.svg"/><Relationship Id="rId23" Type="http://schemas.openxmlformats.org/officeDocument/2006/relationships/image" Target="../media/image18.png"/><Relationship Id="rId10" Type="http://schemas.openxmlformats.org/officeDocument/2006/relationships/image" Target="../media/image174.png"/><Relationship Id="rId19" Type="http://schemas.openxmlformats.org/officeDocument/2006/relationships/image" Target="../media/image183.svg"/><Relationship Id="rId4" Type="http://schemas.openxmlformats.org/officeDocument/2006/relationships/image" Target="../media/image168.png"/><Relationship Id="rId9" Type="http://schemas.openxmlformats.org/officeDocument/2006/relationships/image" Target="../media/image173.svg"/><Relationship Id="rId14" Type="http://schemas.openxmlformats.org/officeDocument/2006/relationships/image" Target="../media/image178.png"/><Relationship Id="rId22" Type="http://schemas.openxmlformats.org/officeDocument/2006/relationships/image" Target="../media/image186.gif"/></Relationships>
</file>

<file path=ppt/slides/_rels/slide18.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png"/><Relationship Id="rId18" Type="http://schemas.openxmlformats.org/officeDocument/2006/relationships/image" Target="../media/image203.pn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8.png"/><Relationship Id="rId17" Type="http://schemas.openxmlformats.org/officeDocument/2006/relationships/image" Target="../media/image202.svg"/><Relationship Id="rId2" Type="http://schemas.openxmlformats.org/officeDocument/2006/relationships/image" Target="../media/image189.png"/><Relationship Id="rId16"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gif"/><Relationship Id="rId5" Type="http://schemas.openxmlformats.org/officeDocument/2006/relationships/image" Target="../media/image192.svg"/><Relationship Id="rId15" Type="http://schemas.openxmlformats.org/officeDocument/2006/relationships/image" Target="../media/image200.svg"/><Relationship Id="rId10" Type="http://schemas.openxmlformats.org/officeDocument/2006/relationships/image" Target="../media/image197.svg"/><Relationship Id="rId19" Type="http://schemas.openxmlformats.org/officeDocument/2006/relationships/image" Target="../media/image204.sv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99.png"/></Relationships>
</file>

<file path=ppt/slides/_rels/slide19.xml.rels><?xml version="1.0" encoding="UTF-8" standalone="yes"?>
<Relationships xmlns="http://schemas.openxmlformats.org/package/2006/relationships"><Relationship Id="rId8" Type="http://schemas.openxmlformats.org/officeDocument/2006/relationships/image" Target="../media/image198.gif"/><Relationship Id="rId3" Type="http://schemas.openxmlformats.org/officeDocument/2006/relationships/image" Target="../media/image18.png"/><Relationship Id="rId7" Type="http://schemas.openxmlformats.org/officeDocument/2006/relationships/image" Target="../media/image205.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png"/><Relationship Id="rId9" Type="http://schemas.openxmlformats.org/officeDocument/2006/relationships/image" Target="../media/image206.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3.svg"/><Relationship Id="rId3" Type="http://schemas.openxmlformats.org/officeDocument/2006/relationships/image" Target="../media/image4.svg"/><Relationship Id="rId21" Type="http://schemas.openxmlformats.org/officeDocument/2006/relationships/image" Target="../media/image36.gif"/><Relationship Id="rId7" Type="http://schemas.openxmlformats.org/officeDocument/2006/relationships/image" Target="../media/image26.svg"/><Relationship Id="rId12" Type="http://schemas.openxmlformats.org/officeDocument/2006/relationships/image" Target="../media/image29.svg"/><Relationship Id="rId17" Type="http://schemas.openxmlformats.org/officeDocument/2006/relationships/image" Target="../media/image32.png"/><Relationship Id="rId2" Type="http://schemas.openxmlformats.org/officeDocument/2006/relationships/image" Target="../media/image3.png"/><Relationship Id="rId16" Type="http://schemas.openxmlformats.org/officeDocument/2006/relationships/image" Target="../media/image19.pn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svg"/><Relationship Id="rId15" Type="http://schemas.openxmlformats.org/officeDocument/2006/relationships/image" Target="../media/image18.png"/><Relationship Id="rId10" Type="http://schemas.openxmlformats.org/officeDocument/2006/relationships/image" Target="../media/image2.svg"/><Relationship Id="rId19"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1.png"/><Relationship Id="rId14" Type="http://schemas.openxmlformats.org/officeDocument/2006/relationships/image" Target="../media/image31.svg"/></Relationships>
</file>

<file path=ppt/slides/_rels/slide20.xml.rels><?xml version="1.0" encoding="UTF-8" standalone="yes"?>
<Relationships xmlns="http://schemas.openxmlformats.org/package/2006/relationships"><Relationship Id="rId8" Type="http://schemas.openxmlformats.org/officeDocument/2006/relationships/image" Target="../media/image213.svg"/><Relationship Id="rId13" Type="http://schemas.openxmlformats.org/officeDocument/2006/relationships/image" Target="../media/image218.svg"/><Relationship Id="rId3" Type="http://schemas.openxmlformats.org/officeDocument/2006/relationships/image" Target="../media/image208.svg"/><Relationship Id="rId7" Type="http://schemas.openxmlformats.org/officeDocument/2006/relationships/image" Target="../media/image212.png"/><Relationship Id="rId12" Type="http://schemas.openxmlformats.org/officeDocument/2006/relationships/image" Target="../media/image217.png"/><Relationship Id="rId2" Type="http://schemas.openxmlformats.org/officeDocument/2006/relationships/image" Target="../media/image207.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svg"/><Relationship Id="rId15" Type="http://schemas.openxmlformats.org/officeDocument/2006/relationships/image" Target="../media/image18.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s>
</file>

<file path=ppt/slides/_rels/slide21.xml.rels><?xml version="1.0" encoding="UTF-8" standalone="yes"?>
<Relationships xmlns="http://schemas.openxmlformats.org/package/2006/relationships"><Relationship Id="rId8" Type="http://schemas.openxmlformats.org/officeDocument/2006/relationships/image" Target="../media/image213.svg"/><Relationship Id="rId13" Type="http://schemas.openxmlformats.org/officeDocument/2006/relationships/image" Target="../media/image217.png"/><Relationship Id="rId3" Type="http://schemas.openxmlformats.org/officeDocument/2006/relationships/image" Target="../media/image208.svg"/><Relationship Id="rId7" Type="http://schemas.openxmlformats.org/officeDocument/2006/relationships/image" Target="../media/image212.png"/><Relationship Id="rId12" Type="http://schemas.openxmlformats.org/officeDocument/2006/relationships/image" Target="../media/image219.png"/><Relationship Id="rId2" Type="http://schemas.openxmlformats.org/officeDocument/2006/relationships/image" Target="../media/image207.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21.png"/><Relationship Id="rId5" Type="http://schemas.openxmlformats.org/officeDocument/2006/relationships/image" Target="../media/image210.svg"/><Relationship Id="rId15" Type="http://schemas.openxmlformats.org/officeDocument/2006/relationships/image" Target="../media/image18.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20.png"/><Relationship Id="rId14" Type="http://schemas.openxmlformats.org/officeDocument/2006/relationships/image" Target="../media/image218.svg"/></Relationships>
</file>

<file path=ppt/slides/_rels/slide22.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229.svg"/><Relationship Id="rId18" Type="http://schemas.openxmlformats.org/officeDocument/2006/relationships/image" Target="../media/image234.svg"/><Relationship Id="rId3" Type="http://schemas.openxmlformats.org/officeDocument/2006/relationships/image" Target="../media/image208.svg"/><Relationship Id="rId21" Type="http://schemas.openxmlformats.org/officeDocument/2006/relationships/image" Target="../media/image19.png"/><Relationship Id="rId7" Type="http://schemas.openxmlformats.org/officeDocument/2006/relationships/image" Target="../media/image225.svg"/><Relationship Id="rId12" Type="http://schemas.openxmlformats.org/officeDocument/2006/relationships/image" Target="../media/image228.png"/><Relationship Id="rId17" Type="http://schemas.openxmlformats.org/officeDocument/2006/relationships/image" Target="../media/image233.png"/><Relationship Id="rId2" Type="http://schemas.openxmlformats.org/officeDocument/2006/relationships/image" Target="../media/image207.png"/><Relationship Id="rId16" Type="http://schemas.openxmlformats.org/officeDocument/2006/relationships/image" Target="../media/image232.gif"/><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4.png"/><Relationship Id="rId11" Type="http://schemas.openxmlformats.org/officeDocument/2006/relationships/image" Target="../media/image227.svg"/><Relationship Id="rId5" Type="http://schemas.openxmlformats.org/officeDocument/2006/relationships/image" Target="../media/image223.svg"/><Relationship Id="rId15" Type="http://schemas.openxmlformats.org/officeDocument/2006/relationships/image" Target="../media/image231.svg"/><Relationship Id="rId10" Type="http://schemas.openxmlformats.org/officeDocument/2006/relationships/image" Target="../media/image226.png"/><Relationship Id="rId19" Type="http://schemas.openxmlformats.org/officeDocument/2006/relationships/image" Target="../media/image235.gif"/><Relationship Id="rId4" Type="http://schemas.openxmlformats.org/officeDocument/2006/relationships/image" Target="../media/image222.png"/><Relationship Id="rId9" Type="http://schemas.openxmlformats.org/officeDocument/2006/relationships/image" Target="../media/image163.svg"/><Relationship Id="rId14" Type="http://schemas.openxmlformats.org/officeDocument/2006/relationships/image" Target="../media/image230.png"/></Relationships>
</file>

<file path=ppt/slides/_rels/slide23.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18" Type="http://schemas.openxmlformats.org/officeDocument/2006/relationships/image" Target="../media/image18.png"/><Relationship Id="rId3" Type="http://schemas.openxmlformats.org/officeDocument/2006/relationships/image" Target="../media/image157.svg"/><Relationship Id="rId7" Type="http://schemas.openxmlformats.org/officeDocument/2006/relationships/image" Target="../media/image239.svg"/><Relationship Id="rId12" Type="http://schemas.openxmlformats.org/officeDocument/2006/relationships/image" Target="../media/image244.png"/><Relationship Id="rId17" Type="http://schemas.openxmlformats.org/officeDocument/2006/relationships/image" Target="../media/image249.gif"/><Relationship Id="rId2" Type="http://schemas.openxmlformats.org/officeDocument/2006/relationships/image" Target="../media/image156.png"/><Relationship Id="rId16"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243.svg"/><Relationship Id="rId5" Type="http://schemas.openxmlformats.org/officeDocument/2006/relationships/image" Target="../media/image237.svg"/><Relationship Id="rId15" Type="http://schemas.openxmlformats.org/officeDocument/2006/relationships/image" Target="../media/image247.gif"/><Relationship Id="rId10" Type="http://schemas.openxmlformats.org/officeDocument/2006/relationships/image" Target="../media/image242.png"/><Relationship Id="rId19" Type="http://schemas.openxmlformats.org/officeDocument/2006/relationships/image" Target="../media/image19.png"/><Relationship Id="rId4" Type="http://schemas.openxmlformats.org/officeDocument/2006/relationships/image" Target="../media/image236.png"/><Relationship Id="rId9" Type="http://schemas.openxmlformats.org/officeDocument/2006/relationships/image" Target="../media/image241.svg"/><Relationship Id="rId14" Type="http://schemas.openxmlformats.org/officeDocument/2006/relationships/image" Target="../media/image246.png"/></Relationships>
</file>

<file path=ppt/slides/_rels/slide24.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svg"/><Relationship Id="rId18" Type="http://schemas.openxmlformats.org/officeDocument/2006/relationships/image" Target="../media/image266.png"/><Relationship Id="rId3" Type="http://schemas.openxmlformats.org/officeDocument/2006/relationships/image" Target="../media/image251.svg"/><Relationship Id="rId7" Type="http://schemas.openxmlformats.org/officeDocument/2006/relationships/image" Target="../media/image255.svg"/><Relationship Id="rId12" Type="http://schemas.openxmlformats.org/officeDocument/2006/relationships/image" Target="../media/image260.png"/><Relationship Id="rId17" Type="http://schemas.openxmlformats.org/officeDocument/2006/relationships/image" Target="../media/image265.svg"/><Relationship Id="rId2" Type="http://schemas.openxmlformats.org/officeDocument/2006/relationships/image" Target="../media/image250.png"/><Relationship Id="rId16" Type="http://schemas.openxmlformats.org/officeDocument/2006/relationships/image" Target="../media/image264.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4.png"/><Relationship Id="rId11" Type="http://schemas.openxmlformats.org/officeDocument/2006/relationships/image" Target="../media/image259.svg"/><Relationship Id="rId5" Type="http://schemas.openxmlformats.org/officeDocument/2006/relationships/image" Target="../media/image253.svg"/><Relationship Id="rId15" Type="http://schemas.openxmlformats.org/officeDocument/2006/relationships/image" Target="../media/image263.svg"/><Relationship Id="rId10" Type="http://schemas.openxmlformats.org/officeDocument/2006/relationships/image" Target="../media/image258.png"/><Relationship Id="rId19" Type="http://schemas.openxmlformats.org/officeDocument/2006/relationships/image" Target="../media/image18.png"/><Relationship Id="rId4" Type="http://schemas.openxmlformats.org/officeDocument/2006/relationships/image" Target="../media/image252.png"/><Relationship Id="rId9" Type="http://schemas.openxmlformats.org/officeDocument/2006/relationships/image" Target="../media/image257.svg"/><Relationship Id="rId14" Type="http://schemas.openxmlformats.org/officeDocument/2006/relationships/image" Target="../media/image262.png"/></Relationships>
</file>

<file path=ppt/slides/_rels/slide25.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278.svg"/><Relationship Id="rId18" Type="http://schemas.openxmlformats.org/officeDocument/2006/relationships/image" Target="../media/image283.svg"/><Relationship Id="rId26" Type="http://schemas.openxmlformats.org/officeDocument/2006/relationships/image" Target="../media/image18.png"/><Relationship Id="rId3" Type="http://schemas.openxmlformats.org/officeDocument/2006/relationships/image" Target="../media/image268.svg"/><Relationship Id="rId21" Type="http://schemas.openxmlformats.org/officeDocument/2006/relationships/image" Target="../media/image286.svg"/><Relationship Id="rId7" Type="http://schemas.openxmlformats.org/officeDocument/2006/relationships/image" Target="../media/image272.svg"/><Relationship Id="rId12" Type="http://schemas.openxmlformats.org/officeDocument/2006/relationships/image" Target="../media/image277.png"/><Relationship Id="rId17" Type="http://schemas.openxmlformats.org/officeDocument/2006/relationships/image" Target="../media/image282.png"/><Relationship Id="rId25" Type="http://schemas.openxmlformats.org/officeDocument/2006/relationships/image" Target="../media/image290.svg"/><Relationship Id="rId2" Type="http://schemas.openxmlformats.org/officeDocument/2006/relationships/image" Target="../media/image267.png"/><Relationship Id="rId16" Type="http://schemas.openxmlformats.org/officeDocument/2006/relationships/image" Target="../media/image281.png"/><Relationship Id="rId20"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71.png"/><Relationship Id="rId11" Type="http://schemas.openxmlformats.org/officeDocument/2006/relationships/image" Target="../media/image276.svg"/><Relationship Id="rId24" Type="http://schemas.openxmlformats.org/officeDocument/2006/relationships/image" Target="../media/image289.png"/><Relationship Id="rId5" Type="http://schemas.openxmlformats.org/officeDocument/2006/relationships/image" Target="../media/image270.svg"/><Relationship Id="rId15" Type="http://schemas.openxmlformats.org/officeDocument/2006/relationships/image" Target="../media/image280.svg"/><Relationship Id="rId23" Type="http://schemas.openxmlformats.org/officeDocument/2006/relationships/image" Target="../media/image288.svg"/><Relationship Id="rId10" Type="http://schemas.openxmlformats.org/officeDocument/2006/relationships/image" Target="../media/image275.png"/><Relationship Id="rId19" Type="http://schemas.openxmlformats.org/officeDocument/2006/relationships/image" Target="../media/image284.png"/><Relationship Id="rId4" Type="http://schemas.openxmlformats.org/officeDocument/2006/relationships/image" Target="../media/image269.png"/><Relationship Id="rId9" Type="http://schemas.openxmlformats.org/officeDocument/2006/relationships/image" Target="../media/image274.svg"/><Relationship Id="rId14" Type="http://schemas.openxmlformats.org/officeDocument/2006/relationships/image" Target="../media/image279.png"/><Relationship Id="rId22" Type="http://schemas.openxmlformats.org/officeDocument/2006/relationships/image" Target="../media/image287.png"/><Relationship Id="rId27"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278.svg"/><Relationship Id="rId18" Type="http://schemas.openxmlformats.org/officeDocument/2006/relationships/image" Target="../media/image283.svg"/><Relationship Id="rId26" Type="http://schemas.openxmlformats.org/officeDocument/2006/relationships/image" Target="../media/image288.svg"/><Relationship Id="rId3" Type="http://schemas.openxmlformats.org/officeDocument/2006/relationships/image" Target="../media/image268.svg"/><Relationship Id="rId21" Type="http://schemas.openxmlformats.org/officeDocument/2006/relationships/image" Target="../media/image286.svg"/><Relationship Id="rId7" Type="http://schemas.openxmlformats.org/officeDocument/2006/relationships/image" Target="../media/image272.svg"/><Relationship Id="rId12" Type="http://schemas.openxmlformats.org/officeDocument/2006/relationships/image" Target="../media/image277.png"/><Relationship Id="rId17" Type="http://schemas.openxmlformats.org/officeDocument/2006/relationships/image" Target="../media/image282.png"/><Relationship Id="rId25" Type="http://schemas.openxmlformats.org/officeDocument/2006/relationships/image" Target="../media/image287.png"/><Relationship Id="rId2" Type="http://schemas.openxmlformats.org/officeDocument/2006/relationships/image" Target="../media/image267.png"/><Relationship Id="rId16" Type="http://schemas.openxmlformats.org/officeDocument/2006/relationships/image" Target="../media/image281.png"/><Relationship Id="rId20"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271.png"/><Relationship Id="rId11" Type="http://schemas.openxmlformats.org/officeDocument/2006/relationships/image" Target="../media/image276.svg"/><Relationship Id="rId24" Type="http://schemas.openxmlformats.org/officeDocument/2006/relationships/image" Target="../media/image291.png"/><Relationship Id="rId5" Type="http://schemas.openxmlformats.org/officeDocument/2006/relationships/image" Target="../media/image270.svg"/><Relationship Id="rId15" Type="http://schemas.openxmlformats.org/officeDocument/2006/relationships/image" Target="../media/image280.svg"/><Relationship Id="rId23" Type="http://schemas.openxmlformats.org/officeDocument/2006/relationships/image" Target="../media/image290.svg"/><Relationship Id="rId28" Type="http://schemas.openxmlformats.org/officeDocument/2006/relationships/image" Target="../media/image19.png"/><Relationship Id="rId10" Type="http://schemas.openxmlformats.org/officeDocument/2006/relationships/image" Target="../media/image275.png"/><Relationship Id="rId19" Type="http://schemas.openxmlformats.org/officeDocument/2006/relationships/image" Target="../media/image284.png"/><Relationship Id="rId4" Type="http://schemas.openxmlformats.org/officeDocument/2006/relationships/image" Target="../media/image269.png"/><Relationship Id="rId9" Type="http://schemas.openxmlformats.org/officeDocument/2006/relationships/image" Target="../media/image274.svg"/><Relationship Id="rId14" Type="http://schemas.openxmlformats.org/officeDocument/2006/relationships/image" Target="../media/image279.png"/><Relationship Id="rId22" Type="http://schemas.openxmlformats.org/officeDocument/2006/relationships/image" Target="../media/image289.png"/><Relationship Id="rId27"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19.png"/><Relationship Id="rId3" Type="http://schemas.openxmlformats.org/officeDocument/2006/relationships/image" Target="../media/image293.svg"/><Relationship Id="rId7" Type="http://schemas.openxmlformats.org/officeDocument/2006/relationships/image" Target="../media/image297.svg"/><Relationship Id="rId12" Type="http://schemas.openxmlformats.org/officeDocument/2006/relationships/image" Target="../media/image18.png"/><Relationship Id="rId2" Type="http://schemas.openxmlformats.org/officeDocument/2006/relationships/image" Target="../media/image292.png"/><Relationship Id="rId1" Type="http://schemas.openxmlformats.org/officeDocument/2006/relationships/slideLayout" Target="../slideLayouts/slideLayout7.xml"/><Relationship Id="rId6" Type="http://schemas.openxmlformats.org/officeDocument/2006/relationships/image" Target="../media/image296.png"/><Relationship Id="rId11" Type="http://schemas.openxmlformats.org/officeDocument/2006/relationships/image" Target="../media/image301.svg"/><Relationship Id="rId5" Type="http://schemas.openxmlformats.org/officeDocument/2006/relationships/image" Target="../media/image295.svg"/><Relationship Id="rId15" Type="http://schemas.openxmlformats.org/officeDocument/2006/relationships/image" Target="../media/image303.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svg"/><Relationship Id="rId14" Type="http://schemas.openxmlformats.org/officeDocument/2006/relationships/image" Target="../media/image302.png"/></Relationships>
</file>

<file path=ppt/slides/_rels/slide28.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09.svg"/><Relationship Id="rId18" Type="http://schemas.openxmlformats.org/officeDocument/2006/relationships/image" Target="../media/image314.svg"/><Relationship Id="rId26" Type="http://schemas.openxmlformats.org/officeDocument/2006/relationships/image" Target="../media/image18.png"/><Relationship Id="rId3" Type="http://schemas.openxmlformats.org/officeDocument/2006/relationships/image" Target="../media/image293.svg"/><Relationship Id="rId21" Type="http://schemas.openxmlformats.org/officeDocument/2006/relationships/image" Target="../media/image317.png"/><Relationship Id="rId7" Type="http://schemas.openxmlformats.org/officeDocument/2006/relationships/image" Target="../media/image305.svg"/><Relationship Id="rId12" Type="http://schemas.openxmlformats.org/officeDocument/2006/relationships/image" Target="../media/image308.png"/><Relationship Id="rId17" Type="http://schemas.openxmlformats.org/officeDocument/2006/relationships/image" Target="../media/image313.png"/><Relationship Id="rId25" Type="http://schemas.openxmlformats.org/officeDocument/2006/relationships/image" Target="../media/image321.svg"/><Relationship Id="rId2" Type="http://schemas.openxmlformats.org/officeDocument/2006/relationships/image" Target="../media/image292.png"/><Relationship Id="rId16" Type="http://schemas.openxmlformats.org/officeDocument/2006/relationships/image" Target="../media/image312.svg"/><Relationship Id="rId20" Type="http://schemas.openxmlformats.org/officeDocument/2006/relationships/image" Target="../media/image316.svg"/><Relationship Id="rId1" Type="http://schemas.openxmlformats.org/officeDocument/2006/relationships/slideLayout" Target="../slideLayouts/slideLayout7.xml"/><Relationship Id="rId6" Type="http://schemas.openxmlformats.org/officeDocument/2006/relationships/image" Target="../media/image304.png"/><Relationship Id="rId11" Type="http://schemas.openxmlformats.org/officeDocument/2006/relationships/image" Target="../media/image297.svg"/><Relationship Id="rId24" Type="http://schemas.openxmlformats.org/officeDocument/2006/relationships/image" Target="../media/image320.png"/><Relationship Id="rId5" Type="http://schemas.openxmlformats.org/officeDocument/2006/relationships/image" Target="../media/image270.svg"/><Relationship Id="rId15" Type="http://schemas.openxmlformats.org/officeDocument/2006/relationships/image" Target="../media/image311.png"/><Relationship Id="rId23" Type="http://schemas.openxmlformats.org/officeDocument/2006/relationships/image" Target="../media/image319.png"/><Relationship Id="rId10" Type="http://schemas.openxmlformats.org/officeDocument/2006/relationships/image" Target="../media/image296.png"/><Relationship Id="rId19" Type="http://schemas.openxmlformats.org/officeDocument/2006/relationships/image" Target="../media/image315.png"/><Relationship Id="rId4" Type="http://schemas.openxmlformats.org/officeDocument/2006/relationships/image" Target="../media/image269.png"/><Relationship Id="rId9" Type="http://schemas.openxmlformats.org/officeDocument/2006/relationships/image" Target="../media/image307.svg"/><Relationship Id="rId14" Type="http://schemas.openxmlformats.org/officeDocument/2006/relationships/image" Target="../media/image310.png"/><Relationship Id="rId22" Type="http://schemas.openxmlformats.org/officeDocument/2006/relationships/image" Target="../media/image318.svg"/><Relationship Id="rId27"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23.png"/><Relationship Id="rId3" Type="http://schemas.openxmlformats.org/officeDocument/2006/relationships/image" Target="../media/image293.svg"/><Relationship Id="rId7" Type="http://schemas.openxmlformats.org/officeDocument/2006/relationships/image" Target="../media/image297.svg"/><Relationship Id="rId12" Type="http://schemas.openxmlformats.org/officeDocument/2006/relationships/image" Target="../media/image322.png"/><Relationship Id="rId2" Type="http://schemas.openxmlformats.org/officeDocument/2006/relationships/image" Target="../media/image292.png"/><Relationship Id="rId1" Type="http://schemas.openxmlformats.org/officeDocument/2006/relationships/slideLayout" Target="../slideLayouts/slideLayout7.xml"/><Relationship Id="rId6" Type="http://schemas.openxmlformats.org/officeDocument/2006/relationships/image" Target="../media/image296.png"/><Relationship Id="rId11" Type="http://schemas.openxmlformats.org/officeDocument/2006/relationships/image" Target="../media/image301.svg"/><Relationship Id="rId5" Type="http://schemas.openxmlformats.org/officeDocument/2006/relationships/image" Target="../media/image295.svg"/><Relationship Id="rId15" Type="http://schemas.openxmlformats.org/officeDocument/2006/relationships/image" Target="../media/image19.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sv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svg"/><Relationship Id="rId5" Type="http://schemas.openxmlformats.org/officeDocument/2006/relationships/image" Target="../media/image24.svg"/><Relationship Id="rId15" Type="http://schemas.openxmlformats.org/officeDocument/2006/relationships/image" Target="../media/image38.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sv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328.png"/><Relationship Id="rId13" Type="http://schemas.openxmlformats.org/officeDocument/2006/relationships/image" Target="../media/image333.svg"/><Relationship Id="rId18" Type="http://schemas.openxmlformats.org/officeDocument/2006/relationships/image" Target="../media/image19.png"/><Relationship Id="rId3" Type="http://schemas.openxmlformats.org/officeDocument/2006/relationships/image" Target="../media/image299.svg"/><Relationship Id="rId7" Type="http://schemas.openxmlformats.org/officeDocument/2006/relationships/image" Target="../media/image327.svg"/><Relationship Id="rId12" Type="http://schemas.openxmlformats.org/officeDocument/2006/relationships/image" Target="../media/image332.png"/><Relationship Id="rId17" Type="http://schemas.openxmlformats.org/officeDocument/2006/relationships/image" Target="../media/image18.png"/><Relationship Id="rId2" Type="http://schemas.openxmlformats.org/officeDocument/2006/relationships/image" Target="../media/image298.png"/><Relationship Id="rId16" Type="http://schemas.openxmlformats.org/officeDocument/2006/relationships/image" Target="../media/image336.svg"/><Relationship Id="rId1" Type="http://schemas.openxmlformats.org/officeDocument/2006/relationships/slideLayout" Target="../slideLayouts/slideLayout7.xml"/><Relationship Id="rId6" Type="http://schemas.openxmlformats.org/officeDocument/2006/relationships/image" Target="../media/image326.png"/><Relationship Id="rId11" Type="http://schemas.openxmlformats.org/officeDocument/2006/relationships/image" Target="../media/image331.svg"/><Relationship Id="rId5" Type="http://schemas.openxmlformats.org/officeDocument/2006/relationships/image" Target="../media/image325.svg"/><Relationship Id="rId15" Type="http://schemas.openxmlformats.org/officeDocument/2006/relationships/image" Target="../media/image335.png"/><Relationship Id="rId10" Type="http://schemas.openxmlformats.org/officeDocument/2006/relationships/image" Target="../media/image330.png"/><Relationship Id="rId4" Type="http://schemas.openxmlformats.org/officeDocument/2006/relationships/image" Target="../media/image324.png"/><Relationship Id="rId9" Type="http://schemas.openxmlformats.org/officeDocument/2006/relationships/image" Target="../media/image329.svg"/><Relationship Id="rId14" Type="http://schemas.openxmlformats.org/officeDocument/2006/relationships/image" Target="../media/image334.png"/></Relationships>
</file>

<file path=ppt/slides/_rels/slide31.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19.png"/><Relationship Id="rId3" Type="http://schemas.openxmlformats.org/officeDocument/2006/relationships/image" Target="../media/image293.svg"/><Relationship Id="rId7" Type="http://schemas.openxmlformats.org/officeDocument/2006/relationships/image" Target="../media/image301.svg"/><Relationship Id="rId12" Type="http://schemas.openxmlformats.org/officeDocument/2006/relationships/image" Target="../media/image18.png"/><Relationship Id="rId2" Type="http://schemas.openxmlformats.org/officeDocument/2006/relationships/image" Target="../media/image292.png"/><Relationship Id="rId1" Type="http://schemas.openxmlformats.org/officeDocument/2006/relationships/slideLayout" Target="../slideLayouts/slideLayout7.xml"/><Relationship Id="rId6" Type="http://schemas.openxmlformats.org/officeDocument/2006/relationships/image" Target="../media/image300.png"/><Relationship Id="rId11" Type="http://schemas.openxmlformats.org/officeDocument/2006/relationships/image" Target="../media/image299.svg"/><Relationship Id="rId5" Type="http://schemas.openxmlformats.org/officeDocument/2006/relationships/image" Target="../media/image295.svg"/><Relationship Id="rId10" Type="http://schemas.openxmlformats.org/officeDocument/2006/relationships/image" Target="../media/image298.png"/><Relationship Id="rId4" Type="http://schemas.openxmlformats.org/officeDocument/2006/relationships/image" Target="../media/image294.png"/><Relationship Id="rId9" Type="http://schemas.openxmlformats.org/officeDocument/2006/relationships/image" Target="../media/image297.svg"/><Relationship Id="rId14" Type="http://schemas.openxmlformats.org/officeDocument/2006/relationships/image" Target="../media/image337.png"/></Relationships>
</file>

<file path=ppt/slides/_rels/slide32.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19.png"/><Relationship Id="rId3" Type="http://schemas.openxmlformats.org/officeDocument/2006/relationships/image" Target="../media/image293.svg"/><Relationship Id="rId7" Type="http://schemas.openxmlformats.org/officeDocument/2006/relationships/image" Target="../media/image301.svg"/><Relationship Id="rId12" Type="http://schemas.openxmlformats.org/officeDocument/2006/relationships/image" Target="../media/image18.png"/><Relationship Id="rId2" Type="http://schemas.openxmlformats.org/officeDocument/2006/relationships/image" Target="../media/image292.png"/><Relationship Id="rId1" Type="http://schemas.openxmlformats.org/officeDocument/2006/relationships/slideLayout" Target="../slideLayouts/slideLayout7.xml"/><Relationship Id="rId6" Type="http://schemas.openxmlformats.org/officeDocument/2006/relationships/image" Target="../media/image300.png"/><Relationship Id="rId11" Type="http://schemas.openxmlformats.org/officeDocument/2006/relationships/image" Target="../media/image299.svg"/><Relationship Id="rId5" Type="http://schemas.openxmlformats.org/officeDocument/2006/relationships/image" Target="../media/image295.svg"/><Relationship Id="rId10" Type="http://schemas.openxmlformats.org/officeDocument/2006/relationships/image" Target="../media/image298.png"/><Relationship Id="rId4" Type="http://schemas.openxmlformats.org/officeDocument/2006/relationships/image" Target="../media/image294.png"/><Relationship Id="rId9" Type="http://schemas.openxmlformats.org/officeDocument/2006/relationships/image" Target="../media/image297.svg"/><Relationship Id="rId14" Type="http://schemas.openxmlformats.org/officeDocument/2006/relationships/image" Target="../media/image338.png"/></Relationships>
</file>

<file path=ppt/slides/_rels/slide33.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350.png"/><Relationship Id="rId3" Type="http://schemas.openxmlformats.org/officeDocument/2006/relationships/image" Target="../media/image340.svg"/><Relationship Id="rId7" Type="http://schemas.openxmlformats.org/officeDocument/2006/relationships/image" Target="../media/image344.svg"/><Relationship Id="rId12" Type="http://schemas.openxmlformats.org/officeDocument/2006/relationships/image" Target="../media/image349.png"/><Relationship Id="rId2" Type="http://schemas.openxmlformats.org/officeDocument/2006/relationships/image" Target="../media/image339.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3.png"/><Relationship Id="rId11" Type="http://schemas.openxmlformats.org/officeDocument/2006/relationships/image" Target="../media/image348.svg"/><Relationship Id="rId5" Type="http://schemas.openxmlformats.org/officeDocument/2006/relationships/image" Target="../media/image342.svg"/><Relationship Id="rId15" Type="http://schemas.openxmlformats.org/officeDocument/2006/relationships/image" Target="../media/image18.png"/><Relationship Id="rId10" Type="http://schemas.openxmlformats.org/officeDocument/2006/relationships/image" Target="../media/image347.png"/><Relationship Id="rId4" Type="http://schemas.openxmlformats.org/officeDocument/2006/relationships/image" Target="../media/image341.png"/><Relationship Id="rId9" Type="http://schemas.openxmlformats.org/officeDocument/2006/relationships/image" Target="../media/image346.svg"/><Relationship Id="rId14" Type="http://schemas.openxmlformats.org/officeDocument/2006/relationships/image" Target="../media/image351.svg"/></Relationships>
</file>

<file path=ppt/slides/_rels/slide34.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19.png"/><Relationship Id="rId3" Type="http://schemas.openxmlformats.org/officeDocument/2006/relationships/image" Target="../media/image251.svg"/><Relationship Id="rId7" Type="http://schemas.openxmlformats.org/officeDocument/2006/relationships/image" Target="../media/image213.svg"/><Relationship Id="rId12" Type="http://schemas.openxmlformats.org/officeDocument/2006/relationships/image" Target="../media/image18.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357.svg"/><Relationship Id="rId5" Type="http://schemas.openxmlformats.org/officeDocument/2006/relationships/image" Target="../media/image353.svg"/><Relationship Id="rId10" Type="http://schemas.openxmlformats.org/officeDocument/2006/relationships/image" Target="../media/image356.png"/><Relationship Id="rId4" Type="http://schemas.openxmlformats.org/officeDocument/2006/relationships/image" Target="../media/image352.png"/><Relationship Id="rId9" Type="http://schemas.openxmlformats.org/officeDocument/2006/relationships/image" Target="../media/image355.svg"/><Relationship Id="rId14" Type="http://schemas.openxmlformats.org/officeDocument/2006/relationships/image" Target="../media/image358.png"/></Relationships>
</file>

<file path=ppt/slides/_rels/slide35.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19.png"/><Relationship Id="rId3" Type="http://schemas.openxmlformats.org/officeDocument/2006/relationships/image" Target="../media/image251.svg"/><Relationship Id="rId7" Type="http://schemas.openxmlformats.org/officeDocument/2006/relationships/image" Target="../media/image213.svg"/><Relationship Id="rId12" Type="http://schemas.openxmlformats.org/officeDocument/2006/relationships/image" Target="../media/image18.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357.svg"/><Relationship Id="rId5" Type="http://schemas.openxmlformats.org/officeDocument/2006/relationships/image" Target="../media/image353.svg"/><Relationship Id="rId10" Type="http://schemas.openxmlformats.org/officeDocument/2006/relationships/image" Target="../media/image356.png"/><Relationship Id="rId4" Type="http://schemas.openxmlformats.org/officeDocument/2006/relationships/image" Target="../media/image352.png"/><Relationship Id="rId9" Type="http://schemas.openxmlformats.org/officeDocument/2006/relationships/image" Target="../media/image355.svg"/><Relationship Id="rId14" Type="http://schemas.openxmlformats.org/officeDocument/2006/relationships/image" Target="../media/image359.png"/></Relationships>
</file>

<file path=ppt/slides/_rels/slide36.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67.svg"/><Relationship Id="rId18" Type="http://schemas.openxmlformats.org/officeDocument/2006/relationships/image" Target="../media/image372.png"/><Relationship Id="rId3" Type="http://schemas.openxmlformats.org/officeDocument/2006/relationships/image" Target="../media/image251.svg"/><Relationship Id="rId21" Type="http://schemas.openxmlformats.org/officeDocument/2006/relationships/image" Target="../media/image18.png"/><Relationship Id="rId7" Type="http://schemas.openxmlformats.org/officeDocument/2006/relationships/image" Target="../media/image363.svg"/><Relationship Id="rId12" Type="http://schemas.openxmlformats.org/officeDocument/2006/relationships/image" Target="../media/image366.png"/><Relationship Id="rId17" Type="http://schemas.openxmlformats.org/officeDocument/2006/relationships/image" Target="../media/image371.svg"/><Relationship Id="rId2" Type="http://schemas.openxmlformats.org/officeDocument/2006/relationships/image" Target="../media/image250.png"/><Relationship Id="rId16" Type="http://schemas.openxmlformats.org/officeDocument/2006/relationships/image" Target="../media/image370.png"/><Relationship Id="rId20" Type="http://schemas.openxmlformats.org/officeDocument/2006/relationships/image" Target="../media/image374.svg"/><Relationship Id="rId1" Type="http://schemas.openxmlformats.org/officeDocument/2006/relationships/slideLayout" Target="../slideLayouts/slideLayout7.xml"/><Relationship Id="rId6" Type="http://schemas.openxmlformats.org/officeDocument/2006/relationships/image" Target="../media/image362.png"/><Relationship Id="rId11" Type="http://schemas.openxmlformats.org/officeDocument/2006/relationships/image" Target="../media/image365.svg"/><Relationship Id="rId5" Type="http://schemas.openxmlformats.org/officeDocument/2006/relationships/image" Target="../media/image361.svg"/><Relationship Id="rId15" Type="http://schemas.openxmlformats.org/officeDocument/2006/relationships/image" Target="../media/image369.svg"/><Relationship Id="rId10" Type="http://schemas.openxmlformats.org/officeDocument/2006/relationships/image" Target="../media/image364.png"/><Relationship Id="rId19" Type="http://schemas.openxmlformats.org/officeDocument/2006/relationships/image" Target="../media/image373.png"/><Relationship Id="rId4" Type="http://schemas.openxmlformats.org/officeDocument/2006/relationships/image" Target="../media/image360.png"/><Relationship Id="rId9" Type="http://schemas.openxmlformats.org/officeDocument/2006/relationships/image" Target="../media/image355.svg"/><Relationship Id="rId14" Type="http://schemas.openxmlformats.org/officeDocument/2006/relationships/image" Target="../media/image368.png"/><Relationship Id="rId22"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379.svg"/><Relationship Id="rId13" Type="http://schemas.openxmlformats.org/officeDocument/2006/relationships/image" Target="../media/image384.svg"/><Relationship Id="rId18" Type="http://schemas.openxmlformats.org/officeDocument/2006/relationships/image" Target="../media/image19.png"/><Relationship Id="rId3" Type="http://schemas.openxmlformats.org/officeDocument/2006/relationships/image" Target="../media/image376.svg"/><Relationship Id="rId7" Type="http://schemas.openxmlformats.org/officeDocument/2006/relationships/image" Target="../media/image378.png"/><Relationship Id="rId12" Type="http://schemas.openxmlformats.org/officeDocument/2006/relationships/image" Target="../media/image383.png"/><Relationship Id="rId17" Type="http://schemas.openxmlformats.org/officeDocument/2006/relationships/image" Target="../media/image18.png"/><Relationship Id="rId2" Type="http://schemas.openxmlformats.org/officeDocument/2006/relationships/image" Target="../media/image375.png"/><Relationship Id="rId16" Type="http://schemas.openxmlformats.org/officeDocument/2006/relationships/image" Target="../media/image387.png"/><Relationship Id="rId1" Type="http://schemas.openxmlformats.org/officeDocument/2006/relationships/slideLayout" Target="../slideLayouts/slideLayout7.xml"/><Relationship Id="rId6" Type="http://schemas.openxmlformats.org/officeDocument/2006/relationships/image" Target="../media/image357.svg"/><Relationship Id="rId11" Type="http://schemas.openxmlformats.org/officeDocument/2006/relationships/image" Target="../media/image382.png"/><Relationship Id="rId5" Type="http://schemas.openxmlformats.org/officeDocument/2006/relationships/image" Target="../media/image356.png"/><Relationship Id="rId15" Type="http://schemas.openxmlformats.org/officeDocument/2006/relationships/image" Target="../media/image386.svg"/><Relationship Id="rId10" Type="http://schemas.openxmlformats.org/officeDocument/2006/relationships/image" Target="../media/image381.svg"/><Relationship Id="rId4" Type="http://schemas.openxmlformats.org/officeDocument/2006/relationships/image" Target="../media/image377.png"/><Relationship Id="rId9" Type="http://schemas.openxmlformats.org/officeDocument/2006/relationships/image" Target="../media/image380.png"/><Relationship Id="rId14" Type="http://schemas.openxmlformats.org/officeDocument/2006/relationships/image" Target="../media/image385.pn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392.svg"/><Relationship Id="rId5" Type="http://schemas.openxmlformats.org/officeDocument/2006/relationships/image" Target="../media/image391.png"/><Relationship Id="rId4" Type="http://schemas.openxmlformats.org/officeDocument/2006/relationships/image" Target="../media/image390.svg"/><Relationship Id="rId9"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1.png"/><Relationship Id="rId7" Type="http://schemas.openxmlformats.org/officeDocument/2006/relationships/image" Target="../media/image396.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395.png"/><Relationship Id="rId5" Type="http://schemas.openxmlformats.org/officeDocument/2006/relationships/image" Target="../media/image394.png"/><Relationship Id="rId10" Type="http://schemas.openxmlformats.org/officeDocument/2006/relationships/image" Target="../media/image397.png"/><Relationship Id="rId4" Type="http://schemas.openxmlformats.org/officeDocument/2006/relationships/image" Target="../media/image392.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18.png"/><Relationship Id="rId17" Type="http://schemas.openxmlformats.org/officeDocument/2006/relationships/image" Target="../media/image42.png"/><Relationship Id="rId2" Type="http://schemas.openxmlformats.org/officeDocument/2006/relationships/image" Target="../media/image3.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svg"/><Relationship Id="rId5" Type="http://schemas.openxmlformats.org/officeDocument/2006/relationships/image" Target="../media/image24.svg"/><Relationship Id="rId15" Type="http://schemas.openxmlformats.org/officeDocument/2006/relationships/image" Target="../media/image40.sv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svg"/><Relationship Id="rId14" Type="http://schemas.openxmlformats.org/officeDocument/2006/relationships/image" Target="../media/image39.png"/></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98.png"/><Relationship Id="rId7" Type="http://schemas.openxmlformats.org/officeDocument/2006/relationships/image" Target="../media/image18.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svg"/><Relationship Id="rId9" Type="http://schemas.openxmlformats.org/officeDocument/2006/relationships/image" Target="../media/image397.png"/></Relationships>
</file>

<file path=ppt/slides/_rels/slide41.xml.rels><?xml version="1.0" encoding="UTF-8" standalone="yes"?>
<Relationships xmlns="http://schemas.openxmlformats.org/package/2006/relationships"><Relationship Id="rId3" Type="http://schemas.openxmlformats.org/officeDocument/2006/relationships/image" Target="../media/image402.png"/><Relationship Id="rId7" Type="http://schemas.openxmlformats.org/officeDocument/2006/relationships/image" Target="../media/image19.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99.svg"/><Relationship Id="rId4" Type="http://schemas.openxmlformats.org/officeDocument/2006/relationships/image" Target="../media/image398.png"/></Relationships>
</file>

<file path=ppt/slides/_rels/slide42.xml.rels><?xml version="1.0" encoding="UTF-8" standalone="yes"?>
<Relationships xmlns="http://schemas.openxmlformats.org/package/2006/relationships"><Relationship Id="rId8" Type="http://schemas.openxmlformats.org/officeDocument/2006/relationships/image" Target="../media/image409.gif"/><Relationship Id="rId3" Type="http://schemas.openxmlformats.org/officeDocument/2006/relationships/image" Target="../media/image404.svg"/><Relationship Id="rId7" Type="http://schemas.openxmlformats.org/officeDocument/2006/relationships/image" Target="../media/image408.gif"/><Relationship Id="rId2" Type="http://schemas.openxmlformats.org/officeDocument/2006/relationships/image" Target="../media/image403.png"/><Relationship Id="rId1" Type="http://schemas.openxmlformats.org/officeDocument/2006/relationships/slideLayout" Target="../slideLayouts/slideLayout7.xml"/><Relationship Id="rId6" Type="http://schemas.openxmlformats.org/officeDocument/2006/relationships/image" Target="../media/image407.gif"/><Relationship Id="rId5" Type="http://schemas.openxmlformats.org/officeDocument/2006/relationships/image" Target="../media/image406.gif"/><Relationship Id="rId10" Type="http://schemas.openxmlformats.org/officeDocument/2006/relationships/image" Target="../media/image18.png"/><Relationship Id="rId4" Type="http://schemas.openxmlformats.org/officeDocument/2006/relationships/image" Target="../media/image405.png"/><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04.svg"/><Relationship Id="rId7" Type="http://schemas.openxmlformats.org/officeDocument/2006/relationships/image" Target="../media/image409.gif"/><Relationship Id="rId2" Type="http://schemas.openxmlformats.org/officeDocument/2006/relationships/image" Target="../media/image403.png"/><Relationship Id="rId1" Type="http://schemas.openxmlformats.org/officeDocument/2006/relationships/slideLayout" Target="../slideLayouts/slideLayout7.xml"/><Relationship Id="rId6" Type="http://schemas.openxmlformats.org/officeDocument/2006/relationships/image" Target="../media/image408.gif"/><Relationship Id="rId5" Type="http://schemas.openxmlformats.org/officeDocument/2006/relationships/image" Target="../media/image407.gif"/><Relationship Id="rId4" Type="http://schemas.openxmlformats.org/officeDocument/2006/relationships/image" Target="../media/image406.gif"/><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29.svg"/><Relationship Id="rId17" Type="http://schemas.openxmlformats.org/officeDocument/2006/relationships/image" Target="../media/image43.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svg"/><Relationship Id="rId15" Type="http://schemas.openxmlformats.org/officeDocument/2006/relationships/image" Target="../media/image18.png"/><Relationship Id="rId10" Type="http://schemas.openxmlformats.org/officeDocument/2006/relationships/image" Target="../media/image2.svg"/><Relationship Id="rId4" Type="http://schemas.openxmlformats.org/officeDocument/2006/relationships/image" Target="../media/image23.png"/><Relationship Id="rId9" Type="http://schemas.openxmlformats.org/officeDocument/2006/relationships/image" Target="../media/image1.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44.png"/><Relationship Id="rId2" Type="http://schemas.openxmlformats.org/officeDocument/2006/relationships/image" Target="../media/image3.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svg"/><Relationship Id="rId5" Type="http://schemas.openxmlformats.org/officeDocument/2006/relationships/image" Target="../media/image24.svg"/><Relationship Id="rId15" Type="http://schemas.openxmlformats.org/officeDocument/2006/relationships/image" Target="../media/image19.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svg"/><Relationship Id="rId5" Type="http://schemas.openxmlformats.org/officeDocument/2006/relationships/image" Target="../media/image24.svg"/><Relationship Id="rId15" Type="http://schemas.openxmlformats.org/officeDocument/2006/relationships/image" Target="../media/image48.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sv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50.svg"/><Relationship Id="rId21" Type="http://schemas.openxmlformats.org/officeDocument/2006/relationships/image" Target="../media/image18.png"/><Relationship Id="rId7" Type="http://schemas.openxmlformats.org/officeDocument/2006/relationships/image" Target="../media/image52.sv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9.png"/><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2.svg"/><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1.pn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30.png"/><Relationship Id="rId1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5" Type="http://schemas.openxmlformats.org/officeDocument/2006/relationships/image" Target="../media/image75.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4">
              <a:extLst>
                <a:ext uri="{96DAC541-7B7A-43D3-8B79-37D633B846F1}">
                  <asvg:svgBlip xmlns:asvg="http://schemas.microsoft.com/office/drawing/2016/SVG/main" r:embed="rId5"/>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055564" y="1627693"/>
            <a:ext cx="10127012" cy="6317646"/>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267196" y="4393205"/>
            <a:ext cx="6335122" cy="6255157"/>
          </a:xfrm>
          <a:custGeom>
            <a:avLst/>
            <a:gdLst/>
            <a:ahLst/>
            <a:cxnLst/>
            <a:rect l="l" t="t" r="r" b="b"/>
            <a:pathLst>
              <a:path w="6335122" h="6255157">
                <a:moveTo>
                  <a:pt x="0" y="0"/>
                </a:moveTo>
                <a:lnTo>
                  <a:pt x="6335123" y="0"/>
                </a:lnTo>
                <a:lnTo>
                  <a:pt x="6335123" y="6255157"/>
                </a:lnTo>
                <a:lnTo>
                  <a:pt x="0" y="6255157"/>
                </a:lnTo>
                <a:lnTo>
                  <a:pt x="0" y="0"/>
                </a:lnTo>
                <a:close/>
              </a:path>
            </a:pathLst>
          </a:custGeom>
          <a:blipFill>
            <a:blip r:embed="rId12"/>
            <a:stretch>
              <a:fillRect t="-13002"/>
            </a:stretch>
          </a:blipFill>
        </p:spPr>
      </p:sp>
      <p:sp>
        <p:nvSpPr>
          <p:cNvPr id="8" name="Freeform 8"/>
          <p:cNvSpPr/>
          <p:nvPr/>
        </p:nvSpPr>
        <p:spPr>
          <a:xfrm>
            <a:off x="14610813" y="2704984"/>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9"/>
            <a:stretch>
              <a:fillRect t="-35579" b="-39850"/>
            </a:stretch>
          </a:blipFill>
        </p:spPr>
      </p:sp>
      <p:sp>
        <p:nvSpPr>
          <p:cNvPr id="12" name="Freeform 12"/>
          <p:cNvSpPr/>
          <p:nvPr/>
        </p:nvSpPr>
        <p:spPr>
          <a:xfrm>
            <a:off x="0"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0"/>
            <a:stretch>
              <a:fillRect l="-8647" t="-28976" r="-21191" b="-23928"/>
            </a:stretch>
          </a:blipFill>
        </p:spPr>
      </p:sp>
      <p:sp>
        <p:nvSpPr>
          <p:cNvPr id="13" name="Freeform 13"/>
          <p:cNvSpPr/>
          <p:nvPr/>
        </p:nvSpPr>
        <p:spPr>
          <a:xfrm>
            <a:off x="14184324" y="5587841"/>
            <a:ext cx="2849587" cy="2831777"/>
          </a:xfrm>
          <a:custGeom>
            <a:avLst/>
            <a:gdLst/>
            <a:ahLst/>
            <a:cxnLst/>
            <a:rect l="l" t="t" r="r" b="b"/>
            <a:pathLst>
              <a:path w="2849587" h="2831777">
                <a:moveTo>
                  <a:pt x="0" y="0"/>
                </a:moveTo>
                <a:lnTo>
                  <a:pt x="2849587" y="0"/>
                </a:lnTo>
                <a:lnTo>
                  <a:pt x="2849587" y="2831777"/>
                </a:lnTo>
                <a:lnTo>
                  <a:pt x="0" y="2831777"/>
                </a:lnTo>
                <a:lnTo>
                  <a:pt x="0" y="0"/>
                </a:lnTo>
                <a:close/>
              </a:path>
            </a:pathLst>
          </a:custGeom>
          <a:blipFill>
            <a:blip r:embed="rId21"/>
            <a:stretch>
              <a:fillRect/>
            </a:stretch>
          </a:blipFill>
        </p:spPr>
      </p:sp>
      <p:sp>
        <p:nvSpPr>
          <p:cNvPr id="14" name="Freeform 14"/>
          <p:cNvSpPr/>
          <p:nvPr/>
        </p:nvSpPr>
        <p:spPr>
          <a:xfrm>
            <a:off x="4244492" y="1211850"/>
            <a:ext cx="2865431" cy="4300835"/>
          </a:xfrm>
          <a:custGeom>
            <a:avLst/>
            <a:gdLst/>
            <a:ahLst/>
            <a:cxnLst/>
            <a:rect l="l" t="t" r="r" b="b"/>
            <a:pathLst>
              <a:path w="2865431" h="4300835">
                <a:moveTo>
                  <a:pt x="0" y="0"/>
                </a:moveTo>
                <a:lnTo>
                  <a:pt x="2865431" y="0"/>
                </a:lnTo>
                <a:lnTo>
                  <a:pt x="2865431" y="4300835"/>
                </a:lnTo>
                <a:lnTo>
                  <a:pt x="0" y="43008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5" name="TextBox 15"/>
          <p:cNvSpPr txBox="1"/>
          <p:nvPr/>
        </p:nvSpPr>
        <p:spPr>
          <a:xfrm>
            <a:off x="6055564" y="3537887"/>
            <a:ext cx="9979603" cy="1739211"/>
          </a:xfrm>
          <a:prstGeom prst="rect">
            <a:avLst/>
          </a:prstGeom>
        </p:spPr>
        <p:txBody>
          <a:bodyPr lIns="0" tIns="0" rIns="0" bIns="0" rtlCol="0" anchor="t">
            <a:spAutoFit/>
          </a:bodyPr>
          <a:lstStyle/>
          <a:p>
            <a:pPr algn="ctr">
              <a:lnSpc>
                <a:spcPts val="11258"/>
              </a:lnSpc>
            </a:pPr>
            <a:r>
              <a:rPr lang="en-US" sz="11606">
                <a:solidFill>
                  <a:srgbClr val="F9F9F9"/>
                </a:solidFill>
                <a:cs typeface="Tajawal Black Bold"/>
              </a:rPr>
              <a:t>المخاليط</a:t>
            </a:r>
          </a:p>
        </p:txBody>
      </p:sp>
      <p:sp>
        <p:nvSpPr>
          <p:cNvPr id="16" name="TextBox 16"/>
          <p:cNvSpPr txBox="1"/>
          <p:nvPr/>
        </p:nvSpPr>
        <p:spPr>
          <a:xfrm>
            <a:off x="7605223" y="5134298"/>
            <a:ext cx="6880284" cy="1234312"/>
          </a:xfrm>
          <a:prstGeom prst="rect">
            <a:avLst/>
          </a:prstGeom>
        </p:spPr>
        <p:txBody>
          <a:bodyPr lIns="0" tIns="0" rIns="0" bIns="0" rtlCol="0" anchor="t">
            <a:spAutoFit/>
          </a:bodyPr>
          <a:lstStyle/>
          <a:p>
            <a:pPr algn="ctr">
              <a:lnSpc>
                <a:spcPts val="4900"/>
              </a:lnSpc>
            </a:pPr>
            <a:r>
              <a:rPr lang="en-US" sz="3500" dirty="0" err="1">
                <a:solidFill>
                  <a:srgbClr val="EFCF31"/>
                </a:solidFill>
                <a:cs typeface="Tajawal Black"/>
              </a:rPr>
              <a:t>الدرس</a:t>
            </a:r>
            <a:r>
              <a:rPr lang="en-US" sz="3500" dirty="0">
                <a:solidFill>
                  <a:srgbClr val="EFCF31"/>
                </a:solidFill>
                <a:cs typeface="Tajawal Black"/>
              </a:rPr>
              <a:t> </a:t>
            </a:r>
            <a:r>
              <a:rPr lang="en-US" sz="3500" dirty="0" err="1">
                <a:solidFill>
                  <a:srgbClr val="EFCF31"/>
                </a:solidFill>
                <a:cs typeface="Tajawal Black"/>
              </a:rPr>
              <a:t>الثالث</a:t>
            </a:r>
            <a:endParaRPr lang="en-US" sz="3500" dirty="0">
              <a:solidFill>
                <a:srgbClr val="EFCF31"/>
              </a:solidFill>
              <a:cs typeface="Tajawal Black"/>
            </a:endParaRPr>
          </a:p>
          <a:p>
            <a:pPr algn="ctr">
              <a:lnSpc>
                <a:spcPts val="4900"/>
              </a:lnSpc>
            </a:pPr>
            <a:r>
              <a:rPr lang="ar-SA" sz="3500" dirty="0">
                <a:solidFill>
                  <a:srgbClr val="EFCF31"/>
                </a:solidFill>
                <a:latin typeface="Tajawal Black"/>
                <a:cs typeface="Tajawal Black"/>
              </a:rPr>
              <a:t>إعداد أ/ </a:t>
            </a:r>
            <a:r>
              <a:rPr lang="en-US" sz="3500" dirty="0" err="1">
                <a:solidFill>
                  <a:srgbClr val="EFCF31"/>
                </a:solidFill>
                <a:latin typeface="Tajawal Black"/>
                <a:cs typeface="Tajawal Black"/>
              </a:rPr>
              <a:t>نوره</a:t>
            </a:r>
            <a:r>
              <a:rPr lang="en-US" sz="3500" dirty="0">
                <a:solidFill>
                  <a:srgbClr val="EFCF31"/>
                </a:solidFill>
                <a:latin typeface="Tajawal Black"/>
                <a:cs typeface="Tajawal Black"/>
              </a:rPr>
              <a:t> العريك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4062124"/>
            <a:ext cx="5353393" cy="6224876"/>
          </a:xfrm>
          <a:custGeom>
            <a:avLst/>
            <a:gdLst/>
            <a:ahLst/>
            <a:cxnLst/>
            <a:rect l="l" t="t" r="r" b="b"/>
            <a:pathLst>
              <a:path w="5353393" h="6224876">
                <a:moveTo>
                  <a:pt x="0" y="0"/>
                </a:moveTo>
                <a:lnTo>
                  <a:pt x="5353393" y="0"/>
                </a:lnTo>
                <a:lnTo>
                  <a:pt x="5353393" y="6224876"/>
                </a:lnTo>
                <a:lnTo>
                  <a:pt x="0" y="6224876"/>
                </a:lnTo>
                <a:lnTo>
                  <a:pt x="0" y="0"/>
                </a:lnTo>
                <a:close/>
              </a:path>
            </a:pathLst>
          </a:custGeom>
          <a:blipFill>
            <a:blip r:embed="rId4"/>
            <a:stretch>
              <a:fillRect/>
            </a:stretch>
          </a:blipFill>
        </p:spPr>
      </p:sp>
      <p:sp>
        <p:nvSpPr>
          <p:cNvPr id="4" name="Freeform 4"/>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915380" y="-258270"/>
            <a:ext cx="3372620" cy="3090547"/>
          </a:xfrm>
          <a:custGeom>
            <a:avLst/>
            <a:gdLst/>
            <a:ahLst/>
            <a:cxnLst/>
            <a:rect l="l" t="t" r="r" b="b"/>
            <a:pathLst>
              <a:path w="3372620" h="3090547">
                <a:moveTo>
                  <a:pt x="0" y="0"/>
                </a:moveTo>
                <a:lnTo>
                  <a:pt x="3372620" y="0"/>
                </a:lnTo>
                <a:lnTo>
                  <a:pt x="3372620" y="3090546"/>
                </a:lnTo>
                <a:lnTo>
                  <a:pt x="0" y="30905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6"/>
          <p:cNvPicPr>
            <a:picLocks noChangeAspect="1"/>
          </p:cNvPicPr>
          <p:nvPr/>
        </p:nvPicPr>
        <p:blipFill>
          <a:blip r:embed="rId9"/>
          <a:srcRect/>
          <a:stretch>
            <a:fillRect/>
          </a:stretch>
        </p:blipFill>
        <p:spPr>
          <a:xfrm rot="169538" flipH="1">
            <a:off x="3928195" y="2399470"/>
            <a:ext cx="2850396" cy="3393329"/>
          </a:xfrm>
          <a:prstGeom prst="rect">
            <a:avLst/>
          </a:prstGeom>
        </p:spPr>
      </p:pic>
      <p:sp>
        <p:nvSpPr>
          <p:cNvPr id="7" name="Freeform 7"/>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0"/>
            <a:stretch>
              <a:fillRect t="-35579" b="-39850"/>
            </a:stretch>
          </a:blipFill>
        </p:spPr>
      </p:sp>
      <p:sp>
        <p:nvSpPr>
          <p:cNvPr id="8" name="Freeform 8"/>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1"/>
            <a:stretch>
              <a:fillRect l="-8647" t="-28976" r="-21191" b="-23928"/>
            </a:stretch>
          </a:blipFill>
        </p:spPr>
      </p:sp>
      <p:sp>
        <p:nvSpPr>
          <p:cNvPr id="9" name="Freeform 9"/>
          <p:cNvSpPr/>
          <p:nvPr/>
        </p:nvSpPr>
        <p:spPr>
          <a:xfrm rot="5400000">
            <a:off x="7745737" y="-743484"/>
            <a:ext cx="8254014" cy="12314989"/>
          </a:xfrm>
          <a:custGeom>
            <a:avLst/>
            <a:gdLst/>
            <a:ahLst/>
            <a:cxnLst/>
            <a:rect l="l" t="t" r="r" b="b"/>
            <a:pathLst>
              <a:path w="8254014" h="12314989">
                <a:moveTo>
                  <a:pt x="0" y="0"/>
                </a:moveTo>
                <a:lnTo>
                  <a:pt x="8254014" y="0"/>
                </a:lnTo>
                <a:lnTo>
                  <a:pt x="8254014" y="12314988"/>
                </a:lnTo>
                <a:lnTo>
                  <a:pt x="0" y="12314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436712" y="3122631"/>
            <a:ext cx="10411315" cy="4582758"/>
          </a:xfrm>
          <a:custGeom>
            <a:avLst/>
            <a:gdLst/>
            <a:ahLst/>
            <a:cxnLst/>
            <a:rect l="l" t="t" r="r" b="b"/>
            <a:pathLst>
              <a:path w="10411315" h="4582758">
                <a:moveTo>
                  <a:pt x="0" y="0"/>
                </a:moveTo>
                <a:lnTo>
                  <a:pt x="10411315" y="0"/>
                </a:lnTo>
                <a:lnTo>
                  <a:pt x="10411315" y="4582758"/>
                </a:lnTo>
                <a:lnTo>
                  <a:pt x="0" y="4582758"/>
                </a:lnTo>
                <a:lnTo>
                  <a:pt x="0" y="0"/>
                </a:lnTo>
                <a:close/>
              </a:path>
            </a:pathLst>
          </a:custGeom>
          <a:blipFill>
            <a:blip r:embed="rId14"/>
            <a:stretch>
              <a:fillRect l="-2564" r="-1495" b="-970"/>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060214">
            <a:off x="82951" y="673154"/>
            <a:ext cx="18122099" cy="19227691"/>
          </a:xfrm>
          <a:custGeom>
            <a:avLst/>
            <a:gdLst/>
            <a:ahLst/>
            <a:cxnLst/>
            <a:rect l="l" t="t" r="r" b="b"/>
            <a:pathLst>
              <a:path w="18122099" h="19227691">
                <a:moveTo>
                  <a:pt x="0" y="0"/>
                </a:moveTo>
                <a:lnTo>
                  <a:pt x="18122098" y="0"/>
                </a:lnTo>
                <a:lnTo>
                  <a:pt x="18122098" y="19227692"/>
                </a:lnTo>
                <a:lnTo>
                  <a:pt x="0" y="19227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91065">
            <a:off x="2278484" y="1739157"/>
            <a:ext cx="14860104" cy="13355518"/>
          </a:xfrm>
          <a:custGeom>
            <a:avLst/>
            <a:gdLst/>
            <a:ahLst/>
            <a:cxnLst/>
            <a:rect l="l" t="t" r="r" b="b"/>
            <a:pathLst>
              <a:path w="14860104" h="13355518">
                <a:moveTo>
                  <a:pt x="0" y="0"/>
                </a:moveTo>
                <a:lnTo>
                  <a:pt x="14860103" y="0"/>
                </a:lnTo>
                <a:lnTo>
                  <a:pt x="14860103" y="13355518"/>
                </a:lnTo>
                <a:lnTo>
                  <a:pt x="0" y="13355518"/>
                </a:lnTo>
                <a:lnTo>
                  <a:pt x="0" y="0"/>
                </a:lnTo>
                <a:close/>
              </a:path>
            </a:pathLst>
          </a:custGeom>
          <a:blipFill>
            <a:blip r:embed="rId8"/>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5009" y="33115"/>
            <a:ext cx="1792903" cy="2203260"/>
          </a:xfrm>
          <a:custGeom>
            <a:avLst/>
            <a:gdLst/>
            <a:ahLst/>
            <a:cxnLst/>
            <a:rect l="l" t="t" r="r" b="b"/>
            <a:pathLst>
              <a:path w="1792903" h="2203260">
                <a:moveTo>
                  <a:pt x="0" y="0"/>
                </a:moveTo>
                <a:lnTo>
                  <a:pt x="1792903" y="0"/>
                </a:lnTo>
                <a:lnTo>
                  <a:pt x="1792903" y="2203261"/>
                </a:lnTo>
                <a:lnTo>
                  <a:pt x="0" y="22032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5764224" y="1473041"/>
            <a:ext cx="1495076" cy="2286923"/>
          </a:xfrm>
          <a:custGeom>
            <a:avLst/>
            <a:gdLst/>
            <a:ahLst/>
            <a:cxnLst/>
            <a:rect l="l" t="t" r="r" b="b"/>
            <a:pathLst>
              <a:path w="1495076" h="2286923">
                <a:moveTo>
                  <a:pt x="0" y="0"/>
                </a:moveTo>
                <a:lnTo>
                  <a:pt x="1495076" y="0"/>
                </a:lnTo>
                <a:lnTo>
                  <a:pt x="1495076" y="2286922"/>
                </a:lnTo>
                <a:lnTo>
                  <a:pt x="0" y="22869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0" name="Picture 10"/>
          <p:cNvPicPr>
            <a:picLocks noChangeAspect="1"/>
          </p:cNvPicPr>
          <p:nvPr/>
        </p:nvPicPr>
        <p:blipFill>
          <a:blip r:embed="rId17"/>
          <a:srcRect/>
          <a:stretch>
            <a:fillRect/>
          </a:stretch>
        </p:blipFill>
        <p:spPr>
          <a:xfrm rot="-8505288">
            <a:off x="14107474" y="1172909"/>
            <a:ext cx="1040523" cy="1657237"/>
          </a:xfrm>
          <a:prstGeom prst="rect">
            <a:avLst/>
          </a:prstGeom>
        </p:spPr>
      </p:pic>
      <p:sp>
        <p:nvSpPr>
          <p:cNvPr id="11" name="TextBox 11"/>
          <p:cNvSpPr txBox="1"/>
          <p:nvPr/>
        </p:nvSpPr>
        <p:spPr>
          <a:xfrm>
            <a:off x="4229214" y="2163288"/>
            <a:ext cx="9528007" cy="4830387"/>
          </a:xfrm>
          <a:prstGeom prst="rect">
            <a:avLst/>
          </a:prstGeom>
        </p:spPr>
        <p:txBody>
          <a:bodyPr lIns="0" tIns="0" rIns="0" bIns="0" rtlCol="0" anchor="t">
            <a:spAutoFit/>
          </a:bodyPr>
          <a:lstStyle/>
          <a:p>
            <a:pPr algn="ctr">
              <a:lnSpc>
                <a:spcPts val="9364"/>
              </a:lnSpc>
            </a:pPr>
            <a:r>
              <a:rPr lang="en-US" sz="6936" dirty="0" err="1">
                <a:solidFill>
                  <a:srgbClr val="121212"/>
                </a:solidFill>
                <a:cs typeface="Tajawal Black Bold"/>
              </a:rPr>
              <a:t>هو</a:t>
            </a:r>
            <a:r>
              <a:rPr lang="en-US" sz="6936" dirty="0">
                <a:solidFill>
                  <a:srgbClr val="121212"/>
                </a:solidFill>
                <a:cs typeface="Tajawal Black Bold"/>
              </a:rPr>
              <a:t> </a:t>
            </a:r>
            <a:r>
              <a:rPr lang="en-US" sz="6936" dirty="0" err="1">
                <a:solidFill>
                  <a:srgbClr val="121212"/>
                </a:solidFill>
                <a:cs typeface="Tajawal Black Bold"/>
              </a:rPr>
              <a:t>مادتان</a:t>
            </a:r>
            <a:r>
              <a:rPr lang="en-US" sz="6936" dirty="0">
                <a:solidFill>
                  <a:srgbClr val="121212"/>
                </a:solidFill>
                <a:cs typeface="Tajawal Black Bold"/>
              </a:rPr>
              <a:t> </a:t>
            </a:r>
            <a:r>
              <a:rPr lang="en-US" sz="6936" dirty="0" err="1">
                <a:solidFill>
                  <a:srgbClr val="121212"/>
                </a:solidFill>
                <a:cs typeface="Tajawal Black Bold"/>
              </a:rPr>
              <a:t>أوأكثر</a:t>
            </a:r>
            <a:r>
              <a:rPr lang="en-US" sz="6936" dirty="0">
                <a:solidFill>
                  <a:srgbClr val="121212"/>
                </a:solidFill>
                <a:cs typeface="Tajawal Black Bold"/>
              </a:rPr>
              <a:t> </a:t>
            </a:r>
            <a:r>
              <a:rPr lang="en-US" sz="6936" dirty="0" err="1">
                <a:solidFill>
                  <a:srgbClr val="121212"/>
                </a:solidFill>
                <a:cs typeface="Tajawal Black Bold"/>
              </a:rPr>
              <a:t>تختلطان</a:t>
            </a:r>
            <a:r>
              <a:rPr lang="en-US" sz="6936" dirty="0">
                <a:solidFill>
                  <a:srgbClr val="121212"/>
                </a:solidFill>
                <a:cs typeface="Tajawal Black Bold"/>
              </a:rPr>
              <a:t> </a:t>
            </a:r>
            <a:r>
              <a:rPr lang="en-US" sz="6936" dirty="0" err="1">
                <a:solidFill>
                  <a:srgbClr val="121212"/>
                </a:solidFill>
                <a:cs typeface="Tajawal Black Bold"/>
              </a:rPr>
              <a:t>معا</a:t>
            </a:r>
            <a:r>
              <a:rPr lang="en-US" sz="6936" dirty="0">
                <a:solidFill>
                  <a:srgbClr val="121212"/>
                </a:solidFill>
                <a:cs typeface="Tajawal Black Bold"/>
              </a:rPr>
              <a:t> ، </a:t>
            </a:r>
            <a:r>
              <a:rPr lang="en-US" sz="6936" dirty="0" err="1">
                <a:solidFill>
                  <a:srgbClr val="121212"/>
                </a:solidFill>
                <a:cs typeface="Tajawal Black Bold"/>
              </a:rPr>
              <a:t>وتحافظ</a:t>
            </a:r>
            <a:r>
              <a:rPr lang="en-US" sz="6936" dirty="0">
                <a:solidFill>
                  <a:srgbClr val="121212"/>
                </a:solidFill>
                <a:cs typeface="Tajawal Black Bold"/>
              </a:rPr>
              <a:t> </a:t>
            </a:r>
            <a:r>
              <a:rPr lang="en-US" sz="6936" dirty="0" err="1">
                <a:solidFill>
                  <a:srgbClr val="121212"/>
                </a:solidFill>
                <a:cs typeface="Tajawal Black Bold"/>
              </a:rPr>
              <a:t>كل</a:t>
            </a:r>
            <a:r>
              <a:rPr lang="en-US" sz="6936" dirty="0">
                <a:solidFill>
                  <a:srgbClr val="121212"/>
                </a:solidFill>
                <a:cs typeface="Tajawal Black Bold"/>
              </a:rPr>
              <a:t> </a:t>
            </a:r>
            <a:r>
              <a:rPr lang="en-US" sz="6936" dirty="0" err="1">
                <a:solidFill>
                  <a:srgbClr val="121212"/>
                </a:solidFill>
                <a:cs typeface="Tajawal Black Bold"/>
              </a:rPr>
              <a:t>مادة</a:t>
            </a:r>
            <a:r>
              <a:rPr lang="en-US" sz="6936" dirty="0">
                <a:solidFill>
                  <a:srgbClr val="121212"/>
                </a:solidFill>
                <a:cs typeface="Tajawal Black Bold"/>
              </a:rPr>
              <a:t> </a:t>
            </a:r>
            <a:r>
              <a:rPr lang="en-US" sz="6936" dirty="0" err="1">
                <a:solidFill>
                  <a:srgbClr val="121212"/>
                </a:solidFill>
                <a:cs typeface="Tajawal Black Bold"/>
              </a:rPr>
              <a:t>في</a:t>
            </a:r>
            <a:r>
              <a:rPr lang="en-US" sz="6936" dirty="0">
                <a:solidFill>
                  <a:srgbClr val="121212"/>
                </a:solidFill>
                <a:cs typeface="Tajawal Black Bold"/>
              </a:rPr>
              <a:t> </a:t>
            </a:r>
            <a:r>
              <a:rPr lang="en-US" sz="6936" dirty="0" err="1">
                <a:solidFill>
                  <a:srgbClr val="121212"/>
                </a:solidFill>
                <a:cs typeface="Tajawal Black Bold"/>
              </a:rPr>
              <a:t>المخلوط</a:t>
            </a:r>
            <a:r>
              <a:rPr lang="en-US" sz="6936" dirty="0">
                <a:solidFill>
                  <a:srgbClr val="121212"/>
                </a:solidFill>
                <a:cs typeface="Tajawal Black Bold"/>
              </a:rPr>
              <a:t> </a:t>
            </a:r>
            <a:r>
              <a:rPr lang="en-US" sz="6936" dirty="0" err="1">
                <a:solidFill>
                  <a:srgbClr val="121212"/>
                </a:solidFill>
                <a:cs typeface="Tajawal Black Bold"/>
              </a:rPr>
              <a:t>على</a:t>
            </a:r>
            <a:r>
              <a:rPr lang="en-US" sz="6936" dirty="0">
                <a:solidFill>
                  <a:srgbClr val="121212"/>
                </a:solidFill>
                <a:cs typeface="Tajawal Black Bold"/>
              </a:rPr>
              <a:t> </a:t>
            </a:r>
            <a:r>
              <a:rPr lang="en-US" sz="6936" dirty="0" err="1">
                <a:solidFill>
                  <a:srgbClr val="121212"/>
                </a:solidFill>
                <a:cs typeface="Tajawal Black Bold"/>
              </a:rPr>
              <a:t>نوعها</a:t>
            </a:r>
            <a:r>
              <a:rPr lang="en-US" sz="6936" dirty="0">
                <a:solidFill>
                  <a:srgbClr val="121212"/>
                </a:solidFill>
                <a:cs typeface="Tajawal Black Bold"/>
              </a:rPr>
              <a:t> </a:t>
            </a:r>
          </a:p>
        </p:txBody>
      </p:sp>
      <p:sp>
        <p:nvSpPr>
          <p:cNvPr id="12" name="TextBox 12"/>
          <p:cNvSpPr txBox="1"/>
          <p:nvPr/>
        </p:nvSpPr>
        <p:spPr>
          <a:xfrm>
            <a:off x="6986479" y="173956"/>
            <a:ext cx="8335085" cy="1041401"/>
          </a:xfrm>
          <a:prstGeom prst="rect">
            <a:avLst/>
          </a:prstGeom>
        </p:spPr>
        <p:txBody>
          <a:bodyPr lIns="0" tIns="0" rIns="0" bIns="0" rtlCol="0" anchor="t">
            <a:spAutoFit/>
          </a:bodyPr>
          <a:lstStyle/>
          <a:p>
            <a:pPr algn="ctr">
              <a:lnSpc>
                <a:spcPts val="7699"/>
              </a:lnSpc>
            </a:pPr>
            <a:r>
              <a:rPr lang="en-US" sz="5499">
                <a:solidFill>
                  <a:srgbClr val="000000"/>
                </a:solidFill>
                <a:latin typeface="Tajawal Black Bold"/>
                <a:cs typeface="Tajawal Black Bold"/>
              </a:rPr>
              <a:t>      إذا   ----     ما المخلوط؟</a:t>
            </a:r>
          </a:p>
        </p:txBody>
      </p:sp>
      <p:sp>
        <p:nvSpPr>
          <p:cNvPr id="13" name="Freeform 13"/>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8"/>
            <a:stretch>
              <a:fillRect t="-35579" b="-39850"/>
            </a:stretch>
          </a:blipFill>
        </p:spPr>
      </p:sp>
      <p:sp>
        <p:nvSpPr>
          <p:cNvPr id="14" name="Freeform 14"/>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9"/>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6">
              <a:extLst>
                <a:ext uri="{96DAC541-7B7A-43D3-8B79-37D633B846F1}">
                  <asvg:svgBlip xmlns:asvg="http://schemas.microsoft.com/office/drawing/2016/SVG/main" r:embed="rId7"/>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 name="Freeform 7"/>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8" name="Picture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rcRect/>
          <a:stretch>
            <a:fillRect/>
          </a:stretch>
        </p:blipFill>
        <p:spPr>
          <a:xfrm>
            <a:off x="7444834" y="2306017"/>
            <a:ext cx="8457373" cy="4757272"/>
          </a:xfrm>
          <a:prstGeom prst="rect">
            <a:avLst/>
          </a:prstGeom>
        </p:spPr>
      </p:pic>
      <p:sp>
        <p:nvSpPr>
          <p:cNvPr id="9" name="Freeform 9"/>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flipH="1">
            <a:off x="-1537384" y="3217153"/>
            <a:ext cx="10064109" cy="6667472"/>
          </a:xfrm>
          <a:custGeom>
            <a:avLst/>
            <a:gdLst/>
            <a:ahLst/>
            <a:cxnLst/>
            <a:rect l="l" t="t" r="r" b="b"/>
            <a:pathLst>
              <a:path w="10064109" h="6667472">
                <a:moveTo>
                  <a:pt x="10064109" y="0"/>
                </a:moveTo>
                <a:lnTo>
                  <a:pt x="0" y="0"/>
                </a:lnTo>
                <a:lnTo>
                  <a:pt x="0" y="6667472"/>
                </a:lnTo>
                <a:lnTo>
                  <a:pt x="10064109" y="6667472"/>
                </a:lnTo>
                <a:lnTo>
                  <a:pt x="10064109" y="0"/>
                </a:lnTo>
                <a:close/>
              </a:path>
            </a:pathLst>
          </a:custGeom>
          <a:blipFill>
            <a:blip r:embed="rId17"/>
            <a:stretch>
              <a:fillRect/>
            </a:stretch>
          </a:blipFill>
        </p:spPr>
      </p:sp>
      <p:sp>
        <p:nvSpPr>
          <p:cNvPr id="11" name="TextBox 11"/>
          <p:cNvSpPr txBox="1"/>
          <p:nvPr/>
        </p:nvSpPr>
        <p:spPr>
          <a:xfrm>
            <a:off x="8612262" y="437360"/>
            <a:ext cx="5596419" cy="1368536"/>
          </a:xfrm>
          <a:prstGeom prst="rect">
            <a:avLst/>
          </a:prstGeom>
        </p:spPr>
        <p:txBody>
          <a:bodyPr lIns="0" tIns="0" rIns="0" bIns="0" rtlCol="0" anchor="t">
            <a:spAutoFit/>
          </a:bodyPr>
          <a:lstStyle/>
          <a:p>
            <a:pPr>
              <a:lnSpc>
                <a:spcPts val="8850"/>
              </a:lnSpc>
            </a:pPr>
            <a:r>
              <a:rPr lang="en-US" sz="9123">
                <a:solidFill>
                  <a:srgbClr val="96747E"/>
                </a:solidFill>
                <a:cs typeface="Tajawal Black Bold"/>
              </a:rPr>
              <a:t>شاهد دون</a:t>
            </a:r>
          </a:p>
        </p:txBody>
      </p:sp>
      <p:sp>
        <p:nvSpPr>
          <p:cNvPr id="12" name="Freeform 12"/>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8"/>
            <a:stretch>
              <a:fillRect t="-35579" b="-39850"/>
            </a:stretch>
          </a:blipFill>
        </p:spPr>
      </p:sp>
      <p:sp>
        <p:nvSpPr>
          <p:cNvPr id="13" name="Freeform 13"/>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9"/>
            <a:stretch>
              <a:fillRect l="-8647" t="-28976" r="-21191" b="-23928"/>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60153" y="8393259"/>
            <a:ext cx="4322549" cy="2809657"/>
          </a:xfrm>
          <a:custGeom>
            <a:avLst/>
            <a:gdLst/>
            <a:ahLst/>
            <a:cxnLst/>
            <a:rect l="l" t="t" r="r" b="b"/>
            <a:pathLst>
              <a:path w="4322549" h="2809657">
                <a:moveTo>
                  <a:pt x="0" y="0"/>
                </a:moveTo>
                <a:lnTo>
                  <a:pt x="4322549" y="0"/>
                </a:lnTo>
                <a:lnTo>
                  <a:pt x="4322549" y="2809657"/>
                </a:lnTo>
                <a:lnTo>
                  <a:pt x="0" y="2809657"/>
                </a:lnTo>
                <a:lnTo>
                  <a:pt x="0" y="0"/>
                </a:lnTo>
                <a:close/>
              </a:path>
            </a:pathLst>
          </a:custGeom>
          <a:blipFill>
            <a:blip r:embed="rId4"/>
            <a:stretch>
              <a:fillRect/>
            </a:stretch>
          </a:blipFill>
        </p:spPr>
      </p:sp>
      <p:sp>
        <p:nvSpPr>
          <p:cNvPr id="4" name="Freeform 4"/>
          <p:cNvSpPr/>
          <p:nvPr/>
        </p:nvSpPr>
        <p:spPr>
          <a:xfrm>
            <a:off x="1186904" y="559096"/>
            <a:ext cx="8958177" cy="2182538"/>
          </a:xfrm>
          <a:custGeom>
            <a:avLst/>
            <a:gdLst/>
            <a:ahLst/>
            <a:cxnLst/>
            <a:rect l="l" t="t" r="r" b="b"/>
            <a:pathLst>
              <a:path w="8958177" h="2182538">
                <a:moveTo>
                  <a:pt x="0" y="0"/>
                </a:moveTo>
                <a:lnTo>
                  <a:pt x="8958177" y="0"/>
                </a:lnTo>
                <a:lnTo>
                  <a:pt x="8958177" y="2182537"/>
                </a:lnTo>
                <a:lnTo>
                  <a:pt x="0" y="21825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296281" y="2210553"/>
            <a:ext cx="3754868" cy="3313671"/>
          </a:xfrm>
          <a:custGeom>
            <a:avLst/>
            <a:gdLst/>
            <a:ahLst/>
            <a:cxnLst/>
            <a:rect l="l" t="t" r="r" b="b"/>
            <a:pathLst>
              <a:path w="3754868" h="3313671">
                <a:moveTo>
                  <a:pt x="0" y="0"/>
                </a:moveTo>
                <a:lnTo>
                  <a:pt x="3754867" y="0"/>
                </a:lnTo>
                <a:lnTo>
                  <a:pt x="3754867" y="3313670"/>
                </a:lnTo>
                <a:lnTo>
                  <a:pt x="0" y="33136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7823343" y="4126059"/>
            <a:ext cx="2114995" cy="2552030"/>
          </a:xfrm>
          <a:custGeom>
            <a:avLst/>
            <a:gdLst/>
            <a:ahLst/>
            <a:cxnLst/>
            <a:rect l="l" t="t" r="r" b="b"/>
            <a:pathLst>
              <a:path w="2114995" h="2552030">
                <a:moveTo>
                  <a:pt x="0" y="0"/>
                </a:moveTo>
                <a:lnTo>
                  <a:pt x="2114995" y="0"/>
                </a:lnTo>
                <a:lnTo>
                  <a:pt x="2114995" y="2552030"/>
                </a:lnTo>
                <a:lnTo>
                  <a:pt x="0" y="255203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233757" y="4434779"/>
            <a:ext cx="2594809" cy="2393711"/>
          </a:xfrm>
          <a:custGeom>
            <a:avLst/>
            <a:gdLst/>
            <a:ahLst/>
            <a:cxnLst/>
            <a:rect l="l" t="t" r="r" b="b"/>
            <a:pathLst>
              <a:path w="2594809" h="2393711">
                <a:moveTo>
                  <a:pt x="0" y="0"/>
                </a:moveTo>
                <a:lnTo>
                  <a:pt x="2594809" y="0"/>
                </a:lnTo>
                <a:lnTo>
                  <a:pt x="2594809" y="2393711"/>
                </a:lnTo>
                <a:lnTo>
                  <a:pt x="0" y="239371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a:off x="16510615" y="0"/>
            <a:ext cx="1497370" cy="1652271"/>
          </a:xfrm>
          <a:custGeom>
            <a:avLst/>
            <a:gdLst/>
            <a:ahLst/>
            <a:cxnLst/>
            <a:rect l="l" t="t" r="r" b="b"/>
            <a:pathLst>
              <a:path w="1497370" h="1652271">
                <a:moveTo>
                  <a:pt x="0" y="0"/>
                </a:moveTo>
                <a:lnTo>
                  <a:pt x="1497370" y="0"/>
                </a:lnTo>
                <a:lnTo>
                  <a:pt x="1497370" y="1652271"/>
                </a:lnTo>
                <a:lnTo>
                  <a:pt x="0" y="165227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a:off x="15538584" y="6082505"/>
            <a:ext cx="1194411" cy="2168371"/>
          </a:xfrm>
          <a:custGeom>
            <a:avLst/>
            <a:gdLst/>
            <a:ahLst/>
            <a:cxnLst/>
            <a:rect l="l" t="t" r="r" b="b"/>
            <a:pathLst>
              <a:path w="1194411" h="2168371">
                <a:moveTo>
                  <a:pt x="0" y="0"/>
                </a:moveTo>
                <a:lnTo>
                  <a:pt x="1194411" y="0"/>
                </a:lnTo>
                <a:lnTo>
                  <a:pt x="1194411" y="2168371"/>
                </a:lnTo>
                <a:lnTo>
                  <a:pt x="0" y="21683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4296281" y="6082505"/>
            <a:ext cx="960370" cy="2128245"/>
          </a:xfrm>
          <a:custGeom>
            <a:avLst/>
            <a:gdLst/>
            <a:ahLst/>
            <a:cxnLst/>
            <a:rect l="l" t="t" r="r" b="b"/>
            <a:pathLst>
              <a:path w="960370" h="2128245">
                <a:moveTo>
                  <a:pt x="0" y="0"/>
                </a:moveTo>
                <a:lnTo>
                  <a:pt x="960370" y="0"/>
                </a:lnTo>
                <a:lnTo>
                  <a:pt x="960370" y="2128245"/>
                </a:lnTo>
                <a:lnTo>
                  <a:pt x="0" y="21282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7"/>
            <a:stretch>
              <a:fillRect t="-35579" b="-39850"/>
            </a:stretch>
          </a:blipFill>
        </p:spPr>
      </p:sp>
      <p:sp>
        <p:nvSpPr>
          <p:cNvPr id="16" name="Freeform 16"/>
          <p:cNvSpPr/>
          <p:nvPr/>
        </p:nvSpPr>
        <p:spPr>
          <a:xfrm>
            <a:off x="0"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8"/>
            <a:stretch>
              <a:fillRect l="-8647" t="-28976" r="-21191" b="-23928"/>
            </a:stretch>
          </a:blipFill>
        </p:spPr>
      </p:sp>
      <p:sp>
        <p:nvSpPr>
          <p:cNvPr id="17" name="Freeform 17"/>
          <p:cNvSpPr/>
          <p:nvPr/>
        </p:nvSpPr>
        <p:spPr>
          <a:xfrm>
            <a:off x="5187820" y="4707129"/>
            <a:ext cx="1506367" cy="2273761"/>
          </a:xfrm>
          <a:custGeom>
            <a:avLst/>
            <a:gdLst/>
            <a:ahLst/>
            <a:cxnLst/>
            <a:rect l="l" t="t" r="r" b="b"/>
            <a:pathLst>
              <a:path w="1506367" h="2273761">
                <a:moveTo>
                  <a:pt x="0" y="0"/>
                </a:moveTo>
                <a:lnTo>
                  <a:pt x="1506367" y="0"/>
                </a:lnTo>
                <a:lnTo>
                  <a:pt x="1506367" y="2273761"/>
                </a:lnTo>
                <a:lnTo>
                  <a:pt x="0" y="2273761"/>
                </a:lnTo>
                <a:lnTo>
                  <a:pt x="0" y="0"/>
                </a:lnTo>
                <a:close/>
              </a:path>
            </a:pathLst>
          </a:custGeom>
          <a:blipFill>
            <a:blip r:embed="rId29"/>
            <a:stretch>
              <a:fillRect/>
            </a:stretch>
          </a:blipFill>
        </p:spPr>
      </p:sp>
      <p:sp>
        <p:nvSpPr>
          <p:cNvPr id="18" name="Freeform 18"/>
          <p:cNvSpPr/>
          <p:nvPr/>
        </p:nvSpPr>
        <p:spPr>
          <a:xfrm>
            <a:off x="8981464" y="7451582"/>
            <a:ext cx="1800711" cy="2697694"/>
          </a:xfrm>
          <a:custGeom>
            <a:avLst/>
            <a:gdLst/>
            <a:ahLst/>
            <a:cxnLst/>
            <a:rect l="l" t="t" r="r" b="b"/>
            <a:pathLst>
              <a:path w="1800711" h="2697694">
                <a:moveTo>
                  <a:pt x="0" y="0"/>
                </a:moveTo>
                <a:lnTo>
                  <a:pt x="1800711" y="0"/>
                </a:lnTo>
                <a:lnTo>
                  <a:pt x="1800711" y="2697694"/>
                </a:lnTo>
                <a:lnTo>
                  <a:pt x="0" y="2697694"/>
                </a:lnTo>
                <a:lnTo>
                  <a:pt x="0" y="0"/>
                </a:lnTo>
                <a:close/>
              </a:path>
            </a:pathLst>
          </a:custGeom>
          <a:blipFill>
            <a:blip r:embed="rId30"/>
            <a:stretch>
              <a:fillRect/>
            </a:stretch>
          </a:blipFill>
        </p:spPr>
      </p:sp>
      <p:sp>
        <p:nvSpPr>
          <p:cNvPr id="19" name="Freeform 19"/>
          <p:cNvSpPr/>
          <p:nvPr/>
        </p:nvSpPr>
        <p:spPr>
          <a:xfrm>
            <a:off x="3791415" y="6980890"/>
            <a:ext cx="2962485" cy="2277410"/>
          </a:xfrm>
          <a:custGeom>
            <a:avLst/>
            <a:gdLst/>
            <a:ahLst/>
            <a:cxnLst/>
            <a:rect l="l" t="t" r="r" b="b"/>
            <a:pathLst>
              <a:path w="2962485" h="2277410">
                <a:moveTo>
                  <a:pt x="0" y="0"/>
                </a:moveTo>
                <a:lnTo>
                  <a:pt x="2962484" y="0"/>
                </a:lnTo>
                <a:lnTo>
                  <a:pt x="2962484" y="2277410"/>
                </a:lnTo>
                <a:lnTo>
                  <a:pt x="0" y="2277410"/>
                </a:lnTo>
                <a:lnTo>
                  <a:pt x="0" y="0"/>
                </a:lnTo>
                <a:close/>
              </a:path>
            </a:pathLst>
          </a:custGeom>
          <a:blipFill>
            <a:blip r:embed="rId31"/>
            <a:stretch>
              <a:fillRect/>
            </a:stretch>
          </a:blipFill>
        </p:spPr>
      </p:sp>
      <p:sp>
        <p:nvSpPr>
          <p:cNvPr id="20" name="Freeform 20"/>
          <p:cNvSpPr/>
          <p:nvPr/>
        </p:nvSpPr>
        <p:spPr>
          <a:xfrm>
            <a:off x="11427671" y="7337423"/>
            <a:ext cx="2593586" cy="2460665"/>
          </a:xfrm>
          <a:custGeom>
            <a:avLst/>
            <a:gdLst/>
            <a:ahLst/>
            <a:cxnLst/>
            <a:rect l="l" t="t" r="r" b="b"/>
            <a:pathLst>
              <a:path w="2593586" h="2460665">
                <a:moveTo>
                  <a:pt x="0" y="0"/>
                </a:moveTo>
                <a:lnTo>
                  <a:pt x="2593586" y="0"/>
                </a:lnTo>
                <a:lnTo>
                  <a:pt x="2593586" y="2460664"/>
                </a:lnTo>
                <a:lnTo>
                  <a:pt x="0" y="2460664"/>
                </a:lnTo>
                <a:lnTo>
                  <a:pt x="0" y="0"/>
                </a:lnTo>
                <a:close/>
              </a:path>
            </a:pathLst>
          </a:custGeom>
          <a:blipFill>
            <a:blip r:embed="rId32"/>
            <a:stretch>
              <a:fillRect/>
            </a:stretch>
          </a:blipFill>
        </p:spPr>
      </p:sp>
      <p:sp>
        <p:nvSpPr>
          <p:cNvPr id="21" name="Freeform 21"/>
          <p:cNvSpPr/>
          <p:nvPr/>
        </p:nvSpPr>
        <p:spPr>
          <a:xfrm>
            <a:off x="11427671" y="3810014"/>
            <a:ext cx="2244805" cy="3184120"/>
          </a:xfrm>
          <a:custGeom>
            <a:avLst/>
            <a:gdLst/>
            <a:ahLst/>
            <a:cxnLst/>
            <a:rect l="l" t="t" r="r" b="b"/>
            <a:pathLst>
              <a:path w="2244805" h="3184120">
                <a:moveTo>
                  <a:pt x="0" y="0"/>
                </a:moveTo>
                <a:lnTo>
                  <a:pt x="2244804" y="0"/>
                </a:lnTo>
                <a:lnTo>
                  <a:pt x="2244804" y="3184120"/>
                </a:lnTo>
                <a:lnTo>
                  <a:pt x="0" y="318412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TextBox 22"/>
          <p:cNvSpPr txBox="1"/>
          <p:nvPr/>
        </p:nvSpPr>
        <p:spPr>
          <a:xfrm>
            <a:off x="2310433" y="1344204"/>
            <a:ext cx="5754773" cy="775878"/>
          </a:xfrm>
          <a:prstGeom prst="rect">
            <a:avLst/>
          </a:prstGeom>
        </p:spPr>
        <p:txBody>
          <a:bodyPr lIns="0" tIns="0" rIns="0" bIns="0" rtlCol="0" anchor="t">
            <a:spAutoFit/>
          </a:bodyPr>
          <a:lstStyle/>
          <a:p>
            <a:pPr>
              <a:lnSpc>
                <a:spcPts val="5008"/>
              </a:lnSpc>
            </a:pPr>
            <a:r>
              <a:rPr lang="en-US" sz="5163">
                <a:solidFill>
                  <a:srgbClr val="121212"/>
                </a:solidFill>
                <a:cs typeface="Tajawal Black"/>
              </a:rPr>
              <a:t>أنواع المخاليط </a:t>
            </a:r>
          </a:p>
        </p:txBody>
      </p:sp>
      <p:sp>
        <p:nvSpPr>
          <p:cNvPr id="23" name="TextBox 23"/>
          <p:cNvSpPr txBox="1"/>
          <p:nvPr/>
        </p:nvSpPr>
        <p:spPr>
          <a:xfrm>
            <a:off x="2449935" y="2843983"/>
            <a:ext cx="11202259" cy="1442732"/>
          </a:xfrm>
          <a:prstGeom prst="rect">
            <a:avLst/>
          </a:prstGeom>
        </p:spPr>
        <p:txBody>
          <a:bodyPr lIns="0" tIns="0" rIns="0" bIns="0" rtlCol="0" anchor="t">
            <a:spAutoFit/>
          </a:bodyPr>
          <a:lstStyle/>
          <a:p>
            <a:pPr algn="ctr">
              <a:lnSpc>
                <a:spcPts val="5529"/>
              </a:lnSpc>
              <a:spcBef>
                <a:spcPct val="0"/>
              </a:spcBef>
            </a:pPr>
            <a:r>
              <a:rPr lang="en-US" sz="3949">
                <a:solidFill>
                  <a:srgbClr val="121212"/>
                </a:solidFill>
                <a:cs typeface="Tajawal Black"/>
              </a:rPr>
              <a:t>هنا مجموعة من المخاليط هل يمكن تصنيفها على أنها مخلوط أم محلول ؟فسر الإجابة؟</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C9B7"/>
        </a:solidFill>
        <a:effectLst/>
      </p:bgPr>
    </p:bg>
    <p:spTree>
      <p:nvGrpSpPr>
        <p:cNvPr id="1" name=""/>
        <p:cNvGrpSpPr/>
        <p:nvPr/>
      </p:nvGrpSpPr>
      <p:grpSpPr>
        <a:xfrm>
          <a:off x="0" y="0"/>
          <a:ext cx="0" cy="0"/>
          <a:chOff x="0" y="0"/>
          <a:chExt cx="0" cy="0"/>
        </a:xfrm>
      </p:grpSpPr>
      <p:sp>
        <p:nvSpPr>
          <p:cNvPr id="2" name="Freeform 2"/>
          <p:cNvSpPr/>
          <p:nvPr/>
        </p:nvSpPr>
        <p:spPr>
          <a:xfrm rot="-659799" flipH="1">
            <a:off x="11566141" y="4713521"/>
            <a:ext cx="8352253" cy="8041816"/>
          </a:xfrm>
          <a:custGeom>
            <a:avLst/>
            <a:gdLst/>
            <a:ahLst/>
            <a:cxnLst/>
            <a:rect l="l" t="t" r="r" b="b"/>
            <a:pathLst>
              <a:path w="8352253" h="8041816">
                <a:moveTo>
                  <a:pt x="8352253" y="0"/>
                </a:moveTo>
                <a:lnTo>
                  <a:pt x="0" y="0"/>
                </a:lnTo>
                <a:lnTo>
                  <a:pt x="0" y="8041815"/>
                </a:lnTo>
                <a:lnTo>
                  <a:pt x="8352253" y="8041815"/>
                </a:lnTo>
                <a:lnTo>
                  <a:pt x="835225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875827" y="-2899039"/>
            <a:ext cx="9572432" cy="9433196"/>
          </a:xfrm>
          <a:custGeom>
            <a:avLst/>
            <a:gdLst/>
            <a:ahLst/>
            <a:cxnLst/>
            <a:rect l="l" t="t" r="r" b="b"/>
            <a:pathLst>
              <a:path w="9572432" h="9433196">
                <a:moveTo>
                  <a:pt x="9572432" y="0"/>
                </a:moveTo>
                <a:lnTo>
                  <a:pt x="0" y="0"/>
                </a:lnTo>
                <a:lnTo>
                  <a:pt x="0" y="9433196"/>
                </a:lnTo>
                <a:lnTo>
                  <a:pt x="9572432" y="9433196"/>
                </a:lnTo>
                <a:lnTo>
                  <a:pt x="957243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091868" y="327522"/>
            <a:ext cx="14104264" cy="8366492"/>
          </a:xfrm>
          <a:prstGeom prst="rect">
            <a:avLst/>
          </a:prstGeom>
        </p:spPr>
        <p:txBody>
          <a:bodyPr lIns="0" tIns="0" rIns="0" bIns="0" rtlCol="0" anchor="t">
            <a:spAutoFit/>
          </a:bodyPr>
          <a:lstStyle/>
          <a:p>
            <a:pPr algn="ctr">
              <a:lnSpc>
                <a:spcPts val="5457"/>
              </a:lnSpc>
              <a:spcBef>
                <a:spcPct val="0"/>
              </a:spcBef>
            </a:pPr>
            <a:r>
              <a:rPr lang="en-US" sz="3898" dirty="0" err="1">
                <a:solidFill>
                  <a:srgbClr val="000000"/>
                </a:solidFill>
                <a:latin typeface="Tajawal Black Bold"/>
                <a:cs typeface="Tajawal Black Bold"/>
              </a:rPr>
              <a:t>من</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خلال</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تصنيفك</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السابق</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للأدوات</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نستنتج</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أن</a:t>
            </a:r>
            <a:r>
              <a:rPr lang="en-US" sz="3898" dirty="0">
                <a:solidFill>
                  <a:srgbClr val="000000"/>
                </a:solidFill>
                <a:latin typeface="Tajawal Black Bold"/>
                <a:cs typeface="Tajawal Black Bold"/>
              </a:rPr>
              <a:t> :</a:t>
            </a:r>
          </a:p>
          <a:p>
            <a:pPr algn="ctr">
              <a:lnSpc>
                <a:spcPts val="5457"/>
              </a:lnSpc>
              <a:spcBef>
                <a:spcPct val="0"/>
              </a:spcBef>
            </a:pPr>
            <a:r>
              <a:rPr lang="en-US" sz="3898" dirty="0" err="1">
                <a:solidFill>
                  <a:srgbClr val="000000"/>
                </a:solidFill>
                <a:cs typeface="Tajawal Black Bold"/>
              </a:rPr>
              <a:t>هناك</a:t>
            </a:r>
            <a:r>
              <a:rPr lang="en-US" sz="3898" dirty="0">
                <a:solidFill>
                  <a:srgbClr val="000000"/>
                </a:solidFill>
                <a:cs typeface="Tajawal Black Bold"/>
              </a:rPr>
              <a:t> </a:t>
            </a:r>
            <a:r>
              <a:rPr lang="en-US" sz="3898" dirty="0" err="1">
                <a:solidFill>
                  <a:srgbClr val="000000"/>
                </a:solidFill>
                <a:cs typeface="Tajawal Black Bold"/>
              </a:rPr>
              <a:t>ثلاثة</a:t>
            </a:r>
            <a:r>
              <a:rPr lang="en-US" sz="3898" dirty="0">
                <a:solidFill>
                  <a:srgbClr val="000000"/>
                </a:solidFill>
                <a:cs typeface="Tajawal Black Bold"/>
              </a:rPr>
              <a:t> </a:t>
            </a:r>
            <a:r>
              <a:rPr lang="en-US" sz="3898" dirty="0" err="1">
                <a:solidFill>
                  <a:srgbClr val="000000"/>
                </a:solidFill>
                <a:cs typeface="Tajawal Black Bold"/>
              </a:rPr>
              <a:t>انواع</a:t>
            </a:r>
            <a:r>
              <a:rPr lang="en-US" sz="3898" dirty="0">
                <a:solidFill>
                  <a:srgbClr val="000000"/>
                </a:solidFill>
                <a:cs typeface="Tajawal Black Bold"/>
              </a:rPr>
              <a:t> </a:t>
            </a:r>
            <a:r>
              <a:rPr lang="en-US" sz="3898" dirty="0" err="1">
                <a:solidFill>
                  <a:srgbClr val="000000"/>
                </a:solidFill>
                <a:cs typeface="Tajawal Black Bold"/>
              </a:rPr>
              <a:t>من</a:t>
            </a:r>
            <a:r>
              <a:rPr lang="en-US" sz="3898" dirty="0">
                <a:solidFill>
                  <a:srgbClr val="000000"/>
                </a:solidFill>
                <a:cs typeface="Tajawal Black Bold"/>
              </a:rPr>
              <a:t> </a:t>
            </a:r>
            <a:r>
              <a:rPr lang="en-US" sz="3898" dirty="0" err="1">
                <a:solidFill>
                  <a:srgbClr val="000000"/>
                </a:solidFill>
                <a:cs typeface="Tajawal Black Bold"/>
              </a:rPr>
              <a:t>المخاليط</a:t>
            </a:r>
            <a:endParaRPr lang="en-US" sz="3898" dirty="0">
              <a:solidFill>
                <a:srgbClr val="000000"/>
              </a:solidFill>
              <a:cs typeface="Tajawal Black Bold"/>
            </a:endParaRPr>
          </a:p>
          <a:p>
            <a:pPr algn="ctr">
              <a:lnSpc>
                <a:spcPts val="5457"/>
              </a:lnSpc>
              <a:spcBef>
                <a:spcPct val="0"/>
              </a:spcBef>
            </a:pPr>
            <a:endParaRPr lang="en-US" sz="3898" dirty="0">
              <a:solidFill>
                <a:srgbClr val="000000"/>
              </a:solidFill>
              <a:cs typeface="Tajawal Black Bold"/>
            </a:endParaRPr>
          </a:p>
          <a:p>
            <a:pPr algn="ctr">
              <a:lnSpc>
                <a:spcPts val="5457"/>
              </a:lnSpc>
              <a:spcBef>
                <a:spcPct val="0"/>
              </a:spcBef>
            </a:pPr>
            <a:r>
              <a:rPr lang="en-US" sz="3898" dirty="0">
                <a:solidFill>
                  <a:srgbClr val="000000"/>
                </a:solidFill>
                <a:latin typeface="Tajawal Black Bold"/>
                <a:cs typeface="Tajawal Black Bold"/>
              </a:rPr>
              <a:t>1-مواد </a:t>
            </a:r>
            <a:r>
              <a:rPr lang="en-US" sz="3898" dirty="0" err="1">
                <a:solidFill>
                  <a:srgbClr val="000000"/>
                </a:solidFill>
                <a:latin typeface="Tajawal Black Bold"/>
                <a:cs typeface="Tajawal Black Bold"/>
              </a:rPr>
              <a:t>صلبة</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مع</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مواد</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صلبة</a:t>
            </a:r>
            <a:endParaRPr lang="en-US" sz="3898" dirty="0">
              <a:solidFill>
                <a:srgbClr val="000000"/>
              </a:solidFill>
              <a:latin typeface="Tajawal Black Bold"/>
              <a:cs typeface="Tajawal Black Bold"/>
            </a:endParaRPr>
          </a:p>
          <a:p>
            <a:pPr algn="ctr">
              <a:lnSpc>
                <a:spcPts val="5457"/>
              </a:lnSpc>
              <a:spcBef>
                <a:spcPct val="0"/>
              </a:spcBef>
            </a:pPr>
            <a:endParaRPr lang="en-US" sz="3898" dirty="0">
              <a:solidFill>
                <a:srgbClr val="000000"/>
              </a:solidFill>
              <a:latin typeface="Tajawal Black Bold"/>
              <a:cs typeface="Tajawal Black Bold"/>
            </a:endParaRPr>
          </a:p>
          <a:p>
            <a:pPr algn="ctr">
              <a:lnSpc>
                <a:spcPts val="5457"/>
              </a:lnSpc>
              <a:spcBef>
                <a:spcPct val="0"/>
              </a:spcBef>
            </a:pPr>
            <a:r>
              <a:rPr lang="en-US" sz="3898" dirty="0">
                <a:solidFill>
                  <a:srgbClr val="000000"/>
                </a:solidFill>
                <a:latin typeface="Tajawal Black Bold"/>
                <a:cs typeface="Tajawal Black Bold"/>
              </a:rPr>
              <a:t>2-مواد </a:t>
            </a:r>
            <a:r>
              <a:rPr lang="en-US" sz="3898" dirty="0" err="1">
                <a:solidFill>
                  <a:srgbClr val="000000"/>
                </a:solidFill>
                <a:latin typeface="Tajawal Black Bold"/>
                <a:cs typeface="Tajawal Black Bold"/>
              </a:rPr>
              <a:t>سائلة</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مع</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سائلة</a:t>
            </a:r>
            <a:r>
              <a:rPr lang="en-US" sz="3898" dirty="0">
                <a:solidFill>
                  <a:srgbClr val="000000"/>
                </a:solidFill>
                <a:latin typeface="Tajawal Black Bold"/>
                <a:cs typeface="Tajawal Black Bold"/>
              </a:rPr>
              <a:t> </a:t>
            </a:r>
          </a:p>
          <a:p>
            <a:pPr algn="ctr">
              <a:lnSpc>
                <a:spcPts val="5457"/>
              </a:lnSpc>
              <a:spcBef>
                <a:spcPct val="0"/>
              </a:spcBef>
            </a:pPr>
            <a:endParaRPr lang="en-US" sz="3898" dirty="0">
              <a:solidFill>
                <a:srgbClr val="000000"/>
              </a:solidFill>
              <a:latin typeface="Tajawal Black Bold"/>
              <a:cs typeface="Tajawal Black Bold"/>
            </a:endParaRPr>
          </a:p>
          <a:p>
            <a:pPr algn="ctr">
              <a:lnSpc>
                <a:spcPts val="5457"/>
              </a:lnSpc>
              <a:spcBef>
                <a:spcPct val="0"/>
              </a:spcBef>
            </a:pPr>
            <a:r>
              <a:rPr lang="en-US" sz="3898" dirty="0">
                <a:solidFill>
                  <a:srgbClr val="000000"/>
                </a:solidFill>
                <a:latin typeface="Tajawal Black Bold"/>
                <a:cs typeface="Tajawal Black Bold"/>
              </a:rPr>
              <a:t>3-مواد </a:t>
            </a:r>
            <a:r>
              <a:rPr lang="en-US" sz="3898" dirty="0" err="1">
                <a:solidFill>
                  <a:srgbClr val="000000"/>
                </a:solidFill>
                <a:latin typeface="Tajawal Black Bold"/>
                <a:cs typeface="Tajawal Black Bold"/>
              </a:rPr>
              <a:t>صلبة</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مع</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مواد</a:t>
            </a:r>
            <a:r>
              <a:rPr lang="en-US" sz="3898" dirty="0">
                <a:solidFill>
                  <a:srgbClr val="000000"/>
                </a:solidFill>
                <a:latin typeface="Tajawal Black Bold"/>
                <a:cs typeface="Tajawal Black Bold"/>
              </a:rPr>
              <a:t> </a:t>
            </a:r>
            <a:r>
              <a:rPr lang="en-US" sz="3898" dirty="0" err="1">
                <a:solidFill>
                  <a:srgbClr val="000000"/>
                </a:solidFill>
                <a:latin typeface="Tajawal Black Bold"/>
                <a:cs typeface="Tajawal Black Bold"/>
              </a:rPr>
              <a:t>سائلة</a:t>
            </a:r>
            <a:r>
              <a:rPr lang="en-US" sz="3898" dirty="0">
                <a:solidFill>
                  <a:srgbClr val="000000"/>
                </a:solidFill>
                <a:latin typeface="Tajawal Black Bold"/>
                <a:cs typeface="Tajawal Black Bold"/>
              </a:rPr>
              <a:t> </a:t>
            </a:r>
          </a:p>
          <a:p>
            <a:pPr algn="ctr">
              <a:lnSpc>
                <a:spcPts val="5457"/>
              </a:lnSpc>
              <a:spcBef>
                <a:spcPct val="0"/>
              </a:spcBef>
            </a:pPr>
            <a:endParaRPr lang="en-US" sz="3898" dirty="0">
              <a:solidFill>
                <a:srgbClr val="000000"/>
              </a:solidFill>
              <a:latin typeface="Tajawal Black Bold"/>
              <a:cs typeface="Tajawal Black Bold"/>
            </a:endParaRPr>
          </a:p>
          <a:p>
            <a:pPr algn="ctr">
              <a:lnSpc>
                <a:spcPts val="5457"/>
              </a:lnSpc>
              <a:spcBef>
                <a:spcPct val="0"/>
              </a:spcBef>
            </a:pPr>
            <a:r>
              <a:rPr lang="en-US" sz="3898" dirty="0" err="1">
                <a:solidFill>
                  <a:srgbClr val="000000"/>
                </a:solidFill>
                <a:cs typeface="Tajawal Black Bold"/>
              </a:rPr>
              <a:t>مواد</a:t>
            </a:r>
            <a:r>
              <a:rPr lang="en-US" sz="3898" dirty="0">
                <a:solidFill>
                  <a:srgbClr val="000000"/>
                </a:solidFill>
                <a:cs typeface="Tajawal Black Bold"/>
              </a:rPr>
              <a:t> </a:t>
            </a:r>
            <a:r>
              <a:rPr lang="en-US" sz="3898" dirty="0" err="1">
                <a:solidFill>
                  <a:srgbClr val="000000"/>
                </a:solidFill>
                <a:cs typeface="Tajawal Black Bold"/>
              </a:rPr>
              <a:t>صلبة</a:t>
            </a:r>
            <a:r>
              <a:rPr lang="en-US" sz="3898" dirty="0">
                <a:solidFill>
                  <a:srgbClr val="000000"/>
                </a:solidFill>
                <a:cs typeface="Tajawal Black Bold"/>
              </a:rPr>
              <a:t> </a:t>
            </a:r>
            <a:r>
              <a:rPr lang="en-US" sz="3898" dirty="0" err="1">
                <a:solidFill>
                  <a:srgbClr val="000000"/>
                </a:solidFill>
                <a:cs typeface="Tajawal Black Bold"/>
              </a:rPr>
              <a:t>مع</a:t>
            </a:r>
            <a:r>
              <a:rPr lang="en-US" sz="3898" dirty="0">
                <a:solidFill>
                  <a:srgbClr val="000000"/>
                </a:solidFill>
                <a:cs typeface="Tajawal Black Bold"/>
              </a:rPr>
              <a:t> </a:t>
            </a:r>
            <a:r>
              <a:rPr lang="en-US" sz="3898" dirty="0" err="1">
                <a:solidFill>
                  <a:srgbClr val="000000"/>
                </a:solidFill>
                <a:cs typeface="Tajawal Black Bold"/>
              </a:rPr>
              <a:t>مواد</a:t>
            </a:r>
            <a:r>
              <a:rPr lang="en-US" sz="3898" dirty="0">
                <a:solidFill>
                  <a:srgbClr val="000000"/>
                </a:solidFill>
                <a:cs typeface="Tajawal Black Bold"/>
              </a:rPr>
              <a:t> </a:t>
            </a:r>
            <a:r>
              <a:rPr lang="en-US" sz="3898" dirty="0" err="1">
                <a:solidFill>
                  <a:srgbClr val="000000"/>
                </a:solidFill>
                <a:cs typeface="Tajawal Black Bold"/>
              </a:rPr>
              <a:t>صلبة</a:t>
            </a:r>
            <a:r>
              <a:rPr lang="en-US" sz="3898" dirty="0">
                <a:solidFill>
                  <a:srgbClr val="000000"/>
                </a:solidFill>
                <a:cs typeface="Tajawal Black Bold"/>
              </a:rPr>
              <a:t> </a:t>
            </a:r>
            <a:r>
              <a:rPr lang="en-US" sz="3898" dirty="0" err="1">
                <a:solidFill>
                  <a:srgbClr val="000000"/>
                </a:solidFill>
                <a:cs typeface="Tajawal Black Bold"/>
              </a:rPr>
              <a:t>أحدهما</a:t>
            </a:r>
            <a:r>
              <a:rPr lang="en-US" sz="3898" dirty="0">
                <a:solidFill>
                  <a:srgbClr val="000000"/>
                </a:solidFill>
                <a:cs typeface="Tajawal Black Bold"/>
              </a:rPr>
              <a:t> </a:t>
            </a:r>
            <a:r>
              <a:rPr lang="en-US" sz="3898" dirty="0" err="1">
                <a:solidFill>
                  <a:srgbClr val="000000"/>
                </a:solidFill>
                <a:cs typeface="Tajawal Black Bold"/>
              </a:rPr>
              <a:t>فلز</a:t>
            </a:r>
            <a:r>
              <a:rPr lang="en-US" sz="3898" dirty="0">
                <a:solidFill>
                  <a:srgbClr val="000000"/>
                </a:solidFill>
                <a:cs typeface="Tajawal Black Bold"/>
              </a:rPr>
              <a:t> </a:t>
            </a:r>
          </a:p>
          <a:p>
            <a:pPr algn="ctr">
              <a:lnSpc>
                <a:spcPts val="5457"/>
              </a:lnSpc>
              <a:spcBef>
                <a:spcPct val="0"/>
              </a:spcBef>
            </a:pPr>
            <a:endParaRPr lang="en-US" sz="3898" dirty="0">
              <a:solidFill>
                <a:srgbClr val="000000"/>
              </a:solidFill>
              <a:cs typeface="Tajawal Black Bold"/>
            </a:endParaRPr>
          </a:p>
          <a:p>
            <a:pPr algn="ctr">
              <a:lnSpc>
                <a:spcPts val="5457"/>
              </a:lnSpc>
              <a:spcBef>
                <a:spcPct val="0"/>
              </a:spcBef>
            </a:pPr>
            <a:r>
              <a:rPr lang="en-US" sz="3898" dirty="0" err="1">
                <a:solidFill>
                  <a:srgbClr val="000000"/>
                </a:solidFill>
                <a:cs typeface="Tajawal Black Bold"/>
              </a:rPr>
              <a:t>يمكن</a:t>
            </a:r>
            <a:r>
              <a:rPr lang="en-US" sz="3898" dirty="0">
                <a:solidFill>
                  <a:srgbClr val="000000"/>
                </a:solidFill>
                <a:cs typeface="Tajawal Black Bold"/>
              </a:rPr>
              <a:t> </a:t>
            </a:r>
            <a:r>
              <a:rPr lang="en-US" sz="3898" dirty="0" err="1">
                <a:solidFill>
                  <a:srgbClr val="000000"/>
                </a:solidFill>
                <a:cs typeface="Tajawal Black Bold"/>
              </a:rPr>
              <a:t>فصلها</a:t>
            </a:r>
            <a:r>
              <a:rPr lang="en-US" sz="3898" dirty="0">
                <a:solidFill>
                  <a:srgbClr val="000000"/>
                </a:solidFill>
                <a:cs typeface="Tajawal Black Bold"/>
              </a:rPr>
              <a:t> </a:t>
            </a:r>
            <a:r>
              <a:rPr lang="en-US" sz="3898" dirty="0" err="1">
                <a:solidFill>
                  <a:srgbClr val="000000"/>
                </a:solidFill>
                <a:cs typeface="Tajawal Black Bold"/>
              </a:rPr>
              <a:t>حسب</a:t>
            </a:r>
            <a:r>
              <a:rPr lang="en-US" sz="3898" dirty="0">
                <a:solidFill>
                  <a:srgbClr val="000000"/>
                </a:solidFill>
                <a:cs typeface="Tajawal Black Bold"/>
              </a:rPr>
              <a:t> </a:t>
            </a:r>
            <a:r>
              <a:rPr lang="en-US" sz="3898" dirty="0" err="1">
                <a:solidFill>
                  <a:srgbClr val="000000"/>
                </a:solidFill>
                <a:cs typeface="Tajawal Black Bold"/>
              </a:rPr>
              <a:t>خواصها</a:t>
            </a:r>
            <a:r>
              <a:rPr lang="en-US" sz="3898" dirty="0">
                <a:solidFill>
                  <a:srgbClr val="000000"/>
                </a:solidFill>
                <a:cs typeface="Tajawal Black Bold"/>
              </a:rPr>
              <a:t> </a:t>
            </a:r>
            <a:r>
              <a:rPr lang="en-US" sz="3898" dirty="0" err="1">
                <a:solidFill>
                  <a:srgbClr val="000000"/>
                </a:solidFill>
                <a:cs typeface="Tajawal Black Bold"/>
              </a:rPr>
              <a:t>الفيزيائية</a:t>
            </a:r>
            <a:r>
              <a:rPr lang="en-US" sz="3898" dirty="0">
                <a:solidFill>
                  <a:srgbClr val="000000"/>
                </a:solidFill>
                <a:cs typeface="Tajawal Black Bold"/>
              </a:rPr>
              <a:t> </a:t>
            </a:r>
            <a:r>
              <a:rPr lang="en-US" sz="3898" dirty="0" err="1">
                <a:solidFill>
                  <a:srgbClr val="000000"/>
                </a:solidFill>
                <a:cs typeface="Tajawal Black Bold"/>
              </a:rPr>
              <a:t>او</a:t>
            </a:r>
            <a:r>
              <a:rPr lang="en-US" sz="3898" dirty="0">
                <a:solidFill>
                  <a:srgbClr val="000000"/>
                </a:solidFill>
                <a:cs typeface="Tajawal Black Bold"/>
              </a:rPr>
              <a:t> </a:t>
            </a:r>
            <a:r>
              <a:rPr lang="en-US" sz="3898" dirty="0" err="1">
                <a:solidFill>
                  <a:srgbClr val="000000"/>
                </a:solidFill>
                <a:cs typeface="Tajawal Black Bold"/>
              </a:rPr>
              <a:t>الكيميائية</a:t>
            </a:r>
            <a:r>
              <a:rPr lang="en-US" sz="3898" dirty="0">
                <a:solidFill>
                  <a:srgbClr val="000000"/>
                </a:solidFill>
                <a:cs typeface="Tajawal Black Bold"/>
              </a:rPr>
              <a:t> </a:t>
            </a:r>
          </a:p>
        </p:txBody>
      </p:sp>
      <p:sp>
        <p:nvSpPr>
          <p:cNvPr id="5" name="Freeform 5"/>
          <p:cNvSpPr/>
          <p:nvPr/>
        </p:nvSpPr>
        <p:spPr>
          <a:xfrm>
            <a:off x="15742268" y="6419280"/>
            <a:ext cx="2519445" cy="3867720"/>
          </a:xfrm>
          <a:custGeom>
            <a:avLst/>
            <a:gdLst/>
            <a:ahLst/>
            <a:cxnLst/>
            <a:rect l="l" t="t" r="r" b="b"/>
            <a:pathLst>
              <a:path w="2519445" h="3867720">
                <a:moveTo>
                  <a:pt x="0" y="0"/>
                </a:moveTo>
                <a:lnTo>
                  <a:pt x="2519445" y="0"/>
                </a:lnTo>
                <a:lnTo>
                  <a:pt x="2519445" y="3867720"/>
                </a:lnTo>
                <a:lnTo>
                  <a:pt x="0" y="3867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952102" y="1555705"/>
            <a:ext cx="2164759" cy="2143111"/>
          </a:xfrm>
          <a:custGeom>
            <a:avLst/>
            <a:gdLst/>
            <a:ahLst/>
            <a:cxnLst/>
            <a:rect l="l" t="t" r="r" b="b"/>
            <a:pathLst>
              <a:path w="2164759" h="2143111">
                <a:moveTo>
                  <a:pt x="0" y="0"/>
                </a:moveTo>
                <a:lnTo>
                  <a:pt x="2164759" y="0"/>
                </a:lnTo>
                <a:lnTo>
                  <a:pt x="2164759" y="2143112"/>
                </a:lnTo>
                <a:lnTo>
                  <a:pt x="0" y="214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2474272" y="3346183"/>
            <a:ext cx="1578689" cy="1776303"/>
          </a:xfrm>
          <a:custGeom>
            <a:avLst/>
            <a:gdLst/>
            <a:ahLst/>
            <a:cxnLst/>
            <a:rect l="l" t="t" r="r" b="b"/>
            <a:pathLst>
              <a:path w="1578689" h="1776303">
                <a:moveTo>
                  <a:pt x="0" y="0"/>
                </a:moveTo>
                <a:lnTo>
                  <a:pt x="1578690" y="0"/>
                </a:lnTo>
                <a:lnTo>
                  <a:pt x="1578690" y="1776303"/>
                </a:lnTo>
                <a:lnTo>
                  <a:pt x="0" y="1776303"/>
                </a:lnTo>
                <a:lnTo>
                  <a:pt x="0" y="0"/>
                </a:lnTo>
                <a:close/>
              </a:path>
            </a:pathLst>
          </a:custGeom>
          <a:blipFill>
            <a:blip r:embed="rId10"/>
            <a:stretch>
              <a:fillRect/>
            </a:stretch>
          </a:blipFill>
        </p:spPr>
      </p:sp>
      <p:pic>
        <p:nvPicPr>
          <p:cNvPr id="8" name="Picture 8"/>
          <p:cNvPicPr>
            <a:picLocks noChangeAspect="1"/>
          </p:cNvPicPr>
          <p:nvPr/>
        </p:nvPicPr>
        <p:blipFill>
          <a:blip r:embed="rId11"/>
          <a:srcRect/>
          <a:stretch>
            <a:fillRect/>
          </a:stretch>
        </p:blipFill>
        <p:spPr>
          <a:xfrm rot="-1926242">
            <a:off x="2016887" y="8094976"/>
            <a:ext cx="950591" cy="2001244"/>
          </a:xfrm>
          <a:prstGeom prst="rect">
            <a:avLst/>
          </a:prstGeom>
        </p:spPr>
      </p:pic>
      <p:pic>
        <p:nvPicPr>
          <p:cNvPr id="9" name="Picture 9"/>
          <p:cNvPicPr>
            <a:picLocks noChangeAspect="1"/>
          </p:cNvPicPr>
          <p:nvPr/>
        </p:nvPicPr>
        <p:blipFill>
          <a:blip r:embed="rId12"/>
          <a:srcRect/>
          <a:stretch>
            <a:fillRect/>
          </a:stretch>
        </p:blipFill>
        <p:spPr>
          <a:xfrm>
            <a:off x="459350" y="8123958"/>
            <a:ext cx="1098428" cy="1890492"/>
          </a:xfrm>
          <a:prstGeom prst="rect">
            <a:avLst/>
          </a:prstGeom>
        </p:spPr>
      </p:pic>
      <p:sp>
        <p:nvSpPr>
          <p:cNvPr id="10" name="Freeform 10"/>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3"/>
            <a:stretch>
              <a:fillRect t="-35579" b="-39850"/>
            </a:stretch>
          </a:blipFill>
        </p:spPr>
      </p:sp>
      <p:sp>
        <p:nvSpPr>
          <p:cNvPr id="11" name="Freeform 11"/>
          <p:cNvSpPr/>
          <p:nvPr/>
        </p:nvSpPr>
        <p:spPr>
          <a:xfrm>
            <a:off x="16488362" y="82665"/>
            <a:ext cx="1773351" cy="1473041"/>
          </a:xfrm>
          <a:custGeom>
            <a:avLst/>
            <a:gdLst/>
            <a:ahLst/>
            <a:cxnLst/>
            <a:rect l="l" t="t" r="r" b="b"/>
            <a:pathLst>
              <a:path w="1773351" h="1473041">
                <a:moveTo>
                  <a:pt x="0" y="0"/>
                </a:moveTo>
                <a:lnTo>
                  <a:pt x="1773351" y="0"/>
                </a:lnTo>
                <a:lnTo>
                  <a:pt x="1773351" y="1473040"/>
                </a:lnTo>
                <a:lnTo>
                  <a:pt x="0" y="1473040"/>
                </a:lnTo>
                <a:lnTo>
                  <a:pt x="0" y="0"/>
                </a:lnTo>
                <a:close/>
              </a:path>
            </a:pathLst>
          </a:custGeom>
          <a:blipFill>
            <a:blip r:embed="rId14"/>
            <a:stretch>
              <a:fillRect l="-8647" t="-28976" r="-21191" b="-23928"/>
            </a:stretch>
          </a:blipFill>
        </p:spPr>
      </p:sp>
      <p:sp>
        <p:nvSpPr>
          <p:cNvPr id="12" name="Freeform 12"/>
          <p:cNvSpPr/>
          <p:nvPr/>
        </p:nvSpPr>
        <p:spPr>
          <a:xfrm>
            <a:off x="13263617" y="5463608"/>
            <a:ext cx="2004603" cy="2141098"/>
          </a:xfrm>
          <a:custGeom>
            <a:avLst/>
            <a:gdLst/>
            <a:ahLst/>
            <a:cxnLst/>
            <a:rect l="l" t="t" r="r" b="b"/>
            <a:pathLst>
              <a:path w="2004603" h="2141098">
                <a:moveTo>
                  <a:pt x="0" y="0"/>
                </a:moveTo>
                <a:lnTo>
                  <a:pt x="2004603" y="0"/>
                </a:lnTo>
                <a:lnTo>
                  <a:pt x="2004603" y="2141098"/>
                </a:lnTo>
                <a:lnTo>
                  <a:pt x="0" y="2141098"/>
                </a:lnTo>
                <a:lnTo>
                  <a:pt x="0" y="0"/>
                </a:lnTo>
                <a:close/>
              </a:path>
            </a:pathLst>
          </a:custGeom>
          <a:blipFill>
            <a:blip r:embed="rId15"/>
            <a:stretch>
              <a:fillRect/>
            </a:stretch>
          </a:blipFill>
        </p:spPr>
      </p:sp>
      <p:pic>
        <p:nvPicPr>
          <p:cNvPr id="13" name="Picture 13"/>
          <p:cNvPicPr>
            <a:picLocks noChangeAspect="1"/>
          </p:cNvPicPr>
          <p:nvPr/>
        </p:nvPicPr>
        <p:blipFill>
          <a:blip r:embed="rId16"/>
          <a:srcRect/>
          <a:stretch>
            <a:fillRect/>
          </a:stretch>
        </p:blipFill>
        <p:spPr>
          <a:xfrm>
            <a:off x="2091868" y="4234335"/>
            <a:ext cx="3247018" cy="1818330"/>
          </a:xfrm>
          <a:prstGeom prst="rect">
            <a:avLst/>
          </a:prstGeom>
        </p:spPr>
      </p:pic>
      <p:sp>
        <p:nvSpPr>
          <p:cNvPr id="14" name="TextBox 14"/>
          <p:cNvSpPr txBox="1"/>
          <p:nvPr/>
        </p:nvSpPr>
        <p:spPr>
          <a:xfrm>
            <a:off x="4287508" y="8971404"/>
            <a:ext cx="9471124" cy="755650"/>
          </a:xfrm>
          <a:prstGeom prst="rect">
            <a:avLst/>
          </a:prstGeom>
        </p:spPr>
        <p:txBody>
          <a:bodyPr lIns="0" tIns="0" rIns="0" bIns="0" rtlCol="0" anchor="t">
            <a:spAutoFit/>
          </a:bodyPr>
          <a:lstStyle/>
          <a:p>
            <a:pPr algn="ctr">
              <a:lnSpc>
                <a:spcPts val="5599"/>
              </a:lnSpc>
            </a:pPr>
            <a:r>
              <a:rPr lang="en-US" sz="3999" dirty="0" err="1">
                <a:solidFill>
                  <a:srgbClr val="000000"/>
                </a:solidFill>
                <a:cs typeface="Tajawal Black"/>
              </a:rPr>
              <a:t>ويطلق</a:t>
            </a:r>
            <a:r>
              <a:rPr lang="en-US" sz="3999" dirty="0">
                <a:solidFill>
                  <a:srgbClr val="000000"/>
                </a:solidFill>
                <a:cs typeface="Tajawal Black"/>
              </a:rPr>
              <a:t> </a:t>
            </a:r>
            <a:r>
              <a:rPr lang="en-US" sz="3999" dirty="0" err="1">
                <a:solidFill>
                  <a:srgbClr val="000000"/>
                </a:solidFill>
                <a:cs typeface="Tajawal Black"/>
              </a:rPr>
              <a:t>عليها</a:t>
            </a:r>
            <a:r>
              <a:rPr lang="en-US" sz="3999" dirty="0">
                <a:solidFill>
                  <a:srgbClr val="000000"/>
                </a:solidFill>
                <a:cs typeface="Tajawal Black"/>
              </a:rPr>
              <a:t> </a:t>
            </a:r>
            <a:r>
              <a:rPr lang="en-US" sz="3999" dirty="0" err="1">
                <a:solidFill>
                  <a:srgbClr val="000000"/>
                </a:solidFill>
                <a:cs typeface="Tajawal Black"/>
              </a:rPr>
              <a:t>مخلوطا</a:t>
            </a:r>
            <a:r>
              <a:rPr lang="en-US" sz="3999" dirty="0">
                <a:solidFill>
                  <a:srgbClr val="000000"/>
                </a:solidFill>
                <a:cs typeface="Tajawal Black"/>
              </a:rPr>
              <a:t> </a:t>
            </a:r>
            <a:r>
              <a:rPr lang="en-US" sz="3999" dirty="0" err="1">
                <a:solidFill>
                  <a:srgbClr val="000000"/>
                </a:solidFill>
                <a:cs typeface="Tajawal Black"/>
              </a:rPr>
              <a:t>أو</a:t>
            </a:r>
            <a:r>
              <a:rPr lang="en-US" sz="3999" dirty="0">
                <a:solidFill>
                  <a:srgbClr val="000000"/>
                </a:solidFill>
                <a:cs typeface="Tajawal Black"/>
              </a:rPr>
              <a:t> </a:t>
            </a:r>
            <a:r>
              <a:rPr lang="en-US" sz="3999" dirty="0" err="1">
                <a:solidFill>
                  <a:srgbClr val="000000"/>
                </a:solidFill>
                <a:cs typeface="Tajawal Black"/>
              </a:rPr>
              <a:t>محلولا</a:t>
            </a:r>
            <a:r>
              <a:rPr lang="en-US" sz="3999" dirty="0">
                <a:solidFill>
                  <a:srgbClr val="000000"/>
                </a:solidFill>
                <a:cs typeface="Tajawal Black"/>
              </a:rPr>
              <a:t> </a:t>
            </a:r>
            <a:r>
              <a:rPr lang="en-US" sz="3999" dirty="0" err="1">
                <a:solidFill>
                  <a:srgbClr val="000000"/>
                </a:solidFill>
                <a:cs typeface="Tajawal Black"/>
              </a:rPr>
              <a:t>أو</a:t>
            </a:r>
            <a:r>
              <a:rPr lang="en-US" sz="3999" dirty="0">
                <a:solidFill>
                  <a:srgbClr val="000000"/>
                </a:solidFill>
                <a:cs typeface="Tajawal Black"/>
              </a:rPr>
              <a:t> </a:t>
            </a:r>
            <a:r>
              <a:rPr lang="en-US" sz="3999" dirty="0" err="1">
                <a:solidFill>
                  <a:srgbClr val="000000"/>
                </a:solidFill>
                <a:cs typeface="Tajawal Black"/>
              </a:rPr>
              <a:t>سبيكة</a:t>
            </a:r>
            <a:r>
              <a:rPr lang="en-US" sz="3999" dirty="0">
                <a:solidFill>
                  <a:srgbClr val="000000"/>
                </a:solidFill>
                <a:cs typeface="Tajawal Black"/>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anim calcmode="lin" valueType="num">
                                      <p:cBhvr additive="base">
                                        <p:cTn id="79"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80">
                                          <p:stCondLst>
                                            <p:cond delay="0"/>
                                          </p:stCondLst>
                                        </p:cTn>
                                        <p:tgtEl>
                                          <p:spTgt spid="12"/>
                                        </p:tgtEl>
                                      </p:cBhvr>
                                    </p:animEffect>
                                    <p:anim calcmode="lin" valueType="num">
                                      <p:cBhvr>
                                        <p:cTn id="8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1" dur="26">
                                          <p:stCondLst>
                                            <p:cond delay="650"/>
                                          </p:stCondLst>
                                        </p:cTn>
                                        <p:tgtEl>
                                          <p:spTgt spid="12"/>
                                        </p:tgtEl>
                                      </p:cBhvr>
                                      <p:to x="100000" y="60000"/>
                                    </p:animScale>
                                    <p:animScale>
                                      <p:cBhvr>
                                        <p:cTn id="92" dur="166" decel="50000">
                                          <p:stCondLst>
                                            <p:cond delay="676"/>
                                          </p:stCondLst>
                                        </p:cTn>
                                        <p:tgtEl>
                                          <p:spTgt spid="12"/>
                                        </p:tgtEl>
                                      </p:cBhvr>
                                      <p:to x="100000" y="100000"/>
                                    </p:animScale>
                                    <p:animScale>
                                      <p:cBhvr>
                                        <p:cTn id="93" dur="26">
                                          <p:stCondLst>
                                            <p:cond delay="1312"/>
                                          </p:stCondLst>
                                        </p:cTn>
                                        <p:tgtEl>
                                          <p:spTgt spid="12"/>
                                        </p:tgtEl>
                                      </p:cBhvr>
                                      <p:to x="100000" y="80000"/>
                                    </p:animScale>
                                    <p:animScale>
                                      <p:cBhvr>
                                        <p:cTn id="94" dur="166" decel="50000">
                                          <p:stCondLst>
                                            <p:cond delay="1338"/>
                                          </p:stCondLst>
                                        </p:cTn>
                                        <p:tgtEl>
                                          <p:spTgt spid="12"/>
                                        </p:tgtEl>
                                      </p:cBhvr>
                                      <p:to x="100000" y="100000"/>
                                    </p:animScale>
                                    <p:animScale>
                                      <p:cBhvr>
                                        <p:cTn id="95" dur="26">
                                          <p:stCondLst>
                                            <p:cond delay="1642"/>
                                          </p:stCondLst>
                                        </p:cTn>
                                        <p:tgtEl>
                                          <p:spTgt spid="12"/>
                                        </p:tgtEl>
                                      </p:cBhvr>
                                      <p:to x="100000" y="90000"/>
                                    </p:animScale>
                                    <p:animScale>
                                      <p:cBhvr>
                                        <p:cTn id="96" dur="166" decel="50000">
                                          <p:stCondLst>
                                            <p:cond delay="1668"/>
                                          </p:stCondLst>
                                        </p:cTn>
                                        <p:tgtEl>
                                          <p:spTgt spid="12"/>
                                        </p:tgtEl>
                                      </p:cBhvr>
                                      <p:to x="100000" y="100000"/>
                                    </p:animScale>
                                    <p:animScale>
                                      <p:cBhvr>
                                        <p:cTn id="97" dur="26">
                                          <p:stCondLst>
                                            <p:cond delay="1808"/>
                                          </p:stCondLst>
                                        </p:cTn>
                                        <p:tgtEl>
                                          <p:spTgt spid="12"/>
                                        </p:tgtEl>
                                      </p:cBhvr>
                                      <p:to x="100000" y="95000"/>
                                    </p:animScale>
                                    <p:animScale>
                                      <p:cBhvr>
                                        <p:cTn id="98" dur="166" decel="50000">
                                          <p:stCondLst>
                                            <p:cond delay="1834"/>
                                          </p:stCondLst>
                                        </p:cTn>
                                        <p:tgtEl>
                                          <p:spTgt spid="12"/>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11" end="11"/>
                                            </p:txEl>
                                          </p:spTgt>
                                        </p:tgtEl>
                                        <p:attrNameLst>
                                          <p:attrName>style.visibility</p:attrName>
                                        </p:attrNameLst>
                                      </p:cBhvr>
                                      <p:to>
                                        <p:strVal val="visible"/>
                                      </p:to>
                                    </p:set>
                                    <p:anim calcmode="lin" valueType="num">
                                      <p:cBhvr additive="base">
                                        <p:cTn id="10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4">
                                            <p:txEl>
                                              <p:pRg st="0" end="0"/>
                                            </p:txEl>
                                          </p:spTgt>
                                        </p:tgtEl>
                                        <p:attrNameLst>
                                          <p:attrName>style.visibility</p:attrName>
                                        </p:attrNameLst>
                                      </p:cBhvr>
                                      <p:to>
                                        <p:strVal val="visible"/>
                                      </p:to>
                                    </p:set>
                                    <p:anim calcmode="lin" valueType="num">
                                      <p:cBhvr additive="base">
                                        <p:cTn id="10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60368" y="0"/>
            <a:ext cx="10196989" cy="10287000"/>
          </a:xfrm>
          <a:custGeom>
            <a:avLst/>
            <a:gdLst/>
            <a:ahLst/>
            <a:cxnLst/>
            <a:rect l="l" t="t" r="r" b="b"/>
            <a:pathLst>
              <a:path w="10196989" h="10287000">
                <a:moveTo>
                  <a:pt x="0" y="0"/>
                </a:moveTo>
                <a:lnTo>
                  <a:pt x="10196988" y="0"/>
                </a:lnTo>
                <a:lnTo>
                  <a:pt x="10196988"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731744" y="3884469"/>
            <a:ext cx="3738565" cy="6060491"/>
          </a:xfrm>
          <a:custGeom>
            <a:avLst/>
            <a:gdLst/>
            <a:ahLst/>
            <a:cxnLst/>
            <a:rect l="l" t="t" r="r" b="b"/>
            <a:pathLst>
              <a:path w="3738565" h="6060491">
                <a:moveTo>
                  <a:pt x="0" y="0"/>
                </a:moveTo>
                <a:lnTo>
                  <a:pt x="3738565" y="0"/>
                </a:lnTo>
                <a:lnTo>
                  <a:pt x="3738565" y="6060491"/>
                </a:lnTo>
                <a:lnTo>
                  <a:pt x="0" y="6060491"/>
                </a:lnTo>
                <a:lnTo>
                  <a:pt x="0" y="0"/>
                </a:lnTo>
                <a:close/>
              </a:path>
            </a:pathLst>
          </a:custGeom>
          <a:blipFill>
            <a:blip r:embed="rId4"/>
            <a:stretch>
              <a:fillRect/>
            </a:stretch>
          </a:blipFill>
        </p:spPr>
      </p:sp>
      <p:sp>
        <p:nvSpPr>
          <p:cNvPr id="5" name="Freeform 5"/>
          <p:cNvSpPr/>
          <p:nvPr/>
        </p:nvSpPr>
        <p:spPr>
          <a:xfrm flipH="1">
            <a:off x="-371624" y="0"/>
            <a:ext cx="4931331" cy="5143500"/>
          </a:xfrm>
          <a:custGeom>
            <a:avLst/>
            <a:gdLst/>
            <a:ahLst/>
            <a:cxnLst/>
            <a:rect l="l" t="t" r="r" b="b"/>
            <a:pathLst>
              <a:path w="4931331" h="5143500">
                <a:moveTo>
                  <a:pt x="4931331" y="0"/>
                </a:moveTo>
                <a:lnTo>
                  <a:pt x="0" y="0"/>
                </a:lnTo>
                <a:lnTo>
                  <a:pt x="0" y="5143500"/>
                </a:lnTo>
                <a:lnTo>
                  <a:pt x="4931331" y="5143500"/>
                </a:lnTo>
                <a:lnTo>
                  <a:pt x="4931331" y="0"/>
                </a:lnTo>
                <a:close/>
              </a:path>
            </a:pathLst>
          </a:custGeom>
          <a:blipFill>
            <a:blip r:embed="rId5"/>
            <a:stretch>
              <a:fillRect/>
            </a:stretch>
          </a:blipFill>
        </p:spPr>
      </p:sp>
      <p:sp>
        <p:nvSpPr>
          <p:cNvPr id="6" name="Freeform 6"/>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163413" y="202580"/>
            <a:ext cx="11984794" cy="3646246"/>
          </a:xfrm>
          <a:custGeom>
            <a:avLst/>
            <a:gdLst/>
            <a:ahLst/>
            <a:cxnLst/>
            <a:rect l="l" t="t" r="r" b="b"/>
            <a:pathLst>
              <a:path w="11984794" h="3646246">
                <a:moveTo>
                  <a:pt x="0" y="0"/>
                </a:moveTo>
                <a:lnTo>
                  <a:pt x="11984794" y="0"/>
                </a:lnTo>
                <a:lnTo>
                  <a:pt x="11984794" y="3646246"/>
                </a:lnTo>
                <a:lnTo>
                  <a:pt x="0" y="3646246"/>
                </a:lnTo>
                <a:lnTo>
                  <a:pt x="0" y="0"/>
                </a:lnTo>
                <a:close/>
              </a:path>
            </a:pathLst>
          </a:custGeom>
          <a:blipFill>
            <a:blip r:embed="rId10"/>
            <a:stretch>
              <a:fillRect/>
            </a:stretch>
          </a:blipFill>
        </p:spPr>
      </p:sp>
      <p:sp>
        <p:nvSpPr>
          <p:cNvPr id="9" name="Freeform 9"/>
          <p:cNvSpPr/>
          <p:nvPr/>
        </p:nvSpPr>
        <p:spPr>
          <a:xfrm>
            <a:off x="2980296" y="3848826"/>
            <a:ext cx="9805748" cy="6096133"/>
          </a:xfrm>
          <a:custGeom>
            <a:avLst/>
            <a:gdLst/>
            <a:ahLst/>
            <a:cxnLst/>
            <a:rect l="l" t="t" r="r" b="b"/>
            <a:pathLst>
              <a:path w="9805748" h="6096133">
                <a:moveTo>
                  <a:pt x="0" y="0"/>
                </a:moveTo>
                <a:lnTo>
                  <a:pt x="9805748" y="0"/>
                </a:lnTo>
                <a:lnTo>
                  <a:pt x="9805748" y="6096134"/>
                </a:lnTo>
                <a:lnTo>
                  <a:pt x="0" y="6096134"/>
                </a:lnTo>
                <a:lnTo>
                  <a:pt x="0" y="0"/>
                </a:lnTo>
                <a:close/>
              </a:path>
            </a:pathLst>
          </a:custGeom>
          <a:blipFill>
            <a:blip r:embed="rId11"/>
            <a:stretch>
              <a:fillRect/>
            </a:stretch>
          </a:blipFill>
        </p:spPr>
      </p:sp>
      <p:sp>
        <p:nvSpPr>
          <p:cNvPr id="10" name="Freeform 10"/>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11" name="Freeform 11"/>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3"/>
            <a:stretch>
              <a:fillRect l="-8647" t="-28976" r="-21191" b="-23928"/>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60368" y="0"/>
            <a:ext cx="10196989" cy="10287000"/>
          </a:xfrm>
          <a:custGeom>
            <a:avLst/>
            <a:gdLst/>
            <a:ahLst/>
            <a:cxnLst/>
            <a:rect l="l" t="t" r="r" b="b"/>
            <a:pathLst>
              <a:path w="10196989" h="10287000">
                <a:moveTo>
                  <a:pt x="0" y="0"/>
                </a:moveTo>
                <a:lnTo>
                  <a:pt x="10196988" y="0"/>
                </a:lnTo>
                <a:lnTo>
                  <a:pt x="10196988"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731744" y="3884469"/>
            <a:ext cx="3738565" cy="6060491"/>
          </a:xfrm>
          <a:custGeom>
            <a:avLst/>
            <a:gdLst/>
            <a:ahLst/>
            <a:cxnLst/>
            <a:rect l="l" t="t" r="r" b="b"/>
            <a:pathLst>
              <a:path w="3738565" h="6060491">
                <a:moveTo>
                  <a:pt x="0" y="0"/>
                </a:moveTo>
                <a:lnTo>
                  <a:pt x="3738565" y="0"/>
                </a:lnTo>
                <a:lnTo>
                  <a:pt x="3738565" y="6060491"/>
                </a:lnTo>
                <a:lnTo>
                  <a:pt x="0" y="6060491"/>
                </a:lnTo>
                <a:lnTo>
                  <a:pt x="0" y="0"/>
                </a:lnTo>
                <a:close/>
              </a:path>
            </a:pathLst>
          </a:custGeom>
          <a:blipFill>
            <a:blip r:embed="rId4"/>
            <a:stretch>
              <a:fillRect/>
            </a:stretch>
          </a:blipFill>
        </p:spPr>
      </p:sp>
      <p:sp>
        <p:nvSpPr>
          <p:cNvPr id="5" name="Freeform 5"/>
          <p:cNvSpPr/>
          <p:nvPr/>
        </p:nvSpPr>
        <p:spPr>
          <a:xfrm flipH="1">
            <a:off x="-371624" y="0"/>
            <a:ext cx="4931331" cy="5143500"/>
          </a:xfrm>
          <a:custGeom>
            <a:avLst/>
            <a:gdLst/>
            <a:ahLst/>
            <a:cxnLst/>
            <a:rect l="l" t="t" r="r" b="b"/>
            <a:pathLst>
              <a:path w="4931331" h="5143500">
                <a:moveTo>
                  <a:pt x="4931331" y="0"/>
                </a:moveTo>
                <a:lnTo>
                  <a:pt x="0" y="0"/>
                </a:lnTo>
                <a:lnTo>
                  <a:pt x="0" y="5143500"/>
                </a:lnTo>
                <a:lnTo>
                  <a:pt x="4931331" y="5143500"/>
                </a:lnTo>
                <a:lnTo>
                  <a:pt x="4931331" y="0"/>
                </a:lnTo>
                <a:close/>
              </a:path>
            </a:pathLst>
          </a:custGeom>
          <a:blipFill>
            <a:blip r:embed="rId5"/>
            <a:stretch>
              <a:fillRect/>
            </a:stretch>
          </a:blipFill>
        </p:spPr>
      </p:sp>
      <p:sp>
        <p:nvSpPr>
          <p:cNvPr id="6" name="Freeform 6"/>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268460" y="202580"/>
            <a:ext cx="11332567" cy="3497706"/>
          </a:xfrm>
          <a:custGeom>
            <a:avLst/>
            <a:gdLst/>
            <a:ahLst/>
            <a:cxnLst/>
            <a:rect l="l" t="t" r="r" b="b"/>
            <a:pathLst>
              <a:path w="11332567" h="3497706">
                <a:moveTo>
                  <a:pt x="0" y="0"/>
                </a:moveTo>
                <a:lnTo>
                  <a:pt x="11332567" y="0"/>
                </a:lnTo>
                <a:lnTo>
                  <a:pt x="11332567" y="3497706"/>
                </a:lnTo>
                <a:lnTo>
                  <a:pt x="0" y="3497706"/>
                </a:lnTo>
                <a:lnTo>
                  <a:pt x="0" y="0"/>
                </a:lnTo>
                <a:close/>
              </a:path>
            </a:pathLst>
          </a:custGeom>
          <a:blipFill>
            <a:blip r:embed="rId10"/>
            <a:stretch>
              <a:fillRect/>
            </a:stretch>
          </a:blipFill>
        </p:spPr>
      </p:sp>
      <p:sp>
        <p:nvSpPr>
          <p:cNvPr id="9" name="Freeform 9"/>
          <p:cNvSpPr/>
          <p:nvPr/>
        </p:nvSpPr>
        <p:spPr>
          <a:xfrm>
            <a:off x="3384061" y="3860503"/>
            <a:ext cx="9213802" cy="6108409"/>
          </a:xfrm>
          <a:custGeom>
            <a:avLst/>
            <a:gdLst/>
            <a:ahLst/>
            <a:cxnLst/>
            <a:rect l="l" t="t" r="r" b="b"/>
            <a:pathLst>
              <a:path w="9213802" h="6108409">
                <a:moveTo>
                  <a:pt x="0" y="0"/>
                </a:moveTo>
                <a:lnTo>
                  <a:pt x="9213802" y="0"/>
                </a:lnTo>
                <a:lnTo>
                  <a:pt x="9213802" y="6108410"/>
                </a:lnTo>
                <a:lnTo>
                  <a:pt x="0" y="6108410"/>
                </a:lnTo>
                <a:lnTo>
                  <a:pt x="0" y="0"/>
                </a:lnTo>
                <a:close/>
              </a:path>
            </a:pathLst>
          </a:custGeom>
          <a:blipFill>
            <a:blip r:embed="rId11"/>
            <a:stretch>
              <a:fillRect/>
            </a:stretch>
          </a:blipFill>
        </p:spPr>
      </p:sp>
      <p:sp>
        <p:nvSpPr>
          <p:cNvPr id="10" name="Freeform 10"/>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11" name="Freeform 11"/>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3"/>
            <a:stretch>
              <a:fillRect l="-8647" t="-28976" r="-21191" b="-23928"/>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60519" y="542486"/>
            <a:ext cx="11200974" cy="11515020"/>
          </a:xfrm>
          <a:custGeom>
            <a:avLst/>
            <a:gdLst/>
            <a:ahLst/>
            <a:cxnLst/>
            <a:rect l="l" t="t" r="r" b="b"/>
            <a:pathLst>
              <a:path w="11200974" h="11515020">
                <a:moveTo>
                  <a:pt x="0" y="0"/>
                </a:moveTo>
                <a:lnTo>
                  <a:pt x="11200974" y="0"/>
                </a:lnTo>
                <a:lnTo>
                  <a:pt x="11200974" y="11515021"/>
                </a:lnTo>
                <a:lnTo>
                  <a:pt x="0" y="115150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6">
              <a:extLst>
                <a:ext uri="{96DAC541-7B7A-43D3-8B79-37D633B846F1}">
                  <asvg:svgBlip xmlns:asvg="http://schemas.microsoft.com/office/drawing/2016/SVG/main" r:embed="rId7"/>
                </a:ext>
              </a:extLst>
            </a:blip>
            <a:stretch>
              <a:fillRect l="-4079" t="-2292" r="-48138" b="-88622"/>
            </a:stretch>
          </a:blipFill>
        </p:spPr>
      </p:sp>
      <p:sp>
        <p:nvSpPr>
          <p:cNvPr id="5" name="TextBox 5"/>
          <p:cNvSpPr txBox="1"/>
          <p:nvPr/>
        </p:nvSpPr>
        <p:spPr>
          <a:xfrm rot="221236">
            <a:off x="2855400" y="1761553"/>
            <a:ext cx="10163849" cy="757661"/>
          </a:xfrm>
          <a:prstGeom prst="rect">
            <a:avLst/>
          </a:prstGeom>
        </p:spPr>
        <p:txBody>
          <a:bodyPr lIns="0" tIns="0" rIns="0" bIns="0" rtlCol="0" anchor="t">
            <a:spAutoFit/>
          </a:bodyPr>
          <a:lstStyle/>
          <a:p>
            <a:pPr>
              <a:lnSpc>
                <a:spcPts val="4916"/>
              </a:lnSpc>
            </a:pPr>
            <a:r>
              <a:rPr lang="en-US" sz="5068" dirty="0" err="1">
                <a:solidFill>
                  <a:srgbClr val="492D44"/>
                </a:solidFill>
                <a:cs typeface="Tajawal Black Bold"/>
              </a:rPr>
              <a:t>المحاليل</a:t>
            </a:r>
            <a:r>
              <a:rPr lang="en-US" sz="5068" dirty="0">
                <a:solidFill>
                  <a:srgbClr val="492D44"/>
                </a:solidFill>
                <a:cs typeface="Tajawal Black Bold"/>
              </a:rPr>
              <a:t> </a:t>
            </a:r>
            <a:r>
              <a:rPr lang="en-US" sz="5068" dirty="0" err="1">
                <a:solidFill>
                  <a:srgbClr val="492D44"/>
                </a:solidFill>
                <a:cs typeface="Tajawal Black Bold"/>
              </a:rPr>
              <a:t>والمخاليط</a:t>
            </a:r>
            <a:r>
              <a:rPr lang="en-US" sz="5068" dirty="0">
                <a:solidFill>
                  <a:srgbClr val="492D44"/>
                </a:solidFill>
                <a:cs typeface="Tajawal Black Bold"/>
              </a:rPr>
              <a:t> </a:t>
            </a:r>
          </a:p>
        </p:txBody>
      </p:sp>
      <p:sp>
        <p:nvSpPr>
          <p:cNvPr id="6" name="Freeform 6"/>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3631153" y="8197229"/>
            <a:ext cx="8330339" cy="6966246"/>
          </a:xfrm>
          <a:custGeom>
            <a:avLst/>
            <a:gdLst/>
            <a:ahLst/>
            <a:cxnLst/>
            <a:rect l="l" t="t" r="r" b="b"/>
            <a:pathLst>
              <a:path w="8330339" h="6966246">
                <a:moveTo>
                  <a:pt x="0" y="0"/>
                </a:moveTo>
                <a:lnTo>
                  <a:pt x="8330340" y="0"/>
                </a:lnTo>
                <a:lnTo>
                  <a:pt x="8330340" y="6966246"/>
                </a:lnTo>
                <a:lnTo>
                  <a:pt x="0" y="6966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0532911" y="3086971"/>
            <a:ext cx="1894646" cy="1844912"/>
          </a:xfrm>
          <a:custGeom>
            <a:avLst/>
            <a:gdLst/>
            <a:ahLst/>
            <a:cxnLst/>
            <a:rect l="l" t="t" r="r" b="b"/>
            <a:pathLst>
              <a:path w="1894646" h="1844912">
                <a:moveTo>
                  <a:pt x="0" y="0"/>
                </a:moveTo>
                <a:lnTo>
                  <a:pt x="1894646" y="0"/>
                </a:lnTo>
                <a:lnTo>
                  <a:pt x="1894646" y="1844911"/>
                </a:lnTo>
                <a:lnTo>
                  <a:pt x="0" y="18449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378060">
            <a:off x="1718736" y="8131432"/>
            <a:ext cx="1505670" cy="1921110"/>
          </a:xfrm>
          <a:custGeom>
            <a:avLst/>
            <a:gdLst/>
            <a:ahLst/>
            <a:cxnLst/>
            <a:rect l="l" t="t" r="r" b="b"/>
            <a:pathLst>
              <a:path w="1505670" h="1921110">
                <a:moveTo>
                  <a:pt x="0" y="0"/>
                </a:moveTo>
                <a:lnTo>
                  <a:pt x="1505670" y="0"/>
                </a:lnTo>
                <a:lnTo>
                  <a:pt x="1505670" y="1921110"/>
                </a:lnTo>
                <a:lnTo>
                  <a:pt x="0" y="19211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rot="-1772206">
            <a:off x="3591905" y="8679367"/>
            <a:ext cx="2324621" cy="825240"/>
          </a:xfrm>
          <a:custGeom>
            <a:avLst/>
            <a:gdLst/>
            <a:ahLst/>
            <a:cxnLst/>
            <a:rect l="l" t="t" r="r" b="b"/>
            <a:pathLst>
              <a:path w="2324621" h="825240">
                <a:moveTo>
                  <a:pt x="0" y="0"/>
                </a:moveTo>
                <a:lnTo>
                  <a:pt x="2324620" y="0"/>
                </a:lnTo>
                <a:lnTo>
                  <a:pt x="2324620" y="825240"/>
                </a:lnTo>
                <a:lnTo>
                  <a:pt x="0" y="82524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2" name="Picture 12"/>
          <p:cNvPicPr>
            <a:picLocks noChangeAspect="1"/>
          </p:cNvPicPr>
          <p:nvPr/>
        </p:nvPicPr>
        <p:blipFill>
          <a:blip r:embed="rId20"/>
          <a:srcRect/>
          <a:stretch>
            <a:fillRect/>
          </a:stretch>
        </p:blipFill>
        <p:spPr>
          <a:xfrm>
            <a:off x="760519" y="339457"/>
            <a:ext cx="1711052" cy="2805004"/>
          </a:xfrm>
          <a:prstGeom prst="rect">
            <a:avLst/>
          </a:prstGeom>
        </p:spPr>
      </p:pic>
      <p:pic>
        <p:nvPicPr>
          <p:cNvPr id="13" name="Picture 13"/>
          <p:cNvPicPr>
            <a:picLocks noChangeAspect="1"/>
          </p:cNvPicPr>
          <p:nvPr/>
        </p:nvPicPr>
        <p:blipFill>
          <a:blip r:embed="rId21"/>
          <a:srcRect/>
          <a:stretch>
            <a:fillRect/>
          </a:stretch>
        </p:blipFill>
        <p:spPr>
          <a:xfrm>
            <a:off x="8641060" y="7418875"/>
            <a:ext cx="2281586" cy="2851284"/>
          </a:xfrm>
          <a:prstGeom prst="rect">
            <a:avLst/>
          </a:prstGeom>
        </p:spPr>
      </p:pic>
      <p:pic>
        <p:nvPicPr>
          <p:cNvPr id="14" name="Picture 14"/>
          <p:cNvPicPr>
            <a:picLocks noChangeAspect="1"/>
          </p:cNvPicPr>
          <p:nvPr/>
        </p:nvPicPr>
        <p:blipFill>
          <a:blip r:embed="rId22"/>
          <a:srcRect l="179" r="179"/>
          <a:stretch>
            <a:fillRect/>
          </a:stretch>
        </p:blipFill>
        <p:spPr>
          <a:xfrm>
            <a:off x="1079678" y="4108201"/>
            <a:ext cx="1933996" cy="3516357"/>
          </a:xfrm>
          <a:prstGeom prst="rect">
            <a:avLst/>
          </a:prstGeom>
        </p:spPr>
      </p:pic>
      <p:sp>
        <p:nvSpPr>
          <p:cNvPr id="15" name="Freeform 15"/>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3"/>
            <a:stretch>
              <a:fillRect t="-35579" b="-39850"/>
            </a:stretch>
          </a:blipFill>
        </p:spPr>
      </p:sp>
      <p:sp>
        <p:nvSpPr>
          <p:cNvPr id="16" name="Freeform 16"/>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4"/>
            <a:stretch>
              <a:fillRect l="-8647" t="-28976" r="-21191" b="-23928"/>
            </a:stretch>
          </a:blipFill>
        </p:spPr>
      </p:sp>
      <p:sp>
        <p:nvSpPr>
          <p:cNvPr id="17" name="Freeform 17"/>
          <p:cNvSpPr/>
          <p:nvPr/>
        </p:nvSpPr>
        <p:spPr>
          <a:xfrm>
            <a:off x="11564075" y="4242596"/>
            <a:ext cx="5695225" cy="4114800"/>
          </a:xfrm>
          <a:custGeom>
            <a:avLst/>
            <a:gdLst/>
            <a:ahLst/>
            <a:cxnLst/>
            <a:rect l="l" t="t" r="r" b="b"/>
            <a:pathLst>
              <a:path w="5695225" h="4114800">
                <a:moveTo>
                  <a:pt x="0" y="0"/>
                </a:moveTo>
                <a:lnTo>
                  <a:pt x="5695225" y="0"/>
                </a:lnTo>
                <a:lnTo>
                  <a:pt x="5695225"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8" name="TextBox 18"/>
          <p:cNvSpPr txBox="1"/>
          <p:nvPr/>
        </p:nvSpPr>
        <p:spPr>
          <a:xfrm rot="170450">
            <a:off x="2314581" y="3141638"/>
            <a:ext cx="8097835" cy="5306695"/>
          </a:xfrm>
          <a:prstGeom prst="rect">
            <a:avLst/>
          </a:prstGeom>
        </p:spPr>
        <p:txBody>
          <a:bodyPr lIns="0" tIns="0" rIns="0" bIns="0" rtlCol="0" anchor="t">
            <a:spAutoFit/>
          </a:bodyPr>
          <a:lstStyle/>
          <a:p>
            <a:pPr algn="ctr">
              <a:lnSpc>
                <a:spcPts val="5179"/>
              </a:lnSpc>
            </a:pPr>
            <a:r>
              <a:rPr lang="en-US" sz="3699" dirty="0" err="1">
                <a:solidFill>
                  <a:srgbClr val="000000"/>
                </a:solidFill>
                <a:cs typeface="Tajawal Black"/>
              </a:rPr>
              <a:t>ا</a:t>
            </a:r>
            <a:r>
              <a:rPr lang="en-US" sz="3699" dirty="0" err="1">
                <a:solidFill>
                  <a:srgbClr val="000000"/>
                </a:solidFill>
                <a:latin typeface="Tajawal Black Bold"/>
                <a:cs typeface="Tajawal Black Bold"/>
              </a:rPr>
              <a:t>لمحلول</a:t>
            </a:r>
            <a:r>
              <a:rPr lang="en-US" sz="3699" dirty="0">
                <a:solidFill>
                  <a:srgbClr val="000000"/>
                </a:solidFill>
                <a:latin typeface="Tajawal Black Bold"/>
                <a:cs typeface="Tajawal Black Bold"/>
              </a:rPr>
              <a:t> : </a:t>
            </a:r>
            <a:r>
              <a:rPr lang="en-US" sz="3699" dirty="0" err="1">
                <a:solidFill>
                  <a:srgbClr val="000000"/>
                </a:solidFill>
                <a:latin typeface="Tajawal Black Bold"/>
                <a:cs typeface="Tajawal Black Bold"/>
              </a:rPr>
              <a:t>هو</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مخلوط</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مكون</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من</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مادتين</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أو</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أكثر</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ممتزجتين</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معا</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امتزاجا</a:t>
            </a:r>
            <a:r>
              <a:rPr lang="en-US" sz="3699" dirty="0">
                <a:solidFill>
                  <a:srgbClr val="000000"/>
                </a:solidFill>
                <a:latin typeface="Tajawal Black Bold"/>
                <a:cs typeface="Tajawal Black Bold"/>
              </a:rPr>
              <a:t> </a:t>
            </a:r>
            <a:r>
              <a:rPr lang="en-US" sz="3699" dirty="0" err="1">
                <a:solidFill>
                  <a:srgbClr val="000000"/>
                </a:solidFill>
                <a:latin typeface="Tajawal Black Bold"/>
                <a:cs typeface="Tajawal Black Bold"/>
              </a:rPr>
              <a:t>تاما</a:t>
            </a:r>
            <a:r>
              <a:rPr lang="en-US" sz="3699" dirty="0">
                <a:solidFill>
                  <a:srgbClr val="000000"/>
                </a:solidFill>
                <a:latin typeface="Tajawal Black Bold"/>
                <a:cs typeface="Tajawal Black Bold"/>
              </a:rPr>
              <a:t> </a:t>
            </a:r>
          </a:p>
          <a:p>
            <a:pPr algn="ctr">
              <a:lnSpc>
                <a:spcPts val="5179"/>
              </a:lnSpc>
            </a:pPr>
            <a:endParaRPr lang="en-US" sz="3699" dirty="0">
              <a:solidFill>
                <a:srgbClr val="000000"/>
              </a:solidFill>
              <a:latin typeface="Tajawal Black Bold"/>
              <a:cs typeface="Tajawal Black Bold"/>
            </a:endParaRPr>
          </a:p>
          <a:p>
            <a:pPr algn="ctr">
              <a:lnSpc>
                <a:spcPts val="5179"/>
              </a:lnSpc>
            </a:pPr>
            <a:r>
              <a:rPr lang="en-US" sz="3699" dirty="0" err="1">
                <a:solidFill>
                  <a:srgbClr val="000000"/>
                </a:solidFill>
                <a:cs typeface="Tajawal Black Bold"/>
              </a:rPr>
              <a:t>مثال</a:t>
            </a:r>
            <a:r>
              <a:rPr lang="en-US" sz="3699" dirty="0">
                <a:solidFill>
                  <a:srgbClr val="000000"/>
                </a:solidFill>
                <a:cs typeface="Tajawal Black Bold"/>
              </a:rPr>
              <a:t> </a:t>
            </a:r>
          </a:p>
          <a:p>
            <a:pPr algn="ctr">
              <a:lnSpc>
                <a:spcPts val="5179"/>
              </a:lnSpc>
            </a:pPr>
            <a:r>
              <a:rPr lang="en-US" sz="3699" dirty="0" err="1">
                <a:solidFill>
                  <a:srgbClr val="000000"/>
                </a:solidFill>
                <a:cs typeface="Tajawal Black Bold"/>
              </a:rPr>
              <a:t>بعض</a:t>
            </a:r>
            <a:r>
              <a:rPr lang="en-US" sz="3699" dirty="0">
                <a:solidFill>
                  <a:srgbClr val="000000"/>
                </a:solidFill>
                <a:cs typeface="Tajawal Black Bold"/>
              </a:rPr>
              <a:t> </a:t>
            </a:r>
            <a:r>
              <a:rPr lang="en-US" sz="3699" dirty="0" err="1">
                <a:solidFill>
                  <a:srgbClr val="000000"/>
                </a:solidFill>
                <a:cs typeface="Tajawal Black Bold"/>
              </a:rPr>
              <a:t>المواد</a:t>
            </a:r>
            <a:r>
              <a:rPr lang="en-US" sz="3699" dirty="0">
                <a:solidFill>
                  <a:srgbClr val="000000"/>
                </a:solidFill>
                <a:cs typeface="Tajawal Black Bold"/>
              </a:rPr>
              <a:t> </a:t>
            </a:r>
            <a:r>
              <a:rPr lang="en-US" sz="3699" dirty="0" err="1">
                <a:solidFill>
                  <a:srgbClr val="000000"/>
                </a:solidFill>
                <a:cs typeface="Tajawal Black Bold"/>
              </a:rPr>
              <a:t>الصلبة</a:t>
            </a:r>
            <a:r>
              <a:rPr lang="en-US" sz="3699" dirty="0">
                <a:solidFill>
                  <a:srgbClr val="000000"/>
                </a:solidFill>
                <a:cs typeface="Tajawal Black Bold"/>
              </a:rPr>
              <a:t> </a:t>
            </a:r>
            <a:r>
              <a:rPr lang="en-US" sz="3699" dirty="0" err="1">
                <a:solidFill>
                  <a:srgbClr val="000000"/>
                </a:solidFill>
                <a:cs typeface="Tajawal Black Bold"/>
              </a:rPr>
              <a:t>مثل</a:t>
            </a:r>
            <a:r>
              <a:rPr lang="en-US" sz="3699" dirty="0">
                <a:solidFill>
                  <a:srgbClr val="000000"/>
                </a:solidFill>
                <a:cs typeface="Tajawal Black Bold"/>
              </a:rPr>
              <a:t> </a:t>
            </a:r>
            <a:r>
              <a:rPr lang="en-US" sz="3699" dirty="0" err="1">
                <a:solidFill>
                  <a:srgbClr val="000000"/>
                </a:solidFill>
                <a:cs typeface="Tajawal Black Bold"/>
              </a:rPr>
              <a:t>السكر</a:t>
            </a:r>
            <a:r>
              <a:rPr lang="en-US" sz="3699" dirty="0">
                <a:solidFill>
                  <a:srgbClr val="000000"/>
                </a:solidFill>
                <a:cs typeface="Tajawal Black Bold"/>
              </a:rPr>
              <a:t> </a:t>
            </a:r>
            <a:r>
              <a:rPr lang="en-US" sz="3699" dirty="0" err="1">
                <a:solidFill>
                  <a:srgbClr val="000000"/>
                </a:solidFill>
                <a:cs typeface="Tajawal Black Bold"/>
              </a:rPr>
              <a:t>تختلط</a:t>
            </a:r>
            <a:r>
              <a:rPr lang="en-US" sz="3699" dirty="0">
                <a:solidFill>
                  <a:srgbClr val="000000"/>
                </a:solidFill>
                <a:cs typeface="Tajawal Black Bold"/>
              </a:rPr>
              <a:t> </a:t>
            </a:r>
            <a:r>
              <a:rPr lang="en-US" sz="3699" dirty="0" err="1">
                <a:solidFill>
                  <a:srgbClr val="000000"/>
                </a:solidFill>
                <a:cs typeface="Tajawal Black Bold"/>
              </a:rPr>
              <a:t>بسهولة</a:t>
            </a:r>
            <a:r>
              <a:rPr lang="en-US" sz="3699" dirty="0">
                <a:solidFill>
                  <a:srgbClr val="000000"/>
                </a:solidFill>
                <a:cs typeface="Tajawal Black Bold"/>
              </a:rPr>
              <a:t> </a:t>
            </a:r>
            <a:r>
              <a:rPr lang="en-US" sz="3699" dirty="0" err="1">
                <a:solidFill>
                  <a:srgbClr val="000000"/>
                </a:solidFill>
                <a:cs typeface="Tajawal Black Bold"/>
              </a:rPr>
              <a:t>بالسوائل</a:t>
            </a:r>
            <a:r>
              <a:rPr lang="en-US" sz="3699" dirty="0">
                <a:solidFill>
                  <a:srgbClr val="000000"/>
                </a:solidFill>
                <a:cs typeface="Tajawal Black Bold"/>
              </a:rPr>
              <a:t>  ف </a:t>
            </a:r>
            <a:r>
              <a:rPr lang="en-US" sz="3699" dirty="0" err="1">
                <a:solidFill>
                  <a:srgbClr val="000000"/>
                </a:solidFill>
                <a:cs typeface="Tajawal Black Bold"/>
              </a:rPr>
              <a:t>السكر</a:t>
            </a:r>
            <a:r>
              <a:rPr lang="en-US" sz="3699" dirty="0">
                <a:solidFill>
                  <a:srgbClr val="000000"/>
                </a:solidFill>
                <a:cs typeface="Tajawal Black Bold"/>
              </a:rPr>
              <a:t> </a:t>
            </a:r>
            <a:r>
              <a:rPr lang="en-US" sz="3699" dirty="0" err="1">
                <a:solidFill>
                  <a:srgbClr val="000000"/>
                </a:solidFill>
                <a:cs typeface="Tajawal Black Bold"/>
              </a:rPr>
              <a:t>يمتزج</a:t>
            </a:r>
            <a:r>
              <a:rPr lang="en-US" sz="3699" dirty="0">
                <a:solidFill>
                  <a:srgbClr val="000000"/>
                </a:solidFill>
                <a:cs typeface="Tajawal Black Bold"/>
              </a:rPr>
              <a:t> </a:t>
            </a:r>
            <a:r>
              <a:rPr lang="en-US" sz="3699" dirty="0" err="1">
                <a:solidFill>
                  <a:srgbClr val="000000"/>
                </a:solidFill>
                <a:cs typeface="Tajawal Black Bold"/>
              </a:rPr>
              <a:t>تماما</a:t>
            </a:r>
            <a:r>
              <a:rPr lang="en-US" sz="3699" dirty="0">
                <a:solidFill>
                  <a:srgbClr val="000000"/>
                </a:solidFill>
                <a:cs typeface="Tajawal Black Bold"/>
              </a:rPr>
              <a:t> </a:t>
            </a:r>
            <a:r>
              <a:rPr lang="en-US" sz="3699" dirty="0" err="1">
                <a:solidFill>
                  <a:srgbClr val="000000"/>
                </a:solidFill>
                <a:cs typeface="Tajawal Black Bold"/>
              </a:rPr>
              <a:t>حتى</a:t>
            </a:r>
            <a:r>
              <a:rPr lang="en-US" sz="3699" dirty="0">
                <a:solidFill>
                  <a:srgbClr val="000000"/>
                </a:solidFill>
                <a:cs typeface="Tajawal Black Bold"/>
              </a:rPr>
              <a:t> </a:t>
            </a:r>
            <a:r>
              <a:rPr lang="en-US" sz="3699" dirty="0" err="1">
                <a:solidFill>
                  <a:srgbClr val="000000"/>
                </a:solidFill>
                <a:cs typeface="Tajawal Black Bold"/>
              </a:rPr>
              <a:t>يختفي</a:t>
            </a:r>
            <a:r>
              <a:rPr lang="en-US" sz="3699" dirty="0">
                <a:solidFill>
                  <a:srgbClr val="000000"/>
                </a:solidFill>
                <a:cs typeface="Tajawal Black Bold"/>
              </a:rPr>
              <a:t> </a:t>
            </a:r>
            <a:r>
              <a:rPr lang="en-US" sz="3699" dirty="0" err="1">
                <a:solidFill>
                  <a:srgbClr val="000000"/>
                </a:solidFill>
                <a:cs typeface="Tajawal Black Bold"/>
              </a:rPr>
              <a:t>وتصعب</a:t>
            </a:r>
            <a:r>
              <a:rPr lang="en-US" sz="3699" dirty="0">
                <a:solidFill>
                  <a:srgbClr val="000000"/>
                </a:solidFill>
                <a:cs typeface="Tajawal Black Bold"/>
              </a:rPr>
              <a:t> </a:t>
            </a:r>
            <a:r>
              <a:rPr lang="en-US" sz="3699" dirty="0" err="1">
                <a:solidFill>
                  <a:srgbClr val="000000"/>
                </a:solidFill>
                <a:cs typeface="Tajawal Black Bold"/>
              </a:rPr>
              <a:t>رؤيته</a:t>
            </a:r>
            <a:r>
              <a:rPr lang="en-US" sz="3699" dirty="0">
                <a:solidFill>
                  <a:srgbClr val="000000"/>
                </a:solidFill>
                <a:cs typeface="Tajawal Black Bold"/>
              </a:rPr>
              <a:t> </a:t>
            </a:r>
          </a:p>
          <a:p>
            <a:pPr algn="ctr">
              <a:lnSpc>
                <a:spcPts val="5179"/>
              </a:lnSpc>
            </a:pPr>
            <a:r>
              <a:rPr lang="en-US" sz="3699" dirty="0" err="1">
                <a:solidFill>
                  <a:srgbClr val="000000"/>
                </a:solidFill>
                <a:cs typeface="Tajawal Black Bold"/>
              </a:rPr>
              <a:t>فيصير</a:t>
            </a:r>
            <a:r>
              <a:rPr lang="en-US" sz="3699" dirty="0">
                <a:solidFill>
                  <a:srgbClr val="000000"/>
                </a:solidFill>
                <a:cs typeface="Tajawal Black Bold"/>
              </a:rPr>
              <a:t> </a:t>
            </a:r>
            <a:r>
              <a:rPr lang="en-US" sz="3699" dirty="0" err="1">
                <a:solidFill>
                  <a:srgbClr val="000000"/>
                </a:solidFill>
                <a:cs typeface="Tajawal Black Bold"/>
              </a:rPr>
              <a:t>هذا</a:t>
            </a:r>
            <a:r>
              <a:rPr lang="en-US" sz="3699" dirty="0">
                <a:solidFill>
                  <a:srgbClr val="000000"/>
                </a:solidFill>
                <a:cs typeface="Tajawal Black Bold"/>
              </a:rPr>
              <a:t> </a:t>
            </a:r>
            <a:r>
              <a:rPr lang="en-US" sz="3699" dirty="0" err="1">
                <a:solidFill>
                  <a:srgbClr val="000000"/>
                </a:solidFill>
                <a:cs typeface="Tajawal Black Bold"/>
              </a:rPr>
              <a:t>المخلوط</a:t>
            </a:r>
            <a:r>
              <a:rPr lang="en-US" sz="3699" dirty="0">
                <a:solidFill>
                  <a:srgbClr val="000000"/>
                </a:solidFill>
                <a:cs typeface="Tajawal Black Bold"/>
              </a:rPr>
              <a:t> </a:t>
            </a:r>
            <a:r>
              <a:rPr lang="en-US" sz="3699" dirty="0" err="1">
                <a:solidFill>
                  <a:srgbClr val="000000"/>
                </a:solidFill>
                <a:cs typeface="Tajawal Black Bold"/>
              </a:rPr>
              <a:t>محلولا</a:t>
            </a:r>
            <a:endParaRPr lang="en-US" sz="3699" dirty="0">
              <a:solidFill>
                <a:srgbClr val="000000"/>
              </a:solidFill>
              <a:cs typeface="Tajawal Black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BE2"/>
        </a:solidFill>
        <a:effectLst/>
      </p:bgPr>
    </p:bg>
    <p:spTree>
      <p:nvGrpSpPr>
        <p:cNvPr id="1" name=""/>
        <p:cNvGrpSpPr/>
        <p:nvPr/>
      </p:nvGrpSpPr>
      <p:grpSpPr>
        <a:xfrm>
          <a:off x="0" y="0"/>
          <a:ext cx="0" cy="0"/>
          <a:chOff x="0" y="0"/>
          <a:chExt cx="0" cy="0"/>
        </a:xfrm>
      </p:grpSpPr>
      <p:sp>
        <p:nvSpPr>
          <p:cNvPr id="2" name="Freeform 2"/>
          <p:cNvSpPr/>
          <p:nvPr/>
        </p:nvSpPr>
        <p:spPr>
          <a:xfrm>
            <a:off x="1122900" y="5131817"/>
            <a:ext cx="5039774" cy="7431303"/>
          </a:xfrm>
          <a:custGeom>
            <a:avLst/>
            <a:gdLst/>
            <a:ahLst/>
            <a:cxnLst/>
            <a:rect l="l" t="t" r="r" b="b"/>
            <a:pathLst>
              <a:path w="5039774" h="7431303">
                <a:moveTo>
                  <a:pt x="0" y="0"/>
                </a:moveTo>
                <a:lnTo>
                  <a:pt x="5039775" y="0"/>
                </a:lnTo>
                <a:lnTo>
                  <a:pt x="5039775" y="7431303"/>
                </a:lnTo>
                <a:lnTo>
                  <a:pt x="0" y="74313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3389109" y="4869036"/>
            <a:ext cx="506512" cy="19050"/>
          </a:xfrm>
          <a:prstGeom prst="line">
            <a:avLst/>
          </a:prstGeom>
          <a:ln w="19050" cap="flat">
            <a:solidFill>
              <a:srgbClr val="3A234A"/>
            </a:solidFill>
            <a:prstDash val="solid"/>
            <a:headEnd type="none" w="sm" len="sm"/>
            <a:tailEnd type="none" w="sm" len="sm"/>
          </a:ln>
        </p:spPr>
      </p:sp>
      <p:grpSp>
        <p:nvGrpSpPr>
          <p:cNvPr id="4" name="Group 4"/>
          <p:cNvGrpSpPr/>
          <p:nvPr/>
        </p:nvGrpSpPr>
        <p:grpSpPr>
          <a:xfrm>
            <a:off x="3119631" y="3824263"/>
            <a:ext cx="1046313" cy="801042"/>
            <a:chOff x="0" y="0"/>
            <a:chExt cx="1395084" cy="1068056"/>
          </a:xfrm>
        </p:grpSpPr>
        <p:grpSp>
          <p:nvGrpSpPr>
            <p:cNvPr id="5" name="Group 5"/>
            <p:cNvGrpSpPr/>
            <p:nvPr/>
          </p:nvGrpSpPr>
          <p:grpSpPr>
            <a:xfrm>
              <a:off x="0" y="0"/>
              <a:ext cx="1395084" cy="1068056"/>
              <a:chOff x="0" y="0"/>
              <a:chExt cx="497759" cy="381077"/>
            </a:xfrm>
          </p:grpSpPr>
          <p:sp>
            <p:nvSpPr>
              <p:cNvPr id="6" name="Freeform 6"/>
              <p:cNvSpPr/>
              <p:nvPr/>
            </p:nvSpPr>
            <p:spPr>
              <a:xfrm>
                <a:off x="0" y="0"/>
                <a:ext cx="497759" cy="381077"/>
              </a:xfrm>
              <a:custGeom>
                <a:avLst/>
                <a:gdLst/>
                <a:ahLst/>
                <a:cxnLst/>
                <a:rect l="l" t="t" r="r" b="b"/>
                <a:pathLst>
                  <a:path w="497759" h="381077">
                    <a:moveTo>
                      <a:pt x="100119" y="0"/>
                    </a:moveTo>
                    <a:lnTo>
                      <a:pt x="397640" y="0"/>
                    </a:lnTo>
                    <a:cubicBezTo>
                      <a:pt x="424193" y="0"/>
                      <a:pt x="449659" y="10548"/>
                      <a:pt x="468435" y="29324"/>
                    </a:cubicBezTo>
                    <a:cubicBezTo>
                      <a:pt x="487211" y="48100"/>
                      <a:pt x="497759" y="73566"/>
                      <a:pt x="497759" y="100119"/>
                    </a:cubicBezTo>
                    <a:lnTo>
                      <a:pt x="497759" y="280958"/>
                    </a:lnTo>
                    <a:cubicBezTo>
                      <a:pt x="497759" y="307511"/>
                      <a:pt x="487211" y="332977"/>
                      <a:pt x="468435" y="351753"/>
                    </a:cubicBezTo>
                    <a:cubicBezTo>
                      <a:pt x="449659" y="370529"/>
                      <a:pt x="424193" y="381077"/>
                      <a:pt x="397640" y="381077"/>
                    </a:cubicBezTo>
                    <a:lnTo>
                      <a:pt x="100119" y="381077"/>
                    </a:lnTo>
                    <a:cubicBezTo>
                      <a:pt x="73566" y="381077"/>
                      <a:pt x="48100" y="370529"/>
                      <a:pt x="29324" y="351753"/>
                    </a:cubicBezTo>
                    <a:cubicBezTo>
                      <a:pt x="10548" y="332977"/>
                      <a:pt x="0" y="307511"/>
                      <a:pt x="0" y="280958"/>
                    </a:cubicBezTo>
                    <a:lnTo>
                      <a:pt x="0" y="100119"/>
                    </a:lnTo>
                    <a:cubicBezTo>
                      <a:pt x="0" y="73566"/>
                      <a:pt x="10548" y="48100"/>
                      <a:pt x="29324" y="29324"/>
                    </a:cubicBezTo>
                    <a:cubicBezTo>
                      <a:pt x="48100" y="10548"/>
                      <a:pt x="73566" y="0"/>
                      <a:pt x="100119" y="0"/>
                    </a:cubicBezTo>
                    <a:close/>
                  </a:path>
                </a:pathLst>
              </a:custGeom>
              <a:solidFill>
                <a:srgbClr val="FFB495"/>
              </a:solidFill>
              <a:ln w="19050" cap="sq">
                <a:solidFill>
                  <a:srgbClr val="3A234A"/>
                </a:solidFill>
                <a:prstDash val="solid"/>
                <a:miter/>
              </a:ln>
            </p:spPr>
          </p:sp>
          <p:sp>
            <p:nvSpPr>
              <p:cNvPr id="7" name="TextBox 7"/>
              <p:cNvSpPr txBox="1"/>
              <p:nvPr/>
            </p:nvSpPr>
            <p:spPr>
              <a:xfrm>
                <a:off x="0" y="-28575"/>
                <a:ext cx="497759" cy="409652"/>
              </a:xfrm>
              <a:prstGeom prst="rect">
                <a:avLst/>
              </a:prstGeom>
            </p:spPr>
            <p:txBody>
              <a:bodyPr lIns="50800" tIns="50800" rIns="50800" bIns="50800" rtlCol="0" anchor="ctr"/>
              <a:lstStyle/>
              <a:p>
                <a:pPr algn="ctr">
                  <a:lnSpc>
                    <a:spcPts val="1704"/>
                  </a:lnSpc>
                </a:pPr>
                <a:endParaRPr/>
              </a:p>
            </p:txBody>
          </p:sp>
        </p:grpSp>
        <p:sp>
          <p:nvSpPr>
            <p:cNvPr id="8" name="Freeform 8"/>
            <p:cNvSpPr/>
            <p:nvPr/>
          </p:nvSpPr>
          <p:spPr>
            <a:xfrm>
              <a:off x="378544" y="217930"/>
              <a:ext cx="637996" cy="632196"/>
            </a:xfrm>
            <a:custGeom>
              <a:avLst/>
              <a:gdLst/>
              <a:ahLst/>
              <a:cxnLst/>
              <a:rect l="l" t="t" r="r" b="b"/>
              <a:pathLst>
                <a:path w="637996" h="632196">
                  <a:moveTo>
                    <a:pt x="0" y="0"/>
                  </a:moveTo>
                  <a:lnTo>
                    <a:pt x="637996" y="0"/>
                  </a:lnTo>
                  <a:lnTo>
                    <a:pt x="637996" y="632196"/>
                  </a:lnTo>
                  <a:lnTo>
                    <a:pt x="0" y="632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9" name="Group 9"/>
          <p:cNvGrpSpPr/>
          <p:nvPr/>
        </p:nvGrpSpPr>
        <p:grpSpPr>
          <a:xfrm>
            <a:off x="678893" y="1181921"/>
            <a:ext cx="9043514" cy="1976515"/>
            <a:chOff x="0" y="0"/>
            <a:chExt cx="2381831" cy="520564"/>
          </a:xfrm>
        </p:grpSpPr>
        <p:sp>
          <p:nvSpPr>
            <p:cNvPr id="10" name="Freeform 10"/>
            <p:cNvSpPr/>
            <p:nvPr/>
          </p:nvSpPr>
          <p:spPr>
            <a:xfrm>
              <a:off x="0" y="0"/>
              <a:ext cx="2381831" cy="520564"/>
            </a:xfrm>
            <a:custGeom>
              <a:avLst/>
              <a:gdLst/>
              <a:ahLst/>
              <a:cxnLst/>
              <a:rect l="l" t="t" r="r" b="b"/>
              <a:pathLst>
                <a:path w="2381831" h="520564">
                  <a:moveTo>
                    <a:pt x="29107" y="0"/>
                  </a:moveTo>
                  <a:lnTo>
                    <a:pt x="2352724" y="0"/>
                  </a:lnTo>
                  <a:cubicBezTo>
                    <a:pt x="2360444" y="0"/>
                    <a:pt x="2367847" y="3067"/>
                    <a:pt x="2373306" y="8525"/>
                  </a:cubicBezTo>
                  <a:cubicBezTo>
                    <a:pt x="2378764" y="13984"/>
                    <a:pt x="2381831" y="21387"/>
                    <a:pt x="2381831" y="29107"/>
                  </a:cubicBezTo>
                  <a:lnTo>
                    <a:pt x="2381831" y="491457"/>
                  </a:lnTo>
                  <a:cubicBezTo>
                    <a:pt x="2381831" y="499177"/>
                    <a:pt x="2378764" y="506580"/>
                    <a:pt x="2373306" y="512039"/>
                  </a:cubicBezTo>
                  <a:cubicBezTo>
                    <a:pt x="2367847" y="517497"/>
                    <a:pt x="2360444" y="520564"/>
                    <a:pt x="2352724" y="520564"/>
                  </a:cubicBezTo>
                  <a:lnTo>
                    <a:pt x="29107" y="520564"/>
                  </a:lnTo>
                  <a:cubicBezTo>
                    <a:pt x="21387" y="520564"/>
                    <a:pt x="13984" y="517497"/>
                    <a:pt x="8525" y="512039"/>
                  </a:cubicBezTo>
                  <a:cubicBezTo>
                    <a:pt x="3067" y="506580"/>
                    <a:pt x="0" y="499177"/>
                    <a:pt x="0" y="491457"/>
                  </a:cubicBezTo>
                  <a:lnTo>
                    <a:pt x="0" y="29107"/>
                  </a:lnTo>
                  <a:cubicBezTo>
                    <a:pt x="0" y="21387"/>
                    <a:pt x="3067" y="13984"/>
                    <a:pt x="8525" y="8525"/>
                  </a:cubicBezTo>
                  <a:cubicBezTo>
                    <a:pt x="13984" y="3067"/>
                    <a:pt x="21387" y="0"/>
                    <a:pt x="29107" y="0"/>
                  </a:cubicBezTo>
                  <a:close/>
                </a:path>
              </a:pathLst>
            </a:custGeom>
            <a:solidFill>
              <a:srgbClr val="000000">
                <a:alpha val="0"/>
              </a:srgbClr>
            </a:solidFill>
            <a:ln w="19050" cap="rnd">
              <a:solidFill>
                <a:srgbClr val="3A234A"/>
              </a:solidFill>
              <a:prstDash val="solid"/>
              <a:round/>
            </a:ln>
          </p:spPr>
        </p:sp>
        <p:sp>
          <p:nvSpPr>
            <p:cNvPr id="11" name="TextBox 11"/>
            <p:cNvSpPr txBox="1"/>
            <p:nvPr/>
          </p:nvSpPr>
          <p:spPr>
            <a:xfrm>
              <a:off x="0" y="-133350"/>
              <a:ext cx="2381831" cy="653914"/>
            </a:xfrm>
            <a:prstGeom prst="rect">
              <a:avLst/>
            </a:prstGeom>
          </p:spPr>
          <p:txBody>
            <a:bodyPr lIns="254000" tIns="254000" rIns="254000" bIns="254000" rtlCol="0" anchor="ctr"/>
            <a:lstStyle/>
            <a:p>
              <a:pPr algn="ctr">
                <a:lnSpc>
                  <a:spcPts val="7800"/>
                </a:lnSpc>
              </a:pPr>
              <a:r>
                <a:rPr lang="en-US" sz="6500">
                  <a:solidFill>
                    <a:srgbClr val="3A234A"/>
                  </a:solidFill>
                  <a:cs typeface="Tajawal Black"/>
                </a:rPr>
                <a:t>السبائك محاليل </a:t>
              </a:r>
            </a:p>
          </p:txBody>
        </p:sp>
      </p:grpSp>
      <p:sp>
        <p:nvSpPr>
          <p:cNvPr id="12" name="AutoShape 12"/>
          <p:cNvSpPr/>
          <p:nvPr/>
        </p:nvSpPr>
        <p:spPr>
          <a:xfrm flipH="1">
            <a:off x="4660267" y="3158436"/>
            <a:ext cx="540383" cy="1973381"/>
          </a:xfrm>
          <a:prstGeom prst="line">
            <a:avLst/>
          </a:prstGeom>
          <a:ln w="19050" cap="flat">
            <a:solidFill>
              <a:srgbClr val="3A234A"/>
            </a:solidFill>
            <a:prstDash val="solid"/>
            <a:headEnd type="none" w="sm" len="sm"/>
            <a:tailEnd type="none" w="sm" len="sm"/>
          </a:ln>
        </p:spPr>
      </p:sp>
      <p:grpSp>
        <p:nvGrpSpPr>
          <p:cNvPr id="13" name="Group 13"/>
          <p:cNvGrpSpPr/>
          <p:nvPr/>
        </p:nvGrpSpPr>
        <p:grpSpPr>
          <a:xfrm>
            <a:off x="7333329" y="2805060"/>
            <a:ext cx="774417" cy="706752"/>
            <a:chOff x="0" y="0"/>
            <a:chExt cx="1032556" cy="942335"/>
          </a:xfrm>
        </p:grpSpPr>
        <p:grpSp>
          <p:nvGrpSpPr>
            <p:cNvPr id="14" name="Group 14"/>
            <p:cNvGrpSpPr/>
            <p:nvPr/>
          </p:nvGrpSpPr>
          <p:grpSpPr>
            <a:xfrm>
              <a:off x="0" y="0"/>
              <a:ext cx="1032556" cy="942335"/>
              <a:chOff x="0" y="0"/>
              <a:chExt cx="404917" cy="369537"/>
            </a:xfrm>
          </p:grpSpPr>
          <p:sp>
            <p:nvSpPr>
              <p:cNvPr id="15" name="Freeform 15"/>
              <p:cNvSpPr/>
              <p:nvPr/>
            </p:nvSpPr>
            <p:spPr>
              <a:xfrm>
                <a:off x="0" y="0"/>
                <a:ext cx="404917" cy="369537"/>
              </a:xfrm>
              <a:custGeom>
                <a:avLst/>
                <a:gdLst/>
                <a:ahLst/>
                <a:cxnLst/>
                <a:rect l="l" t="t" r="r" b="b"/>
                <a:pathLst>
                  <a:path w="404917" h="369537">
                    <a:moveTo>
                      <a:pt x="178581" y="0"/>
                    </a:moveTo>
                    <a:lnTo>
                      <a:pt x="226336" y="0"/>
                    </a:lnTo>
                    <a:cubicBezTo>
                      <a:pt x="324963" y="0"/>
                      <a:pt x="404917" y="79953"/>
                      <a:pt x="404917" y="178581"/>
                    </a:cubicBezTo>
                    <a:lnTo>
                      <a:pt x="404917" y="190956"/>
                    </a:lnTo>
                    <a:cubicBezTo>
                      <a:pt x="404917" y="289583"/>
                      <a:pt x="324963" y="369537"/>
                      <a:pt x="226336" y="369537"/>
                    </a:cubicBezTo>
                    <a:lnTo>
                      <a:pt x="178581" y="369537"/>
                    </a:lnTo>
                    <a:cubicBezTo>
                      <a:pt x="79953" y="369537"/>
                      <a:pt x="0" y="289583"/>
                      <a:pt x="0" y="190956"/>
                    </a:cubicBezTo>
                    <a:lnTo>
                      <a:pt x="0" y="178581"/>
                    </a:lnTo>
                    <a:cubicBezTo>
                      <a:pt x="0" y="79953"/>
                      <a:pt x="79953" y="0"/>
                      <a:pt x="178581" y="0"/>
                    </a:cubicBezTo>
                    <a:close/>
                  </a:path>
                </a:pathLst>
              </a:custGeom>
              <a:solidFill>
                <a:srgbClr val="93E6E4"/>
              </a:solidFill>
              <a:ln cap="sq">
                <a:noFill/>
                <a:prstDash val="solid"/>
                <a:miter/>
              </a:ln>
            </p:spPr>
          </p:sp>
          <p:sp>
            <p:nvSpPr>
              <p:cNvPr id="16" name="TextBox 16"/>
              <p:cNvSpPr txBox="1"/>
              <p:nvPr/>
            </p:nvSpPr>
            <p:spPr>
              <a:xfrm>
                <a:off x="0" y="-28575"/>
                <a:ext cx="404917" cy="398112"/>
              </a:xfrm>
              <a:prstGeom prst="rect">
                <a:avLst/>
              </a:prstGeom>
            </p:spPr>
            <p:txBody>
              <a:bodyPr lIns="50800" tIns="50800" rIns="50800" bIns="50800" rtlCol="0" anchor="ctr"/>
              <a:lstStyle/>
              <a:p>
                <a:pPr algn="ctr">
                  <a:lnSpc>
                    <a:spcPts val="2250"/>
                  </a:lnSpc>
                </a:pPr>
                <a:endParaRPr/>
              </a:p>
            </p:txBody>
          </p:sp>
        </p:grpSp>
        <p:sp>
          <p:nvSpPr>
            <p:cNvPr id="17" name="Freeform 17"/>
            <p:cNvSpPr/>
            <p:nvPr/>
          </p:nvSpPr>
          <p:spPr>
            <a:xfrm>
              <a:off x="271260" y="219750"/>
              <a:ext cx="490036" cy="502836"/>
            </a:xfrm>
            <a:custGeom>
              <a:avLst/>
              <a:gdLst/>
              <a:ahLst/>
              <a:cxnLst/>
              <a:rect l="l" t="t" r="r" b="b"/>
              <a:pathLst>
                <a:path w="490036" h="502836">
                  <a:moveTo>
                    <a:pt x="0" y="0"/>
                  </a:moveTo>
                  <a:lnTo>
                    <a:pt x="490036" y="0"/>
                  </a:lnTo>
                  <a:lnTo>
                    <a:pt x="490036" y="502836"/>
                  </a:lnTo>
                  <a:lnTo>
                    <a:pt x="0" y="502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8" name="Group 18"/>
          <p:cNvGrpSpPr/>
          <p:nvPr/>
        </p:nvGrpSpPr>
        <p:grpSpPr>
          <a:xfrm>
            <a:off x="10722532" y="1181921"/>
            <a:ext cx="6753933" cy="7191317"/>
            <a:chOff x="0" y="0"/>
            <a:chExt cx="1778814" cy="1894009"/>
          </a:xfrm>
        </p:grpSpPr>
        <p:sp>
          <p:nvSpPr>
            <p:cNvPr id="19" name="Freeform 19"/>
            <p:cNvSpPr/>
            <p:nvPr/>
          </p:nvSpPr>
          <p:spPr>
            <a:xfrm>
              <a:off x="0" y="0"/>
              <a:ext cx="1778814" cy="1894009"/>
            </a:xfrm>
            <a:custGeom>
              <a:avLst/>
              <a:gdLst/>
              <a:ahLst/>
              <a:cxnLst/>
              <a:rect l="l" t="t" r="r" b="b"/>
              <a:pathLst>
                <a:path w="1778814" h="1894009">
                  <a:moveTo>
                    <a:pt x="38974" y="0"/>
                  </a:moveTo>
                  <a:lnTo>
                    <a:pt x="1739840" y="0"/>
                  </a:lnTo>
                  <a:cubicBezTo>
                    <a:pt x="1750177" y="0"/>
                    <a:pt x="1760090" y="4106"/>
                    <a:pt x="1767399" y="11415"/>
                  </a:cubicBezTo>
                  <a:cubicBezTo>
                    <a:pt x="1774708" y="18724"/>
                    <a:pt x="1778814" y="28637"/>
                    <a:pt x="1778814" y="38974"/>
                  </a:cubicBezTo>
                  <a:lnTo>
                    <a:pt x="1778814" y="1855036"/>
                  </a:lnTo>
                  <a:cubicBezTo>
                    <a:pt x="1778814" y="1865372"/>
                    <a:pt x="1774708" y="1875285"/>
                    <a:pt x="1767399" y="1882594"/>
                  </a:cubicBezTo>
                  <a:cubicBezTo>
                    <a:pt x="1760090" y="1889903"/>
                    <a:pt x="1750177" y="1894009"/>
                    <a:pt x="1739840" y="1894009"/>
                  </a:cubicBezTo>
                  <a:lnTo>
                    <a:pt x="38974" y="1894009"/>
                  </a:lnTo>
                  <a:cubicBezTo>
                    <a:pt x="28637" y="1894009"/>
                    <a:pt x="18724" y="1889903"/>
                    <a:pt x="11415" y="1882594"/>
                  </a:cubicBezTo>
                  <a:cubicBezTo>
                    <a:pt x="4106" y="1875285"/>
                    <a:pt x="0" y="1865372"/>
                    <a:pt x="0" y="1855036"/>
                  </a:cubicBezTo>
                  <a:lnTo>
                    <a:pt x="0" y="38974"/>
                  </a:lnTo>
                  <a:cubicBezTo>
                    <a:pt x="0" y="28637"/>
                    <a:pt x="4106" y="18724"/>
                    <a:pt x="11415" y="11415"/>
                  </a:cubicBezTo>
                  <a:cubicBezTo>
                    <a:pt x="18724" y="4106"/>
                    <a:pt x="28637" y="0"/>
                    <a:pt x="38974" y="0"/>
                  </a:cubicBezTo>
                  <a:close/>
                </a:path>
              </a:pathLst>
            </a:custGeom>
            <a:solidFill>
              <a:srgbClr val="FFFCFC"/>
            </a:solidFill>
            <a:ln w="19050" cap="rnd">
              <a:solidFill>
                <a:srgbClr val="3A234A"/>
              </a:solidFill>
              <a:prstDash val="solid"/>
              <a:round/>
            </a:ln>
          </p:spPr>
        </p:sp>
        <p:sp>
          <p:nvSpPr>
            <p:cNvPr id="20" name="TextBox 20"/>
            <p:cNvSpPr txBox="1"/>
            <p:nvPr/>
          </p:nvSpPr>
          <p:spPr>
            <a:xfrm>
              <a:off x="0" y="-76200"/>
              <a:ext cx="1778814" cy="1970209"/>
            </a:xfrm>
            <a:prstGeom prst="rect">
              <a:avLst/>
            </a:prstGeom>
          </p:spPr>
          <p:txBody>
            <a:bodyPr lIns="50800" tIns="50800" rIns="50800" bIns="50800" rtlCol="0" anchor="ctr"/>
            <a:lstStyle/>
            <a:p>
              <a:pPr algn="ctr">
                <a:lnSpc>
                  <a:spcPts val="2520"/>
                </a:lnSpc>
              </a:pPr>
              <a:endParaRPr/>
            </a:p>
          </p:txBody>
        </p:sp>
      </p:grpSp>
      <p:sp>
        <p:nvSpPr>
          <p:cNvPr id="21" name="Freeform 21"/>
          <p:cNvSpPr/>
          <p:nvPr/>
        </p:nvSpPr>
        <p:spPr>
          <a:xfrm>
            <a:off x="16864890" y="0"/>
            <a:ext cx="1423110" cy="2309307"/>
          </a:xfrm>
          <a:custGeom>
            <a:avLst/>
            <a:gdLst/>
            <a:ahLst/>
            <a:cxnLst/>
            <a:rect l="l" t="t" r="r" b="b"/>
            <a:pathLst>
              <a:path w="1423110" h="2309307">
                <a:moveTo>
                  <a:pt x="0" y="0"/>
                </a:moveTo>
                <a:lnTo>
                  <a:pt x="1423110" y="0"/>
                </a:lnTo>
                <a:lnTo>
                  <a:pt x="1423110" y="2309307"/>
                </a:lnTo>
                <a:lnTo>
                  <a:pt x="0" y="2309307"/>
                </a:lnTo>
                <a:lnTo>
                  <a:pt x="0" y="0"/>
                </a:lnTo>
                <a:close/>
              </a:path>
            </a:pathLst>
          </a:custGeom>
          <a:blipFill>
            <a:blip r:embed="rId8"/>
            <a:stretch>
              <a:fillRect/>
            </a:stretch>
          </a:blipFill>
        </p:spPr>
      </p:sp>
      <p:sp>
        <p:nvSpPr>
          <p:cNvPr id="22" name="Freeform 22"/>
          <p:cNvSpPr/>
          <p:nvPr/>
        </p:nvSpPr>
        <p:spPr>
          <a:xfrm>
            <a:off x="10012369" y="6244811"/>
            <a:ext cx="8128543" cy="3434309"/>
          </a:xfrm>
          <a:custGeom>
            <a:avLst/>
            <a:gdLst/>
            <a:ahLst/>
            <a:cxnLst/>
            <a:rect l="l" t="t" r="r" b="b"/>
            <a:pathLst>
              <a:path w="8128543" h="3434309">
                <a:moveTo>
                  <a:pt x="0" y="0"/>
                </a:moveTo>
                <a:lnTo>
                  <a:pt x="8128544" y="0"/>
                </a:lnTo>
                <a:lnTo>
                  <a:pt x="8128544" y="3434310"/>
                </a:lnTo>
                <a:lnTo>
                  <a:pt x="0" y="34343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3" name="Picture 23"/>
          <p:cNvPicPr>
            <a:picLocks noChangeAspect="1"/>
          </p:cNvPicPr>
          <p:nvPr/>
        </p:nvPicPr>
        <p:blipFill>
          <a:blip r:embed="rId11"/>
          <a:srcRect/>
          <a:stretch>
            <a:fillRect/>
          </a:stretch>
        </p:blipFill>
        <p:spPr>
          <a:xfrm rot="7995724">
            <a:off x="16472388" y="5081593"/>
            <a:ext cx="2008155" cy="1703548"/>
          </a:xfrm>
          <a:prstGeom prst="rect">
            <a:avLst/>
          </a:prstGeom>
        </p:spPr>
      </p:pic>
      <p:sp>
        <p:nvSpPr>
          <p:cNvPr id="24" name="TextBox 24"/>
          <p:cNvSpPr txBox="1"/>
          <p:nvPr/>
        </p:nvSpPr>
        <p:spPr>
          <a:xfrm>
            <a:off x="11501340" y="7171843"/>
            <a:ext cx="5196318" cy="2216786"/>
          </a:xfrm>
          <a:prstGeom prst="rect">
            <a:avLst/>
          </a:prstGeom>
        </p:spPr>
        <p:txBody>
          <a:bodyPr lIns="0" tIns="0" rIns="0" bIns="0" rtlCol="0" anchor="t">
            <a:spAutoFit/>
          </a:bodyPr>
          <a:lstStyle/>
          <a:p>
            <a:pPr algn="ctr">
              <a:lnSpc>
                <a:spcPts val="4339"/>
              </a:lnSpc>
            </a:pPr>
            <a:r>
              <a:rPr lang="en-US" sz="3099" dirty="0" err="1">
                <a:solidFill>
                  <a:srgbClr val="3A234A"/>
                </a:solidFill>
                <a:cs typeface="Tajawal Black"/>
              </a:rPr>
              <a:t>قد</a:t>
            </a:r>
            <a:r>
              <a:rPr lang="en-US" sz="3099" dirty="0">
                <a:solidFill>
                  <a:srgbClr val="3A234A"/>
                </a:solidFill>
                <a:cs typeface="Tajawal Black"/>
              </a:rPr>
              <a:t> </a:t>
            </a:r>
            <a:r>
              <a:rPr lang="en-US" sz="3099" dirty="0" err="1">
                <a:solidFill>
                  <a:srgbClr val="3A234A"/>
                </a:solidFill>
                <a:cs typeface="Tajawal Black"/>
              </a:rPr>
              <a:t>تكون</a:t>
            </a:r>
            <a:r>
              <a:rPr lang="en-US" sz="3099" dirty="0">
                <a:solidFill>
                  <a:srgbClr val="3A234A"/>
                </a:solidFill>
                <a:cs typeface="Tajawal Black"/>
              </a:rPr>
              <a:t> </a:t>
            </a:r>
            <a:r>
              <a:rPr lang="en-US" sz="3099" dirty="0" err="1">
                <a:solidFill>
                  <a:srgbClr val="3A234A"/>
                </a:solidFill>
                <a:cs typeface="Tajawal Black"/>
              </a:rPr>
              <a:t>السبائك</a:t>
            </a:r>
            <a:r>
              <a:rPr lang="en-US" sz="3099" dirty="0">
                <a:solidFill>
                  <a:srgbClr val="3A234A"/>
                </a:solidFill>
                <a:cs typeface="Tajawal Black"/>
              </a:rPr>
              <a:t> </a:t>
            </a:r>
            <a:r>
              <a:rPr lang="en-US" sz="3099" dirty="0" err="1">
                <a:solidFill>
                  <a:srgbClr val="3A234A"/>
                </a:solidFill>
                <a:cs typeface="Tajawal Black"/>
              </a:rPr>
              <a:t>اقوى</a:t>
            </a:r>
            <a:r>
              <a:rPr lang="en-US" sz="3099" dirty="0">
                <a:solidFill>
                  <a:srgbClr val="3A234A"/>
                </a:solidFill>
                <a:cs typeface="Tajawal Black"/>
              </a:rPr>
              <a:t> </a:t>
            </a:r>
            <a:r>
              <a:rPr lang="en-US" sz="3099" dirty="0" err="1">
                <a:solidFill>
                  <a:srgbClr val="3A234A"/>
                </a:solidFill>
                <a:cs typeface="Tajawal Black"/>
              </a:rPr>
              <a:t>او</a:t>
            </a:r>
            <a:r>
              <a:rPr lang="en-US" sz="3099" dirty="0">
                <a:solidFill>
                  <a:srgbClr val="3A234A"/>
                </a:solidFill>
                <a:cs typeface="Tajawal Black"/>
              </a:rPr>
              <a:t> </a:t>
            </a:r>
            <a:r>
              <a:rPr lang="en-US" sz="3099" dirty="0" err="1">
                <a:solidFill>
                  <a:srgbClr val="3A234A"/>
                </a:solidFill>
                <a:cs typeface="Tajawal Black"/>
              </a:rPr>
              <a:t>اكثر</a:t>
            </a:r>
            <a:r>
              <a:rPr lang="en-US" sz="3099" dirty="0">
                <a:solidFill>
                  <a:srgbClr val="3A234A"/>
                </a:solidFill>
                <a:cs typeface="Tajawal Black"/>
              </a:rPr>
              <a:t> </a:t>
            </a:r>
            <a:r>
              <a:rPr lang="en-US" sz="3099" dirty="0" err="1">
                <a:solidFill>
                  <a:srgbClr val="3A234A"/>
                </a:solidFill>
                <a:cs typeface="Tajawal Black"/>
              </a:rPr>
              <a:t>صلابة</a:t>
            </a:r>
            <a:r>
              <a:rPr lang="en-US" sz="3099" dirty="0">
                <a:solidFill>
                  <a:srgbClr val="3A234A"/>
                </a:solidFill>
                <a:cs typeface="Tajawal Black"/>
              </a:rPr>
              <a:t> </a:t>
            </a:r>
            <a:r>
              <a:rPr lang="en-US" sz="3099" dirty="0" err="1">
                <a:solidFill>
                  <a:srgbClr val="3A234A"/>
                </a:solidFill>
                <a:cs typeface="Tajawal Black"/>
              </a:rPr>
              <a:t>وقد</a:t>
            </a:r>
            <a:r>
              <a:rPr lang="en-US" sz="3099" dirty="0">
                <a:solidFill>
                  <a:srgbClr val="3A234A"/>
                </a:solidFill>
                <a:cs typeface="Tajawal Black"/>
              </a:rPr>
              <a:t> </a:t>
            </a:r>
            <a:r>
              <a:rPr lang="en-US" sz="3099" dirty="0" err="1">
                <a:solidFill>
                  <a:srgbClr val="3A234A"/>
                </a:solidFill>
                <a:cs typeface="Tajawal Black"/>
              </a:rPr>
              <a:t>تكون</a:t>
            </a:r>
            <a:r>
              <a:rPr lang="en-US" sz="3099" dirty="0">
                <a:solidFill>
                  <a:srgbClr val="3A234A"/>
                </a:solidFill>
                <a:cs typeface="Tajawal Black"/>
              </a:rPr>
              <a:t> </a:t>
            </a:r>
            <a:r>
              <a:rPr lang="en-US" sz="3099" dirty="0" err="1">
                <a:solidFill>
                  <a:srgbClr val="3A234A"/>
                </a:solidFill>
                <a:cs typeface="Tajawal Black"/>
              </a:rPr>
              <a:t>اكثر</a:t>
            </a:r>
            <a:r>
              <a:rPr lang="en-US" sz="3099" dirty="0">
                <a:solidFill>
                  <a:srgbClr val="3A234A"/>
                </a:solidFill>
                <a:cs typeface="Tajawal Black"/>
              </a:rPr>
              <a:t> </a:t>
            </a:r>
            <a:r>
              <a:rPr lang="en-US" sz="3099" dirty="0" err="1">
                <a:solidFill>
                  <a:srgbClr val="3A234A"/>
                </a:solidFill>
                <a:cs typeface="Tajawal Black"/>
              </a:rPr>
              <a:t>ليونه</a:t>
            </a:r>
            <a:r>
              <a:rPr lang="en-US" sz="3099" dirty="0">
                <a:solidFill>
                  <a:srgbClr val="3A234A"/>
                </a:solidFill>
                <a:cs typeface="Tajawal Black"/>
              </a:rPr>
              <a:t> </a:t>
            </a:r>
            <a:r>
              <a:rPr lang="en-US" sz="3099" dirty="0" err="1">
                <a:solidFill>
                  <a:srgbClr val="3A234A"/>
                </a:solidFill>
                <a:cs typeface="Tajawal Black"/>
              </a:rPr>
              <a:t>من</a:t>
            </a:r>
            <a:r>
              <a:rPr lang="en-US" sz="3099" dirty="0">
                <a:solidFill>
                  <a:srgbClr val="3A234A"/>
                </a:solidFill>
                <a:cs typeface="Tajawal Black"/>
              </a:rPr>
              <a:t> </a:t>
            </a:r>
            <a:r>
              <a:rPr lang="en-US" sz="3099" dirty="0" err="1">
                <a:solidFill>
                  <a:srgbClr val="3A234A"/>
                </a:solidFill>
                <a:cs typeface="Tajawal Black"/>
              </a:rPr>
              <a:t>المواد</a:t>
            </a:r>
            <a:r>
              <a:rPr lang="en-US" sz="3099" dirty="0">
                <a:solidFill>
                  <a:srgbClr val="3A234A"/>
                </a:solidFill>
                <a:cs typeface="Tajawal Black"/>
              </a:rPr>
              <a:t> </a:t>
            </a:r>
            <a:r>
              <a:rPr lang="en-US" sz="3099" dirty="0" err="1">
                <a:solidFill>
                  <a:srgbClr val="3A234A"/>
                </a:solidFill>
                <a:cs typeface="Tajawal Black"/>
              </a:rPr>
              <a:t>التي</a:t>
            </a:r>
            <a:r>
              <a:rPr lang="en-US" sz="3099" dirty="0">
                <a:solidFill>
                  <a:srgbClr val="3A234A"/>
                </a:solidFill>
                <a:cs typeface="Tajawal Black"/>
              </a:rPr>
              <a:t> </a:t>
            </a:r>
            <a:r>
              <a:rPr lang="en-US" sz="3099" dirty="0" err="1">
                <a:solidFill>
                  <a:srgbClr val="3A234A"/>
                </a:solidFill>
                <a:cs typeface="Tajawal Black"/>
              </a:rPr>
              <a:t>صنعت</a:t>
            </a:r>
            <a:r>
              <a:rPr lang="en-US" sz="3099" dirty="0">
                <a:solidFill>
                  <a:srgbClr val="3A234A"/>
                </a:solidFill>
                <a:cs typeface="Tajawal Black"/>
              </a:rPr>
              <a:t> </a:t>
            </a:r>
            <a:r>
              <a:rPr lang="en-US" sz="3099" dirty="0" err="1">
                <a:solidFill>
                  <a:srgbClr val="3A234A"/>
                </a:solidFill>
                <a:cs typeface="Tajawal Black"/>
              </a:rPr>
              <a:t>منها</a:t>
            </a:r>
            <a:r>
              <a:rPr lang="en-US" sz="3099" dirty="0">
                <a:solidFill>
                  <a:srgbClr val="3A234A"/>
                </a:solidFill>
                <a:cs typeface="Tajawal Black"/>
              </a:rPr>
              <a:t> </a:t>
            </a:r>
          </a:p>
        </p:txBody>
      </p:sp>
      <p:sp>
        <p:nvSpPr>
          <p:cNvPr id="25" name="Freeform 25"/>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26" name="Freeform 26"/>
          <p:cNvSpPr/>
          <p:nvPr/>
        </p:nvSpPr>
        <p:spPr>
          <a:xfrm>
            <a:off x="-207783"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3"/>
            <a:stretch>
              <a:fillRect l="-8647" t="-28976" r="-21191" b="-23928"/>
            </a:stretch>
          </a:blipFill>
        </p:spPr>
      </p:sp>
      <p:sp>
        <p:nvSpPr>
          <p:cNvPr id="27" name="Freeform 27"/>
          <p:cNvSpPr/>
          <p:nvPr/>
        </p:nvSpPr>
        <p:spPr>
          <a:xfrm>
            <a:off x="9160056" y="836097"/>
            <a:ext cx="1393403" cy="2322339"/>
          </a:xfrm>
          <a:custGeom>
            <a:avLst/>
            <a:gdLst/>
            <a:ahLst/>
            <a:cxnLst/>
            <a:rect l="l" t="t" r="r" b="b"/>
            <a:pathLst>
              <a:path w="1393403" h="2322339">
                <a:moveTo>
                  <a:pt x="0" y="0"/>
                </a:moveTo>
                <a:lnTo>
                  <a:pt x="1393403" y="0"/>
                </a:lnTo>
                <a:lnTo>
                  <a:pt x="1393403" y="2322339"/>
                </a:lnTo>
                <a:lnTo>
                  <a:pt x="0" y="23223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Freeform 28"/>
          <p:cNvSpPr/>
          <p:nvPr/>
        </p:nvSpPr>
        <p:spPr>
          <a:xfrm>
            <a:off x="2814112" y="3493517"/>
            <a:ext cx="1638300" cy="1638300"/>
          </a:xfrm>
          <a:custGeom>
            <a:avLst/>
            <a:gdLst/>
            <a:ahLst/>
            <a:cxnLst/>
            <a:rect l="l" t="t" r="r" b="b"/>
            <a:pathLst>
              <a:path w="1638300" h="1638300">
                <a:moveTo>
                  <a:pt x="0" y="0"/>
                </a:moveTo>
                <a:lnTo>
                  <a:pt x="1638300" y="0"/>
                </a:lnTo>
                <a:lnTo>
                  <a:pt x="1638300" y="1638300"/>
                </a:lnTo>
                <a:lnTo>
                  <a:pt x="0" y="16383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9" name="Freeform 29"/>
          <p:cNvSpPr/>
          <p:nvPr/>
        </p:nvSpPr>
        <p:spPr>
          <a:xfrm>
            <a:off x="6072331" y="4145126"/>
            <a:ext cx="3223563" cy="5581928"/>
          </a:xfrm>
          <a:custGeom>
            <a:avLst/>
            <a:gdLst/>
            <a:ahLst/>
            <a:cxnLst/>
            <a:rect l="l" t="t" r="r" b="b"/>
            <a:pathLst>
              <a:path w="3223563" h="5581928">
                <a:moveTo>
                  <a:pt x="0" y="0"/>
                </a:moveTo>
                <a:lnTo>
                  <a:pt x="3223563" y="0"/>
                </a:lnTo>
                <a:lnTo>
                  <a:pt x="3223563" y="5581928"/>
                </a:lnTo>
                <a:lnTo>
                  <a:pt x="0" y="55819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0" name="TextBox 30"/>
          <p:cNvSpPr txBox="1"/>
          <p:nvPr/>
        </p:nvSpPr>
        <p:spPr>
          <a:xfrm>
            <a:off x="10893982" y="1775907"/>
            <a:ext cx="6365318" cy="4716780"/>
          </a:xfrm>
          <a:prstGeom prst="rect">
            <a:avLst/>
          </a:prstGeom>
        </p:spPr>
        <p:txBody>
          <a:bodyPr lIns="0" tIns="0" rIns="0" bIns="0" rtlCol="0" anchor="t">
            <a:spAutoFit/>
          </a:bodyPr>
          <a:lstStyle/>
          <a:p>
            <a:pPr algn="ctr">
              <a:lnSpc>
                <a:spcPts val="5550"/>
              </a:lnSpc>
            </a:pPr>
            <a:r>
              <a:rPr lang="en-US" sz="3700" dirty="0" err="1">
                <a:solidFill>
                  <a:srgbClr val="3A234A"/>
                </a:solidFill>
                <a:cs typeface="Tajawal Black Bold"/>
              </a:rPr>
              <a:t>البرونز</a:t>
            </a:r>
            <a:r>
              <a:rPr lang="en-US" sz="3700" dirty="0">
                <a:solidFill>
                  <a:srgbClr val="3A234A"/>
                </a:solidFill>
                <a:cs typeface="Tajawal Black Bold"/>
              </a:rPr>
              <a:t> </a:t>
            </a:r>
            <a:r>
              <a:rPr lang="en-US" sz="3700" dirty="0" err="1">
                <a:solidFill>
                  <a:srgbClr val="3A234A"/>
                </a:solidFill>
                <a:cs typeface="Tajawal Black Bold"/>
              </a:rPr>
              <a:t>نوع</a:t>
            </a:r>
            <a:r>
              <a:rPr lang="en-US" sz="3700" dirty="0">
                <a:solidFill>
                  <a:srgbClr val="3A234A"/>
                </a:solidFill>
                <a:cs typeface="Tajawal Black Bold"/>
              </a:rPr>
              <a:t> </a:t>
            </a:r>
            <a:r>
              <a:rPr lang="en-US" sz="3700" dirty="0" err="1">
                <a:solidFill>
                  <a:srgbClr val="3A234A"/>
                </a:solidFill>
                <a:cs typeface="Tajawal Black Bold"/>
              </a:rPr>
              <a:t>من</a:t>
            </a:r>
            <a:r>
              <a:rPr lang="en-US" sz="3700" dirty="0">
                <a:solidFill>
                  <a:srgbClr val="3A234A"/>
                </a:solidFill>
                <a:cs typeface="Tajawal Black Bold"/>
              </a:rPr>
              <a:t> </a:t>
            </a:r>
            <a:r>
              <a:rPr lang="en-US" sz="3700" dirty="0" err="1">
                <a:solidFill>
                  <a:srgbClr val="3A234A"/>
                </a:solidFill>
                <a:cs typeface="Tajawal Black Bold"/>
              </a:rPr>
              <a:t>المحاليل</a:t>
            </a:r>
            <a:r>
              <a:rPr lang="en-US" sz="3700" dirty="0">
                <a:solidFill>
                  <a:srgbClr val="3A234A"/>
                </a:solidFill>
                <a:cs typeface="Tajawal Black Bold"/>
              </a:rPr>
              <a:t> </a:t>
            </a:r>
            <a:r>
              <a:rPr lang="en-US" sz="3700" dirty="0" err="1">
                <a:solidFill>
                  <a:srgbClr val="3A234A"/>
                </a:solidFill>
                <a:cs typeface="Tajawal Black Bold"/>
              </a:rPr>
              <a:t>تسمى</a:t>
            </a:r>
            <a:r>
              <a:rPr lang="en-US" sz="3700" dirty="0">
                <a:solidFill>
                  <a:srgbClr val="3A234A"/>
                </a:solidFill>
                <a:cs typeface="Tajawal Black Bold"/>
              </a:rPr>
              <a:t> </a:t>
            </a:r>
          </a:p>
          <a:p>
            <a:pPr algn="ctr">
              <a:lnSpc>
                <a:spcPts val="9149"/>
              </a:lnSpc>
            </a:pPr>
            <a:r>
              <a:rPr lang="en-US" sz="6099" dirty="0" err="1">
                <a:solidFill>
                  <a:srgbClr val="3A234A"/>
                </a:solidFill>
                <a:cs typeface="Tajawal Black Bold"/>
              </a:rPr>
              <a:t>السبائك</a:t>
            </a:r>
            <a:endParaRPr lang="en-US" sz="6099" dirty="0">
              <a:solidFill>
                <a:srgbClr val="3A234A"/>
              </a:solidFill>
              <a:cs typeface="Tajawal Black Bold"/>
            </a:endParaRPr>
          </a:p>
          <a:p>
            <a:pPr algn="ctr">
              <a:lnSpc>
                <a:spcPts val="5550"/>
              </a:lnSpc>
            </a:pPr>
            <a:r>
              <a:rPr lang="en-US" sz="3700" dirty="0" err="1">
                <a:solidFill>
                  <a:srgbClr val="3A234A"/>
                </a:solidFill>
                <a:cs typeface="Tajawal Black Bold"/>
              </a:rPr>
              <a:t>وهي</a:t>
            </a:r>
            <a:r>
              <a:rPr lang="en-US" sz="3700" dirty="0">
                <a:solidFill>
                  <a:srgbClr val="3A234A"/>
                </a:solidFill>
                <a:cs typeface="Tajawal Black Bold"/>
              </a:rPr>
              <a:t> </a:t>
            </a:r>
            <a:r>
              <a:rPr lang="en-US" sz="3700" dirty="0" err="1">
                <a:solidFill>
                  <a:srgbClr val="3A234A"/>
                </a:solidFill>
                <a:cs typeface="Tajawal Black Bold"/>
              </a:rPr>
              <a:t>تنتج</a:t>
            </a:r>
            <a:r>
              <a:rPr lang="en-US" sz="3700" dirty="0">
                <a:solidFill>
                  <a:srgbClr val="3A234A"/>
                </a:solidFill>
                <a:cs typeface="Tajawal Black Bold"/>
              </a:rPr>
              <a:t> </a:t>
            </a:r>
            <a:r>
              <a:rPr lang="en-US" sz="3700" dirty="0" err="1">
                <a:solidFill>
                  <a:srgbClr val="3A234A"/>
                </a:solidFill>
                <a:cs typeface="Tajawal Black Bold"/>
              </a:rPr>
              <a:t>عن</a:t>
            </a:r>
            <a:r>
              <a:rPr lang="en-US" sz="3700" dirty="0">
                <a:solidFill>
                  <a:srgbClr val="3A234A"/>
                </a:solidFill>
                <a:cs typeface="Tajawal Black Bold"/>
              </a:rPr>
              <a:t> </a:t>
            </a:r>
            <a:r>
              <a:rPr lang="en-US" sz="3700" dirty="0" err="1">
                <a:solidFill>
                  <a:srgbClr val="3A234A"/>
                </a:solidFill>
                <a:cs typeface="Tajawal Black Bold"/>
              </a:rPr>
              <a:t>خلط</a:t>
            </a:r>
            <a:r>
              <a:rPr lang="en-US" sz="3700" dirty="0">
                <a:solidFill>
                  <a:srgbClr val="3A234A"/>
                </a:solidFill>
                <a:cs typeface="Tajawal Black Bold"/>
              </a:rPr>
              <a:t> </a:t>
            </a:r>
            <a:r>
              <a:rPr lang="en-US" sz="3700" dirty="0" err="1">
                <a:solidFill>
                  <a:srgbClr val="3A234A"/>
                </a:solidFill>
                <a:cs typeface="Tajawal Black Bold"/>
              </a:rPr>
              <a:t>نوعين</a:t>
            </a:r>
            <a:r>
              <a:rPr lang="en-US" sz="3700" dirty="0">
                <a:solidFill>
                  <a:srgbClr val="3A234A"/>
                </a:solidFill>
                <a:cs typeface="Tajawal Black Bold"/>
              </a:rPr>
              <a:t> </a:t>
            </a:r>
            <a:r>
              <a:rPr lang="en-US" sz="3700" dirty="0" err="1">
                <a:solidFill>
                  <a:srgbClr val="3A234A"/>
                </a:solidFill>
                <a:cs typeface="Tajawal Black Bold"/>
              </a:rPr>
              <a:t>أو</a:t>
            </a:r>
            <a:r>
              <a:rPr lang="en-US" sz="3700" dirty="0">
                <a:solidFill>
                  <a:srgbClr val="3A234A"/>
                </a:solidFill>
                <a:cs typeface="Tajawal Black Bold"/>
              </a:rPr>
              <a:t> </a:t>
            </a:r>
            <a:r>
              <a:rPr lang="en-US" sz="3700" dirty="0" err="1">
                <a:solidFill>
                  <a:srgbClr val="3A234A"/>
                </a:solidFill>
                <a:cs typeface="Tajawal Black Bold"/>
              </a:rPr>
              <a:t>أكثر</a:t>
            </a:r>
            <a:r>
              <a:rPr lang="en-US" sz="3700" dirty="0">
                <a:solidFill>
                  <a:srgbClr val="3A234A"/>
                </a:solidFill>
                <a:cs typeface="Tajawal Black Bold"/>
              </a:rPr>
              <a:t> </a:t>
            </a:r>
            <a:r>
              <a:rPr lang="en-US" sz="3700" dirty="0" err="1">
                <a:solidFill>
                  <a:srgbClr val="3A234A"/>
                </a:solidFill>
                <a:cs typeface="Tajawal Black Bold"/>
              </a:rPr>
              <a:t>من</a:t>
            </a:r>
            <a:r>
              <a:rPr lang="en-US" sz="3700" dirty="0">
                <a:solidFill>
                  <a:srgbClr val="3A234A"/>
                </a:solidFill>
                <a:cs typeface="Tajawal Black Bold"/>
              </a:rPr>
              <a:t> </a:t>
            </a:r>
            <a:r>
              <a:rPr lang="en-US" sz="3700" dirty="0" err="1">
                <a:solidFill>
                  <a:srgbClr val="3A234A"/>
                </a:solidFill>
                <a:cs typeface="Tajawal Black Bold"/>
              </a:rPr>
              <a:t>العناصر</a:t>
            </a:r>
            <a:r>
              <a:rPr lang="en-US" sz="3700" dirty="0">
                <a:solidFill>
                  <a:srgbClr val="3A234A"/>
                </a:solidFill>
                <a:cs typeface="Tajawal Black Bold"/>
              </a:rPr>
              <a:t> </a:t>
            </a:r>
            <a:r>
              <a:rPr lang="en-US" sz="3700" dirty="0" err="1">
                <a:solidFill>
                  <a:srgbClr val="3A234A"/>
                </a:solidFill>
                <a:cs typeface="Tajawal Black Bold"/>
              </a:rPr>
              <a:t>أحدهما</a:t>
            </a:r>
            <a:r>
              <a:rPr lang="en-US" sz="3700" dirty="0">
                <a:solidFill>
                  <a:srgbClr val="3A234A"/>
                </a:solidFill>
                <a:cs typeface="Tajawal Black Bold"/>
              </a:rPr>
              <a:t> </a:t>
            </a:r>
            <a:r>
              <a:rPr lang="en-US" sz="3700" dirty="0" err="1">
                <a:solidFill>
                  <a:srgbClr val="3A234A"/>
                </a:solidFill>
                <a:cs typeface="Tajawal Black Bold"/>
              </a:rPr>
              <a:t>على</a:t>
            </a:r>
            <a:r>
              <a:rPr lang="en-US" sz="3700" dirty="0">
                <a:solidFill>
                  <a:srgbClr val="3A234A"/>
                </a:solidFill>
                <a:cs typeface="Tajawal Black Bold"/>
              </a:rPr>
              <a:t> </a:t>
            </a:r>
            <a:r>
              <a:rPr lang="en-US" sz="3700" dirty="0" err="1">
                <a:solidFill>
                  <a:srgbClr val="3A234A"/>
                </a:solidFill>
                <a:cs typeface="Tajawal Black Bold"/>
              </a:rPr>
              <a:t>الأقل</a:t>
            </a:r>
            <a:r>
              <a:rPr lang="en-US" sz="3700" dirty="0">
                <a:solidFill>
                  <a:srgbClr val="3A234A"/>
                </a:solidFill>
                <a:cs typeface="Tajawal Black Bold"/>
              </a:rPr>
              <a:t> </a:t>
            </a:r>
            <a:r>
              <a:rPr lang="en-US" sz="3700" dirty="0" err="1">
                <a:solidFill>
                  <a:srgbClr val="3A234A"/>
                </a:solidFill>
                <a:cs typeface="Tajawal Black Bold"/>
              </a:rPr>
              <a:t>فلز</a:t>
            </a:r>
            <a:r>
              <a:rPr lang="en-US" sz="3700" dirty="0">
                <a:solidFill>
                  <a:srgbClr val="3A234A"/>
                </a:solidFill>
                <a:latin typeface="Tajawal Black"/>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BE2"/>
        </a:solidFill>
        <a:effectLst/>
      </p:bgPr>
    </p:bg>
    <p:spTree>
      <p:nvGrpSpPr>
        <p:cNvPr id="1" name=""/>
        <p:cNvGrpSpPr/>
        <p:nvPr/>
      </p:nvGrpSpPr>
      <p:grpSpPr>
        <a:xfrm>
          <a:off x="0" y="0"/>
          <a:ext cx="0" cy="0"/>
          <a:chOff x="0" y="0"/>
          <a:chExt cx="0" cy="0"/>
        </a:xfrm>
      </p:grpSpPr>
      <p:grpSp>
        <p:nvGrpSpPr>
          <p:cNvPr id="2" name="Group 2"/>
          <p:cNvGrpSpPr/>
          <p:nvPr/>
        </p:nvGrpSpPr>
        <p:grpSpPr>
          <a:xfrm>
            <a:off x="5677637" y="40442"/>
            <a:ext cx="6932726" cy="1976515"/>
            <a:chOff x="0" y="0"/>
            <a:chExt cx="1825903" cy="520564"/>
          </a:xfrm>
        </p:grpSpPr>
        <p:sp>
          <p:nvSpPr>
            <p:cNvPr id="3" name="Freeform 3"/>
            <p:cNvSpPr/>
            <p:nvPr/>
          </p:nvSpPr>
          <p:spPr>
            <a:xfrm>
              <a:off x="0" y="0"/>
              <a:ext cx="1825903" cy="520564"/>
            </a:xfrm>
            <a:custGeom>
              <a:avLst/>
              <a:gdLst/>
              <a:ahLst/>
              <a:cxnLst/>
              <a:rect l="l" t="t" r="r" b="b"/>
              <a:pathLst>
                <a:path w="1825903" h="520564">
                  <a:moveTo>
                    <a:pt x="37969" y="0"/>
                  </a:moveTo>
                  <a:lnTo>
                    <a:pt x="1787935" y="0"/>
                  </a:lnTo>
                  <a:cubicBezTo>
                    <a:pt x="1798004" y="0"/>
                    <a:pt x="1807662" y="4000"/>
                    <a:pt x="1814782" y="11121"/>
                  </a:cubicBezTo>
                  <a:cubicBezTo>
                    <a:pt x="1821903" y="18241"/>
                    <a:pt x="1825903" y="27899"/>
                    <a:pt x="1825903" y="37969"/>
                  </a:cubicBezTo>
                  <a:lnTo>
                    <a:pt x="1825903" y="482595"/>
                  </a:lnTo>
                  <a:cubicBezTo>
                    <a:pt x="1825903" y="492665"/>
                    <a:pt x="1821903" y="502323"/>
                    <a:pt x="1814782" y="509443"/>
                  </a:cubicBezTo>
                  <a:cubicBezTo>
                    <a:pt x="1807662" y="516563"/>
                    <a:pt x="1798004" y="520564"/>
                    <a:pt x="1787935" y="520564"/>
                  </a:cubicBezTo>
                  <a:lnTo>
                    <a:pt x="37969" y="520564"/>
                  </a:lnTo>
                  <a:cubicBezTo>
                    <a:pt x="27899" y="520564"/>
                    <a:pt x="18241" y="516563"/>
                    <a:pt x="11121" y="509443"/>
                  </a:cubicBezTo>
                  <a:cubicBezTo>
                    <a:pt x="4000" y="502323"/>
                    <a:pt x="0" y="492665"/>
                    <a:pt x="0" y="482595"/>
                  </a:cubicBezTo>
                  <a:lnTo>
                    <a:pt x="0" y="37969"/>
                  </a:lnTo>
                  <a:cubicBezTo>
                    <a:pt x="0" y="27899"/>
                    <a:pt x="4000" y="18241"/>
                    <a:pt x="11121" y="11121"/>
                  </a:cubicBezTo>
                  <a:cubicBezTo>
                    <a:pt x="18241" y="4000"/>
                    <a:pt x="27899" y="0"/>
                    <a:pt x="37969" y="0"/>
                  </a:cubicBezTo>
                  <a:close/>
                </a:path>
              </a:pathLst>
            </a:custGeom>
            <a:solidFill>
              <a:srgbClr val="000000">
                <a:alpha val="0"/>
              </a:srgbClr>
            </a:solidFill>
            <a:ln w="19050" cap="rnd">
              <a:solidFill>
                <a:srgbClr val="3A234A"/>
              </a:solidFill>
              <a:prstDash val="solid"/>
              <a:round/>
            </a:ln>
          </p:spPr>
        </p:sp>
        <p:sp>
          <p:nvSpPr>
            <p:cNvPr id="4" name="TextBox 4"/>
            <p:cNvSpPr txBox="1"/>
            <p:nvPr/>
          </p:nvSpPr>
          <p:spPr>
            <a:xfrm>
              <a:off x="0" y="-133350"/>
              <a:ext cx="1825903" cy="653914"/>
            </a:xfrm>
            <a:prstGeom prst="rect">
              <a:avLst/>
            </a:prstGeom>
          </p:spPr>
          <p:txBody>
            <a:bodyPr lIns="254000" tIns="254000" rIns="254000" bIns="254000" rtlCol="0" anchor="ctr"/>
            <a:lstStyle/>
            <a:p>
              <a:pPr algn="ctr">
                <a:lnSpc>
                  <a:spcPts val="7800"/>
                </a:lnSpc>
              </a:pPr>
              <a:r>
                <a:rPr lang="en-US" sz="6500">
                  <a:solidFill>
                    <a:srgbClr val="3A234A"/>
                  </a:solidFill>
                  <a:cs typeface="Tajawal Black"/>
                </a:rPr>
                <a:t>السبائك محاليل </a:t>
              </a:r>
            </a:p>
          </p:txBody>
        </p:sp>
      </p:grpSp>
      <p:sp>
        <p:nvSpPr>
          <p:cNvPr id="5" name="Freeform 5"/>
          <p:cNvSpPr/>
          <p:nvPr/>
        </p:nvSpPr>
        <p:spPr>
          <a:xfrm>
            <a:off x="16864890" y="0"/>
            <a:ext cx="1423110" cy="2309307"/>
          </a:xfrm>
          <a:custGeom>
            <a:avLst/>
            <a:gdLst/>
            <a:ahLst/>
            <a:cxnLst/>
            <a:rect l="l" t="t" r="r" b="b"/>
            <a:pathLst>
              <a:path w="1423110" h="2309307">
                <a:moveTo>
                  <a:pt x="0" y="0"/>
                </a:moveTo>
                <a:lnTo>
                  <a:pt x="1423110" y="0"/>
                </a:lnTo>
                <a:lnTo>
                  <a:pt x="1423110" y="2309307"/>
                </a:lnTo>
                <a:lnTo>
                  <a:pt x="0" y="2309307"/>
                </a:lnTo>
                <a:lnTo>
                  <a:pt x="0" y="0"/>
                </a:lnTo>
                <a:close/>
              </a:path>
            </a:pathLst>
          </a:custGeom>
          <a:blipFill>
            <a:blip r:embed="rId2"/>
            <a:stretch>
              <a:fillRect/>
            </a:stretch>
          </a:blipFill>
        </p:spPr>
      </p:sp>
      <p:sp>
        <p:nvSpPr>
          <p:cNvPr id="6" name="Freeform 6"/>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3"/>
            <a:stretch>
              <a:fillRect t="-35579" b="-39850"/>
            </a:stretch>
          </a:blipFill>
        </p:spPr>
      </p:sp>
      <p:sp>
        <p:nvSpPr>
          <p:cNvPr id="7" name="Freeform 7"/>
          <p:cNvSpPr/>
          <p:nvPr/>
        </p:nvSpPr>
        <p:spPr>
          <a:xfrm>
            <a:off x="-207783"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4"/>
            <a:stretch>
              <a:fillRect l="-8647" t="-28976" r="-21191" b="-23928"/>
            </a:stretch>
          </a:blipFill>
        </p:spPr>
      </p:sp>
      <p:sp>
        <p:nvSpPr>
          <p:cNvPr id="8" name="Freeform 8"/>
          <p:cNvSpPr/>
          <p:nvPr/>
        </p:nvSpPr>
        <p:spPr>
          <a:xfrm>
            <a:off x="12331683" y="135442"/>
            <a:ext cx="1223054" cy="2038423"/>
          </a:xfrm>
          <a:custGeom>
            <a:avLst/>
            <a:gdLst/>
            <a:ahLst/>
            <a:cxnLst/>
            <a:rect l="l" t="t" r="r" b="b"/>
            <a:pathLst>
              <a:path w="1223054" h="2038423">
                <a:moveTo>
                  <a:pt x="0" y="0"/>
                </a:moveTo>
                <a:lnTo>
                  <a:pt x="1223053" y="0"/>
                </a:lnTo>
                <a:lnTo>
                  <a:pt x="1223053" y="2038423"/>
                </a:lnTo>
                <a:lnTo>
                  <a:pt x="0" y="203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9475826" y="3381797"/>
            <a:ext cx="7790092" cy="3473727"/>
          </a:xfrm>
          <a:custGeom>
            <a:avLst/>
            <a:gdLst/>
            <a:ahLst/>
            <a:cxnLst/>
            <a:rect l="l" t="t" r="r" b="b"/>
            <a:pathLst>
              <a:path w="7790092" h="3473727">
                <a:moveTo>
                  <a:pt x="0" y="0"/>
                </a:moveTo>
                <a:lnTo>
                  <a:pt x="7790092" y="0"/>
                </a:lnTo>
                <a:lnTo>
                  <a:pt x="7790092" y="3473728"/>
                </a:lnTo>
                <a:lnTo>
                  <a:pt x="0" y="3473728"/>
                </a:lnTo>
                <a:lnTo>
                  <a:pt x="0" y="0"/>
                </a:lnTo>
                <a:close/>
              </a:path>
            </a:pathLst>
          </a:custGeom>
          <a:blipFill>
            <a:blip r:embed="rId7"/>
            <a:stretch>
              <a:fillRect/>
            </a:stretch>
          </a:blipFill>
        </p:spPr>
      </p:sp>
      <p:pic>
        <p:nvPicPr>
          <p:cNvPr id="10" name="Picture 10"/>
          <p:cNvPicPr>
            <a:picLocks noChangeAspect="1"/>
          </p:cNvPicPr>
          <p:nvPr/>
        </p:nvPicPr>
        <p:blipFill>
          <a:blip r:embed="rId8"/>
          <a:srcRect/>
          <a:stretch>
            <a:fillRect/>
          </a:stretch>
        </p:blipFill>
        <p:spPr>
          <a:xfrm rot="7995724">
            <a:off x="16094152" y="5023969"/>
            <a:ext cx="2330295" cy="1976824"/>
          </a:xfrm>
          <a:prstGeom prst="rect">
            <a:avLst/>
          </a:prstGeom>
        </p:spPr>
      </p:pic>
      <p:sp>
        <p:nvSpPr>
          <p:cNvPr id="11" name="Freeform 11"/>
          <p:cNvSpPr/>
          <p:nvPr/>
        </p:nvSpPr>
        <p:spPr>
          <a:xfrm>
            <a:off x="1565568" y="3381797"/>
            <a:ext cx="6776105" cy="3473727"/>
          </a:xfrm>
          <a:custGeom>
            <a:avLst/>
            <a:gdLst/>
            <a:ahLst/>
            <a:cxnLst/>
            <a:rect l="l" t="t" r="r" b="b"/>
            <a:pathLst>
              <a:path w="6776105" h="3473727">
                <a:moveTo>
                  <a:pt x="0" y="0"/>
                </a:moveTo>
                <a:lnTo>
                  <a:pt x="6776105" y="0"/>
                </a:lnTo>
                <a:lnTo>
                  <a:pt x="6776105" y="3473728"/>
                </a:lnTo>
                <a:lnTo>
                  <a:pt x="0" y="3473728"/>
                </a:lnTo>
                <a:lnTo>
                  <a:pt x="0" y="0"/>
                </a:lnTo>
                <a:close/>
              </a:path>
            </a:pathLst>
          </a:custGeom>
          <a:blipFill>
            <a:blip r:embed="rId9"/>
            <a:stretch>
              <a:fillRect/>
            </a:stretch>
          </a:blipFill>
        </p:spPr>
      </p:sp>
      <p:pic>
        <p:nvPicPr>
          <p:cNvPr id="12" name="Picture 12"/>
          <p:cNvPicPr>
            <a:picLocks noChangeAspect="1"/>
          </p:cNvPicPr>
          <p:nvPr/>
        </p:nvPicPr>
        <p:blipFill>
          <a:blip r:embed="rId8"/>
          <a:srcRect/>
          <a:stretch>
            <a:fillRect/>
          </a:stretch>
        </p:blipFill>
        <p:spPr>
          <a:xfrm rot="3705768" flipV="1">
            <a:off x="49115" y="4992214"/>
            <a:ext cx="2330295" cy="1976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5338" y="155395"/>
            <a:ext cx="10224555" cy="10131605"/>
          </a:xfrm>
          <a:custGeom>
            <a:avLst/>
            <a:gdLst/>
            <a:ahLst/>
            <a:cxnLst/>
            <a:rect l="l" t="t" r="r" b="b"/>
            <a:pathLst>
              <a:path w="10224555" h="10131605">
                <a:moveTo>
                  <a:pt x="0" y="0"/>
                </a:moveTo>
                <a:lnTo>
                  <a:pt x="10224555" y="0"/>
                </a:lnTo>
                <a:lnTo>
                  <a:pt x="10224555" y="10131605"/>
                </a:lnTo>
                <a:lnTo>
                  <a:pt x="0" y="101316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671132" y="4639106"/>
            <a:ext cx="7588168" cy="6734499"/>
          </a:xfrm>
          <a:custGeom>
            <a:avLst/>
            <a:gdLst/>
            <a:ahLst/>
            <a:cxnLst/>
            <a:rect l="l" t="t" r="r" b="b"/>
            <a:pathLst>
              <a:path w="7588168" h="6734499">
                <a:moveTo>
                  <a:pt x="0" y="0"/>
                </a:moveTo>
                <a:lnTo>
                  <a:pt x="7588168" y="0"/>
                </a:lnTo>
                <a:lnTo>
                  <a:pt x="7588168" y="6734500"/>
                </a:lnTo>
                <a:lnTo>
                  <a:pt x="0" y="6734500"/>
                </a:lnTo>
                <a:lnTo>
                  <a:pt x="0" y="0"/>
                </a:lnTo>
                <a:close/>
              </a:path>
            </a:pathLst>
          </a:custGeom>
          <a:blipFill>
            <a:blip r:embed="rId8"/>
            <a:stretch>
              <a:fillRect/>
            </a:stretch>
          </a:blipFill>
        </p:spPr>
      </p:sp>
      <p:sp>
        <p:nvSpPr>
          <p:cNvPr id="6" name="Freeform 6"/>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5"/>
            <a:stretch>
              <a:fillRect t="-35579" b="-39850"/>
            </a:stretch>
          </a:blipFill>
        </p:spPr>
      </p:sp>
      <p:sp>
        <p:nvSpPr>
          <p:cNvPr id="10" name="Freeform 10"/>
          <p:cNvSpPr/>
          <p:nvPr/>
        </p:nvSpPr>
        <p:spPr>
          <a:xfrm>
            <a:off x="16372624" y="108070"/>
            <a:ext cx="1773351" cy="1473041"/>
          </a:xfrm>
          <a:custGeom>
            <a:avLst/>
            <a:gdLst/>
            <a:ahLst/>
            <a:cxnLst/>
            <a:rect l="l" t="t" r="r" b="b"/>
            <a:pathLst>
              <a:path w="1773351" h="1473041">
                <a:moveTo>
                  <a:pt x="0" y="0"/>
                </a:moveTo>
                <a:lnTo>
                  <a:pt x="1773352" y="0"/>
                </a:lnTo>
                <a:lnTo>
                  <a:pt x="1773352" y="1473040"/>
                </a:lnTo>
                <a:lnTo>
                  <a:pt x="0" y="1473040"/>
                </a:lnTo>
                <a:lnTo>
                  <a:pt x="0" y="0"/>
                </a:lnTo>
                <a:close/>
              </a:path>
            </a:pathLst>
          </a:custGeom>
          <a:blipFill>
            <a:blip r:embed="rId16"/>
            <a:stretch>
              <a:fillRect l="-8647" t="-28976" r="-21191" b="-23928"/>
            </a:stretch>
          </a:blipFill>
        </p:spPr>
      </p:sp>
      <p:sp>
        <p:nvSpPr>
          <p:cNvPr id="11" name="Freeform 11"/>
          <p:cNvSpPr/>
          <p:nvPr/>
        </p:nvSpPr>
        <p:spPr>
          <a:xfrm>
            <a:off x="6934928" y="3020719"/>
            <a:ext cx="4354966" cy="6237581"/>
          </a:xfrm>
          <a:custGeom>
            <a:avLst/>
            <a:gdLst/>
            <a:ahLst/>
            <a:cxnLst/>
            <a:rect l="l" t="t" r="r" b="b"/>
            <a:pathLst>
              <a:path w="4354966" h="6237581">
                <a:moveTo>
                  <a:pt x="0" y="0"/>
                </a:moveTo>
                <a:lnTo>
                  <a:pt x="4354965" y="0"/>
                </a:lnTo>
                <a:lnTo>
                  <a:pt x="4354965" y="6237581"/>
                </a:lnTo>
                <a:lnTo>
                  <a:pt x="0" y="62375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3631583" y="3636065"/>
            <a:ext cx="2546033" cy="4114800"/>
          </a:xfrm>
          <a:custGeom>
            <a:avLst/>
            <a:gdLst/>
            <a:ahLst/>
            <a:cxnLst/>
            <a:rect l="l" t="t" r="r" b="b"/>
            <a:pathLst>
              <a:path w="2546033" h="4114800">
                <a:moveTo>
                  <a:pt x="0" y="0"/>
                </a:moveTo>
                <a:lnTo>
                  <a:pt x="2546033" y="0"/>
                </a:lnTo>
                <a:lnTo>
                  <a:pt x="2546033"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13" name="Picture 13"/>
          <p:cNvPicPr>
            <a:picLocks noChangeAspect="1"/>
          </p:cNvPicPr>
          <p:nvPr/>
        </p:nvPicPr>
        <p:blipFill>
          <a:blip r:embed="rId21"/>
          <a:srcRect/>
          <a:stretch>
            <a:fillRect/>
          </a:stretch>
        </p:blipFill>
        <p:spPr>
          <a:xfrm>
            <a:off x="1028700" y="7554855"/>
            <a:ext cx="2006952" cy="2623466"/>
          </a:xfrm>
          <a:prstGeom prst="rect">
            <a:avLst/>
          </a:prstGeom>
        </p:spPr>
      </p:pic>
      <p:sp>
        <p:nvSpPr>
          <p:cNvPr id="14" name="TextBox 14"/>
          <p:cNvSpPr txBox="1"/>
          <p:nvPr/>
        </p:nvSpPr>
        <p:spPr>
          <a:xfrm>
            <a:off x="2186551" y="4232053"/>
            <a:ext cx="8207297" cy="673100"/>
          </a:xfrm>
          <a:prstGeom prst="rect">
            <a:avLst/>
          </a:prstGeom>
        </p:spPr>
        <p:txBody>
          <a:bodyPr lIns="0" tIns="0" rIns="0" bIns="0" rtlCol="0" anchor="t">
            <a:spAutoFit/>
          </a:bodyPr>
          <a:lstStyle/>
          <a:p>
            <a:pPr algn="ctr">
              <a:lnSpc>
                <a:spcPts val="4900"/>
              </a:lnSpc>
            </a:pPr>
            <a:r>
              <a:rPr lang="en-US" sz="3500">
                <a:solidFill>
                  <a:srgbClr val="000000"/>
                </a:solidFill>
                <a:latin typeface="Tajawal Black"/>
              </a:rPr>
              <a:t>.</a:t>
            </a:r>
          </a:p>
        </p:txBody>
      </p:sp>
      <p:sp>
        <p:nvSpPr>
          <p:cNvPr id="15" name="TextBox 15"/>
          <p:cNvSpPr txBox="1"/>
          <p:nvPr/>
        </p:nvSpPr>
        <p:spPr>
          <a:xfrm>
            <a:off x="2517581" y="1590635"/>
            <a:ext cx="7545238" cy="752495"/>
          </a:xfrm>
          <a:prstGeom prst="rect">
            <a:avLst/>
          </a:prstGeom>
        </p:spPr>
        <p:txBody>
          <a:bodyPr lIns="0" tIns="0" rIns="0" bIns="0" rtlCol="0" anchor="t">
            <a:spAutoFit/>
          </a:bodyPr>
          <a:lstStyle/>
          <a:p>
            <a:pPr algn="ctr">
              <a:lnSpc>
                <a:spcPts val="4800"/>
              </a:lnSpc>
            </a:pPr>
            <a:r>
              <a:rPr lang="en-US" sz="5000">
                <a:solidFill>
                  <a:srgbClr val="1D6193"/>
                </a:solidFill>
                <a:cs typeface="Tajawal Black Bold"/>
              </a:rPr>
              <a:t>ماذا تتوقع أن نتعلم اليوم</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385375" y="1565904"/>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253169" y="7597042"/>
            <a:ext cx="2034831" cy="2840950"/>
          </a:xfrm>
          <a:custGeom>
            <a:avLst/>
            <a:gdLst/>
            <a:ahLst/>
            <a:cxnLst/>
            <a:rect l="l" t="t" r="r" b="b"/>
            <a:pathLst>
              <a:path w="2034831" h="2840950">
                <a:moveTo>
                  <a:pt x="0" y="0"/>
                </a:moveTo>
                <a:lnTo>
                  <a:pt x="2034831" y="0"/>
                </a:lnTo>
                <a:lnTo>
                  <a:pt x="2034831" y="2840950"/>
                </a:lnTo>
                <a:lnTo>
                  <a:pt x="0" y="2840950"/>
                </a:lnTo>
                <a:lnTo>
                  <a:pt x="0" y="0"/>
                </a:lnTo>
                <a:close/>
              </a:path>
            </a:pathLst>
          </a:custGeom>
          <a:blipFill>
            <a:blip r:embed="rId6"/>
            <a:stretch>
              <a:fillRect/>
            </a:stretch>
          </a:blipFill>
        </p:spPr>
      </p:sp>
      <p:sp>
        <p:nvSpPr>
          <p:cNvPr id="6" name="Freeform 6"/>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7">
              <a:extLst>
                <a:ext uri="{96DAC541-7B7A-43D3-8B79-37D633B846F1}">
                  <asvg:svgBlip xmlns:asvg="http://schemas.microsoft.com/office/drawing/2016/SVG/main" r:embed="rId8"/>
                </a:ext>
              </a:extLst>
            </a:blip>
            <a:stretch>
              <a:fillRect l="-26797"/>
            </a:stretch>
          </a:blipFill>
        </p:spPr>
      </p:sp>
      <p:sp>
        <p:nvSpPr>
          <p:cNvPr id="7" name="Freeform 7"/>
          <p:cNvSpPr/>
          <p:nvPr/>
        </p:nvSpPr>
        <p:spPr>
          <a:xfrm>
            <a:off x="1580668" y="1565904"/>
            <a:ext cx="15126664" cy="2338786"/>
          </a:xfrm>
          <a:custGeom>
            <a:avLst/>
            <a:gdLst/>
            <a:ahLst/>
            <a:cxnLst/>
            <a:rect l="l" t="t" r="r" b="b"/>
            <a:pathLst>
              <a:path w="15126664" h="2338786">
                <a:moveTo>
                  <a:pt x="0" y="0"/>
                </a:moveTo>
                <a:lnTo>
                  <a:pt x="15126664" y="0"/>
                </a:lnTo>
                <a:lnTo>
                  <a:pt x="15126664" y="2338785"/>
                </a:lnTo>
                <a:lnTo>
                  <a:pt x="0" y="2338785"/>
                </a:lnTo>
                <a:lnTo>
                  <a:pt x="0" y="0"/>
                </a:lnTo>
                <a:close/>
              </a:path>
            </a:pathLst>
          </a:custGeom>
          <a:blipFill>
            <a:blip r:embed="rId9"/>
            <a:stretch>
              <a:fillRect/>
            </a:stretch>
          </a:blipFill>
        </p:spPr>
      </p:sp>
      <p:sp>
        <p:nvSpPr>
          <p:cNvPr id="8" name="Freeform 8"/>
          <p:cNvSpPr/>
          <p:nvPr/>
        </p:nvSpPr>
        <p:spPr>
          <a:xfrm rot="7690065">
            <a:off x="15623625" y="-79133"/>
            <a:ext cx="1890013" cy="2888271"/>
          </a:xfrm>
          <a:custGeom>
            <a:avLst/>
            <a:gdLst/>
            <a:ahLst/>
            <a:cxnLst/>
            <a:rect l="l" t="t" r="r" b="b"/>
            <a:pathLst>
              <a:path w="1890013" h="2888271">
                <a:moveTo>
                  <a:pt x="0" y="0"/>
                </a:moveTo>
                <a:lnTo>
                  <a:pt x="1890013" y="0"/>
                </a:lnTo>
                <a:lnTo>
                  <a:pt x="1890013" y="2888271"/>
                </a:lnTo>
                <a:lnTo>
                  <a:pt x="0" y="2888271"/>
                </a:lnTo>
                <a:lnTo>
                  <a:pt x="0" y="0"/>
                </a:lnTo>
                <a:close/>
              </a:path>
            </a:pathLst>
          </a:custGeom>
          <a:blipFill>
            <a:blip r:embed="rId10"/>
            <a:stretch>
              <a:fillRect/>
            </a:stretch>
          </a:blipFill>
        </p:spPr>
      </p:sp>
      <p:sp>
        <p:nvSpPr>
          <p:cNvPr id="9" name="Freeform 9"/>
          <p:cNvSpPr/>
          <p:nvPr/>
        </p:nvSpPr>
        <p:spPr>
          <a:xfrm>
            <a:off x="4180507" y="4174220"/>
            <a:ext cx="12526825" cy="3496223"/>
          </a:xfrm>
          <a:custGeom>
            <a:avLst/>
            <a:gdLst/>
            <a:ahLst/>
            <a:cxnLst/>
            <a:rect l="l" t="t" r="r" b="b"/>
            <a:pathLst>
              <a:path w="12526825" h="3496223">
                <a:moveTo>
                  <a:pt x="0" y="0"/>
                </a:moveTo>
                <a:lnTo>
                  <a:pt x="12526825" y="0"/>
                </a:lnTo>
                <a:lnTo>
                  <a:pt x="12526825" y="3496223"/>
                </a:lnTo>
                <a:lnTo>
                  <a:pt x="0" y="3496223"/>
                </a:lnTo>
                <a:lnTo>
                  <a:pt x="0" y="0"/>
                </a:lnTo>
                <a:close/>
              </a:path>
            </a:pathLst>
          </a:custGeom>
          <a:blipFill>
            <a:blip r:embed="rId11"/>
            <a:stretch>
              <a:fillRect/>
            </a:stretch>
          </a:blipFill>
        </p:spPr>
      </p:sp>
      <p:sp>
        <p:nvSpPr>
          <p:cNvPr id="10" name="Freeform 10"/>
          <p:cNvSpPr/>
          <p:nvPr/>
        </p:nvSpPr>
        <p:spPr>
          <a:xfrm rot="292895">
            <a:off x="163152" y="1251675"/>
            <a:ext cx="5413786" cy="4065261"/>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14"/>
            <a:stretch>
              <a:fillRect/>
            </a:stretch>
          </a:blipFill>
        </p:spPr>
      </p:sp>
      <p:sp>
        <p:nvSpPr>
          <p:cNvPr id="12" name="Freeform 12"/>
          <p:cNvSpPr/>
          <p:nvPr/>
        </p:nvSpPr>
        <p:spPr>
          <a:xfrm>
            <a:off x="442973" y="9258300"/>
            <a:ext cx="1541876" cy="937509"/>
          </a:xfrm>
          <a:custGeom>
            <a:avLst/>
            <a:gdLst/>
            <a:ahLst/>
            <a:cxnLst/>
            <a:rect l="l" t="t" r="r" b="b"/>
            <a:pathLst>
              <a:path w="1541876" h="937509">
                <a:moveTo>
                  <a:pt x="0" y="0"/>
                </a:moveTo>
                <a:lnTo>
                  <a:pt x="1541877" y="0"/>
                </a:lnTo>
                <a:lnTo>
                  <a:pt x="1541877" y="937509"/>
                </a:lnTo>
                <a:lnTo>
                  <a:pt x="0" y="937509"/>
                </a:lnTo>
                <a:lnTo>
                  <a:pt x="0" y="0"/>
                </a:lnTo>
                <a:close/>
              </a:path>
            </a:pathLst>
          </a:custGeom>
          <a:blipFill>
            <a:blip r:embed="rId15"/>
            <a:stretch>
              <a:fillRect t="-35579" b="-39850"/>
            </a:stretch>
          </a:blipFill>
        </p:spPr>
      </p:sp>
      <p:sp>
        <p:nvSpPr>
          <p:cNvPr id="13" name="Freeform 13"/>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6"/>
            <a:stretch>
              <a:fillRect l="-8647" t="-28976" r="-21191" b="-23928"/>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385375" y="1565904"/>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253169" y="7597042"/>
            <a:ext cx="2034831" cy="2840950"/>
          </a:xfrm>
          <a:custGeom>
            <a:avLst/>
            <a:gdLst/>
            <a:ahLst/>
            <a:cxnLst/>
            <a:rect l="l" t="t" r="r" b="b"/>
            <a:pathLst>
              <a:path w="2034831" h="2840950">
                <a:moveTo>
                  <a:pt x="0" y="0"/>
                </a:moveTo>
                <a:lnTo>
                  <a:pt x="2034831" y="0"/>
                </a:lnTo>
                <a:lnTo>
                  <a:pt x="2034831" y="2840950"/>
                </a:lnTo>
                <a:lnTo>
                  <a:pt x="0" y="2840950"/>
                </a:lnTo>
                <a:lnTo>
                  <a:pt x="0" y="0"/>
                </a:lnTo>
                <a:close/>
              </a:path>
            </a:pathLst>
          </a:custGeom>
          <a:blipFill>
            <a:blip r:embed="rId6"/>
            <a:stretch>
              <a:fillRect/>
            </a:stretch>
          </a:blipFill>
        </p:spPr>
      </p:sp>
      <p:sp>
        <p:nvSpPr>
          <p:cNvPr id="6" name="Freeform 6"/>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7">
              <a:extLst>
                <a:ext uri="{96DAC541-7B7A-43D3-8B79-37D633B846F1}">
                  <asvg:svgBlip xmlns:asvg="http://schemas.microsoft.com/office/drawing/2016/SVG/main" r:embed="rId8"/>
                </a:ext>
              </a:extLst>
            </a:blip>
            <a:stretch>
              <a:fillRect l="-26797"/>
            </a:stretch>
          </a:blipFill>
        </p:spPr>
      </p:sp>
      <p:sp>
        <p:nvSpPr>
          <p:cNvPr id="7" name="Freeform 7"/>
          <p:cNvSpPr/>
          <p:nvPr/>
        </p:nvSpPr>
        <p:spPr>
          <a:xfrm>
            <a:off x="2937315" y="1028700"/>
            <a:ext cx="13383125" cy="2522911"/>
          </a:xfrm>
          <a:custGeom>
            <a:avLst/>
            <a:gdLst/>
            <a:ahLst/>
            <a:cxnLst/>
            <a:rect l="l" t="t" r="r" b="b"/>
            <a:pathLst>
              <a:path w="13383125" h="2522911">
                <a:moveTo>
                  <a:pt x="0" y="0"/>
                </a:moveTo>
                <a:lnTo>
                  <a:pt x="13383125" y="0"/>
                </a:lnTo>
                <a:lnTo>
                  <a:pt x="13383125" y="2522911"/>
                </a:lnTo>
                <a:lnTo>
                  <a:pt x="0" y="2522911"/>
                </a:lnTo>
                <a:lnTo>
                  <a:pt x="0" y="0"/>
                </a:lnTo>
                <a:close/>
              </a:path>
            </a:pathLst>
          </a:custGeom>
          <a:blipFill>
            <a:blip r:embed="rId9"/>
            <a:stretch>
              <a:fillRect/>
            </a:stretch>
          </a:blipFill>
        </p:spPr>
      </p:sp>
      <p:sp>
        <p:nvSpPr>
          <p:cNvPr id="8" name="Freeform 8"/>
          <p:cNvSpPr/>
          <p:nvPr/>
        </p:nvSpPr>
        <p:spPr>
          <a:xfrm rot="7690065">
            <a:off x="15623625" y="-79133"/>
            <a:ext cx="1890013" cy="2888271"/>
          </a:xfrm>
          <a:custGeom>
            <a:avLst/>
            <a:gdLst/>
            <a:ahLst/>
            <a:cxnLst/>
            <a:rect l="l" t="t" r="r" b="b"/>
            <a:pathLst>
              <a:path w="1890013" h="2888271">
                <a:moveTo>
                  <a:pt x="0" y="0"/>
                </a:moveTo>
                <a:lnTo>
                  <a:pt x="1890013" y="0"/>
                </a:lnTo>
                <a:lnTo>
                  <a:pt x="1890013" y="2888271"/>
                </a:lnTo>
                <a:lnTo>
                  <a:pt x="0" y="2888271"/>
                </a:lnTo>
                <a:lnTo>
                  <a:pt x="0" y="0"/>
                </a:lnTo>
                <a:close/>
              </a:path>
            </a:pathLst>
          </a:custGeom>
          <a:blipFill>
            <a:blip r:embed="rId10"/>
            <a:stretch>
              <a:fillRect/>
            </a:stretch>
          </a:blipFill>
        </p:spPr>
      </p:sp>
      <p:sp>
        <p:nvSpPr>
          <p:cNvPr id="9" name="Freeform 9"/>
          <p:cNvSpPr/>
          <p:nvPr/>
        </p:nvSpPr>
        <p:spPr>
          <a:xfrm>
            <a:off x="4351196" y="3862808"/>
            <a:ext cx="13178902" cy="3039188"/>
          </a:xfrm>
          <a:custGeom>
            <a:avLst/>
            <a:gdLst/>
            <a:ahLst/>
            <a:cxnLst/>
            <a:rect l="l" t="t" r="r" b="b"/>
            <a:pathLst>
              <a:path w="13178902" h="3039188">
                <a:moveTo>
                  <a:pt x="0" y="0"/>
                </a:moveTo>
                <a:lnTo>
                  <a:pt x="13178902" y="0"/>
                </a:lnTo>
                <a:lnTo>
                  <a:pt x="13178902" y="3039188"/>
                </a:lnTo>
                <a:lnTo>
                  <a:pt x="0" y="3039188"/>
                </a:lnTo>
                <a:lnTo>
                  <a:pt x="0" y="0"/>
                </a:lnTo>
                <a:close/>
              </a:path>
            </a:pathLst>
          </a:custGeom>
          <a:blipFill>
            <a:blip r:embed="rId11"/>
            <a:stretch>
              <a:fillRect/>
            </a:stretch>
          </a:blipFill>
        </p:spPr>
      </p:sp>
      <p:sp>
        <p:nvSpPr>
          <p:cNvPr id="10" name="Freeform 10"/>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12"/>
            <a:stretch>
              <a:fillRect/>
            </a:stretch>
          </a:blipFill>
        </p:spPr>
      </p:sp>
      <p:sp>
        <p:nvSpPr>
          <p:cNvPr id="11" name="Freeform 11"/>
          <p:cNvSpPr/>
          <p:nvPr/>
        </p:nvSpPr>
        <p:spPr>
          <a:xfrm rot="292895">
            <a:off x="163152" y="1251675"/>
            <a:ext cx="5413786" cy="4065261"/>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2577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5"/>
            <a:stretch>
              <a:fillRect t="-35579" b="-39850"/>
            </a:stretch>
          </a:blipFill>
        </p:spPr>
      </p:sp>
      <p:sp>
        <p:nvSpPr>
          <p:cNvPr id="13" name="Freeform 13"/>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6"/>
            <a:stretch>
              <a:fillRect l="-8647" t="-28976" r="-21191" b="-23928"/>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92895">
            <a:off x="743396" y="-169059"/>
            <a:ext cx="13993348" cy="10507732"/>
          </a:xfrm>
          <a:custGeom>
            <a:avLst/>
            <a:gdLst/>
            <a:ahLst/>
            <a:cxnLst/>
            <a:rect l="l" t="t" r="r" b="b"/>
            <a:pathLst>
              <a:path w="13993348" h="10507732">
                <a:moveTo>
                  <a:pt x="0" y="0"/>
                </a:moveTo>
                <a:lnTo>
                  <a:pt x="13993348" y="0"/>
                </a:lnTo>
                <a:lnTo>
                  <a:pt x="13993348" y="10507732"/>
                </a:lnTo>
                <a:lnTo>
                  <a:pt x="0" y="105077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2551922" y="5143500"/>
            <a:ext cx="6101255" cy="5143500"/>
          </a:xfrm>
          <a:custGeom>
            <a:avLst/>
            <a:gdLst/>
            <a:ahLst/>
            <a:cxnLst/>
            <a:rect l="l" t="t" r="r" b="b"/>
            <a:pathLst>
              <a:path w="6101255" h="5143500">
                <a:moveTo>
                  <a:pt x="0" y="0"/>
                </a:moveTo>
                <a:lnTo>
                  <a:pt x="6101255" y="0"/>
                </a:lnTo>
                <a:lnTo>
                  <a:pt x="6101255" y="5143500"/>
                </a:lnTo>
                <a:lnTo>
                  <a:pt x="0" y="5143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8"/>
          <p:cNvGrpSpPr/>
          <p:nvPr/>
        </p:nvGrpSpPr>
        <p:grpSpPr>
          <a:xfrm>
            <a:off x="11504768" y="3682793"/>
            <a:ext cx="2985741" cy="3458743"/>
            <a:chOff x="0" y="0"/>
            <a:chExt cx="3980988" cy="4611657"/>
          </a:xfrm>
        </p:grpSpPr>
        <p:sp>
          <p:nvSpPr>
            <p:cNvPr id="9" name="Freeform 9"/>
            <p:cNvSpPr/>
            <p:nvPr/>
          </p:nvSpPr>
          <p:spPr>
            <a:xfrm>
              <a:off x="32256" y="0"/>
              <a:ext cx="3948731" cy="4611657"/>
            </a:xfrm>
            <a:custGeom>
              <a:avLst/>
              <a:gdLst/>
              <a:ahLst/>
              <a:cxnLst/>
              <a:rect l="l" t="t" r="r" b="b"/>
              <a:pathLst>
                <a:path w="3948731" h="4611657">
                  <a:moveTo>
                    <a:pt x="0" y="0"/>
                  </a:moveTo>
                  <a:lnTo>
                    <a:pt x="3948732" y="0"/>
                  </a:lnTo>
                  <a:lnTo>
                    <a:pt x="3948732" y="4611657"/>
                  </a:lnTo>
                  <a:lnTo>
                    <a:pt x="0" y="46116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0" y="1039870"/>
              <a:ext cx="2006622" cy="3571787"/>
            </a:xfrm>
            <a:custGeom>
              <a:avLst/>
              <a:gdLst/>
              <a:ahLst/>
              <a:cxnLst/>
              <a:rect l="l" t="t" r="r" b="b"/>
              <a:pathLst>
                <a:path w="2006622" h="3571787">
                  <a:moveTo>
                    <a:pt x="0" y="0"/>
                  </a:moveTo>
                  <a:lnTo>
                    <a:pt x="2006622" y="0"/>
                  </a:lnTo>
                  <a:lnTo>
                    <a:pt x="2006622" y="3571787"/>
                  </a:lnTo>
                  <a:lnTo>
                    <a:pt x="0" y="35717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pic>
        <p:nvPicPr>
          <p:cNvPr id="11" name="Picture 11"/>
          <p:cNvPicPr>
            <a:picLocks noChangeAspect="1"/>
          </p:cNvPicPr>
          <p:nvPr/>
        </p:nvPicPr>
        <p:blipFill>
          <a:blip r:embed="rId16"/>
          <a:srcRect/>
          <a:stretch>
            <a:fillRect/>
          </a:stretch>
        </p:blipFill>
        <p:spPr>
          <a:xfrm rot="-3444137">
            <a:off x="1978446" y="1273765"/>
            <a:ext cx="1592250" cy="2211458"/>
          </a:xfrm>
          <a:prstGeom prst="rect">
            <a:avLst/>
          </a:prstGeom>
        </p:spPr>
      </p:pic>
      <p:sp>
        <p:nvSpPr>
          <p:cNvPr id="12" name="Freeform 12"/>
          <p:cNvSpPr/>
          <p:nvPr/>
        </p:nvSpPr>
        <p:spPr>
          <a:xfrm>
            <a:off x="2776773" y="5727888"/>
            <a:ext cx="7353407" cy="4559112"/>
          </a:xfrm>
          <a:custGeom>
            <a:avLst/>
            <a:gdLst/>
            <a:ahLst/>
            <a:cxnLst/>
            <a:rect l="l" t="t" r="r" b="b"/>
            <a:pathLst>
              <a:path w="7353407" h="4559112">
                <a:moveTo>
                  <a:pt x="0" y="0"/>
                </a:moveTo>
                <a:lnTo>
                  <a:pt x="7353406" y="0"/>
                </a:lnTo>
                <a:lnTo>
                  <a:pt x="7353406" y="4559112"/>
                </a:lnTo>
                <a:lnTo>
                  <a:pt x="0" y="45591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TextBox 13"/>
          <p:cNvSpPr txBox="1"/>
          <p:nvPr/>
        </p:nvSpPr>
        <p:spPr>
          <a:xfrm>
            <a:off x="1602811" y="3802952"/>
            <a:ext cx="9701331" cy="1542819"/>
          </a:xfrm>
          <a:prstGeom prst="rect">
            <a:avLst/>
          </a:prstGeom>
        </p:spPr>
        <p:txBody>
          <a:bodyPr lIns="0" tIns="0" rIns="0" bIns="0" rtlCol="0" anchor="t">
            <a:spAutoFit/>
          </a:bodyPr>
          <a:lstStyle/>
          <a:p>
            <a:pPr algn="ctr">
              <a:lnSpc>
                <a:spcPts val="4012"/>
              </a:lnSpc>
            </a:pPr>
            <a:r>
              <a:rPr lang="en-US" sz="2865" dirty="0" err="1">
                <a:solidFill>
                  <a:srgbClr val="000000"/>
                </a:solidFill>
                <a:cs typeface="Tajawal Black"/>
              </a:rPr>
              <a:t>مخلوط</a:t>
            </a:r>
            <a:r>
              <a:rPr lang="en-US" sz="2865" dirty="0">
                <a:solidFill>
                  <a:srgbClr val="000000"/>
                </a:solidFill>
                <a:cs typeface="Tajawal Black"/>
              </a:rPr>
              <a:t> </a:t>
            </a:r>
            <a:r>
              <a:rPr lang="en-US" sz="2865" dirty="0" err="1">
                <a:solidFill>
                  <a:srgbClr val="000000"/>
                </a:solidFill>
                <a:cs typeface="Tajawal Black"/>
              </a:rPr>
              <a:t>الماء</a:t>
            </a:r>
            <a:r>
              <a:rPr lang="en-US" sz="2865" dirty="0">
                <a:solidFill>
                  <a:srgbClr val="000000"/>
                </a:solidFill>
                <a:cs typeface="Tajawal Black"/>
              </a:rPr>
              <a:t> </a:t>
            </a:r>
            <a:r>
              <a:rPr lang="en-US" sz="2865" dirty="0" err="1">
                <a:solidFill>
                  <a:srgbClr val="000000"/>
                </a:solidFill>
                <a:cs typeface="Tajawal Black"/>
              </a:rPr>
              <a:t>والملح</a:t>
            </a:r>
            <a:r>
              <a:rPr lang="en-US" sz="2865" dirty="0">
                <a:solidFill>
                  <a:srgbClr val="000000"/>
                </a:solidFill>
                <a:cs typeface="Tajawal Black"/>
              </a:rPr>
              <a:t> </a:t>
            </a:r>
            <a:r>
              <a:rPr lang="en-US" sz="2865" dirty="0" err="1">
                <a:solidFill>
                  <a:srgbClr val="000000"/>
                </a:solidFill>
                <a:cs typeface="Tajawal Black"/>
              </a:rPr>
              <a:t>من</a:t>
            </a:r>
            <a:r>
              <a:rPr lang="en-US" sz="2865" dirty="0">
                <a:solidFill>
                  <a:srgbClr val="000000"/>
                </a:solidFill>
                <a:cs typeface="Tajawal Black"/>
              </a:rPr>
              <a:t> </a:t>
            </a:r>
            <a:r>
              <a:rPr lang="en-US" sz="2865" dirty="0" err="1">
                <a:solidFill>
                  <a:srgbClr val="000000"/>
                </a:solidFill>
                <a:cs typeface="Tajawal Black"/>
              </a:rPr>
              <a:t>المواد</a:t>
            </a:r>
            <a:r>
              <a:rPr lang="en-US" sz="2865" dirty="0">
                <a:solidFill>
                  <a:srgbClr val="000000"/>
                </a:solidFill>
                <a:cs typeface="Tajawal Black"/>
              </a:rPr>
              <a:t> </a:t>
            </a:r>
            <a:r>
              <a:rPr lang="en-US" sz="2865" dirty="0" err="1">
                <a:solidFill>
                  <a:srgbClr val="000000"/>
                </a:solidFill>
                <a:cs typeface="Tajawal Black"/>
              </a:rPr>
              <a:t>الضعيفة</a:t>
            </a:r>
            <a:r>
              <a:rPr lang="en-US" sz="2865" dirty="0">
                <a:solidFill>
                  <a:srgbClr val="000000"/>
                </a:solidFill>
                <a:cs typeface="Tajawal Black"/>
              </a:rPr>
              <a:t> </a:t>
            </a:r>
            <a:r>
              <a:rPr lang="en-US" sz="2865" dirty="0" err="1">
                <a:solidFill>
                  <a:srgbClr val="000000"/>
                </a:solidFill>
                <a:cs typeface="Tajawal Black"/>
              </a:rPr>
              <a:t>التوصيل</a:t>
            </a:r>
            <a:r>
              <a:rPr lang="en-US" sz="2865" dirty="0">
                <a:solidFill>
                  <a:srgbClr val="000000"/>
                </a:solidFill>
                <a:cs typeface="Tajawal Black"/>
              </a:rPr>
              <a:t> </a:t>
            </a:r>
            <a:r>
              <a:rPr lang="en-US" sz="2865" dirty="0" err="1">
                <a:solidFill>
                  <a:srgbClr val="000000"/>
                </a:solidFill>
                <a:cs typeface="Tajawal Black"/>
              </a:rPr>
              <a:t>للكهرباء</a:t>
            </a:r>
            <a:r>
              <a:rPr lang="en-US" sz="2865" dirty="0">
                <a:solidFill>
                  <a:srgbClr val="000000"/>
                </a:solidFill>
                <a:cs typeface="Tajawal Black"/>
              </a:rPr>
              <a:t> </a:t>
            </a:r>
          </a:p>
          <a:p>
            <a:pPr algn="ctr">
              <a:lnSpc>
                <a:spcPts val="4012"/>
              </a:lnSpc>
            </a:pPr>
            <a:r>
              <a:rPr lang="en-US" sz="2865" dirty="0" err="1">
                <a:solidFill>
                  <a:srgbClr val="000000"/>
                </a:solidFill>
                <a:cs typeface="Tajawal Black"/>
              </a:rPr>
              <a:t>أما</a:t>
            </a:r>
            <a:r>
              <a:rPr lang="en-US" sz="2865" dirty="0">
                <a:solidFill>
                  <a:srgbClr val="000000"/>
                </a:solidFill>
                <a:cs typeface="Tajawal Black"/>
              </a:rPr>
              <a:t> </a:t>
            </a:r>
            <a:r>
              <a:rPr lang="en-US" sz="2865" dirty="0" err="1">
                <a:solidFill>
                  <a:srgbClr val="000000"/>
                </a:solidFill>
                <a:cs typeface="Tajawal Black"/>
              </a:rPr>
              <a:t>محلول</a:t>
            </a:r>
            <a:r>
              <a:rPr lang="en-US" sz="2865" dirty="0">
                <a:solidFill>
                  <a:srgbClr val="000000"/>
                </a:solidFill>
                <a:cs typeface="Tajawal Black"/>
              </a:rPr>
              <a:t> </a:t>
            </a:r>
            <a:r>
              <a:rPr lang="en-US" sz="2865" dirty="0" err="1">
                <a:solidFill>
                  <a:srgbClr val="000000"/>
                </a:solidFill>
                <a:cs typeface="Tajawal Black"/>
              </a:rPr>
              <a:t>الملح</a:t>
            </a:r>
            <a:r>
              <a:rPr lang="en-US" sz="2865" dirty="0">
                <a:solidFill>
                  <a:srgbClr val="000000"/>
                </a:solidFill>
                <a:cs typeface="Tajawal Black"/>
              </a:rPr>
              <a:t> </a:t>
            </a:r>
            <a:r>
              <a:rPr lang="en-US" sz="2865" dirty="0" err="1">
                <a:solidFill>
                  <a:srgbClr val="000000"/>
                </a:solidFill>
                <a:cs typeface="Tajawal Black"/>
              </a:rPr>
              <a:t>والماء</a:t>
            </a:r>
            <a:r>
              <a:rPr lang="en-US" sz="2865" dirty="0">
                <a:solidFill>
                  <a:srgbClr val="000000"/>
                </a:solidFill>
                <a:cs typeface="Tajawal Black"/>
              </a:rPr>
              <a:t> </a:t>
            </a:r>
            <a:r>
              <a:rPr lang="en-US" sz="2865" dirty="0" err="1">
                <a:solidFill>
                  <a:srgbClr val="000000"/>
                </a:solidFill>
                <a:cs typeface="Tajawal Black"/>
              </a:rPr>
              <a:t>فهو</a:t>
            </a:r>
            <a:r>
              <a:rPr lang="en-US" sz="2865" dirty="0">
                <a:solidFill>
                  <a:srgbClr val="000000"/>
                </a:solidFill>
                <a:cs typeface="Tajawal Black"/>
              </a:rPr>
              <a:t> </a:t>
            </a:r>
            <a:r>
              <a:rPr lang="en-US" sz="2865" dirty="0" err="1">
                <a:solidFill>
                  <a:srgbClr val="000000"/>
                </a:solidFill>
                <a:cs typeface="Tajawal Black"/>
              </a:rPr>
              <a:t>موصل</a:t>
            </a:r>
            <a:r>
              <a:rPr lang="en-US" sz="2865" dirty="0">
                <a:solidFill>
                  <a:srgbClr val="000000"/>
                </a:solidFill>
                <a:cs typeface="Tajawal Black"/>
              </a:rPr>
              <a:t> </a:t>
            </a:r>
            <a:r>
              <a:rPr lang="en-US" sz="2865" dirty="0" err="1">
                <a:solidFill>
                  <a:srgbClr val="000000"/>
                </a:solidFill>
                <a:cs typeface="Tajawal Black"/>
              </a:rPr>
              <a:t>جيد</a:t>
            </a:r>
            <a:r>
              <a:rPr lang="en-US" sz="2865" dirty="0">
                <a:solidFill>
                  <a:srgbClr val="000000"/>
                </a:solidFill>
                <a:cs typeface="Tajawal Black"/>
              </a:rPr>
              <a:t> </a:t>
            </a:r>
            <a:r>
              <a:rPr lang="en-US" sz="2865" dirty="0" err="1">
                <a:solidFill>
                  <a:srgbClr val="000000"/>
                </a:solidFill>
                <a:cs typeface="Tajawal Black"/>
              </a:rPr>
              <a:t>للكهرباء</a:t>
            </a:r>
            <a:r>
              <a:rPr lang="en-US" sz="2865" dirty="0">
                <a:solidFill>
                  <a:srgbClr val="000000"/>
                </a:solidFill>
                <a:cs typeface="Tajawal Black"/>
              </a:rPr>
              <a:t> </a:t>
            </a:r>
          </a:p>
          <a:p>
            <a:pPr algn="ctr">
              <a:lnSpc>
                <a:spcPts val="4012"/>
              </a:lnSpc>
            </a:pPr>
            <a:r>
              <a:rPr lang="en-US" sz="2865" dirty="0" err="1">
                <a:solidFill>
                  <a:srgbClr val="000000"/>
                </a:solidFill>
                <a:cs typeface="Tajawal Black"/>
              </a:rPr>
              <a:t>فالموصلية</a:t>
            </a:r>
            <a:r>
              <a:rPr lang="en-US" sz="2865" dirty="0">
                <a:solidFill>
                  <a:srgbClr val="000000"/>
                </a:solidFill>
                <a:cs typeface="Tajawal Black"/>
              </a:rPr>
              <a:t> </a:t>
            </a:r>
            <a:r>
              <a:rPr lang="en-US" sz="2865" dirty="0" err="1">
                <a:solidFill>
                  <a:srgbClr val="000000"/>
                </a:solidFill>
                <a:cs typeface="Tajawal Black"/>
              </a:rPr>
              <a:t>الكهربائية</a:t>
            </a:r>
            <a:r>
              <a:rPr lang="en-US" sz="2865" dirty="0">
                <a:solidFill>
                  <a:srgbClr val="000000"/>
                </a:solidFill>
                <a:cs typeface="Tajawal Black"/>
              </a:rPr>
              <a:t> </a:t>
            </a:r>
            <a:r>
              <a:rPr lang="en-US" sz="2865" dirty="0" err="1">
                <a:solidFill>
                  <a:srgbClr val="000000"/>
                </a:solidFill>
                <a:cs typeface="Tajawal Black"/>
              </a:rPr>
              <a:t>خاصية</a:t>
            </a:r>
            <a:r>
              <a:rPr lang="en-US" sz="2865" dirty="0">
                <a:solidFill>
                  <a:srgbClr val="000000"/>
                </a:solidFill>
                <a:cs typeface="Tajawal Black"/>
              </a:rPr>
              <a:t> </a:t>
            </a:r>
            <a:r>
              <a:rPr lang="en-US" sz="2865" dirty="0" err="1">
                <a:solidFill>
                  <a:srgbClr val="000000"/>
                </a:solidFill>
                <a:cs typeface="Tajawal Black"/>
              </a:rPr>
              <a:t>كيميائية</a:t>
            </a:r>
            <a:endParaRPr lang="en-US" sz="2865" dirty="0">
              <a:solidFill>
                <a:srgbClr val="000000"/>
              </a:solidFill>
              <a:cs typeface="Tajawal Black"/>
            </a:endParaRPr>
          </a:p>
        </p:txBody>
      </p:sp>
      <p:sp>
        <p:nvSpPr>
          <p:cNvPr id="14" name="TextBox 14"/>
          <p:cNvSpPr txBox="1"/>
          <p:nvPr/>
        </p:nvSpPr>
        <p:spPr>
          <a:xfrm>
            <a:off x="10378951" y="234884"/>
            <a:ext cx="4779501" cy="946817"/>
          </a:xfrm>
          <a:prstGeom prst="rect">
            <a:avLst/>
          </a:prstGeom>
        </p:spPr>
        <p:txBody>
          <a:bodyPr lIns="0" tIns="0" rIns="0" bIns="0" rtlCol="0" anchor="t">
            <a:spAutoFit/>
          </a:bodyPr>
          <a:lstStyle/>
          <a:p>
            <a:pPr algn="ctr">
              <a:lnSpc>
                <a:spcPts val="7095"/>
              </a:lnSpc>
            </a:pPr>
            <a:r>
              <a:rPr lang="en-US" sz="5068">
                <a:solidFill>
                  <a:srgbClr val="000000"/>
                </a:solidFill>
                <a:cs typeface="Tajawal Black"/>
              </a:rPr>
              <a:t>ماذا ترين أمامك </a:t>
            </a:r>
          </a:p>
        </p:txBody>
      </p:sp>
      <p:sp>
        <p:nvSpPr>
          <p:cNvPr id="15" name="TextBox 15"/>
          <p:cNvSpPr txBox="1"/>
          <p:nvPr/>
        </p:nvSpPr>
        <p:spPr>
          <a:xfrm>
            <a:off x="3570695" y="2562825"/>
            <a:ext cx="9340499" cy="559119"/>
          </a:xfrm>
          <a:prstGeom prst="rect">
            <a:avLst/>
          </a:prstGeom>
        </p:spPr>
        <p:txBody>
          <a:bodyPr lIns="0" tIns="0" rIns="0" bIns="0" rtlCol="0" anchor="t">
            <a:spAutoFit/>
          </a:bodyPr>
          <a:lstStyle/>
          <a:p>
            <a:pPr algn="ctr">
              <a:lnSpc>
                <a:spcPts val="4173"/>
              </a:lnSpc>
            </a:pPr>
            <a:r>
              <a:rPr lang="en-US" sz="2980" dirty="0" err="1">
                <a:solidFill>
                  <a:srgbClr val="000000"/>
                </a:solidFill>
                <a:cs typeface="Tajawal Black"/>
              </a:rPr>
              <a:t>هل</a:t>
            </a:r>
            <a:r>
              <a:rPr lang="en-US" sz="2980" dirty="0">
                <a:solidFill>
                  <a:srgbClr val="000000"/>
                </a:solidFill>
                <a:cs typeface="Tajawal Black"/>
              </a:rPr>
              <a:t> </a:t>
            </a:r>
            <a:r>
              <a:rPr lang="en-US" sz="2980" dirty="0" err="1">
                <a:solidFill>
                  <a:srgbClr val="000000"/>
                </a:solidFill>
                <a:cs typeface="Tajawal Black"/>
              </a:rPr>
              <a:t>يمكنك</a:t>
            </a:r>
            <a:r>
              <a:rPr lang="en-US" sz="2980" dirty="0">
                <a:solidFill>
                  <a:srgbClr val="000000"/>
                </a:solidFill>
                <a:cs typeface="Tajawal Black"/>
              </a:rPr>
              <a:t> </a:t>
            </a:r>
            <a:r>
              <a:rPr lang="en-US" sz="2980" dirty="0" err="1">
                <a:solidFill>
                  <a:srgbClr val="000000"/>
                </a:solidFill>
                <a:cs typeface="Tajawal Black"/>
              </a:rPr>
              <a:t>توقع</a:t>
            </a:r>
            <a:r>
              <a:rPr lang="en-US" sz="2980" dirty="0">
                <a:solidFill>
                  <a:srgbClr val="000000"/>
                </a:solidFill>
                <a:cs typeface="Tajawal Black"/>
              </a:rPr>
              <a:t> </a:t>
            </a:r>
            <a:r>
              <a:rPr lang="en-US" sz="2980" dirty="0" err="1">
                <a:solidFill>
                  <a:srgbClr val="000000"/>
                </a:solidFill>
                <a:cs typeface="Tajawal Black"/>
              </a:rPr>
              <a:t>خصائص</a:t>
            </a:r>
            <a:r>
              <a:rPr lang="en-US" sz="2980" dirty="0">
                <a:solidFill>
                  <a:srgbClr val="000000"/>
                </a:solidFill>
                <a:cs typeface="Tajawal Black"/>
              </a:rPr>
              <a:t> </a:t>
            </a:r>
            <a:r>
              <a:rPr lang="en-US" sz="2980" dirty="0" err="1">
                <a:solidFill>
                  <a:srgbClr val="000000"/>
                </a:solidFill>
                <a:cs typeface="Tajawal Black"/>
              </a:rPr>
              <a:t>خلط</a:t>
            </a:r>
            <a:r>
              <a:rPr lang="en-US" sz="2980" dirty="0">
                <a:solidFill>
                  <a:srgbClr val="000000"/>
                </a:solidFill>
                <a:cs typeface="Tajawal Black"/>
              </a:rPr>
              <a:t> </a:t>
            </a:r>
            <a:r>
              <a:rPr lang="en-US" sz="2980" dirty="0" err="1">
                <a:solidFill>
                  <a:srgbClr val="000000"/>
                </a:solidFill>
                <a:cs typeface="Tajawal Black"/>
              </a:rPr>
              <a:t>الماء</a:t>
            </a:r>
            <a:r>
              <a:rPr lang="en-US" sz="2980" dirty="0">
                <a:solidFill>
                  <a:srgbClr val="000000"/>
                </a:solidFill>
                <a:cs typeface="Tajawal Black"/>
              </a:rPr>
              <a:t> </a:t>
            </a:r>
            <a:r>
              <a:rPr lang="en-US" sz="2980" dirty="0" err="1">
                <a:solidFill>
                  <a:srgbClr val="000000"/>
                </a:solidFill>
                <a:cs typeface="Tajawal Black"/>
              </a:rPr>
              <a:t>بالملح</a:t>
            </a:r>
            <a:r>
              <a:rPr lang="en-US" sz="2980" dirty="0">
                <a:solidFill>
                  <a:srgbClr val="000000"/>
                </a:solidFill>
                <a:cs typeface="Tajawal Black"/>
              </a:rPr>
              <a:t> </a:t>
            </a:r>
            <a:r>
              <a:rPr lang="en-US" sz="2980" dirty="0" err="1">
                <a:solidFill>
                  <a:srgbClr val="000000"/>
                </a:solidFill>
                <a:cs typeface="Tajawal Black"/>
              </a:rPr>
              <a:t>الفيزيائية</a:t>
            </a:r>
            <a:r>
              <a:rPr lang="en-US" sz="2980" dirty="0">
                <a:solidFill>
                  <a:srgbClr val="000000"/>
                </a:solidFill>
                <a:cs typeface="Tajawal Black"/>
              </a:rPr>
              <a:t>؟ </a:t>
            </a:r>
          </a:p>
        </p:txBody>
      </p:sp>
      <p:sp>
        <p:nvSpPr>
          <p:cNvPr id="16" name="TextBox 16"/>
          <p:cNvSpPr txBox="1"/>
          <p:nvPr/>
        </p:nvSpPr>
        <p:spPr>
          <a:xfrm>
            <a:off x="4285660" y="7381050"/>
            <a:ext cx="4335632" cy="1149551"/>
          </a:xfrm>
          <a:prstGeom prst="rect">
            <a:avLst/>
          </a:prstGeom>
        </p:spPr>
        <p:txBody>
          <a:bodyPr lIns="0" tIns="0" rIns="0" bIns="0" rtlCol="0" anchor="t">
            <a:spAutoFit/>
          </a:bodyPr>
          <a:lstStyle/>
          <a:p>
            <a:pPr algn="ctr">
              <a:lnSpc>
                <a:spcPts val="4434"/>
              </a:lnSpc>
            </a:pPr>
            <a:r>
              <a:rPr lang="en-US" sz="3167" dirty="0" err="1">
                <a:solidFill>
                  <a:srgbClr val="000000"/>
                </a:solidFill>
                <a:cs typeface="Tajawal Black"/>
              </a:rPr>
              <a:t>قدمي</a:t>
            </a:r>
            <a:r>
              <a:rPr lang="en-US" sz="3167" dirty="0">
                <a:solidFill>
                  <a:srgbClr val="000000"/>
                </a:solidFill>
                <a:cs typeface="Tajawal Black"/>
              </a:rPr>
              <a:t> </a:t>
            </a:r>
            <a:r>
              <a:rPr lang="en-US" sz="3167" dirty="0" err="1">
                <a:solidFill>
                  <a:srgbClr val="000000"/>
                </a:solidFill>
                <a:cs typeface="Tajawal Black"/>
              </a:rPr>
              <a:t>نصيحة</a:t>
            </a:r>
            <a:r>
              <a:rPr lang="en-US" sz="3167" dirty="0">
                <a:solidFill>
                  <a:srgbClr val="000000"/>
                </a:solidFill>
                <a:cs typeface="Tajawal Black"/>
              </a:rPr>
              <a:t> </a:t>
            </a:r>
            <a:r>
              <a:rPr lang="en-US" sz="3167" dirty="0" err="1">
                <a:solidFill>
                  <a:srgbClr val="000000"/>
                </a:solidFill>
                <a:cs typeface="Tajawal Black"/>
              </a:rPr>
              <a:t>لمن</a:t>
            </a:r>
            <a:r>
              <a:rPr lang="en-US" sz="3167" dirty="0">
                <a:solidFill>
                  <a:srgbClr val="000000"/>
                </a:solidFill>
                <a:cs typeface="Tajawal Black"/>
              </a:rPr>
              <a:t> </a:t>
            </a:r>
            <a:r>
              <a:rPr lang="en-US" sz="3167" dirty="0" err="1">
                <a:solidFill>
                  <a:srgbClr val="000000"/>
                </a:solidFill>
                <a:cs typeface="Tajawal Black"/>
              </a:rPr>
              <a:t>يهدر</a:t>
            </a:r>
            <a:r>
              <a:rPr lang="en-US" sz="3167" dirty="0">
                <a:solidFill>
                  <a:srgbClr val="000000"/>
                </a:solidFill>
                <a:cs typeface="Tajawal Black"/>
              </a:rPr>
              <a:t> </a:t>
            </a:r>
            <a:r>
              <a:rPr lang="en-US" sz="3167" dirty="0" err="1">
                <a:solidFill>
                  <a:srgbClr val="000000"/>
                </a:solidFill>
                <a:cs typeface="Tajawal Black"/>
              </a:rPr>
              <a:t>في</a:t>
            </a:r>
            <a:r>
              <a:rPr lang="en-US" sz="3167" dirty="0">
                <a:solidFill>
                  <a:srgbClr val="000000"/>
                </a:solidFill>
                <a:cs typeface="Tajawal Black"/>
              </a:rPr>
              <a:t> </a:t>
            </a:r>
            <a:r>
              <a:rPr lang="en-US" sz="3167" dirty="0" err="1">
                <a:solidFill>
                  <a:srgbClr val="000000"/>
                </a:solidFill>
                <a:cs typeface="Tajawal Black"/>
              </a:rPr>
              <a:t>استخدام</a:t>
            </a:r>
            <a:r>
              <a:rPr lang="en-US" sz="3167" dirty="0">
                <a:solidFill>
                  <a:srgbClr val="000000"/>
                </a:solidFill>
                <a:cs typeface="Tajawal Black"/>
              </a:rPr>
              <a:t> </a:t>
            </a:r>
            <a:r>
              <a:rPr lang="en-US" sz="3167" dirty="0" err="1">
                <a:solidFill>
                  <a:srgbClr val="000000"/>
                </a:solidFill>
                <a:cs typeface="Tajawal Black"/>
              </a:rPr>
              <a:t>الماء</a:t>
            </a:r>
            <a:r>
              <a:rPr lang="en-US" sz="3167" dirty="0">
                <a:solidFill>
                  <a:srgbClr val="000000"/>
                </a:solidFill>
                <a:cs typeface="Tajawal Black"/>
              </a:rPr>
              <a:t> </a:t>
            </a:r>
          </a:p>
        </p:txBody>
      </p:sp>
      <p:pic>
        <p:nvPicPr>
          <p:cNvPr id="17" name="Picture 17"/>
          <p:cNvPicPr>
            <a:picLocks noChangeAspect="1"/>
          </p:cNvPicPr>
          <p:nvPr/>
        </p:nvPicPr>
        <p:blipFill>
          <a:blip r:embed="rId19"/>
          <a:srcRect/>
          <a:stretch>
            <a:fillRect/>
          </a:stretch>
        </p:blipFill>
        <p:spPr>
          <a:xfrm>
            <a:off x="8621292" y="5617116"/>
            <a:ext cx="2738676" cy="2913485"/>
          </a:xfrm>
          <a:prstGeom prst="rect">
            <a:avLst/>
          </a:prstGeom>
        </p:spPr>
      </p:pic>
      <p:sp>
        <p:nvSpPr>
          <p:cNvPr id="18" name="Freeform 18"/>
          <p:cNvSpPr/>
          <p:nvPr/>
        </p:nvSpPr>
        <p:spPr>
          <a:xfrm>
            <a:off x="321688" y="9258300"/>
            <a:ext cx="1541876" cy="937509"/>
          </a:xfrm>
          <a:custGeom>
            <a:avLst/>
            <a:gdLst/>
            <a:ahLst/>
            <a:cxnLst/>
            <a:rect l="l" t="t" r="r" b="b"/>
            <a:pathLst>
              <a:path w="1541876" h="937509">
                <a:moveTo>
                  <a:pt x="0" y="0"/>
                </a:moveTo>
                <a:lnTo>
                  <a:pt x="1541877" y="0"/>
                </a:lnTo>
                <a:lnTo>
                  <a:pt x="1541877" y="937509"/>
                </a:lnTo>
                <a:lnTo>
                  <a:pt x="0" y="937509"/>
                </a:lnTo>
                <a:lnTo>
                  <a:pt x="0" y="0"/>
                </a:lnTo>
                <a:close/>
              </a:path>
            </a:pathLst>
          </a:custGeom>
          <a:blipFill>
            <a:blip r:embed="rId20"/>
            <a:stretch>
              <a:fillRect t="-35579" b="-39850"/>
            </a:stretch>
          </a:blipFill>
        </p:spPr>
      </p:sp>
      <p:sp>
        <p:nvSpPr>
          <p:cNvPr id="19" name="Freeform 19"/>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1"/>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92895">
            <a:off x="-139544" y="1330705"/>
            <a:ext cx="9506219" cy="7138306"/>
          </a:xfrm>
          <a:custGeom>
            <a:avLst/>
            <a:gdLst/>
            <a:ahLst/>
            <a:cxnLst/>
            <a:rect l="l" t="t" r="r" b="b"/>
            <a:pathLst>
              <a:path w="9506219" h="7138306">
                <a:moveTo>
                  <a:pt x="0" y="0"/>
                </a:moveTo>
                <a:lnTo>
                  <a:pt x="9506219" y="0"/>
                </a:lnTo>
                <a:lnTo>
                  <a:pt x="9506219" y="7138306"/>
                </a:lnTo>
                <a:lnTo>
                  <a:pt x="0" y="7138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5953773">
            <a:off x="12763992" y="5721655"/>
            <a:ext cx="1242850" cy="2084048"/>
          </a:xfrm>
          <a:custGeom>
            <a:avLst/>
            <a:gdLst/>
            <a:ahLst/>
            <a:cxnLst/>
            <a:rect l="l" t="t" r="r" b="b"/>
            <a:pathLst>
              <a:path w="1242850" h="2084048">
                <a:moveTo>
                  <a:pt x="0" y="0"/>
                </a:moveTo>
                <a:lnTo>
                  <a:pt x="1242850" y="0"/>
                </a:lnTo>
                <a:lnTo>
                  <a:pt x="1242850" y="2084047"/>
                </a:lnTo>
                <a:lnTo>
                  <a:pt x="0" y="208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a:off x="7405613" y="4551489"/>
            <a:ext cx="4495088" cy="0"/>
          </a:xfrm>
          <a:prstGeom prst="line">
            <a:avLst/>
          </a:prstGeom>
          <a:ln w="47625" cap="flat">
            <a:solidFill>
              <a:srgbClr val="FFBD99"/>
            </a:solidFill>
            <a:prstDash val="sysDash"/>
            <a:headEnd type="none" w="sm" len="sm"/>
            <a:tailEnd type="none" w="sm" len="sm"/>
          </a:ln>
        </p:spPr>
      </p:sp>
      <p:sp>
        <p:nvSpPr>
          <p:cNvPr id="8" name="Freeform 8"/>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7160745" y="2287967"/>
            <a:ext cx="7305988" cy="5223781"/>
          </a:xfrm>
          <a:custGeom>
            <a:avLst/>
            <a:gdLst/>
            <a:ahLst/>
            <a:cxnLst/>
            <a:rect l="l" t="t" r="r" b="b"/>
            <a:pathLst>
              <a:path w="7305988" h="5223781">
                <a:moveTo>
                  <a:pt x="0" y="0"/>
                </a:moveTo>
                <a:lnTo>
                  <a:pt x="7305987" y="0"/>
                </a:lnTo>
                <a:lnTo>
                  <a:pt x="7305987" y="5223782"/>
                </a:lnTo>
                <a:lnTo>
                  <a:pt x="0" y="5223782"/>
                </a:lnTo>
                <a:lnTo>
                  <a:pt x="0" y="0"/>
                </a:lnTo>
                <a:close/>
              </a:path>
            </a:pathLst>
          </a:custGeom>
          <a:blipFill>
            <a:blip r:embed="rId12"/>
            <a:stretch>
              <a:fillRect/>
            </a:stretch>
          </a:blipFill>
        </p:spPr>
      </p:sp>
      <p:sp>
        <p:nvSpPr>
          <p:cNvPr id="10" name="Freeform 10"/>
          <p:cNvSpPr/>
          <p:nvPr/>
        </p:nvSpPr>
        <p:spPr>
          <a:xfrm rot="292895">
            <a:off x="14283678" y="2463331"/>
            <a:ext cx="3604211" cy="2706435"/>
          </a:xfrm>
          <a:custGeom>
            <a:avLst/>
            <a:gdLst/>
            <a:ahLst/>
            <a:cxnLst/>
            <a:rect l="l" t="t" r="r" b="b"/>
            <a:pathLst>
              <a:path w="3604211" h="2706435">
                <a:moveTo>
                  <a:pt x="0" y="0"/>
                </a:moveTo>
                <a:lnTo>
                  <a:pt x="3604211" y="0"/>
                </a:lnTo>
                <a:lnTo>
                  <a:pt x="3604211" y="2706435"/>
                </a:lnTo>
                <a:lnTo>
                  <a:pt x="0" y="2706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5019315" y="3156226"/>
            <a:ext cx="2132938" cy="1320644"/>
          </a:xfrm>
          <a:custGeom>
            <a:avLst/>
            <a:gdLst/>
            <a:ahLst/>
            <a:cxnLst/>
            <a:rect l="l" t="t" r="r" b="b"/>
            <a:pathLst>
              <a:path w="2132938" h="1320644">
                <a:moveTo>
                  <a:pt x="0" y="0"/>
                </a:moveTo>
                <a:lnTo>
                  <a:pt x="2132937" y="0"/>
                </a:lnTo>
                <a:lnTo>
                  <a:pt x="2132937" y="1320644"/>
                </a:lnTo>
                <a:lnTo>
                  <a:pt x="0" y="1320644"/>
                </a:lnTo>
                <a:lnTo>
                  <a:pt x="0" y="0"/>
                </a:lnTo>
                <a:close/>
              </a:path>
            </a:pathLst>
          </a:custGeom>
          <a:blipFill>
            <a:blip r:embed="rId13"/>
            <a:stretch>
              <a:fillRect/>
            </a:stretch>
          </a:blipFill>
        </p:spPr>
      </p:sp>
      <p:sp>
        <p:nvSpPr>
          <p:cNvPr id="12" name="Freeform 12"/>
          <p:cNvSpPr/>
          <p:nvPr/>
        </p:nvSpPr>
        <p:spPr>
          <a:xfrm>
            <a:off x="4394646" y="517319"/>
            <a:ext cx="2922893" cy="2349275"/>
          </a:xfrm>
          <a:custGeom>
            <a:avLst/>
            <a:gdLst/>
            <a:ahLst/>
            <a:cxnLst/>
            <a:rect l="l" t="t" r="r" b="b"/>
            <a:pathLst>
              <a:path w="2922893" h="2349275">
                <a:moveTo>
                  <a:pt x="0" y="0"/>
                </a:moveTo>
                <a:lnTo>
                  <a:pt x="2922893" y="0"/>
                </a:lnTo>
                <a:lnTo>
                  <a:pt x="2922893" y="2349274"/>
                </a:lnTo>
                <a:lnTo>
                  <a:pt x="0" y="2349274"/>
                </a:lnTo>
                <a:lnTo>
                  <a:pt x="0" y="0"/>
                </a:lnTo>
                <a:close/>
              </a:path>
            </a:pathLst>
          </a:custGeom>
          <a:blipFill>
            <a:blip r:embed="rId14"/>
            <a:stretch>
              <a:fillRect/>
            </a:stretch>
          </a:blipFill>
        </p:spPr>
      </p:sp>
      <p:pic>
        <p:nvPicPr>
          <p:cNvPr id="13" name="Picture 13"/>
          <p:cNvPicPr>
            <a:picLocks noChangeAspect="1"/>
          </p:cNvPicPr>
          <p:nvPr/>
        </p:nvPicPr>
        <p:blipFill>
          <a:blip r:embed="rId15"/>
          <a:srcRect/>
          <a:stretch>
            <a:fillRect/>
          </a:stretch>
        </p:blipFill>
        <p:spPr>
          <a:xfrm>
            <a:off x="9905117" y="8029075"/>
            <a:ext cx="2494945" cy="2257925"/>
          </a:xfrm>
          <a:prstGeom prst="rect">
            <a:avLst/>
          </a:prstGeom>
        </p:spPr>
      </p:pic>
      <p:sp>
        <p:nvSpPr>
          <p:cNvPr id="14" name="Freeform 14"/>
          <p:cNvSpPr/>
          <p:nvPr/>
        </p:nvSpPr>
        <p:spPr>
          <a:xfrm>
            <a:off x="13969662" y="5480135"/>
            <a:ext cx="4507272" cy="5064350"/>
          </a:xfrm>
          <a:custGeom>
            <a:avLst/>
            <a:gdLst/>
            <a:ahLst/>
            <a:cxnLst/>
            <a:rect l="l" t="t" r="r" b="b"/>
            <a:pathLst>
              <a:path w="4507272" h="5064350">
                <a:moveTo>
                  <a:pt x="0" y="0"/>
                </a:moveTo>
                <a:lnTo>
                  <a:pt x="4507271" y="0"/>
                </a:lnTo>
                <a:lnTo>
                  <a:pt x="4507271" y="5064351"/>
                </a:lnTo>
                <a:lnTo>
                  <a:pt x="0" y="5064351"/>
                </a:lnTo>
                <a:lnTo>
                  <a:pt x="0" y="0"/>
                </a:lnTo>
                <a:close/>
              </a:path>
            </a:pathLst>
          </a:custGeom>
          <a:blipFill>
            <a:blip r:embed="rId16"/>
            <a:stretch>
              <a:fillRect/>
            </a:stretch>
          </a:blipFill>
        </p:spPr>
      </p:sp>
      <p:pic>
        <p:nvPicPr>
          <p:cNvPr id="15" name="Picture 15"/>
          <p:cNvPicPr>
            <a:picLocks noChangeAspect="1"/>
          </p:cNvPicPr>
          <p:nvPr/>
        </p:nvPicPr>
        <p:blipFill>
          <a:blip r:embed="rId17"/>
          <a:srcRect/>
          <a:stretch>
            <a:fillRect/>
          </a:stretch>
        </p:blipFill>
        <p:spPr>
          <a:xfrm>
            <a:off x="12108498" y="-3235240"/>
            <a:ext cx="8229600" cy="8229600"/>
          </a:xfrm>
          <a:prstGeom prst="rect">
            <a:avLst/>
          </a:prstGeom>
        </p:spPr>
      </p:pic>
      <p:sp>
        <p:nvSpPr>
          <p:cNvPr id="16" name="TextBox 16"/>
          <p:cNvSpPr txBox="1"/>
          <p:nvPr/>
        </p:nvSpPr>
        <p:spPr>
          <a:xfrm>
            <a:off x="1374624" y="3692723"/>
            <a:ext cx="6614140" cy="2290445"/>
          </a:xfrm>
          <a:prstGeom prst="rect">
            <a:avLst/>
          </a:prstGeom>
        </p:spPr>
        <p:txBody>
          <a:bodyPr lIns="0" tIns="0" rIns="0" bIns="0" rtlCol="0" anchor="t">
            <a:spAutoFit/>
          </a:bodyPr>
          <a:lstStyle/>
          <a:p>
            <a:pPr algn="ctr">
              <a:lnSpc>
                <a:spcPts val="4480"/>
              </a:lnSpc>
            </a:pPr>
            <a:r>
              <a:rPr lang="en-US" sz="3200" dirty="0" err="1">
                <a:solidFill>
                  <a:srgbClr val="000000"/>
                </a:solidFill>
                <a:cs typeface="Tajawal Black"/>
              </a:rPr>
              <a:t>فتحت</a:t>
            </a:r>
            <a:r>
              <a:rPr lang="en-US" sz="3200" dirty="0">
                <a:solidFill>
                  <a:srgbClr val="000000"/>
                </a:solidFill>
                <a:cs typeface="Tajawal Black"/>
              </a:rPr>
              <a:t> </a:t>
            </a:r>
            <a:r>
              <a:rPr lang="en-US" sz="3200" dirty="0" err="1">
                <a:solidFill>
                  <a:srgbClr val="000000"/>
                </a:solidFill>
                <a:cs typeface="Tajawal Black"/>
              </a:rPr>
              <a:t>هند</a:t>
            </a:r>
            <a:r>
              <a:rPr lang="en-US" sz="3200" dirty="0">
                <a:solidFill>
                  <a:srgbClr val="000000"/>
                </a:solidFill>
                <a:cs typeface="Tajawal Black"/>
              </a:rPr>
              <a:t> </a:t>
            </a:r>
            <a:r>
              <a:rPr lang="en-US" sz="3200" dirty="0" err="1">
                <a:solidFill>
                  <a:srgbClr val="000000"/>
                </a:solidFill>
                <a:cs typeface="Tajawal Black"/>
              </a:rPr>
              <a:t>حصالتها</a:t>
            </a:r>
            <a:r>
              <a:rPr lang="en-US" sz="3200" dirty="0">
                <a:solidFill>
                  <a:srgbClr val="000000"/>
                </a:solidFill>
                <a:cs typeface="Tajawal Black"/>
              </a:rPr>
              <a:t> </a:t>
            </a:r>
            <a:r>
              <a:rPr lang="en-US" sz="3200" dirty="0" err="1">
                <a:solidFill>
                  <a:srgbClr val="000000"/>
                </a:solidFill>
                <a:cs typeface="Tajawal Black"/>
              </a:rPr>
              <a:t>فوجدتها</a:t>
            </a:r>
            <a:r>
              <a:rPr lang="en-US" sz="3200" dirty="0">
                <a:solidFill>
                  <a:srgbClr val="000000"/>
                </a:solidFill>
                <a:cs typeface="Tajawal Black"/>
              </a:rPr>
              <a:t> </a:t>
            </a:r>
            <a:r>
              <a:rPr lang="en-US" sz="3200" dirty="0" err="1">
                <a:solidFill>
                  <a:srgbClr val="000000"/>
                </a:solidFill>
                <a:cs typeface="Tajawal Black"/>
              </a:rPr>
              <a:t>مليئة</a:t>
            </a:r>
            <a:r>
              <a:rPr lang="en-US" sz="3200" dirty="0">
                <a:solidFill>
                  <a:srgbClr val="000000"/>
                </a:solidFill>
                <a:cs typeface="Tajawal Black"/>
              </a:rPr>
              <a:t> </a:t>
            </a:r>
            <a:r>
              <a:rPr lang="en-US" sz="3200" dirty="0" err="1">
                <a:solidFill>
                  <a:srgbClr val="000000"/>
                </a:solidFill>
                <a:cs typeface="Tajawal Black"/>
              </a:rPr>
              <a:t>بالقطع</a:t>
            </a:r>
            <a:r>
              <a:rPr lang="en-US" sz="3200" dirty="0">
                <a:solidFill>
                  <a:srgbClr val="000000"/>
                </a:solidFill>
                <a:cs typeface="Tajawal Black"/>
              </a:rPr>
              <a:t> </a:t>
            </a:r>
            <a:r>
              <a:rPr lang="en-US" sz="3200" dirty="0" err="1">
                <a:solidFill>
                  <a:srgbClr val="000000"/>
                </a:solidFill>
                <a:cs typeface="Tajawal Black"/>
              </a:rPr>
              <a:t>النقدية</a:t>
            </a:r>
            <a:r>
              <a:rPr lang="en-US" sz="3200" dirty="0">
                <a:solidFill>
                  <a:srgbClr val="000000"/>
                </a:solidFill>
                <a:cs typeface="Tajawal Black"/>
              </a:rPr>
              <a:t> </a:t>
            </a:r>
          </a:p>
          <a:p>
            <a:pPr algn="ctr">
              <a:lnSpc>
                <a:spcPts val="4480"/>
              </a:lnSpc>
            </a:pPr>
            <a:r>
              <a:rPr lang="en-US" sz="3200" dirty="0" err="1">
                <a:solidFill>
                  <a:srgbClr val="000000"/>
                </a:solidFill>
                <a:cs typeface="Tajawal Black"/>
              </a:rPr>
              <a:t>ساعديها</a:t>
            </a:r>
            <a:r>
              <a:rPr lang="en-US" sz="3200" dirty="0">
                <a:solidFill>
                  <a:srgbClr val="000000"/>
                </a:solidFill>
                <a:cs typeface="Tajawal Black"/>
              </a:rPr>
              <a:t> </a:t>
            </a:r>
            <a:r>
              <a:rPr lang="en-US" sz="3200" dirty="0" err="1">
                <a:solidFill>
                  <a:srgbClr val="000000"/>
                </a:solidFill>
                <a:cs typeface="Tajawal Black"/>
              </a:rPr>
              <a:t>على</a:t>
            </a:r>
            <a:r>
              <a:rPr lang="en-US" sz="3200" dirty="0">
                <a:solidFill>
                  <a:srgbClr val="000000"/>
                </a:solidFill>
                <a:cs typeface="Tajawal Black"/>
              </a:rPr>
              <a:t> </a:t>
            </a:r>
            <a:r>
              <a:rPr lang="en-US" sz="3200" dirty="0" err="1">
                <a:solidFill>
                  <a:srgbClr val="000000"/>
                </a:solidFill>
                <a:cs typeface="Tajawal Black"/>
              </a:rPr>
              <a:t>تصنيف</a:t>
            </a:r>
            <a:r>
              <a:rPr lang="en-US" sz="3200" dirty="0">
                <a:solidFill>
                  <a:srgbClr val="000000"/>
                </a:solidFill>
                <a:cs typeface="Tajawal Black"/>
              </a:rPr>
              <a:t> </a:t>
            </a:r>
            <a:r>
              <a:rPr lang="en-US" sz="3200" dirty="0" err="1">
                <a:solidFill>
                  <a:srgbClr val="000000"/>
                </a:solidFill>
                <a:cs typeface="Tajawal Black"/>
              </a:rPr>
              <a:t>هذه</a:t>
            </a:r>
            <a:r>
              <a:rPr lang="en-US" sz="3200" dirty="0">
                <a:solidFill>
                  <a:srgbClr val="000000"/>
                </a:solidFill>
                <a:cs typeface="Tajawal Black"/>
              </a:rPr>
              <a:t> </a:t>
            </a:r>
            <a:r>
              <a:rPr lang="en-US" sz="3200" dirty="0" err="1">
                <a:solidFill>
                  <a:srgbClr val="000000"/>
                </a:solidFill>
                <a:cs typeface="Tajawal Black"/>
              </a:rPr>
              <a:t>القطع</a:t>
            </a:r>
            <a:endParaRPr lang="en-US" sz="3200" dirty="0">
              <a:solidFill>
                <a:srgbClr val="000000"/>
              </a:solidFill>
              <a:cs typeface="Tajawal Black"/>
            </a:endParaRPr>
          </a:p>
          <a:p>
            <a:pPr algn="ctr">
              <a:lnSpc>
                <a:spcPts val="4480"/>
              </a:lnSpc>
            </a:pPr>
            <a:r>
              <a:rPr lang="en-US" sz="3200" dirty="0" err="1">
                <a:solidFill>
                  <a:srgbClr val="000000"/>
                </a:solidFill>
                <a:cs typeface="Tajawal Black"/>
              </a:rPr>
              <a:t>ما</a:t>
            </a:r>
            <a:r>
              <a:rPr lang="en-US" sz="3200" dirty="0">
                <a:solidFill>
                  <a:srgbClr val="000000"/>
                </a:solidFill>
                <a:cs typeface="Tajawal Black"/>
              </a:rPr>
              <a:t> </a:t>
            </a:r>
            <a:r>
              <a:rPr lang="en-US" sz="3200" dirty="0" err="1">
                <a:solidFill>
                  <a:srgbClr val="000000"/>
                </a:solidFill>
                <a:cs typeface="Tajawal Black"/>
              </a:rPr>
              <a:t>الطريقة</a:t>
            </a:r>
            <a:r>
              <a:rPr lang="en-US" sz="3200" dirty="0">
                <a:solidFill>
                  <a:srgbClr val="000000"/>
                </a:solidFill>
                <a:cs typeface="Tajawal Black"/>
              </a:rPr>
              <a:t> </a:t>
            </a:r>
            <a:r>
              <a:rPr lang="en-US" sz="3200" dirty="0" err="1">
                <a:solidFill>
                  <a:srgbClr val="000000"/>
                </a:solidFill>
                <a:cs typeface="Tajawal Black"/>
              </a:rPr>
              <a:t>الممكنه</a:t>
            </a:r>
            <a:r>
              <a:rPr lang="en-US" sz="3200" dirty="0">
                <a:solidFill>
                  <a:srgbClr val="000000"/>
                </a:solidFill>
                <a:cs typeface="Tajawal Black"/>
              </a:rPr>
              <a:t> </a:t>
            </a:r>
            <a:r>
              <a:rPr lang="en-US" sz="3200" dirty="0" err="1">
                <a:solidFill>
                  <a:srgbClr val="000000"/>
                </a:solidFill>
                <a:cs typeface="Tajawal Black"/>
              </a:rPr>
              <a:t>لتصنيف</a:t>
            </a:r>
            <a:r>
              <a:rPr lang="en-US" sz="3200" dirty="0">
                <a:solidFill>
                  <a:srgbClr val="000000"/>
                </a:solidFill>
                <a:cs typeface="Tajawal Black"/>
              </a:rPr>
              <a:t> </a:t>
            </a:r>
            <a:r>
              <a:rPr lang="en-US" sz="3200" dirty="0" err="1">
                <a:solidFill>
                  <a:srgbClr val="000000"/>
                </a:solidFill>
                <a:cs typeface="Tajawal Black"/>
              </a:rPr>
              <a:t>القطع</a:t>
            </a:r>
            <a:endParaRPr lang="en-US" sz="3200" dirty="0">
              <a:solidFill>
                <a:srgbClr val="000000"/>
              </a:solidFill>
              <a:cs typeface="Tajawal Black"/>
            </a:endParaRPr>
          </a:p>
        </p:txBody>
      </p:sp>
      <p:sp>
        <p:nvSpPr>
          <p:cNvPr id="17" name="TextBox 17"/>
          <p:cNvSpPr txBox="1"/>
          <p:nvPr/>
        </p:nvSpPr>
        <p:spPr>
          <a:xfrm>
            <a:off x="2388745" y="8482437"/>
            <a:ext cx="7381677" cy="1166495"/>
          </a:xfrm>
          <a:prstGeom prst="rect">
            <a:avLst/>
          </a:prstGeom>
        </p:spPr>
        <p:txBody>
          <a:bodyPr lIns="0" tIns="0" rIns="0" bIns="0" rtlCol="0" anchor="t">
            <a:spAutoFit/>
          </a:bodyPr>
          <a:lstStyle/>
          <a:p>
            <a:pPr algn="ctr">
              <a:lnSpc>
                <a:spcPts val="4480"/>
              </a:lnSpc>
            </a:pPr>
            <a:r>
              <a:rPr lang="en-US" sz="3200" dirty="0" err="1">
                <a:solidFill>
                  <a:srgbClr val="000000"/>
                </a:solidFill>
                <a:cs typeface="Tajawal Black"/>
              </a:rPr>
              <a:t>ما</a:t>
            </a:r>
            <a:r>
              <a:rPr lang="en-US" sz="3200" dirty="0">
                <a:solidFill>
                  <a:srgbClr val="000000"/>
                </a:solidFill>
                <a:cs typeface="Tajawal Black"/>
              </a:rPr>
              <a:t> </a:t>
            </a:r>
            <a:r>
              <a:rPr lang="en-US" sz="3200" dirty="0" err="1">
                <a:solidFill>
                  <a:srgbClr val="000000"/>
                </a:solidFill>
                <a:cs typeface="Tajawal Black"/>
              </a:rPr>
              <a:t>العمل</a:t>
            </a:r>
            <a:r>
              <a:rPr lang="en-US" sz="3200" dirty="0">
                <a:solidFill>
                  <a:srgbClr val="000000"/>
                </a:solidFill>
                <a:cs typeface="Tajawal Black"/>
              </a:rPr>
              <a:t> </a:t>
            </a:r>
            <a:r>
              <a:rPr lang="en-US" sz="3200" dirty="0" err="1">
                <a:solidFill>
                  <a:srgbClr val="000000"/>
                </a:solidFill>
                <a:cs typeface="Tajawal Black"/>
              </a:rPr>
              <a:t>الذي</a:t>
            </a:r>
            <a:r>
              <a:rPr lang="en-US" sz="3200" dirty="0">
                <a:solidFill>
                  <a:srgbClr val="000000"/>
                </a:solidFill>
                <a:cs typeface="Tajawal Black"/>
              </a:rPr>
              <a:t> </a:t>
            </a:r>
            <a:r>
              <a:rPr lang="en-US" sz="3200" dirty="0" err="1">
                <a:solidFill>
                  <a:srgbClr val="000000"/>
                </a:solidFill>
                <a:cs typeface="Tajawal Black"/>
              </a:rPr>
              <a:t>يجب</a:t>
            </a:r>
            <a:r>
              <a:rPr lang="en-US" sz="3200" dirty="0">
                <a:solidFill>
                  <a:srgbClr val="000000"/>
                </a:solidFill>
                <a:cs typeface="Tajawal Black"/>
              </a:rPr>
              <a:t> </a:t>
            </a:r>
            <a:r>
              <a:rPr lang="en-US" sz="3200" dirty="0" err="1">
                <a:solidFill>
                  <a:srgbClr val="000000"/>
                </a:solidFill>
                <a:cs typeface="Tajawal Black"/>
              </a:rPr>
              <a:t>ان</a:t>
            </a:r>
            <a:r>
              <a:rPr lang="en-US" sz="3200" dirty="0">
                <a:solidFill>
                  <a:srgbClr val="000000"/>
                </a:solidFill>
                <a:cs typeface="Tajawal Black"/>
              </a:rPr>
              <a:t> </a:t>
            </a:r>
            <a:r>
              <a:rPr lang="en-US" sz="3200" dirty="0" err="1">
                <a:solidFill>
                  <a:srgbClr val="000000"/>
                </a:solidFill>
                <a:cs typeface="Tajawal Black"/>
              </a:rPr>
              <a:t>نكثرمن</a:t>
            </a:r>
            <a:r>
              <a:rPr lang="en-US" sz="3200" dirty="0">
                <a:solidFill>
                  <a:srgbClr val="000000"/>
                </a:solidFill>
                <a:cs typeface="Tajawal Black"/>
              </a:rPr>
              <a:t>  </a:t>
            </a:r>
            <a:r>
              <a:rPr lang="en-US" sz="3200" dirty="0" err="1">
                <a:solidFill>
                  <a:srgbClr val="000000"/>
                </a:solidFill>
                <a:cs typeface="Tajawal Black"/>
              </a:rPr>
              <a:t>القيام</a:t>
            </a:r>
            <a:r>
              <a:rPr lang="en-US" sz="3200" dirty="0">
                <a:solidFill>
                  <a:srgbClr val="000000"/>
                </a:solidFill>
                <a:cs typeface="Tajawal Black"/>
              </a:rPr>
              <a:t> </a:t>
            </a:r>
            <a:r>
              <a:rPr lang="en-US" sz="3200" dirty="0" err="1">
                <a:solidFill>
                  <a:srgbClr val="000000"/>
                </a:solidFill>
                <a:cs typeface="Tajawal Black"/>
              </a:rPr>
              <a:t>به</a:t>
            </a:r>
            <a:r>
              <a:rPr lang="en-US" sz="3200" dirty="0">
                <a:solidFill>
                  <a:srgbClr val="000000"/>
                </a:solidFill>
                <a:cs typeface="Tajawal Black"/>
              </a:rPr>
              <a:t> </a:t>
            </a:r>
          </a:p>
          <a:p>
            <a:pPr algn="ctr">
              <a:lnSpc>
                <a:spcPts val="4480"/>
              </a:lnSpc>
            </a:pPr>
            <a:r>
              <a:rPr lang="en-US" sz="3200" dirty="0" err="1">
                <a:solidFill>
                  <a:srgbClr val="000000"/>
                </a:solidFill>
                <a:cs typeface="Tajawal Black"/>
              </a:rPr>
              <a:t>في</a:t>
            </a:r>
            <a:r>
              <a:rPr lang="en-US" sz="3200" dirty="0">
                <a:solidFill>
                  <a:srgbClr val="000000"/>
                </a:solidFill>
                <a:cs typeface="Tajawal Black"/>
              </a:rPr>
              <a:t> </a:t>
            </a:r>
            <a:r>
              <a:rPr lang="en-US" sz="3200" dirty="0" err="1">
                <a:solidFill>
                  <a:srgbClr val="000000"/>
                </a:solidFill>
                <a:cs typeface="Tajawal Black"/>
              </a:rPr>
              <a:t>شهر</a:t>
            </a:r>
            <a:r>
              <a:rPr lang="en-US" sz="3200" dirty="0">
                <a:solidFill>
                  <a:srgbClr val="000000"/>
                </a:solidFill>
                <a:cs typeface="Tajawal Black"/>
              </a:rPr>
              <a:t> </a:t>
            </a:r>
            <a:r>
              <a:rPr lang="en-US" sz="3200" dirty="0" err="1">
                <a:solidFill>
                  <a:srgbClr val="000000"/>
                </a:solidFill>
                <a:cs typeface="Tajawal Black"/>
              </a:rPr>
              <a:t>رمضان</a:t>
            </a:r>
            <a:r>
              <a:rPr lang="en-US" sz="3200" dirty="0">
                <a:solidFill>
                  <a:srgbClr val="000000"/>
                </a:solidFill>
                <a:cs typeface="Tajawal Black"/>
              </a:rPr>
              <a:t> </a:t>
            </a:r>
            <a:r>
              <a:rPr lang="en-US" sz="3200" dirty="0" err="1">
                <a:solidFill>
                  <a:srgbClr val="000000"/>
                </a:solidFill>
                <a:cs typeface="Tajawal Black"/>
              </a:rPr>
              <a:t>وجميع</a:t>
            </a:r>
            <a:r>
              <a:rPr lang="en-US" sz="3200" dirty="0">
                <a:solidFill>
                  <a:srgbClr val="000000"/>
                </a:solidFill>
                <a:cs typeface="Tajawal Black"/>
              </a:rPr>
              <a:t> </a:t>
            </a:r>
            <a:r>
              <a:rPr lang="en-US" sz="3200" dirty="0" err="1">
                <a:solidFill>
                  <a:srgbClr val="000000"/>
                </a:solidFill>
                <a:cs typeface="Tajawal Black"/>
              </a:rPr>
              <a:t>شهور</a:t>
            </a:r>
            <a:r>
              <a:rPr lang="en-US" sz="3200" dirty="0">
                <a:solidFill>
                  <a:srgbClr val="000000"/>
                </a:solidFill>
                <a:cs typeface="Tajawal Black"/>
              </a:rPr>
              <a:t> </a:t>
            </a:r>
            <a:r>
              <a:rPr lang="en-US" sz="3200" dirty="0" err="1">
                <a:solidFill>
                  <a:srgbClr val="000000"/>
                </a:solidFill>
                <a:cs typeface="Tajawal Black"/>
              </a:rPr>
              <a:t>السنة</a:t>
            </a:r>
            <a:endParaRPr lang="en-US" sz="3200" dirty="0">
              <a:solidFill>
                <a:srgbClr val="000000"/>
              </a:solidFill>
              <a:cs typeface="Tajawal Black"/>
            </a:endParaRPr>
          </a:p>
        </p:txBody>
      </p:sp>
      <p:sp>
        <p:nvSpPr>
          <p:cNvPr id="18" name="TextBox 18"/>
          <p:cNvSpPr txBox="1"/>
          <p:nvPr/>
        </p:nvSpPr>
        <p:spPr>
          <a:xfrm>
            <a:off x="682776" y="6639854"/>
            <a:ext cx="7305988" cy="604520"/>
          </a:xfrm>
          <a:prstGeom prst="rect">
            <a:avLst/>
          </a:prstGeom>
        </p:spPr>
        <p:txBody>
          <a:bodyPr lIns="0" tIns="0" rIns="0" bIns="0" rtlCol="0" anchor="t">
            <a:spAutoFit/>
          </a:bodyPr>
          <a:lstStyle/>
          <a:p>
            <a:pPr algn="ctr">
              <a:lnSpc>
                <a:spcPts val="4480"/>
              </a:lnSpc>
            </a:pPr>
            <a:r>
              <a:rPr lang="en-US" sz="3200" dirty="0" err="1">
                <a:solidFill>
                  <a:srgbClr val="000000"/>
                </a:solidFill>
                <a:cs typeface="Tajawal Black"/>
              </a:rPr>
              <a:t>لقطها</a:t>
            </a:r>
            <a:r>
              <a:rPr lang="en-US" sz="3200" dirty="0">
                <a:solidFill>
                  <a:srgbClr val="000000"/>
                </a:solidFill>
                <a:cs typeface="Tajawal Black"/>
              </a:rPr>
              <a:t> </a:t>
            </a:r>
            <a:r>
              <a:rPr lang="en-US" sz="3200" dirty="0" err="1">
                <a:solidFill>
                  <a:srgbClr val="000000"/>
                </a:solidFill>
                <a:cs typeface="Tajawal Black"/>
              </a:rPr>
              <a:t>باليد</a:t>
            </a:r>
            <a:r>
              <a:rPr lang="en-US" sz="3200" dirty="0">
                <a:solidFill>
                  <a:srgbClr val="000000"/>
                </a:solidFill>
                <a:cs typeface="Tajawal Black"/>
              </a:rPr>
              <a:t> </a:t>
            </a:r>
          </a:p>
        </p:txBody>
      </p:sp>
      <p:sp>
        <p:nvSpPr>
          <p:cNvPr id="19" name="Freeform 1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8"/>
            <a:stretch>
              <a:fillRect t="-35579" b="-39850"/>
            </a:stretch>
          </a:blipFill>
        </p:spPr>
      </p:sp>
      <p:sp>
        <p:nvSpPr>
          <p:cNvPr id="20" name="Freeform 20"/>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9"/>
            <a:stretch>
              <a:fillRect l="-8647" t="-28976" r="-21191" b="-23928"/>
            </a:stretch>
          </a:blipFill>
        </p:spPr>
      </p:sp>
      <p:sp>
        <p:nvSpPr>
          <p:cNvPr id="21" name="TextBox 21"/>
          <p:cNvSpPr txBox="1"/>
          <p:nvPr/>
        </p:nvSpPr>
        <p:spPr>
          <a:xfrm>
            <a:off x="6705600" y="374444"/>
            <a:ext cx="9502038" cy="619400"/>
          </a:xfrm>
          <a:prstGeom prst="rect">
            <a:avLst/>
          </a:prstGeom>
        </p:spPr>
        <p:txBody>
          <a:bodyPr wrap="square" lIns="0" tIns="0" rIns="0" bIns="0" rtlCol="0" anchor="t">
            <a:spAutoFit/>
          </a:bodyPr>
          <a:lstStyle/>
          <a:p>
            <a:pPr algn="ctr">
              <a:lnSpc>
                <a:spcPts val="5039"/>
              </a:lnSpc>
            </a:pPr>
            <a:r>
              <a:rPr lang="en-US" sz="3599" dirty="0" err="1">
                <a:solidFill>
                  <a:srgbClr val="000000"/>
                </a:solidFill>
                <a:latin typeface="Tajawal Black"/>
                <a:cs typeface="Tajawal Black"/>
              </a:rPr>
              <a:t>الجزء</a:t>
            </a:r>
            <a:r>
              <a:rPr lang="en-US" sz="3599" dirty="0">
                <a:solidFill>
                  <a:srgbClr val="000000"/>
                </a:solidFill>
                <a:latin typeface="Tajawal Black"/>
                <a:cs typeface="Tajawal Black"/>
              </a:rPr>
              <a:t> </a:t>
            </a:r>
            <a:r>
              <a:rPr lang="en-US" sz="3599" dirty="0" err="1">
                <a:solidFill>
                  <a:srgbClr val="000000"/>
                </a:solidFill>
                <a:latin typeface="Tajawal Black"/>
                <a:cs typeface="Tajawal Black"/>
              </a:rPr>
              <a:t>الثاني</a:t>
            </a:r>
            <a:r>
              <a:rPr lang="en-US" sz="3599" dirty="0">
                <a:solidFill>
                  <a:srgbClr val="000000"/>
                </a:solidFill>
                <a:latin typeface="Tajawal Black"/>
                <a:cs typeface="Tajawal Black"/>
              </a:rPr>
              <a:t> /</a:t>
            </a:r>
            <a:r>
              <a:rPr lang="en-US" sz="3599" dirty="0" err="1">
                <a:solidFill>
                  <a:srgbClr val="000000"/>
                </a:solidFill>
                <a:latin typeface="Tajawal Black"/>
                <a:cs typeface="Tajawal Black"/>
              </a:rPr>
              <a:t>كيف</a:t>
            </a:r>
            <a:r>
              <a:rPr lang="en-US" sz="3599" dirty="0">
                <a:solidFill>
                  <a:srgbClr val="000000"/>
                </a:solidFill>
                <a:latin typeface="Tajawal Black"/>
                <a:cs typeface="Tajawal Black"/>
              </a:rPr>
              <a:t> </a:t>
            </a:r>
            <a:r>
              <a:rPr lang="en-US" sz="3599" dirty="0" err="1">
                <a:solidFill>
                  <a:srgbClr val="000000"/>
                </a:solidFill>
                <a:latin typeface="Tajawal Black"/>
                <a:cs typeface="Tajawal Black"/>
              </a:rPr>
              <a:t>نفصل</a:t>
            </a:r>
            <a:r>
              <a:rPr lang="en-US" sz="3599" dirty="0">
                <a:solidFill>
                  <a:srgbClr val="000000"/>
                </a:solidFill>
                <a:latin typeface="Tajawal Black"/>
                <a:cs typeface="Tajawal Black"/>
              </a:rPr>
              <a:t> </a:t>
            </a:r>
            <a:r>
              <a:rPr lang="en-US" sz="3599" dirty="0" err="1">
                <a:solidFill>
                  <a:srgbClr val="000000"/>
                </a:solidFill>
                <a:latin typeface="Tajawal Black"/>
                <a:cs typeface="Tajawal Black"/>
              </a:rPr>
              <a:t>مكونات</a:t>
            </a:r>
            <a:r>
              <a:rPr lang="en-US" sz="3599" dirty="0">
                <a:solidFill>
                  <a:srgbClr val="000000"/>
                </a:solidFill>
                <a:latin typeface="Tajawal Black"/>
                <a:cs typeface="Tajawal Black"/>
              </a:rPr>
              <a:t> </a:t>
            </a:r>
            <a:r>
              <a:rPr lang="en-US" sz="3599" dirty="0" err="1">
                <a:solidFill>
                  <a:srgbClr val="000000"/>
                </a:solidFill>
                <a:latin typeface="Tajawal Black"/>
                <a:cs typeface="Tajawal Black"/>
              </a:rPr>
              <a:t>المخلوط</a:t>
            </a:r>
            <a:endParaRPr lang="en-US" sz="3599" dirty="0">
              <a:solidFill>
                <a:srgbClr val="000000"/>
              </a:solidFill>
              <a:latin typeface="Tajawal Black"/>
              <a:cs typeface="Tajaw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750258"/>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207775" y="2053415"/>
            <a:ext cx="13523776" cy="11410686"/>
          </a:xfrm>
          <a:custGeom>
            <a:avLst/>
            <a:gdLst/>
            <a:ahLst/>
            <a:cxnLst/>
            <a:rect l="l" t="t" r="r" b="b"/>
            <a:pathLst>
              <a:path w="13523776" h="11410686">
                <a:moveTo>
                  <a:pt x="0" y="0"/>
                </a:moveTo>
                <a:lnTo>
                  <a:pt x="13523776" y="0"/>
                </a:lnTo>
                <a:lnTo>
                  <a:pt x="13523776" y="11410687"/>
                </a:lnTo>
                <a:lnTo>
                  <a:pt x="0" y="11410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0444" y="-2377054"/>
            <a:ext cx="3803764" cy="5243284"/>
          </a:xfrm>
          <a:custGeom>
            <a:avLst/>
            <a:gdLst/>
            <a:ahLst/>
            <a:cxnLst/>
            <a:rect l="l" t="t" r="r" b="b"/>
            <a:pathLst>
              <a:path w="3803764" h="5243284">
                <a:moveTo>
                  <a:pt x="0" y="0"/>
                </a:moveTo>
                <a:lnTo>
                  <a:pt x="3803764" y="0"/>
                </a:lnTo>
                <a:lnTo>
                  <a:pt x="3803764" y="5243284"/>
                </a:lnTo>
                <a:lnTo>
                  <a:pt x="0" y="5243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350167" flipH="1" flipV="1">
            <a:off x="14823530" y="6150805"/>
            <a:ext cx="3418511" cy="5868688"/>
          </a:xfrm>
          <a:custGeom>
            <a:avLst/>
            <a:gdLst/>
            <a:ahLst/>
            <a:cxnLst/>
            <a:rect l="l" t="t" r="r" b="b"/>
            <a:pathLst>
              <a:path w="3418511" h="5868688">
                <a:moveTo>
                  <a:pt x="3418510" y="5868688"/>
                </a:moveTo>
                <a:lnTo>
                  <a:pt x="0" y="5868688"/>
                </a:lnTo>
                <a:lnTo>
                  <a:pt x="0" y="0"/>
                </a:lnTo>
                <a:lnTo>
                  <a:pt x="3418510" y="0"/>
                </a:lnTo>
                <a:lnTo>
                  <a:pt x="3418510" y="5868688"/>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7933778" y="750258"/>
            <a:ext cx="4735186" cy="1642874"/>
            <a:chOff x="0" y="0"/>
            <a:chExt cx="1247127" cy="432691"/>
          </a:xfrm>
        </p:grpSpPr>
        <p:sp>
          <p:nvSpPr>
            <p:cNvPr id="7" name="Freeform 7"/>
            <p:cNvSpPr/>
            <p:nvPr/>
          </p:nvSpPr>
          <p:spPr>
            <a:xfrm>
              <a:off x="0" y="0"/>
              <a:ext cx="1247127" cy="432691"/>
            </a:xfrm>
            <a:custGeom>
              <a:avLst/>
              <a:gdLst/>
              <a:ahLst/>
              <a:cxnLst/>
              <a:rect l="l" t="t" r="r" b="b"/>
              <a:pathLst>
                <a:path w="1247127" h="432691">
                  <a:moveTo>
                    <a:pt x="83384" y="0"/>
                  </a:moveTo>
                  <a:lnTo>
                    <a:pt x="1163743" y="0"/>
                  </a:lnTo>
                  <a:cubicBezTo>
                    <a:pt x="1209795" y="0"/>
                    <a:pt x="1247127" y="37332"/>
                    <a:pt x="1247127" y="83384"/>
                  </a:cubicBezTo>
                  <a:lnTo>
                    <a:pt x="1247127" y="349307"/>
                  </a:lnTo>
                  <a:cubicBezTo>
                    <a:pt x="1247127" y="395359"/>
                    <a:pt x="1209795" y="432691"/>
                    <a:pt x="1163743" y="432691"/>
                  </a:cubicBezTo>
                  <a:lnTo>
                    <a:pt x="83384" y="432691"/>
                  </a:lnTo>
                  <a:cubicBezTo>
                    <a:pt x="37332" y="432691"/>
                    <a:pt x="0" y="395359"/>
                    <a:pt x="0" y="349307"/>
                  </a:cubicBezTo>
                  <a:lnTo>
                    <a:pt x="0" y="83384"/>
                  </a:lnTo>
                  <a:cubicBezTo>
                    <a:pt x="0" y="37332"/>
                    <a:pt x="37332" y="0"/>
                    <a:pt x="83384" y="0"/>
                  </a:cubicBezTo>
                  <a:close/>
                </a:path>
              </a:pathLst>
            </a:custGeom>
            <a:solidFill>
              <a:srgbClr val="FADACD"/>
            </a:solidFill>
          </p:spPr>
        </p:sp>
        <p:sp>
          <p:nvSpPr>
            <p:cNvPr id="8" name="TextBox 8"/>
            <p:cNvSpPr txBox="1"/>
            <p:nvPr/>
          </p:nvSpPr>
          <p:spPr>
            <a:xfrm>
              <a:off x="0" y="-38100"/>
              <a:ext cx="1247127" cy="4707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423457">
            <a:off x="11994104" y="124697"/>
            <a:ext cx="1766006" cy="1357617"/>
          </a:xfrm>
          <a:custGeom>
            <a:avLst/>
            <a:gdLst/>
            <a:ahLst/>
            <a:cxnLst/>
            <a:rect l="l" t="t" r="r" b="b"/>
            <a:pathLst>
              <a:path w="1766006" h="1357617">
                <a:moveTo>
                  <a:pt x="0" y="0"/>
                </a:moveTo>
                <a:lnTo>
                  <a:pt x="1766006" y="0"/>
                </a:lnTo>
                <a:lnTo>
                  <a:pt x="1766006" y="1357617"/>
                </a:lnTo>
                <a:lnTo>
                  <a:pt x="0" y="13576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237868">
            <a:off x="15648292" y="2308781"/>
            <a:ext cx="2540831" cy="2948222"/>
          </a:xfrm>
          <a:custGeom>
            <a:avLst/>
            <a:gdLst/>
            <a:ahLst/>
            <a:cxnLst/>
            <a:rect l="l" t="t" r="r" b="b"/>
            <a:pathLst>
              <a:path w="2540831" h="2948222">
                <a:moveTo>
                  <a:pt x="0" y="0"/>
                </a:moveTo>
                <a:lnTo>
                  <a:pt x="2540831" y="0"/>
                </a:lnTo>
                <a:lnTo>
                  <a:pt x="2540831" y="2948222"/>
                </a:lnTo>
                <a:lnTo>
                  <a:pt x="0" y="29482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5862278">
            <a:off x="-1182005" y="8041821"/>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9872497">
            <a:off x="16204557" y="-1812812"/>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2937012" y="3143487"/>
            <a:ext cx="12065302" cy="6583568"/>
          </a:xfrm>
          <a:custGeom>
            <a:avLst/>
            <a:gdLst/>
            <a:ahLst/>
            <a:cxnLst/>
            <a:rect l="l" t="t" r="r" b="b"/>
            <a:pathLst>
              <a:path w="12065302" h="6583568">
                <a:moveTo>
                  <a:pt x="0" y="0"/>
                </a:moveTo>
                <a:lnTo>
                  <a:pt x="12065302" y="0"/>
                </a:lnTo>
                <a:lnTo>
                  <a:pt x="12065302" y="6583567"/>
                </a:lnTo>
                <a:lnTo>
                  <a:pt x="0" y="6583567"/>
                </a:lnTo>
                <a:lnTo>
                  <a:pt x="0" y="0"/>
                </a:lnTo>
                <a:close/>
              </a:path>
            </a:pathLst>
          </a:custGeom>
          <a:blipFill>
            <a:blip r:embed="rId18"/>
            <a:stretch>
              <a:fillRect l="-10229" t="-9401" r="-38983" b="-14671"/>
            </a:stretch>
          </a:blipFill>
        </p:spPr>
      </p:sp>
      <p:sp>
        <p:nvSpPr>
          <p:cNvPr id="14" name="TextBox 14"/>
          <p:cNvSpPr txBox="1"/>
          <p:nvPr/>
        </p:nvSpPr>
        <p:spPr>
          <a:xfrm>
            <a:off x="6613236" y="1079241"/>
            <a:ext cx="7376269" cy="813459"/>
          </a:xfrm>
          <a:prstGeom prst="rect">
            <a:avLst/>
          </a:prstGeom>
        </p:spPr>
        <p:txBody>
          <a:bodyPr lIns="0" tIns="0" rIns="0" bIns="0" rtlCol="0" anchor="t">
            <a:spAutoFit/>
          </a:bodyPr>
          <a:lstStyle/>
          <a:p>
            <a:pPr algn="ctr">
              <a:lnSpc>
                <a:spcPts val="6023"/>
              </a:lnSpc>
            </a:pPr>
            <a:r>
              <a:rPr lang="en-US" sz="4302">
                <a:solidFill>
                  <a:srgbClr val="000000"/>
                </a:solidFill>
                <a:cs typeface="Tajawal Black"/>
              </a:rPr>
              <a:t>ماذا سنتعلم ايضا</a:t>
            </a:r>
          </a:p>
        </p:txBody>
      </p:sp>
      <p:sp>
        <p:nvSpPr>
          <p:cNvPr id="15" name="Freeform 15"/>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9"/>
            <a:stretch>
              <a:fillRect t="-35579" b="-39850"/>
            </a:stretch>
          </a:blipFill>
        </p:spPr>
      </p:sp>
      <p:sp>
        <p:nvSpPr>
          <p:cNvPr id="16" name="Freeform 16"/>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0"/>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2" name="Group 2"/>
          <p:cNvGrpSpPr/>
          <p:nvPr/>
        </p:nvGrpSpPr>
        <p:grpSpPr>
          <a:xfrm>
            <a:off x="7494535" y="351288"/>
            <a:ext cx="9764765" cy="5513723"/>
            <a:chOff x="0" y="0"/>
            <a:chExt cx="13019686" cy="7351631"/>
          </a:xfrm>
        </p:grpSpPr>
        <p:grpSp>
          <p:nvGrpSpPr>
            <p:cNvPr id="3" name="Group 3"/>
            <p:cNvGrpSpPr/>
            <p:nvPr/>
          </p:nvGrpSpPr>
          <p:grpSpPr>
            <a:xfrm>
              <a:off x="0" y="419071"/>
              <a:ext cx="13019686" cy="6932560"/>
              <a:chOff x="0" y="0"/>
              <a:chExt cx="5149950" cy="2742181"/>
            </a:xfrm>
          </p:grpSpPr>
          <p:sp>
            <p:nvSpPr>
              <p:cNvPr id="4" name="Freeform 4"/>
              <p:cNvSpPr/>
              <p:nvPr/>
            </p:nvSpPr>
            <p:spPr>
              <a:xfrm>
                <a:off x="10160" y="16510"/>
                <a:ext cx="5127090" cy="2714241"/>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sp>
          <p:sp>
            <p:nvSpPr>
              <p:cNvPr id="5" name="Freeform 5"/>
              <p:cNvSpPr/>
              <p:nvPr/>
            </p:nvSpPr>
            <p:spPr>
              <a:xfrm>
                <a:off x="-3810" y="0"/>
                <a:ext cx="5156300" cy="2740911"/>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8" y="2734561"/>
                      <a:pt x="3832505" y="2732021"/>
                    </a:cubicBezTo>
                    <a:cubicBezTo>
                      <a:pt x="3760512"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9"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3"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2"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sp>
        </p:grpSp>
        <p:sp>
          <p:nvSpPr>
            <p:cNvPr id="6" name="Freeform 6"/>
            <p:cNvSpPr/>
            <p:nvPr/>
          </p:nvSpPr>
          <p:spPr>
            <a:xfrm rot="132510">
              <a:off x="4427327" y="79806"/>
              <a:ext cx="4165032" cy="1200918"/>
            </a:xfrm>
            <a:custGeom>
              <a:avLst/>
              <a:gdLst/>
              <a:ahLst/>
              <a:cxnLst/>
              <a:rect l="l" t="t" r="r" b="b"/>
              <a:pathLst>
                <a:path w="4165032" h="1200918">
                  <a:moveTo>
                    <a:pt x="0" y="0"/>
                  </a:moveTo>
                  <a:lnTo>
                    <a:pt x="4165032" y="0"/>
                  </a:lnTo>
                  <a:lnTo>
                    <a:pt x="4165032" y="1200918"/>
                  </a:lnTo>
                  <a:lnTo>
                    <a:pt x="0" y="12009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10306952" flipV="1">
            <a:off x="2702085" y="3469373"/>
            <a:ext cx="1419598" cy="1346844"/>
          </a:xfrm>
          <a:custGeom>
            <a:avLst/>
            <a:gdLst/>
            <a:ahLst/>
            <a:cxnLst/>
            <a:rect l="l" t="t" r="r" b="b"/>
            <a:pathLst>
              <a:path w="1419598" h="1346844">
                <a:moveTo>
                  <a:pt x="0" y="1346843"/>
                </a:moveTo>
                <a:lnTo>
                  <a:pt x="1419598" y="1346843"/>
                </a:lnTo>
                <a:lnTo>
                  <a:pt x="1419598" y="0"/>
                </a:lnTo>
                <a:lnTo>
                  <a:pt x="0" y="0"/>
                </a:lnTo>
                <a:lnTo>
                  <a:pt x="0" y="134684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13020" y="5865011"/>
            <a:ext cx="9144000" cy="4697730"/>
          </a:xfrm>
          <a:custGeom>
            <a:avLst/>
            <a:gdLst/>
            <a:ahLst/>
            <a:cxnLst/>
            <a:rect l="l" t="t" r="r" b="b"/>
            <a:pathLst>
              <a:path w="9144000" h="4697730">
                <a:moveTo>
                  <a:pt x="0" y="0"/>
                </a:moveTo>
                <a:lnTo>
                  <a:pt x="9144000" y="0"/>
                </a:lnTo>
                <a:lnTo>
                  <a:pt x="9144000" y="4697730"/>
                </a:lnTo>
                <a:lnTo>
                  <a:pt x="0" y="469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681182">
            <a:off x="1776784" y="7021554"/>
            <a:ext cx="1419598" cy="1346844"/>
          </a:xfrm>
          <a:custGeom>
            <a:avLst/>
            <a:gdLst/>
            <a:ahLst/>
            <a:cxnLst/>
            <a:rect l="l" t="t" r="r" b="b"/>
            <a:pathLst>
              <a:path w="1419598" h="1346844">
                <a:moveTo>
                  <a:pt x="0" y="0"/>
                </a:moveTo>
                <a:lnTo>
                  <a:pt x="1419599" y="0"/>
                </a:lnTo>
                <a:lnTo>
                  <a:pt x="1419599" y="1346844"/>
                </a:lnTo>
                <a:lnTo>
                  <a:pt x="0" y="1346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61755">
            <a:off x="3170247" y="784470"/>
            <a:ext cx="2080802" cy="2775945"/>
          </a:xfrm>
          <a:custGeom>
            <a:avLst/>
            <a:gdLst/>
            <a:ahLst/>
            <a:cxnLst/>
            <a:rect l="l" t="t" r="r" b="b"/>
            <a:pathLst>
              <a:path w="2080802" h="2775945">
                <a:moveTo>
                  <a:pt x="0" y="0"/>
                </a:moveTo>
                <a:lnTo>
                  <a:pt x="2080802" y="0"/>
                </a:lnTo>
                <a:lnTo>
                  <a:pt x="2080802" y="2775945"/>
                </a:lnTo>
                <a:lnTo>
                  <a:pt x="0" y="2775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417548">
            <a:off x="1219786" y="3561981"/>
            <a:ext cx="2533595" cy="3308285"/>
          </a:xfrm>
          <a:custGeom>
            <a:avLst/>
            <a:gdLst/>
            <a:ahLst/>
            <a:cxnLst/>
            <a:rect l="l" t="t" r="r" b="b"/>
            <a:pathLst>
              <a:path w="2533595" h="3308285">
                <a:moveTo>
                  <a:pt x="0" y="0"/>
                </a:moveTo>
                <a:lnTo>
                  <a:pt x="2533595" y="0"/>
                </a:lnTo>
                <a:lnTo>
                  <a:pt x="2533595" y="3308285"/>
                </a:lnTo>
                <a:lnTo>
                  <a:pt x="0" y="33082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2073242" y="1424223"/>
            <a:ext cx="539878" cy="659393"/>
          </a:xfrm>
          <a:custGeom>
            <a:avLst/>
            <a:gdLst/>
            <a:ahLst/>
            <a:cxnLst/>
            <a:rect l="l" t="t" r="r" b="b"/>
            <a:pathLst>
              <a:path w="539878" h="659393">
                <a:moveTo>
                  <a:pt x="0" y="0"/>
                </a:moveTo>
                <a:lnTo>
                  <a:pt x="539878" y="0"/>
                </a:lnTo>
                <a:lnTo>
                  <a:pt x="539878" y="659393"/>
                </a:lnTo>
                <a:lnTo>
                  <a:pt x="0" y="659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flipH="1">
            <a:off x="5655630" y="2687374"/>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405977" y="7429628"/>
            <a:ext cx="2739505" cy="2857372"/>
          </a:xfrm>
          <a:custGeom>
            <a:avLst/>
            <a:gdLst/>
            <a:ahLst/>
            <a:cxnLst/>
            <a:rect l="l" t="t" r="r" b="b"/>
            <a:pathLst>
              <a:path w="2739505" h="2857372">
                <a:moveTo>
                  <a:pt x="0" y="0"/>
                </a:moveTo>
                <a:lnTo>
                  <a:pt x="2739506" y="0"/>
                </a:lnTo>
                <a:lnTo>
                  <a:pt x="2739506" y="2857372"/>
                </a:lnTo>
                <a:lnTo>
                  <a:pt x="0" y="28573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9652295" y="8250362"/>
            <a:ext cx="1248189" cy="1878552"/>
          </a:xfrm>
          <a:custGeom>
            <a:avLst/>
            <a:gdLst/>
            <a:ahLst/>
            <a:cxnLst/>
            <a:rect l="l" t="t" r="r" b="b"/>
            <a:pathLst>
              <a:path w="1248189" h="1878552">
                <a:moveTo>
                  <a:pt x="0" y="0"/>
                </a:moveTo>
                <a:lnTo>
                  <a:pt x="1248189" y="0"/>
                </a:lnTo>
                <a:lnTo>
                  <a:pt x="1248189" y="1878552"/>
                </a:lnTo>
                <a:lnTo>
                  <a:pt x="0" y="1878552"/>
                </a:lnTo>
                <a:lnTo>
                  <a:pt x="0" y="0"/>
                </a:lnTo>
                <a:close/>
              </a:path>
            </a:pathLst>
          </a:custGeom>
          <a:blipFill>
            <a:blip r:embed="rId16"/>
            <a:stretch>
              <a:fillRect l="-8601" r="-8601"/>
            </a:stretch>
          </a:blipFill>
        </p:spPr>
      </p:sp>
      <p:sp>
        <p:nvSpPr>
          <p:cNvPr id="16" name="Freeform 16"/>
          <p:cNvSpPr/>
          <p:nvPr/>
        </p:nvSpPr>
        <p:spPr>
          <a:xfrm>
            <a:off x="4785020" y="7816535"/>
            <a:ext cx="4501977" cy="2746206"/>
          </a:xfrm>
          <a:custGeom>
            <a:avLst/>
            <a:gdLst/>
            <a:ahLst/>
            <a:cxnLst/>
            <a:rect l="l" t="t" r="r" b="b"/>
            <a:pathLst>
              <a:path w="4501977" h="2746206">
                <a:moveTo>
                  <a:pt x="0" y="0"/>
                </a:moveTo>
                <a:lnTo>
                  <a:pt x="4501976" y="0"/>
                </a:lnTo>
                <a:lnTo>
                  <a:pt x="4501976" y="2746206"/>
                </a:lnTo>
                <a:lnTo>
                  <a:pt x="0" y="27462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a:off x="5655630" y="4346262"/>
            <a:ext cx="4620759" cy="3704309"/>
          </a:xfrm>
          <a:custGeom>
            <a:avLst/>
            <a:gdLst/>
            <a:ahLst/>
            <a:cxnLst/>
            <a:rect l="l" t="t" r="r" b="b"/>
            <a:pathLst>
              <a:path w="4620759" h="3704309">
                <a:moveTo>
                  <a:pt x="0" y="0"/>
                </a:moveTo>
                <a:lnTo>
                  <a:pt x="4620759" y="0"/>
                </a:lnTo>
                <a:lnTo>
                  <a:pt x="4620759" y="3704309"/>
                </a:lnTo>
                <a:lnTo>
                  <a:pt x="0" y="3704309"/>
                </a:lnTo>
                <a:lnTo>
                  <a:pt x="0" y="0"/>
                </a:lnTo>
                <a:close/>
              </a:path>
            </a:pathLst>
          </a:custGeom>
          <a:blipFill>
            <a:blip r:embed="rId19"/>
            <a:stretch>
              <a:fillRect/>
            </a:stretch>
          </a:blipFill>
        </p:spPr>
      </p:sp>
      <p:sp>
        <p:nvSpPr>
          <p:cNvPr id="18" name="Freeform 18"/>
          <p:cNvSpPr/>
          <p:nvPr/>
        </p:nvSpPr>
        <p:spPr>
          <a:xfrm rot="-213221">
            <a:off x="3729014" y="6236893"/>
            <a:ext cx="3812736" cy="3935727"/>
          </a:xfrm>
          <a:custGeom>
            <a:avLst/>
            <a:gdLst/>
            <a:ahLst/>
            <a:cxnLst/>
            <a:rect l="l" t="t" r="r" b="b"/>
            <a:pathLst>
              <a:path w="3812736" h="3935727">
                <a:moveTo>
                  <a:pt x="0" y="0"/>
                </a:moveTo>
                <a:lnTo>
                  <a:pt x="3812736" y="0"/>
                </a:lnTo>
                <a:lnTo>
                  <a:pt x="3812736" y="3935727"/>
                </a:lnTo>
                <a:lnTo>
                  <a:pt x="0" y="39357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9" name="Freeform 19"/>
          <p:cNvSpPr/>
          <p:nvPr/>
        </p:nvSpPr>
        <p:spPr>
          <a:xfrm>
            <a:off x="15806585" y="3578880"/>
            <a:ext cx="2481415" cy="2619536"/>
          </a:xfrm>
          <a:custGeom>
            <a:avLst/>
            <a:gdLst/>
            <a:ahLst/>
            <a:cxnLst/>
            <a:rect l="l" t="t" r="r" b="b"/>
            <a:pathLst>
              <a:path w="2481415" h="2619536">
                <a:moveTo>
                  <a:pt x="0" y="0"/>
                </a:moveTo>
                <a:lnTo>
                  <a:pt x="2481415" y="0"/>
                </a:lnTo>
                <a:lnTo>
                  <a:pt x="2481415" y="2619536"/>
                </a:lnTo>
                <a:lnTo>
                  <a:pt x="0" y="26195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0" name="Freeform 20"/>
          <p:cNvSpPr/>
          <p:nvPr/>
        </p:nvSpPr>
        <p:spPr>
          <a:xfrm>
            <a:off x="13423595" y="8250362"/>
            <a:ext cx="1810455" cy="1878552"/>
          </a:xfrm>
          <a:custGeom>
            <a:avLst/>
            <a:gdLst/>
            <a:ahLst/>
            <a:cxnLst/>
            <a:rect l="l" t="t" r="r" b="b"/>
            <a:pathLst>
              <a:path w="1810455" h="1878552">
                <a:moveTo>
                  <a:pt x="0" y="0"/>
                </a:moveTo>
                <a:lnTo>
                  <a:pt x="1810455" y="0"/>
                </a:lnTo>
                <a:lnTo>
                  <a:pt x="1810455" y="1878552"/>
                </a:lnTo>
                <a:lnTo>
                  <a:pt x="0" y="187855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1" name="TextBox 21"/>
          <p:cNvSpPr txBox="1"/>
          <p:nvPr/>
        </p:nvSpPr>
        <p:spPr>
          <a:xfrm>
            <a:off x="7660060" y="1579070"/>
            <a:ext cx="9433716" cy="1529080"/>
          </a:xfrm>
          <a:prstGeom prst="rect">
            <a:avLst/>
          </a:prstGeom>
        </p:spPr>
        <p:txBody>
          <a:bodyPr lIns="0" tIns="0" rIns="0" bIns="0" rtlCol="0" anchor="t">
            <a:spAutoFit/>
          </a:bodyPr>
          <a:lstStyle/>
          <a:p>
            <a:pPr algn="ctr">
              <a:lnSpc>
                <a:spcPts val="3920"/>
              </a:lnSpc>
            </a:pPr>
            <a:r>
              <a:rPr lang="en-US" sz="2800">
                <a:solidFill>
                  <a:srgbClr val="000000"/>
                </a:solidFill>
                <a:cs typeface="Tajawal Black"/>
              </a:rPr>
              <a:t>ذهبت هند في رحلة بحرية واستمتعت باللعب بالماء والرمل </a:t>
            </a:r>
          </a:p>
          <a:p>
            <a:pPr algn="ctr">
              <a:lnSpc>
                <a:spcPts val="3920"/>
              </a:lnSpc>
            </a:pPr>
            <a:r>
              <a:rPr lang="en-US" sz="2800">
                <a:solidFill>
                  <a:srgbClr val="000000"/>
                </a:solidFill>
                <a:cs typeface="Tajawal Black"/>
              </a:rPr>
              <a:t>ولكن واجهتها مشكلة عندما ارادت فصل الماء عن الرمل </a:t>
            </a:r>
          </a:p>
          <a:p>
            <a:pPr algn="ctr">
              <a:lnSpc>
                <a:spcPts val="3920"/>
              </a:lnSpc>
            </a:pPr>
            <a:r>
              <a:rPr lang="en-US" sz="2800">
                <a:solidFill>
                  <a:srgbClr val="000000"/>
                </a:solidFill>
                <a:cs typeface="Tajawal Black"/>
              </a:rPr>
              <a:t>في أوعيتها ؟ساعدي هند بطريقة مناسبة </a:t>
            </a:r>
          </a:p>
        </p:txBody>
      </p:sp>
      <p:sp>
        <p:nvSpPr>
          <p:cNvPr id="22" name="TextBox 22"/>
          <p:cNvSpPr txBox="1"/>
          <p:nvPr/>
        </p:nvSpPr>
        <p:spPr>
          <a:xfrm>
            <a:off x="11743239" y="6131539"/>
            <a:ext cx="5171167" cy="1728470"/>
          </a:xfrm>
          <a:prstGeom prst="rect">
            <a:avLst/>
          </a:prstGeom>
        </p:spPr>
        <p:txBody>
          <a:bodyPr lIns="0" tIns="0" rIns="0" bIns="0" rtlCol="0" anchor="t">
            <a:spAutoFit/>
          </a:bodyPr>
          <a:lstStyle/>
          <a:p>
            <a:pPr algn="ctr">
              <a:lnSpc>
                <a:spcPts val="4480"/>
              </a:lnSpc>
            </a:pPr>
            <a:r>
              <a:rPr lang="en-US" sz="3200" dirty="0" err="1">
                <a:solidFill>
                  <a:srgbClr val="000000"/>
                </a:solidFill>
                <a:cs typeface="Tajawal Black"/>
              </a:rPr>
              <a:t>الترسيب</a:t>
            </a:r>
            <a:r>
              <a:rPr lang="en-US" sz="3200" dirty="0">
                <a:solidFill>
                  <a:srgbClr val="000000"/>
                </a:solidFill>
                <a:cs typeface="Tajawal Black"/>
              </a:rPr>
              <a:t> </a:t>
            </a:r>
            <a:r>
              <a:rPr lang="en-US" sz="3200" dirty="0" err="1">
                <a:solidFill>
                  <a:srgbClr val="000000"/>
                </a:solidFill>
                <a:cs typeface="Tajawal Black"/>
              </a:rPr>
              <a:t>افضل</a:t>
            </a:r>
            <a:r>
              <a:rPr lang="en-US" sz="3200" dirty="0">
                <a:solidFill>
                  <a:srgbClr val="000000"/>
                </a:solidFill>
                <a:cs typeface="Tajawal Black"/>
              </a:rPr>
              <a:t> </a:t>
            </a:r>
            <a:r>
              <a:rPr lang="en-US" sz="3200" dirty="0" err="1">
                <a:solidFill>
                  <a:srgbClr val="000000"/>
                </a:solidFill>
                <a:cs typeface="Tajawal Black"/>
              </a:rPr>
              <a:t>طريقة</a:t>
            </a:r>
            <a:r>
              <a:rPr lang="en-US" sz="3200" dirty="0">
                <a:solidFill>
                  <a:srgbClr val="000000"/>
                </a:solidFill>
                <a:cs typeface="Tajawal Black"/>
              </a:rPr>
              <a:t> </a:t>
            </a:r>
            <a:r>
              <a:rPr lang="en-US" sz="3200" dirty="0" err="1">
                <a:solidFill>
                  <a:srgbClr val="000000"/>
                </a:solidFill>
                <a:cs typeface="Tajawal Black"/>
              </a:rPr>
              <a:t>لفصل</a:t>
            </a:r>
            <a:r>
              <a:rPr lang="en-US" sz="3200" dirty="0">
                <a:solidFill>
                  <a:srgbClr val="000000"/>
                </a:solidFill>
                <a:cs typeface="Tajawal Black"/>
              </a:rPr>
              <a:t> </a:t>
            </a:r>
            <a:r>
              <a:rPr lang="en-US" sz="3200" dirty="0" err="1">
                <a:solidFill>
                  <a:srgbClr val="000000"/>
                </a:solidFill>
                <a:cs typeface="Tajawal Black"/>
              </a:rPr>
              <a:t>أجزاء</a:t>
            </a:r>
            <a:r>
              <a:rPr lang="en-US" sz="3200" dirty="0">
                <a:solidFill>
                  <a:srgbClr val="000000"/>
                </a:solidFill>
                <a:cs typeface="Tajawal Black"/>
              </a:rPr>
              <a:t> </a:t>
            </a:r>
            <a:r>
              <a:rPr lang="en-US" sz="3200" dirty="0" err="1">
                <a:solidFill>
                  <a:srgbClr val="000000"/>
                </a:solidFill>
                <a:cs typeface="Tajawal Black"/>
              </a:rPr>
              <a:t>من</a:t>
            </a:r>
            <a:r>
              <a:rPr lang="en-US" sz="3200" dirty="0">
                <a:solidFill>
                  <a:srgbClr val="000000"/>
                </a:solidFill>
                <a:cs typeface="Tajawal Black"/>
              </a:rPr>
              <a:t> </a:t>
            </a:r>
            <a:r>
              <a:rPr lang="en-US" sz="3200" dirty="0" err="1">
                <a:solidFill>
                  <a:srgbClr val="000000"/>
                </a:solidFill>
                <a:cs typeface="Tajawal Black"/>
              </a:rPr>
              <a:t>المخلوط</a:t>
            </a:r>
            <a:r>
              <a:rPr lang="en-US" sz="3200" dirty="0">
                <a:solidFill>
                  <a:srgbClr val="000000"/>
                </a:solidFill>
                <a:cs typeface="Tajawal Black"/>
              </a:rPr>
              <a:t> </a:t>
            </a:r>
            <a:r>
              <a:rPr lang="en-US" sz="3200" dirty="0" err="1">
                <a:solidFill>
                  <a:srgbClr val="000000"/>
                </a:solidFill>
                <a:cs typeface="Tajawal Black"/>
              </a:rPr>
              <a:t>نتيجة</a:t>
            </a:r>
            <a:r>
              <a:rPr lang="en-US" sz="3200" dirty="0">
                <a:solidFill>
                  <a:srgbClr val="000000"/>
                </a:solidFill>
                <a:cs typeface="Tajawal Black"/>
              </a:rPr>
              <a:t> </a:t>
            </a:r>
            <a:r>
              <a:rPr lang="en-US" sz="3200" dirty="0" err="1">
                <a:solidFill>
                  <a:srgbClr val="000000"/>
                </a:solidFill>
                <a:cs typeface="Tajawal Black"/>
              </a:rPr>
              <a:t>اختلاف</a:t>
            </a:r>
            <a:r>
              <a:rPr lang="en-US" sz="3200" dirty="0">
                <a:solidFill>
                  <a:srgbClr val="000000"/>
                </a:solidFill>
                <a:cs typeface="Tajawal Black"/>
              </a:rPr>
              <a:t> </a:t>
            </a:r>
            <a:r>
              <a:rPr lang="en-US" sz="3200" dirty="0" err="1">
                <a:solidFill>
                  <a:srgbClr val="000000"/>
                </a:solidFill>
                <a:cs typeface="Tajawal Black"/>
              </a:rPr>
              <a:t>كثافتها</a:t>
            </a:r>
            <a:r>
              <a:rPr lang="en-US" sz="3200" dirty="0">
                <a:solidFill>
                  <a:srgbClr val="000000"/>
                </a:solidFill>
                <a:cs typeface="Tajawal Black"/>
              </a:rPr>
              <a:t> </a:t>
            </a:r>
          </a:p>
        </p:txBody>
      </p:sp>
      <p:sp>
        <p:nvSpPr>
          <p:cNvPr id="23" name="Freeform 23"/>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6"/>
            <a:stretch>
              <a:fillRect t="-35579" b="-39850"/>
            </a:stretch>
          </a:blipFill>
        </p:spPr>
      </p:sp>
      <p:sp>
        <p:nvSpPr>
          <p:cNvPr id="24" name="Freeform 24"/>
          <p:cNvSpPr/>
          <p:nvPr/>
        </p:nvSpPr>
        <p:spPr>
          <a:xfrm>
            <a:off x="142024" y="43464"/>
            <a:ext cx="1773351" cy="1473041"/>
          </a:xfrm>
          <a:custGeom>
            <a:avLst/>
            <a:gdLst/>
            <a:ahLst/>
            <a:cxnLst/>
            <a:rect l="l" t="t" r="r" b="b"/>
            <a:pathLst>
              <a:path w="1773351" h="1473041">
                <a:moveTo>
                  <a:pt x="0" y="0"/>
                </a:moveTo>
                <a:lnTo>
                  <a:pt x="1773352" y="0"/>
                </a:lnTo>
                <a:lnTo>
                  <a:pt x="1773352" y="1473040"/>
                </a:lnTo>
                <a:lnTo>
                  <a:pt x="0" y="1473040"/>
                </a:lnTo>
                <a:lnTo>
                  <a:pt x="0" y="0"/>
                </a:lnTo>
                <a:close/>
              </a:path>
            </a:pathLst>
          </a:custGeom>
          <a:blipFill>
            <a:blip r:embed="rId27"/>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FDE"/>
        </a:solidFill>
        <a:effectLst/>
      </p:bgPr>
    </p:bg>
    <p:spTree>
      <p:nvGrpSpPr>
        <p:cNvPr id="1" name=""/>
        <p:cNvGrpSpPr/>
        <p:nvPr/>
      </p:nvGrpSpPr>
      <p:grpSpPr>
        <a:xfrm>
          <a:off x="0" y="0"/>
          <a:ext cx="0" cy="0"/>
          <a:chOff x="0" y="0"/>
          <a:chExt cx="0" cy="0"/>
        </a:xfrm>
      </p:grpSpPr>
      <p:grpSp>
        <p:nvGrpSpPr>
          <p:cNvPr id="2" name="Group 2"/>
          <p:cNvGrpSpPr/>
          <p:nvPr/>
        </p:nvGrpSpPr>
        <p:grpSpPr>
          <a:xfrm>
            <a:off x="6385551" y="-17404"/>
            <a:ext cx="10873749" cy="6139917"/>
            <a:chOff x="0" y="0"/>
            <a:chExt cx="14498333" cy="8186556"/>
          </a:xfrm>
        </p:grpSpPr>
        <p:grpSp>
          <p:nvGrpSpPr>
            <p:cNvPr id="3" name="Group 3"/>
            <p:cNvGrpSpPr/>
            <p:nvPr/>
          </p:nvGrpSpPr>
          <p:grpSpPr>
            <a:xfrm>
              <a:off x="0" y="466665"/>
              <a:ext cx="14498333" cy="7719891"/>
              <a:chOff x="0" y="0"/>
              <a:chExt cx="5149950" cy="2742181"/>
            </a:xfrm>
          </p:grpSpPr>
          <p:sp>
            <p:nvSpPr>
              <p:cNvPr id="4" name="Freeform 4"/>
              <p:cNvSpPr/>
              <p:nvPr/>
            </p:nvSpPr>
            <p:spPr>
              <a:xfrm>
                <a:off x="10160" y="16510"/>
                <a:ext cx="5127090" cy="2714241"/>
              </a:xfrm>
              <a:custGeom>
                <a:avLst/>
                <a:gdLst/>
                <a:ahLst/>
                <a:cxnLst/>
                <a:rect l="l" t="t" r="r" b="b"/>
                <a:pathLst>
                  <a:path w="5127090" h="2714241">
                    <a:moveTo>
                      <a:pt x="5127090" y="2714241"/>
                    </a:moveTo>
                    <a:lnTo>
                      <a:pt x="0" y="2706621"/>
                    </a:lnTo>
                    <a:lnTo>
                      <a:pt x="0" y="954597"/>
                    </a:lnTo>
                    <a:lnTo>
                      <a:pt x="17780" y="19050"/>
                    </a:lnTo>
                    <a:lnTo>
                      <a:pt x="2554675" y="0"/>
                    </a:lnTo>
                    <a:lnTo>
                      <a:pt x="5108040" y="5080"/>
                    </a:lnTo>
                    <a:close/>
                  </a:path>
                </a:pathLst>
              </a:custGeom>
              <a:solidFill>
                <a:srgbClr val="FFFDFA"/>
              </a:solidFill>
            </p:spPr>
          </p:sp>
          <p:sp>
            <p:nvSpPr>
              <p:cNvPr id="5" name="Freeform 5"/>
              <p:cNvSpPr/>
              <p:nvPr/>
            </p:nvSpPr>
            <p:spPr>
              <a:xfrm>
                <a:off x="-3810" y="0"/>
                <a:ext cx="5156300" cy="2740911"/>
              </a:xfrm>
              <a:custGeom>
                <a:avLst/>
                <a:gdLst/>
                <a:ahLst/>
                <a:cxnLst/>
                <a:rect l="l" t="t" r="r" b="b"/>
                <a:pathLst>
                  <a:path w="5156300" h="2740911">
                    <a:moveTo>
                      <a:pt x="5122010" y="21590"/>
                    </a:moveTo>
                    <a:cubicBezTo>
                      <a:pt x="5123280" y="34290"/>
                      <a:pt x="5123280" y="44450"/>
                      <a:pt x="5124550" y="54610"/>
                    </a:cubicBezTo>
                    <a:cubicBezTo>
                      <a:pt x="5127090" y="104801"/>
                      <a:pt x="5128360" y="163392"/>
                      <a:pt x="5130900" y="219890"/>
                    </a:cubicBezTo>
                    <a:cubicBezTo>
                      <a:pt x="5130900" y="301499"/>
                      <a:pt x="5143600" y="1910650"/>
                      <a:pt x="5149950" y="1992259"/>
                    </a:cubicBezTo>
                    <a:cubicBezTo>
                      <a:pt x="5156300" y="2115718"/>
                      <a:pt x="5152490" y="2241269"/>
                      <a:pt x="5152490" y="2364728"/>
                    </a:cubicBezTo>
                    <a:cubicBezTo>
                      <a:pt x="5152490" y="2473540"/>
                      <a:pt x="5153760" y="2573981"/>
                      <a:pt x="5155030" y="2679951"/>
                    </a:cubicBezTo>
                    <a:cubicBezTo>
                      <a:pt x="5155030" y="2701541"/>
                      <a:pt x="5155030" y="2715511"/>
                      <a:pt x="5155030" y="2739641"/>
                    </a:cubicBezTo>
                    <a:cubicBezTo>
                      <a:pt x="5132170" y="2739641"/>
                      <a:pt x="5111850" y="2740911"/>
                      <a:pt x="5080366" y="2739641"/>
                    </a:cubicBezTo>
                    <a:cubicBezTo>
                      <a:pt x="4820395" y="2734561"/>
                      <a:pt x="4556424" y="2740911"/>
                      <a:pt x="4296453" y="2735831"/>
                    </a:cubicBezTo>
                    <a:cubicBezTo>
                      <a:pt x="4140471" y="2732021"/>
                      <a:pt x="3988488" y="2734561"/>
                      <a:pt x="3832505" y="2732021"/>
                    </a:cubicBezTo>
                    <a:cubicBezTo>
                      <a:pt x="3760512" y="2730751"/>
                      <a:pt x="3688521" y="2729481"/>
                      <a:pt x="3616529" y="2728211"/>
                    </a:cubicBezTo>
                    <a:cubicBezTo>
                      <a:pt x="3572534" y="2728211"/>
                      <a:pt x="3532538" y="2729481"/>
                      <a:pt x="3488543" y="2729481"/>
                    </a:cubicBezTo>
                    <a:cubicBezTo>
                      <a:pt x="3376555" y="2728211"/>
                      <a:pt x="3068589" y="2729481"/>
                      <a:pt x="2956602" y="2728211"/>
                    </a:cubicBezTo>
                    <a:cubicBezTo>
                      <a:pt x="2876611" y="2726941"/>
                      <a:pt x="1276788" y="2735831"/>
                      <a:pt x="1196797" y="2734561"/>
                    </a:cubicBezTo>
                    <a:cubicBezTo>
                      <a:pt x="1176799" y="2734561"/>
                      <a:pt x="1152802" y="2735831"/>
                      <a:pt x="1132804" y="2735831"/>
                    </a:cubicBezTo>
                    <a:cubicBezTo>
                      <a:pt x="1084810" y="2735831"/>
                      <a:pt x="1040814" y="2737101"/>
                      <a:pt x="992820" y="2737101"/>
                    </a:cubicBezTo>
                    <a:cubicBezTo>
                      <a:pt x="872833" y="2737101"/>
                      <a:pt x="756846" y="2735831"/>
                      <a:pt x="636859" y="2734561"/>
                    </a:cubicBezTo>
                    <a:cubicBezTo>
                      <a:pt x="564867" y="2733291"/>
                      <a:pt x="492875" y="2732021"/>
                      <a:pt x="424883" y="2730751"/>
                    </a:cubicBezTo>
                    <a:cubicBezTo>
                      <a:pt x="296897" y="2729481"/>
                      <a:pt x="168911" y="2728211"/>
                      <a:pt x="48260" y="2728211"/>
                    </a:cubicBezTo>
                    <a:cubicBezTo>
                      <a:pt x="38100" y="2728211"/>
                      <a:pt x="29210" y="2728211"/>
                      <a:pt x="19050" y="2726941"/>
                    </a:cubicBezTo>
                    <a:cubicBezTo>
                      <a:pt x="10160" y="2725671"/>
                      <a:pt x="5080" y="2719321"/>
                      <a:pt x="7620" y="2710431"/>
                    </a:cubicBezTo>
                    <a:cubicBezTo>
                      <a:pt x="16510" y="2678607"/>
                      <a:pt x="12700" y="2626294"/>
                      <a:pt x="11430" y="2571888"/>
                    </a:cubicBezTo>
                    <a:cubicBezTo>
                      <a:pt x="10160" y="2460984"/>
                      <a:pt x="6350" y="2352173"/>
                      <a:pt x="7620" y="2241269"/>
                    </a:cubicBezTo>
                    <a:cubicBezTo>
                      <a:pt x="5080" y="2103163"/>
                      <a:pt x="0" y="393570"/>
                      <a:pt x="7620" y="253370"/>
                    </a:cubicBezTo>
                    <a:cubicBezTo>
                      <a:pt x="8890" y="226168"/>
                      <a:pt x="7620" y="196872"/>
                      <a:pt x="8890" y="169669"/>
                    </a:cubicBezTo>
                    <a:cubicBezTo>
                      <a:pt x="10160" y="125726"/>
                      <a:pt x="12700" y="77598"/>
                      <a:pt x="13970" y="44450"/>
                    </a:cubicBezTo>
                    <a:cubicBezTo>
                      <a:pt x="13970" y="41910"/>
                      <a:pt x="15240" y="39370"/>
                      <a:pt x="16510" y="38100"/>
                    </a:cubicBezTo>
                    <a:cubicBezTo>
                      <a:pt x="38100" y="35560"/>
                      <a:pt x="68922" y="30480"/>
                      <a:pt x="132915" y="29210"/>
                    </a:cubicBezTo>
                    <a:cubicBezTo>
                      <a:pt x="240903" y="25400"/>
                      <a:pt x="348891" y="22860"/>
                      <a:pt x="460879" y="20320"/>
                    </a:cubicBezTo>
                    <a:cubicBezTo>
                      <a:pt x="536870" y="17780"/>
                      <a:pt x="612862" y="16510"/>
                      <a:pt x="684854" y="13970"/>
                    </a:cubicBezTo>
                    <a:cubicBezTo>
                      <a:pt x="756846" y="11430"/>
                      <a:pt x="832837" y="8890"/>
                      <a:pt x="904830" y="8890"/>
                    </a:cubicBezTo>
                    <a:cubicBezTo>
                      <a:pt x="984821" y="7620"/>
                      <a:pt x="1064812" y="10160"/>
                      <a:pt x="1144803" y="8890"/>
                    </a:cubicBezTo>
                    <a:cubicBezTo>
                      <a:pt x="1244792" y="8890"/>
                      <a:pt x="3056591" y="6350"/>
                      <a:pt x="3156580" y="5080"/>
                    </a:cubicBezTo>
                    <a:cubicBezTo>
                      <a:pt x="3252569" y="3810"/>
                      <a:pt x="3348559" y="2540"/>
                      <a:pt x="3448547" y="2540"/>
                    </a:cubicBezTo>
                    <a:cubicBezTo>
                      <a:pt x="3612529" y="1270"/>
                      <a:pt x="3772511" y="0"/>
                      <a:pt x="3936493" y="0"/>
                    </a:cubicBezTo>
                    <a:cubicBezTo>
                      <a:pt x="4004486" y="0"/>
                      <a:pt x="4076478" y="2540"/>
                      <a:pt x="4144470" y="2540"/>
                    </a:cubicBezTo>
                    <a:cubicBezTo>
                      <a:pt x="4332449" y="3810"/>
                      <a:pt x="4524428" y="5080"/>
                      <a:pt x="4712407" y="7620"/>
                    </a:cubicBezTo>
                    <a:cubicBezTo>
                      <a:pt x="4812396" y="8890"/>
                      <a:pt x="4912385" y="12700"/>
                      <a:pt x="5012374" y="16510"/>
                    </a:cubicBezTo>
                    <a:cubicBezTo>
                      <a:pt x="5036371" y="16510"/>
                      <a:pt x="5060369" y="16510"/>
                      <a:pt x="5080366" y="16510"/>
                    </a:cubicBezTo>
                    <a:cubicBezTo>
                      <a:pt x="5102960" y="17780"/>
                      <a:pt x="5111850" y="20320"/>
                      <a:pt x="5122010" y="21590"/>
                    </a:cubicBezTo>
                    <a:close/>
                    <a:moveTo>
                      <a:pt x="5132170" y="2723131"/>
                    </a:moveTo>
                    <a:cubicBezTo>
                      <a:pt x="5133440" y="2706621"/>
                      <a:pt x="5134710" y="2693921"/>
                      <a:pt x="5134710" y="2681221"/>
                    </a:cubicBezTo>
                    <a:cubicBezTo>
                      <a:pt x="5133440" y="2563518"/>
                      <a:pt x="5132170" y="2452614"/>
                      <a:pt x="5132170" y="2333340"/>
                    </a:cubicBezTo>
                    <a:cubicBezTo>
                      <a:pt x="5132170" y="2278935"/>
                      <a:pt x="5134710" y="2224529"/>
                      <a:pt x="5133440" y="2170123"/>
                    </a:cubicBezTo>
                    <a:cubicBezTo>
                      <a:pt x="5133440" y="2119903"/>
                      <a:pt x="5132170" y="2067590"/>
                      <a:pt x="5130900" y="2017369"/>
                    </a:cubicBezTo>
                    <a:cubicBezTo>
                      <a:pt x="5125820" y="1939946"/>
                      <a:pt x="5114390" y="337071"/>
                      <a:pt x="5114390" y="259648"/>
                    </a:cubicBezTo>
                    <a:cubicBezTo>
                      <a:pt x="5111850" y="194780"/>
                      <a:pt x="5109310" y="127819"/>
                      <a:pt x="5106770" y="63500"/>
                    </a:cubicBezTo>
                    <a:cubicBezTo>
                      <a:pt x="5105500" y="44450"/>
                      <a:pt x="5104230" y="43180"/>
                      <a:pt x="5068368" y="41910"/>
                    </a:cubicBezTo>
                    <a:cubicBezTo>
                      <a:pt x="5056369" y="41910"/>
                      <a:pt x="5048370" y="41910"/>
                      <a:pt x="5036371" y="40640"/>
                    </a:cubicBezTo>
                    <a:cubicBezTo>
                      <a:pt x="4936383" y="36830"/>
                      <a:pt x="4832394" y="31750"/>
                      <a:pt x="4732405" y="30480"/>
                    </a:cubicBezTo>
                    <a:cubicBezTo>
                      <a:pt x="4488432" y="26670"/>
                      <a:pt x="4240460" y="25400"/>
                      <a:pt x="3996487" y="22860"/>
                    </a:cubicBezTo>
                    <a:cubicBezTo>
                      <a:pt x="3960491" y="22860"/>
                      <a:pt x="3920495" y="22860"/>
                      <a:pt x="3884499" y="22860"/>
                    </a:cubicBezTo>
                    <a:cubicBezTo>
                      <a:pt x="3824506" y="22860"/>
                      <a:pt x="3764513" y="22860"/>
                      <a:pt x="3708519" y="22860"/>
                    </a:cubicBezTo>
                    <a:cubicBezTo>
                      <a:pt x="3580533" y="22860"/>
                      <a:pt x="3452547" y="22860"/>
                      <a:pt x="3328561" y="24130"/>
                    </a:cubicBezTo>
                    <a:cubicBezTo>
                      <a:pt x="3220573" y="25400"/>
                      <a:pt x="1400774" y="29210"/>
                      <a:pt x="1292787" y="29210"/>
                    </a:cubicBezTo>
                    <a:cubicBezTo>
                      <a:pt x="1116806" y="29210"/>
                      <a:pt x="940826" y="26670"/>
                      <a:pt x="764845" y="33020"/>
                    </a:cubicBezTo>
                    <a:cubicBezTo>
                      <a:pt x="672855" y="36830"/>
                      <a:pt x="584865" y="36830"/>
                      <a:pt x="496875" y="38100"/>
                    </a:cubicBezTo>
                    <a:cubicBezTo>
                      <a:pt x="344892" y="41910"/>
                      <a:pt x="192908" y="45720"/>
                      <a:pt x="49530" y="50800"/>
                    </a:cubicBezTo>
                    <a:cubicBezTo>
                      <a:pt x="36830" y="50800"/>
                      <a:pt x="34290" y="53340"/>
                      <a:pt x="33020" y="71321"/>
                    </a:cubicBezTo>
                    <a:cubicBezTo>
                      <a:pt x="31750" y="108986"/>
                      <a:pt x="31750" y="146652"/>
                      <a:pt x="30480" y="184317"/>
                    </a:cubicBezTo>
                    <a:cubicBezTo>
                      <a:pt x="29210" y="247093"/>
                      <a:pt x="26670" y="307776"/>
                      <a:pt x="25400" y="370552"/>
                    </a:cubicBezTo>
                    <a:cubicBezTo>
                      <a:pt x="20320" y="437513"/>
                      <a:pt x="26670" y="2073867"/>
                      <a:pt x="29210" y="2140828"/>
                    </a:cubicBezTo>
                    <a:cubicBezTo>
                      <a:pt x="29210" y="2211974"/>
                      <a:pt x="29210" y="2285212"/>
                      <a:pt x="30480" y="2356358"/>
                    </a:cubicBezTo>
                    <a:cubicBezTo>
                      <a:pt x="30480" y="2408671"/>
                      <a:pt x="33020" y="2460984"/>
                      <a:pt x="33020" y="2513298"/>
                    </a:cubicBezTo>
                    <a:cubicBezTo>
                      <a:pt x="33020" y="2569796"/>
                      <a:pt x="33020" y="2626294"/>
                      <a:pt x="31750" y="2681221"/>
                    </a:cubicBezTo>
                    <a:cubicBezTo>
                      <a:pt x="31750" y="2685031"/>
                      <a:pt x="31750" y="2687571"/>
                      <a:pt x="31750" y="2691381"/>
                    </a:cubicBezTo>
                    <a:cubicBezTo>
                      <a:pt x="31750" y="2701541"/>
                      <a:pt x="35560" y="2705351"/>
                      <a:pt x="44450" y="2705351"/>
                    </a:cubicBezTo>
                    <a:cubicBezTo>
                      <a:pt x="76921" y="2705351"/>
                      <a:pt x="132915" y="2706621"/>
                      <a:pt x="184909" y="2706621"/>
                    </a:cubicBezTo>
                    <a:cubicBezTo>
                      <a:pt x="260901" y="2706621"/>
                      <a:pt x="340892" y="2704081"/>
                      <a:pt x="416884" y="2706621"/>
                    </a:cubicBezTo>
                    <a:cubicBezTo>
                      <a:pt x="540870" y="2710431"/>
                      <a:pt x="664856" y="2712971"/>
                      <a:pt x="788842" y="2711701"/>
                    </a:cubicBezTo>
                    <a:cubicBezTo>
                      <a:pt x="868834" y="2710431"/>
                      <a:pt x="944825" y="2712971"/>
                      <a:pt x="1024816" y="2712971"/>
                    </a:cubicBezTo>
                    <a:cubicBezTo>
                      <a:pt x="1140803" y="2712971"/>
                      <a:pt x="1256790" y="2711701"/>
                      <a:pt x="1372778" y="2712971"/>
                    </a:cubicBezTo>
                    <a:cubicBezTo>
                      <a:pt x="1544759" y="2714241"/>
                      <a:pt x="3432549" y="2704081"/>
                      <a:pt x="3608530" y="2706621"/>
                    </a:cubicBezTo>
                    <a:cubicBezTo>
                      <a:pt x="3684521" y="2707891"/>
                      <a:pt x="3760512" y="2709161"/>
                      <a:pt x="3832505" y="2709161"/>
                    </a:cubicBezTo>
                    <a:cubicBezTo>
                      <a:pt x="3964490" y="2711701"/>
                      <a:pt x="4092476" y="2707891"/>
                      <a:pt x="4224461" y="2711701"/>
                    </a:cubicBezTo>
                    <a:cubicBezTo>
                      <a:pt x="4332449" y="2714241"/>
                      <a:pt x="4440437" y="2714241"/>
                      <a:pt x="4548425" y="2716781"/>
                    </a:cubicBezTo>
                    <a:cubicBezTo>
                      <a:pt x="4708408" y="2720591"/>
                      <a:pt x="4868390" y="2723131"/>
                      <a:pt x="5028372" y="2724401"/>
                    </a:cubicBezTo>
                    <a:cubicBezTo>
                      <a:pt x="5088366" y="2724401"/>
                      <a:pt x="5111850" y="2723131"/>
                      <a:pt x="5132170" y="2723131"/>
                    </a:cubicBezTo>
                    <a:close/>
                  </a:path>
                </a:pathLst>
              </a:custGeom>
              <a:solidFill>
                <a:srgbClr val="393839"/>
              </a:solidFill>
            </p:spPr>
          </p:sp>
        </p:grpSp>
        <p:sp>
          <p:nvSpPr>
            <p:cNvPr id="6" name="Freeform 6"/>
            <p:cNvSpPr/>
            <p:nvPr/>
          </p:nvSpPr>
          <p:spPr>
            <a:xfrm rot="132510">
              <a:off x="4930139" y="88870"/>
              <a:ext cx="4638055" cy="1337306"/>
            </a:xfrm>
            <a:custGeom>
              <a:avLst/>
              <a:gdLst/>
              <a:ahLst/>
              <a:cxnLst/>
              <a:rect l="l" t="t" r="r" b="b"/>
              <a:pathLst>
                <a:path w="4638055" h="1337306">
                  <a:moveTo>
                    <a:pt x="0" y="0"/>
                  </a:moveTo>
                  <a:lnTo>
                    <a:pt x="4638055" y="0"/>
                  </a:lnTo>
                  <a:lnTo>
                    <a:pt x="4638055" y="1337306"/>
                  </a:lnTo>
                  <a:lnTo>
                    <a:pt x="0" y="1337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10306952" flipV="1">
            <a:off x="2702085" y="3469373"/>
            <a:ext cx="1419598" cy="1346844"/>
          </a:xfrm>
          <a:custGeom>
            <a:avLst/>
            <a:gdLst/>
            <a:ahLst/>
            <a:cxnLst/>
            <a:rect l="l" t="t" r="r" b="b"/>
            <a:pathLst>
              <a:path w="1419598" h="1346844">
                <a:moveTo>
                  <a:pt x="0" y="1346843"/>
                </a:moveTo>
                <a:lnTo>
                  <a:pt x="1419598" y="1346843"/>
                </a:lnTo>
                <a:lnTo>
                  <a:pt x="1419598" y="0"/>
                </a:lnTo>
                <a:lnTo>
                  <a:pt x="0" y="0"/>
                </a:lnTo>
                <a:lnTo>
                  <a:pt x="0" y="134684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13020" y="5865011"/>
            <a:ext cx="9144000" cy="4697730"/>
          </a:xfrm>
          <a:custGeom>
            <a:avLst/>
            <a:gdLst/>
            <a:ahLst/>
            <a:cxnLst/>
            <a:rect l="l" t="t" r="r" b="b"/>
            <a:pathLst>
              <a:path w="9144000" h="4697730">
                <a:moveTo>
                  <a:pt x="0" y="0"/>
                </a:moveTo>
                <a:lnTo>
                  <a:pt x="9144000" y="0"/>
                </a:lnTo>
                <a:lnTo>
                  <a:pt x="9144000" y="4697730"/>
                </a:lnTo>
                <a:lnTo>
                  <a:pt x="0" y="469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681182">
            <a:off x="1776784" y="7021554"/>
            <a:ext cx="1419598" cy="1346844"/>
          </a:xfrm>
          <a:custGeom>
            <a:avLst/>
            <a:gdLst/>
            <a:ahLst/>
            <a:cxnLst/>
            <a:rect l="l" t="t" r="r" b="b"/>
            <a:pathLst>
              <a:path w="1419598" h="1346844">
                <a:moveTo>
                  <a:pt x="0" y="0"/>
                </a:moveTo>
                <a:lnTo>
                  <a:pt x="1419599" y="0"/>
                </a:lnTo>
                <a:lnTo>
                  <a:pt x="1419599" y="1346844"/>
                </a:lnTo>
                <a:lnTo>
                  <a:pt x="0" y="1346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61755">
            <a:off x="3170247" y="784470"/>
            <a:ext cx="2080802" cy="2775945"/>
          </a:xfrm>
          <a:custGeom>
            <a:avLst/>
            <a:gdLst/>
            <a:ahLst/>
            <a:cxnLst/>
            <a:rect l="l" t="t" r="r" b="b"/>
            <a:pathLst>
              <a:path w="2080802" h="2775945">
                <a:moveTo>
                  <a:pt x="0" y="0"/>
                </a:moveTo>
                <a:lnTo>
                  <a:pt x="2080802" y="0"/>
                </a:lnTo>
                <a:lnTo>
                  <a:pt x="2080802" y="2775945"/>
                </a:lnTo>
                <a:lnTo>
                  <a:pt x="0" y="2775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417548">
            <a:off x="1219786" y="3561981"/>
            <a:ext cx="2533595" cy="3308285"/>
          </a:xfrm>
          <a:custGeom>
            <a:avLst/>
            <a:gdLst/>
            <a:ahLst/>
            <a:cxnLst/>
            <a:rect l="l" t="t" r="r" b="b"/>
            <a:pathLst>
              <a:path w="2533595" h="3308285">
                <a:moveTo>
                  <a:pt x="0" y="0"/>
                </a:moveTo>
                <a:lnTo>
                  <a:pt x="2533595" y="0"/>
                </a:lnTo>
                <a:lnTo>
                  <a:pt x="2533595" y="3308285"/>
                </a:lnTo>
                <a:lnTo>
                  <a:pt x="0" y="33082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2073242" y="1424223"/>
            <a:ext cx="539878" cy="659393"/>
          </a:xfrm>
          <a:custGeom>
            <a:avLst/>
            <a:gdLst/>
            <a:ahLst/>
            <a:cxnLst/>
            <a:rect l="l" t="t" r="r" b="b"/>
            <a:pathLst>
              <a:path w="539878" h="659393">
                <a:moveTo>
                  <a:pt x="0" y="0"/>
                </a:moveTo>
                <a:lnTo>
                  <a:pt x="539878" y="0"/>
                </a:lnTo>
                <a:lnTo>
                  <a:pt x="539878" y="659393"/>
                </a:lnTo>
                <a:lnTo>
                  <a:pt x="0" y="659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flipH="1">
            <a:off x="5655630" y="2687374"/>
            <a:ext cx="729921" cy="891506"/>
          </a:xfrm>
          <a:custGeom>
            <a:avLst/>
            <a:gdLst/>
            <a:ahLst/>
            <a:cxnLst/>
            <a:rect l="l" t="t" r="r" b="b"/>
            <a:pathLst>
              <a:path w="729921" h="891506">
                <a:moveTo>
                  <a:pt x="729921" y="0"/>
                </a:moveTo>
                <a:lnTo>
                  <a:pt x="0" y="0"/>
                </a:lnTo>
                <a:lnTo>
                  <a:pt x="0" y="891506"/>
                </a:lnTo>
                <a:lnTo>
                  <a:pt x="729921" y="891506"/>
                </a:lnTo>
                <a:lnTo>
                  <a:pt x="729921"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405977" y="7429628"/>
            <a:ext cx="2739505" cy="2857372"/>
          </a:xfrm>
          <a:custGeom>
            <a:avLst/>
            <a:gdLst/>
            <a:ahLst/>
            <a:cxnLst/>
            <a:rect l="l" t="t" r="r" b="b"/>
            <a:pathLst>
              <a:path w="2739505" h="2857372">
                <a:moveTo>
                  <a:pt x="0" y="0"/>
                </a:moveTo>
                <a:lnTo>
                  <a:pt x="2739506" y="0"/>
                </a:lnTo>
                <a:lnTo>
                  <a:pt x="2739506" y="2857372"/>
                </a:lnTo>
                <a:lnTo>
                  <a:pt x="0" y="28573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9652295" y="8250362"/>
            <a:ext cx="1248189" cy="1878552"/>
          </a:xfrm>
          <a:custGeom>
            <a:avLst/>
            <a:gdLst/>
            <a:ahLst/>
            <a:cxnLst/>
            <a:rect l="l" t="t" r="r" b="b"/>
            <a:pathLst>
              <a:path w="1248189" h="1878552">
                <a:moveTo>
                  <a:pt x="0" y="0"/>
                </a:moveTo>
                <a:lnTo>
                  <a:pt x="1248189" y="0"/>
                </a:lnTo>
                <a:lnTo>
                  <a:pt x="1248189" y="1878552"/>
                </a:lnTo>
                <a:lnTo>
                  <a:pt x="0" y="1878552"/>
                </a:lnTo>
                <a:lnTo>
                  <a:pt x="0" y="0"/>
                </a:lnTo>
                <a:close/>
              </a:path>
            </a:pathLst>
          </a:custGeom>
          <a:blipFill>
            <a:blip r:embed="rId16"/>
            <a:stretch>
              <a:fillRect l="-8601" r="-8601"/>
            </a:stretch>
          </a:blipFill>
        </p:spPr>
      </p:sp>
      <p:sp>
        <p:nvSpPr>
          <p:cNvPr id="16" name="Freeform 16"/>
          <p:cNvSpPr/>
          <p:nvPr/>
        </p:nvSpPr>
        <p:spPr>
          <a:xfrm>
            <a:off x="4785020" y="7816535"/>
            <a:ext cx="4501977" cy="2746206"/>
          </a:xfrm>
          <a:custGeom>
            <a:avLst/>
            <a:gdLst/>
            <a:ahLst/>
            <a:cxnLst/>
            <a:rect l="l" t="t" r="r" b="b"/>
            <a:pathLst>
              <a:path w="4501977" h="2746206">
                <a:moveTo>
                  <a:pt x="0" y="0"/>
                </a:moveTo>
                <a:lnTo>
                  <a:pt x="4501976" y="0"/>
                </a:lnTo>
                <a:lnTo>
                  <a:pt x="4501976" y="2746206"/>
                </a:lnTo>
                <a:lnTo>
                  <a:pt x="0" y="27462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a:off x="7660060" y="7011567"/>
            <a:ext cx="3798766" cy="3045344"/>
          </a:xfrm>
          <a:custGeom>
            <a:avLst/>
            <a:gdLst/>
            <a:ahLst/>
            <a:cxnLst/>
            <a:rect l="l" t="t" r="r" b="b"/>
            <a:pathLst>
              <a:path w="3798766" h="3045344">
                <a:moveTo>
                  <a:pt x="0" y="0"/>
                </a:moveTo>
                <a:lnTo>
                  <a:pt x="3798765" y="0"/>
                </a:lnTo>
                <a:lnTo>
                  <a:pt x="3798765" y="3045344"/>
                </a:lnTo>
                <a:lnTo>
                  <a:pt x="0" y="3045344"/>
                </a:lnTo>
                <a:lnTo>
                  <a:pt x="0" y="0"/>
                </a:lnTo>
                <a:close/>
              </a:path>
            </a:pathLst>
          </a:custGeom>
          <a:blipFill>
            <a:blip r:embed="rId19"/>
            <a:stretch>
              <a:fillRect/>
            </a:stretch>
          </a:blipFill>
        </p:spPr>
      </p:sp>
      <p:sp>
        <p:nvSpPr>
          <p:cNvPr id="18" name="Freeform 18"/>
          <p:cNvSpPr/>
          <p:nvPr/>
        </p:nvSpPr>
        <p:spPr>
          <a:xfrm rot="-213221">
            <a:off x="3729014" y="6236893"/>
            <a:ext cx="3812736" cy="3935727"/>
          </a:xfrm>
          <a:custGeom>
            <a:avLst/>
            <a:gdLst/>
            <a:ahLst/>
            <a:cxnLst/>
            <a:rect l="l" t="t" r="r" b="b"/>
            <a:pathLst>
              <a:path w="3812736" h="3935727">
                <a:moveTo>
                  <a:pt x="0" y="0"/>
                </a:moveTo>
                <a:lnTo>
                  <a:pt x="3812736" y="0"/>
                </a:lnTo>
                <a:lnTo>
                  <a:pt x="3812736" y="3935727"/>
                </a:lnTo>
                <a:lnTo>
                  <a:pt x="0" y="39357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9" name="Freeform 19"/>
          <p:cNvSpPr/>
          <p:nvPr/>
        </p:nvSpPr>
        <p:spPr>
          <a:xfrm>
            <a:off x="12675676" y="7988760"/>
            <a:ext cx="1810455" cy="1878552"/>
          </a:xfrm>
          <a:custGeom>
            <a:avLst/>
            <a:gdLst/>
            <a:ahLst/>
            <a:cxnLst/>
            <a:rect l="l" t="t" r="r" b="b"/>
            <a:pathLst>
              <a:path w="1810455" h="1878552">
                <a:moveTo>
                  <a:pt x="0" y="0"/>
                </a:moveTo>
                <a:lnTo>
                  <a:pt x="1810454" y="0"/>
                </a:lnTo>
                <a:lnTo>
                  <a:pt x="1810454" y="1878552"/>
                </a:lnTo>
                <a:lnTo>
                  <a:pt x="0" y="18785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0" name="Freeform 20"/>
          <p:cNvSpPr/>
          <p:nvPr/>
        </p:nvSpPr>
        <p:spPr>
          <a:xfrm>
            <a:off x="6748498" y="1386308"/>
            <a:ext cx="10147855" cy="3332491"/>
          </a:xfrm>
          <a:custGeom>
            <a:avLst/>
            <a:gdLst/>
            <a:ahLst/>
            <a:cxnLst/>
            <a:rect l="l" t="t" r="r" b="b"/>
            <a:pathLst>
              <a:path w="10147855" h="3332491">
                <a:moveTo>
                  <a:pt x="0" y="0"/>
                </a:moveTo>
                <a:lnTo>
                  <a:pt x="10147855" y="0"/>
                </a:lnTo>
                <a:lnTo>
                  <a:pt x="10147855" y="3332492"/>
                </a:lnTo>
                <a:lnTo>
                  <a:pt x="0" y="3332492"/>
                </a:lnTo>
                <a:lnTo>
                  <a:pt x="0" y="0"/>
                </a:lnTo>
                <a:close/>
              </a:path>
            </a:pathLst>
          </a:custGeom>
          <a:blipFill>
            <a:blip r:embed="rId24"/>
            <a:stretch>
              <a:fillRect l="-9517" t="-37203" r="-28577" b="-53595"/>
            </a:stretch>
          </a:blipFill>
        </p:spPr>
      </p:sp>
      <p:sp>
        <p:nvSpPr>
          <p:cNvPr id="21" name="Freeform 21"/>
          <p:cNvSpPr/>
          <p:nvPr/>
        </p:nvSpPr>
        <p:spPr>
          <a:xfrm>
            <a:off x="15673699" y="4555243"/>
            <a:ext cx="2481415" cy="2619536"/>
          </a:xfrm>
          <a:custGeom>
            <a:avLst/>
            <a:gdLst/>
            <a:ahLst/>
            <a:cxnLst/>
            <a:rect l="l" t="t" r="r" b="b"/>
            <a:pathLst>
              <a:path w="2481415" h="2619536">
                <a:moveTo>
                  <a:pt x="0" y="0"/>
                </a:moveTo>
                <a:lnTo>
                  <a:pt x="2481415" y="0"/>
                </a:lnTo>
                <a:lnTo>
                  <a:pt x="2481415" y="2619536"/>
                </a:lnTo>
                <a:lnTo>
                  <a:pt x="0" y="261953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TextBox 22"/>
          <p:cNvSpPr txBox="1"/>
          <p:nvPr/>
        </p:nvSpPr>
        <p:spPr>
          <a:xfrm>
            <a:off x="10995320" y="6260290"/>
            <a:ext cx="5171167" cy="1728470"/>
          </a:xfrm>
          <a:prstGeom prst="rect">
            <a:avLst/>
          </a:prstGeom>
        </p:spPr>
        <p:txBody>
          <a:bodyPr lIns="0" tIns="0" rIns="0" bIns="0" rtlCol="0" anchor="t">
            <a:spAutoFit/>
          </a:bodyPr>
          <a:lstStyle/>
          <a:p>
            <a:pPr algn="ctr">
              <a:lnSpc>
                <a:spcPts val="4480"/>
              </a:lnSpc>
            </a:pPr>
            <a:r>
              <a:rPr lang="en-US" sz="3200" dirty="0" err="1">
                <a:solidFill>
                  <a:srgbClr val="000000"/>
                </a:solidFill>
                <a:cs typeface="Tajawal Black"/>
              </a:rPr>
              <a:t>الترسيب</a:t>
            </a:r>
            <a:r>
              <a:rPr lang="en-US" sz="3200" dirty="0">
                <a:solidFill>
                  <a:srgbClr val="000000"/>
                </a:solidFill>
                <a:cs typeface="Tajawal Black"/>
              </a:rPr>
              <a:t> </a:t>
            </a:r>
            <a:r>
              <a:rPr lang="en-US" sz="3200" dirty="0" err="1">
                <a:solidFill>
                  <a:srgbClr val="000000"/>
                </a:solidFill>
                <a:cs typeface="Tajawal Black"/>
              </a:rPr>
              <a:t>افضل</a:t>
            </a:r>
            <a:r>
              <a:rPr lang="en-US" sz="3200" dirty="0">
                <a:solidFill>
                  <a:srgbClr val="000000"/>
                </a:solidFill>
                <a:cs typeface="Tajawal Black"/>
              </a:rPr>
              <a:t> </a:t>
            </a:r>
            <a:r>
              <a:rPr lang="en-US" sz="3200" dirty="0" err="1">
                <a:solidFill>
                  <a:srgbClr val="000000"/>
                </a:solidFill>
                <a:cs typeface="Tajawal Black"/>
              </a:rPr>
              <a:t>طريقة</a:t>
            </a:r>
            <a:r>
              <a:rPr lang="en-US" sz="3200" dirty="0">
                <a:solidFill>
                  <a:srgbClr val="000000"/>
                </a:solidFill>
                <a:cs typeface="Tajawal Black"/>
              </a:rPr>
              <a:t> </a:t>
            </a:r>
            <a:r>
              <a:rPr lang="en-US" sz="3200" dirty="0" err="1">
                <a:solidFill>
                  <a:srgbClr val="000000"/>
                </a:solidFill>
                <a:cs typeface="Tajawal Black"/>
              </a:rPr>
              <a:t>لفصل</a:t>
            </a:r>
            <a:r>
              <a:rPr lang="en-US" sz="3200" dirty="0">
                <a:solidFill>
                  <a:srgbClr val="000000"/>
                </a:solidFill>
                <a:cs typeface="Tajawal Black"/>
              </a:rPr>
              <a:t> </a:t>
            </a:r>
            <a:r>
              <a:rPr lang="en-US" sz="3200" dirty="0" err="1">
                <a:solidFill>
                  <a:srgbClr val="000000"/>
                </a:solidFill>
                <a:cs typeface="Tajawal Black"/>
              </a:rPr>
              <a:t>أجزاء</a:t>
            </a:r>
            <a:r>
              <a:rPr lang="en-US" sz="3200" dirty="0">
                <a:solidFill>
                  <a:srgbClr val="000000"/>
                </a:solidFill>
                <a:cs typeface="Tajawal Black"/>
              </a:rPr>
              <a:t> </a:t>
            </a:r>
            <a:r>
              <a:rPr lang="en-US" sz="3200" dirty="0" err="1">
                <a:solidFill>
                  <a:srgbClr val="000000"/>
                </a:solidFill>
                <a:cs typeface="Tajawal Black"/>
              </a:rPr>
              <a:t>من</a:t>
            </a:r>
            <a:r>
              <a:rPr lang="en-US" sz="3200" dirty="0">
                <a:solidFill>
                  <a:srgbClr val="000000"/>
                </a:solidFill>
                <a:cs typeface="Tajawal Black"/>
              </a:rPr>
              <a:t> </a:t>
            </a:r>
            <a:r>
              <a:rPr lang="en-US" sz="3200" dirty="0" err="1">
                <a:solidFill>
                  <a:srgbClr val="000000"/>
                </a:solidFill>
                <a:cs typeface="Tajawal Black"/>
              </a:rPr>
              <a:t>المخلوط</a:t>
            </a:r>
            <a:r>
              <a:rPr lang="en-US" sz="3200" dirty="0">
                <a:solidFill>
                  <a:srgbClr val="000000"/>
                </a:solidFill>
                <a:cs typeface="Tajawal Black"/>
              </a:rPr>
              <a:t> </a:t>
            </a:r>
            <a:r>
              <a:rPr lang="en-US" sz="3200" dirty="0" err="1">
                <a:solidFill>
                  <a:srgbClr val="000000"/>
                </a:solidFill>
                <a:cs typeface="Tajawal Black"/>
              </a:rPr>
              <a:t>نتيجة</a:t>
            </a:r>
            <a:r>
              <a:rPr lang="en-US" sz="3200" dirty="0">
                <a:solidFill>
                  <a:srgbClr val="000000"/>
                </a:solidFill>
                <a:cs typeface="Tajawal Black"/>
              </a:rPr>
              <a:t> </a:t>
            </a:r>
            <a:r>
              <a:rPr lang="en-US" sz="3200" dirty="0" err="1">
                <a:solidFill>
                  <a:srgbClr val="000000"/>
                </a:solidFill>
                <a:cs typeface="Tajawal Black"/>
              </a:rPr>
              <a:t>اختلاف</a:t>
            </a:r>
            <a:r>
              <a:rPr lang="en-US" sz="3200" dirty="0">
                <a:solidFill>
                  <a:srgbClr val="000000"/>
                </a:solidFill>
                <a:cs typeface="Tajawal Black"/>
              </a:rPr>
              <a:t> </a:t>
            </a:r>
            <a:r>
              <a:rPr lang="en-US" sz="3200" dirty="0" err="1">
                <a:solidFill>
                  <a:srgbClr val="000000"/>
                </a:solidFill>
                <a:cs typeface="Tajawal Black"/>
              </a:rPr>
              <a:t>كثافتها</a:t>
            </a:r>
            <a:r>
              <a:rPr lang="en-US" sz="3200" dirty="0">
                <a:solidFill>
                  <a:srgbClr val="000000"/>
                </a:solidFill>
                <a:cs typeface="Tajawal Black"/>
              </a:rPr>
              <a:t> </a:t>
            </a:r>
          </a:p>
        </p:txBody>
      </p:sp>
      <p:sp>
        <p:nvSpPr>
          <p:cNvPr id="23" name="Freeform 23"/>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7"/>
            <a:stretch>
              <a:fillRect t="-35579" b="-39850"/>
            </a:stretch>
          </a:blipFill>
        </p:spPr>
      </p:sp>
      <p:sp>
        <p:nvSpPr>
          <p:cNvPr id="24" name="Freeform 24"/>
          <p:cNvSpPr/>
          <p:nvPr/>
        </p:nvSpPr>
        <p:spPr>
          <a:xfrm>
            <a:off x="142024" y="29485"/>
            <a:ext cx="1773351" cy="1473041"/>
          </a:xfrm>
          <a:custGeom>
            <a:avLst/>
            <a:gdLst/>
            <a:ahLst/>
            <a:cxnLst/>
            <a:rect l="l" t="t" r="r" b="b"/>
            <a:pathLst>
              <a:path w="1773351" h="1473041">
                <a:moveTo>
                  <a:pt x="0" y="0"/>
                </a:moveTo>
                <a:lnTo>
                  <a:pt x="1773352" y="0"/>
                </a:lnTo>
                <a:lnTo>
                  <a:pt x="1773352" y="1473041"/>
                </a:lnTo>
                <a:lnTo>
                  <a:pt x="0" y="1473041"/>
                </a:lnTo>
                <a:lnTo>
                  <a:pt x="0" y="0"/>
                </a:lnTo>
                <a:close/>
              </a:path>
            </a:pathLst>
          </a:custGeom>
          <a:blipFill>
            <a:blip r:embed="rId28"/>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 name="Freeform 2"/>
          <p:cNvSpPr/>
          <p:nvPr/>
        </p:nvSpPr>
        <p:spPr>
          <a:xfrm rot="2438564" flipH="1">
            <a:off x="15785007" y="-610090"/>
            <a:ext cx="2202838" cy="2407473"/>
          </a:xfrm>
          <a:custGeom>
            <a:avLst/>
            <a:gdLst/>
            <a:ahLst/>
            <a:cxnLst/>
            <a:rect l="l" t="t" r="r" b="b"/>
            <a:pathLst>
              <a:path w="2202838" h="2407473">
                <a:moveTo>
                  <a:pt x="2202838" y="0"/>
                </a:moveTo>
                <a:lnTo>
                  <a:pt x="0" y="0"/>
                </a:lnTo>
                <a:lnTo>
                  <a:pt x="0" y="2407472"/>
                </a:lnTo>
                <a:lnTo>
                  <a:pt x="2202838" y="2407472"/>
                </a:lnTo>
                <a:lnTo>
                  <a:pt x="22028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881091">
            <a:off x="206598" y="8513102"/>
            <a:ext cx="1921133" cy="1822675"/>
          </a:xfrm>
          <a:custGeom>
            <a:avLst/>
            <a:gdLst/>
            <a:ahLst/>
            <a:cxnLst/>
            <a:rect l="l" t="t" r="r" b="b"/>
            <a:pathLst>
              <a:path w="1921133" h="1822675">
                <a:moveTo>
                  <a:pt x="0" y="0"/>
                </a:moveTo>
                <a:lnTo>
                  <a:pt x="1921132" y="0"/>
                </a:lnTo>
                <a:lnTo>
                  <a:pt x="1921132" y="1822675"/>
                </a:lnTo>
                <a:lnTo>
                  <a:pt x="0" y="182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64763">
            <a:off x="16636304" y="7719696"/>
            <a:ext cx="880950" cy="747706"/>
          </a:xfrm>
          <a:custGeom>
            <a:avLst/>
            <a:gdLst/>
            <a:ahLst/>
            <a:cxnLst/>
            <a:rect l="l" t="t" r="r" b="b"/>
            <a:pathLst>
              <a:path w="880950" h="747706">
                <a:moveTo>
                  <a:pt x="0" y="0"/>
                </a:moveTo>
                <a:lnTo>
                  <a:pt x="880950" y="0"/>
                </a:lnTo>
                <a:lnTo>
                  <a:pt x="880950" y="747706"/>
                </a:lnTo>
                <a:lnTo>
                  <a:pt x="0" y="747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727335" y="2046377"/>
            <a:ext cx="879658" cy="1149880"/>
          </a:xfrm>
          <a:custGeom>
            <a:avLst/>
            <a:gdLst/>
            <a:ahLst/>
            <a:cxnLst/>
            <a:rect l="l" t="t" r="r" b="b"/>
            <a:pathLst>
              <a:path w="879658" h="1149880">
                <a:moveTo>
                  <a:pt x="879658" y="0"/>
                </a:moveTo>
                <a:lnTo>
                  <a:pt x="0" y="0"/>
                </a:lnTo>
                <a:lnTo>
                  <a:pt x="0" y="1149881"/>
                </a:lnTo>
                <a:lnTo>
                  <a:pt x="879658" y="1149881"/>
                </a:lnTo>
                <a:lnTo>
                  <a:pt x="87965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03280" y="4938432"/>
            <a:ext cx="2607427" cy="5348568"/>
          </a:xfrm>
          <a:custGeom>
            <a:avLst/>
            <a:gdLst/>
            <a:ahLst/>
            <a:cxnLst/>
            <a:rect l="l" t="t" r="r" b="b"/>
            <a:pathLst>
              <a:path w="2607427" h="5348568">
                <a:moveTo>
                  <a:pt x="0" y="0"/>
                </a:moveTo>
                <a:lnTo>
                  <a:pt x="2607427" y="0"/>
                </a:lnTo>
                <a:lnTo>
                  <a:pt x="2607427" y="5348568"/>
                </a:lnTo>
                <a:lnTo>
                  <a:pt x="0" y="5348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8" name="Freeform 8"/>
          <p:cNvSpPr/>
          <p:nvPr/>
        </p:nvSpPr>
        <p:spPr>
          <a:xfrm>
            <a:off x="0" y="110975"/>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3"/>
            <a:stretch>
              <a:fillRect l="-8647" t="-28976" r="-21191" b="-23928"/>
            </a:stretch>
          </a:blipFill>
        </p:spPr>
      </p:sp>
      <p:sp>
        <p:nvSpPr>
          <p:cNvPr id="9" name="Freeform 9"/>
          <p:cNvSpPr/>
          <p:nvPr/>
        </p:nvSpPr>
        <p:spPr>
          <a:xfrm>
            <a:off x="3133320" y="847496"/>
            <a:ext cx="14463126" cy="7127934"/>
          </a:xfrm>
          <a:custGeom>
            <a:avLst/>
            <a:gdLst/>
            <a:ahLst/>
            <a:cxnLst/>
            <a:rect l="l" t="t" r="r" b="b"/>
            <a:pathLst>
              <a:path w="14463126" h="7127934">
                <a:moveTo>
                  <a:pt x="0" y="0"/>
                </a:moveTo>
                <a:lnTo>
                  <a:pt x="14463125" y="0"/>
                </a:lnTo>
                <a:lnTo>
                  <a:pt x="14463125" y="7127934"/>
                </a:lnTo>
                <a:lnTo>
                  <a:pt x="0" y="7127934"/>
                </a:lnTo>
                <a:lnTo>
                  <a:pt x="0" y="0"/>
                </a:lnTo>
                <a:close/>
              </a:path>
            </a:pathLst>
          </a:custGeom>
          <a:blipFill>
            <a:blip r:embed="rId14"/>
            <a:stretch>
              <a:fillRect t="-3253" b="-10255"/>
            </a:stretch>
          </a:blipFill>
        </p:spPr>
      </p:sp>
      <p:sp>
        <p:nvSpPr>
          <p:cNvPr id="10" name="Freeform 10"/>
          <p:cNvSpPr/>
          <p:nvPr/>
        </p:nvSpPr>
        <p:spPr>
          <a:xfrm>
            <a:off x="3133320" y="7179047"/>
            <a:ext cx="6989702" cy="2772452"/>
          </a:xfrm>
          <a:custGeom>
            <a:avLst/>
            <a:gdLst/>
            <a:ahLst/>
            <a:cxnLst/>
            <a:rect l="l" t="t" r="r" b="b"/>
            <a:pathLst>
              <a:path w="6989702" h="2772452">
                <a:moveTo>
                  <a:pt x="0" y="0"/>
                </a:moveTo>
                <a:lnTo>
                  <a:pt x="6989702" y="0"/>
                </a:lnTo>
                <a:lnTo>
                  <a:pt x="6989702" y="2772452"/>
                </a:lnTo>
                <a:lnTo>
                  <a:pt x="0" y="2772452"/>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2" name="Group 2"/>
          <p:cNvGrpSpPr/>
          <p:nvPr/>
        </p:nvGrpSpPr>
        <p:grpSpPr>
          <a:xfrm>
            <a:off x="1563578" y="4380253"/>
            <a:ext cx="10096348" cy="4997046"/>
            <a:chOff x="0" y="0"/>
            <a:chExt cx="5291041" cy="2618726"/>
          </a:xfrm>
        </p:grpSpPr>
        <p:sp>
          <p:nvSpPr>
            <p:cNvPr id="3" name="Freeform 3"/>
            <p:cNvSpPr/>
            <p:nvPr/>
          </p:nvSpPr>
          <p:spPr>
            <a:xfrm>
              <a:off x="10160" y="16510"/>
              <a:ext cx="5268181" cy="2590786"/>
            </a:xfrm>
            <a:custGeom>
              <a:avLst/>
              <a:gdLst/>
              <a:ahLst/>
              <a:cxnLst/>
              <a:rect l="l" t="t" r="r" b="b"/>
              <a:pathLst>
                <a:path w="5268181" h="2590786">
                  <a:moveTo>
                    <a:pt x="5268181" y="2590786"/>
                  </a:moveTo>
                  <a:lnTo>
                    <a:pt x="0" y="2583166"/>
                  </a:lnTo>
                  <a:lnTo>
                    <a:pt x="0" y="911779"/>
                  </a:lnTo>
                  <a:lnTo>
                    <a:pt x="17780" y="19050"/>
                  </a:lnTo>
                  <a:lnTo>
                    <a:pt x="2625039" y="0"/>
                  </a:lnTo>
                  <a:lnTo>
                    <a:pt x="5249131" y="5080"/>
                  </a:lnTo>
                  <a:close/>
                </a:path>
              </a:pathLst>
            </a:custGeom>
            <a:solidFill>
              <a:srgbClr val="FFE1AE"/>
            </a:solidFill>
          </p:spPr>
        </p:sp>
        <p:sp>
          <p:nvSpPr>
            <p:cNvPr id="4" name="Freeform 4"/>
            <p:cNvSpPr/>
            <p:nvPr/>
          </p:nvSpPr>
          <p:spPr>
            <a:xfrm>
              <a:off x="-3810" y="0"/>
              <a:ext cx="5297391" cy="2617456"/>
            </a:xfrm>
            <a:custGeom>
              <a:avLst/>
              <a:gdLst/>
              <a:ahLst/>
              <a:cxnLst/>
              <a:rect l="l" t="t" r="r" b="b"/>
              <a:pathLst>
                <a:path w="5297391" h="2617456">
                  <a:moveTo>
                    <a:pt x="5263101" y="21590"/>
                  </a:moveTo>
                  <a:cubicBezTo>
                    <a:pt x="5264371" y="34290"/>
                    <a:pt x="5264371" y="44450"/>
                    <a:pt x="5265641" y="54610"/>
                  </a:cubicBezTo>
                  <a:cubicBezTo>
                    <a:pt x="5268181" y="102891"/>
                    <a:pt x="5269451" y="158715"/>
                    <a:pt x="5271991" y="212545"/>
                  </a:cubicBezTo>
                  <a:cubicBezTo>
                    <a:pt x="5271991" y="290300"/>
                    <a:pt x="5284691" y="1823468"/>
                    <a:pt x="5291041" y="1901223"/>
                  </a:cubicBezTo>
                  <a:cubicBezTo>
                    <a:pt x="5297391" y="2018852"/>
                    <a:pt x="5293581" y="2138475"/>
                    <a:pt x="5293581" y="2256104"/>
                  </a:cubicBezTo>
                  <a:cubicBezTo>
                    <a:pt x="5293581" y="2359777"/>
                    <a:pt x="5294851" y="2455475"/>
                    <a:pt x="5296121" y="2556496"/>
                  </a:cubicBezTo>
                  <a:cubicBezTo>
                    <a:pt x="5296121" y="2578086"/>
                    <a:pt x="5296121" y="2592056"/>
                    <a:pt x="5296121" y="2616186"/>
                  </a:cubicBezTo>
                  <a:cubicBezTo>
                    <a:pt x="5273261" y="2616186"/>
                    <a:pt x="5252941" y="2617456"/>
                    <a:pt x="5221000" y="2616186"/>
                  </a:cubicBezTo>
                  <a:cubicBezTo>
                    <a:pt x="4953755" y="2611106"/>
                    <a:pt x="4682400" y="2617456"/>
                    <a:pt x="4415155" y="2612376"/>
                  </a:cubicBezTo>
                  <a:cubicBezTo>
                    <a:pt x="4254809" y="2608566"/>
                    <a:pt x="4098574" y="2611106"/>
                    <a:pt x="3938227" y="2608566"/>
                  </a:cubicBezTo>
                  <a:cubicBezTo>
                    <a:pt x="3864221" y="2607296"/>
                    <a:pt x="3790215" y="2606026"/>
                    <a:pt x="3716209" y="2604756"/>
                  </a:cubicBezTo>
                  <a:cubicBezTo>
                    <a:pt x="3670983" y="2604756"/>
                    <a:pt x="3629869" y="2606026"/>
                    <a:pt x="3584642" y="2606026"/>
                  </a:cubicBezTo>
                  <a:cubicBezTo>
                    <a:pt x="3469522" y="2604756"/>
                    <a:pt x="3152940" y="2606026"/>
                    <a:pt x="3037820" y="2604756"/>
                  </a:cubicBezTo>
                  <a:cubicBezTo>
                    <a:pt x="2955591" y="2603486"/>
                    <a:pt x="1311011" y="2612376"/>
                    <a:pt x="1228782" y="2611106"/>
                  </a:cubicBezTo>
                  <a:cubicBezTo>
                    <a:pt x="1208224" y="2611106"/>
                    <a:pt x="1183556" y="2612376"/>
                    <a:pt x="1162998" y="2612376"/>
                  </a:cubicBezTo>
                  <a:cubicBezTo>
                    <a:pt x="1113661" y="2612376"/>
                    <a:pt x="1068435" y="2613646"/>
                    <a:pt x="1019098" y="2613646"/>
                  </a:cubicBezTo>
                  <a:cubicBezTo>
                    <a:pt x="895754" y="2613646"/>
                    <a:pt x="776522" y="2612376"/>
                    <a:pt x="653179" y="2611106"/>
                  </a:cubicBezTo>
                  <a:cubicBezTo>
                    <a:pt x="579173" y="2609836"/>
                    <a:pt x="505166" y="2608566"/>
                    <a:pt x="435272" y="2607296"/>
                  </a:cubicBezTo>
                  <a:cubicBezTo>
                    <a:pt x="303705" y="2606026"/>
                    <a:pt x="172139" y="2604756"/>
                    <a:pt x="48260" y="2604756"/>
                  </a:cubicBezTo>
                  <a:cubicBezTo>
                    <a:pt x="38100" y="2604756"/>
                    <a:pt x="29210" y="2604756"/>
                    <a:pt x="19050" y="2603486"/>
                  </a:cubicBezTo>
                  <a:cubicBezTo>
                    <a:pt x="10160" y="2602216"/>
                    <a:pt x="5080" y="2595866"/>
                    <a:pt x="7620" y="2586976"/>
                  </a:cubicBezTo>
                  <a:cubicBezTo>
                    <a:pt x="16510" y="2555161"/>
                    <a:pt x="12700" y="2505318"/>
                    <a:pt x="11430" y="2453482"/>
                  </a:cubicBezTo>
                  <a:cubicBezTo>
                    <a:pt x="10160" y="2347815"/>
                    <a:pt x="6350" y="2244142"/>
                    <a:pt x="7620" y="2138475"/>
                  </a:cubicBezTo>
                  <a:cubicBezTo>
                    <a:pt x="5080" y="2006890"/>
                    <a:pt x="0" y="378024"/>
                    <a:pt x="7620" y="244445"/>
                  </a:cubicBezTo>
                  <a:cubicBezTo>
                    <a:pt x="8890" y="218526"/>
                    <a:pt x="7620" y="190614"/>
                    <a:pt x="8890" y="164696"/>
                  </a:cubicBezTo>
                  <a:cubicBezTo>
                    <a:pt x="10160" y="122828"/>
                    <a:pt x="12700" y="76973"/>
                    <a:pt x="13970" y="44450"/>
                  </a:cubicBezTo>
                  <a:cubicBezTo>
                    <a:pt x="13970" y="41910"/>
                    <a:pt x="15240" y="39370"/>
                    <a:pt x="16510" y="38100"/>
                  </a:cubicBezTo>
                  <a:cubicBezTo>
                    <a:pt x="38100" y="35560"/>
                    <a:pt x="69353" y="30480"/>
                    <a:pt x="135136" y="29210"/>
                  </a:cubicBezTo>
                  <a:cubicBezTo>
                    <a:pt x="246145" y="25400"/>
                    <a:pt x="357154" y="22860"/>
                    <a:pt x="472275" y="20320"/>
                  </a:cubicBezTo>
                  <a:cubicBezTo>
                    <a:pt x="550392" y="17780"/>
                    <a:pt x="628510" y="16510"/>
                    <a:pt x="702516" y="13970"/>
                  </a:cubicBezTo>
                  <a:cubicBezTo>
                    <a:pt x="776522" y="11430"/>
                    <a:pt x="854640" y="8890"/>
                    <a:pt x="928646" y="8890"/>
                  </a:cubicBezTo>
                  <a:cubicBezTo>
                    <a:pt x="1010875" y="7620"/>
                    <a:pt x="1093104" y="10160"/>
                    <a:pt x="1175333" y="8890"/>
                  </a:cubicBezTo>
                  <a:cubicBezTo>
                    <a:pt x="1278119" y="8890"/>
                    <a:pt x="3140606" y="6350"/>
                    <a:pt x="3243392" y="5080"/>
                  </a:cubicBezTo>
                  <a:cubicBezTo>
                    <a:pt x="3342067" y="3810"/>
                    <a:pt x="3440742" y="2540"/>
                    <a:pt x="3543528" y="2540"/>
                  </a:cubicBezTo>
                  <a:cubicBezTo>
                    <a:pt x="3712098" y="1270"/>
                    <a:pt x="3876555" y="0"/>
                    <a:pt x="4045125" y="0"/>
                  </a:cubicBezTo>
                  <a:cubicBezTo>
                    <a:pt x="4115020" y="0"/>
                    <a:pt x="4189025" y="2540"/>
                    <a:pt x="4258920" y="2540"/>
                  </a:cubicBezTo>
                  <a:cubicBezTo>
                    <a:pt x="4452159" y="3810"/>
                    <a:pt x="4649508" y="5080"/>
                    <a:pt x="4842746" y="7620"/>
                  </a:cubicBezTo>
                  <a:cubicBezTo>
                    <a:pt x="4945532" y="8890"/>
                    <a:pt x="5048319" y="12700"/>
                    <a:pt x="5151105" y="16510"/>
                  </a:cubicBezTo>
                  <a:cubicBezTo>
                    <a:pt x="5175774" y="16510"/>
                    <a:pt x="5200442" y="16510"/>
                    <a:pt x="5221000" y="16510"/>
                  </a:cubicBezTo>
                  <a:cubicBezTo>
                    <a:pt x="5244051" y="17780"/>
                    <a:pt x="5252941" y="20320"/>
                    <a:pt x="5263101" y="21590"/>
                  </a:cubicBezTo>
                  <a:close/>
                  <a:moveTo>
                    <a:pt x="5273261" y="2599676"/>
                  </a:moveTo>
                  <a:cubicBezTo>
                    <a:pt x="5274531" y="2583166"/>
                    <a:pt x="5275801" y="2570466"/>
                    <a:pt x="5275801" y="2557766"/>
                  </a:cubicBezTo>
                  <a:cubicBezTo>
                    <a:pt x="5274531" y="2445507"/>
                    <a:pt x="5273261" y="2339840"/>
                    <a:pt x="5273261" y="2226198"/>
                  </a:cubicBezTo>
                  <a:cubicBezTo>
                    <a:pt x="5273261" y="2174362"/>
                    <a:pt x="5275801" y="2122525"/>
                    <a:pt x="5274531" y="2070688"/>
                  </a:cubicBezTo>
                  <a:cubicBezTo>
                    <a:pt x="5274531" y="2022839"/>
                    <a:pt x="5273261" y="1972996"/>
                    <a:pt x="5271991" y="1925147"/>
                  </a:cubicBezTo>
                  <a:cubicBezTo>
                    <a:pt x="5266911" y="1851380"/>
                    <a:pt x="5255481" y="324193"/>
                    <a:pt x="5255481" y="250426"/>
                  </a:cubicBezTo>
                  <a:cubicBezTo>
                    <a:pt x="5252941" y="188621"/>
                    <a:pt x="5250401" y="124822"/>
                    <a:pt x="5247861" y="63500"/>
                  </a:cubicBezTo>
                  <a:cubicBezTo>
                    <a:pt x="5246591" y="44450"/>
                    <a:pt x="5245321" y="43180"/>
                    <a:pt x="5208666" y="41910"/>
                  </a:cubicBezTo>
                  <a:cubicBezTo>
                    <a:pt x="5196331" y="41910"/>
                    <a:pt x="5188108" y="41910"/>
                    <a:pt x="5175774" y="40640"/>
                  </a:cubicBezTo>
                  <a:cubicBezTo>
                    <a:pt x="5072988" y="36830"/>
                    <a:pt x="4966090" y="31750"/>
                    <a:pt x="4863304" y="30480"/>
                  </a:cubicBezTo>
                  <a:cubicBezTo>
                    <a:pt x="4612505" y="26670"/>
                    <a:pt x="4357595" y="25400"/>
                    <a:pt x="4106797" y="22860"/>
                  </a:cubicBezTo>
                  <a:cubicBezTo>
                    <a:pt x="4069794" y="22860"/>
                    <a:pt x="4028679" y="22860"/>
                    <a:pt x="3991676" y="22860"/>
                  </a:cubicBezTo>
                  <a:cubicBezTo>
                    <a:pt x="3930004" y="22860"/>
                    <a:pt x="3868333" y="22860"/>
                    <a:pt x="3810772" y="22860"/>
                  </a:cubicBezTo>
                  <a:cubicBezTo>
                    <a:pt x="3679206" y="22860"/>
                    <a:pt x="3547639" y="22860"/>
                    <a:pt x="3420185" y="24130"/>
                  </a:cubicBezTo>
                  <a:cubicBezTo>
                    <a:pt x="3309175" y="25400"/>
                    <a:pt x="1438466" y="29210"/>
                    <a:pt x="1327457" y="29210"/>
                  </a:cubicBezTo>
                  <a:cubicBezTo>
                    <a:pt x="1146553" y="29210"/>
                    <a:pt x="965649" y="26670"/>
                    <a:pt x="784745" y="33020"/>
                  </a:cubicBezTo>
                  <a:cubicBezTo>
                    <a:pt x="690182" y="36830"/>
                    <a:pt x="599730" y="36830"/>
                    <a:pt x="509278" y="38100"/>
                  </a:cubicBezTo>
                  <a:cubicBezTo>
                    <a:pt x="353043" y="41910"/>
                    <a:pt x="196808" y="45720"/>
                    <a:pt x="49530" y="50800"/>
                  </a:cubicBezTo>
                  <a:cubicBezTo>
                    <a:pt x="36830" y="50800"/>
                    <a:pt x="34290" y="53340"/>
                    <a:pt x="33020" y="70992"/>
                  </a:cubicBezTo>
                  <a:cubicBezTo>
                    <a:pt x="31750" y="106878"/>
                    <a:pt x="31750" y="142765"/>
                    <a:pt x="30480" y="178652"/>
                  </a:cubicBezTo>
                  <a:cubicBezTo>
                    <a:pt x="29210" y="238464"/>
                    <a:pt x="26670" y="296281"/>
                    <a:pt x="25400" y="356093"/>
                  </a:cubicBezTo>
                  <a:cubicBezTo>
                    <a:pt x="20320" y="419892"/>
                    <a:pt x="26670" y="1978977"/>
                    <a:pt x="29210" y="2042776"/>
                  </a:cubicBezTo>
                  <a:cubicBezTo>
                    <a:pt x="29210" y="2110563"/>
                    <a:pt x="29210" y="2180343"/>
                    <a:pt x="30480" y="2248129"/>
                  </a:cubicBezTo>
                  <a:cubicBezTo>
                    <a:pt x="30480" y="2297972"/>
                    <a:pt x="33020" y="2347815"/>
                    <a:pt x="33020" y="2397658"/>
                  </a:cubicBezTo>
                  <a:cubicBezTo>
                    <a:pt x="33020" y="2451488"/>
                    <a:pt x="33020" y="2505318"/>
                    <a:pt x="31750" y="2557766"/>
                  </a:cubicBezTo>
                  <a:cubicBezTo>
                    <a:pt x="31750" y="2561576"/>
                    <a:pt x="31750" y="2564116"/>
                    <a:pt x="31750" y="2567926"/>
                  </a:cubicBezTo>
                  <a:cubicBezTo>
                    <a:pt x="31750" y="2578086"/>
                    <a:pt x="35560" y="2581896"/>
                    <a:pt x="44450" y="2581896"/>
                  </a:cubicBezTo>
                  <a:cubicBezTo>
                    <a:pt x="77576" y="2581896"/>
                    <a:pt x="135136" y="2583166"/>
                    <a:pt x="188585" y="2583166"/>
                  </a:cubicBezTo>
                  <a:cubicBezTo>
                    <a:pt x="266702" y="2583166"/>
                    <a:pt x="348931" y="2580626"/>
                    <a:pt x="427049" y="2583166"/>
                  </a:cubicBezTo>
                  <a:cubicBezTo>
                    <a:pt x="554504" y="2586976"/>
                    <a:pt x="681959" y="2589516"/>
                    <a:pt x="809414" y="2588246"/>
                  </a:cubicBezTo>
                  <a:cubicBezTo>
                    <a:pt x="891643" y="2586976"/>
                    <a:pt x="969760" y="2589516"/>
                    <a:pt x="1051989" y="2589516"/>
                  </a:cubicBezTo>
                  <a:cubicBezTo>
                    <a:pt x="1171221" y="2589516"/>
                    <a:pt x="1290453" y="2588246"/>
                    <a:pt x="1409686" y="2589516"/>
                  </a:cubicBezTo>
                  <a:cubicBezTo>
                    <a:pt x="1586478" y="2590786"/>
                    <a:pt x="3527082" y="2580626"/>
                    <a:pt x="3707986" y="2583166"/>
                  </a:cubicBezTo>
                  <a:cubicBezTo>
                    <a:pt x="3786104" y="2584436"/>
                    <a:pt x="3864221" y="2585706"/>
                    <a:pt x="3938227" y="2585706"/>
                  </a:cubicBezTo>
                  <a:cubicBezTo>
                    <a:pt x="4073905" y="2588246"/>
                    <a:pt x="4205471" y="2584436"/>
                    <a:pt x="4341150" y="2588246"/>
                  </a:cubicBezTo>
                  <a:cubicBezTo>
                    <a:pt x="4452159" y="2590786"/>
                    <a:pt x="4563167" y="2590786"/>
                    <a:pt x="4674177" y="2593326"/>
                  </a:cubicBezTo>
                  <a:cubicBezTo>
                    <a:pt x="4838635" y="2597136"/>
                    <a:pt x="5003093" y="2599676"/>
                    <a:pt x="5167551" y="2600946"/>
                  </a:cubicBezTo>
                  <a:cubicBezTo>
                    <a:pt x="5229222" y="2600946"/>
                    <a:pt x="5252941" y="2599676"/>
                    <a:pt x="5273261" y="2599676"/>
                  </a:cubicBezTo>
                  <a:close/>
                </a:path>
              </a:pathLst>
            </a:custGeom>
            <a:solidFill>
              <a:srgbClr val="393839"/>
            </a:solidFill>
          </p:spPr>
        </p:sp>
      </p:grpSp>
      <p:sp>
        <p:nvSpPr>
          <p:cNvPr id="5" name="Freeform 5"/>
          <p:cNvSpPr/>
          <p:nvPr/>
        </p:nvSpPr>
        <p:spPr>
          <a:xfrm rot="2438564" flipH="1">
            <a:off x="15852132" y="210645"/>
            <a:ext cx="2288328" cy="2500905"/>
          </a:xfrm>
          <a:custGeom>
            <a:avLst/>
            <a:gdLst/>
            <a:ahLst/>
            <a:cxnLst/>
            <a:rect l="l" t="t" r="r" b="b"/>
            <a:pathLst>
              <a:path w="2288328" h="2500905">
                <a:moveTo>
                  <a:pt x="2288328" y="0"/>
                </a:moveTo>
                <a:lnTo>
                  <a:pt x="0" y="0"/>
                </a:lnTo>
                <a:lnTo>
                  <a:pt x="0" y="2500906"/>
                </a:lnTo>
                <a:lnTo>
                  <a:pt x="2288328" y="2500906"/>
                </a:lnTo>
                <a:lnTo>
                  <a:pt x="228832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439706">
            <a:off x="11520646" y="8903899"/>
            <a:ext cx="1905776" cy="1808105"/>
          </a:xfrm>
          <a:custGeom>
            <a:avLst/>
            <a:gdLst/>
            <a:ahLst/>
            <a:cxnLst/>
            <a:rect l="l" t="t" r="r" b="b"/>
            <a:pathLst>
              <a:path w="1905776" h="1808105">
                <a:moveTo>
                  <a:pt x="0" y="0"/>
                </a:moveTo>
                <a:lnTo>
                  <a:pt x="1905776" y="0"/>
                </a:lnTo>
                <a:lnTo>
                  <a:pt x="1905776" y="1808105"/>
                </a:lnTo>
                <a:lnTo>
                  <a:pt x="0" y="18081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292943">
            <a:off x="9128853" y="4235691"/>
            <a:ext cx="2577392" cy="743148"/>
          </a:xfrm>
          <a:custGeom>
            <a:avLst/>
            <a:gdLst/>
            <a:ahLst/>
            <a:cxnLst/>
            <a:rect l="l" t="t" r="r" b="b"/>
            <a:pathLst>
              <a:path w="2577392" h="743148">
                <a:moveTo>
                  <a:pt x="0" y="0"/>
                </a:moveTo>
                <a:lnTo>
                  <a:pt x="2577392" y="0"/>
                </a:lnTo>
                <a:lnTo>
                  <a:pt x="2577392" y="743148"/>
                </a:lnTo>
                <a:lnTo>
                  <a:pt x="0" y="7431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353475" y="838494"/>
            <a:ext cx="10562152" cy="2975286"/>
            <a:chOff x="0" y="0"/>
            <a:chExt cx="14082870" cy="3967048"/>
          </a:xfrm>
        </p:grpSpPr>
        <p:grpSp>
          <p:nvGrpSpPr>
            <p:cNvPr id="9" name="Group 9"/>
            <p:cNvGrpSpPr/>
            <p:nvPr/>
          </p:nvGrpSpPr>
          <p:grpSpPr>
            <a:xfrm>
              <a:off x="732811" y="621631"/>
              <a:ext cx="13350058" cy="3345417"/>
              <a:chOff x="0" y="0"/>
              <a:chExt cx="5302585" cy="1328785"/>
            </a:xfrm>
          </p:grpSpPr>
          <p:sp>
            <p:nvSpPr>
              <p:cNvPr id="10" name="Freeform 10"/>
              <p:cNvSpPr/>
              <p:nvPr/>
            </p:nvSpPr>
            <p:spPr>
              <a:xfrm>
                <a:off x="10160" y="16510"/>
                <a:ext cx="5279725" cy="1300845"/>
              </a:xfrm>
              <a:custGeom>
                <a:avLst/>
                <a:gdLst/>
                <a:ahLst/>
                <a:cxnLst/>
                <a:rect l="l" t="t" r="r" b="b"/>
                <a:pathLst>
                  <a:path w="5279725" h="1300845">
                    <a:moveTo>
                      <a:pt x="5279725" y="1300845"/>
                    </a:moveTo>
                    <a:lnTo>
                      <a:pt x="0" y="1293225"/>
                    </a:lnTo>
                    <a:lnTo>
                      <a:pt x="0" y="464394"/>
                    </a:lnTo>
                    <a:lnTo>
                      <a:pt x="17780" y="19050"/>
                    </a:lnTo>
                    <a:lnTo>
                      <a:pt x="2630797" y="0"/>
                    </a:lnTo>
                    <a:lnTo>
                      <a:pt x="5260675" y="5080"/>
                    </a:lnTo>
                    <a:close/>
                  </a:path>
                </a:pathLst>
              </a:custGeom>
              <a:solidFill>
                <a:srgbClr val="FFFDFA"/>
              </a:solidFill>
            </p:spPr>
          </p:sp>
          <p:sp>
            <p:nvSpPr>
              <p:cNvPr id="11" name="Freeform 11"/>
              <p:cNvSpPr/>
              <p:nvPr/>
            </p:nvSpPr>
            <p:spPr>
              <a:xfrm>
                <a:off x="-3810" y="0"/>
                <a:ext cx="5308935" cy="1327515"/>
              </a:xfrm>
              <a:custGeom>
                <a:avLst/>
                <a:gdLst/>
                <a:ahLst/>
                <a:cxnLst/>
                <a:rect l="l" t="t" r="r" b="b"/>
                <a:pathLst>
                  <a:path w="5308935" h="1327515">
                    <a:moveTo>
                      <a:pt x="5274645" y="21590"/>
                    </a:moveTo>
                    <a:cubicBezTo>
                      <a:pt x="5275915" y="34290"/>
                      <a:pt x="5275915" y="44450"/>
                      <a:pt x="5277185" y="54610"/>
                    </a:cubicBezTo>
                    <a:cubicBezTo>
                      <a:pt x="5279725" y="82932"/>
                      <a:pt x="5280995" y="109848"/>
                      <a:pt x="5283535" y="135803"/>
                    </a:cubicBezTo>
                    <a:cubicBezTo>
                      <a:pt x="5283535" y="173293"/>
                      <a:pt x="5296235" y="912521"/>
                      <a:pt x="5302585" y="950011"/>
                    </a:cubicBezTo>
                    <a:cubicBezTo>
                      <a:pt x="5308935" y="1006727"/>
                      <a:pt x="5305125" y="1064404"/>
                      <a:pt x="5305125" y="1121120"/>
                    </a:cubicBezTo>
                    <a:cubicBezTo>
                      <a:pt x="5305125" y="1171107"/>
                      <a:pt x="5306395" y="1217248"/>
                      <a:pt x="5307665" y="1266555"/>
                    </a:cubicBezTo>
                    <a:cubicBezTo>
                      <a:pt x="5307665" y="1288145"/>
                      <a:pt x="5307665" y="1302115"/>
                      <a:pt x="5307665" y="1326245"/>
                    </a:cubicBezTo>
                    <a:cubicBezTo>
                      <a:pt x="5284805" y="1326245"/>
                      <a:pt x="5264485" y="1327515"/>
                      <a:pt x="5232507" y="1326245"/>
                    </a:cubicBezTo>
                    <a:cubicBezTo>
                      <a:pt x="4964667" y="1321165"/>
                      <a:pt x="4692707" y="1327515"/>
                      <a:pt x="4424868" y="1322435"/>
                    </a:cubicBezTo>
                    <a:cubicBezTo>
                      <a:pt x="4264164" y="1318625"/>
                      <a:pt x="4107582" y="1321165"/>
                      <a:pt x="3946878" y="1318625"/>
                    </a:cubicBezTo>
                    <a:cubicBezTo>
                      <a:pt x="3872707" y="1317355"/>
                      <a:pt x="3798536" y="1316085"/>
                      <a:pt x="3724365" y="1314815"/>
                    </a:cubicBezTo>
                    <a:cubicBezTo>
                      <a:pt x="3679038" y="1314815"/>
                      <a:pt x="3637832" y="1316085"/>
                      <a:pt x="3592505" y="1316085"/>
                    </a:cubicBezTo>
                    <a:cubicBezTo>
                      <a:pt x="3477129" y="1314815"/>
                      <a:pt x="3159842" y="1316085"/>
                      <a:pt x="3044465" y="1314815"/>
                    </a:cubicBezTo>
                    <a:cubicBezTo>
                      <a:pt x="2962053" y="1313545"/>
                      <a:pt x="1313811" y="1322435"/>
                      <a:pt x="1231399" y="1321165"/>
                    </a:cubicBezTo>
                    <a:cubicBezTo>
                      <a:pt x="1210796" y="1321165"/>
                      <a:pt x="1186072" y="1322435"/>
                      <a:pt x="1165469" y="1322435"/>
                    </a:cubicBezTo>
                    <a:cubicBezTo>
                      <a:pt x="1116022" y="1322435"/>
                      <a:pt x="1070695" y="1323705"/>
                      <a:pt x="1021248" y="1323705"/>
                    </a:cubicBezTo>
                    <a:cubicBezTo>
                      <a:pt x="897630" y="1323705"/>
                      <a:pt x="778132" y="1322435"/>
                      <a:pt x="654514" y="1321165"/>
                    </a:cubicBezTo>
                    <a:cubicBezTo>
                      <a:pt x="580343" y="1319895"/>
                      <a:pt x="506172" y="1318625"/>
                      <a:pt x="436122" y="1317355"/>
                    </a:cubicBezTo>
                    <a:cubicBezTo>
                      <a:pt x="304262" y="1316085"/>
                      <a:pt x="172403" y="1314815"/>
                      <a:pt x="48260" y="1314815"/>
                    </a:cubicBezTo>
                    <a:cubicBezTo>
                      <a:pt x="38100" y="1314815"/>
                      <a:pt x="29210" y="1314815"/>
                      <a:pt x="19050" y="1313545"/>
                    </a:cubicBezTo>
                    <a:cubicBezTo>
                      <a:pt x="10160" y="1312275"/>
                      <a:pt x="5080" y="1305925"/>
                      <a:pt x="7620" y="1297035"/>
                    </a:cubicBezTo>
                    <a:cubicBezTo>
                      <a:pt x="16510" y="1265313"/>
                      <a:pt x="12700" y="1241281"/>
                      <a:pt x="11430" y="1216287"/>
                    </a:cubicBezTo>
                    <a:cubicBezTo>
                      <a:pt x="10160" y="1165339"/>
                      <a:pt x="6350" y="1115352"/>
                      <a:pt x="7620" y="1064404"/>
                    </a:cubicBezTo>
                    <a:cubicBezTo>
                      <a:pt x="5080" y="1000959"/>
                      <a:pt x="0" y="215589"/>
                      <a:pt x="7620" y="151183"/>
                    </a:cubicBezTo>
                    <a:cubicBezTo>
                      <a:pt x="8890" y="138686"/>
                      <a:pt x="7620" y="125228"/>
                      <a:pt x="8890" y="112732"/>
                    </a:cubicBezTo>
                    <a:cubicBezTo>
                      <a:pt x="10160" y="92545"/>
                      <a:pt x="12700" y="70435"/>
                      <a:pt x="13970" y="44450"/>
                    </a:cubicBezTo>
                    <a:cubicBezTo>
                      <a:pt x="13970" y="41910"/>
                      <a:pt x="15240" y="39370"/>
                      <a:pt x="16510" y="38100"/>
                    </a:cubicBezTo>
                    <a:cubicBezTo>
                      <a:pt x="38100" y="35560"/>
                      <a:pt x="69388" y="30480"/>
                      <a:pt x="135318" y="29210"/>
                    </a:cubicBezTo>
                    <a:cubicBezTo>
                      <a:pt x="246574" y="25400"/>
                      <a:pt x="357830" y="22860"/>
                      <a:pt x="473207" y="20320"/>
                    </a:cubicBezTo>
                    <a:cubicBezTo>
                      <a:pt x="551499" y="17780"/>
                      <a:pt x="629790" y="16510"/>
                      <a:pt x="703961" y="13970"/>
                    </a:cubicBezTo>
                    <a:cubicBezTo>
                      <a:pt x="778132" y="11430"/>
                      <a:pt x="856424" y="8890"/>
                      <a:pt x="930595" y="8890"/>
                    </a:cubicBezTo>
                    <a:cubicBezTo>
                      <a:pt x="1013007" y="7620"/>
                      <a:pt x="1095419" y="10160"/>
                      <a:pt x="1177831" y="8890"/>
                    </a:cubicBezTo>
                    <a:cubicBezTo>
                      <a:pt x="1280846" y="8890"/>
                      <a:pt x="3147480" y="6350"/>
                      <a:pt x="3250495" y="5080"/>
                    </a:cubicBezTo>
                    <a:cubicBezTo>
                      <a:pt x="3349390" y="3810"/>
                      <a:pt x="3448285" y="2540"/>
                      <a:pt x="3551300" y="2540"/>
                    </a:cubicBezTo>
                    <a:cubicBezTo>
                      <a:pt x="3720244" y="1270"/>
                      <a:pt x="3885069" y="0"/>
                      <a:pt x="4054014" y="0"/>
                    </a:cubicBezTo>
                    <a:cubicBezTo>
                      <a:pt x="4124064" y="0"/>
                      <a:pt x="4198235" y="2540"/>
                      <a:pt x="4268285" y="2540"/>
                    </a:cubicBezTo>
                    <a:cubicBezTo>
                      <a:pt x="4461953" y="3810"/>
                      <a:pt x="4659742" y="5080"/>
                      <a:pt x="4853411" y="7620"/>
                    </a:cubicBezTo>
                    <a:cubicBezTo>
                      <a:pt x="4956426" y="8890"/>
                      <a:pt x="5059441" y="12700"/>
                      <a:pt x="5162456" y="16510"/>
                    </a:cubicBezTo>
                    <a:cubicBezTo>
                      <a:pt x="5187180" y="16510"/>
                      <a:pt x="5211904" y="16510"/>
                      <a:pt x="5232507" y="16510"/>
                    </a:cubicBezTo>
                    <a:cubicBezTo>
                      <a:pt x="5255595" y="17780"/>
                      <a:pt x="5264485" y="20320"/>
                      <a:pt x="5274645" y="21590"/>
                    </a:cubicBezTo>
                    <a:close/>
                    <a:moveTo>
                      <a:pt x="5284805" y="1309735"/>
                    </a:moveTo>
                    <a:cubicBezTo>
                      <a:pt x="5286076" y="1293225"/>
                      <a:pt x="5287345" y="1280525"/>
                      <a:pt x="5287345" y="1267825"/>
                    </a:cubicBezTo>
                    <a:cubicBezTo>
                      <a:pt x="5286076" y="1212442"/>
                      <a:pt x="5284805" y="1161494"/>
                      <a:pt x="5284805" y="1106701"/>
                    </a:cubicBezTo>
                    <a:cubicBezTo>
                      <a:pt x="5284805" y="1081707"/>
                      <a:pt x="5287345" y="1056714"/>
                      <a:pt x="5286076" y="1031720"/>
                    </a:cubicBezTo>
                    <a:cubicBezTo>
                      <a:pt x="5286076" y="1008649"/>
                      <a:pt x="5284805" y="984617"/>
                      <a:pt x="5283535" y="961547"/>
                    </a:cubicBezTo>
                    <a:cubicBezTo>
                      <a:pt x="5278455" y="925979"/>
                      <a:pt x="5267026" y="189635"/>
                      <a:pt x="5267026" y="154067"/>
                    </a:cubicBezTo>
                    <a:cubicBezTo>
                      <a:pt x="5264485" y="124267"/>
                      <a:pt x="5261945" y="93506"/>
                      <a:pt x="5259405" y="63500"/>
                    </a:cubicBezTo>
                    <a:cubicBezTo>
                      <a:pt x="5258135" y="44450"/>
                      <a:pt x="5256865" y="43180"/>
                      <a:pt x="5220145" y="41910"/>
                    </a:cubicBezTo>
                    <a:cubicBezTo>
                      <a:pt x="5207783" y="41910"/>
                      <a:pt x="5199542" y="41910"/>
                      <a:pt x="5187180" y="40640"/>
                    </a:cubicBezTo>
                    <a:cubicBezTo>
                      <a:pt x="5084165" y="36830"/>
                      <a:pt x="4977029" y="31750"/>
                      <a:pt x="4874014" y="30480"/>
                    </a:cubicBezTo>
                    <a:cubicBezTo>
                      <a:pt x="4622657" y="26670"/>
                      <a:pt x="4367180" y="25400"/>
                      <a:pt x="4115823" y="22860"/>
                    </a:cubicBezTo>
                    <a:cubicBezTo>
                      <a:pt x="4078737" y="22860"/>
                      <a:pt x="4037531" y="22860"/>
                      <a:pt x="4000446" y="22860"/>
                    </a:cubicBezTo>
                    <a:cubicBezTo>
                      <a:pt x="3938637" y="22860"/>
                      <a:pt x="3876827" y="22860"/>
                      <a:pt x="3819139" y="22860"/>
                    </a:cubicBezTo>
                    <a:cubicBezTo>
                      <a:pt x="3687280" y="22860"/>
                      <a:pt x="3555420" y="22860"/>
                      <a:pt x="3427682" y="24130"/>
                    </a:cubicBezTo>
                    <a:cubicBezTo>
                      <a:pt x="3316425" y="25400"/>
                      <a:pt x="1441550" y="29210"/>
                      <a:pt x="1330293" y="29210"/>
                    </a:cubicBezTo>
                    <a:cubicBezTo>
                      <a:pt x="1148987" y="29210"/>
                      <a:pt x="967680" y="26670"/>
                      <a:pt x="786373" y="33020"/>
                    </a:cubicBezTo>
                    <a:cubicBezTo>
                      <a:pt x="691599" y="36830"/>
                      <a:pt x="600946" y="36830"/>
                      <a:pt x="510293" y="38100"/>
                    </a:cubicBezTo>
                    <a:cubicBezTo>
                      <a:pt x="353710" y="41910"/>
                      <a:pt x="197127" y="45720"/>
                      <a:pt x="49530" y="50800"/>
                    </a:cubicBezTo>
                    <a:cubicBezTo>
                      <a:pt x="36830" y="50800"/>
                      <a:pt x="34290" y="53340"/>
                      <a:pt x="33020" y="67551"/>
                    </a:cubicBezTo>
                    <a:cubicBezTo>
                      <a:pt x="31750" y="84854"/>
                      <a:pt x="31750" y="102158"/>
                      <a:pt x="30480" y="119461"/>
                    </a:cubicBezTo>
                    <a:cubicBezTo>
                      <a:pt x="29210" y="148299"/>
                      <a:pt x="26670" y="176177"/>
                      <a:pt x="25400" y="205015"/>
                    </a:cubicBezTo>
                    <a:cubicBezTo>
                      <a:pt x="20320" y="235776"/>
                      <a:pt x="26670" y="987501"/>
                      <a:pt x="29210" y="1018262"/>
                    </a:cubicBezTo>
                    <a:cubicBezTo>
                      <a:pt x="29210" y="1050946"/>
                      <a:pt x="29210" y="1084591"/>
                      <a:pt x="30480" y="1117275"/>
                    </a:cubicBezTo>
                    <a:cubicBezTo>
                      <a:pt x="30480" y="1141307"/>
                      <a:pt x="33020" y="1165339"/>
                      <a:pt x="33020" y="1189371"/>
                    </a:cubicBezTo>
                    <a:cubicBezTo>
                      <a:pt x="33020" y="1215326"/>
                      <a:pt x="33020" y="1241281"/>
                      <a:pt x="31750" y="1267825"/>
                    </a:cubicBezTo>
                    <a:cubicBezTo>
                      <a:pt x="31750" y="1271635"/>
                      <a:pt x="31750" y="1274175"/>
                      <a:pt x="31750" y="1277985"/>
                    </a:cubicBezTo>
                    <a:cubicBezTo>
                      <a:pt x="31750" y="1288145"/>
                      <a:pt x="35560" y="1291955"/>
                      <a:pt x="44450" y="1291955"/>
                    </a:cubicBezTo>
                    <a:cubicBezTo>
                      <a:pt x="77629" y="1291955"/>
                      <a:pt x="135318" y="1293225"/>
                      <a:pt x="188886" y="1293225"/>
                    </a:cubicBezTo>
                    <a:cubicBezTo>
                      <a:pt x="267177" y="1293225"/>
                      <a:pt x="349589" y="1290685"/>
                      <a:pt x="427881" y="1293225"/>
                    </a:cubicBezTo>
                    <a:cubicBezTo>
                      <a:pt x="555619" y="1297035"/>
                      <a:pt x="683358" y="1299575"/>
                      <a:pt x="811097" y="1298305"/>
                    </a:cubicBezTo>
                    <a:cubicBezTo>
                      <a:pt x="893509" y="1297035"/>
                      <a:pt x="971801" y="1299575"/>
                      <a:pt x="1054213" y="1299575"/>
                    </a:cubicBezTo>
                    <a:cubicBezTo>
                      <a:pt x="1173710" y="1299575"/>
                      <a:pt x="1293208" y="1298305"/>
                      <a:pt x="1412705" y="1299575"/>
                    </a:cubicBezTo>
                    <a:cubicBezTo>
                      <a:pt x="1589891" y="1300845"/>
                      <a:pt x="3534817" y="1290685"/>
                      <a:pt x="3716124" y="1293225"/>
                    </a:cubicBezTo>
                    <a:cubicBezTo>
                      <a:pt x="3794415" y="1294495"/>
                      <a:pt x="3872707" y="1295765"/>
                      <a:pt x="3946878" y="1295765"/>
                    </a:cubicBezTo>
                    <a:cubicBezTo>
                      <a:pt x="4082858" y="1298305"/>
                      <a:pt x="4214717" y="1294495"/>
                      <a:pt x="4350697" y="1298305"/>
                    </a:cubicBezTo>
                    <a:cubicBezTo>
                      <a:pt x="4461953" y="1300845"/>
                      <a:pt x="4573210" y="1300845"/>
                      <a:pt x="4684466" y="1303385"/>
                    </a:cubicBezTo>
                    <a:cubicBezTo>
                      <a:pt x="4849291" y="1307195"/>
                      <a:pt x="5014115" y="1309735"/>
                      <a:pt x="5178939" y="1311005"/>
                    </a:cubicBezTo>
                    <a:cubicBezTo>
                      <a:pt x="5240748" y="1311005"/>
                      <a:pt x="5264485" y="1309735"/>
                      <a:pt x="5284805" y="1309735"/>
                    </a:cubicBezTo>
                    <a:close/>
                  </a:path>
                </a:pathLst>
              </a:custGeom>
              <a:solidFill>
                <a:srgbClr val="393839"/>
              </a:solidFill>
            </p:spPr>
          </p:sp>
        </p:grpSp>
        <p:sp>
          <p:nvSpPr>
            <p:cNvPr id="12" name="Freeform 12"/>
            <p:cNvSpPr/>
            <p:nvPr/>
          </p:nvSpPr>
          <p:spPr>
            <a:xfrm rot="-2338856">
              <a:off x="44124" y="814685"/>
              <a:ext cx="3017849" cy="1208397"/>
            </a:xfrm>
            <a:custGeom>
              <a:avLst/>
              <a:gdLst/>
              <a:ahLst/>
              <a:cxnLst/>
              <a:rect l="l" t="t" r="r" b="b"/>
              <a:pathLst>
                <a:path w="3017849" h="1208397">
                  <a:moveTo>
                    <a:pt x="0" y="0"/>
                  </a:moveTo>
                  <a:lnTo>
                    <a:pt x="3017850" y="0"/>
                  </a:lnTo>
                  <a:lnTo>
                    <a:pt x="3017850" y="1208397"/>
                  </a:lnTo>
                  <a:lnTo>
                    <a:pt x="0" y="1208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3" name="Freeform 13"/>
          <p:cNvSpPr/>
          <p:nvPr/>
        </p:nvSpPr>
        <p:spPr>
          <a:xfrm rot="493199">
            <a:off x="12043980" y="3876423"/>
            <a:ext cx="933213" cy="792065"/>
          </a:xfrm>
          <a:custGeom>
            <a:avLst/>
            <a:gdLst/>
            <a:ahLst/>
            <a:cxnLst/>
            <a:rect l="l" t="t" r="r" b="b"/>
            <a:pathLst>
              <a:path w="933213" h="792065">
                <a:moveTo>
                  <a:pt x="0" y="0"/>
                </a:moveTo>
                <a:lnTo>
                  <a:pt x="933213" y="0"/>
                </a:lnTo>
                <a:lnTo>
                  <a:pt x="933213" y="792065"/>
                </a:lnTo>
                <a:lnTo>
                  <a:pt x="0" y="7920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3199">
            <a:off x="16691242" y="4584716"/>
            <a:ext cx="610108" cy="517829"/>
          </a:xfrm>
          <a:custGeom>
            <a:avLst/>
            <a:gdLst/>
            <a:ahLst/>
            <a:cxnLst/>
            <a:rect l="l" t="t" r="r" b="b"/>
            <a:pathLst>
              <a:path w="610108" h="517829">
                <a:moveTo>
                  <a:pt x="0" y="0"/>
                </a:moveTo>
                <a:lnTo>
                  <a:pt x="610108" y="0"/>
                </a:lnTo>
                <a:lnTo>
                  <a:pt x="610108" y="517829"/>
                </a:lnTo>
                <a:lnTo>
                  <a:pt x="0" y="5178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515770" y="6172145"/>
            <a:ext cx="3111817" cy="4114800"/>
          </a:xfrm>
          <a:custGeom>
            <a:avLst/>
            <a:gdLst/>
            <a:ahLst/>
            <a:cxnLst/>
            <a:rect l="l" t="t" r="r" b="b"/>
            <a:pathLst>
              <a:path w="3111817" h="4114800">
                <a:moveTo>
                  <a:pt x="0" y="0"/>
                </a:moveTo>
                <a:lnTo>
                  <a:pt x="3111817" y="0"/>
                </a:lnTo>
                <a:lnTo>
                  <a:pt x="311181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9550236" y="287408"/>
            <a:ext cx="2730782" cy="1549719"/>
          </a:xfrm>
          <a:custGeom>
            <a:avLst/>
            <a:gdLst/>
            <a:ahLst/>
            <a:cxnLst/>
            <a:rect l="l" t="t" r="r" b="b"/>
            <a:pathLst>
              <a:path w="2730782" h="1549719">
                <a:moveTo>
                  <a:pt x="0" y="0"/>
                </a:moveTo>
                <a:lnTo>
                  <a:pt x="2730782" y="0"/>
                </a:lnTo>
                <a:lnTo>
                  <a:pt x="2730782" y="1549718"/>
                </a:lnTo>
                <a:lnTo>
                  <a:pt x="0" y="1549718"/>
                </a:lnTo>
                <a:lnTo>
                  <a:pt x="0" y="0"/>
                </a:lnTo>
                <a:close/>
              </a:path>
            </a:pathLst>
          </a:custGeom>
          <a:blipFill>
            <a:blip r:embed="rId14"/>
            <a:stretch>
              <a:fillRect/>
            </a:stretch>
          </a:blipFill>
        </p:spPr>
      </p:sp>
      <p:sp>
        <p:nvSpPr>
          <p:cNvPr id="17" name="Freeform 17"/>
          <p:cNvSpPr/>
          <p:nvPr/>
        </p:nvSpPr>
        <p:spPr>
          <a:xfrm>
            <a:off x="14695897" y="3813779"/>
            <a:ext cx="3100775" cy="2085271"/>
          </a:xfrm>
          <a:custGeom>
            <a:avLst/>
            <a:gdLst/>
            <a:ahLst/>
            <a:cxnLst/>
            <a:rect l="l" t="t" r="r" b="b"/>
            <a:pathLst>
              <a:path w="3100775" h="2085271">
                <a:moveTo>
                  <a:pt x="0" y="0"/>
                </a:moveTo>
                <a:lnTo>
                  <a:pt x="3100775" y="0"/>
                </a:lnTo>
                <a:lnTo>
                  <a:pt x="3100775" y="2085272"/>
                </a:lnTo>
                <a:lnTo>
                  <a:pt x="0" y="20852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39371" y="7738698"/>
            <a:ext cx="2079652" cy="2069254"/>
          </a:xfrm>
          <a:custGeom>
            <a:avLst/>
            <a:gdLst/>
            <a:ahLst/>
            <a:cxnLst/>
            <a:rect l="l" t="t" r="r" b="b"/>
            <a:pathLst>
              <a:path w="2079652" h="2069254">
                <a:moveTo>
                  <a:pt x="0" y="0"/>
                </a:moveTo>
                <a:lnTo>
                  <a:pt x="2079652" y="0"/>
                </a:lnTo>
                <a:lnTo>
                  <a:pt x="2079652" y="2069254"/>
                </a:lnTo>
                <a:lnTo>
                  <a:pt x="0" y="206925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10730673" y="6590313"/>
            <a:ext cx="2785097" cy="3064756"/>
          </a:xfrm>
          <a:custGeom>
            <a:avLst/>
            <a:gdLst/>
            <a:ahLst/>
            <a:cxnLst/>
            <a:rect l="l" t="t" r="r" b="b"/>
            <a:pathLst>
              <a:path w="2785097" h="3064756">
                <a:moveTo>
                  <a:pt x="0" y="0"/>
                </a:moveTo>
                <a:lnTo>
                  <a:pt x="2785097" y="0"/>
                </a:lnTo>
                <a:lnTo>
                  <a:pt x="2785097" y="3064756"/>
                </a:lnTo>
                <a:lnTo>
                  <a:pt x="0" y="30647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rot="-2288394">
            <a:off x="6404866" y="8930534"/>
            <a:ext cx="2909029" cy="847255"/>
          </a:xfrm>
          <a:custGeom>
            <a:avLst/>
            <a:gdLst/>
            <a:ahLst/>
            <a:cxnLst/>
            <a:rect l="l" t="t" r="r" b="b"/>
            <a:pathLst>
              <a:path w="2909029" h="847255">
                <a:moveTo>
                  <a:pt x="0" y="0"/>
                </a:moveTo>
                <a:lnTo>
                  <a:pt x="2909029" y="0"/>
                </a:lnTo>
                <a:lnTo>
                  <a:pt x="2909029" y="847255"/>
                </a:lnTo>
                <a:lnTo>
                  <a:pt x="0" y="84725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a:off x="353475" y="3787252"/>
            <a:ext cx="2420207" cy="1887761"/>
          </a:xfrm>
          <a:custGeom>
            <a:avLst/>
            <a:gdLst/>
            <a:ahLst/>
            <a:cxnLst/>
            <a:rect l="l" t="t" r="r" b="b"/>
            <a:pathLst>
              <a:path w="2420207" h="1887761">
                <a:moveTo>
                  <a:pt x="0" y="0"/>
                </a:moveTo>
                <a:lnTo>
                  <a:pt x="2420206" y="0"/>
                </a:lnTo>
                <a:lnTo>
                  <a:pt x="2420206" y="1887761"/>
                </a:lnTo>
                <a:lnTo>
                  <a:pt x="0" y="1887761"/>
                </a:lnTo>
                <a:lnTo>
                  <a:pt x="0" y="0"/>
                </a:lnTo>
                <a:close/>
              </a:path>
            </a:pathLst>
          </a:custGeom>
          <a:blipFill>
            <a:blip r:embed="rId23"/>
            <a:stretch>
              <a:fillRect/>
            </a:stretch>
          </a:blipFill>
        </p:spPr>
      </p:sp>
      <p:sp>
        <p:nvSpPr>
          <p:cNvPr id="22" name="Freeform 22"/>
          <p:cNvSpPr/>
          <p:nvPr/>
        </p:nvSpPr>
        <p:spPr>
          <a:xfrm rot="-1368907">
            <a:off x="11271392" y="3124172"/>
            <a:ext cx="2124134" cy="1048791"/>
          </a:xfrm>
          <a:custGeom>
            <a:avLst/>
            <a:gdLst/>
            <a:ahLst/>
            <a:cxnLst/>
            <a:rect l="l" t="t" r="r" b="b"/>
            <a:pathLst>
              <a:path w="2124134" h="1048791">
                <a:moveTo>
                  <a:pt x="0" y="0"/>
                </a:moveTo>
                <a:lnTo>
                  <a:pt x="2124134" y="0"/>
                </a:lnTo>
                <a:lnTo>
                  <a:pt x="2124134" y="1048791"/>
                </a:lnTo>
                <a:lnTo>
                  <a:pt x="0" y="10487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TextBox 23"/>
          <p:cNvSpPr txBox="1"/>
          <p:nvPr/>
        </p:nvSpPr>
        <p:spPr>
          <a:xfrm>
            <a:off x="2509425" y="1713301"/>
            <a:ext cx="7725536" cy="1728470"/>
          </a:xfrm>
          <a:prstGeom prst="rect">
            <a:avLst/>
          </a:prstGeom>
        </p:spPr>
        <p:txBody>
          <a:bodyPr lIns="0" tIns="0" rIns="0" bIns="0" rtlCol="0" anchor="t">
            <a:spAutoFit/>
          </a:bodyPr>
          <a:lstStyle/>
          <a:p>
            <a:pPr algn="ctr">
              <a:lnSpc>
                <a:spcPts val="4480"/>
              </a:lnSpc>
            </a:pPr>
            <a:r>
              <a:rPr lang="en-US" sz="3200">
                <a:solidFill>
                  <a:srgbClr val="000000"/>
                </a:solidFill>
                <a:cs typeface="Tajawal Black"/>
              </a:rPr>
              <a:t>ساعدي هند في اعداد طبق من المعكرونة اللذيذة لاهلها في رمضان  ما الادوات اللازمة لفصل الماء عن المعكرونة ؟؟؟</a:t>
            </a:r>
          </a:p>
        </p:txBody>
      </p:sp>
      <p:sp>
        <p:nvSpPr>
          <p:cNvPr id="24" name="TextBox 24"/>
          <p:cNvSpPr txBox="1"/>
          <p:nvPr/>
        </p:nvSpPr>
        <p:spPr>
          <a:xfrm>
            <a:off x="4959769" y="4439918"/>
            <a:ext cx="2531963" cy="932816"/>
          </a:xfrm>
          <a:prstGeom prst="rect">
            <a:avLst/>
          </a:prstGeom>
        </p:spPr>
        <p:txBody>
          <a:bodyPr lIns="0" tIns="0" rIns="0" bIns="0" rtlCol="0" anchor="t">
            <a:spAutoFit/>
          </a:bodyPr>
          <a:lstStyle/>
          <a:p>
            <a:pPr algn="ctr">
              <a:lnSpc>
                <a:spcPts val="6859"/>
              </a:lnSpc>
            </a:pPr>
            <a:r>
              <a:rPr lang="en-US" sz="4899" dirty="0" err="1">
                <a:solidFill>
                  <a:srgbClr val="000000"/>
                </a:solidFill>
                <a:cs typeface="Tajawal Black"/>
              </a:rPr>
              <a:t>الترشيح</a:t>
            </a:r>
            <a:r>
              <a:rPr lang="en-US" sz="4899" dirty="0">
                <a:solidFill>
                  <a:srgbClr val="000000"/>
                </a:solidFill>
                <a:cs typeface="Tajawal Black"/>
              </a:rPr>
              <a:t> </a:t>
            </a:r>
          </a:p>
        </p:txBody>
      </p:sp>
      <p:sp>
        <p:nvSpPr>
          <p:cNvPr id="25" name="TextBox 25"/>
          <p:cNvSpPr txBox="1"/>
          <p:nvPr/>
        </p:nvSpPr>
        <p:spPr>
          <a:xfrm>
            <a:off x="1563578" y="5563074"/>
            <a:ext cx="10096348" cy="2954656"/>
          </a:xfrm>
          <a:prstGeom prst="rect">
            <a:avLst/>
          </a:prstGeom>
        </p:spPr>
        <p:txBody>
          <a:bodyPr lIns="0" tIns="0" rIns="0" bIns="0" rtlCol="0" anchor="t">
            <a:spAutoFit/>
          </a:bodyPr>
          <a:lstStyle/>
          <a:p>
            <a:pPr algn="ctr">
              <a:lnSpc>
                <a:spcPts val="4619"/>
              </a:lnSpc>
            </a:pPr>
            <a:r>
              <a:rPr lang="en-US" sz="3299" dirty="0" err="1">
                <a:solidFill>
                  <a:srgbClr val="000000"/>
                </a:solidFill>
                <a:latin typeface="Tajawal Black"/>
                <a:cs typeface="Tajawal Black"/>
              </a:rPr>
              <a:t>المرشح</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اداة</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تستخدم</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لفصل</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الأشياء</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بحسب</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احجامها</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والمرشح</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يكون</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شبكا</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او</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مصفاة</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او</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منخلا</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حيث</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تمر</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منه</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المواد</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التي</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حجمها</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أصغر</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من</a:t>
            </a:r>
            <a:r>
              <a:rPr lang="en-US" sz="3299" dirty="0">
                <a:solidFill>
                  <a:srgbClr val="000000"/>
                </a:solidFill>
                <a:latin typeface="Tajawal Black"/>
                <a:cs typeface="Tajawal Black"/>
              </a:rPr>
              <a:t> </a:t>
            </a:r>
            <a:r>
              <a:rPr lang="en-US" sz="3299" dirty="0" err="1">
                <a:solidFill>
                  <a:srgbClr val="000000"/>
                </a:solidFill>
                <a:latin typeface="Tajawal Black"/>
                <a:cs typeface="Tajawal Black"/>
              </a:rPr>
              <a:t>ثقوبه</a:t>
            </a:r>
            <a:r>
              <a:rPr lang="en-US" sz="3299" dirty="0">
                <a:solidFill>
                  <a:srgbClr val="000000"/>
                </a:solidFill>
                <a:latin typeface="Tajawal Black"/>
                <a:cs typeface="Tajawal Black"/>
              </a:rPr>
              <a:t> </a:t>
            </a:r>
          </a:p>
          <a:p>
            <a:pPr algn="ctr">
              <a:lnSpc>
                <a:spcPts val="4619"/>
              </a:lnSpc>
            </a:pPr>
            <a:r>
              <a:rPr lang="en-US" sz="3299" dirty="0" err="1">
                <a:solidFill>
                  <a:srgbClr val="000000"/>
                </a:solidFill>
                <a:cs typeface="Tajawal Black"/>
              </a:rPr>
              <a:t>وتستخدم</a:t>
            </a:r>
            <a:r>
              <a:rPr lang="en-US" sz="3299" dirty="0">
                <a:solidFill>
                  <a:srgbClr val="000000"/>
                </a:solidFill>
                <a:cs typeface="Tajawal Black"/>
              </a:rPr>
              <a:t> </a:t>
            </a:r>
            <a:r>
              <a:rPr lang="en-US" sz="3299" dirty="0" err="1">
                <a:solidFill>
                  <a:srgbClr val="000000"/>
                </a:solidFill>
                <a:cs typeface="Tajawal Black"/>
              </a:rPr>
              <a:t>المرشحات</a:t>
            </a:r>
            <a:r>
              <a:rPr lang="en-US" sz="3299" dirty="0">
                <a:solidFill>
                  <a:srgbClr val="000000"/>
                </a:solidFill>
                <a:cs typeface="Tajawal Black"/>
              </a:rPr>
              <a:t> </a:t>
            </a:r>
            <a:r>
              <a:rPr lang="en-US" sz="3299" dirty="0" err="1">
                <a:solidFill>
                  <a:srgbClr val="000000"/>
                </a:solidFill>
                <a:cs typeface="Tajawal Black"/>
              </a:rPr>
              <a:t>غالبا</a:t>
            </a:r>
            <a:r>
              <a:rPr lang="en-US" sz="3299" dirty="0">
                <a:solidFill>
                  <a:srgbClr val="000000"/>
                </a:solidFill>
                <a:cs typeface="Tajawal Black"/>
              </a:rPr>
              <a:t> </a:t>
            </a:r>
            <a:r>
              <a:rPr lang="en-US" sz="3299" dirty="0" err="1">
                <a:solidFill>
                  <a:srgbClr val="000000"/>
                </a:solidFill>
                <a:cs typeface="Tajawal Black"/>
              </a:rPr>
              <a:t>لفصل</a:t>
            </a:r>
            <a:r>
              <a:rPr lang="en-US" sz="3299" dirty="0">
                <a:solidFill>
                  <a:srgbClr val="000000"/>
                </a:solidFill>
                <a:cs typeface="Tajawal Black"/>
              </a:rPr>
              <a:t> </a:t>
            </a:r>
            <a:r>
              <a:rPr lang="en-US" sz="3299" dirty="0" err="1">
                <a:solidFill>
                  <a:srgbClr val="000000"/>
                </a:solidFill>
                <a:cs typeface="Tajawal Black"/>
              </a:rPr>
              <a:t>المواد</a:t>
            </a:r>
            <a:r>
              <a:rPr lang="en-US" sz="3299" dirty="0">
                <a:solidFill>
                  <a:srgbClr val="000000"/>
                </a:solidFill>
                <a:cs typeface="Tajawal Black"/>
              </a:rPr>
              <a:t> </a:t>
            </a:r>
            <a:r>
              <a:rPr lang="en-US" sz="3299" dirty="0" err="1">
                <a:solidFill>
                  <a:srgbClr val="000000"/>
                </a:solidFill>
                <a:cs typeface="Tajawal Black"/>
              </a:rPr>
              <a:t>الصلبة</a:t>
            </a:r>
            <a:r>
              <a:rPr lang="en-US" sz="3299" dirty="0">
                <a:solidFill>
                  <a:srgbClr val="000000"/>
                </a:solidFill>
                <a:cs typeface="Tajawal Black"/>
              </a:rPr>
              <a:t> </a:t>
            </a:r>
            <a:r>
              <a:rPr lang="en-US" sz="3299" dirty="0" err="1">
                <a:solidFill>
                  <a:srgbClr val="000000"/>
                </a:solidFill>
                <a:cs typeface="Tajawal Black"/>
              </a:rPr>
              <a:t>عن</a:t>
            </a:r>
            <a:r>
              <a:rPr lang="en-US" sz="3299" dirty="0">
                <a:solidFill>
                  <a:srgbClr val="000000"/>
                </a:solidFill>
                <a:cs typeface="Tajawal Black"/>
              </a:rPr>
              <a:t> </a:t>
            </a:r>
            <a:r>
              <a:rPr lang="en-US" sz="3299" dirty="0" err="1">
                <a:solidFill>
                  <a:srgbClr val="000000"/>
                </a:solidFill>
                <a:cs typeface="Tajawal Black"/>
              </a:rPr>
              <a:t>السوائل</a:t>
            </a:r>
            <a:r>
              <a:rPr lang="en-US" sz="3299" dirty="0">
                <a:solidFill>
                  <a:srgbClr val="000000"/>
                </a:solidFill>
                <a:cs typeface="Tajawal Black"/>
              </a:rPr>
              <a:t> </a:t>
            </a:r>
          </a:p>
        </p:txBody>
      </p:sp>
      <p:sp>
        <p:nvSpPr>
          <p:cNvPr id="26" name="Freeform 26"/>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6"/>
            <a:stretch>
              <a:fillRect t="-35579" b="-39850"/>
            </a:stretch>
          </a:blipFill>
        </p:spPr>
      </p:sp>
      <p:sp>
        <p:nvSpPr>
          <p:cNvPr id="27" name="Freeform 27"/>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7"/>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 name="Freeform 2"/>
          <p:cNvSpPr/>
          <p:nvPr/>
        </p:nvSpPr>
        <p:spPr>
          <a:xfrm rot="2438564" flipH="1">
            <a:off x="15785007" y="-610090"/>
            <a:ext cx="2202838" cy="2407473"/>
          </a:xfrm>
          <a:custGeom>
            <a:avLst/>
            <a:gdLst/>
            <a:ahLst/>
            <a:cxnLst/>
            <a:rect l="l" t="t" r="r" b="b"/>
            <a:pathLst>
              <a:path w="2202838" h="2407473">
                <a:moveTo>
                  <a:pt x="2202838" y="0"/>
                </a:moveTo>
                <a:lnTo>
                  <a:pt x="0" y="0"/>
                </a:lnTo>
                <a:lnTo>
                  <a:pt x="0" y="2407472"/>
                </a:lnTo>
                <a:lnTo>
                  <a:pt x="2202838" y="2407472"/>
                </a:lnTo>
                <a:lnTo>
                  <a:pt x="22028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881091">
            <a:off x="206598" y="8513102"/>
            <a:ext cx="1921133" cy="1822675"/>
          </a:xfrm>
          <a:custGeom>
            <a:avLst/>
            <a:gdLst/>
            <a:ahLst/>
            <a:cxnLst/>
            <a:rect l="l" t="t" r="r" b="b"/>
            <a:pathLst>
              <a:path w="1921133" h="1822675">
                <a:moveTo>
                  <a:pt x="0" y="0"/>
                </a:moveTo>
                <a:lnTo>
                  <a:pt x="1921132" y="0"/>
                </a:lnTo>
                <a:lnTo>
                  <a:pt x="1921132" y="1822675"/>
                </a:lnTo>
                <a:lnTo>
                  <a:pt x="0" y="182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030391" y="1584016"/>
            <a:ext cx="14526722" cy="7215163"/>
            <a:chOff x="0" y="0"/>
            <a:chExt cx="8218678" cy="4082070"/>
          </a:xfrm>
        </p:grpSpPr>
        <p:sp>
          <p:nvSpPr>
            <p:cNvPr id="5" name="Freeform 5"/>
            <p:cNvSpPr/>
            <p:nvPr/>
          </p:nvSpPr>
          <p:spPr>
            <a:xfrm>
              <a:off x="10160" y="16510"/>
              <a:ext cx="8195817" cy="4054130"/>
            </a:xfrm>
            <a:custGeom>
              <a:avLst/>
              <a:gdLst/>
              <a:ahLst/>
              <a:cxnLst/>
              <a:rect l="l" t="t" r="r" b="b"/>
              <a:pathLst>
                <a:path w="8195817" h="4054130">
                  <a:moveTo>
                    <a:pt x="8195817" y="4054130"/>
                  </a:moveTo>
                  <a:lnTo>
                    <a:pt x="0" y="4046510"/>
                  </a:lnTo>
                  <a:lnTo>
                    <a:pt x="0" y="1419305"/>
                  </a:lnTo>
                  <a:lnTo>
                    <a:pt x="17780" y="19050"/>
                  </a:lnTo>
                  <a:lnTo>
                    <a:pt x="4085094" y="0"/>
                  </a:lnTo>
                  <a:lnTo>
                    <a:pt x="8176767" y="5080"/>
                  </a:lnTo>
                  <a:close/>
                </a:path>
              </a:pathLst>
            </a:custGeom>
            <a:solidFill>
              <a:srgbClr val="FFEFDE"/>
            </a:solidFill>
          </p:spPr>
        </p:sp>
        <p:sp>
          <p:nvSpPr>
            <p:cNvPr id="6" name="Freeform 6"/>
            <p:cNvSpPr/>
            <p:nvPr/>
          </p:nvSpPr>
          <p:spPr>
            <a:xfrm>
              <a:off x="-3810" y="0"/>
              <a:ext cx="8225028" cy="4080800"/>
            </a:xfrm>
            <a:custGeom>
              <a:avLst/>
              <a:gdLst/>
              <a:ahLst/>
              <a:cxnLst/>
              <a:rect l="l" t="t" r="r" b="b"/>
              <a:pathLst>
                <a:path w="8225028" h="4080800">
                  <a:moveTo>
                    <a:pt x="8190737" y="21590"/>
                  </a:moveTo>
                  <a:cubicBezTo>
                    <a:pt x="8192008" y="34290"/>
                    <a:pt x="8192008" y="44450"/>
                    <a:pt x="8193278" y="54610"/>
                  </a:cubicBezTo>
                  <a:cubicBezTo>
                    <a:pt x="8195818" y="125533"/>
                    <a:pt x="8197087" y="214151"/>
                    <a:pt x="8199628" y="299604"/>
                  </a:cubicBezTo>
                  <a:cubicBezTo>
                    <a:pt x="8199628" y="423037"/>
                    <a:pt x="8212328" y="2856870"/>
                    <a:pt x="8218678" y="2980302"/>
                  </a:cubicBezTo>
                  <a:cubicBezTo>
                    <a:pt x="8225028" y="3167033"/>
                    <a:pt x="8221218" y="3356929"/>
                    <a:pt x="8221218" y="3543660"/>
                  </a:cubicBezTo>
                  <a:cubicBezTo>
                    <a:pt x="8221218" y="3708236"/>
                    <a:pt x="8222487" y="3860153"/>
                    <a:pt x="8223758" y="4019840"/>
                  </a:cubicBezTo>
                  <a:cubicBezTo>
                    <a:pt x="8223758" y="4041430"/>
                    <a:pt x="8223758" y="4055400"/>
                    <a:pt x="8223758" y="4079530"/>
                  </a:cubicBezTo>
                  <a:cubicBezTo>
                    <a:pt x="8200898" y="4079530"/>
                    <a:pt x="8180578" y="4080800"/>
                    <a:pt x="8139141" y="4079530"/>
                  </a:cubicBezTo>
                  <a:cubicBezTo>
                    <a:pt x="7720979" y="4074450"/>
                    <a:pt x="7296386" y="4080800"/>
                    <a:pt x="6878225" y="4075720"/>
                  </a:cubicBezTo>
                  <a:cubicBezTo>
                    <a:pt x="6627328" y="4071910"/>
                    <a:pt x="6382865" y="4074450"/>
                    <a:pt x="6131969" y="4071910"/>
                  </a:cubicBezTo>
                  <a:cubicBezTo>
                    <a:pt x="6016170" y="4070640"/>
                    <a:pt x="5900372" y="4069370"/>
                    <a:pt x="5784573" y="4068100"/>
                  </a:cubicBezTo>
                  <a:cubicBezTo>
                    <a:pt x="5713808" y="4068100"/>
                    <a:pt x="5649475" y="4069370"/>
                    <a:pt x="5578709" y="4069370"/>
                  </a:cubicBezTo>
                  <a:cubicBezTo>
                    <a:pt x="5398579" y="4068100"/>
                    <a:pt x="4903219" y="4069370"/>
                    <a:pt x="4723088" y="4068100"/>
                  </a:cubicBezTo>
                  <a:cubicBezTo>
                    <a:pt x="4594423" y="4066830"/>
                    <a:pt x="2021126" y="4075720"/>
                    <a:pt x="1892461" y="4074450"/>
                  </a:cubicBezTo>
                  <a:cubicBezTo>
                    <a:pt x="1860295" y="4074450"/>
                    <a:pt x="1821695" y="4075720"/>
                    <a:pt x="1789529" y="4075720"/>
                  </a:cubicBezTo>
                  <a:cubicBezTo>
                    <a:pt x="1712330" y="4075720"/>
                    <a:pt x="1641564" y="4076990"/>
                    <a:pt x="1564365" y="4076990"/>
                  </a:cubicBezTo>
                  <a:cubicBezTo>
                    <a:pt x="1371368" y="4076990"/>
                    <a:pt x="1184804" y="4075720"/>
                    <a:pt x="991807" y="4074450"/>
                  </a:cubicBezTo>
                  <a:cubicBezTo>
                    <a:pt x="876008" y="4073180"/>
                    <a:pt x="760210" y="4071910"/>
                    <a:pt x="650845" y="4070640"/>
                  </a:cubicBezTo>
                  <a:cubicBezTo>
                    <a:pt x="444981" y="4069370"/>
                    <a:pt x="239117" y="4068100"/>
                    <a:pt x="48260" y="4068100"/>
                  </a:cubicBezTo>
                  <a:cubicBezTo>
                    <a:pt x="38100" y="4068100"/>
                    <a:pt x="29210" y="4068100"/>
                    <a:pt x="19050" y="4066830"/>
                  </a:cubicBezTo>
                  <a:cubicBezTo>
                    <a:pt x="10160" y="4065560"/>
                    <a:pt x="5080" y="4059210"/>
                    <a:pt x="7620" y="4050320"/>
                  </a:cubicBezTo>
                  <a:cubicBezTo>
                    <a:pt x="16510" y="4018400"/>
                    <a:pt x="12700" y="3939277"/>
                    <a:pt x="11430" y="3856988"/>
                  </a:cubicBezTo>
                  <a:cubicBezTo>
                    <a:pt x="10160" y="3689247"/>
                    <a:pt x="6350" y="3524670"/>
                    <a:pt x="7620" y="3356929"/>
                  </a:cubicBezTo>
                  <a:cubicBezTo>
                    <a:pt x="5080" y="3148044"/>
                    <a:pt x="0" y="562294"/>
                    <a:pt x="7620" y="350243"/>
                  </a:cubicBezTo>
                  <a:cubicBezTo>
                    <a:pt x="8890" y="309099"/>
                    <a:pt x="7620" y="264790"/>
                    <a:pt x="8890" y="223646"/>
                  </a:cubicBezTo>
                  <a:cubicBezTo>
                    <a:pt x="10160" y="157183"/>
                    <a:pt x="12700" y="84389"/>
                    <a:pt x="13970" y="44450"/>
                  </a:cubicBezTo>
                  <a:cubicBezTo>
                    <a:pt x="13970" y="41910"/>
                    <a:pt x="15240" y="39370"/>
                    <a:pt x="16510" y="38100"/>
                  </a:cubicBezTo>
                  <a:cubicBezTo>
                    <a:pt x="38100" y="35560"/>
                    <a:pt x="78286" y="30480"/>
                    <a:pt x="181218" y="29210"/>
                  </a:cubicBezTo>
                  <a:cubicBezTo>
                    <a:pt x="354916" y="25400"/>
                    <a:pt x="528613" y="22860"/>
                    <a:pt x="708744" y="20320"/>
                  </a:cubicBezTo>
                  <a:cubicBezTo>
                    <a:pt x="830976" y="17780"/>
                    <a:pt x="953207" y="16510"/>
                    <a:pt x="1069006" y="13970"/>
                  </a:cubicBezTo>
                  <a:cubicBezTo>
                    <a:pt x="1184804" y="11430"/>
                    <a:pt x="1307036" y="8890"/>
                    <a:pt x="1422834" y="8890"/>
                  </a:cubicBezTo>
                  <a:cubicBezTo>
                    <a:pt x="1551499" y="7620"/>
                    <a:pt x="1680164" y="10160"/>
                    <a:pt x="1808829" y="8890"/>
                  </a:cubicBezTo>
                  <a:cubicBezTo>
                    <a:pt x="1969660" y="8890"/>
                    <a:pt x="4883919" y="6350"/>
                    <a:pt x="5044750" y="5080"/>
                  </a:cubicBezTo>
                  <a:cubicBezTo>
                    <a:pt x="5199148" y="3810"/>
                    <a:pt x="5353546" y="2540"/>
                    <a:pt x="5514377" y="2540"/>
                  </a:cubicBezTo>
                  <a:cubicBezTo>
                    <a:pt x="5778140" y="1270"/>
                    <a:pt x="6035470" y="0"/>
                    <a:pt x="6299233" y="0"/>
                  </a:cubicBezTo>
                  <a:cubicBezTo>
                    <a:pt x="6408598" y="0"/>
                    <a:pt x="6524396" y="2540"/>
                    <a:pt x="6633761" y="2540"/>
                  </a:cubicBezTo>
                  <a:cubicBezTo>
                    <a:pt x="6936124" y="3810"/>
                    <a:pt x="7244919" y="5080"/>
                    <a:pt x="7547282" y="7620"/>
                  </a:cubicBezTo>
                  <a:cubicBezTo>
                    <a:pt x="7708113" y="8890"/>
                    <a:pt x="7868945" y="12700"/>
                    <a:pt x="8029775" y="16510"/>
                  </a:cubicBezTo>
                  <a:cubicBezTo>
                    <a:pt x="8068375" y="16510"/>
                    <a:pt x="8106975" y="16510"/>
                    <a:pt x="8139141" y="16510"/>
                  </a:cubicBezTo>
                  <a:cubicBezTo>
                    <a:pt x="8171687" y="17780"/>
                    <a:pt x="8180578" y="20320"/>
                    <a:pt x="8190737" y="21590"/>
                  </a:cubicBezTo>
                  <a:close/>
                  <a:moveTo>
                    <a:pt x="8200898" y="4063020"/>
                  </a:moveTo>
                  <a:cubicBezTo>
                    <a:pt x="8202168" y="4046510"/>
                    <a:pt x="8203437" y="4033810"/>
                    <a:pt x="8203437" y="4021110"/>
                  </a:cubicBezTo>
                  <a:cubicBezTo>
                    <a:pt x="8202168" y="3844329"/>
                    <a:pt x="8200898" y="3676587"/>
                    <a:pt x="8200898" y="3496186"/>
                  </a:cubicBezTo>
                  <a:cubicBezTo>
                    <a:pt x="8200898" y="3413898"/>
                    <a:pt x="8203437" y="3331610"/>
                    <a:pt x="8202168" y="3249321"/>
                  </a:cubicBezTo>
                  <a:cubicBezTo>
                    <a:pt x="8202168" y="3173363"/>
                    <a:pt x="8200898" y="3094239"/>
                    <a:pt x="8199628" y="3018281"/>
                  </a:cubicBezTo>
                  <a:cubicBezTo>
                    <a:pt x="8194548" y="2901179"/>
                    <a:pt x="8183118" y="476841"/>
                    <a:pt x="8183118" y="359738"/>
                  </a:cubicBezTo>
                  <a:cubicBezTo>
                    <a:pt x="8180578" y="261625"/>
                    <a:pt x="8178037" y="160347"/>
                    <a:pt x="8175498" y="63500"/>
                  </a:cubicBezTo>
                  <a:cubicBezTo>
                    <a:pt x="8174228" y="44450"/>
                    <a:pt x="8172958" y="43180"/>
                    <a:pt x="8119841" y="41910"/>
                  </a:cubicBezTo>
                  <a:cubicBezTo>
                    <a:pt x="8100541" y="41910"/>
                    <a:pt x="8087675" y="41910"/>
                    <a:pt x="8068375" y="40640"/>
                  </a:cubicBezTo>
                  <a:cubicBezTo>
                    <a:pt x="7907545" y="36830"/>
                    <a:pt x="7740280" y="31750"/>
                    <a:pt x="7579448" y="30480"/>
                  </a:cubicBezTo>
                  <a:cubicBezTo>
                    <a:pt x="7187020" y="26670"/>
                    <a:pt x="6788159" y="25400"/>
                    <a:pt x="6395732" y="22860"/>
                  </a:cubicBezTo>
                  <a:cubicBezTo>
                    <a:pt x="6337833" y="22860"/>
                    <a:pt x="6273500" y="22860"/>
                    <a:pt x="6215601" y="22860"/>
                  </a:cubicBezTo>
                  <a:cubicBezTo>
                    <a:pt x="6119102" y="22860"/>
                    <a:pt x="6022603" y="22860"/>
                    <a:pt x="5932538" y="22860"/>
                  </a:cubicBezTo>
                  <a:cubicBezTo>
                    <a:pt x="5726675" y="22860"/>
                    <a:pt x="5520810" y="22860"/>
                    <a:pt x="5321380" y="24130"/>
                  </a:cubicBezTo>
                  <a:cubicBezTo>
                    <a:pt x="5147682" y="25400"/>
                    <a:pt x="2220556" y="29210"/>
                    <a:pt x="2046859" y="29210"/>
                  </a:cubicBezTo>
                  <a:cubicBezTo>
                    <a:pt x="1763796" y="29210"/>
                    <a:pt x="1480733" y="26670"/>
                    <a:pt x="1197671" y="33020"/>
                  </a:cubicBezTo>
                  <a:cubicBezTo>
                    <a:pt x="1049706" y="36830"/>
                    <a:pt x="908175" y="36830"/>
                    <a:pt x="766643" y="38100"/>
                  </a:cubicBezTo>
                  <a:cubicBezTo>
                    <a:pt x="522180" y="41910"/>
                    <a:pt x="277717" y="45720"/>
                    <a:pt x="49530" y="50800"/>
                  </a:cubicBezTo>
                  <a:cubicBezTo>
                    <a:pt x="36830" y="50800"/>
                    <a:pt x="34290" y="53340"/>
                    <a:pt x="33020" y="74894"/>
                  </a:cubicBezTo>
                  <a:cubicBezTo>
                    <a:pt x="31750" y="131863"/>
                    <a:pt x="31750" y="188832"/>
                    <a:pt x="30480" y="245801"/>
                  </a:cubicBezTo>
                  <a:cubicBezTo>
                    <a:pt x="29210" y="340749"/>
                    <a:pt x="26670" y="432532"/>
                    <a:pt x="25400" y="527480"/>
                  </a:cubicBezTo>
                  <a:cubicBezTo>
                    <a:pt x="20320" y="628757"/>
                    <a:pt x="26670" y="3103734"/>
                    <a:pt x="29210" y="3205012"/>
                  </a:cubicBezTo>
                  <a:cubicBezTo>
                    <a:pt x="29210" y="3312620"/>
                    <a:pt x="29210" y="3423393"/>
                    <a:pt x="30480" y="3531000"/>
                  </a:cubicBezTo>
                  <a:cubicBezTo>
                    <a:pt x="30480" y="3610123"/>
                    <a:pt x="33020" y="3689247"/>
                    <a:pt x="33020" y="3768370"/>
                  </a:cubicBezTo>
                  <a:cubicBezTo>
                    <a:pt x="33020" y="3853823"/>
                    <a:pt x="33020" y="3939277"/>
                    <a:pt x="31750" y="4021110"/>
                  </a:cubicBezTo>
                  <a:cubicBezTo>
                    <a:pt x="31750" y="4024920"/>
                    <a:pt x="31750" y="4027460"/>
                    <a:pt x="31750" y="4031270"/>
                  </a:cubicBezTo>
                  <a:cubicBezTo>
                    <a:pt x="31750" y="4041430"/>
                    <a:pt x="35560" y="4045240"/>
                    <a:pt x="44450" y="4045240"/>
                  </a:cubicBezTo>
                  <a:cubicBezTo>
                    <a:pt x="91153" y="4045240"/>
                    <a:pt x="181218" y="4046510"/>
                    <a:pt x="264850" y="4046510"/>
                  </a:cubicBezTo>
                  <a:cubicBezTo>
                    <a:pt x="387082" y="4046510"/>
                    <a:pt x="515747" y="4043970"/>
                    <a:pt x="637978" y="4046510"/>
                  </a:cubicBezTo>
                  <a:cubicBezTo>
                    <a:pt x="837409" y="4050320"/>
                    <a:pt x="1036839" y="4052860"/>
                    <a:pt x="1236270" y="4051590"/>
                  </a:cubicBezTo>
                  <a:cubicBezTo>
                    <a:pt x="1364935" y="4050320"/>
                    <a:pt x="1487167" y="4052860"/>
                    <a:pt x="1615831" y="4052860"/>
                  </a:cubicBezTo>
                  <a:cubicBezTo>
                    <a:pt x="1802395" y="4052860"/>
                    <a:pt x="1988960" y="4051590"/>
                    <a:pt x="2175524" y="4052860"/>
                  </a:cubicBezTo>
                  <a:cubicBezTo>
                    <a:pt x="2452153" y="4054130"/>
                    <a:pt x="5488644" y="4043970"/>
                    <a:pt x="5771707" y="4046510"/>
                  </a:cubicBezTo>
                  <a:cubicBezTo>
                    <a:pt x="5893939" y="4047780"/>
                    <a:pt x="6016170" y="4049050"/>
                    <a:pt x="6131969" y="4049050"/>
                  </a:cubicBezTo>
                  <a:cubicBezTo>
                    <a:pt x="6344266" y="4051590"/>
                    <a:pt x="6550130" y="4047780"/>
                    <a:pt x="6762427" y="4051590"/>
                  </a:cubicBezTo>
                  <a:cubicBezTo>
                    <a:pt x="6936124" y="4054130"/>
                    <a:pt x="7109821" y="4054130"/>
                    <a:pt x="7283519" y="4056670"/>
                  </a:cubicBezTo>
                  <a:cubicBezTo>
                    <a:pt x="7540849" y="4060480"/>
                    <a:pt x="7798179" y="4063020"/>
                    <a:pt x="8055508" y="4064290"/>
                  </a:cubicBezTo>
                  <a:cubicBezTo>
                    <a:pt x="8152007" y="4064290"/>
                    <a:pt x="8180578" y="4063020"/>
                    <a:pt x="8200898" y="4063020"/>
                  </a:cubicBezTo>
                  <a:close/>
                </a:path>
              </a:pathLst>
            </a:custGeom>
            <a:solidFill>
              <a:srgbClr val="393839"/>
            </a:solidFill>
          </p:spPr>
        </p:sp>
      </p:grpSp>
      <p:sp>
        <p:nvSpPr>
          <p:cNvPr id="7" name="Freeform 7"/>
          <p:cNvSpPr/>
          <p:nvPr/>
        </p:nvSpPr>
        <p:spPr>
          <a:xfrm rot="864763">
            <a:off x="16636304" y="7719696"/>
            <a:ext cx="880950" cy="747706"/>
          </a:xfrm>
          <a:custGeom>
            <a:avLst/>
            <a:gdLst/>
            <a:ahLst/>
            <a:cxnLst/>
            <a:rect l="l" t="t" r="r" b="b"/>
            <a:pathLst>
              <a:path w="880950" h="747706">
                <a:moveTo>
                  <a:pt x="0" y="0"/>
                </a:moveTo>
                <a:lnTo>
                  <a:pt x="880950" y="0"/>
                </a:lnTo>
                <a:lnTo>
                  <a:pt x="880950" y="747706"/>
                </a:lnTo>
                <a:lnTo>
                  <a:pt x="0" y="747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727335" y="2046377"/>
            <a:ext cx="879658" cy="1149880"/>
          </a:xfrm>
          <a:custGeom>
            <a:avLst/>
            <a:gdLst/>
            <a:ahLst/>
            <a:cxnLst/>
            <a:rect l="l" t="t" r="r" b="b"/>
            <a:pathLst>
              <a:path w="879658" h="1149880">
                <a:moveTo>
                  <a:pt x="879658" y="0"/>
                </a:moveTo>
                <a:lnTo>
                  <a:pt x="0" y="0"/>
                </a:lnTo>
                <a:lnTo>
                  <a:pt x="0" y="1149881"/>
                </a:lnTo>
                <a:lnTo>
                  <a:pt x="879658" y="1149881"/>
                </a:lnTo>
                <a:lnTo>
                  <a:pt x="87965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03280" y="4938432"/>
            <a:ext cx="2607427" cy="5348568"/>
          </a:xfrm>
          <a:custGeom>
            <a:avLst/>
            <a:gdLst/>
            <a:ahLst/>
            <a:cxnLst/>
            <a:rect l="l" t="t" r="r" b="b"/>
            <a:pathLst>
              <a:path w="2607427" h="5348568">
                <a:moveTo>
                  <a:pt x="0" y="0"/>
                </a:moveTo>
                <a:lnTo>
                  <a:pt x="2607427" y="0"/>
                </a:lnTo>
                <a:lnTo>
                  <a:pt x="2607427" y="5348568"/>
                </a:lnTo>
                <a:lnTo>
                  <a:pt x="0" y="5348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8839523" y="2046377"/>
            <a:ext cx="7361984" cy="3724531"/>
          </a:xfrm>
          <a:custGeom>
            <a:avLst/>
            <a:gdLst/>
            <a:ahLst/>
            <a:cxnLst/>
            <a:rect l="l" t="t" r="r" b="b"/>
            <a:pathLst>
              <a:path w="7361984" h="3724531">
                <a:moveTo>
                  <a:pt x="0" y="0"/>
                </a:moveTo>
                <a:lnTo>
                  <a:pt x="7361984" y="0"/>
                </a:lnTo>
                <a:lnTo>
                  <a:pt x="7361984" y="3724532"/>
                </a:lnTo>
                <a:lnTo>
                  <a:pt x="0" y="3724532"/>
                </a:lnTo>
                <a:lnTo>
                  <a:pt x="0" y="0"/>
                </a:lnTo>
                <a:close/>
              </a:path>
            </a:pathLst>
          </a:custGeom>
          <a:blipFill>
            <a:blip r:embed="rId12"/>
            <a:stretch>
              <a:fillRect l="-8417" r="-26053" b="-20598"/>
            </a:stretch>
          </a:blipFill>
        </p:spPr>
      </p:sp>
      <p:sp>
        <p:nvSpPr>
          <p:cNvPr id="11" name="Freeform 11"/>
          <p:cNvSpPr/>
          <p:nvPr/>
        </p:nvSpPr>
        <p:spPr>
          <a:xfrm>
            <a:off x="2910707" y="4263941"/>
            <a:ext cx="6654524" cy="4027813"/>
          </a:xfrm>
          <a:custGeom>
            <a:avLst/>
            <a:gdLst/>
            <a:ahLst/>
            <a:cxnLst/>
            <a:rect l="l" t="t" r="r" b="b"/>
            <a:pathLst>
              <a:path w="6654524" h="4027813">
                <a:moveTo>
                  <a:pt x="0" y="0"/>
                </a:moveTo>
                <a:lnTo>
                  <a:pt x="6654524" y="0"/>
                </a:lnTo>
                <a:lnTo>
                  <a:pt x="6654524" y="4027813"/>
                </a:lnTo>
                <a:lnTo>
                  <a:pt x="0" y="4027813"/>
                </a:lnTo>
                <a:lnTo>
                  <a:pt x="0" y="0"/>
                </a:lnTo>
                <a:close/>
              </a:path>
            </a:pathLst>
          </a:custGeom>
          <a:blipFill>
            <a:blip r:embed="rId13"/>
            <a:stretch>
              <a:fillRect l="-6362" r="-27038"/>
            </a:stretch>
          </a:blipFill>
        </p:spPr>
      </p:sp>
      <p:sp>
        <p:nvSpPr>
          <p:cNvPr id="12" name="Freeform 12"/>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4"/>
            <a:stretch>
              <a:fillRect t="-35579" b="-39850"/>
            </a:stretch>
          </a:blipFill>
        </p:spPr>
      </p:sp>
      <p:sp>
        <p:nvSpPr>
          <p:cNvPr id="13" name="Freeform 13"/>
          <p:cNvSpPr/>
          <p:nvPr/>
        </p:nvSpPr>
        <p:spPr>
          <a:xfrm>
            <a:off x="0" y="110975"/>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5"/>
            <a:stretch>
              <a:fillRect l="-8647" t="-28976" r="-21191" b="-23928"/>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8" name="Freeform 8"/>
          <p:cNvSpPr/>
          <p:nvPr/>
        </p:nvSpPr>
        <p:spPr>
          <a:xfrm>
            <a:off x="16830770" y="108070"/>
            <a:ext cx="1315205" cy="1092480"/>
          </a:xfrm>
          <a:custGeom>
            <a:avLst/>
            <a:gdLst/>
            <a:ahLst/>
            <a:cxnLst/>
            <a:rect l="l" t="t" r="r" b="b"/>
            <a:pathLst>
              <a:path w="1315205" h="1092480">
                <a:moveTo>
                  <a:pt x="0" y="0"/>
                </a:moveTo>
                <a:lnTo>
                  <a:pt x="1315206" y="0"/>
                </a:lnTo>
                <a:lnTo>
                  <a:pt x="1315206" y="1092480"/>
                </a:lnTo>
                <a:lnTo>
                  <a:pt x="0" y="1092480"/>
                </a:lnTo>
                <a:lnTo>
                  <a:pt x="0" y="0"/>
                </a:lnTo>
                <a:close/>
              </a:path>
            </a:pathLst>
          </a:custGeom>
          <a:blipFill>
            <a:blip r:embed="rId13"/>
            <a:stretch>
              <a:fillRect l="-8647" t="-28976" r="-21191" b="-23928"/>
            </a:stretch>
          </a:blipFill>
        </p:spPr>
      </p:sp>
      <p:sp>
        <p:nvSpPr>
          <p:cNvPr id="9" name="Freeform 9"/>
          <p:cNvSpPr/>
          <p:nvPr/>
        </p:nvSpPr>
        <p:spPr>
          <a:xfrm>
            <a:off x="3191885" y="393424"/>
            <a:ext cx="12365965" cy="4646583"/>
          </a:xfrm>
          <a:custGeom>
            <a:avLst/>
            <a:gdLst/>
            <a:ahLst/>
            <a:cxnLst/>
            <a:rect l="l" t="t" r="r" b="b"/>
            <a:pathLst>
              <a:path w="12365965" h="4646583">
                <a:moveTo>
                  <a:pt x="0" y="0"/>
                </a:moveTo>
                <a:lnTo>
                  <a:pt x="12365965" y="0"/>
                </a:lnTo>
                <a:lnTo>
                  <a:pt x="12365965" y="4646583"/>
                </a:lnTo>
                <a:lnTo>
                  <a:pt x="0" y="4646583"/>
                </a:lnTo>
                <a:lnTo>
                  <a:pt x="0" y="0"/>
                </a:lnTo>
                <a:close/>
              </a:path>
            </a:pathLst>
          </a:custGeom>
          <a:blipFill>
            <a:blip r:embed="rId14"/>
            <a:stretch>
              <a:fillRect l="-11468" t="-6141" r="-7734" b="-53234"/>
            </a:stretch>
          </a:blipFill>
        </p:spPr>
      </p:sp>
      <p:sp>
        <p:nvSpPr>
          <p:cNvPr id="10" name="TextBox 10"/>
          <p:cNvSpPr txBox="1"/>
          <p:nvPr/>
        </p:nvSpPr>
        <p:spPr>
          <a:xfrm>
            <a:off x="2186551" y="4232053"/>
            <a:ext cx="8207297" cy="673100"/>
          </a:xfrm>
          <a:prstGeom prst="rect">
            <a:avLst/>
          </a:prstGeom>
        </p:spPr>
        <p:txBody>
          <a:bodyPr lIns="0" tIns="0" rIns="0" bIns="0" rtlCol="0" anchor="t">
            <a:spAutoFit/>
          </a:bodyPr>
          <a:lstStyle/>
          <a:p>
            <a:pPr algn="ctr">
              <a:lnSpc>
                <a:spcPts val="4900"/>
              </a:lnSpc>
            </a:pPr>
            <a:r>
              <a:rPr lang="en-US" sz="3500">
                <a:solidFill>
                  <a:srgbClr val="000000"/>
                </a:solidFill>
                <a:latin typeface="Tajawal Black"/>
              </a:rPr>
              <a:t>.</a:t>
            </a:r>
          </a:p>
        </p:txBody>
      </p:sp>
      <p:sp>
        <p:nvSpPr>
          <p:cNvPr id="11" name="Freeform 11"/>
          <p:cNvSpPr/>
          <p:nvPr/>
        </p:nvSpPr>
        <p:spPr>
          <a:xfrm>
            <a:off x="3191885" y="5080477"/>
            <a:ext cx="12365965" cy="3548494"/>
          </a:xfrm>
          <a:custGeom>
            <a:avLst/>
            <a:gdLst/>
            <a:ahLst/>
            <a:cxnLst/>
            <a:rect l="l" t="t" r="r" b="b"/>
            <a:pathLst>
              <a:path w="12365965" h="3548494">
                <a:moveTo>
                  <a:pt x="0" y="0"/>
                </a:moveTo>
                <a:lnTo>
                  <a:pt x="12365965" y="0"/>
                </a:lnTo>
                <a:lnTo>
                  <a:pt x="12365965" y="3548494"/>
                </a:lnTo>
                <a:lnTo>
                  <a:pt x="0" y="3548494"/>
                </a:lnTo>
                <a:lnTo>
                  <a:pt x="0" y="0"/>
                </a:lnTo>
                <a:close/>
              </a:path>
            </a:pathLst>
          </a:custGeom>
          <a:blipFill>
            <a:blip r:embed="rId15"/>
            <a:stretch>
              <a:fillRect l="-289" t="-2020" b="-336"/>
            </a:stretch>
          </a:blipFill>
        </p:spPr>
      </p:sp>
      <p:sp>
        <p:nvSpPr>
          <p:cNvPr id="12" name="TextBox 12"/>
          <p:cNvSpPr txBox="1"/>
          <p:nvPr/>
        </p:nvSpPr>
        <p:spPr>
          <a:xfrm>
            <a:off x="3191885" y="8667071"/>
            <a:ext cx="12365965" cy="1282700"/>
          </a:xfrm>
          <a:prstGeom prst="rect">
            <a:avLst/>
          </a:prstGeom>
        </p:spPr>
        <p:txBody>
          <a:bodyPr lIns="0" tIns="0" rIns="0" bIns="0" rtlCol="0" anchor="t">
            <a:spAutoFit/>
          </a:bodyPr>
          <a:lstStyle/>
          <a:p>
            <a:pPr algn="ctr">
              <a:lnSpc>
                <a:spcPts val="4899"/>
              </a:lnSpc>
            </a:pPr>
            <a:r>
              <a:rPr lang="en-US" sz="3499" dirty="0" err="1">
                <a:solidFill>
                  <a:srgbClr val="000000"/>
                </a:solidFill>
                <a:cs typeface="Tajawal Black"/>
              </a:rPr>
              <a:t>ستختلط</a:t>
            </a:r>
            <a:r>
              <a:rPr lang="en-US" sz="3499" dirty="0">
                <a:solidFill>
                  <a:srgbClr val="000000"/>
                </a:solidFill>
                <a:cs typeface="Tajawal Black"/>
              </a:rPr>
              <a:t> </a:t>
            </a:r>
            <a:r>
              <a:rPr lang="en-US" sz="3499" dirty="0" err="1">
                <a:solidFill>
                  <a:srgbClr val="000000"/>
                </a:solidFill>
                <a:cs typeface="Tajawal Black"/>
              </a:rPr>
              <a:t>المواد</a:t>
            </a:r>
            <a:r>
              <a:rPr lang="en-US" sz="3499" dirty="0">
                <a:solidFill>
                  <a:srgbClr val="000000"/>
                </a:solidFill>
                <a:cs typeface="Tajawal Black"/>
              </a:rPr>
              <a:t> </a:t>
            </a:r>
            <a:r>
              <a:rPr lang="en-US" sz="3499" dirty="0" err="1">
                <a:solidFill>
                  <a:srgbClr val="000000"/>
                </a:solidFill>
                <a:cs typeface="Tajawal Black"/>
              </a:rPr>
              <a:t>معا</a:t>
            </a:r>
            <a:r>
              <a:rPr lang="en-US" sz="3499" dirty="0">
                <a:solidFill>
                  <a:srgbClr val="000000"/>
                </a:solidFill>
                <a:cs typeface="Tajawal Black"/>
              </a:rPr>
              <a:t> </a:t>
            </a:r>
            <a:r>
              <a:rPr lang="en-US" sz="3499" dirty="0" err="1">
                <a:solidFill>
                  <a:srgbClr val="000000"/>
                </a:solidFill>
                <a:cs typeface="Tajawal Black"/>
              </a:rPr>
              <a:t>ولكن</a:t>
            </a:r>
            <a:r>
              <a:rPr lang="en-US" sz="3499" dirty="0">
                <a:solidFill>
                  <a:srgbClr val="000000"/>
                </a:solidFill>
                <a:cs typeface="Tajawal Black"/>
              </a:rPr>
              <a:t> </a:t>
            </a:r>
            <a:r>
              <a:rPr lang="en-US" sz="3499" dirty="0" err="1">
                <a:solidFill>
                  <a:srgbClr val="000000"/>
                </a:solidFill>
                <a:cs typeface="Tajawal Black"/>
              </a:rPr>
              <a:t>ستحتفظ</a:t>
            </a:r>
            <a:r>
              <a:rPr lang="en-US" sz="3499" dirty="0">
                <a:solidFill>
                  <a:srgbClr val="000000"/>
                </a:solidFill>
                <a:cs typeface="Tajawal Black"/>
              </a:rPr>
              <a:t> </a:t>
            </a:r>
            <a:r>
              <a:rPr lang="en-US" sz="3499" dirty="0" err="1">
                <a:solidFill>
                  <a:srgbClr val="000000"/>
                </a:solidFill>
                <a:cs typeface="Tajawal Black"/>
              </a:rPr>
              <a:t>كلا</a:t>
            </a:r>
            <a:r>
              <a:rPr lang="en-US" sz="3499" dirty="0">
                <a:solidFill>
                  <a:srgbClr val="000000"/>
                </a:solidFill>
                <a:cs typeface="Tajawal Black"/>
              </a:rPr>
              <a:t> </a:t>
            </a:r>
            <a:r>
              <a:rPr lang="en-US" sz="3499" dirty="0" err="1">
                <a:solidFill>
                  <a:srgbClr val="000000"/>
                </a:solidFill>
                <a:cs typeface="Tajawal Black"/>
              </a:rPr>
              <a:t>من</a:t>
            </a:r>
            <a:r>
              <a:rPr lang="en-US" sz="3499" dirty="0">
                <a:solidFill>
                  <a:srgbClr val="000000"/>
                </a:solidFill>
                <a:cs typeface="Tajawal Black"/>
              </a:rPr>
              <a:t> </a:t>
            </a:r>
            <a:r>
              <a:rPr lang="en-US" sz="3499" dirty="0" err="1">
                <a:solidFill>
                  <a:srgbClr val="000000"/>
                </a:solidFill>
                <a:cs typeface="Tajawal Black"/>
              </a:rPr>
              <a:t>المواد</a:t>
            </a:r>
            <a:r>
              <a:rPr lang="en-US" sz="3499" dirty="0">
                <a:solidFill>
                  <a:srgbClr val="000000"/>
                </a:solidFill>
                <a:cs typeface="Tajawal Black"/>
              </a:rPr>
              <a:t> </a:t>
            </a:r>
            <a:r>
              <a:rPr lang="en-US" sz="3499" dirty="0" err="1">
                <a:solidFill>
                  <a:srgbClr val="000000"/>
                </a:solidFill>
                <a:cs typeface="Tajawal Black"/>
              </a:rPr>
              <a:t>الصلبة</a:t>
            </a:r>
            <a:r>
              <a:rPr lang="en-US" sz="3499" dirty="0">
                <a:solidFill>
                  <a:srgbClr val="000000"/>
                </a:solidFill>
                <a:cs typeface="Tajawal Black"/>
              </a:rPr>
              <a:t> </a:t>
            </a:r>
            <a:r>
              <a:rPr lang="en-US" sz="3499" dirty="0" err="1">
                <a:solidFill>
                  <a:srgbClr val="000000"/>
                </a:solidFill>
                <a:cs typeface="Tajawal Black"/>
              </a:rPr>
              <a:t>والسائلة</a:t>
            </a:r>
            <a:r>
              <a:rPr lang="en-US" sz="3499" dirty="0">
                <a:solidFill>
                  <a:srgbClr val="000000"/>
                </a:solidFill>
                <a:cs typeface="Tajawal Black"/>
              </a:rPr>
              <a:t> </a:t>
            </a:r>
            <a:r>
              <a:rPr lang="en-US" sz="3499" dirty="0" err="1">
                <a:solidFill>
                  <a:srgbClr val="000000"/>
                </a:solidFill>
                <a:cs typeface="Tajawal Black"/>
              </a:rPr>
              <a:t>بخواصها</a:t>
            </a:r>
            <a:r>
              <a:rPr lang="en-US" sz="3499" dirty="0">
                <a:solidFill>
                  <a:srgbClr val="000000"/>
                </a:solidFill>
                <a:cs typeface="Tajawal Black"/>
              </a:rPr>
              <a:t> </a:t>
            </a:r>
            <a:r>
              <a:rPr lang="en-US" sz="3499" dirty="0" err="1">
                <a:solidFill>
                  <a:srgbClr val="000000"/>
                </a:solidFill>
                <a:cs typeface="Tajawal Black"/>
              </a:rPr>
              <a:t>وشكلها</a:t>
            </a:r>
            <a:r>
              <a:rPr lang="en-US" sz="3499" dirty="0">
                <a:solidFill>
                  <a:srgbClr val="000000"/>
                </a:solidFill>
                <a:cs typeface="Tajawal Black"/>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grpSp>
        <p:nvGrpSpPr>
          <p:cNvPr id="2" name="Group 2"/>
          <p:cNvGrpSpPr/>
          <p:nvPr/>
        </p:nvGrpSpPr>
        <p:grpSpPr>
          <a:xfrm>
            <a:off x="2853721" y="816317"/>
            <a:ext cx="12518960" cy="2701399"/>
            <a:chOff x="0" y="0"/>
            <a:chExt cx="6438802" cy="1389395"/>
          </a:xfrm>
        </p:grpSpPr>
        <p:sp>
          <p:nvSpPr>
            <p:cNvPr id="3" name="Freeform 3"/>
            <p:cNvSpPr/>
            <p:nvPr/>
          </p:nvSpPr>
          <p:spPr>
            <a:xfrm>
              <a:off x="10160" y="16510"/>
              <a:ext cx="6415942" cy="1361455"/>
            </a:xfrm>
            <a:custGeom>
              <a:avLst/>
              <a:gdLst/>
              <a:ahLst/>
              <a:cxnLst/>
              <a:rect l="l" t="t" r="r" b="b"/>
              <a:pathLst>
                <a:path w="6415942" h="1361455">
                  <a:moveTo>
                    <a:pt x="6415942" y="1361455"/>
                  </a:moveTo>
                  <a:lnTo>
                    <a:pt x="0" y="1353835"/>
                  </a:lnTo>
                  <a:lnTo>
                    <a:pt x="0" y="485415"/>
                  </a:lnTo>
                  <a:lnTo>
                    <a:pt x="17780" y="19050"/>
                  </a:lnTo>
                  <a:lnTo>
                    <a:pt x="3197444" y="0"/>
                  </a:lnTo>
                  <a:lnTo>
                    <a:pt x="6396892" y="5080"/>
                  </a:lnTo>
                  <a:close/>
                </a:path>
              </a:pathLst>
            </a:custGeom>
            <a:solidFill>
              <a:srgbClr val="FFE1AE"/>
            </a:solidFill>
          </p:spPr>
        </p:sp>
        <p:sp>
          <p:nvSpPr>
            <p:cNvPr id="4" name="Freeform 4"/>
            <p:cNvSpPr/>
            <p:nvPr/>
          </p:nvSpPr>
          <p:spPr>
            <a:xfrm>
              <a:off x="-3810" y="0"/>
              <a:ext cx="6445152" cy="1388125"/>
            </a:xfrm>
            <a:custGeom>
              <a:avLst/>
              <a:gdLst/>
              <a:ahLst/>
              <a:cxnLst/>
              <a:rect l="l" t="t" r="r" b="b"/>
              <a:pathLst>
                <a:path w="6445152" h="1388125">
                  <a:moveTo>
                    <a:pt x="6410862" y="21590"/>
                  </a:moveTo>
                  <a:cubicBezTo>
                    <a:pt x="6412132" y="34290"/>
                    <a:pt x="6412132" y="44450"/>
                    <a:pt x="6413402" y="54610"/>
                  </a:cubicBezTo>
                  <a:cubicBezTo>
                    <a:pt x="6415942" y="83870"/>
                    <a:pt x="6417212" y="112144"/>
                    <a:pt x="6419752" y="139408"/>
                  </a:cubicBezTo>
                  <a:cubicBezTo>
                    <a:pt x="6419752" y="178790"/>
                    <a:pt x="6432452" y="955323"/>
                    <a:pt x="6438802" y="994705"/>
                  </a:cubicBezTo>
                  <a:cubicBezTo>
                    <a:pt x="6445152" y="1054283"/>
                    <a:pt x="6441342" y="1114871"/>
                    <a:pt x="6441342" y="1174449"/>
                  </a:cubicBezTo>
                  <a:cubicBezTo>
                    <a:pt x="6441342" y="1226958"/>
                    <a:pt x="6442612" y="1275428"/>
                    <a:pt x="6443882" y="1327165"/>
                  </a:cubicBezTo>
                  <a:cubicBezTo>
                    <a:pt x="6443882" y="1348755"/>
                    <a:pt x="6443882" y="1362725"/>
                    <a:pt x="6443882" y="1386855"/>
                  </a:cubicBezTo>
                  <a:cubicBezTo>
                    <a:pt x="6421022" y="1386855"/>
                    <a:pt x="6400702" y="1388125"/>
                    <a:pt x="6365038" y="1386855"/>
                  </a:cubicBezTo>
                  <a:cubicBezTo>
                    <a:pt x="6038628" y="1381775"/>
                    <a:pt x="5707196" y="1388125"/>
                    <a:pt x="5380786" y="1383045"/>
                  </a:cubicBezTo>
                  <a:cubicBezTo>
                    <a:pt x="5184939" y="1379235"/>
                    <a:pt x="4994115" y="1381775"/>
                    <a:pt x="4798269" y="1379235"/>
                  </a:cubicBezTo>
                  <a:cubicBezTo>
                    <a:pt x="4707879" y="1377965"/>
                    <a:pt x="4617488" y="1376695"/>
                    <a:pt x="4527098" y="1375425"/>
                  </a:cubicBezTo>
                  <a:cubicBezTo>
                    <a:pt x="4471859" y="1375425"/>
                    <a:pt x="4421642" y="1376695"/>
                    <a:pt x="4366403" y="1376695"/>
                  </a:cubicBezTo>
                  <a:cubicBezTo>
                    <a:pt x="4225796" y="1375425"/>
                    <a:pt x="3839126" y="1376695"/>
                    <a:pt x="3698518" y="1375425"/>
                  </a:cubicBezTo>
                  <a:cubicBezTo>
                    <a:pt x="3598084" y="1374155"/>
                    <a:pt x="1589407" y="1383045"/>
                    <a:pt x="1488973" y="1381775"/>
                  </a:cubicBezTo>
                  <a:cubicBezTo>
                    <a:pt x="1463864" y="1381775"/>
                    <a:pt x="1433734" y="1383045"/>
                    <a:pt x="1408626" y="1383045"/>
                  </a:cubicBezTo>
                  <a:cubicBezTo>
                    <a:pt x="1348365" y="1383045"/>
                    <a:pt x="1293127" y="1384315"/>
                    <a:pt x="1232866" y="1384315"/>
                  </a:cubicBezTo>
                  <a:cubicBezTo>
                    <a:pt x="1082215" y="1384315"/>
                    <a:pt x="936586" y="1383045"/>
                    <a:pt x="785936" y="1381775"/>
                  </a:cubicBezTo>
                  <a:cubicBezTo>
                    <a:pt x="695545" y="1380505"/>
                    <a:pt x="605155" y="1379235"/>
                    <a:pt x="519786" y="1377965"/>
                  </a:cubicBezTo>
                  <a:cubicBezTo>
                    <a:pt x="359092" y="1376695"/>
                    <a:pt x="198397" y="1375425"/>
                    <a:pt x="48260" y="1375425"/>
                  </a:cubicBezTo>
                  <a:cubicBezTo>
                    <a:pt x="38100" y="1375425"/>
                    <a:pt x="29210" y="1375425"/>
                    <a:pt x="19050" y="1374155"/>
                  </a:cubicBezTo>
                  <a:cubicBezTo>
                    <a:pt x="10160" y="1372885"/>
                    <a:pt x="5080" y="1366535"/>
                    <a:pt x="7620" y="1357645"/>
                  </a:cubicBezTo>
                  <a:cubicBezTo>
                    <a:pt x="16510" y="1325918"/>
                    <a:pt x="12700" y="1300673"/>
                    <a:pt x="11430" y="1274418"/>
                  </a:cubicBezTo>
                  <a:cubicBezTo>
                    <a:pt x="10160" y="1220899"/>
                    <a:pt x="6350" y="1168390"/>
                    <a:pt x="7620" y="1114871"/>
                  </a:cubicBezTo>
                  <a:cubicBezTo>
                    <a:pt x="5080" y="1048224"/>
                    <a:pt x="0" y="223221"/>
                    <a:pt x="7620" y="155565"/>
                  </a:cubicBezTo>
                  <a:cubicBezTo>
                    <a:pt x="8890" y="142438"/>
                    <a:pt x="7620" y="128301"/>
                    <a:pt x="8890" y="115173"/>
                  </a:cubicBezTo>
                  <a:cubicBezTo>
                    <a:pt x="10160" y="93968"/>
                    <a:pt x="12700" y="70742"/>
                    <a:pt x="13970" y="44450"/>
                  </a:cubicBezTo>
                  <a:cubicBezTo>
                    <a:pt x="13970" y="41910"/>
                    <a:pt x="15240" y="39370"/>
                    <a:pt x="16510" y="38100"/>
                  </a:cubicBezTo>
                  <a:cubicBezTo>
                    <a:pt x="38100" y="35560"/>
                    <a:pt x="72855" y="30480"/>
                    <a:pt x="153202" y="29210"/>
                  </a:cubicBezTo>
                  <a:cubicBezTo>
                    <a:pt x="288788" y="25400"/>
                    <a:pt x="424374" y="22860"/>
                    <a:pt x="564981" y="20320"/>
                  </a:cubicBezTo>
                  <a:cubicBezTo>
                    <a:pt x="660393" y="17780"/>
                    <a:pt x="755805" y="16510"/>
                    <a:pt x="846196" y="13970"/>
                  </a:cubicBezTo>
                  <a:cubicBezTo>
                    <a:pt x="936586" y="11430"/>
                    <a:pt x="1031999" y="8890"/>
                    <a:pt x="1122389" y="8890"/>
                  </a:cubicBezTo>
                  <a:cubicBezTo>
                    <a:pt x="1222823" y="7620"/>
                    <a:pt x="1323257" y="10160"/>
                    <a:pt x="1423691" y="8890"/>
                  </a:cubicBezTo>
                  <a:cubicBezTo>
                    <a:pt x="1549233" y="8890"/>
                    <a:pt x="3824061" y="6350"/>
                    <a:pt x="3949603" y="5080"/>
                  </a:cubicBezTo>
                  <a:cubicBezTo>
                    <a:pt x="4070124" y="3810"/>
                    <a:pt x="4190644" y="2540"/>
                    <a:pt x="4316187" y="2540"/>
                  </a:cubicBezTo>
                  <a:cubicBezTo>
                    <a:pt x="4522076" y="1270"/>
                    <a:pt x="4722944" y="0"/>
                    <a:pt x="4928833" y="0"/>
                  </a:cubicBezTo>
                  <a:cubicBezTo>
                    <a:pt x="5014202" y="0"/>
                    <a:pt x="5104592" y="2540"/>
                    <a:pt x="5189961" y="2540"/>
                  </a:cubicBezTo>
                  <a:cubicBezTo>
                    <a:pt x="5425981" y="3810"/>
                    <a:pt x="5667022" y="5080"/>
                    <a:pt x="5903042" y="7620"/>
                  </a:cubicBezTo>
                  <a:cubicBezTo>
                    <a:pt x="6028585" y="8890"/>
                    <a:pt x="6154127" y="12700"/>
                    <a:pt x="6279669" y="16510"/>
                  </a:cubicBezTo>
                  <a:cubicBezTo>
                    <a:pt x="6309799" y="16510"/>
                    <a:pt x="6339929" y="16510"/>
                    <a:pt x="6365038" y="16510"/>
                  </a:cubicBezTo>
                  <a:cubicBezTo>
                    <a:pt x="6391812" y="17780"/>
                    <a:pt x="6400702" y="20320"/>
                    <a:pt x="6410862" y="21590"/>
                  </a:cubicBezTo>
                  <a:close/>
                  <a:moveTo>
                    <a:pt x="6421022" y="1370345"/>
                  </a:moveTo>
                  <a:cubicBezTo>
                    <a:pt x="6422292" y="1353835"/>
                    <a:pt x="6423562" y="1341135"/>
                    <a:pt x="6423562" y="1328435"/>
                  </a:cubicBezTo>
                  <a:cubicBezTo>
                    <a:pt x="6422292" y="1270379"/>
                    <a:pt x="6421022" y="1216860"/>
                    <a:pt x="6421022" y="1159302"/>
                  </a:cubicBezTo>
                  <a:cubicBezTo>
                    <a:pt x="6421022" y="1133047"/>
                    <a:pt x="6423562" y="1106793"/>
                    <a:pt x="6422292" y="1080538"/>
                  </a:cubicBezTo>
                  <a:cubicBezTo>
                    <a:pt x="6422292" y="1056303"/>
                    <a:pt x="6421022" y="1031058"/>
                    <a:pt x="6419752" y="1006823"/>
                  </a:cubicBezTo>
                  <a:cubicBezTo>
                    <a:pt x="6414672" y="969460"/>
                    <a:pt x="6403242" y="195957"/>
                    <a:pt x="6403242" y="158595"/>
                  </a:cubicBezTo>
                  <a:cubicBezTo>
                    <a:pt x="6400702" y="127291"/>
                    <a:pt x="6398162" y="94977"/>
                    <a:pt x="6395622" y="63500"/>
                  </a:cubicBezTo>
                  <a:cubicBezTo>
                    <a:pt x="6394352" y="44450"/>
                    <a:pt x="6393082" y="43180"/>
                    <a:pt x="6349973" y="41910"/>
                  </a:cubicBezTo>
                  <a:cubicBezTo>
                    <a:pt x="6334908" y="41910"/>
                    <a:pt x="6324864" y="41910"/>
                    <a:pt x="6309799" y="40640"/>
                  </a:cubicBezTo>
                  <a:cubicBezTo>
                    <a:pt x="6184257" y="36830"/>
                    <a:pt x="6053693" y="31750"/>
                    <a:pt x="5928150" y="30480"/>
                  </a:cubicBezTo>
                  <a:cubicBezTo>
                    <a:pt x="5621827" y="26670"/>
                    <a:pt x="5310482" y="25400"/>
                    <a:pt x="5004159" y="22860"/>
                  </a:cubicBezTo>
                  <a:cubicBezTo>
                    <a:pt x="4958964" y="22860"/>
                    <a:pt x="4908747" y="22860"/>
                    <a:pt x="4863551" y="22860"/>
                  </a:cubicBezTo>
                  <a:cubicBezTo>
                    <a:pt x="4788226" y="22860"/>
                    <a:pt x="4712900" y="22860"/>
                    <a:pt x="4642597" y="22860"/>
                  </a:cubicBezTo>
                  <a:cubicBezTo>
                    <a:pt x="4481903" y="22860"/>
                    <a:pt x="4321208" y="22860"/>
                    <a:pt x="4165536" y="24130"/>
                  </a:cubicBezTo>
                  <a:cubicBezTo>
                    <a:pt x="4029950" y="25400"/>
                    <a:pt x="1745079" y="29210"/>
                    <a:pt x="1609493" y="29210"/>
                  </a:cubicBezTo>
                  <a:cubicBezTo>
                    <a:pt x="1388539" y="29210"/>
                    <a:pt x="1167585" y="26670"/>
                    <a:pt x="946630" y="33020"/>
                  </a:cubicBezTo>
                  <a:cubicBezTo>
                    <a:pt x="831131" y="36830"/>
                    <a:pt x="720654" y="36830"/>
                    <a:pt x="610176" y="38100"/>
                  </a:cubicBezTo>
                  <a:cubicBezTo>
                    <a:pt x="419352" y="41910"/>
                    <a:pt x="228528" y="45720"/>
                    <a:pt x="49530" y="50800"/>
                  </a:cubicBezTo>
                  <a:cubicBezTo>
                    <a:pt x="36830" y="50800"/>
                    <a:pt x="34290" y="53340"/>
                    <a:pt x="33020" y="67713"/>
                  </a:cubicBezTo>
                  <a:cubicBezTo>
                    <a:pt x="31750" y="85889"/>
                    <a:pt x="31750" y="104066"/>
                    <a:pt x="30480" y="122242"/>
                  </a:cubicBezTo>
                  <a:cubicBezTo>
                    <a:pt x="29210" y="152536"/>
                    <a:pt x="26670" y="181820"/>
                    <a:pt x="25400" y="212114"/>
                  </a:cubicBezTo>
                  <a:cubicBezTo>
                    <a:pt x="20320" y="244427"/>
                    <a:pt x="26670" y="1034087"/>
                    <a:pt x="29210" y="1066401"/>
                  </a:cubicBezTo>
                  <a:cubicBezTo>
                    <a:pt x="29210" y="1100734"/>
                    <a:pt x="29210" y="1136076"/>
                    <a:pt x="30480" y="1170410"/>
                  </a:cubicBezTo>
                  <a:cubicBezTo>
                    <a:pt x="30480" y="1195654"/>
                    <a:pt x="33020" y="1220899"/>
                    <a:pt x="33020" y="1246144"/>
                  </a:cubicBezTo>
                  <a:cubicBezTo>
                    <a:pt x="33020" y="1273409"/>
                    <a:pt x="33020" y="1300673"/>
                    <a:pt x="31750" y="1328435"/>
                  </a:cubicBezTo>
                  <a:cubicBezTo>
                    <a:pt x="31750" y="1332245"/>
                    <a:pt x="31750" y="1334785"/>
                    <a:pt x="31750" y="1338595"/>
                  </a:cubicBezTo>
                  <a:cubicBezTo>
                    <a:pt x="31750" y="1348755"/>
                    <a:pt x="35560" y="1352565"/>
                    <a:pt x="44450" y="1352565"/>
                  </a:cubicBezTo>
                  <a:cubicBezTo>
                    <a:pt x="82898" y="1352565"/>
                    <a:pt x="153202" y="1353835"/>
                    <a:pt x="218484" y="1353835"/>
                  </a:cubicBezTo>
                  <a:cubicBezTo>
                    <a:pt x="313896" y="1353835"/>
                    <a:pt x="414330" y="1351295"/>
                    <a:pt x="509742" y="1353835"/>
                  </a:cubicBezTo>
                  <a:cubicBezTo>
                    <a:pt x="665415" y="1357645"/>
                    <a:pt x="821088" y="1360185"/>
                    <a:pt x="976760" y="1358915"/>
                  </a:cubicBezTo>
                  <a:cubicBezTo>
                    <a:pt x="1077194" y="1357645"/>
                    <a:pt x="1172606" y="1360185"/>
                    <a:pt x="1273040" y="1360185"/>
                  </a:cubicBezTo>
                  <a:cubicBezTo>
                    <a:pt x="1418669" y="1360185"/>
                    <a:pt x="1564298" y="1358915"/>
                    <a:pt x="1709927" y="1360185"/>
                  </a:cubicBezTo>
                  <a:cubicBezTo>
                    <a:pt x="1925860" y="1361455"/>
                    <a:pt x="4296100" y="1351295"/>
                    <a:pt x="4517055" y="1353835"/>
                  </a:cubicBezTo>
                  <a:cubicBezTo>
                    <a:pt x="4612467" y="1355105"/>
                    <a:pt x="4707879" y="1356375"/>
                    <a:pt x="4798269" y="1356375"/>
                  </a:cubicBezTo>
                  <a:cubicBezTo>
                    <a:pt x="4963986" y="1358915"/>
                    <a:pt x="5124679" y="1355105"/>
                    <a:pt x="5290395" y="1358915"/>
                  </a:cubicBezTo>
                  <a:cubicBezTo>
                    <a:pt x="5425981" y="1361455"/>
                    <a:pt x="5561566" y="1361455"/>
                    <a:pt x="5697153" y="1363995"/>
                  </a:cubicBezTo>
                  <a:cubicBezTo>
                    <a:pt x="5898020" y="1367805"/>
                    <a:pt x="6098888" y="1370345"/>
                    <a:pt x="6299756" y="1371615"/>
                  </a:cubicBezTo>
                  <a:cubicBezTo>
                    <a:pt x="6375081" y="1371615"/>
                    <a:pt x="6400702" y="1370345"/>
                    <a:pt x="6421022" y="1370345"/>
                  </a:cubicBezTo>
                  <a:close/>
                </a:path>
              </a:pathLst>
            </a:custGeom>
            <a:solidFill>
              <a:srgbClr val="393839"/>
            </a:solidFill>
          </p:spPr>
        </p:sp>
      </p:grpSp>
      <p:sp>
        <p:nvSpPr>
          <p:cNvPr id="5" name="Freeform 5"/>
          <p:cNvSpPr/>
          <p:nvPr/>
        </p:nvSpPr>
        <p:spPr>
          <a:xfrm>
            <a:off x="14296144" y="2568488"/>
            <a:ext cx="1076537" cy="1407238"/>
          </a:xfrm>
          <a:custGeom>
            <a:avLst/>
            <a:gdLst/>
            <a:ahLst/>
            <a:cxnLst/>
            <a:rect l="l" t="t" r="r" b="b"/>
            <a:pathLst>
              <a:path w="1076537" h="1407238">
                <a:moveTo>
                  <a:pt x="0" y="0"/>
                </a:moveTo>
                <a:lnTo>
                  <a:pt x="1076537" y="0"/>
                </a:lnTo>
                <a:lnTo>
                  <a:pt x="1076537" y="1407238"/>
                </a:lnTo>
                <a:lnTo>
                  <a:pt x="0" y="1407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284272">
            <a:off x="1151674" y="4187679"/>
            <a:ext cx="836121" cy="831940"/>
          </a:xfrm>
          <a:custGeom>
            <a:avLst/>
            <a:gdLst/>
            <a:ahLst/>
            <a:cxnLst/>
            <a:rect l="l" t="t" r="r" b="b"/>
            <a:pathLst>
              <a:path w="836121" h="831940">
                <a:moveTo>
                  <a:pt x="0" y="0"/>
                </a:moveTo>
                <a:lnTo>
                  <a:pt x="836120" y="0"/>
                </a:lnTo>
                <a:lnTo>
                  <a:pt x="836120" y="831940"/>
                </a:lnTo>
                <a:lnTo>
                  <a:pt x="0" y="83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457284">
            <a:off x="2329255" y="378141"/>
            <a:ext cx="1879550" cy="749470"/>
          </a:xfrm>
          <a:custGeom>
            <a:avLst/>
            <a:gdLst/>
            <a:ahLst/>
            <a:cxnLst/>
            <a:rect l="l" t="t" r="r" b="b"/>
            <a:pathLst>
              <a:path w="1879550" h="749470">
                <a:moveTo>
                  <a:pt x="0" y="0"/>
                </a:moveTo>
                <a:lnTo>
                  <a:pt x="1879550" y="0"/>
                </a:lnTo>
                <a:lnTo>
                  <a:pt x="1879550" y="749470"/>
                </a:lnTo>
                <a:lnTo>
                  <a:pt x="0" y="749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080812">
            <a:off x="14285246" y="515523"/>
            <a:ext cx="2387781" cy="770059"/>
          </a:xfrm>
          <a:custGeom>
            <a:avLst/>
            <a:gdLst/>
            <a:ahLst/>
            <a:cxnLst/>
            <a:rect l="l" t="t" r="r" b="b"/>
            <a:pathLst>
              <a:path w="2387781" h="770059">
                <a:moveTo>
                  <a:pt x="0" y="0"/>
                </a:moveTo>
                <a:lnTo>
                  <a:pt x="2387781" y="0"/>
                </a:lnTo>
                <a:lnTo>
                  <a:pt x="2387781" y="770059"/>
                </a:lnTo>
                <a:lnTo>
                  <a:pt x="0" y="7700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797160">
            <a:off x="15278917" y="1878745"/>
            <a:ext cx="2172925" cy="2497615"/>
          </a:xfrm>
          <a:custGeom>
            <a:avLst/>
            <a:gdLst/>
            <a:ahLst/>
            <a:cxnLst/>
            <a:rect l="l" t="t" r="r" b="b"/>
            <a:pathLst>
              <a:path w="2172925" h="2497615">
                <a:moveTo>
                  <a:pt x="0" y="0"/>
                </a:moveTo>
                <a:lnTo>
                  <a:pt x="2172925" y="0"/>
                </a:lnTo>
                <a:lnTo>
                  <a:pt x="2172925" y="2497615"/>
                </a:lnTo>
                <a:lnTo>
                  <a:pt x="0" y="2497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346036" y="668332"/>
            <a:ext cx="2975213" cy="3622785"/>
          </a:xfrm>
          <a:custGeom>
            <a:avLst/>
            <a:gdLst/>
            <a:ahLst/>
            <a:cxnLst/>
            <a:rect l="l" t="t" r="r" b="b"/>
            <a:pathLst>
              <a:path w="2975213" h="3622785">
                <a:moveTo>
                  <a:pt x="0" y="0"/>
                </a:moveTo>
                <a:lnTo>
                  <a:pt x="2975212" y="0"/>
                </a:lnTo>
                <a:lnTo>
                  <a:pt x="2975212" y="3622785"/>
                </a:lnTo>
                <a:lnTo>
                  <a:pt x="0" y="36227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3743717" y="782388"/>
            <a:ext cx="10622609" cy="2489719"/>
          </a:xfrm>
          <a:prstGeom prst="rect">
            <a:avLst/>
          </a:prstGeom>
        </p:spPr>
        <p:txBody>
          <a:bodyPr lIns="0" tIns="0" rIns="0" bIns="0" rtlCol="0" anchor="t">
            <a:spAutoFit/>
          </a:bodyPr>
          <a:lstStyle/>
          <a:p>
            <a:pPr algn="ctr">
              <a:lnSpc>
                <a:spcPts val="4872"/>
              </a:lnSpc>
            </a:pPr>
            <a:r>
              <a:rPr lang="en-US" sz="3480">
                <a:solidFill>
                  <a:srgbClr val="000000"/>
                </a:solidFill>
                <a:cs typeface="Tajawal Black"/>
              </a:rPr>
              <a:t>أثناء تناول هند لطبق المعكرونة سقطت ملعقتها تحت الطاولة ولم تسنطيع الوصول اليها ؟؟؟؟؟بماذا فكرت هند لتحصل على الملعقة ؟ فكري يامبدعتي بفكرة تساعدين بها هند</a:t>
            </a:r>
          </a:p>
        </p:txBody>
      </p:sp>
      <p:sp>
        <p:nvSpPr>
          <p:cNvPr id="12" name="Freeform 12"/>
          <p:cNvSpPr/>
          <p:nvPr/>
        </p:nvSpPr>
        <p:spPr>
          <a:xfrm>
            <a:off x="14037457" y="4350292"/>
            <a:ext cx="4250543" cy="5936708"/>
          </a:xfrm>
          <a:custGeom>
            <a:avLst/>
            <a:gdLst/>
            <a:ahLst/>
            <a:cxnLst/>
            <a:rect l="l" t="t" r="r" b="b"/>
            <a:pathLst>
              <a:path w="4250543" h="5936708">
                <a:moveTo>
                  <a:pt x="0" y="0"/>
                </a:moveTo>
                <a:lnTo>
                  <a:pt x="4250543" y="0"/>
                </a:lnTo>
                <a:lnTo>
                  <a:pt x="4250543" y="5936708"/>
                </a:lnTo>
                <a:lnTo>
                  <a:pt x="0" y="5936708"/>
                </a:lnTo>
                <a:lnTo>
                  <a:pt x="0" y="0"/>
                </a:lnTo>
                <a:close/>
              </a:path>
            </a:pathLst>
          </a:custGeom>
          <a:blipFill>
            <a:blip r:embed="rId14"/>
            <a:stretch>
              <a:fillRect/>
            </a:stretch>
          </a:blipFill>
        </p:spPr>
      </p:sp>
      <p:sp>
        <p:nvSpPr>
          <p:cNvPr id="13" name="Freeform 13"/>
          <p:cNvSpPr/>
          <p:nvPr/>
        </p:nvSpPr>
        <p:spPr>
          <a:xfrm>
            <a:off x="33239" y="7556344"/>
            <a:ext cx="2269858" cy="2730656"/>
          </a:xfrm>
          <a:custGeom>
            <a:avLst/>
            <a:gdLst/>
            <a:ahLst/>
            <a:cxnLst/>
            <a:rect l="l" t="t" r="r" b="b"/>
            <a:pathLst>
              <a:path w="2269858" h="2730656">
                <a:moveTo>
                  <a:pt x="0" y="0"/>
                </a:moveTo>
                <a:lnTo>
                  <a:pt x="2269858" y="0"/>
                </a:lnTo>
                <a:lnTo>
                  <a:pt x="2269858" y="2730656"/>
                </a:lnTo>
                <a:lnTo>
                  <a:pt x="0" y="27306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2129090" y="3865724"/>
            <a:ext cx="12545716" cy="4058921"/>
          </a:xfrm>
          <a:prstGeom prst="rect">
            <a:avLst/>
          </a:prstGeom>
        </p:spPr>
        <p:txBody>
          <a:bodyPr lIns="0" tIns="0" rIns="0" bIns="0" rtlCol="0" anchor="t">
            <a:spAutoFit/>
          </a:bodyPr>
          <a:lstStyle/>
          <a:p>
            <a:pPr algn="ctr">
              <a:lnSpc>
                <a:spcPts val="8639"/>
              </a:lnSpc>
            </a:pPr>
            <a:r>
              <a:rPr lang="en-US" sz="4499" dirty="0" err="1">
                <a:solidFill>
                  <a:srgbClr val="000000"/>
                </a:solidFill>
                <a:cs typeface="Tajawal Black"/>
              </a:rPr>
              <a:t>المغناطيس</a:t>
            </a:r>
            <a:r>
              <a:rPr lang="en-US" sz="4499" dirty="0">
                <a:solidFill>
                  <a:srgbClr val="000000"/>
                </a:solidFill>
                <a:cs typeface="Tajawal Black"/>
              </a:rPr>
              <a:t> </a:t>
            </a:r>
          </a:p>
          <a:p>
            <a:pPr algn="ctr">
              <a:lnSpc>
                <a:spcPts val="4480"/>
              </a:lnSpc>
            </a:pPr>
            <a:r>
              <a:rPr lang="en-US" sz="3200" dirty="0" err="1">
                <a:solidFill>
                  <a:srgbClr val="000000"/>
                </a:solidFill>
                <a:cs typeface="Tajawal Black"/>
              </a:rPr>
              <a:t>نستخدم</a:t>
            </a:r>
            <a:r>
              <a:rPr lang="en-US" sz="3200" dirty="0">
                <a:solidFill>
                  <a:srgbClr val="000000"/>
                </a:solidFill>
                <a:cs typeface="Tajawal Black"/>
              </a:rPr>
              <a:t> </a:t>
            </a:r>
            <a:r>
              <a:rPr lang="en-US" sz="3200" dirty="0" err="1">
                <a:solidFill>
                  <a:srgbClr val="000000"/>
                </a:solidFill>
                <a:cs typeface="Tajawal Black"/>
              </a:rPr>
              <a:t>المغناطيس</a:t>
            </a:r>
            <a:r>
              <a:rPr lang="en-US" sz="3200" dirty="0">
                <a:solidFill>
                  <a:srgbClr val="000000"/>
                </a:solidFill>
                <a:cs typeface="Tajawal Black"/>
              </a:rPr>
              <a:t> </a:t>
            </a:r>
            <a:r>
              <a:rPr lang="en-US" sz="3200" dirty="0" err="1">
                <a:solidFill>
                  <a:srgbClr val="000000"/>
                </a:solidFill>
                <a:cs typeface="Tajawal Black"/>
              </a:rPr>
              <a:t>لفصل</a:t>
            </a:r>
            <a:r>
              <a:rPr lang="en-US" sz="3200" dirty="0">
                <a:solidFill>
                  <a:srgbClr val="000000"/>
                </a:solidFill>
                <a:cs typeface="Tajawal Black"/>
              </a:rPr>
              <a:t> </a:t>
            </a:r>
            <a:r>
              <a:rPr lang="en-US" sz="3200" dirty="0" err="1">
                <a:solidFill>
                  <a:srgbClr val="000000"/>
                </a:solidFill>
                <a:cs typeface="Tajawal Black"/>
              </a:rPr>
              <a:t>مكونات</a:t>
            </a:r>
            <a:r>
              <a:rPr lang="en-US" sz="3200" dirty="0">
                <a:solidFill>
                  <a:srgbClr val="000000"/>
                </a:solidFill>
                <a:cs typeface="Tajawal Black"/>
              </a:rPr>
              <a:t> </a:t>
            </a:r>
            <a:r>
              <a:rPr lang="en-US" sz="3200" dirty="0" err="1">
                <a:solidFill>
                  <a:srgbClr val="000000"/>
                </a:solidFill>
                <a:cs typeface="Tajawal Black"/>
              </a:rPr>
              <a:t>بعض</a:t>
            </a:r>
            <a:r>
              <a:rPr lang="en-US" sz="3200" dirty="0">
                <a:solidFill>
                  <a:srgbClr val="000000"/>
                </a:solidFill>
                <a:cs typeface="Tajawal Black"/>
              </a:rPr>
              <a:t> </a:t>
            </a:r>
            <a:r>
              <a:rPr lang="en-US" sz="3200" dirty="0" err="1">
                <a:solidFill>
                  <a:srgbClr val="000000"/>
                </a:solidFill>
                <a:cs typeface="Tajawal Black"/>
              </a:rPr>
              <a:t>أنواع</a:t>
            </a:r>
            <a:r>
              <a:rPr lang="en-US" sz="3200" dirty="0">
                <a:solidFill>
                  <a:srgbClr val="000000"/>
                </a:solidFill>
                <a:cs typeface="Tajawal Black"/>
              </a:rPr>
              <a:t> </a:t>
            </a:r>
            <a:r>
              <a:rPr lang="en-US" sz="3200" dirty="0" err="1">
                <a:solidFill>
                  <a:srgbClr val="000000"/>
                </a:solidFill>
                <a:cs typeface="Tajawal Black"/>
              </a:rPr>
              <a:t>المخاليط</a:t>
            </a:r>
            <a:r>
              <a:rPr lang="en-US" sz="3200" dirty="0">
                <a:solidFill>
                  <a:srgbClr val="000000"/>
                </a:solidFill>
                <a:cs typeface="Tajawal Black"/>
              </a:rPr>
              <a:t> </a:t>
            </a:r>
            <a:r>
              <a:rPr lang="en-US" sz="3200" dirty="0" err="1">
                <a:solidFill>
                  <a:srgbClr val="000000"/>
                </a:solidFill>
                <a:cs typeface="Tajawal Black"/>
              </a:rPr>
              <a:t>عن</a:t>
            </a:r>
            <a:r>
              <a:rPr lang="en-US" sz="3200" dirty="0">
                <a:solidFill>
                  <a:srgbClr val="000000"/>
                </a:solidFill>
                <a:cs typeface="Tajawal Black"/>
              </a:rPr>
              <a:t> </a:t>
            </a:r>
            <a:r>
              <a:rPr lang="en-US" sz="3200" dirty="0" err="1">
                <a:solidFill>
                  <a:srgbClr val="000000"/>
                </a:solidFill>
                <a:cs typeface="Tajawal Black"/>
              </a:rPr>
              <a:t>بعض</a:t>
            </a:r>
            <a:r>
              <a:rPr lang="en-US" sz="3200" dirty="0">
                <a:solidFill>
                  <a:srgbClr val="000000"/>
                </a:solidFill>
                <a:cs typeface="Tajawal Black"/>
              </a:rPr>
              <a:t> </a:t>
            </a:r>
          </a:p>
          <a:p>
            <a:pPr algn="ctr">
              <a:lnSpc>
                <a:spcPts val="4480"/>
              </a:lnSpc>
            </a:pPr>
            <a:r>
              <a:rPr lang="en-US" sz="3200" dirty="0" err="1">
                <a:solidFill>
                  <a:srgbClr val="000000"/>
                </a:solidFill>
                <a:cs typeface="Tajawal Black"/>
              </a:rPr>
              <a:t>للمواد</a:t>
            </a:r>
            <a:r>
              <a:rPr lang="en-US" sz="3200" dirty="0">
                <a:solidFill>
                  <a:srgbClr val="000000"/>
                </a:solidFill>
                <a:cs typeface="Tajawal Black"/>
              </a:rPr>
              <a:t> </a:t>
            </a:r>
            <a:r>
              <a:rPr lang="en-US" sz="3200" dirty="0" err="1">
                <a:solidFill>
                  <a:srgbClr val="000000"/>
                </a:solidFill>
                <a:cs typeface="Tajawal Black"/>
              </a:rPr>
              <a:t>التي</a:t>
            </a:r>
            <a:r>
              <a:rPr lang="en-US" sz="3200" dirty="0">
                <a:solidFill>
                  <a:srgbClr val="000000"/>
                </a:solidFill>
                <a:cs typeface="Tajawal Black"/>
              </a:rPr>
              <a:t> </a:t>
            </a:r>
            <a:r>
              <a:rPr lang="en-US" sz="3200" dirty="0" err="1">
                <a:solidFill>
                  <a:srgbClr val="000000"/>
                </a:solidFill>
                <a:cs typeface="Tajawal Black"/>
              </a:rPr>
              <a:t>يجذبها</a:t>
            </a:r>
            <a:r>
              <a:rPr lang="en-US" sz="3200" dirty="0">
                <a:solidFill>
                  <a:srgbClr val="000000"/>
                </a:solidFill>
                <a:cs typeface="Tajawal Black"/>
              </a:rPr>
              <a:t> </a:t>
            </a:r>
            <a:r>
              <a:rPr lang="en-US" sz="3200" dirty="0" err="1">
                <a:solidFill>
                  <a:srgbClr val="000000"/>
                </a:solidFill>
                <a:cs typeface="Tajawal Black"/>
              </a:rPr>
              <a:t>المغناطيس</a:t>
            </a:r>
            <a:r>
              <a:rPr lang="en-US" sz="3200" dirty="0">
                <a:solidFill>
                  <a:srgbClr val="000000"/>
                </a:solidFill>
                <a:cs typeface="Tajawal Black"/>
              </a:rPr>
              <a:t> </a:t>
            </a:r>
            <a:r>
              <a:rPr lang="en-US" sz="3200" dirty="0" err="1">
                <a:solidFill>
                  <a:srgbClr val="000000"/>
                </a:solidFill>
                <a:cs typeface="Tajawal Black"/>
              </a:rPr>
              <a:t>ومنها</a:t>
            </a:r>
            <a:r>
              <a:rPr lang="en-US" sz="3200" dirty="0">
                <a:solidFill>
                  <a:srgbClr val="000000"/>
                </a:solidFill>
                <a:cs typeface="Tajawal Black"/>
              </a:rPr>
              <a:t> </a:t>
            </a:r>
            <a:r>
              <a:rPr lang="en-US" sz="3200" dirty="0" err="1">
                <a:solidFill>
                  <a:srgbClr val="000000"/>
                </a:solidFill>
                <a:cs typeface="Tajawal Black"/>
              </a:rPr>
              <a:t>الحديد</a:t>
            </a:r>
            <a:r>
              <a:rPr lang="en-US" sz="3200" dirty="0">
                <a:solidFill>
                  <a:srgbClr val="000000"/>
                </a:solidFill>
                <a:cs typeface="Tajawal Black"/>
              </a:rPr>
              <a:t> </a:t>
            </a:r>
          </a:p>
          <a:p>
            <a:pPr algn="ctr">
              <a:lnSpc>
                <a:spcPts val="4480"/>
              </a:lnSpc>
            </a:pPr>
            <a:endParaRPr lang="en-US" sz="3200" dirty="0">
              <a:solidFill>
                <a:srgbClr val="000000"/>
              </a:solidFill>
              <a:cs typeface="Tajawal Black"/>
            </a:endParaRPr>
          </a:p>
          <a:p>
            <a:pPr algn="ctr">
              <a:lnSpc>
                <a:spcPts val="4480"/>
              </a:lnSpc>
            </a:pPr>
            <a:endParaRPr lang="en-US" sz="3200" dirty="0">
              <a:solidFill>
                <a:srgbClr val="000000"/>
              </a:solidFill>
              <a:cs typeface="Tajawal Black"/>
            </a:endParaRPr>
          </a:p>
          <a:p>
            <a:pPr algn="ctr">
              <a:lnSpc>
                <a:spcPts val="4480"/>
              </a:lnSpc>
            </a:pPr>
            <a:r>
              <a:rPr lang="en-US" sz="3200" dirty="0" err="1">
                <a:solidFill>
                  <a:srgbClr val="000000"/>
                </a:solidFill>
                <a:latin typeface="Tajawal Black"/>
                <a:cs typeface="Tajawal Black"/>
              </a:rPr>
              <a:t>تعرف</a:t>
            </a:r>
            <a:r>
              <a:rPr lang="en-US" sz="3200" dirty="0">
                <a:solidFill>
                  <a:srgbClr val="000000"/>
                </a:solidFill>
                <a:latin typeface="Tajawal Black"/>
                <a:cs typeface="Tajawal Black"/>
              </a:rPr>
              <a:t> </a:t>
            </a:r>
            <a:r>
              <a:rPr lang="en-US" sz="3200" dirty="0" err="1">
                <a:solidFill>
                  <a:srgbClr val="000000"/>
                </a:solidFill>
                <a:latin typeface="Tajawal Black"/>
                <a:cs typeface="Tajawal Black"/>
              </a:rPr>
              <a:t>هذه</a:t>
            </a:r>
            <a:r>
              <a:rPr lang="en-US" sz="3200" dirty="0">
                <a:solidFill>
                  <a:srgbClr val="000000"/>
                </a:solidFill>
                <a:latin typeface="Tajawal Black"/>
                <a:cs typeface="Tajawal Black"/>
              </a:rPr>
              <a:t> </a:t>
            </a:r>
            <a:r>
              <a:rPr lang="en-US" sz="3200" dirty="0" err="1">
                <a:solidFill>
                  <a:srgbClr val="000000"/>
                </a:solidFill>
                <a:latin typeface="Tajawal Black"/>
                <a:cs typeface="Tajawal Black"/>
              </a:rPr>
              <a:t>الخاصية</a:t>
            </a:r>
            <a:r>
              <a:rPr lang="en-US" sz="3200" dirty="0">
                <a:solidFill>
                  <a:srgbClr val="000000"/>
                </a:solidFill>
                <a:latin typeface="Tajawal Black"/>
                <a:cs typeface="Tajawal Black"/>
              </a:rPr>
              <a:t> /</a:t>
            </a:r>
            <a:r>
              <a:rPr lang="en-US" sz="3200" dirty="0" err="1">
                <a:solidFill>
                  <a:srgbClr val="000000"/>
                </a:solidFill>
                <a:latin typeface="Tajawal Black"/>
                <a:cs typeface="Tajawal Black"/>
              </a:rPr>
              <a:t>بالجاذبية</a:t>
            </a:r>
            <a:r>
              <a:rPr lang="en-US" sz="3200" dirty="0">
                <a:solidFill>
                  <a:srgbClr val="000000"/>
                </a:solidFill>
                <a:latin typeface="Tajawal Black"/>
                <a:cs typeface="Tajawal Black"/>
              </a:rPr>
              <a:t> </a:t>
            </a:r>
            <a:r>
              <a:rPr lang="en-US" sz="3200" dirty="0" err="1">
                <a:solidFill>
                  <a:srgbClr val="000000"/>
                </a:solidFill>
                <a:latin typeface="Tajawal Black"/>
                <a:cs typeface="Tajawal Black"/>
              </a:rPr>
              <a:t>المغناطيسية</a:t>
            </a:r>
            <a:r>
              <a:rPr lang="en-US" sz="3200" dirty="0">
                <a:solidFill>
                  <a:srgbClr val="000000"/>
                </a:solidFill>
                <a:latin typeface="Tajawal Black"/>
                <a:cs typeface="Tajawal Black"/>
              </a:rPr>
              <a:t> </a:t>
            </a:r>
          </a:p>
        </p:txBody>
      </p:sp>
      <p:sp>
        <p:nvSpPr>
          <p:cNvPr id="15" name="Freeform 15"/>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7"/>
            <a:stretch>
              <a:fillRect t="-35579" b="-39850"/>
            </a:stretch>
          </a:blipFill>
        </p:spPr>
      </p:sp>
      <p:sp>
        <p:nvSpPr>
          <p:cNvPr id="16" name="Freeform 16"/>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8"/>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 calcmode="lin" valueType="num">
                                      <p:cBhvr additive="base">
                                        <p:cTn id="2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anim calcmode="lin" valueType="num">
                                      <p:cBhvr additive="base">
                                        <p:cTn id="33"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 name="Freeform 2"/>
          <p:cNvSpPr/>
          <p:nvPr/>
        </p:nvSpPr>
        <p:spPr>
          <a:xfrm rot="2438564" flipH="1">
            <a:off x="15785007" y="-610090"/>
            <a:ext cx="2202838" cy="2407473"/>
          </a:xfrm>
          <a:custGeom>
            <a:avLst/>
            <a:gdLst/>
            <a:ahLst/>
            <a:cxnLst/>
            <a:rect l="l" t="t" r="r" b="b"/>
            <a:pathLst>
              <a:path w="2202838" h="2407473">
                <a:moveTo>
                  <a:pt x="2202838" y="0"/>
                </a:moveTo>
                <a:lnTo>
                  <a:pt x="0" y="0"/>
                </a:lnTo>
                <a:lnTo>
                  <a:pt x="0" y="2407472"/>
                </a:lnTo>
                <a:lnTo>
                  <a:pt x="2202838" y="2407472"/>
                </a:lnTo>
                <a:lnTo>
                  <a:pt x="22028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881091">
            <a:off x="206598" y="8513102"/>
            <a:ext cx="1921133" cy="1822675"/>
          </a:xfrm>
          <a:custGeom>
            <a:avLst/>
            <a:gdLst/>
            <a:ahLst/>
            <a:cxnLst/>
            <a:rect l="l" t="t" r="r" b="b"/>
            <a:pathLst>
              <a:path w="1921133" h="1822675">
                <a:moveTo>
                  <a:pt x="0" y="0"/>
                </a:moveTo>
                <a:lnTo>
                  <a:pt x="1921132" y="0"/>
                </a:lnTo>
                <a:lnTo>
                  <a:pt x="1921132" y="1822675"/>
                </a:lnTo>
                <a:lnTo>
                  <a:pt x="0" y="182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030391" y="1584016"/>
            <a:ext cx="14526722" cy="7215163"/>
            <a:chOff x="0" y="0"/>
            <a:chExt cx="8218678" cy="4082070"/>
          </a:xfrm>
        </p:grpSpPr>
        <p:sp>
          <p:nvSpPr>
            <p:cNvPr id="5" name="Freeform 5"/>
            <p:cNvSpPr/>
            <p:nvPr/>
          </p:nvSpPr>
          <p:spPr>
            <a:xfrm>
              <a:off x="10160" y="16510"/>
              <a:ext cx="8195817" cy="4054130"/>
            </a:xfrm>
            <a:custGeom>
              <a:avLst/>
              <a:gdLst/>
              <a:ahLst/>
              <a:cxnLst/>
              <a:rect l="l" t="t" r="r" b="b"/>
              <a:pathLst>
                <a:path w="8195817" h="4054130">
                  <a:moveTo>
                    <a:pt x="8195817" y="4054130"/>
                  </a:moveTo>
                  <a:lnTo>
                    <a:pt x="0" y="4046510"/>
                  </a:lnTo>
                  <a:lnTo>
                    <a:pt x="0" y="1419305"/>
                  </a:lnTo>
                  <a:lnTo>
                    <a:pt x="17780" y="19050"/>
                  </a:lnTo>
                  <a:lnTo>
                    <a:pt x="4085094" y="0"/>
                  </a:lnTo>
                  <a:lnTo>
                    <a:pt x="8176767" y="5080"/>
                  </a:lnTo>
                  <a:close/>
                </a:path>
              </a:pathLst>
            </a:custGeom>
            <a:solidFill>
              <a:srgbClr val="FFEFDE"/>
            </a:solidFill>
          </p:spPr>
        </p:sp>
        <p:sp>
          <p:nvSpPr>
            <p:cNvPr id="6" name="Freeform 6"/>
            <p:cNvSpPr/>
            <p:nvPr/>
          </p:nvSpPr>
          <p:spPr>
            <a:xfrm>
              <a:off x="-3810" y="0"/>
              <a:ext cx="8225028" cy="4080800"/>
            </a:xfrm>
            <a:custGeom>
              <a:avLst/>
              <a:gdLst/>
              <a:ahLst/>
              <a:cxnLst/>
              <a:rect l="l" t="t" r="r" b="b"/>
              <a:pathLst>
                <a:path w="8225028" h="4080800">
                  <a:moveTo>
                    <a:pt x="8190737" y="21590"/>
                  </a:moveTo>
                  <a:cubicBezTo>
                    <a:pt x="8192008" y="34290"/>
                    <a:pt x="8192008" y="44450"/>
                    <a:pt x="8193278" y="54610"/>
                  </a:cubicBezTo>
                  <a:cubicBezTo>
                    <a:pt x="8195818" y="125533"/>
                    <a:pt x="8197087" y="214151"/>
                    <a:pt x="8199628" y="299604"/>
                  </a:cubicBezTo>
                  <a:cubicBezTo>
                    <a:pt x="8199628" y="423037"/>
                    <a:pt x="8212328" y="2856870"/>
                    <a:pt x="8218678" y="2980302"/>
                  </a:cubicBezTo>
                  <a:cubicBezTo>
                    <a:pt x="8225028" y="3167033"/>
                    <a:pt x="8221218" y="3356929"/>
                    <a:pt x="8221218" y="3543660"/>
                  </a:cubicBezTo>
                  <a:cubicBezTo>
                    <a:pt x="8221218" y="3708236"/>
                    <a:pt x="8222487" y="3860153"/>
                    <a:pt x="8223758" y="4019840"/>
                  </a:cubicBezTo>
                  <a:cubicBezTo>
                    <a:pt x="8223758" y="4041430"/>
                    <a:pt x="8223758" y="4055400"/>
                    <a:pt x="8223758" y="4079530"/>
                  </a:cubicBezTo>
                  <a:cubicBezTo>
                    <a:pt x="8200898" y="4079530"/>
                    <a:pt x="8180578" y="4080800"/>
                    <a:pt x="8139141" y="4079530"/>
                  </a:cubicBezTo>
                  <a:cubicBezTo>
                    <a:pt x="7720979" y="4074450"/>
                    <a:pt x="7296386" y="4080800"/>
                    <a:pt x="6878225" y="4075720"/>
                  </a:cubicBezTo>
                  <a:cubicBezTo>
                    <a:pt x="6627328" y="4071910"/>
                    <a:pt x="6382865" y="4074450"/>
                    <a:pt x="6131969" y="4071910"/>
                  </a:cubicBezTo>
                  <a:cubicBezTo>
                    <a:pt x="6016170" y="4070640"/>
                    <a:pt x="5900372" y="4069370"/>
                    <a:pt x="5784573" y="4068100"/>
                  </a:cubicBezTo>
                  <a:cubicBezTo>
                    <a:pt x="5713808" y="4068100"/>
                    <a:pt x="5649475" y="4069370"/>
                    <a:pt x="5578709" y="4069370"/>
                  </a:cubicBezTo>
                  <a:cubicBezTo>
                    <a:pt x="5398579" y="4068100"/>
                    <a:pt x="4903219" y="4069370"/>
                    <a:pt x="4723088" y="4068100"/>
                  </a:cubicBezTo>
                  <a:cubicBezTo>
                    <a:pt x="4594423" y="4066830"/>
                    <a:pt x="2021126" y="4075720"/>
                    <a:pt x="1892461" y="4074450"/>
                  </a:cubicBezTo>
                  <a:cubicBezTo>
                    <a:pt x="1860295" y="4074450"/>
                    <a:pt x="1821695" y="4075720"/>
                    <a:pt x="1789529" y="4075720"/>
                  </a:cubicBezTo>
                  <a:cubicBezTo>
                    <a:pt x="1712330" y="4075720"/>
                    <a:pt x="1641564" y="4076990"/>
                    <a:pt x="1564365" y="4076990"/>
                  </a:cubicBezTo>
                  <a:cubicBezTo>
                    <a:pt x="1371368" y="4076990"/>
                    <a:pt x="1184804" y="4075720"/>
                    <a:pt x="991807" y="4074450"/>
                  </a:cubicBezTo>
                  <a:cubicBezTo>
                    <a:pt x="876008" y="4073180"/>
                    <a:pt x="760210" y="4071910"/>
                    <a:pt x="650845" y="4070640"/>
                  </a:cubicBezTo>
                  <a:cubicBezTo>
                    <a:pt x="444981" y="4069370"/>
                    <a:pt x="239117" y="4068100"/>
                    <a:pt x="48260" y="4068100"/>
                  </a:cubicBezTo>
                  <a:cubicBezTo>
                    <a:pt x="38100" y="4068100"/>
                    <a:pt x="29210" y="4068100"/>
                    <a:pt x="19050" y="4066830"/>
                  </a:cubicBezTo>
                  <a:cubicBezTo>
                    <a:pt x="10160" y="4065560"/>
                    <a:pt x="5080" y="4059210"/>
                    <a:pt x="7620" y="4050320"/>
                  </a:cubicBezTo>
                  <a:cubicBezTo>
                    <a:pt x="16510" y="4018400"/>
                    <a:pt x="12700" y="3939277"/>
                    <a:pt x="11430" y="3856988"/>
                  </a:cubicBezTo>
                  <a:cubicBezTo>
                    <a:pt x="10160" y="3689247"/>
                    <a:pt x="6350" y="3524670"/>
                    <a:pt x="7620" y="3356929"/>
                  </a:cubicBezTo>
                  <a:cubicBezTo>
                    <a:pt x="5080" y="3148044"/>
                    <a:pt x="0" y="562294"/>
                    <a:pt x="7620" y="350243"/>
                  </a:cubicBezTo>
                  <a:cubicBezTo>
                    <a:pt x="8890" y="309099"/>
                    <a:pt x="7620" y="264790"/>
                    <a:pt x="8890" y="223646"/>
                  </a:cubicBezTo>
                  <a:cubicBezTo>
                    <a:pt x="10160" y="157183"/>
                    <a:pt x="12700" y="84389"/>
                    <a:pt x="13970" y="44450"/>
                  </a:cubicBezTo>
                  <a:cubicBezTo>
                    <a:pt x="13970" y="41910"/>
                    <a:pt x="15240" y="39370"/>
                    <a:pt x="16510" y="38100"/>
                  </a:cubicBezTo>
                  <a:cubicBezTo>
                    <a:pt x="38100" y="35560"/>
                    <a:pt x="78286" y="30480"/>
                    <a:pt x="181218" y="29210"/>
                  </a:cubicBezTo>
                  <a:cubicBezTo>
                    <a:pt x="354916" y="25400"/>
                    <a:pt x="528613" y="22860"/>
                    <a:pt x="708744" y="20320"/>
                  </a:cubicBezTo>
                  <a:cubicBezTo>
                    <a:pt x="830976" y="17780"/>
                    <a:pt x="953207" y="16510"/>
                    <a:pt x="1069006" y="13970"/>
                  </a:cubicBezTo>
                  <a:cubicBezTo>
                    <a:pt x="1184804" y="11430"/>
                    <a:pt x="1307036" y="8890"/>
                    <a:pt x="1422834" y="8890"/>
                  </a:cubicBezTo>
                  <a:cubicBezTo>
                    <a:pt x="1551499" y="7620"/>
                    <a:pt x="1680164" y="10160"/>
                    <a:pt x="1808829" y="8890"/>
                  </a:cubicBezTo>
                  <a:cubicBezTo>
                    <a:pt x="1969660" y="8890"/>
                    <a:pt x="4883919" y="6350"/>
                    <a:pt x="5044750" y="5080"/>
                  </a:cubicBezTo>
                  <a:cubicBezTo>
                    <a:pt x="5199148" y="3810"/>
                    <a:pt x="5353546" y="2540"/>
                    <a:pt x="5514377" y="2540"/>
                  </a:cubicBezTo>
                  <a:cubicBezTo>
                    <a:pt x="5778140" y="1270"/>
                    <a:pt x="6035470" y="0"/>
                    <a:pt x="6299233" y="0"/>
                  </a:cubicBezTo>
                  <a:cubicBezTo>
                    <a:pt x="6408598" y="0"/>
                    <a:pt x="6524396" y="2540"/>
                    <a:pt x="6633761" y="2540"/>
                  </a:cubicBezTo>
                  <a:cubicBezTo>
                    <a:pt x="6936124" y="3810"/>
                    <a:pt x="7244919" y="5080"/>
                    <a:pt x="7547282" y="7620"/>
                  </a:cubicBezTo>
                  <a:cubicBezTo>
                    <a:pt x="7708113" y="8890"/>
                    <a:pt x="7868945" y="12700"/>
                    <a:pt x="8029775" y="16510"/>
                  </a:cubicBezTo>
                  <a:cubicBezTo>
                    <a:pt x="8068375" y="16510"/>
                    <a:pt x="8106975" y="16510"/>
                    <a:pt x="8139141" y="16510"/>
                  </a:cubicBezTo>
                  <a:cubicBezTo>
                    <a:pt x="8171687" y="17780"/>
                    <a:pt x="8180578" y="20320"/>
                    <a:pt x="8190737" y="21590"/>
                  </a:cubicBezTo>
                  <a:close/>
                  <a:moveTo>
                    <a:pt x="8200898" y="4063020"/>
                  </a:moveTo>
                  <a:cubicBezTo>
                    <a:pt x="8202168" y="4046510"/>
                    <a:pt x="8203437" y="4033810"/>
                    <a:pt x="8203437" y="4021110"/>
                  </a:cubicBezTo>
                  <a:cubicBezTo>
                    <a:pt x="8202168" y="3844329"/>
                    <a:pt x="8200898" y="3676587"/>
                    <a:pt x="8200898" y="3496186"/>
                  </a:cubicBezTo>
                  <a:cubicBezTo>
                    <a:pt x="8200898" y="3413898"/>
                    <a:pt x="8203437" y="3331610"/>
                    <a:pt x="8202168" y="3249321"/>
                  </a:cubicBezTo>
                  <a:cubicBezTo>
                    <a:pt x="8202168" y="3173363"/>
                    <a:pt x="8200898" y="3094239"/>
                    <a:pt x="8199628" y="3018281"/>
                  </a:cubicBezTo>
                  <a:cubicBezTo>
                    <a:pt x="8194548" y="2901179"/>
                    <a:pt x="8183118" y="476841"/>
                    <a:pt x="8183118" y="359738"/>
                  </a:cubicBezTo>
                  <a:cubicBezTo>
                    <a:pt x="8180578" y="261625"/>
                    <a:pt x="8178037" y="160347"/>
                    <a:pt x="8175498" y="63500"/>
                  </a:cubicBezTo>
                  <a:cubicBezTo>
                    <a:pt x="8174228" y="44450"/>
                    <a:pt x="8172958" y="43180"/>
                    <a:pt x="8119841" y="41910"/>
                  </a:cubicBezTo>
                  <a:cubicBezTo>
                    <a:pt x="8100541" y="41910"/>
                    <a:pt x="8087675" y="41910"/>
                    <a:pt x="8068375" y="40640"/>
                  </a:cubicBezTo>
                  <a:cubicBezTo>
                    <a:pt x="7907545" y="36830"/>
                    <a:pt x="7740280" y="31750"/>
                    <a:pt x="7579448" y="30480"/>
                  </a:cubicBezTo>
                  <a:cubicBezTo>
                    <a:pt x="7187020" y="26670"/>
                    <a:pt x="6788159" y="25400"/>
                    <a:pt x="6395732" y="22860"/>
                  </a:cubicBezTo>
                  <a:cubicBezTo>
                    <a:pt x="6337833" y="22860"/>
                    <a:pt x="6273500" y="22860"/>
                    <a:pt x="6215601" y="22860"/>
                  </a:cubicBezTo>
                  <a:cubicBezTo>
                    <a:pt x="6119102" y="22860"/>
                    <a:pt x="6022603" y="22860"/>
                    <a:pt x="5932538" y="22860"/>
                  </a:cubicBezTo>
                  <a:cubicBezTo>
                    <a:pt x="5726675" y="22860"/>
                    <a:pt x="5520810" y="22860"/>
                    <a:pt x="5321380" y="24130"/>
                  </a:cubicBezTo>
                  <a:cubicBezTo>
                    <a:pt x="5147682" y="25400"/>
                    <a:pt x="2220556" y="29210"/>
                    <a:pt x="2046859" y="29210"/>
                  </a:cubicBezTo>
                  <a:cubicBezTo>
                    <a:pt x="1763796" y="29210"/>
                    <a:pt x="1480733" y="26670"/>
                    <a:pt x="1197671" y="33020"/>
                  </a:cubicBezTo>
                  <a:cubicBezTo>
                    <a:pt x="1049706" y="36830"/>
                    <a:pt x="908175" y="36830"/>
                    <a:pt x="766643" y="38100"/>
                  </a:cubicBezTo>
                  <a:cubicBezTo>
                    <a:pt x="522180" y="41910"/>
                    <a:pt x="277717" y="45720"/>
                    <a:pt x="49530" y="50800"/>
                  </a:cubicBezTo>
                  <a:cubicBezTo>
                    <a:pt x="36830" y="50800"/>
                    <a:pt x="34290" y="53340"/>
                    <a:pt x="33020" y="74894"/>
                  </a:cubicBezTo>
                  <a:cubicBezTo>
                    <a:pt x="31750" y="131863"/>
                    <a:pt x="31750" y="188832"/>
                    <a:pt x="30480" y="245801"/>
                  </a:cubicBezTo>
                  <a:cubicBezTo>
                    <a:pt x="29210" y="340749"/>
                    <a:pt x="26670" y="432532"/>
                    <a:pt x="25400" y="527480"/>
                  </a:cubicBezTo>
                  <a:cubicBezTo>
                    <a:pt x="20320" y="628757"/>
                    <a:pt x="26670" y="3103734"/>
                    <a:pt x="29210" y="3205012"/>
                  </a:cubicBezTo>
                  <a:cubicBezTo>
                    <a:pt x="29210" y="3312620"/>
                    <a:pt x="29210" y="3423393"/>
                    <a:pt x="30480" y="3531000"/>
                  </a:cubicBezTo>
                  <a:cubicBezTo>
                    <a:pt x="30480" y="3610123"/>
                    <a:pt x="33020" y="3689247"/>
                    <a:pt x="33020" y="3768370"/>
                  </a:cubicBezTo>
                  <a:cubicBezTo>
                    <a:pt x="33020" y="3853823"/>
                    <a:pt x="33020" y="3939277"/>
                    <a:pt x="31750" y="4021110"/>
                  </a:cubicBezTo>
                  <a:cubicBezTo>
                    <a:pt x="31750" y="4024920"/>
                    <a:pt x="31750" y="4027460"/>
                    <a:pt x="31750" y="4031270"/>
                  </a:cubicBezTo>
                  <a:cubicBezTo>
                    <a:pt x="31750" y="4041430"/>
                    <a:pt x="35560" y="4045240"/>
                    <a:pt x="44450" y="4045240"/>
                  </a:cubicBezTo>
                  <a:cubicBezTo>
                    <a:pt x="91153" y="4045240"/>
                    <a:pt x="181218" y="4046510"/>
                    <a:pt x="264850" y="4046510"/>
                  </a:cubicBezTo>
                  <a:cubicBezTo>
                    <a:pt x="387082" y="4046510"/>
                    <a:pt x="515747" y="4043970"/>
                    <a:pt x="637978" y="4046510"/>
                  </a:cubicBezTo>
                  <a:cubicBezTo>
                    <a:pt x="837409" y="4050320"/>
                    <a:pt x="1036839" y="4052860"/>
                    <a:pt x="1236270" y="4051590"/>
                  </a:cubicBezTo>
                  <a:cubicBezTo>
                    <a:pt x="1364935" y="4050320"/>
                    <a:pt x="1487167" y="4052860"/>
                    <a:pt x="1615831" y="4052860"/>
                  </a:cubicBezTo>
                  <a:cubicBezTo>
                    <a:pt x="1802395" y="4052860"/>
                    <a:pt x="1988960" y="4051590"/>
                    <a:pt x="2175524" y="4052860"/>
                  </a:cubicBezTo>
                  <a:cubicBezTo>
                    <a:pt x="2452153" y="4054130"/>
                    <a:pt x="5488644" y="4043970"/>
                    <a:pt x="5771707" y="4046510"/>
                  </a:cubicBezTo>
                  <a:cubicBezTo>
                    <a:pt x="5893939" y="4047780"/>
                    <a:pt x="6016170" y="4049050"/>
                    <a:pt x="6131969" y="4049050"/>
                  </a:cubicBezTo>
                  <a:cubicBezTo>
                    <a:pt x="6344266" y="4051590"/>
                    <a:pt x="6550130" y="4047780"/>
                    <a:pt x="6762427" y="4051590"/>
                  </a:cubicBezTo>
                  <a:cubicBezTo>
                    <a:pt x="6936124" y="4054130"/>
                    <a:pt x="7109821" y="4054130"/>
                    <a:pt x="7283519" y="4056670"/>
                  </a:cubicBezTo>
                  <a:cubicBezTo>
                    <a:pt x="7540849" y="4060480"/>
                    <a:pt x="7798179" y="4063020"/>
                    <a:pt x="8055508" y="4064290"/>
                  </a:cubicBezTo>
                  <a:cubicBezTo>
                    <a:pt x="8152007" y="4064290"/>
                    <a:pt x="8180578" y="4063020"/>
                    <a:pt x="8200898" y="4063020"/>
                  </a:cubicBezTo>
                  <a:close/>
                </a:path>
              </a:pathLst>
            </a:custGeom>
            <a:solidFill>
              <a:srgbClr val="393839"/>
            </a:solidFill>
          </p:spPr>
        </p:sp>
      </p:grpSp>
      <p:sp>
        <p:nvSpPr>
          <p:cNvPr id="7" name="Freeform 7"/>
          <p:cNvSpPr/>
          <p:nvPr/>
        </p:nvSpPr>
        <p:spPr>
          <a:xfrm>
            <a:off x="2030391" y="3216705"/>
            <a:ext cx="2607427" cy="5348568"/>
          </a:xfrm>
          <a:custGeom>
            <a:avLst/>
            <a:gdLst/>
            <a:ahLst/>
            <a:cxnLst/>
            <a:rect l="l" t="t" r="r" b="b"/>
            <a:pathLst>
              <a:path w="2607427" h="5348568">
                <a:moveTo>
                  <a:pt x="0" y="0"/>
                </a:moveTo>
                <a:lnTo>
                  <a:pt x="2607427" y="0"/>
                </a:lnTo>
                <a:lnTo>
                  <a:pt x="2607427" y="5348568"/>
                </a:lnTo>
                <a:lnTo>
                  <a:pt x="0" y="53485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864763">
            <a:off x="16636304" y="7719696"/>
            <a:ext cx="880950" cy="747706"/>
          </a:xfrm>
          <a:custGeom>
            <a:avLst/>
            <a:gdLst/>
            <a:ahLst/>
            <a:cxnLst/>
            <a:rect l="l" t="t" r="r" b="b"/>
            <a:pathLst>
              <a:path w="880950" h="747706">
                <a:moveTo>
                  <a:pt x="0" y="0"/>
                </a:moveTo>
                <a:lnTo>
                  <a:pt x="880950" y="0"/>
                </a:lnTo>
                <a:lnTo>
                  <a:pt x="880950" y="747706"/>
                </a:lnTo>
                <a:lnTo>
                  <a:pt x="0" y="747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727335" y="2046377"/>
            <a:ext cx="879658" cy="1149880"/>
          </a:xfrm>
          <a:custGeom>
            <a:avLst/>
            <a:gdLst/>
            <a:ahLst/>
            <a:cxnLst/>
            <a:rect l="l" t="t" r="r" b="b"/>
            <a:pathLst>
              <a:path w="879658" h="1149880">
                <a:moveTo>
                  <a:pt x="879658" y="0"/>
                </a:moveTo>
                <a:lnTo>
                  <a:pt x="0" y="0"/>
                </a:lnTo>
                <a:lnTo>
                  <a:pt x="0" y="1149881"/>
                </a:lnTo>
                <a:lnTo>
                  <a:pt x="879658" y="1149881"/>
                </a:lnTo>
                <a:lnTo>
                  <a:pt x="87965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11" name="Freeform 11"/>
          <p:cNvSpPr/>
          <p:nvPr/>
        </p:nvSpPr>
        <p:spPr>
          <a:xfrm>
            <a:off x="142024" y="0"/>
            <a:ext cx="1773351" cy="1473041"/>
          </a:xfrm>
          <a:custGeom>
            <a:avLst/>
            <a:gdLst/>
            <a:ahLst/>
            <a:cxnLst/>
            <a:rect l="l" t="t" r="r" b="b"/>
            <a:pathLst>
              <a:path w="1773351" h="1473041">
                <a:moveTo>
                  <a:pt x="0" y="0"/>
                </a:moveTo>
                <a:lnTo>
                  <a:pt x="1773352" y="0"/>
                </a:lnTo>
                <a:lnTo>
                  <a:pt x="1773352" y="1473041"/>
                </a:lnTo>
                <a:lnTo>
                  <a:pt x="0" y="1473041"/>
                </a:lnTo>
                <a:lnTo>
                  <a:pt x="0" y="0"/>
                </a:lnTo>
                <a:close/>
              </a:path>
            </a:pathLst>
          </a:custGeom>
          <a:blipFill>
            <a:blip r:embed="rId13"/>
            <a:stretch>
              <a:fillRect l="-8647" t="-28976" r="-21191" b="-23928"/>
            </a:stretch>
          </a:blipFill>
        </p:spPr>
      </p:sp>
      <p:sp>
        <p:nvSpPr>
          <p:cNvPr id="12" name="Freeform 12"/>
          <p:cNvSpPr/>
          <p:nvPr/>
        </p:nvSpPr>
        <p:spPr>
          <a:xfrm>
            <a:off x="6428368" y="1758305"/>
            <a:ext cx="8338194" cy="6770391"/>
          </a:xfrm>
          <a:custGeom>
            <a:avLst/>
            <a:gdLst/>
            <a:ahLst/>
            <a:cxnLst/>
            <a:rect l="l" t="t" r="r" b="b"/>
            <a:pathLst>
              <a:path w="8338194" h="6770391">
                <a:moveTo>
                  <a:pt x="0" y="0"/>
                </a:moveTo>
                <a:lnTo>
                  <a:pt x="8338195" y="0"/>
                </a:lnTo>
                <a:lnTo>
                  <a:pt x="8338195" y="6770390"/>
                </a:lnTo>
                <a:lnTo>
                  <a:pt x="0" y="6770390"/>
                </a:lnTo>
                <a:lnTo>
                  <a:pt x="0" y="0"/>
                </a:lnTo>
                <a:close/>
              </a:path>
            </a:pathLst>
          </a:custGeom>
          <a:blipFill>
            <a:blip r:embed="rId14"/>
            <a:stretch>
              <a:fillRect l="-31781"/>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EE"/>
        </a:solidFill>
        <a:effectLst/>
      </p:bgPr>
    </p:bg>
    <p:spTree>
      <p:nvGrpSpPr>
        <p:cNvPr id="1" name=""/>
        <p:cNvGrpSpPr/>
        <p:nvPr/>
      </p:nvGrpSpPr>
      <p:grpSpPr>
        <a:xfrm>
          <a:off x="0" y="0"/>
          <a:ext cx="0" cy="0"/>
          <a:chOff x="0" y="0"/>
          <a:chExt cx="0" cy="0"/>
        </a:xfrm>
      </p:grpSpPr>
      <p:sp>
        <p:nvSpPr>
          <p:cNvPr id="2" name="Freeform 2"/>
          <p:cNvSpPr/>
          <p:nvPr/>
        </p:nvSpPr>
        <p:spPr>
          <a:xfrm rot="2438564" flipH="1">
            <a:off x="15785007" y="-610090"/>
            <a:ext cx="2202838" cy="2407473"/>
          </a:xfrm>
          <a:custGeom>
            <a:avLst/>
            <a:gdLst/>
            <a:ahLst/>
            <a:cxnLst/>
            <a:rect l="l" t="t" r="r" b="b"/>
            <a:pathLst>
              <a:path w="2202838" h="2407473">
                <a:moveTo>
                  <a:pt x="2202838" y="0"/>
                </a:moveTo>
                <a:lnTo>
                  <a:pt x="0" y="0"/>
                </a:lnTo>
                <a:lnTo>
                  <a:pt x="0" y="2407472"/>
                </a:lnTo>
                <a:lnTo>
                  <a:pt x="2202838" y="2407472"/>
                </a:lnTo>
                <a:lnTo>
                  <a:pt x="220283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881091">
            <a:off x="206598" y="8513102"/>
            <a:ext cx="1921133" cy="1822675"/>
          </a:xfrm>
          <a:custGeom>
            <a:avLst/>
            <a:gdLst/>
            <a:ahLst/>
            <a:cxnLst/>
            <a:rect l="l" t="t" r="r" b="b"/>
            <a:pathLst>
              <a:path w="1921133" h="1822675">
                <a:moveTo>
                  <a:pt x="0" y="0"/>
                </a:moveTo>
                <a:lnTo>
                  <a:pt x="1921132" y="0"/>
                </a:lnTo>
                <a:lnTo>
                  <a:pt x="1921132" y="1822675"/>
                </a:lnTo>
                <a:lnTo>
                  <a:pt x="0" y="182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030391" y="1584016"/>
            <a:ext cx="14526722" cy="7215163"/>
            <a:chOff x="0" y="0"/>
            <a:chExt cx="8218678" cy="4082070"/>
          </a:xfrm>
        </p:grpSpPr>
        <p:sp>
          <p:nvSpPr>
            <p:cNvPr id="5" name="Freeform 5"/>
            <p:cNvSpPr/>
            <p:nvPr/>
          </p:nvSpPr>
          <p:spPr>
            <a:xfrm>
              <a:off x="10160" y="16510"/>
              <a:ext cx="8195817" cy="4054130"/>
            </a:xfrm>
            <a:custGeom>
              <a:avLst/>
              <a:gdLst/>
              <a:ahLst/>
              <a:cxnLst/>
              <a:rect l="l" t="t" r="r" b="b"/>
              <a:pathLst>
                <a:path w="8195817" h="4054130">
                  <a:moveTo>
                    <a:pt x="8195817" y="4054130"/>
                  </a:moveTo>
                  <a:lnTo>
                    <a:pt x="0" y="4046510"/>
                  </a:lnTo>
                  <a:lnTo>
                    <a:pt x="0" y="1419305"/>
                  </a:lnTo>
                  <a:lnTo>
                    <a:pt x="17780" y="19050"/>
                  </a:lnTo>
                  <a:lnTo>
                    <a:pt x="4085094" y="0"/>
                  </a:lnTo>
                  <a:lnTo>
                    <a:pt x="8176767" y="5080"/>
                  </a:lnTo>
                  <a:close/>
                </a:path>
              </a:pathLst>
            </a:custGeom>
            <a:solidFill>
              <a:srgbClr val="FFEFDE"/>
            </a:solidFill>
          </p:spPr>
        </p:sp>
        <p:sp>
          <p:nvSpPr>
            <p:cNvPr id="6" name="Freeform 6"/>
            <p:cNvSpPr/>
            <p:nvPr/>
          </p:nvSpPr>
          <p:spPr>
            <a:xfrm>
              <a:off x="-3810" y="0"/>
              <a:ext cx="8225028" cy="4080800"/>
            </a:xfrm>
            <a:custGeom>
              <a:avLst/>
              <a:gdLst/>
              <a:ahLst/>
              <a:cxnLst/>
              <a:rect l="l" t="t" r="r" b="b"/>
              <a:pathLst>
                <a:path w="8225028" h="4080800">
                  <a:moveTo>
                    <a:pt x="8190737" y="21590"/>
                  </a:moveTo>
                  <a:cubicBezTo>
                    <a:pt x="8192008" y="34290"/>
                    <a:pt x="8192008" y="44450"/>
                    <a:pt x="8193278" y="54610"/>
                  </a:cubicBezTo>
                  <a:cubicBezTo>
                    <a:pt x="8195818" y="125533"/>
                    <a:pt x="8197087" y="214151"/>
                    <a:pt x="8199628" y="299604"/>
                  </a:cubicBezTo>
                  <a:cubicBezTo>
                    <a:pt x="8199628" y="423037"/>
                    <a:pt x="8212328" y="2856870"/>
                    <a:pt x="8218678" y="2980302"/>
                  </a:cubicBezTo>
                  <a:cubicBezTo>
                    <a:pt x="8225028" y="3167033"/>
                    <a:pt x="8221218" y="3356929"/>
                    <a:pt x="8221218" y="3543660"/>
                  </a:cubicBezTo>
                  <a:cubicBezTo>
                    <a:pt x="8221218" y="3708236"/>
                    <a:pt x="8222487" y="3860153"/>
                    <a:pt x="8223758" y="4019840"/>
                  </a:cubicBezTo>
                  <a:cubicBezTo>
                    <a:pt x="8223758" y="4041430"/>
                    <a:pt x="8223758" y="4055400"/>
                    <a:pt x="8223758" y="4079530"/>
                  </a:cubicBezTo>
                  <a:cubicBezTo>
                    <a:pt x="8200898" y="4079530"/>
                    <a:pt x="8180578" y="4080800"/>
                    <a:pt x="8139141" y="4079530"/>
                  </a:cubicBezTo>
                  <a:cubicBezTo>
                    <a:pt x="7720979" y="4074450"/>
                    <a:pt x="7296386" y="4080800"/>
                    <a:pt x="6878225" y="4075720"/>
                  </a:cubicBezTo>
                  <a:cubicBezTo>
                    <a:pt x="6627328" y="4071910"/>
                    <a:pt x="6382865" y="4074450"/>
                    <a:pt x="6131969" y="4071910"/>
                  </a:cubicBezTo>
                  <a:cubicBezTo>
                    <a:pt x="6016170" y="4070640"/>
                    <a:pt x="5900372" y="4069370"/>
                    <a:pt x="5784573" y="4068100"/>
                  </a:cubicBezTo>
                  <a:cubicBezTo>
                    <a:pt x="5713808" y="4068100"/>
                    <a:pt x="5649475" y="4069370"/>
                    <a:pt x="5578709" y="4069370"/>
                  </a:cubicBezTo>
                  <a:cubicBezTo>
                    <a:pt x="5398579" y="4068100"/>
                    <a:pt x="4903219" y="4069370"/>
                    <a:pt x="4723088" y="4068100"/>
                  </a:cubicBezTo>
                  <a:cubicBezTo>
                    <a:pt x="4594423" y="4066830"/>
                    <a:pt x="2021126" y="4075720"/>
                    <a:pt x="1892461" y="4074450"/>
                  </a:cubicBezTo>
                  <a:cubicBezTo>
                    <a:pt x="1860295" y="4074450"/>
                    <a:pt x="1821695" y="4075720"/>
                    <a:pt x="1789529" y="4075720"/>
                  </a:cubicBezTo>
                  <a:cubicBezTo>
                    <a:pt x="1712330" y="4075720"/>
                    <a:pt x="1641564" y="4076990"/>
                    <a:pt x="1564365" y="4076990"/>
                  </a:cubicBezTo>
                  <a:cubicBezTo>
                    <a:pt x="1371368" y="4076990"/>
                    <a:pt x="1184804" y="4075720"/>
                    <a:pt x="991807" y="4074450"/>
                  </a:cubicBezTo>
                  <a:cubicBezTo>
                    <a:pt x="876008" y="4073180"/>
                    <a:pt x="760210" y="4071910"/>
                    <a:pt x="650845" y="4070640"/>
                  </a:cubicBezTo>
                  <a:cubicBezTo>
                    <a:pt x="444981" y="4069370"/>
                    <a:pt x="239117" y="4068100"/>
                    <a:pt x="48260" y="4068100"/>
                  </a:cubicBezTo>
                  <a:cubicBezTo>
                    <a:pt x="38100" y="4068100"/>
                    <a:pt x="29210" y="4068100"/>
                    <a:pt x="19050" y="4066830"/>
                  </a:cubicBezTo>
                  <a:cubicBezTo>
                    <a:pt x="10160" y="4065560"/>
                    <a:pt x="5080" y="4059210"/>
                    <a:pt x="7620" y="4050320"/>
                  </a:cubicBezTo>
                  <a:cubicBezTo>
                    <a:pt x="16510" y="4018400"/>
                    <a:pt x="12700" y="3939277"/>
                    <a:pt x="11430" y="3856988"/>
                  </a:cubicBezTo>
                  <a:cubicBezTo>
                    <a:pt x="10160" y="3689247"/>
                    <a:pt x="6350" y="3524670"/>
                    <a:pt x="7620" y="3356929"/>
                  </a:cubicBezTo>
                  <a:cubicBezTo>
                    <a:pt x="5080" y="3148044"/>
                    <a:pt x="0" y="562294"/>
                    <a:pt x="7620" y="350243"/>
                  </a:cubicBezTo>
                  <a:cubicBezTo>
                    <a:pt x="8890" y="309099"/>
                    <a:pt x="7620" y="264790"/>
                    <a:pt x="8890" y="223646"/>
                  </a:cubicBezTo>
                  <a:cubicBezTo>
                    <a:pt x="10160" y="157183"/>
                    <a:pt x="12700" y="84389"/>
                    <a:pt x="13970" y="44450"/>
                  </a:cubicBezTo>
                  <a:cubicBezTo>
                    <a:pt x="13970" y="41910"/>
                    <a:pt x="15240" y="39370"/>
                    <a:pt x="16510" y="38100"/>
                  </a:cubicBezTo>
                  <a:cubicBezTo>
                    <a:pt x="38100" y="35560"/>
                    <a:pt x="78286" y="30480"/>
                    <a:pt x="181218" y="29210"/>
                  </a:cubicBezTo>
                  <a:cubicBezTo>
                    <a:pt x="354916" y="25400"/>
                    <a:pt x="528613" y="22860"/>
                    <a:pt x="708744" y="20320"/>
                  </a:cubicBezTo>
                  <a:cubicBezTo>
                    <a:pt x="830976" y="17780"/>
                    <a:pt x="953207" y="16510"/>
                    <a:pt x="1069006" y="13970"/>
                  </a:cubicBezTo>
                  <a:cubicBezTo>
                    <a:pt x="1184804" y="11430"/>
                    <a:pt x="1307036" y="8890"/>
                    <a:pt x="1422834" y="8890"/>
                  </a:cubicBezTo>
                  <a:cubicBezTo>
                    <a:pt x="1551499" y="7620"/>
                    <a:pt x="1680164" y="10160"/>
                    <a:pt x="1808829" y="8890"/>
                  </a:cubicBezTo>
                  <a:cubicBezTo>
                    <a:pt x="1969660" y="8890"/>
                    <a:pt x="4883919" y="6350"/>
                    <a:pt x="5044750" y="5080"/>
                  </a:cubicBezTo>
                  <a:cubicBezTo>
                    <a:pt x="5199148" y="3810"/>
                    <a:pt x="5353546" y="2540"/>
                    <a:pt x="5514377" y="2540"/>
                  </a:cubicBezTo>
                  <a:cubicBezTo>
                    <a:pt x="5778140" y="1270"/>
                    <a:pt x="6035470" y="0"/>
                    <a:pt x="6299233" y="0"/>
                  </a:cubicBezTo>
                  <a:cubicBezTo>
                    <a:pt x="6408598" y="0"/>
                    <a:pt x="6524396" y="2540"/>
                    <a:pt x="6633761" y="2540"/>
                  </a:cubicBezTo>
                  <a:cubicBezTo>
                    <a:pt x="6936124" y="3810"/>
                    <a:pt x="7244919" y="5080"/>
                    <a:pt x="7547282" y="7620"/>
                  </a:cubicBezTo>
                  <a:cubicBezTo>
                    <a:pt x="7708113" y="8890"/>
                    <a:pt x="7868945" y="12700"/>
                    <a:pt x="8029775" y="16510"/>
                  </a:cubicBezTo>
                  <a:cubicBezTo>
                    <a:pt x="8068375" y="16510"/>
                    <a:pt x="8106975" y="16510"/>
                    <a:pt x="8139141" y="16510"/>
                  </a:cubicBezTo>
                  <a:cubicBezTo>
                    <a:pt x="8171687" y="17780"/>
                    <a:pt x="8180578" y="20320"/>
                    <a:pt x="8190737" y="21590"/>
                  </a:cubicBezTo>
                  <a:close/>
                  <a:moveTo>
                    <a:pt x="8200898" y="4063020"/>
                  </a:moveTo>
                  <a:cubicBezTo>
                    <a:pt x="8202168" y="4046510"/>
                    <a:pt x="8203437" y="4033810"/>
                    <a:pt x="8203437" y="4021110"/>
                  </a:cubicBezTo>
                  <a:cubicBezTo>
                    <a:pt x="8202168" y="3844329"/>
                    <a:pt x="8200898" y="3676587"/>
                    <a:pt x="8200898" y="3496186"/>
                  </a:cubicBezTo>
                  <a:cubicBezTo>
                    <a:pt x="8200898" y="3413898"/>
                    <a:pt x="8203437" y="3331610"/>
                    <a:pt x="8202168" y="3249321"/>
                  </a:cubicBezTo>
                  <a:cubicBezTo>
                    <a:pt x="8202168" y="3173363"/>
                    <a:pt x="8200898" y="3094239"/>
                    <a:pt x="8199628" y="3018281"/>
                  </a:cubicBezTo>
                  <a:cubicBezTo>
                    <a:pt x="8194548" y="2901179"/>
                    <a:pt x="8183118" y="476841"/>
                    <a:pt x="8183118" y="359738"/>
                  </a:cubicBezTo>
                  <a:cubicBezTo>
                    <a:pt x="8180578" y="261625"/>
                    <a:pt x="8178037" y="160347"/>
                    <a:pt x="8175498" y="63500"/>
                  </a:cubicBezTo>
                  <a:cubicBezTo>
                    <a:pt x="8174228" y="44450"/>
                    <a:pt x="8172958" y="43180"/>
                    <a:pt x="8119841" y="41910"/>
                  </a:cubicBezTo>
                  <a:cubicBezTo>
                    <a:pt x="8100541" y="41910"/>
                    <a:pt x="8087675" y="41910"/>
                    <a:pt x="8068375" y="40640"/>
                  </a:cubicBezTo>
                  <a:cubicBezTo>
                    <a:pt x="7907545" y="36830"/>
                    <a:pt x="7740280" y="31750"/>
                    <a:pt x="7579448" y="30480"/>
                  </a:cubicBezTo>
                  <a:cubicBezTo>
                    <a:pt x="7187020" y="26670"/>
                    <a:pt x="6788159" y="25400"/>
                    <a:pt x="6395732" y="22860"/>
                  </a:cubicBezTo>
                  <a:cubicBezTo>
                    <a:pt x="6337833" y="22860"/>
                    <a:pt x="6273500" y="22860"/>
                    <a:pt x="6215601" y="22860"/>
                  </a:cubicBezTo>
                  <a:cubicBezTo>
                    <a:pt x="6119102" y="22860"/>
                    <a:pt x="6022603" y="22860"/>
                    <a:pt x="5932538" y="22860"/>
                  </a:cubicBezTo>
                  <a:cubicBezTo>
                    <a:pt x="5726675" y="22860"/>
                    <a:pt x="5520810" y="22860"/>
                    <a:pt x="5321380" y="24130"/>
                  </a:cubicBezTo>
                  <a:cubicBezTo>
                    <a:pt x="5147682" y="25400"/>
                    <a:pt x="2220556" y="29210"/>
                    <a:pt x="2046859" y="29210"/>
                  </a:cubicBezTo>
                  <a:cubicBezTo>
                    <a:pt x="1763796" y="29210"/>
                    <a:pt x="1480733" y="26670"/>
                    <a:pt x="1197671" y="33020"/>
                  </a:cubicBezTo>
                  <a:cubicBezTo>
                    <a:pt x="1049706" y="36830"/>
                    <a:pt x="908175" y="36830"/>
                    <a:pt x="766643" y="38100"/>
                  </a:cubicBezTo>
                  <a:cubicBezTo>
                    <a:pt x="522180" y="41910"/>
                    <a:pt x="277717" y="45720"/>
                    <a:pt x="49530" y="50800"/>
                  </a:cubicBezTo>
                  <a:cubicBezTo>
                    <a:pt x="36830" y="50800"/>
                    <a:pt x="34290" y="53340"/>
                    <a:pt x="33020" y="74894"/>
                  </a:cubicBezTo>
                  <a:cubicBezTo>
                    <a:pt x="31750" y="131863"/>
                    <a:pt x="31750" y="188832"/>
                    <a:pt x="30480" y="245801"/>
                  </a:cubicBezTo>
                  <a:cubicBezTo>
                    <a:pt x="29210" y="340749"/>
                    <a:pt x="26670" y="432532"/>
                    <a:pt x="25400" y="527480"/>
                  </a:cubicBezTo>
                  <a:cubicBezTo>
                    <a:pt x="20320" y="628757"/>
                    <a:pt x="26670" y="3103734"/>
                    <a:pt x="29210" y="3205012"/>
                  </a:cubicBezTo>
                  <a:cubicBezTo>
                    <a:pt x="29210" y="3312620"/>
                    <a:pt x="29210" y="3423393"/>
                    <a:pt x="30480" y="3531000"/>
                  </a:cubicBezTo>
                  <a:cubicBezTo>
                    <a:pt x="30480" y="3610123"/>
                    <a:pt x="33020" y="3689247"/>
                    <a:pt x="33020" y="3768370"/>
                  </a:cubicBezTo>
                  <a:cubicBezTo>
                    <a:pt x="33020" y="3853823"/>
                    <a:pt x="33020" y="3939277"/>
                    <a:pt x="31750" y="4021110"/>
                  </a:cubicBezTo>
                  <a:cubicBezTo>
                    <a:pt x="31750" y="4024920"/>
                    <a:pt x="31750" y="4027460"/>
                    <a:pt x="31750" y="4031270"/>
                  </a:cubicBezTo>
                  <a:cubicBezTo>
                    <a:pt x="31750" y="4041430"/>
                    <a:pt x="35560" y="4045240"/>
                    <a:pt x="44450" y="4045240"/>
                  </a:cubicBezTo>
                  <a:cubicBezTo>
                    <a:pt x="91153" y="4045240"/>
                    <a:pt x="181218" y="4046510"/>
                    <a:pt x="264850" y="4046510"/>
                  </a:cubicBezTo>
                  <a:cubicBezTo>
                    <a:pt x="387082" y="4046510"/>
                    <a:pt x="515747" y="4043970"/>
                    <a:pt x="637978" y="4046510"/>
                  </a:cubicBezTo>
                  <a:cubicBezTo>
                    <a:pt x="837409" y="4050320"/>
                    <a:pt x="1036839" y="4052860"/>
                    <a:pt x="1236270" y="4051590"/>
                  </a:cubicBezTo>
                  <a:cubicBezTo>
                    <a:pt x="1364935" y="4050320"/>
                    <a:pt x="1487167" y="4052860"/>
                    <a:pt x="1615831" y="4052860"/>
                  </a:cubicBezTo>
                  <a:cubicBezTo>
                    <a:pt x="1802395" y="4052860"/>
                    <a:pt x="1988960" y="4051590"/>
                    <a:pt x="2175524" y="4052860"/>
                  </a:cubicBezTo>
                  <a:cubicBezTo>
                    <a:pt x="2452153" y="4054130"/>
                    <a:pt x="5488644" y="4043970"/>
                    <a:pt x="5771707" y="4046510"/>
                  </a:cubicBezTo>
                  <a:cubicBezTo>
                    <a:pt x="5893939" y="4047780"/>
                    <a:pt x="6016170" y="4049050"/>
                    <a:pt x="6131969" y="4049050"/>
                  </a:cubicBezTo>
                  <a:cubicBezTo>
                    <a:pt x="6344266" y="4051590"/>
                    <a:pt x="6550130" y="4047780"/>
                    <a:pt x="6762427" y="4051590"/>
                  </a:cubicBezTo>
                  <a:cubicBezTo>
                    <a:pt x="6936124" y="4054130"/>
                    <a:pt x="7109821" y="4054130"/>
                    <a:pt x="7283519" y="4056670"/>
                  </a:cubicBezTo>
                  <a:cubicBezTo>
                    <a:pt x="7540849" y="4060480"/>
                    <a:pt x="7798179" y="4063020"/>
                    <a:pt x="8055508" y="4064290"/>
                  </a:cubicBezTo>
                  <a:cubicBezTo>
                    <a:pt x="8152007" y="4064290"/>
                    <a:pt x="8180578" y="4063020"/>
                    <a:pt x="8200898" y="4063020"/>
                  </a:cubicBezTo>
                  <a:close/>
                </a:path>
              </a:pathLst>
            </a:custGeom>
            <a:solidFill>
              <a:srgbClr val="393839"/>
            </a:solidFill>
          </p:spPr>
        </p:sp>
      </p:grpSp>
      <p:sp>
        <p:nvSpPr>
          <p:cNvPr id="7" name="Freeform 7"/>
          <p:cNvSpPr/>
          <p:nvPr/>
        </p:nvSpPr>
        <p:spPr>
          <a:xfrm>
            <a:off x="2030391" y="3216705"/>
            <a:ext cx="2607427" cy="5348568"/>
          </a:xfrm>
          <a:custGeom>
            <a:avLst/>
            <a:gdLst/>
            <a:ahLst/>
            <a:cxnLst/>
            <a:rect l="l" t="t" r="r" b="b"/>
            <a:pathLst>
              <a:path w="2607427" h="5348568">
                <a:moveTo>
                  <a:pt x="0" y="0"/>
                </a:moveTo>
                <a:lnTo>
                  <a:pt x="2607427" y="0"/>
                </a:lnTo>
                <a:lnTo>
                  <a:pt x="2607427" y="5348568"/>
                </a:lnTo>
                <a:lnTo>
                  <a:pt x="0" y="53485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864763">
            <a:off x="16636304" y="7719696"/>
            <a:ext cx="880950" cy="747706"/>
          </a:xfrm>
          <a:custGeom>
            <a:avLst/>
            <a:gdLst/>
            <a:ahLst/>
            <a:cxnLst/>
            <a:rect l="l" t="t" r="r" b="b"/>
            <a:pathLst>
              <a:path w="880950" h="747706">
                <a:moveTo>
                  <a:pt x="0" y="0"/>
                </a:moveTo>
                <a:lnTo>
                  <a:pt x="880950" y="0"/>
                </a:lnTo>
                <a:lnTo>
                  <a:pt x="880950" y="747706"/>
                </a:lnTo>
                <a:lnTo>
                  <a:pt x="0" y="747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727335" y="2046377"/>
            <a:ext cx="879658" cy="1149880"/>
          </a:xfrm>
          <a:custGeom>
            <a:avLst/>
            <a:gdLst/>
            <a:ahLst/>
            <a:cxnLst/>
            <a:rect l="l" t="t" r="r" b="b"/>
            <a:pathLst>
              <a:path w="879658" h="1149880">
                <a:moveTo>
                  <a:pt x="879658" y="0"/>
                </a:moveTo>
                <a:lnTo>
                  <a:pt x="0" y="0"/>
                </a:lnTo>
                <a:lnTo>
                  <a:pt x="0" y="1149881"/>
                </a:lnTo>
                <a:lnTo>
                  <a:pt x="879658" y="1149881"/>
                </a:lnTo>
                <a:lnTo>
                  <a:pt x="87965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11" name="Freeform 11"/>
          <p:cNvSpPr/>
          <p:nvPr/>
        </p:nvSpPr>
        <p:spPr>
          <a:xfrm>
            <a:off x="142024" y="0"/>
            <a:ext cx="1773351" cy="1473041"/>
          </a:xfrm>
          <a:custGeom>
            <a:avLst/>
            <a:gdLst/>
            <a:ahLst/>
            <a:cxnLst/>
            <a:rect l="l" t="t" r="r" b="b"/>
            <a:pathLst>
              <a:path w="1773351" h="1473041">
                <a:moveTo>
                  <a:pt x="0" y="0"/>
                </a:moveTo>
                <a:lnTo>
                  <a:pt x="1773352" y="0"/>
                </a:lnTo>
                <a:lnTo>
                  <a:pt x="1773352" y="1473041"/>
                </a:lnTo>
                <a:lnTo>
                  <a:pt x="0" y="1473041"/>
                </a:lnTo>
                <a:lnTo>
                  <a:pt x="0" y="0"/>
                </a:lnTo>
                <a:close/>
              </a:path>
            </a:pathLst>
          </a:custGeom>
          <a:blipFill>
            <a:blip r:embed="rId13"/>
            <a:stretch>
              <a:fillRect l="-8647" t="-28976" r="-21191" b="-23928"/>
            </a:stretch>
          </a:blipFill>
        </p:spPr>
      </p:sp>
      <p:sp>
        <p:nvSpPr>
          <p:cNvPr id="12" name="Freeform 12"/>
          <p:cNvSpPr/>
          <p:nvPr/>
        </p:nvSpPr>
        <p:spPr>
          <a:xfrm>
            <a:off x="5880685" y="1882745"/>
            <a:ext cx="9774041" cy="6682528"/>
          </a:xfrm>
          <a:custGeom>
            <a:avLst/>
            <a:gdLst/>
            <a:ahLst/>
            <a:cxnLst/>
            <a:rect l="l" t="t" r="r" b="b"/>
            <a:pathLst>
              <a:path w="9774041" h="6682528">
                <a:moveTo>
                  <a:pt x="0" y="0"/>
                </a:moveTo>
                <a:lnTo>
                  <a:pt x="9774041" y="0"/>
                </a:lnTo>
                <a:lnTo>
                  <a:pt x="9774041" y="6682528"/>
                </a:lnTo>
                <a:lnTo>
                  <a:pt x="0" y="6682528"/>
                </a:lnTo>
                <a:lnTo>
                  <a:pt x="0" y="0"/>
                </a:lnTo>
                <a:close/>
              </a:path>
            </a:pathLst>
          </a:custGeom>
          <a:blipFill>
            <a:blip r:embed="rId14"/>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750258"/>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68946">
            <a:off x="-789116" y="5446157"/>
            <a:ext cx="3418511" cy="5868688"/>
          </a:xfrm>
          <a:custGeom>
            <a:avLst/>
            <a:gdLst/>
            <a:ahLst/>
            <a:cxnLst/>
            <a:rect l="l" t="t" r="r" b="b"/>
            <a:pathLst>
              <a:path w="3418511" h="5868688">
                <a:moveTo>
                  <a:pt x="0" y="0"/>
                </a:moveTo>
                <a:lnTo>
                  <a:pt x="3418511" y="0"/>
                </a:lnTo>
                <a:lnTo>
                  <a:pt x="3418511" y="5868688"/>
                </a:lnTo>
                <a:lnTo>
                  <a:pt x="0" y="5868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9654">
            <a:off x="-1402308" y="-702004"/>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130466" flipV="1">
            <a:off x="14316847" y="-442821"/>
            <a:ext cx="4743511" cy="2733987"/>
          </a:xfrm>
          <a:custGeom>
            <a:avLst/>
            <a:gdLst/>
            <a:ahLst/>
            <a:cxnLst/>
            <a:rect l="l" t="t" r="r" b="b"/>
            <a:pathLst>
              <a:path w="4743511" h="2733987">
                <a:moveTo>
                  <a:pt x="0" y="2733987"/>
                </a:moveTo>
                <a:lnTo>
                  <a:pt x="4743511" y="2733987"/>
                </a:lnTo>
                <a:lnTo>
                  <a:pt x="4743511" y="0"/>
                </a:lnTo>
                <a:lnTo>
                  <a:pt x="0" y="0"/>
                </a:lnTo>
                <a:lnTo>
                  <a:pt x="0" y="2733987"/>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232422">
            <a:off x="15651142" y="8017840"/>
            <a:ext cx="4166886" cy="4114800"/>
          </a:xfrm>
          <a:custGeom>
            <a:avLst/>
            <a:gdLst/>
            <a:ahLst/>
            <a:cxnLst/>
            <a:rect l="l" t="t" r="r" b="b"/>
            <a:pathLst>
              <a:path w="4166886" h="4114800">
                <a:moveTo>
                  <a:pt x="0" y="0"/>
                </a:moveTo>
                <a:lnTo>
                  <a:pt x="4166886" y="0"/>
                </a:lnTo>
                <a:lnTo>
                  <a:pt x="41668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2463754" y="2974416"/>
            <a:ext cx="14795546" cy="6096238"/>
          </a:xfrm>
          <a:custGeom>
            <a:avLst/>
            <a:gdLst/>
            <a:ahLst/>
            <a:cxnLst/>
            <a:rect l="l" t="t" r="r" b="b"/>
            <a:pathLst>
              <a:path w="14795546" h="6096238">
                <a:moveTo>
                  <a:pt x="0" y="0"/>
                </a:moveTo>
                <a:lnTo>
                  <a:pt x="14795546" y="0"/>
                </a:lnTo>
                <a:lnTo>
                  <a:pt x="14795546" y="6096238"/>
                </a:lnTo>
                <a:lnTo>
                  <a:pt x="0" y="6096238"/>
                </a:lnTo>
                <a:lnTo>
                  <a:pt x="0" y="0"/>
                </a:lnTo>
                <a:close/>
              </a:path>
            </a:pathLst>
          </a:custGeom>
          <a:blipFill>
            <a:blip r:embed="rId12"/>
            <a:stretch>
              <a:fillRect l="-7975" t="-12834" r="-23959" b="-32451"/>
            </a:stretch>
          </a:blipFill>
        </p:spPr>
      </p:sp>
      <p:sp>
        <p:nvSpPr>
          <p:cNvPr id="8" name="Freeform 8"/>
          <p:cNvSpPr/>
          <p:nvPr/>
        </p:nvSpPr>
        <p:spPr>
          <a:xfrm>
            <a:off x="2817519" y="0"/>
            <a:ext cx="2563406" cy="2974416"/>
          </a:xfrm>
          <a:custGeom>
            <a:avLst/>
            <a:gdLst/>
            <a:ahLst/>
            <a:cxnLst/>
            <a:rect l="l" t="t" r="r" b="b"/>
            <a:pathLst>
              <a:path w="2563406" h="2974416">
                <a:moveTo>
                  <a:pt x="0" y="0"/>
                </a:moveTo>
                <a:lnTo>
                  <a:pt x="2563406" y="0"/>
                </a:lnTo>
                <a:lnTo>
                  <a:pt x="2563406" y="2974416"/>
                </a:lnTo>
                <a:lnTo>
                  <a:pt x="0" y="29744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5"/>
            <a:stretch>
              <a:fillRect t="-35579" b="-39850"/>
            </a:stretch>
          </a:blipFill>
        </p:spPr>
      </p:sp>
      <p:sp>
        <p:nvSpPr>
          <p:cNvPr id="10" name="Freeform 10"/>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6"/>
            <a:stretch>
              <a:fillRect l="-8647" t="-28976" r="-21191" b="-23928"/>
            </a:stretch>
          </a:blipFill>
        </p:spPr>
      </p:sp>
      <p:sp>
        <p:nvSpPr>
          <p:cNvPr id="11" name="TextBox 11"/>
          <p:cNvSpPr txBox="1"/>
          <p:nvPr/>
        </p:nvSpPr>
        <p:spPr>
          <a:xfrm>
            <a:off x="3105347" y="2018332"/>
            <a:ext cx="12473079" cy="537845"/>
          </a:xfrm>
          <a:prstGeom prst="rect">
            <a:avLst/>
          </a:prstGeom>
        </p:spPr>
        <p:txBody>
          <a:bodyPr lIns="0" tIns="0" rIns="0" bIns="0" rtlCol="0" anchor="t">
            <a:spAutoFit/>
          </a:bodyPr>
          <a:lstStyle/>
          <a:p>
            <a:pPr algn="ctr">
              <a:lnSpc>
                <a:spcPts val="4480"/>
              </a:lnSpc>
            </a:pPr>
            <a:r>
              <a:rPr lang="en-US" sz="3200" dirty="0" err="1">
                <a:solidFill>
                  <a:srgbClr val="000000"/>
                </a:solidFill>
                <a:cs typeface="Cairo Bold"/>
              </a:rPr>
              <a:t>عندما</a:t>
            </a:r>
            <a:r>
              <a:rPr lang="en-US" sz="3200" dirty="0">
                <a:solidFill>
                  <a:srgbClr val="000000"/>
                </a:solidFill>
                <a:cs typeface="Cairo Bold"/>
              </a:rPr>
              <a:t> </a:t>
            </a:r>
            <a:r>
              <a:rPr lang="en-US" sz="3200" dirty="0" err="1">
                <a:solidFill>
                  <a:srgbClr val="000000"/>
                </a:solidFill>
                <a:cs typeface="Cairo Bold"/>
              </a:rPr>
              <a:t>تنسكب</a:t>
            </a:r>
            <a:r>
              <a:rPr lang="en-US" sz="3200" dirty="0">
                <a:solidFill>
                  <a:srgbClr val="000000"/>
                </a:solidFill>
                <a:cs typeface="Cairo Bold"/>
              </a:rPr>
              <a:t> </a:t>
            </a:r>
            <a:r>
              <a:rPr lang="en-US" sz="3200" dirty="0" err="1">
                <a:solidFill>
                  <a:srgbClr val="000000"/>
                </a:solidFill>
                <a:cs typeface="Cairo Bold"/>
              </a:rPr>
              <a:t>علبة</a:t>
            </a:r>
            <a:r>
              <a:rPr lang="en-US" sz="3200" dirty="0">
                <a:solidFill>
                  <a:srgbClr val="000000"/>
                </a:solidFill>
                <a:cs typeface="Cairo Bold"/>
              </a:rPr>
              <a:t> </a:t>
            </a:r>
            <a:r>
              <a:rPr lang="en-US" sz="3200" dirty="0" err="1">
                <a:solidFill>
                  <a:srgbClr val="000000"/>
                </a:solidFill>
                <a:cs typeface="Cairo Bold"/>
              </a:rPr>
              <a:t>برادة</a:t>
            </a:r>
            <a:r>
              <a:rPr lang="en-US" sz="3200" dirty="0">
                <a:solidFill>
                  <a:srgbClr val="000000"/>
                </a:solidFill>
                <a:cs typeface="Cairo Bold"/>
              </a:rPr>
              <a:t> </a:t>
            </a:r>
            <a:r>
              <a:rPr lang="en-US" sz="3200" dirty="0" err="1">
                <a:solidFill>
                  <a:srgbClr val="000000"/>
                </a:solidFill>
                <a:cs typeface="Cairo Bold"/>
              </a:rPr>
              <a:t>االحديد</a:t>
            </a:r>
            <a:r>
              <a:rPr lang="en-US" sz="3200" dirty="0">
                <a:solidFill>
                  <a:srgbClr val="000000"/>
                </a:solidFill>
                <a:cs typeface="Cairo Bold"/>
              </a:rPr>
              <a:t>  </a:t>
            </a:r>
            <a:r>
              <a:rPr lang="en-US" sz="3200" dirty="0" err="1">
                <a:solidFill>
                  <a:srgbClr val="000000"/>
                </a:solidFill>
                <a:cs typeface="Cairo Bold"/>
              </a:rPr>
              <a:t>على</a:t>
            </a:r>
            <a:r>
              <a:rPr lang="en-US" sz="3200" dirty="0">
                <a:solidFill>
                  <a:srgbClr val="000000"/>
                </a:solidFill>
                <a:cs typeface="Cairo Bold"/>
              </a:rPr>
              <a:t> </a:t>
            </a:r>
            <a:r>
              <a:rPr lang="en-US" sz="3200" dirty="0" err="1">
                <a:solidFill>
                  <a:srgbClr val="000000"/>
                </a:solidFill>
                <a:cs typeface="Cairo Bold"/>
              </a:rPr>
              <a:t>الرمل</a:t>
            </a:r>
            <a:r>
              <a:rPr lang="en-US" sz="3200" dirty="0">
                <a:solidFill>
                  <a:srgbClr val="000000"/>
                </a:solidFill>
                <a:cs typeface="Cairo Bold"/>
              </a:rPr>
              <a:t> </a:t>
            </a:r>
            <a:r>
              <a:rPr lang="en-US" sz="3200" dirty="0" err="1">
                <a:solidFill>
                  <a:srgbClr val="000000"/>
                </a:solidFill>
                <a:cs typeface="Cairo Bold"/>
              </a:rPr>
              <a:t>كيف</a:t>
            </a:r>
            <a:r>
              <a:rPr lang="en-US" sz="3200" dirty="0">
                <a:solidFill>
                  <a:srgbClr val="000000"/>
                </a:solidFill>
                <a:cs typeface="Cairo Bold"/>
              </a:rPr>
              <a:t> </a:t>
            </a:r>
            <a:r>
              <a:rPr lang="en-US" sz="3200" dirty="0" err="1">
                <a:solidFill>
                  <a:srgbClr val="000000"/>
                </a:solidFill>
                <a:cs typeface="Cairo Bold"/>
              </a:rPr>
              <a:t>تجمعينها</a:t>
            </a:r>
            <a:r>
              <a:rPr lang="en-US" sz="3200" dirty="0">
                <a:solidFill>
                  <a:srgbClr val="000000"/>
                </a:solidFill>
                <a:cs typeface="Cairo Bold"/>
              </a:rPr>
              <a:t> ؟</a:t>
            </a:r>
          </a:p>
        </p:txBody>
      </p:sp>
      <p:sp>
        <p:nvSpPr>
          <p:cNvPr id="12" name="TextBox 12"/>
          <p:cNvSpPr txBox="1"/>
          <p:nvPr/>
        </p:nvSpPr>
        <p:spPr>
          <a:xfrm>
            <a:off x="6566165" y="8045855"/>
            <a:ext cx="14795546" cy="554991"/>
          </a:xfrm>
          <a:prstGeom prst="rect">
            <a:avLst/>
          </a:prstGeom>
        </p:spPr>
        <p:txBody>
          <a:bodyPr lIns="0" tIns="0" rIns="0" bIns="0" rtlCol="0" anchor="t">
            <a:spAutoFit/>
          </a:bodyPr>
          <a:lstStyle/>
          <a:p>
            <a:pPr algn="ctr">
              <a:lnSpc>
                <a:spcPts val="4059"/>
              </a:lnSpc>
            </a:pPr>
            <a:r>
              <a:rPr lang="en-US" sz="2899" dirty="0" err="1">
                <a:solidFill>
                  <a:srgbClr val="202F53"/>
                </a:solidFill>
                <a:cs typeface="Tajawal Heavy"/>
              </a:rPr>
              <a:t>المكونة</a:t>
            </a:r>
            <a:r>
              <a:rPr lang="en-US" sz="2899" dirty="0">
                <a:solidFill>
                  <a:srgbClr val="202F53"/>
                </a:solidFill>
                <a:cs typeface="Tajawal Heavy"/>
              </a:rPr>
              <a:t> </a:t>
            </a:r>
            <a:r>
              <a:rPr lang="en-US" sz="2899" dirty="0" err="1">
                <a:solidFill>
                  <a:srgbClr val="202F53"/>
                </a:solidFill>
                <a:cs typeface="Tajawal Heavy"/>
              </a:rPr>
              <a:t>من</a:t>
            </a:r>
            <a:r>
              <a:rPr lang="en-US" sz="2899" dirty="0">
                <a:solidFill>
                  <a:srgbClr val="202F53"/>
                </a:solidFill>
                <a:cs typeface="Tajawal Heavy"/>
              </a:rPr>
              <a:t> </a:t>
            </a:r>
            <a:r>
              <a:rPr lang="en-US" sz="2899" dirty="0" err="1">
                <a:solidFill>
                  <a:srgbClr val="202F53"/>
                </a:solidFill>
                <a:cs typeface="Tajawal Heavy"/>
              </a:rPr>
              <a:t>الحديد</a:t>
            </a:r>
            <a:r>
              <a:rPr lang="en-US" sz="2899" dirty="0">
                <a:solidFill>
                  <a:srgbClr val="202F53"/>
                </a:solidFill>
                <a:cs typeface="Tajawal Heavy"/>
              </a:rPr>
              <a:t> </a:t>
            </a:r>
            <a:r>
              <a:rPr lang="en-US" sz="2899" dirty="0" err="1">
                <a:solidFill>
                  <a:srgbClr val="202F53"/>
                </a:solidFill>
                <a:cs typeface="Tajawal Heavy"/>
              </a:rPr>
              <a:t>والرمل</a:t>
            </a:r>
            <a:endParaRPr lang="en-US" sz="2899" dirty="0">
              <a:solidFill>
                <a:srgbClr val="202F53"/>
              </a:solidFill>
              <a:cs typeface="Tajawal Heav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circle(in)">
                                      <p:cBhvr>
                                        <p:cTn id="18"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750258"/>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034712" y="841295"/>
            <a:ext cx="12218575" cy="1276199"/>
          </a:xfrm>
          <a:prstGeom prst="rect">
            <a:avLst/>
          </a:prstGeom>
        </p:spPr>
        <p:txBody>
          <a:bodyPr lIns="0" tIns="0" rIns="0" bIns="0" rtlCol="0" anchor="t">
            <a:spAutoFit/>
          </a:bodyPr>
          <a:lstStyle/>
          <a:p>
            <a:pPr algn="ctr">
              <a:lnSpc>
                <a:spcPts val="7905"/>
              </a:lnSpc>
            </a:pPr>
            <a:r>
              <a:rPr lang="en-US" sz="9087">
                <a:solidFill>
                  <a:srgbClr val="1B4262"/>
                </a:solidFill>
                <a:cs typeface="Tajawal Black"/>
              </a:rPr>
              <a:t>تقويم مرحلي</a:t>
            </a:r>
          </a:p>
        </p:txBody>
      </p:sp>
      <p:sp>
        <p:nvSpPr>
          <p:cNvPr id="4" name="Freeform 4"/>
          <p:cNvSpPr/>
          <p:nvPr/>
        </p:nvSpPr>
        <p:spPr>
          <a:xfrm rot="-1512163">
            <a:off x="-1340846" y="-155032"/>
            <a:ext cx="7315200" cy="2367465"/>
          </a:xfrm>
          <a:custGeom>
            <a:avLst/>
            <a:gdLst/>
            <a:ahLst/>
            <a:cxnLst/>
            <a:rect l="l" t="t" r="r" b="b"/>
            <a:pathLst>
              <a:path w="7315200" h="2367465">
                <a:moveTo>
                  <a:pt x="0" y="0"/>
                </a:moveTo>
                <a:lnTo>
                  <a:pt x="7315200" y="0"/>
                </a:lnTo>
                <a:lnTo>
                  <a:pt x="7315200" y="2367464"/>
                </a:lnTo>
                <a:lnTo>
                  <a:pt x="0" y="2367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98841" y="6172200"/>
            <a:ext cx="5195807" cy="4114800"/>
          </a:xfrm>
          <a:custGeom>
            <a:avLst/>
            <a:gdLst/>
            <a:ahLst/>
            <a:cxnLst/>
            <a:rect l="l" t="t" r="r" b="b"/>
            <a:pathLst>
              <a:path w="5195807" h="4114800">
                <a:moveTo>
                  <a:pt x="0" y="0"/>
                </a:moveTo>
                <a:lnTo>
                  <a:pt x="5195807" y="0"/>
                </a:lnTo>
                <a:lnTo>
                  <a:pt x="51958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911692">
            <a:off x="14899375" y="47345"/>
            <a:ext cx="4216762" cy="1962711"/>
          </a:xfrm>
          <a:custGeom>
            <a:avLst/>
            <a:gdLst/>
            <a:ahLst/>
            <a:cxnLst/>
            <a:rect l="l" t="t" r="r" b="b"/>
            <a:pathLst>
              <a:path w="4216762" h="1962711">
                <a:moveTo>
                  <a:pt x="0" y="0"/>
                </a:moveTo>
                <a:lnTo>
                  <a:pt x="4216762" y="0"/>
                </a:lnTo>
                <a:lnTo>
                  <a:pt x="4216762" y="1962710"/>
                </a:lnTo>
                <a:lnTo>
                  <a:pt x="0" y="196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840543" y="6583050"/>
            <a:ext cx="4607224" cy="4683870"/>
          </a:xfrm>
          <a:custGeom>
            <a:avLst/>
            <a:gdLst/>
            <a:ahLst/>
            <a:cxnLst/>
            <a:rect l="l" t="t" r="r" b="b"/>
            <a:pathLst>
              <a:path w="4607224" h="4683870">
                <a:moveTo>
                  <a:pt x="0" y="0"/>
                </a:moveTo>
                <a:lnTo>
                  <a:pt x="4607224" y="0"/>
                </a:lnTo>
                <a:lnTo>
                  <a:pt x="4607224" y="4683870"/>
                </a:lnTo>
                <a:lnTo>
                  <a:pt x="0" y="4683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9" name="Freeform 9"/>
          <p:cNvSpPr/>
          <p:nvPr/>
        </p:nvSpPr>
        <p:spPr>
          <a:xfrm>
            <a:off x="142024" y="0"/>
            <a:ext cx="1773351" cy="1473041"/>
          </a:xfrm>
          <a:custGeom>
            <a:avLst/>
            <a:gdLst/>
            <a:ahLst/>
            <a:cxnLst/>
            <a:rect l="l" t="t" r="r" b="b"/>
            <a:pathLst>
              <a:path w="1773351" h="1473041">
                <a:moveTo>
                  <a:pt x="0" y="0"/>
                </a:moveTo>
                <a:lnTo>
                  <a:pt x="1773352" y="0"/>
                </a:lnTo>
                <a:lnTo>
                  <a:pt x="1773352" y="1473041"/>
                </a:lnTo>
                <a:lnTo>
                  <a:pt x="0" y="1473041"/>
                </a:lnTo>
                <a:lnTo>
                  <a:pt x="0" y="0"/>
                </a:lnTo>
                <a:close/>
              </a:path>
            </a:pathLst>
          </a:custGeom>
          <a:blipFill>
            <a:blip r:embed="rId13"/>
            <a:stretch>
              <a:fillRect l="-8647" t="-28976" r="-21191" b="-23928"/>
            </a:stretch>
          </a:blipFill>
        </p:spPr>
      </p:sp>
      <p:sp>
        <p:nvSpPr>
          <p:cNvPr id="10" name="Freeform 10"/>
          <p:cNvSpPr/>
          <p:nvPr/>
        </p:nvSpPr>
        <p:spPr>
          <a:xfrm>
            <a:off x="9761298" y="3079981"/>
            <a:ext cx="7744414" cy="3848596"/>
          </a:xfrm>
          <a:custGeom>
            <a:avLst/>
            <a:gdLst/>
            <a:ahLst/>
            <a:cxnLst/>
            <a:rect l="l" t="t" r="r" b="b"/>
            <a:pathLst>
              <a:path w="7744414" h="3848596">
                <a:moveTo>
                  <a:pt x="0" y="0"/>
                </a:moveTo>
                <a:lnTo>
                  <a:pt x="7744414" y="0"/>
                </a:lnTo>
                <a:lnTo>
                  <a:pt x="7744414" y="3848596"/>
                </a:lnTo>
                <a:lnTo>
                  <a:pt x="0" y="3848596"/>
                </a:lnTo>
                <a:lnTo>
                  <a:pt x="0" y="0"/>
                </a:lnTo>
                <a:close/>
              </a:path>
            </a:pathLst>
          </a:custGeom>
          <a:blipFill>
            <a:blip r:embed="rId14"/>
            <a:stretch>
              <a:fillRect/>
            </a:stretch>
          </a:blipFill>
        </p:spPr>
      </p:sp>
      <p:graphicFrame>
        <p:nvGraphicFramePr>
          <p:cNvPr id="11" name="Table 11"/>
          <p:cNvGraphicFramePr>
            <a:graphicFrameLocks noGrp="1"/>
          </p:cNvGraphicFramePr>
          <p:nvPr/>
        </p:nvGraphicFramePr>
        <p:xfrm>
          <a:off x="782288" y="2687493"/>
          <a:ext cx="8722914" cy="4912014"/>
        </p:xfrm>
        <a:graphic>
          <a:graphicData uri="http://schemas.openxmlformats.org/drawingml/2006/table">
            <a:tbl>
              <a:tblPr/>
              <a:tblGrid>
                <a:gridCol w="4361457">
                  <a:extLst>
                    <a:ext uri="{9D8B030D-6E8A-4147-A177-3AD203B41FA5}">
                      <a16:colId xmlns:a16="http://schemas.microsoft.com/office/drawing/2014/main" val="20000"/>
                    </a:ext>
                  </a:extLst>
                </a:gridCol>
                <a:gridCol w="4361457">
                  <a:extLst>
                    <a:ext uri="{9D8B030D-6E8A-4147-A177-3AD203B41FA5}">
                      <a16:colId xmlns:a16="http://schemas.microsoft.com/office/drawing/2014/main" val="20001"/>
                    </a:ext>
                  </a:extLst>
                </a:gridCol>
              </a:tblGrid>
              <a:tr h="1637338">
                <a:tc>
                  <a:txBody>
                    <a:bodyPr/>
                    <a:lstStyle/>
                    <a:p>
                      <a:pPr algn="ctr">
                        <a:lnSpc>
                          <a:spcPts val="4199"/>
                        </a:lnSpc>
                        <a:defRPr/>
                      </a:pPr>
                      <a:r>
                        <a:rPr lang="en-US" sz="2999">
                          <a:solidFill>
                            <a:srgbClr val="000000"/>
                          </a:solidFill>
                          <a:cs typeface="Tajawal Bold"/>
                        </a:rPr>
                        <a:t>تفصل بالترسيب</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dirty="0" err="1">
                          <a:solidFill>
                            <a:srgbClr val="000000"/>
                          </a:solidFill>
                          <a:cs typeface="Tajawal Bold"/>
                        </a:rPr>
                        <a:t>الرمل</a:t>
                      </a:r>
                      <a:r>
                        <a:rPr lang="en-US" sz="2999" dirty="0">
                          <a:solidFill>
                            <a:srgbClr val="000000"/>
                          </a:solidFill>
                          <a:cs typeface="Tajawal Bold"/>
                        </a:rPr>
                        <a:t> </a:t>
                      </a:r>
                      <a:r>
                        <a:rPr lang="en-US" sz="2999" dirty="0" err="1">
                          <a:solidFill>
                            <a:srgbClr val="000000"/>
                          </a:solidFill>
                          <a:cs typeface="Tajawal Bold"/>
                        </a:rPr>
                        <a:t>والماء</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37338">
                <a:tc>
                  <a:txBody>
                    <a:bodyPr/>
                    <a:lstStyle/>
                    <a:p>
                      <a:pPr algn="ctr">
                        <a:lnSpc>
                          <a:spcPts val="4199"/>
                        </a:lnSpc>
                        <a:defRPr/>
                      </a:pPr>
                      <a:r>
                        <a:rPr lang="en-US" sz="2999">
                          <a:solidFill>
                            <a:srgbClr val="000000"/>
                          </a:solidFill>
                          <a:cs typeface="Tajawal Bold"/>
                        </a:rPr>
                        <a:t>تفصل باللقط باليد</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a:solidFill>
                            <a:srgbClr val="000000"/>
                          </a:solidFill>
                          <a:cs typeface="Tajawal Bold"/>
                        </a:rPr>
                        <a:t>الأرز والخرز</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7338">
                <a:tc>
                  <a:txBody>
                    <a:bodyPr/>
                    <a:lstStyle/>
                    <a:p>
                      <a:pPr algn="ctr">
                        <a:lnSpc>
                          <a:spcPts val="4199"/>
                        </a:lnSpc>
                        <a:defRPr/>
                      </a:pPr>
                      <a:r>
                        <a:rPr lang="en-US" sz="2999">
                          <a:solidFill>
                            <a:srgbClr val="000000"/>
                          </a:solidFill>
                          <a:cs typeface="Tajawal Bold"/>
                        </a:rPr>
                        <a:t>تفصل بالترشيح</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199"/>
                        </a:lnSpc>
                        <a:defRPr/>
                      </a:pPr>
                      <a:r>
                        <a:rPr lang="en-US" sz="2999" dirty="0" err="1">
                          <a:solidFill>
                            <a:srgbClr val="000000"/>
                          </a:solidFill>
                          <a:cs typeface="Tajawal Bold"/>
                        </a:rPr>
                        <a:t>الأرز</a:t>
                      </a:r>
                      <a:r>
                        <a:rPr lang="en-US" sz="2999" dirty="0">
                          <a:solidFill>
                            <a:srgbClr val="000000"/>
                          </a:solidFill>
                          <a:cs typeface="Tajawal Bold"/>
                        </a:rPr>
                        <a:t> </a:t>
                      </a:r>
                      <a:r>
                        <a:rPr lang="en-US" sz="2999" dirty="0" err="1">
                          <a:solidFill>
                            <a:srgbClr val="000000"/>
                          </a:solidFill>
                          <a:cs typeface="Tajawal Bold"/>
                        </a:rPr>
                        <a:t>والماء</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750258"/>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12163">
            <a:off x="-1340846" y="-155032"/>
            <a:ext cx="7315200" cy="2367465"/>
          </a:xfrm>
          <a:custGeom>
            <a:avLst/>
            <a:gdLst/>
            <a:ahLst/>
            <a:cxnLst/>
            <a:rect l="l" t="t" r="r" b="b"/>
            <a:pathLst>
              <a:path w="7315200" h="2367465">
                <a:moveTo>
                  <a:pt x="0" y="0"/>
                </a:moveTo>
                <a:lnTo>
                  <a:pt x="7315200" y="0"/>
                </a:lnTo>
                <a:lnTo>
                  <a:pt x="7315200" y="2367464"/>
                </a:lnTo>
                <a:lnTo>
                  <a:pt x="0" y="2367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96727" y="6172200"/>
            <a:ext cx="5195807" cy="4114800"/>
          </a:xfrm>
          <a:custGeom>
            <a:avLst/>
            <a:gdLst/>
            <a:ahLst/>
            <a:cxnLst/>
            <a:rect l="l" t="t" r="r" b="b"/>
            <a:pathLst>
              <a:path w="5195807" h="4114800">
                <a:moveTo>
                  <a:pt x="0" y="0"/>
                </a:moveTo>
                <a:lnTo>
                  <a:pt x="5195806" y="0"/>
                </a:lnTo>
                <a:lnTo>
                  <a:pt x="51958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911692">
            <a:off x="14899375" y="47345"/>
            <a:ext cx="4216762" cy="1962711"/>
          </a:xfrm>
          <a:custGeom>
            <a:avLst/>
            <a:gdLst/>
            <a:ahLst/>
            <a:cxnLst/>
            <a:rect l="l" t="t" r="r" b="b"/>
            <a:pathLst>
              <a:path w="4216762" h="1962711">
                <a:moveTo>
                  <a:pt x="0" y="0"/>
                </a:moveTo>
                <a:lnTo>
                  <a:pt x="4216762" y="0"/>
                </a:lnTo>
                <a:lnTo>
                  <a:pt x="4216762" y="1962710"/>
                </a:lnTo>
                <a:lnTo>
                  <a:pt x="0" y="196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840543" y="6583050"/>
            <a:ext cx="4607224" cy="4683870"/>
          </a:xfrm>
          <a:custGeom>
            <a:avLst/>
            <a:gdLst/>
            <a:ahLst/>
            <a:cxnLst/>
            <a:rect l="l" t="t" r="r" b="b"/>
            <a:pathLst>
              <a:path w="4607224" h="4683870">
                <a:moveTo>
                  <a:pt x="0" y="0"/>
                </a:moveTo>
                <a:lnTo>
                  <a:pt x="4607224" y="0"/>
                </a:lnTo>
                <a:lnTo>
                  <a:pt x="4607224" y="4683870"/>
                </a:lnTo>
                <a:lnTo>
                  <a:pt x="0" y="4683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8" name="Freeform 8"/>
          <p:cNvSpPr/>
          <p:nvPr/>
        </p:nvSpPr>
        <p:spPr>
          <a:xfrm>
            <a:off x="0"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3"/>
            <a:stretch>
              <a:fillRect l="-8647" t="-28976" r="-21191" b="-23928"/>
            </a:stretch>
          </a:blipFill>
        </p:spPr>
      </p:sp>
      <p:sp>
        <p:nvSpPr>
          <p:cNvPr id="9" name="Freeform 9"/>
          <p:cNvSpPr/>
          <p:nvPr/>
        </p:nvSpPr>
        <p:spPr>
          <a:xfrm>
            <a:off x="4514436" y="1292883"/>
            <a:ext cx="9461296" cy="2080901"/>
          </a:xfrm>
          <a:custGeom>
            <a:avLst/>
            <a:gdLst/>
            <a:ahLst/>
            <a:cxnLst/>
            <a:rect l="l" t="t" r="r" b="b"/>
            <a:pathLst>
              <a:path w="9461296" h="2080901">
                <a:moveTo>
                  <a:pt x="0" y="0"/>
                </a:moveTo>
                <a:lnTo>
                  <a:pt x="9461296" y="0"/>
                </a:lnTo>
                <a:lnTo>
                  <a:pt x="9461296" y="2080901"/>
                </a:lnTo>
                <a:lnTo>
                  <a:pt x="0" y="2080901"/>
                </a:lnTo>
                <a:lnTo>
                  <a:pt x="0" y="0"/>
                </a:lnTo>
                <a:close/>
              </a:path>
            </a:pathLst>
          </a:custGeom>
          <a:blipFill>
            <a:blip r:embed="rId14"/>
            <a:stretch>
              <a:fillRect t="-9509"/>
            </a:stretch>
          </a:blipFill>
        </p:spPr>
      </p:sp>
      <p:sp>
        <p:nvSpPr>
          <p:cNvPr id="10" name="TextBox 10"/>
          <p:cNvSpPr txBox="1"/>
          <p:nvPr/>
        </p:nvSpPr>
        <p:spPr>
          <a:xfrm>
            <a:off x="4130585" y="3786292"/>
            <a:ext cx="9461296" cy="1661795"/>
          </a:xfrm>
          <a:prstGeom prst="rect">
            <a:avLst/>
          </a:prstGeom>
        </p:spPr>
        <p:txBody>
          <a:bodyPr lIns="0" tIns="0" rIns="0" bIns="0" rtlCol="0" anchor="t">
            <a:spAutoFit/>
          </a:bodyPr>
          <a:lstStyle/>
          <a:p>
            <a:pPr algn="ctr">
              <a:lnSpc>
                <a:spcPts val="4480"/>
              </a:lnSpc>
            </a:pPr>
            <a:r>
              <a:rPr lang="en-US" sz="3200" dirty="0" err="1">
                <a:solidFill>
                  <a:srgbClr val="000000"/>
                </a:solidFill>
                <a:cs typeface="Cairo Bold"/>
              </a:rPr>
              <a:t>بالترشيح</a:t>
            </a:r>
            <a:r>
              <a:rPr lang="en-US" sz="3200" dirty="0">
                <a:solidFill>
                  <a:srgbClr val="000000"/>
                </a:solidFill>
                <a:cs typeface="Cairo Bold"/>
              </a:rPr>
              <a:t> </a:t>
            </a:r>
            <a:r>
              <a:rPr lang="en-US" sz="3200" dirty="0" err="1">
                <a:solidFill>
                  <a:srgbClr val="000000"/>
                </a:solidFill>
                <a:cs typeface="Cairo Bold"/>
              </a:rPr>
              <a:t>حيث</a:t>
            </a:r>
            <a:r>
              <a:rPr lang="en-US" sz="3200" dirty="0">
                <a:solidFill>
                  <a:srgbClr val="000000"/>
                </a:solidFill>
                <a:cs typeface="Cairo Bold"/>
              </a:rPr>
              <a:t> </a:t>
            </a:r>
            <a:r>
              <a:rPr lang="en-US" sz="3200" dirty="0" err="1">
                <a:solidFill>
                  <a:srgbClr val="000000"/>
                </a:solidFill>
                <a:cs typeface="Cairo Bold"/>
              </a:rPr>
              <a:t>تمر</a:t>
            </a:r>
            <a:r>
              <a:rPr lang="en-US" sz="3200" dirty="0">
                <a:solidFill>
                  <a:srgbClr val="000000"/>
                </a:solidFill>
                <a:cs typeface="Cairo Bold"/>
              </a:rPr>
              <a:t> </a:t>
            </a:r>
            <a:r>
              <a:rPr lang="en-US" sz="3200" dirty="0" err="1">
                <a:solidFill>
                  <a:srgbClr val="000000"/>
                </a:solidFill>
                <a:cs typeface="Cairo Bold"/>
              </a:rPr>
              <a:t>حبات</a:t>
            </a:r>
            <a:r>
              <a:rPr lang="en-US" sz="3200" dirty="0">
                <a:solidFill>
                  <a:srgbClr val="000000"/>
                </a:solidFill>
                <a:cs typeface="Cairo Bold"/>
              </a:rPr>
              <a:t> </a:t>
            </a:r>
            <a:r>
              <a:rPr lang="en-US" sz="3200" dirty="0" err="1">
                <a:solidFill>
                  <a:srgbClr val="000000"/>
                </a:solidFill>
                <a:cs typeface="Cairo Bold"/>
              </a:rPr>
              <a:t>الملح</a:t>
            </a:r>
            <a:r>
              <a:rPr lang="en-US" sz="3200" dirty="0">
                <a:solidFill>
                  <a:srgbClr val="000000"/>
                </a:solidFill>
                <a:cs typeface="Cairo Bold"/>
              </a:rPr>
              <a:t>  </a:t>
            </a:r>
            <a:r>
              <a:rPr lang="en-US" sz="3200" dirty="0" err="1">
                <a:solidFill>
                  <a:srgbClr val="000000"/>
                </a:solidFill>
                <a:cs typeface="Cairo Bold"/>
              </a:rPr>
              <a:t>الصغيرة</a:t>
            </a:r>
            <a:r>
              <a:rPr lang="en-US" sz="3200" dirty="0">
                <a:solidFill>
                  <a:srgbClr val="000000"/>
                </a:solidFill>
                <a:cs typeface="Cairo Bold"/>
              </a:rPr>
              <a:t> </a:t>
            </a:r>
            <a:r>
              <a:rPr lang="en-US" sz="3200" dirty="0" err="1">
                <a:solidFill>
                  <a:srgbClr val="000000"/>
                </a:solidFill>
                <a:cs typeface="Cairo Bold"/>
              </a:rPr>
              <a:t>عبر</a:t>
            </a:r>
            <a:r>
              <a:rPr lang="en-US" sz="3200" dirty="0">
                <a:solidFill>
                  <a:srgbClr val="000000"/>
                </a:solidFill>
                <a:cs typeface="Cairo Bold"/>
              </a:rPr>
              <a:t> </a:t>
            </a:r>
            <a:r>
              <a:rPr lang="en-US" sz="3200" dirty="0" err="1">
                <a:solidFill>
                  <a:srgbClr val="000000"/>
                </a:solidFill>
                <a:cs typeface="Cairo Bold"/>
              </a:rPr>
              <a:t>المرشح</a:t>
            </a:r>
            <a:r>
              <a:rPr lang="en-US" sz="3200" dirty="0">
                <a:solidFill>
                  <a:srgbClr val="000000"/>
                </a:solidFill>
                <a:cs typeface="Cairo Bold"/>
              </a:rPr>
              <a:t> </a:t>
            </a:r>
            <a:r>
              <a:rPr lang="en-US" sz="3200" dirty="0" err="1">
                <a:solidFill>
                  <a:srgbClr val="000000"/>
                </a:solidFill>
                <a:cs typeface="Cairo Bold"/>
              </a:rPr>
              <a:t>وتعلق</a:t>
            </a:r>
            <a:r>
              <a:rPr lang="en-US" sz="3200" dirty="0">
                <a:solidFill>
                  <a:srgbClr val="000000"/>
                </a:solidFill>
                <a:cs typeface="Cairo Bold"/>
              </a:rPr>
              <a:t> </a:t>
            </a:r>
            <a:r>
              <a:rPr lang="en-US" sz="3200" dirty="0" err="1">
                <a:solidFill>
                  <a:srgbClr val="000000"/>
                </a:solidFill>
                <a:cs typeface="Cairo Bold"/>
              </a:rPr>
              <a:t>حبات</a:t>
            </a:r>
            <a:r>
              <a:rPr lang="en-US" sz="3200" dirty="0">
                <a:solidFill>
                  <a:srgbClr val="000000"/>
                </a:solidFill>
                <a:cs typeface="Cairo Bold"/>
              </a:rPr>
              <a:t> </a:t>
            </a:r>
            <a:r>
              <a:rPr lang="en-US" sz="3200" dirty="0" err="1">
                <a:solidFill>
                  <a:srgbClr val="000000"/>
                </a:solidFill>
                <a:cs typeface="Cairo Bold"/>
              </a:rPr>
              <a:t>الرمل</a:t>
            </a:r>
            <a:r>
              <a:rPr lang="en-US" sz="3200" dirty="0">
                <a:solidFill>
                  <a:srgbClr val="000000"/>
                </a:solidFill>
                <a:cs typeface="Cairo Bold"/>
              </a:rPr>
              <a:t> </a:t>
            </a:r>
            <a:r>
              <a:rPr lang="en-US" sz="3200" dirty="0" err="1">
                <a:solidFill>
                  <a:srgbClr val="000000"/>
                </a:solidFill>
                <a:cs typeface="Cairo Bold"/>
              </a:rPr>
              <a:t>في</a:t>
            </a:r>
            <a:r>
              <a:rPr lang="en-US" sz="3200" dirty="0">
                <a:solidFill>
                  <a:srgbClr val="000000"/>
                </a:solidFill>
                <a:cs typeface="Cairo Bold"/>
              </a:rPr>
              <a:t> </a:t>
            </a:r>
            <a:r>
              <a:rPr lang="en-US" sz="3200" dirty="0" err="1">
                <a:solidFill>
                  <a:srgbClr val="000000"/>
                </a:solidFill>
                <a:cs typeface="Cairo Bold"/>
              </a:rPr>
              <a:t>المرشح</a:t>
            </a:r>
            <a:endParaRPr lang="en-US" sz="3200" dirty="0">
              <a:solidFill>
                <a:srgbClr val="000000"/>
              </a:solidFill>
              <a:cs typeface="Cairo Bold"/>
            </a:endParaRPr>
          </a:p>
          <a:p>
            <a:pPr algn="ctr">
              <a:lnSpc>
                <a:spcPts val="4480"/>
              </a:lnSpc>
            </a:pPr>
            <a:endParaRPr lang="en-US" sz="3200" dirty="0">
              <a:solidFill>
                <a:srgbClr val="000000"/>
              </a:solidFill>
              <a:cs typeface="Cairo Bold"/>
            </a:endParaRPr>
          </a:p>
        </p:txBody>
      </p:sp>
      <p:sp>
        <p:nvSpPr>
          <p:cNvPr id="11" name="مربع نص 5">
            <a:extLst>
              <a:ext uri="{FF2B5EF4-FFF2-40B4-BE49-F238E27FC236}">
                <a16:creationId xmlns:a16="http://schemas.microsoft.com/office/drawing/2014/main" id="{777819D1-D8AE-554C-8FFC-221E87394E15}"/>
              </a:ext>
            </a:extLst>
          </p:cNvPr>
          <p:cNvSpPr txBox="1"/>
          <p:nvPr/>
        </p:nvSpPr>
        <p:spPr>
          <a:xfrm>
            <a:off x="5645301" y="5325017"/>
            <a:ext cx="6431864" cy="3539431"/>
          </a:xfrm>
          <a:prstGeom prst="rect">
            <a:avLst/>
          </a:prstGeom>
          <a:effectLst>
            <a:glow rad="2286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lIns="91420" tIns="45718" rIns="91420" bIns="45718">
            <a:spAutoFit/>
          </a:bodyPr>
          <a:lstStyle>
            <a:defPPr>
              <a:defRPr lang="ar-SA"/>
            </a:defPPr>
            <a:lvl1pPr marL="0" algn="r" defTabSz="914173" rtl="1" eaLnBrk="1" latinLnBrk="0" hangingPunct="1">
              <a:defRPr sz="1900" kern="1200">
                <a:solidFill>
                  <a:schemeClr val="dk1"/>
                </a:solidFill>
                <a:latin typeface="+mn-lt"/>
                <a:ea typeface="+mn-ea"/>
                <a:cs typeface="+mn-cs"/>
              </a:defRPr>
            </a:lvl1pPr>
            <a:lvl2pPr marL="457083" algn="r" defTabSz="914173" rtl="1" eaLnBrk="1" latinLnBrk="0" hangingPunct="1">
              <a:defRPr sz="1900" kern="1200">
                <a:solidFill>
                  <a:schemeClr val="dk1"/>
                </a:solidFill>
                <a:latin typeface="+mn-lt"/>
                <a:ea typeface="+mn-ea"/>
                <a:cs typeface="+mn-cs"/>
              </a:defRPr>
            </a:lvl2pPr>
            <a:lvl3pPr marL="914173" algn="r" defTabSz="914173" rtl="1" eaLnBrk="1" latinLnBrk="0" hangingPunct="1">
              <a:defRPr sz="1900" kern="1200">
                <a:solidFill>
                  <a:schemeClr val="dk1"/>
                </a:solidFill>
                <a:latin typeface="+mn-lt"/>
                <a:ea typeface="+mn-ea"/>
                <a:cs typeface="+mn-cs"/>
              </a:defRPr>
            </a:lvl3pPr>
            <a:lvl4pPr marL="1371260" algn="r" defTabSz="914173" rtl="1" eaLnBrk="1" latinLnBrk="0" hangingPunct="1">
              <a:defRPr sz="1900" kern="1200">
                <a:solidFill>
                  <a:schemeClr val="dk1"/>
                </a:solidFill>
                <a:latin typeface="+mn-lt"/>
                <a:ea typeface="+mn-ea"/>
                <a:cs typeface="+mn-cs"/>
              </a:defRPr>
            </a:lvl4pPr>
            <a:lvl5pPr marL="1828346" algn="r" defTabSz="914173" rtl="1" eaLnBrk="1" latinLnBrk="0" hangingPunct="1">
              <a:defRPr sz="1900" kern="1200">
                <a:solidFill>
                  <a:schemeClr val="dk1"/>
                </a:solidFill>
                <a:latin typeface="+mn-lt"/>
                <a:ea typeface="+mn-ea"/>
                <a:cs typeface="+mn-cs"/>
              </a:defRPr>
            </a:lvl5pPr>
            <a:lvl6pPr marL="2285438" algn="r" defTabSz="914173" rtl="1" eaLnBrk="1" latinLnBrk="0" hangingPunct="1">
              <a:defRPr sz="1900" kern="1200">
                <a:solidFill>
                  <a:schemeClr val="dk1"/>
                </a:solidFill>
                <a:latin typeface="+mn-lt"/>
                <a:ea typeface="+mn-ea"/>
                <a:cs typeface="+mn-cs"/>
              </a:defRPr>
            </a:lvl6pPr>
            <a:lvl7pPr marL="2742518" algn="r" defTabSz="914173" rtl="1" eaLnBrk="1" latinLnBrk="0" hangingPunct="1">
              <a:defRPr sz="1900" kern="1200">
                <a:solidFill>
                  <a:schemeClr val="dk1"/>
                </a:solidFill>
                <a:latin typeface="+mn-lt"/>
                <a:ea typeface="+mn-ea"/>
                <a:cs typeface="+mn-cs"/>
              </a:defRPr>
            </a:lvl7pPr>
            <a:lvl8pPr marL="3199600" algn="r" defTabSz="914173" rtl="1" eaLnBrk="1" latinLnBrk="0" hangingPunct="1">
              <a:defRPr sz="1900" kern="1200">
                <a:solidFill>
                  <a:schemeClr val="dk1"/>
                </a:solidFill>
                <a:latin typeface="+mn-lt"/>
                <a:ea typeface="+mn-ea"/>
                <a:cs typeface="+mn-cs"/>
              </a:defRPr>
            </a:lvl8pPr>
            <a:lvl9pPr marL="3656683" algn="r" defTabSz="914173" rtl="1" eaLnBrk="1" latinLnBrk="0" hangingPunct="1">
              <a:defRPr sz="1900" kern="1200">
                <a:solidFill>
                  <a:schemeClr val="dk1"/>
                </a:solidFill>
                <a:latin typeface="+mn-lt"/>
                <a:ea typeface="+mn-ea"/>
                <a:cs typeface="+mn-cs"/>
              </a:defRPr>
            </a:lvl9pPr>
          </a:lstStyle>
          <a:p>
            <a:pPr algn="ctr"/>
            <a:r>
              <a:rPr lang="ar-SA" sz="3200" b="1" dirty="0">
                <a:solidFill>
                  <a:srgbClr val="002060"/>
                </a:solidFill>
                <a:latin typeface="Times New Roman" pitchFamily="18" charset="0"/>
                <a:ea typeface="Calibri" pitchFamily="34" charset="0"/>
                <a:cs typeface="Times New Roman" pitchFamily="18" charset="0"/>
              </a:rPr>
              <a:t>  اهتمام المملكة العربية السعودية بتحلية المياه من الأملاح وتنقيتها من الشوائب في محطات التحلية والتنقية المنتشرة في مناطق المملكة ...كذلك عدم الاهتمام وبنشر الشائعات وخلطها مع الحقائق والتأكد من المعلومات والتي يمكن ان تسبب ضرر للدين والوطن واختيار الأصدقاء الصالحين</a:t>
            </a:r>
          </a:p>
        </p:txBody>
      </p:sp>
      <p:sp>
        <p:nvSpPr>
          <p:cNvPr id="12" name="مستطيل 11">
            <a:extLst>
              <a:ext uri="{FF2B5EF4-FFF2-40B4-BE49-F238E27FC236}">
                <a16:creationId xmlns:a16="http://schemas.microsoft.com/office/drawing/2014/main" id="{03B99BE3-6D8A-25BC-9AC6-D72BCB314ED8}"/>
              </a:ext>
            </a:extLst>
          </p:cNvPr>
          <p:cNvSpPr/>
          <p:nvPr/>
        </p:nvSpPr>
        <p:spPr>
          <a:xfrm>
            <a:off x="12812975" y="7120505"/>
            <a:ext cx="4650632"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الربط بالوطن والدين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out)">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750258"/>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84309">
            <a:off x="2929866" y="-13678"/>
            <a:ext cx="13911362" cy="10446168"/>
          </a:xfrm>
          <a:custGeom>
            <a:avLst/>
            <a:gdLst/>
            <a:ahLst/>
            <a:cxnLst/>
            <a:rect l="l" t="t" r="r" b="b"/>
            <a:pathLst>
              <a:path w="13911362" h="10446168">
                <a:moveTo>
                  <a:pt x="0" y="0"/>
                </a:moveTo>
                <a:lnTo>
                  <a:pt x="13911362" y="0"/>
                </a:lnTo>
                <a:lnTo>
                  <a:pt x="13911362" y="10446168"/>
                </a:lnTo>
                <a:lnTo>
                  <a:pt x="0" y="10446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V="1">
            <a:off x="12812819" y="6897086"/>
            <a:ext cx="5884004" cy="4114800"/>
          </a:xfrm>
          <a:custGeom>
            <a:avLst/>
            <a:gdLst/>
            <a:ahLst/>
            <a:cxnLst/>
            <a:rect l="l" t="t" r="r" b="b"/>
            <a:pathLst>
              <a:path w="5884004" h="4114800">
                <a:moveTo>
                  <a:pt x="0" y="4114800"/>
                </a:moveTo>
                <a:lnTo>
                  <a:pt x="5884004" y="4114800"/>
                </a:lnTo>
                <a:lnTo>
                  <a:pt x="5884004"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911692">
            <a:off x="14899375" y="47345"/>
            <a:ext cx="4216762" cy="1962711"/>
          </a:xfrm>
          <a:custGeom>
            <a:avLst/>
            <a:gdLst/>
            <a:ahLst/>
            <a:cxnLst/>
            <a:rect l="l" t="t" r="r" b="b"/>
            <a:pathLst>
              <a:path w="4216762" h="1962711">
                <a:moveTo>
                  <a:pt x="0" y="0"/>
                </a:moveTo>
                <a:lnTo>
                  <a:pt x="4216762" y="0"/>
                </a:lnTo>
                <a:lnTo>
                  <a:pt x="4216762" y="1962710"/>
                </a:lnTo>
                <a:lnTo>
                  <a:pt x="0" y="196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0" y="0"/>
            <a:ext cx="3443110" cy="2407835"/>
          </a:xfrm>
          <a:custGeom>
            <a:avLst/>
            <a:gdLst/>
            <a:ahLst/>
            <a:cxnLst/>
            <a:rect l="l" t="t" r="r" b="b"/>
            <a:pathLst>
              <a:path w="3443110" h="2407835">
                <a:moveTo>
                  <a:pt x="3443110" y="0"/>
                </a:moveTo>
                <a:lnTo>
                  <a:pt x="0" y="0"/>
                </a:lnTo>
                <a:lnTo>
                  <a:pt x="0" y="2407835"/>
                </a:lnTo>
                <a:lnTo>
                  <a:pt x="3443110" y="2407835"/>
                </a:lnTo>
                <a:lnTo>
                  <a:pt x="344311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498648" y="354124"/>
            <a:ext cx="1652417" cy="1818341"/>
          </a:xfrm>
          <a:custGeom>
            <a:avLst/>
            <a:gdLst/>
            <a:ahLst/>
            <a:cxnLst/>
            <a:rect l="l" t="t" r="r" b="b"/>
            <a:pathLst>
              <a:path w="1652417" h="1818341">
                <a:moveTo>
                  <a:pt x="0" y="0"/>
                </a:moveTo>
                <a:lnTo>
                  <a:pt x="1652418" y="0"/>
                </a:lnTo>
                <a:lnTo>
                  <a:pt x="1652418" y="1818341"/>
                </a:lnTo>
                <a:lnTo>
                  <a:pt x="0" y="18183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324949">
            <a:off x="13854857" y="445804"/>
            <a:ext cx="2042620" cy="2112097"/>
          </a:xfrm>
          <a:custGeom>
            <a:avLst/>
            <a:gdLst/>
            <a:ahLst/>
            <a:cxnLst/>
            <a:rect l="l" t="t" r="r" b="b"/>
            <a:pathLst>
              <a:path w="2042620" h="2112097">
                <a:moveTo>
                  <a:pt x="0" y="0"/>
                </a:moveTo>
                <a:lnTo>
                  <a:pt x="2042619" y="0"/>
                </a:lnTo>
                <a:lnTo>
                  <a:pt x="2042619" y="2112097"/>
                </a:lnTo>
                <a:lnTo>
                  <a:pt x="0" y="21120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0" y="3258375"/>
            <a:ext cx="3278573" cy="7106818"/>
          </a:xfrm>
          <a:custGeom>
            <a:avLst/>
            <a:gdLst/>
            <a:ahLst/>
            <a:cxnLst/>
            <a:rect l="l" t="t" r="r" b="b"/>
            <a:pathLst>
              <a:path w="3278573" h="7106818">
                <a:moveTo>
                  <a:pt x="0" y="0"/>
                </a:moveTo>
                <a:lnTo>
                  <a:pt x="3278573" y="0"/>
                </a:lnTo>
                <a:lnTo>
                  <a:pt x="3278573" y="7106819"/>
                </a:lnTo>
                <a:lnTo>
                  <a:pt x="0" y="71068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4640841" y="3701245"/>
            <a:ext cx="9565063" cy="4730618"/>
          </a:xfrm>
          <a:custGeom>
            <a:avLst/>
            <a:gdLst/>
            <a:ahLst/>
            <a:cxnLst/>
            <a:rect l="l" t="t" r="r" b="b"/>
            <a:pathLst>
              <a:path w="9565063" h="4730618">
                <a:moveTo>
                  <a:pt x="0" y="0"/>
                </a:moveTo>
                <a:lnTo>
                  <a:pt x="9565063" y="0"/>
                </a:lnTo>
                <a:lnTo>
                  <a:pt x="9565063" y="4730618"/>
                </a:lnTo>
                <a:lnTo>
                  <a:pt x="0" y="4730618"/>
                </a:lnTo>
                <a:lnTo>
                  <a:pt x="0" y="0"/>
                </a:lnTo>
                <a:close/>
              </a:path>
            </a:pathLst>
          </a:custGeom>
          <a:blipFill>
            <a:blip r:embed="rId18"/>
            <a:stretch>
              <a:fillRect l="-30342" t="-42104" r="-45924" b="-58371"/>
            </a:stretch>
          </a:blipFill>
        </p:spPr>
      </p:sp>
      <p:sp>
        <p:nvSpPr>
          <p:cNvPr id="11" name="Freeform 11"/>
          <p:cNvSpPr/>
          <p:nvPr/>
        </p:nvSpPr>
        <p:spPr>
          <a:xfrm rot="755125" flipH="1">
            <a:off x="13239306" y="6130619"/>
            <a:ext cx="6237935" cy="4602488"/>
          </a:xfrm>
          <a:custGeom>
            <a:avLst/>
            <a:gdLst/>
            <a:ahLst/>
            <a:cxnLst/>
            <a:rect l="l" t="t" r="r" b="b"/>
            <a:pathLst>
              <a:path w="6237935" h="4602488">
                <a:moveTo>
                  <a:pt x="6237936" y="0"/>
                </a:moveTo>
                <a:lnTo>
                  <a:pt x="0" y="0"/>
                </a:lnTo>
                <a:lnTo>
                  <a:pt x="0" y="4602488"/>
                </a:lnTo>
                <a:lnTo>
                  <a:pt x="6237936" y="4602488"/>
                </a:lnTo>
                <a:lnTo>
                  <a:pt x="6237936"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TextBox 12"/>
          <p:cNvSpPr txBox="1"/>
          <p:nvPr/>
        </p:nvSpPr>
        <p:spPr>
          <a:xfrm>
            <a:off x="10384990" y="2793929"/>
            <a:ext cx="3820914" cy="907316"/>
          </a:xfrm>
          <a:prstGeom prst="rect">
            <a:avLst/>
          </a:prstGeom>
        </p:spPr>
        <p:txBody>
          <a:bodyPr lIns="0" tIns="0" rIns="0" bIns="0" rtlCol="0" anchor="t">
            <a:spAutoFit/>
          </a:bodyPr>
          <a:lstStyle/>
          <a:p>
            <a:pPr algn="ctr">
              <a:lnSpc>
                <a:spcPts val="6690"/>
              </a:lnSpc>
            </a:pPr>
            <a:r>
              <a:rPr lang="en-US" sz="4778">
                <a:solidFill>
                  <a:srgbClr val="000000"/>
                </a:solidFill>
                <a:latin typeface="Tajawal Black"/>
                <a:cs typeface="Tajawal Black"/>
              </a:rPr>
              <a:t>تعلمت اليوم :</a:t>
            </a:r>
          </a:p>
        </p:txBody>
      </p:sp>
      <p:sp>
        <p:nvSpPr>
          <p:cNvPr id="13" name="Freeform 13"/>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1"/>
            <a:stretch>
              <a:fillRect t="-35579" b="-39850"/>
            </a:stretch>
          </a:blipFill>
        </p:spPr>
      </p:sp>
      <p:sp>
        <p:nvSpPr>
          <p:cNvPr id="14" name="Freeform 14"/>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2"/>
            <a:stretch>
              <a:fillRect l="-8647" t="-28976" r="-21191" b="-23928"/>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Freeform 2"/>
          <p:cNvSpPr/>
          <p:nvPr/>
        </p:nvSpPr>
        <p:spPr>
          <a:xfrm>
            <a:off x="782288" y="889479"/>
            <a:ext cx="16723424" cy="8508042"/>
          </a:xfrm>
          <a:custGeom>
            <a:avLst/>
            <a:gdLst/>
            <a:ahLst/>
            <a:cxnLst/>
            <a:rect l="l" t="t" r="r" b="b"/>
            <a:pathLst>
              <a:path w="16723424" h="8508042">
                <a:moveTo>
                  <a:pt x="0" y="0"/>
                </a:moveTo>
                <a:lnTo>
                  <a:pt x="16723424" y="0"/>
                </a:lnTo>
                <a:lnTo>
                  <a:pt x="16723424" y="8508042"/>
                </a:lnTo>
                <a:lnTo>
                  <a:pt x="0" y="8508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62896" y="-922720"/>
            <a:ext cx="5455235" cy="7075577"/>
          </a:xfrm>
          <a:custGeom>
            <a:avLst/>
            <a:gdLst/>
            <a:ahLst/>
            <a:cxnLst/>
            <a:rect l="l" t="t" r="r" b="b"/>
            <a:pathLst>
              <a:path w="5455235" h="7075577">
                <a:moveTo>
                  <a:pt x="0" y="0"/>
                </a:moveTo>
                <a:lnTo>
                  <a:pt x="5455235" y="0"/>
                </a:lnTo>
                <a:lnTo>
                  <a:pt x="5455235" y="7075577"/>
                </a:lnTo>
                <a:lnTo>
                  <a:pt x="0" y="7075577"/>
                </a:lnTo>
                <a:lnTo>
                  <a:pt x="0" y="0"/>
                </a:lnTo>
                <a:close/>
              </a:path>
            </a:pathLst>
          </a:custGeom>
          <a:blipFill>
            <a:blip r:embed="rId4"/>
            <a:stretch>
              <a:fillRect l="-867" r="-867"/>
            </a:stretch>
          </a:blipFill>
        </p:spPr>
      </p:sp>
      <p:sp>
        <p:nvSpPr>
          <p:cNvPr id="4" name="Freeform 4"/>
          <p:cNvSpPr/>
          <p:nvPr/>
        </p:nvSpPr>
        <p:spPr>
          <a:xfrm flipH="1">
            <a:off x="-554826" y="5897198"/>
            <a:ext cx="4770892" cy="4850259"/>
          </a:xfrm>
          <a:custGeom>
            <a:avLst/>
            <a:gdLst/>
            <a:ahLst/>
            <a:cxnLst/>
            <a:rect l="l" t="t" r="r" b="b"/>
            <a:pathLst>
              <a:path w="4770892" h="4850259">
                <a:moveTo>
                  <a:pt x="4770891" y="0"/>
                </a:moveTo>
                <a:lnTo>
                  <a:pt x="0" y="0"/>
                </a:lnTo>
                <a:lnTo>
                  <a:pt x="0" y="4850259"/>
                </a:lnTo>
                <a:lnTo>
                  <a:pt x="4770891" y="4850259"/>
                </a:lnTo>
                <a:lnTo>
                  <a:pt x="477089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61564" y="1690088"/>
            <a:ext cx="12543997" cy="7568212"/>
          </a:xfrm>
          <a:custGeom>
            <a:avLst/>
            <a:gdLst/>
            <a:ahLst/>
            <a:cxnLst/>
            <a:rect l="l" t="t" r="r" b="b"/>
            <a:pathLst>
              <a:path w="12543997" h="7568212">
                <a:moveTo>
                  <a:pt x="0" y="0"/>
                </a:moveTo>
                <a:lnTo>
                  <a:pt x="12543997" y="0"/>
                </a:lnTo>
                <a:lnTo>
                  <a:pt x="12543997" y="7568212"/>
                </a:lnTo>
                <a:lnTo>
                  <a:pt x="0" y="7568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8100000">
            <a:off x="8159759" y="1181185"/>
            <a:ext cx="1968483" cy="1923845"/>
          </a:xfrm>
          <a:custGeom>
            <a:avLst/>
            <a:gdLst/>
            <a:ahLst/>
            <a:cxnLst/>
            <a:rect l="l" t="t" r="r" b="b"/>
            <a:pathLst>
              <a:path w="1968483" h="1923845">
                <a:moveTo>
                  <a:pt x="0" y="0"/>
                </a:moveTo>
                <a:lnTo>
                  <a:pt x="1968482" y="0"/>
                </a:lnTo>
                <a:lnTo>
                  <a:pt x="1968482" y="1923845"/>
                </a:lnTo>
                <a:lnTo>
                  <a:pt x="0" y="1923845"/>
                </a:lnTo>
                <a:lnTo>
                  <a:pt x="0" y="0"/>
                </a:lnTo>
                <a:close/>
              </a:path>
            </a:pathLst>
          </a:custGeom>
          <a:blipFill>
            <a:blip r:embed="rId9">
              <a:extLst>
                <a:ext uri="{96DAC541-7B7A-43D3-8B79-37D633B846F1}">
                  <asvg:svgBlip xmlns:asvg="http://schemas.microsoft.com/office/drawing/2016/SVG/main" r:embed="rId10"/>
                </a:ext>
              </a:extLst>
            </a:blip>
            <a:stretch>
              <a:fillRect l="-33265" t="-30903"/>
            </a:stretch>
          </a:blipFill>
        </p:spPr>
      </p:sp>
      <p:sp>
        <p:nvSpPr>
          <p:cNvPr id="7" name="Freeform 7"/>
          <p:cNvSpPr/>
          <p:nvPr/>
        </p:nvSpPr>
        <p:spPr>
          <a:xfrm rot="-8100000" flipH="1" flipV="1">
            <a:off x="7833099" y="7255686"/>
            <a:ext cx="2092263" cy="2044818"/>
          </a:xfrm>
          <a:custGeom>
            <a:avLst/>
            <a:gdLst/>
            <a:ahLst/>
            <a:cxnLst/>
            <a:rect l="l" t="t" r="r" b="b"/>
            <a:pathLst>
              <a:path w="2092263" h="2044818">
                <a:moveTo>
                  <a:pt x="2092263" y="2044818"/>
                </a:moveTo>
                <a:lnTo>
                  <a:pt x="0" y="2044818"/>
                </a:lnTo>
                <a:lnTo>
                  <a:pt x="0" y="0"/>
                </a:lnTo>
                <a:lnTo>
                  <a:pt x="2092263" y="0"/>
                </a:lnTo>
                <a:lnTo>
                  <a:pt x="2092263" y="2044818"/>
                </a:lnTo>
                <a:close/>
              </a:path>
            </a:pathLst>
          </a:custGeom>
          <a:blipFill>
            <a:blip r:embed="rId9">
              <a:extLst>
                <a:ext uri="{96DAC541-7B7A-43D3-8B79-37D633B846F1}">
                  <asvg:svgBlip xmlns:asvg="http://schemas.microsoft.com/office/drawing/2016/SVG/main" r:embed="rId10"/>
                </a:ext>
              </a:extLst>
            </a:blip>
            <a:stretch>
              <a:fillRect l="-33265" t="-30903"/>
            </a:stretch>
          </a:blipFill>
        </p:spPr>
      </p:sp>
      <p:sp>
        <p:nvSpPr>
          <p:cNvPr id="8" name="Freeform 8"/>
          <p:cNvSpPr/>
          <p:nvPr/>
        </p:nvSpPr>
        <p:spPr>
          <a:xfrm rot="-1623821">
            <a:off x="14722393" y="7157369"/>
            <a:ext cx="3756896" cy="3777094"/>
          </a:xfrm>
          <a:custGeom>
            <a:avLst/>
            <a:gdLst/>
            <a:ahLst/>
            <a:cxnLst/>
            <a:rect l="l" t="t" r="r" b="b"/>
            <a:pathLst>
              <a:path w="3756896" h="3777094">
                <a:moveTo>
                  <a:pt x="0" y="0"/>
                </a:moveTo>
                <a:lnTo>
                  <a:pt x="3756896" y="0"/>
                </a:lnTo>
                <a:lnTo>
                  <a:pt x="3756896" y="3777094"/>
                </a:lnTo>
                <a:lnTo>
                  <a:pt x="0" y="3777094"/>
                </a:lnTo>
                <a:lnTo>
                  <a:pt x="0" y="0"/>
                </a:lnTo>
                <a:close/>
              </a:path>
            </a:pathLst>
          </a:custGeom>
          <a:blipFill>
            <a:blip r:embed="rId11"/>
            <a:stretch>
              <a:fillRect/>
            </a:stretch>
          </a:blipFill>
        </p:spPr>
      </p:sp>
      <p:sp>
        <p:nvSpPr>
          <p:cNvPr id="9" name="Freeform 9"/>
          <p:cNvSpPr/>
          <p:nvPr/>
        </p:nvSpPr>
        <p:spPr>
          <a:xfrm rot="61242" flipH="1">
            <a:off x="14797879" y="-2470234"/>
            <a:ext cx="4058288" cy="5594131"/>
          </a:xfrm>
          <a:custGeom>
            <a:avLst/>
            <a:gdLst/>
            <a:ahLst/>
            <a:cxnLst/>
            <a:rect l="l" t="t" r="r" b="b"/>
            <a:pathLst>
              <a:path w="4058288" h="5594131">
                <a:moveTo>
                  <a:pt x="4058288" y="0"/>
                </a:moveTo>
                <a:lnTo>
                  <a:pt x="0" y="0"/>
                </a:lnTo>
                <a:lnTo>
                  <a:pt x="0" y="5594131"/>
                </a:lnTo>
                <a:lnTo>
                  <a:pt x="4058288" y="5594131"/>
                </a:lnTo>
                <a:lnTo>
                  <a:pt x="405828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92080" y="4294064"/>
            <a:ext cx="4030428" cy="5845340"/>
          </a:xfrm>
          <a:custGeom>
            <a:avLst/>
            <a:gdLst/>
            <a:ahLst/>
            <a:cxnLst/>
            <a:rect l="l" t="t" r="r" b="b"/>
            <a:pathLst>
              <a:path w="4030428" h="5845340">
                <a:moveTo>
                  <a:pt x="0" y="0"/>
                </a:moveTo>
                <a:lnTo>
                  <a:pt x="4030429" y="0"/>
                </a:lnTo>
                <a:lnTo>
                  <a:pt x="4030429" y="5845340"/>
                </a:lnTo>
                <a:lnTo>
                  <a:pt x="0" y="58453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3506161" y="2286400"/>
            <a:ext cx="12106291" cy="6202405"/>
          </a:xfrm>
          <a:custGeom>
            <a:avLst/>
            <a:gdLst/>
            <a:ahLst/>
            <a:cxnLst/>
            <a:rect l="l" t="t" r="r" b="b"/>
            <a:pathLst>
              <a:path w="12106291" h="6202405">
                <a:moveTo>
                  <a:pt x="0" y="0"/>
                </a:moveTo>
                <a:lnTo>
                  <a:pt x="12106292" y="0"/>
                </a:lnTo>
                <a:lnTo>
                  <a:pt x="12106292" y="6202405"/>
                </a:lnTo>
                <a:lnTo>
                  <a:pt x="0" y="6202405"/>
                </a:lnTo>
                <a:lnTo>
                  <a:pt x="0" y="0"/>
                </a:lnTo>
                <a:close/>
              </a:path>
            </a:pathLst>
          </a:custGeom>
          <a:blipFill>
            <a:blip r:embed="rId16"/>
            <a:stretch>
              <a:fillRect l="-11448" t="-10713" r="-36167" b="-20017"/>
            </a:stretch>
          </a:blipFill>
        </p:spPr>
      </p:sp>
      <p:sp>
        <p:nvSpPr>
          <p:cNvPr id="12" name="Freeform 12"/>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7"/>
            <a:stretch>
              <a:fillRect t="-35579" b="-39850"/>
            </a:stretch>
          </a:blipFill>
        </p:spPr>
      </p:sp>
      <p:sp>
        <p:nvSpPr>
          <p:cNvPr id="13" name="Freeform 13"/>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8"/>
            <a:stretch>
              <a:fillRect l="-8647" t="-28976" r="-21191" b="-23928"/>
            </a:stretch>
          </a:blipFill>
        </p:spPr>
      </p:sp>
      <p:sp>
        <p:nvSpPr>
          <p:cNvPr id="14" name="TextBox 14"/>
          <p:cNvSpPr txBox="1"/>
          <p:nvPr/>
        </p:nvSpPr>
        <p:spPr>
          <a:xfrm>
            <a:off x="3506161" y="435454"/>
            <a:ext cx="10401673" cy="692497"/>
          </a:xfrm>
          <a:prstGeom prst="rect">
            <a:avLst/>
          </a:prstGeom>
        </p:spPr>
        <p:txBody>
          <a:bodyPr wrap="square" lIns="0" tIns="0" rIns="0" bIns="0" rtlCol="0" anchor="t">
            <a:spAutoFit/>
          </a:bodyPr>
          <a:lstStyle/>
          <a:p>
            <a:pPr algn="ctr">
              <a:lnSpc>
                <a:spcPts val="5599"/>
              </a:lnSpc>
            </a:pPr>
            <a:r>
              <a:rPr lang="en-US" sz="3999" dirty="0" err="1">
                <a:solidFill>
                  <a:srgbClr val="000000"/>
                </a:solidFill>
                <a:latin typeface="Tajawal Bold"/>
                <a:cs typeface="Tajawal Bold"/>
              </a:rPr>
              <a:t>الجزء</a:t>
            </a:r>
            <a:r>
              <a:rPr lang="en-US" sz="3999" dirty="0">
                <a:solidFill>
                  <a:srgbClr val="000000"/>
                </a:solidFill>
                <a:latin typeface="Tajawal Bold"/>
                <a:cs typeface="Tajawal Bold"/>
              </a:rPr>
              <a:t> </a:t>
            </a:r>
            <a:r>
              <a:rPr lang="en-US" sz="3999" dirty="0" err="1">
                <a:solidFill>
                  <a:srgbClr val="000000"/>
                </a:solidFill>
                <a:latin typeface="Tajawal Bold"/>
                <a:cs typeface="Tajawal Bold"/>
              </a:rPr>
              <a:t>الثالث</a:t>
            </a:r>
            <a:r>
              <a:rPr lang="en-US" sz="3999" dirty="0">
                <a:solidFill>
                  <a:srgbClr val="000000"/>
                </a:solidFill>
                <a:latin typeface="Tajawal Bold"/>
                <a:cs typeface="Tajawal Bold"/>
              </a:rPr>
              <a:t> / </a:t>
            </a:r>
            <a:r>
              <a:rPr lang="en-US" sz="3999" dirty="0" err="1">
                <a:solidFill>
                  <a:srgbClr val="000000"/>
                </a:solidFill>
                <a:latin typeface="Tajawal Bold"/>
                <a:cs typeface="Tajawal Bold"/>
              </a:rPr>
              <a:t>كبف</a:t>
            </a:r>
            <a:r>
              <a:rPr lang="en-US" sz="3999" dirty="0">
                <a:solidFill>
                  <a:srgbClr val="000000"/>
                </a:solidFill>
                <a:latin typeface="Tajawal Bold"/>
                <a:cs typeface="Tajawal Bold"/>
              </a:rPr>
              <a:t> </a:t>
            </a:r>
            <a:r>
              <a:rPr lang="en-US" sz="3999" dirty="0" err="1">
                <a:solidFill>
                  <a:srgbClr val="000000"/>
                </a:solidFill>
                <a:latin typeface="Tajawal Bold"/>
                <a:cs typeface="Tajawal Bold"/>
              </a:rPr>
              <a:t>يمكننا</a:t>
            </a:r>
            <a:r>
              <a:rPr lang="en-US" sz="3999" dirty="0">
                <a:solidFill>
                  <a:srgbClr val="000000"/>
                </a:solidFill>
                <a:latin typeface="Tajawal Bold"/>
                <a:cs typeface="Tajawal Bold"/>
              </a:rPr>
              <a:t> </a:t>
            </a:r>
            <a:r>
              <a:rPr lang="en-US" sz="3999" dirty="0" err="1">
                <a:solidFill>
                  <a:srgbClr val="000000"/>
                </a:solidFill>
                <a:latin typeface="Tajawal Bold"/>
                <a:cs typeface="Tajawal Bold"/>
              </a:rPr>
              <a:t>فصل</a:t>
            </a:r>
            <a:r>
              <a:rPr lang="en-US" sz="3999" dirty="0">
                <a:solidFill>
                  <a:srgbClr val="000000"/>
                </a:solidFill>
                <a:latin typeface="Tajawal Bold"/>
                <a:cs typeface="Tajawal Bold"/>
              </a:rPr>
              <a:t> </a:t>
            </a:r>
            <a:r>
              <a:rPr lang="en-US" sz="3999" dirty="0" err="1">
                <a:solidFill>
                  <a:srgbClr val="000000"/>
                </a:solidFill>
                <a:latin typeface="Tajawal Bold"/>
                <a:cs typeface="Tajawal Bold"/>
              </a:rPr>
              <a:t>أجزاء</a:t>
            </a:r>
            <a:r>
              <a:rPr lang="en-US" sz="3999" dirty="0">
                <a:solidFill>
                  <a:srgbClr val="000000"/>
                </a:solidFill>
                <a:latin typeface="Tajawal Bold"/>
                <a:cs typeface="Tajawal Bold"/>
              </a:rPr>
              <a:t> </a:t>
            </a:r>
            <a:r>
              <a:rPr lang="en-US" sz="3999" dirty="0" err="1">
                <a:solidFill>
                  <a:srgbClr val="000000"/>
                </a:solidFill>
                <a:latin typeface="Tajawal Bold"/>
                <a:cs typeface="Tajawal Bold"/>
              </a:rPr>
              <a:t>المحاليل</a:t>
            </a:r>
            <a:endParaRPr lang="en-US" sz="3999" dirty="0">
              <a:solidFill>
                <a:srgbClr val="000000"/>
              </a:solidFill>
              <a:latin typeface="Tajawal Bold"/>
              <a:cs typeface="Tajawal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18" t="-49976" r="-2555" b="-38420"/>
            </a:stretch>
          </a:blipFill>
        </p:spPr>
      </p:sp>
      <p:sp>
        <p:nvSpPr>
          <p:cNvPr id="3" name="Freeform 3"/>
          <p:cNvSpPr/>
          <p:nvPr/>
        </p:nvSpPr>
        <p:spPr>
          <a:xfrm>
            <a:off x="234919" y="-295958"/>
            <a:ext cx="18376521" cy="9739556"/>
          </a:xfrm>
          <a:custGeom>
            <a:avLst/>
            <a:gdLst/>
            <a:ahLst/>
            <a:cxnLst/>
            <a:rect l="l" t="t" r="r" b="b"/>
            <a:pathLst>
              <a:path w="18376521" h="9739556">
                <a:moveTo>
                  <a:pt x="0" y="0"/>
                </a:moveTo>
                <a:lnTo>
                  <a:pt x="18376520" y="0"/>
                </a:lnTo>
                <a:lnTo>
                  <a:pt x="18376520" y="9739556"/>
                </a:lnTo>
                <a:lnTo>
                  <a:pt x="0" y="97395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0" y="4925771"/>
            <a:ext cx="3962859" cy="8665058"/>
          </a:xfrm>
          <a:custGeom>
            <a:avLst/>
            <a:gdLst/>
            <a:ahLst/>
            <a:cxnLst/>
            <a:rect l="l" t="t" r="r" b="b"/>
            <a:pathLst>
              <a:path w="3962859" h="8665058">
                <a:moveTo>
                  <a:pt x="0" y="0"/>
                </a:moveTo>
                <a:lnTo>
                  <a:pt x="3962859" y="0"/>
                </a:lnTo>
                <a:lnTo>
                  <a:pt x="3962859" y="8665058"/>
                </a:lnTo>
                <a:lnTo>
                  <a:pt x="0" y="8665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011798" y="1994707"/>
            <a:ext cx="12476564" cy="5158225"/>
          </a:xfrm>
          <a:custGeom>
            <a:avLst/>
            <a:gdLst/>
            <a:ahLst/>
            <a:cxnLst/>
            <a:rect l="l" t="t" r="r" b="b"/>
            <a:pathLst>
              <a:path w="12476564" h="5158225">
                <a:moveTo>
                  <a:pt x="0" y="0"/>
                </a:moveTo>
                <a:lnTo>
                  <a:pt x="12476564" y="0"/>
                </a:lnTo>
                <a:lnTo>
                  <a:pt x="12476564" y="5158225"/>
                </a:lnTo>
                <a:lnTo>
                  <a:pt x="0" y="5158225"/>
                </a:lnTo>
                <a:lnTo>
                  <a:pt x="0" y="0"/>
                </a:lnTo>
                <a:close/>
              </a:path>
            </a:pathLst>
          </a:custGeom>
          <a:blipFill>
            <a:blip r:embed="rId7"/>
            <a:stretch>
              <a:fillRect l="-6047" b="-16382"/>
            </a:stretch>
          </a:blipFill>
        </p:spPr>
      </p:sp>
      <p:sp>
        <p:nvSpPr>
          <p:cNvPr id="6" name="Freeform 6"/>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8"/>
            <a:stretch>
              <a:fillRect t="-35579" b="-39850"/>
            </a:stretch>
          </a:blipFill>
        </p:spPr>
      </p:sp>
      <p:sp>
        <p:nvSpPr>
          <p:cNvPr id="7" name="Freeform 7"/>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9"/>
            <a:stretch>
              <a:fillRect l="-8647" t="-28976" r="-21191" b="-23928"/>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18" t="-49976" r="-2555" b="-38420"/>
            </a:stretch>
          </a:blipFill>
        </p:spPr>
      </p:sp>
      <p:sp>
        <p:nvSpPr>
          <p:cNvPr id="3" name="Freeform 3"/>
          <p:cNvSpPr/>
          <p:nvPr/>
        </p:nvSpPr>
        <p:spPr>
          <a:xfrm>
            <a:off x="15357682" y="4195314"/>
            <a:ext cx="2785959" cy="6091686"/>
          </a:xfrm>
          <a:custGeom>
            <a:avLst/>
            <a:gdLst/>
            <a:ahLst/>
            <a:cxnLst/>
            <a:rect l="l" t="t" r="r" b="b"/>
            <a:pathLst>
              <a:path w="2785959" h="6091686">
                <a:moveTo>
                  <a:pt x="0" y="0"/>
                </a:moveTo>
                <a:lnTo>
                  <a:pt x="2785959" y="0"/>
                </a:lnTo>
                <a:lnTo>
                  <a:pt x="2785959" y="6091686"/>
                </a:lnTo>
                <a:lnTo>
                  <a:pt x="0" y="6091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09653" y="363300"/>
            <a:ext cx="15744999" cy="9596021"/>
          </a:xfrm>
          <a:custGeom>
            <a:avLst/>
            <a:gdLst/>
            <a:ahLst/>
            <a:cxnLst/>
            <a:rect l="l" t="t" r="r" b="b"/>
            <a:pathLst>
              <a:path w="15744999" h="9596021">
                <a:moveTo>
                  <a:pt x="0" y="0"/>
                </a:moveTo>
                <a:lnTo>
                  <a:pt x="15744999" y="0"/>
                </a:lnTo>
                <a:lnTo>
                  <a:pt x="15744999" y="9596021"/>
                </a:lnTo>
                <a:lnTo>
                  <a:pt x="0" y="9596021"/>
                </a:lnTo>
                <a:lnTo>
                  <a:pt x="0" y="0"/>
                </a:lnTo>
                <a:close/>
              </a:path>
            </a:pathLst>
          </a:custGeom>
          <a:blipFill>
            <a:blip r:embed="rId5"/>
            <a:stretch>
              <a:fillRect r="-37787" b="-2578"/>
            </a:stretch>
          </a:blipFill>
        </p:spPr>
      </p:sp>
      <p:sp>
        <p:nvSpPr>
          <p:cNvPr id="5" name="Freeform 5"/>
          <p:cNvSpPr/>
          <p:nvPr/>
        </p:nvSpPr>
        <p:spPr>
          <a:xfrm>
            <a:off x="16454652" y="0"/>
            <a:ext cx="1833348" cy="1803556"/>
          </a:xfrm>
          <a:custGeom>
            <a:avLst/>
            <a:gdLst/>
            <a:ahLst/>
            <a:cxnLst/>
            <a:rect l="l" t="t" r="r" b="b"/>
            <a:pathLst>
              <a:path w="1833348" h="1803556">
                <a:moveTo>
                  <a:pt x="0" y="0"/>
                </a:moveTo>
                <a:lnTo>
                  <a:pt x="1833348" y="0"/>
                </a:lnTo>
                <a:lnTo>
                  <a:pt x="1833348" y="1803556"/>
                </a:lnTo>
                <a:lnTo>
                  <a:pt x="0" y="1803556"/>
                </a:lnTo>
                <a:lnTo>
                  <a:pt x="0" y="0"/>
                </a:lnTo>
                <a:close/>
              </a:path>
            </a:pathLst>
          </a:custGeom>
          <a:blipFill>
            <a:blip r:embed="rId6"/>
            <a:stretch>
              <a:fillRect/>
            </a:stretch>
          </a:blipFill>
        </p:spPr>
      </p:sp>
      <p:sp>
        <p:nvSpPr>
          <p:cNvPr id="6" name="Freeform 6"/>
          <p:cNvSpPr/>
          <p:nvPr/>
        </p:nvSpPr>
        <p:spPr>
          <a:xfrm>
            <a:off x="-441933" y="-502692"/>
            <a:ext cx="2303173" cy="2306247"/>
          </a:xfrm>
          <a:custGeom>
            <a:avLst/>
            <a:gdLst/>
            <a:ahLst/>
            <a:cxnLst/>
            <a:rect l="l" t="t" r="r" b="b"/>
            <a:pathLst>
              <a:path w="2303173" h="2306247">
                <a:moveTo>
                  <a:pt x="0" y="0"/>
                </a:moveTo>
                <a:lnTo>
                  <a:pt x="2303172" y="0"/>
                </a:lnTo>
                <a:lnTo>
                  <a:pt x="2303172" y="2306248"/>
                </a:lnTo>
                <a:lnTo>
                  <a:pt x="0" y="2306248"/>
                </a:lnTo>
                <a:lnTo>
                  <a:pt x="0" y="0"/>
                </a:lnTo>
                <a:close/>
              </a:path>
            </a:pathLst>
          </a:custGeom>
          <a:blipFill>
            <a:blip r:embed="rId7"/>
            <a:stretch>
              <a:fillRect/>
            </a:stretch>
          </a:blipFill>
        </p:spPr>
      </p:sp>
      <p:sp>
        <p:nvSpPr>
          <p:cNvPr id="7" name="Freeform 7"/>
          <p:cNvSpPr/>
          <p:nvPr/>
        </p:nvSpPr>
        <p:spPr>
          <a:xfrm>
            <a:off x="319363"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8"/>
            <a:stretch>
              <a:fillRect t="-35579" b="-39850"/>
            </a:stretch>
          </a:blipFill>
        </p:spPr>
      </p:sp>
      <p:sp>
        <p:nvSpPr>
          <p:cNvPr id="8" name="Freeform 8"/>
          <p:cNvSpPr/>
          <p:nvPr/>
        </p:nvSpPr>
        <p:spPr>
          <a:xfrm>
            <a:off x="0"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9"/>
            <a:stretch>
              <a:fillRect l="-8647" t="-28976" r="-21191" b="-23928"/>
            </a:stretch>
          </a:blipFill>
        </p:spPr>
      </p:sp>
      <p:sp>
        <p:nvSpPr>
          <p:cNvPr id="9" name="Freeform 9"/>
          <p:cNvSpPr/>
          <p:nvPr/>
        </p:nvSpPr>
        <p:spPr>
          <a:xfrm>
            <a:off x="11214486" y="56552"/>
            <a:ext cx="6156840" cy="1747003"/>
          </a:xfrm>
          <a:custGeom>
            <a:avLst/>
            <a:gdLst/>
            <a:ahLst/>
            <a:cxnLst/>
            <a:rect l="l" t="t" r="r" b="b"/>
            <a:pathLst>
              <a:path w="6156840" h="1747003">
                <a:moveTo>
                  <a:pt x="0" y="0"/>
                </a:moveTo>
                <a:lnTo>
                  <a:pt x="6156840" y="0"/>
                </a:lnTo>
                <a:lnTo>
                  <a:pt x="6156840" y="1747004"/>
                </a:lnTo>
                <a:lnTo>
                  <a:pt x="0" y="1747004"/>
                </a:lnTo>
                <a:lnTo>
                  <a:pt x="0" y="0"/>
                </a:lnTo>
                <a:close/>
              </a:path>
            </a:pathLst>
          </a:custGeom>
          <a:blipFill>
            <a:blip r:embed="rId10"/>
            <a:stretch>
              <a:fillRect/>
            </a:stretch>
          </a:blipFill>
        </p:spPr>
      </p:sp>
      <p:sp>
        <p:nvSpPr>
          <p:cNvPr id="10" name="TextBox 10"/>
          <p:cNvSpPr txBox="1"/>
          <p:nvPr/>
        </p:nvSpPr>
        <p:spPr>
          <a:xfrm>
            <a:off x="13541163" y="336945"/>
            <a:ext cx="2045990" cy="939166"/>
          </a:xfrm>
          <a:prstGeom prst="rect">
            <a:avLst/>
          </a:prstGeom>
        </p:spPr>
        <p:txBody>
          <a:bodyPr lIns="0" tIns="0" rIns="0" bIns="0" rtlCol="0" anchor="t">
            <a:spAutoFit/>
          </a:bodyPr>
          <a:lstStyle/>
          <a:p>
            <a:pPr algn="ctr">
              <a:lnSpc>
                <a:spcPts val="6859"/>
              </a:lnSpc>
            </a:pPr>
            <a:r>
              <a:rPr lang="en-US" sz="4899">
                <a:solidFill>
                  <a:srgbClr val="000000"/>
                </a:solidFill>
                <a:cs typeface="Tajawal Bold"/>
              </a:rPr>
              <a:t>التقطير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2"/>
            <a:stretch>
              <a:fillRect t="-35579" b="-39850"/>
            </a:stretch>
          </a:blipFill>
        </p:spPr>
      </p:sp>
      <p:sp>
        <p:nvSpPr>
          <p:cNvPr id="8" name="Freeform 8"/>
          <p:cNvSpPr/>
          <p:nvPr/>
        </p:nvSpPr>
        <p:spPr>
          <a:xfrm>
            <a:off x="16830770" y="108070"/>
            <a:ext cx="1315205" cy="1092480"/>
          </a:xfrm>
          <a:custGeom>
            <a:avLst/>
            <a:gdLst/>
            <a:ahLst/>
            <a:cxnLst/>
            <a:rect l="l" t="t" r="r" b="b"/>
            <a:pathLst>
              <a:path w="1315205" h="1092480">
                <a:moveTo>
                  <a:pt x="0" y="0"/>
                </a:moveTo>
                <a:lnTo>
                  <a:pt x="1315206" y="0"/>
                </a:lnTo>
                <a:lnTo>
                  <a:pt x="1315206" y="1092480"/>
                </a:lnTo>
                <a:lnTo>
                  <a:pt x="0" y="1092480"/>
                </a:lnTo>
                <a:lnTo>
                  <a:pt x="0" y="0"/>
                </a:lnTo>
                <a:close/>
              </a:path>
            </a:pathLst>
          </a:custGeom>
          <a:blipFill>
            <a:blip r:embed="rId13"/>
            <a:stretch>
              <a:fillRect l="-8647" t="-28976" r="-21191" b="-23928"/>
            </a:stretch>
          </a:blipFill>
        </p:spPr>
      </p:sp>
      <p:sp>
        <p:nvSpPr>
          <p:cNvPr id="9" name="Freeform 9"/>
          <p:cNvSpPr/>
          <p:nvPr/>
        </p:nvSpPr>
        <p:spPr>
          <a:xfrm>
            <a:off x="1828800" y="7615538"/>
            <a:ext cx="7315200" cy="25802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518713" y="393424"/>
            <a:ext cx="10918209" cy="8229600"/>
          </a:xfrm>
          <a:custGeom>
            <a:avLst/>
            <a:gdLst/>
            <a:ahLst/>
            <a:cxnLst/>
            <a:rect l="l" t="t" r="r" b="b"/>
            <a:pathLst>
              <a:path w="10918209" h="8229600">
                <a:moveTo>
                  <a:pt x="0" y="0"/>
                </a:moveTo>
                <a:lnTo>
                  <a:pt x="10918209" y="0"/>
                </a:lnTo>
                <a:lnTo>
                  <a:pt x="10918209" y="8229600"/>
                </a:lnTo>
                <a:lnTo>
                  <a:pt x="0" y="8229600"/>
                </a:lnTo>
                <a:lnTo>
                  <a:pt x="0" y="0"/>
                </a:lnTo>
                <a:close/>
              </a:path>
            </a:pathLst>
          </a:custGeom>
          <a:blipFill>
            <a:blip r:embed="rId16"/>
            <a:stretch>
              <a:fillRect/>
            </a:stretch>
          </a:blipFill>
        </p:spPr>
      </p:sp>
      <p:sp>
        <p:nvSpPr>
          <p:cNvPr id="11" name="Freeform 11"/>
          <p:cNvSpPr/>
          <p:nvPr/>
        </p:nvSpPr>
        <p:spPr>
          <a:xfrm>
            <a:off x="1200006" y="795960"/>
            <a:ext cx="9518803" cy="4897506"/>
          </a:xfrm>
          <a:custGeom>
            <a:avLst/>
            <a:gdLst/>
            <a:ahLst/>
            <a:cxnLst/>
            <a:rect l="l" t="t" r="r" b="b"/>
            <a:pathLst>
              <a:path w="9518803" h="4897506">
                <a:moveTo>
                  <a:pt x="0" y="0"/>
                </a:moveTo>
                <a:lnTo>
                  <a:pt x="9518803" y="0"/>
                </a:lnTo>
                <a:lnTo>
                  <a:pt x="9518803" y="4897505"/>
                </a:lnTo>
                <a:lnTo>
                  <a:pt x="0" y="4897505"/>
                </a:lnTo>
                <a:lnTo>
                  <a:pt x="0" y="0"/>
                </a:lnTo>
                <a:close/>
              </a:path>
            </a:pathLst>
          </a:custGeom>
          <a:blipFill>
            <a:blip r:embed="rId17"/>
            <a:stretch>
              <a:fillRect t="-12641" b="-20082"/>
            </a:stretch>
          </a:blipFill>
        </p:spPr>
      </p:sp>
      <p:sp>
        <p:nvSpPr>
          <p:cNvPr id="12" name="TextBox 12"/>
          <p:cNvSpPr txBox="1"/>
          <p:nvPr/>
        </p:nvSpPr>
        <p:spPr>
          <a:xfrm>
            <a:off x="11436922" y="3232150"/>
            <a:ext cx="6709053" cy="25304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cs typeface="Tajawal Black"/>
              </a:rPr>
              <a:t>قال تعالى </a:t>
            </a:r>
          </a:p>
          <a:p>
            <a:pPr algn="ctr">
              <a:lnSpc>
                <a:spcPts val="4900"/>
              </a:lnSpc>
              <a:spcBef>
                <a:spcPct val="0"/>
              </a:spcBef>
            </a:pPr>
            <a:r>
              <a:rPr lang="en-US" sz="3500">
                <a:solidFill>
                  <a:srgbClr val="000000"/>
                </a:solidFill>
                <a:latin typeface="Tajawal Black"/>
                <a:cs typeface="Tajawal Black"/>
              </a:rPr>
              <a:t>(مرج البحرين يلتقيان بينهما برزخ لا يبغيان )</a:t>
            </a:r>
          </a:p>
          <a:p>
            <a:pPr algn="ctr">
              <a:lnSpc>
                <a:spcPts val="4900"/>
              </a:lnSpc>
              <a:spcBef>
                <a:spcPct val="0"/>
              </a:spcBef>
            </a:pPr>
            <a:r>
              <a:rPr lang="en-US" sz="3500">
                <a:solidFill>
                  <a:srgbClr val="000000"/>
                </a:solidFill>
                <a:cs typeface="Tajawal Black"/>
              </a:rPr>
              <a:t>مالمقصود بذلك؟</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18" t="-49976" r="-2555" b="-38420"/>
            </a:stretch>
          </a:blipFill>
        </p:spPr>
      </p:sp>
      <p:grpSp>
        <p:nvGrpSpPr>
          <p:cNvPr id="3" name="Group 3"/>
          <p:cNvGrpSpPr/>
          <p:nvPr/>
        </p:nvGrpSpPr>
        <p:grpSpPr>
          <a:xfrm>
            <a:off x="510230" y="804230"/>
            <a:ext cx="17535222" cy="8454070"/>
            <a:chOff x="0" y="0"/>
            <a:chExt cx="3784812" cy="1824731"/>
          </a:xfrm>
        </p:grpSpPr>
        <p:sp>
          <p:nvSpPr>
            <p:cNvPr id="4" name="Freeform 4"/>
            <p:cNvSpPr/>
            <p:nvPr/>
          </p:nvSpPr>
          <p:spPr>
            <a:xfrm>
              <a:off x="0" y="0"/>
              <a:ext cx="3784812" cy="1824731"/>
            </a:xfrm>
            <a:custGeom>
              <a:avLst/>
              <a:gdLst/>
              <a:ahLst/>
              <a:cxnLst/>
              <a:rect l="l" t="t" r="r" b="b"/>
              <a:pathLst>
                <a:path w="3784812" h="1824731">
                  <a:moveTo>
                    <a:pt x="22517" y="0"/>
                  </a:moveTo>
                  <a:lnTo>
                    <a:pt x="3762296" y="0"/>
                  </a:lnTo>
                  <a:cubicBezTo>
                    <a:pt x="3774731" y="0"/>
                    <a:pt x="3784812" y="10081"/>
                    <a:pt x="3784812" y="22517"/>
                  </a:cubicBezTo>
                  <a:lnTo>
                    <a:pt x="3784812" y="1802214"/>
                  </a:lnTo>
                  <a:cubicBezTo>
                    <a:pt x="3784812" y="1814650"/>
                    <a:pt x="3774731" y="1824731"/>
                    <a:pt x="3762296" y="1824731"/>
                  </a:cubicBezTo>
                  <a:lnTo>
                    <a:pt x="22517" y="1824731"/>
                  </a:lnTo>
                  <a:cubicBezTo>
                    <a:pt x="10081" y="1824731"/>
                    <a:pt x="0" y="1814650"/>
                    <a:pt x="0" y="1802214"/>
                  </a:cubicBezTo>
                  <a:lnTo>
                    <a:pt x="0" y="22517"/>
                  </a:lnTo>
                  <a:cubicBezTo>
                    <a:pt x="0" y="10081"/>
                    <a:pt x="10081" y="0"/>
                    <a:pt x="22517" y="0"/>
                  </a:cubicBezTo>
                  <a:close/>
                </a:path>
              </a:pathLst>
            </a:custGeom>
            <a:solidFill>
              <a:srgbClr val="FFFFFF"/>
            </a:solidFill>
          </p:spPr>
        </p:sp>
        <p:sp>
          <p:nvSpPr>
            <p:cNvPr id="5" name="TextBox 5"/>
            <p:cNvSpPr txBox="1"/>
            <p:nvPr/>
          </p:nvSpPr>
          <p:spPr>
            <a:xfrm>
              <a:off x="0" y="-38100"/>
              <a:ext cx="3784812" cy="186283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3395504"/>
            <a:ext cx="4551324" cy="9675905"/>
          </a:xfrm>
          <a:custGeom>
            <a:avLst/>
            <a:gdLst/>
            <a:ahLst/>
            <a:cxnLst/>
            <a:rect l="l" t="t" r="r" b="b"/>
            <a:pathLst>
              <a:path w="4551324" h="9675905">
                <a:moveTo>
                  <a:pt x="0" y="0"/>
                </a:moveTo>
                <a:lnTo>
                  <a:pt x="4551324" y="0"/>
                </a:lnTo>
                <a:lnTo>
                  <a:pt x="4551324" y="9675905"/>
                </a:lnTo>
                <a:lnTo>
                  <a:pt x="0" y="9675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3078361" y="1167133"/>
            <a:ext cx="12131277" cy="4307591"/>
          </a:xfrm>
          <a:custGeom>
            <a:avLst/>
            <a:gdLst/>
            <a:ahLst/>
            <a:cxnLst/>
            <a:rect l="l" t="t" r="r" b="b"/>
            <a:pathLst>
              <a:path w="12131277" h="4307591">
                <a:moveTo>
                  <a:pt x="0" y="0"/>
                </a:moveTo>
                <a:lnTo>
                  <a:pt x="12131278" y="0"/>
                </a:lnTo>
                <a:lnTo>
                  <a:pt x="12131278" y="4307591"/>
                </a:lnTo>
                <a:lnTo>
                  <a:pt x="0" y="4307591"/>
                </a:lnTo>
                <a:lnTo>
                  <a:pt x="0" y="0"/>
                </a:lnTo>
                <a:close/>
              </a:path>
            </a:pathLst>
          </a:custGeom>
          <a:blipFill>
            <a:blip r:embed="rId5"/>
            <a:stretch>
              <a:fillRect l="-7515" t="-17098" r="-10153" b="-33259"/>
            </a:stretch>
          </a:blipFill>
        </p:spPr>
      </p:sp>
      <p:sp>
        <p:nvSpPr>
          <p:cNvPr id="8" name="Freeform 8"/>
          <p:cNvSpPr/>
          <p:nvPr/>
        </p:nvSpPr>
        <p:spPr>
          <a:xfrm>
            <a:off x="11038585" y="4543510"/>
            <a:ext cx="6021365" cy="4714790"/>
          </a:xfrm>
          <a:custGeom>
            <a:avLst/>
            <a:gdLst/>
            <a:ahLst/>
            <a:cxnLst/>
            <a:rect l="l" t="t" r="r" b="b"/>
            <a:pathLst>
              <a:path w="6021365" h="4714790">
                <a:moveTo>
                  <a:pt x="0" y="0"/>
                </a:moveTo>
                <a:lnTo>
                  <a:pt x="6021365" y="0"/>
                </a:lnTo>
                <a:lnTo>
                  <a:pt x="6021365" y="4714790"/>
                </a:lnTo>
                <a:lnTo>
                  <a:pt x="0" y="4714790"/>
                </a:lnTo>
                <a:lnTo>
                  <a:pt x="0" y="0"/>
                </a:lnTo>
                <a:close/>
              </a:path>
            </a:pathLst>
          </a:custGeom>
          <a:blipFill>
            <a:blip r:embed="rId6"/>
            <a:stretch>
              <a:fillRect l="-20958" t="-10196" r="-97807" b="-16569"/>
            </a:stretch>
          </a:blipFill>
        </p:spPr>
      </p:sp>
      <p:sp>
        <p:nvSpPr>
          <p:cNvPr id="9" name="Freeform 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7"/>
            <a:stretch>
              <a:fillRect t="-35579" b="-39850"/>
            </a:stretch>
          </a:blipFill>
        </p:spPr>
      </p:sp>
      <p:sp>
        <p:nvSpPr>
          <p:cNvPr id="10" name="Freeform 10"/>
          <p:cNvSpPr/>
          <p:nvPr/>
        </p:nvSpPr>
        <p:spPr>
          <a:xfrm>
            <a:off x="142024" y="67710"/>
            <a:ext cx="1773351" cy="1473041"/>
          </a:xfrm>
          <a:custGeom>
            <a:avLst/>
            <a:gdLst/>
            <a:ahLst/>
            <a:cxnLst/>
            <a:rect l="l" t="t" r="r" b="b"/>
            <a:pathLst>
              <a:path w="1773351" h="1473041">
                <a:moveTo>
                  <a:pt x="0" y="0"/>
                </a:moveTo>
                <a:lnTo>
                  <a:pt x="1773352" y="0"/>
                </a:lnTo>
                <a:lnTo>
                  <a:pt x="1773352" y="1473040"/>
                </a:lnTo>
                <a:lnTo>
                  <a:pt x="0" y="1473040"/>
                </a:lnTo>
                <a:lnTo>
                  <a:pt x="0" y="0"/>
                </a:lnTo>
                <a:close/>
              </a:path>
            </a:pathLst>
          </a:custGeom>
          <a:blipFill>
            <a:blip r:embed="rId8"/>
            <a:stretch>
              <a:fillRect l="-8647" t="-28976" r="-21191" b="-23928"/>
            </a:stretch>
          </a:blipFill>
        </p:spPr>
      </p:sp>
      <p:sp>
        <p:nvSpPr>
          <p:cNvPr id="11" name="Freeform 11"/>
          <p:cNvSpPr/>
          <p:nvPr/>
        </p:nvSpPr>
        <p:spPr>
          <a:xfrm>
            <a:off x="12131160" y="67710"/>
            <a:ext cx="6156840" cy="1747003"/>
          </a:xfrm>
          <a:custGeom>
            <a:avLst/>
            <a:gdLst/>
            <a:ahLst/>
            <a:cxnLst/>
            <a:rect l="l" t="t" r="r" b="b"/>
            <a:pathLst>
              <a:path w="6156840" h="1747003">
                <a:moveTo>
                  <a:pt x="0" y="0"/>
                </a:moveTo>
                <a:lnTo>
                  <a:pt x="6156840" y="0"/>
                </a:lnTo>
                <a:lnTo>
                  <a:pt x="6156840" y="1747003"/>
                </a:lnTo>
                <a:lnTo>
                  <a:pt x="0" y="1747003"/>
                </a:lnTo>
                <a:lnTo>
                  <a:pt x="0" y="0"/>
                </a:lnTo>
                <a:close/>
              </a:path>
            </a:pathLst>
          </a:custGeom>
          <a:blipFill>
            <a:blip r:embed="rId9"/>
            <a:stretch>
              <a:fillRect/>
            </a:stretch>
          </a:blipFill>
        </p:spPr>
      </p:sp>
      <p:sp>
        <p:nvSpPr>
          <p:cNvPr id="12" name="TextBox 12"/>
          <p:cNvSpPr txBox="1"/>
          <p:nvPr/>
        </p:nvSpPr>
        <p:spPr>
          <a:xfrm>
            <a:off x="12427989" y="411483"/>
            <a:ext cx="6156840" cy="755650"/>
          </a:xfrm>
          <a:prstGeom prst="rect">
            <a:avLst/>
          </a:prstGeom>
        </p:spPr>
        <p:txBody>
          <a:bodyPr lIns="0" tIns="0" rIns="0" bIns="0" rtlCol="0" anchor="t">
            <a:spAutoFit/>
          </a:bodyPr>
          <a:lstStyle/>
          <a:p>
            <a:pPr algn="ctr">
              <a:lnSpc>
                <a:spcPts val="5599"/>
              </a:lnSpc>
            </a:pPr>
            <a:r>
              <a:rPr lang="en-US" sz="3999">
                <a:solidFill>
                  <a:srgbClr val="000000"/>
                </a:solidFill>
                <a:cs typeface="Tajawal Bold"/>
              </a:rPr>
              <a:t>التبخير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18" t="-49976" r="-2555" b="-38420"/>
            </a:stretch>
          </a:blipFill>
        </p:spPr>
      </p:sp>
      <p:grpSp>
        <p:nvGrpSpPr>
          <p:cNvPr id="3" name="Group 3"/>
          <p:cNvGrpSpPr/>
          <p:nvPr/>
        </p:nvGrpSpPr>
        <p:grpSpPr>
          <a:xfrm>
            <a:off x="510230" y="804230"/>
            <a:ext cx="17535222" cy="8454070"/>
            <a:chOff x="0" y="0"/>
            <a:chExt cx="3784812" cy="1824731"/>
          </a:xfrm>
        </p:grpSpPr>
        <p:sp>
          <p:nvSpPr>
            <p:cNvPr id="4" name="Freeform 4"/>
            <p:cNvSpPr/>
            <p:nvPr/>
          </p:nvSpPr>
          <p:spPr>
            <a:xfrm>
              <a:off x="0" y="0"/>
              <a:ext cx="3784812" cy="1824731"/>
            </a:xfrm>
            <a:custGeom>
              <a:avLst/>
              <a:gdLst/>
              <a:ahLst/>
              <a:cxnLst/>
              <a:rect l="l" t="t" r="r" b="b"/>
              <a:pathLst>
                <a:path w="3784812" h="1824731">
                  <a:moveTo>
                    <a:pt x="22517" y="0"/>
                  </a:moveTo>
                  <a:lnTo>
                    <a:pt x="3762296" y="0"/>
                  </a:lnTo>
                  <a:cubicBezTo>
                    <a:pt x="3774731" y="0"/>
                    <a:pt x="3784812" y="10081"/>
                    <a:pt x="3784812" y="22517"/>
                  </a:cubicBezTo>
                  <a:lnTo>
                    <a:pt x="3784812" y="1802214"/>
                  </a:lnTo>
                  <a:cubicBezTo>
                    <a:pt x="3784812" y="1814650"/>
                    <a:pt x="3774731" y="1824731"/>
                    <a:pt x="3762296" y="1824731"/>
                  </a:cubicBezTo>
                  <a:lnTo>
                    <a:pt x="22517" y="1824731"/>
                  </a:lnTo>
                  <a:cubicBezTo>
                    <a:pt x="10081" y="1824731"/>
                    <a:pt x="0" y="1814650"/>
                    <a:pt x="0" y="1802214"/>
                  </a:cubicBezTo>
                  <a:lnTo>
                    <a:pt x="0" y="22517"/>
                  </a:lnTo>
                  <a:cubicBezTo>
                    <a:pt x="0" y="10081"/>
                    <a:pt x="10081" y="0"/>
                    <a:pt x="22517" y="0"/>
                  </a:cubicBezTo>
                  <a:close/>
                </a:path>
              </a:pathLst>
            </a:custGeom>
            <a:solidFill>
              <a:srgbClr val="FFFFFF"/>
            </a:solidFill>
          </p:spPr>
        </p:sp>
        <p:sp>
          <p:nvSpPr>
            <p:cNvPr id="5" name="TextBox 5"/>
            <p:cNvSpPr txBox="1"/>
            <p:nvPr/>
          </p:nvSpPr>
          <p:spPr>
            <a:xfrm>
              <a:off x="0" y="-38100"/>
              <a:ext cx="3784812" cy="186283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391653" y="1028700"/>
            <a:ext cx="14653799" cy="6228143"/>
          </a:xfrm>
          <a:custGeom>
            <a:avLst/>
            <a:gdLst/>
            <a:ahLst/>
            <a:cxnLst/>
            <a:rect l="l" t="t" r="r" b="b"/>
            <a:pathLst>
              <a:path w="14653799" h="6228143">
                <a:moveTo>
                  <a:pt x="0" y="0"/>
                </a:moveTo>
                <a:lnTo>
                  <a:pt x="14653799" y="0"/>
                </a:lnTo>
                <a:lnTo>
                  <a:pt x="14653799" y="6228143"/>
                </a:lnTo>
                <a:lnTo>
                  <a:pt x="0" y="6228143"/>
                </a:lnTo>
                <a:lnTo>
                  <a:pt x="0" y="0"/>
                </a:lnTo>
                <a:close/>
              </a:path>
            </a:pathLst>
          </a:custGeom>
          <a:blipFill>
            <a:blip r:embed="rId3"/>
            <a:stretch>
              <a:fillRect b="-6754"/>
            </a:stretch>
          </a:blipFill>
        </p:spPr>
      </p:sp>
      <p:sp>
        <p:nvSpPr>
          <p:cNvPr id="7" name="Freeform 7"/>
          <p:cNvSpPr/>
          <p:nvPr/>
        </p:nvSpPr>
        <p:spPr>
          <a:xfrm>
            <a:off x="0" y="3697195"/>
            <a:ext cx="5231632" cy="11122211"/>
          </a:xfrm>
          <a:custGeom>
            <a:avLst/>
            <a:gdLst/>
            <a:ahLst/>
            <a:cxnLst/>
            <a:rect l="l" t="t" r="r" b="b"/>
            <a:pathLst>
              <a:path w="5231632" h="11122211">
                <a:moveTo>
                  <a:pt x="0" y="0"/>
                </a:moveTo>
                <a:lnTo>
                  <a:pt x="5231632" y="0"/>
                </a:lnTo>
                <a:lnTo>
                  <a:pt x="5231632" y="11122210"/>
                </a:lnTo>
                <a:lnTo>
                  <a:pt x="0" y="11122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6"/>
            <a:stretch>
              <a:fillRect t="-35579" b="-39850"/>
            </a:stretch>
          </a:blipFill>
        </p:spPr>
      </p:sp>
      <p:sp>
        <p:nvSpPr>
          <p:cNvPr id="9" name="Freeform 9"/>
          <p:cNvSpPr/>
          <p:nvPr/>
        </p:nvSpPr>
        <p:spPr>
          <a:xfrm>
            <a:off x="142024" y="67710"/>
            <a:ext cx="1773351" cy="1473041"/>
          </a:xfrm>
          <a:custGeom>
            <a:avLst/>
            <a:gdLst/>
            <a:ahLst/>
            <a:cxnLst/>
            <a:rect l="l" t="t" r="r" b="b"/>
            <a:pathLst>
              <a:path w="1773351" h="1473041">
                <a:moveTo>
                  <a:pt x="0" y="0"/>
                </a:moveTo>
                <a:lnTo>
                  <a:pt x="1773352" y="0"/>
                </a:lnTo>
                <a:lnTo>
                  <a:pt x="1773352" y="1473040"/>
                </a:lnTo>
                <a:lnTo>
                  <a:pt x="0" y="1473040"/>
                </a:lnTo>
                <a:lnTo>
                  <a:pt x="0" y="0"/>
                </a:lnTo>
                <a:close/>
              </a:path>
            </a:pathLst>
          </a:custGeom>
          <a:blipFill>
            <a:blip r:embed="rId7"/>
            <a:stretch>
              <a:fillRect l="-8647" t="-28976" r="-21191" b="-23928"/>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7796" y="4364828"/>
            <a:ext cx="6192385" cy="10402451"/>
          </a:xfrm>
          <a:custGeom>
            <a:avLst/>
            <a:gdLst/>
            <a:ahLst/>
            <a:cxnLst/>
            <a:rect l="l" t="t" r="r" b="b"/>
            <a:pathLst>
              <a:path w="6192385" h="10402451">
                <a:moveTo>
                  <a:pt x="0" y="0"/>
                </a:moveTo>
                <a:lnTo>
                  <a:pt x="6192385" y="0"/>
                </a:lnTo>
                <a:lnTo>
                  <a:pt x="6192385" y="10402451"/>
                </a:lnTo>
                <a:lnTo>
                  <a:pt x="0" y="10402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216308" y="2009669"/>
            <a:ext cx="10042992" cy="4710318"/>
          </a:xfrm>
          <a:custGeom>
            <a:avLst/>
            <a:gdLst/>
            <a:ahLst/>
            <a:cxnLst/>
            <a:rect l="l" t="t" r="r" b="b"/>
            <a:pathLst>
              <a:path w="10042992" h="4710318">
                <a:moveTo>
                  <a:pt x="0" y="0"/>
                </a:moveTo>
                <a:lnTo>
                  <a:pt x="10042992" y="0"/>
                </a:lnTo>
                <a:lnTo>
                  <a:pt x="10042992" y="4710318"/>
                </a:lnTo>
                <a:lnTo>
                  <a:pt x="0" y="4710318"/>
                </a:lnTo>
                <a:lnTo>
                  <a:pt x="0" y="0"/>
                </a:lnTo>
                <a:close/>
              </a:path>
            </a:pathLst>
          </a:custGeom>
          <a:blipFill>
            <a:blip r:embed="rId4"/>
            <a:stretch>
              <a:fillRect l="-19572" t="-16071" r="-20067" b="-19015"/>
            </a:stretch>
          </a:blipFill>
        </p:spPr>
      </p:sp>
      <p:pic>
        <p:nvPicPr>
          <p:cNvPr id="4" name="Picture 4"/>
          <p:cNvPicPr>
            <a:picLocks noChangeAspect="1"/>
          </p:cNvPicPr>
          <p:nvPr/>
        </p:nvPicPr>
        <p:blipFill>
          <a:blip r:embed="rId5"/>
          <a:srcRect/>
          <a:stretch>
            <a:fillRect/>
          </a:stretch>
        </p:blipFill>
        <p:spPr>
          <a:xfrm>
            <a:off x="13797918" y="-4114800"/>
            <a:ext cx="8540406" cy="8229600"/>
          </a:xfrm>
          <a:prstGeom prst="rect">
            <a:avLst/>
          </a:prstGeom>
        </p:spPr>
      </p:pic>
      <p:pic>
        <p:nvPicPr>
          <p:cNvPr id="5" name="Picture 5"/>
          <p:cNvPicPr>
            <a:picLocks noChangeAspect="1"/>
          </p:cNvPicPr>
          <p:nvPr/>
        </p:nvPicPr>
        <p:blipFill>
          <a:blip r:embed="rId6"/>
          <a:srcRect/>
          <a:stretch>
            <a:fillRect/>
          </a:stretch>
        </p:blipFill>
        <p:spPr>
          <a:xfrm>
            <a:off x="-5970442" y="5451254"/>
            <a:ext cx="7873512" cy="8229600"/>
          </a:xfrm>
          <a:prstGeom prst="rect">
            <a:avLst/>
          </a:prstGeom>
        </p:spPr>
      </p:pic>
      <p:pic>
        <p:nvPicPr>
          <p:cNvPr id="6" name="Picture 6"/>
          <p:cNvPicPr>
            <a:picLocks noChangeAspect="1"/>
          </p:cNvPicPr>
          <p:nvPr/>
        </p:nvPicPr>
        <p:blipFill>
          <a:blip r:embed="rId7"/>
          <a:srcRect/>
          <a:stretch>
            <a:fillRect/>
          </a:stretch>
        </p:blipFill>
        <p:spPr>
          <a:xfrm>
            <a:off x="5814582" y="1075909"/>
            <a:ext cx="2079881" cy="1867520"/>
          </a:xfrm>
          <a:prstGeom prst="rect">
            <a:avLst/>
          </a:prstGeom>
        </p:spPr>
      </p:pic>
      <p:pic>
        <p:nvPicPr>
          <p:cNvPr id="7" name="Picture 7"/>
          <p:cNvPicPr>
            <a:picLocks noChangeAspect="1"/>
          </p:cNvPicPr>
          <p:nvPr/>
        </p:nvPicPr>
        <p:blipFill>
          <a:blip r:embed="rId8"/>
          <a:srcRect/>
          <a:stretch>
            <a:fillRect/>
          </a:stretch>
        </p:blipFill>
        <p:spPr>
          <a:xfrm>
            <a:off x="466465" y="756321"/>
            <a:ext cx="2187108" cy="2187108"/>
          </a:xfrm>
          <a:prstGeom prst="rect">
            <a:avLst/>
          </a:prstGeom>
        </p:spPr>
      </p:pic>
      <p:sp>
        <p:nvSpPr>
          <p:cNvPr id="8" name="Freeform 8"/>
          <p:cNvSpPr/>
          <p:nvPr/>
        </p:nvSpPr>
        <p:spPr>
          <a:xfrm>
            <a:off x="0" y="0"/>
            <a:ext cx="1560019" cy="1526039"/>
          </a:xfrm>
          <a:custGeom>
            <a:avLst/>
            <a:gdLst/>
            <a:ahLst/>
            <a:cxnLst/>
            <a:rect l="l" t="t" r="r" b="b"/>
            <a:pathLst>
              <a:path w="1560019" h="1526039">
                <a:moveTo>
                  <a:pt x="0" y="0"/>
                </a:moveTo>
                <a:lnTo>
                  <a:pt x="1560019" y="0"/>
                </a:lnTo>
                <a:lnTo>
                  <a:pt x="1560019" y="1526039"/>
                </a:lnTo>
                <a:lnTo>
                  <a:pt x="0" y="1526039"/>
                </a:lnTo>
                <a:lnTo>
                  <a:pt x="0" y="0"/>
                </a:lnTo>
                <a:close/>
              </a:path>
            </a:pathLst>
          </a:custGeom>
          <a:blipFill>
            <a:blip r:embed="rId9"/>
            <a:stretch>
              <a:fillRect/>
            </a:stretch>
          </a:blipFill>
        </p:spPr>
      </p:sp>
      <p:sp>
        <p:nvSpPr>
          <p:cNvPr id="9" name="Freeform 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0"/>
            <a:stretch>
              <a:fillRect t="-35579" b="-39850"/>
            </a:stretch>
          </a:blipFill>
        </p:spPr>
      </p:sp>
      <p:sp>
        <p:nvSpPr>
          <p:cNvPr id="10" name="TextBox 10"/>
          <p:cNvSpPr txBox="1"/>
          <p:nvPr/>
        </p:nvSpPr>
        <p:spPr>
          <a:xfrm>
            <a:off x="466465" y="1430641"/>
            <a:ext cx="7427997" cy="1465580"/>
          </a:xfrm>
          <a:prstGeom prst="rect">
            <a:avLst/>
          </a:prstGeom>
        </p:spPr>
        <p:txBody>
          <a:bodyPr lIns="0" tIns="0" rIns="0" bIns="0" rtlCol="0" anchor="t">
            <a:spAutoFit/>
          </a:bodyPr>
          <a:lstStyle/>
          <a:p>
            <a:pPr algn="ctr">
              <a:lnSpc>
                <a:spcPts val="10119"/>
              </a:lnSpc>
            </a:pPr>
            <a:r>
              <a:rPr lang="en-US" sz="8799" spc="879">
                <a:solidFill>
                  <a:srgbClr val="6D4F6D"/>
                </a:solidFill>
                <a:cs typeface="Tajawal Black"/>
              </a:rPr>
              <a:t>تعلمنا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7796" y="4364828"/>
            <a:ext cx="6192385" cy="10402451"/>
          </a:xfrm>
          <a:custGeom>
            <a:avLst/>
            <a:gdLst/>
            <a:ahLst/>
            <a:cxnLst/>
            <a:rect l="l" t="t" r="r" b="b"/>
            <a:pathLst>
              <a:path w="6192385" h="10402451">
                <a:moveTo>
                  <a:pt x="0" y="0"/>
                </a:moveTo>
                <a:lnTo>
                  <a:pt x="6192385" y="0"/>
                </a:lnTo>
                <a:lnTo>
                  <a:pt x="6192385" y="10402451"/>
                </a:lnTo>
                <a:lnTo>
                  <a:pt x="0" y="10402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3"/>
          <p:cNvPicPr>
            <a:picLocks noChangeAspect="1"/>
          </p:cNvPicPr>
          <p:nvPr/>
        </p:nvPicPr>
        <p:blipFill>
          <a:blip r:embed="rId4"/>
          <a:srcRect/>
          <a:stretch>
            <a:fillRect/>
          </a:stretch>
        </p:blipFill>
        <p:spPr>
          <a:xfrm>
            <a:off x="13797918" y="-4114800"/>
            <a:ext cx="8540406" cy="8229600"/>
          </a:xfrm>
          <a:prstGeom prst="rect">
            <a:avLst/>
          </a:prstGeom>
        </p:spPr>
      </p:pic>
      <p:pic>
        <p:nvPicPr>
          <p:cNvPr id="4" name="Picture 4"/>
          <p:cNvPicPr>
            <a:picLocks noChangeAspect="1"/>
          </p:cNvPicPr>
          <p:nvPr/>
        </p:nvPicPr>
        <p:blipFill>
          <a:blip r:embed="rId5"/>
          <a:srcRect/>
          <a:stretch>
            <a:fillRect/>
          </a:stretch>
        </p:blipFill>
        <p:spPr>
          <a:xfrm>
            <a:off x="-5970442" y="5451254"/>
            <a:ext cx="7873512" cy="8229600"/>
          </a:xfrm>
          <a:prstGeom prst="rect">
            <a:avLst/>
          </a:prstGeom>
        </p:spPr>
      </p:pic>
      <p:pic>
        <p:nvPicPr>
          <p:cNvPr id="5" name="Picture 5"/>
          <p:cNvPicPr>
            <a:picLocks noChangeAspect="1"/>
          </p:cNvPicPr>
          <p:nvPr/>
        </p:nvPicPr>
        <p:blipFill>
          <a:blip r:embed="rId6"/>
          <a:srcRect/>
          <a:stretch>
            <a:fillRect/>
          </a:stretch>
        </p:blipFill>
        <p:spPr>
          <a:xfrm>
            <a:off x="5814582" y="1075909"/>
            <a:ext cx="2079881" cy="1867520"/>
          </a:xfrm>
          <a:prstGeom prst="rect">
            <a:avLst/>
          </a:prstGeom>
        </p:spPr>
      </p:pic>
      <p:pic>
        <p:nvPicPr>
          <p:cNvPr id="6" name="Picture 6"/>
          <p:cNvPicPr>
            <a:picLocks noChangeAspect="1"/>
          </p:cNvPicPr>
          <p:nvPr/>
        </p:nvPicPr>
        <p:blipFill>
          <a:blip r:embed="rId7"/>
          <a:srcRect/>
          <a:stretch>
            <a:fillRect/>
          </a:stretch>
        </p:blipFill>
        <p:spPr>
          <a:xfrm>
            <a:off x="466465" y="756321"/>
            <a:ext cx="2187108" cy="2187108"/>
          </a:xfrm>
          <a:prstGeom prst="rect">
            <a:avLst/>
          </a:prstGeom>
        </p:spPr>
      </p:pic>
      <p:sp>
        <p:nvSpPr>
          <p:cNvPr id="7" name="Freeform 7"/>
          <p:cNvSpPr/>
          <p:nvPr/>
        </p:nvSpPr>
        <p:spPr>
          <a:xfrm>
            <a:off x="0" y="0"/>
            <a:ext cx="1560019" cy="1526039"/>
          </a:xfrm>
          <a:custGeom>
            <a:avLst/>
            <a:gdLst/>
            <a:ahLst/>
            <a:cxnLst/>
            <a:rect l="l" t="t" r="r" b="b"/>
            <a:pathLst>
              <a:path w="1560019" h="1526039">
                <a:moveTo>
                  <a:pt x="0" y="0"/>
                </a:moveTo>
                <a:lnTo>
                  <a:pt x="1560019" y="0"/>
                </a:lnTo>
                <a:lnTo>
                  <a:pt x="1560019" y="1526039"/>
                </a:lnTo>
                <a:lnTo>
                  <a:pt x="0" y="1526039"/>
                </a:lnTo>
                <a:lnTo>
                  <a:pt x="0" y="0"/>
                </a:lnTo>
                <a:close/>
              </a:path>
            </a:pathLst>
          </a:custGeom>
          <a:blipFill>
            <a:blip r:embed="rId8"/>
            <a:stretch>
              <a:fillRect/>
            </a:stretch>
          </a:blipFill>
        </p:spPr>
      </p:sp>
      <p:sp>
        <p:nvSpPr>
          <p:cNvPr id="8" name="Freeform 8"/>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9"/>
            <a:stretch>
              <a:fillRect t="-35579" b="-39850"/>
            </a:stretch>
          </a:blipFill>
        </p:spPr>
      </p:sp>
      <p:sp>
        <p:nvSpPr>
          <p:cNvPr id="9" name="TextBox 9"/>
          <p:cNvSpPr txBox="1"/>
          <p:nvPr/>
        </p:nvSpPr>
        <p:spPr>
          <a:xfrm>
            <a:off x="6522293" y="3356631"/>
            <a:ext cx="5243414" cy="537845"/>
          </a:xfrm>
          <a:prstGeom prst="rect">
            <a:avLst/>
          </a:prstGeom>
        </p:spPr>
        <p:txBody>
          <a:bodyPr lIns="0" tIns="0" rIns="0" bIns="0" rtlCol="0" anchor="t">
            <a:spAutoFit/>
          </a:bodyPr>
          <a:lstStyle/>
          <a:p>
            <a:pPr algn="ctr">
              <a:lnSpc>
                <a:spcPts val="4480"/>
              </a:lnSpc>
            </a:pPr>
            <a:r>
              <a:rPr lang="en-US" sz="3200">
                <a:solidFill>
                  <a:srgbClr val="6D4F6D"/>
                </a:solidFill>
                <a:latin typeface="Cairo Bold"/>
                <a:cs typeface="Cairo Bold"/>
              </a:rPr>
              <a:t>تنسيق المعلمة /نوره العريك</a:t>
            </a:r>
          </a:p>
        </p:txBody>
      </p:sp>
      <p:sp>
        <p:nvSpPr>
          <p:cNvPr id="10" name="TextBox 10"/>
          <p:cNvSpPr txBox="1"/>
          <p:nvPr/>
        </p:nvSpPr>
        <p:spPr>
          <a:xfrm>
            <a:off x="6522293" y="4565015"/>
            <a:ext cx="5243414" cy="1099820"/>
          </a:xfrm>
          <a:prstGeom prst="rect">
            <a:avLst/>
          </a:prstGeom>
        </p:spPr>
        <p:txBody>
          <a:bodyPr lIns="0" tIns="0" rIns="0" bIns="0" rtlCol="0" anchor="t">
            <a:spAutoFit/>
          </a:bodyPr>
          <a:lstStyle/>
          <a:p>
            <a:pPr algn="ctr">
              <a:lnSpc>
                <a:spcPts val="4480"/>
              </a:lnSpc>
            </a:pPr>
            <a:r>
              <a:rPr lang="en-US" sz="3200">
                <a:solidFill>
                  <a:srgbClr val="6D4F6D"/>
                </a:solidFill>
                <a:cs typeface="Cairo Bold"/>
              </a:rPr>
              <a:t>لا أحلل نشره بدون الإسم</a:t>
            </a:r>
          </a:p>
          <a:p>
            <a:pPr algn="ctr">
              <a:lnSpc>
                <a:spcPts val="4480"/>
              </a:lnSpc>
            </a:pPr>
            <a:r>
              <a:rPr lang="en-US" sz="3200">
                <a:solidFill>
                  <a:srgbClr val="6D4F6D"/>
                </a:solidFill>
                <a:cs typeface="Cairo Bold"/>
              </a:rPr>
              <a:t>أو بيعه</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5338" y="155395"/>
            <a:ext cx="10224555" cy="10131605"/>
          </a:xfrm>
          <a:custGeom>
            <a:avLst/>
            <a:gdLst/>
            <a:ahLst/>
            <a:cxnLst/>
            <a:rect l="l" t="t" r="r" b="b"/>
            <a:pathLst>
              <a:path w="10224555" h="10131605">
                <a:moveTo>
                  <a:pt x="0" y="0"/>
                </a:moveTo>
                <a:lnTo>
                  <a:pt x="10224555" y="0"/>
                </a:lnTo>
                <a:lnTo>
                  <a:pt x="10224555" y="10131605"/>
                </a:lnTo>
                <a:lnTo>
                  <a:pt x="0" y="101316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671132" y="4639106"/>
            <a:ext cx="7588168" cy="6734499"/>
          </a:xfrm>
          <a:custGeom>
            <a:avLst/>
            <a:gdLst/>
            <a:ahLst/>
            <a:cxnLst/>
            <a:rect l="l" t="t" r="r" b="b"/>
            <a:pathLst>
              <a:path w="7588168" h="6734499">
                <a:moveTo>
                  <a:pt x="0" y="0"/>
                </a:moveTo>
                <a:lnTo>
                  <a:pt x="7588168" y="0"/>
                </a:lnTo>
                <a:lnTo>
                  <a:pt x="7588168" y="6734500"/>
                </a:lnTo>
                <a:lnTo>
                  <a:pt x="0" y="6734500"/>
                </a:lnTo>
                <a:lnTo>
                  <a:pt x="0" y="0"/>
                </a:lnTo>
                <a:close/>
              </a:path>
            </a:pathLst>
          </a:custGeom>
          <a:blipFill>
            <a:blip r:embed="rId8"/>
            <a:stretch>
              <a:fillRect/>
            </a:stretch>
          </a:blipFill>
        </p:spPr>
      </p:sp>
      <p:sp>
        <p:nvSpPr>
          <p:cNvPr id="6" name="Freeform 6"/>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5"/>
            <a:stretch>
              <a:fillRect t="-35579" b="-39850"/>
            </a:stretch>
          </a:blipFill>
        </p:spPr>
      </p:sp>
      <p:sp>
        <p:nvSpPr>
          <p:cNvPr id="10" name="Freeform 10"/>
          <p:cNvSpPr/>
          <p:nvPr/>
        </p:nvSpPr>
        <p:spPr>
          <a:xfrm>
            <a:off x="16372624" y="108070"/>
            <a:ext cx="1773351" cy="1473041"/>
          </a:xfrm>
          <a:custGeom>
            <a:avLst/>
            <a:gdLst/>
            <a:ahLst/>
            <a:cxnLst/>
            <a:rect l="l" t="t" r="r" b="b"/>
            <a:pathLst>
              <a:path w="1773351" h="1473041">
                <a:moveTo>
                  <a:pt x="0" y="0"/>
                </a:moveTo>
                <a:lnTo>
                  <a:pt x="1773352" y="0"/>
                </a:lnTo>
                <a:lnTo>
                  <a:pt x="1773352" y="1473040"/>
                </a:lnTo>
                <a:lnTo>
                  <a:pt x="0" y="1473040"/>
                </a:lnTo>
                <a:lnTo>
                  <a:pt x="0" y="0"/>
                </a:lnTo>
                <a:close/>
              </a:path>
            </a:pathLst>
          </a:custGeom>
          <a:blipFill>
            <a:blip r:embed="rId16"/>
            <a:stretch>
              <a:fillRect l="-8647" t="-28976" r="-21191" b="-23928"/>
            </a:stretch>
          </a:blipFill>
        </p:spPr>
      </p:sp>
      <p:sp>
        <p:nvSpPr>
          <p:cNvPr id="11" name="Freeform 11"/>
          <p:cNvSpPr/>
          <p:nvPr/>
        </p:nvSpPr>
        <p:spPr>
          <a:xfrm>
            <a:off x="1450829" y="3154514"/>
            <a:ext cx="9557808" cy="5232954"/>
          </a:xfrm>
          <a:custGeom>
            <a:avLst/>
            <a:gdLst/>
            <a:ahLst/>
            <a:cxnLst/>
            <a:rect l="l" t="t" r="r" b="b"/>
            <a:pathLst>
              <a:path w="9557808" h="5232954">
                <a:moveTo>
                  <a:pt x="0" y="0"/>
                </a:moveTo>
                <a:lnTo>
                  <a:pt x="9557807" y="0"/>
                </a:lnTo>
                <a:lnTo>
                  <a:pt x="9557807" y="5232954"/>
                </a:lnTo>
                <a:lnTo>
                  <a:pt x="0" y="5232954"/>
                </a:lnTo>
                <a:lnTo>
                  <a:pt x="0" y="0"/>
                </a:lnTo>
                <a:close/>
              </a:path>
            </a:pathLst>
          </a:custGeom>
          <a:blipFill>
            <a:blip r:embed="rId17"/>
            <a:stretch>
              <a:fillRect l="-16449" t="-24071" r="-41911" b="-12457"/>
            </a:stretch>
          </a:blipFill>
        </p:spPr>
      </p:sp>
      <p:sp>
        <p:nvSpPr>
          <p:cNvPr id="12" name="TextBox 12"/>
          <p:cNvSpPr txBox="1"/>
          <p:nvPr/>
        </p:nvSpPr>
        <p:spPr>
          <a:xfrm>
            <a:off x="2517581" y="1590635"/>
            <a:ext cx="7545238" cy="752495"/>
          </a:xfrm>
          <a:prstGeom prst="rect">
            <a:avLst/>
          </a:prstGeom>
        </p:spPr>
        <p:txBody>
          <a:bodyPr lIns="0" tIns="0" rIns="0" bIns="0" rtlCol="0" anchor="t">
            <a:spAutoFit/>
          </a:bodyPr>
          <a:lstStyle/>
          <a:p>
            <a:pPr algn="ctr">
              <a:lnSpc>
                <a:spcPts val="4800"/>
              </a:lnSpc>
            </a:pPr>
            <a:r>
              <a:rPr lang="en-US" sz="5000">
                <a:solidFill>
                  <a:srgbClr val="1D6193"/>
                </a:solidFill>
                <a:cs typeface="Tajawal Black Bold"/>
              </a:rPr>
              <a:t>ماذا تتوقع أن نتعلم اليوم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9284255" y="108070"/>
            <a:ext cx="7619620" cy="9639222"/>
            <a:chOff x="0" y="0"/>
            <a:chExt cx="10159493" cy="12852296"/>
          </a:xfrm>
        </p:grpSpPr>
        <p:sp>
          <p:nvSpPr>
            <p:cNvPr id="8" name="Freeform 8"/>
            <p:cNvSpPr/>
            <p:nvPr/>
          </p:nvSpPr>
          <p:spPr>
            <a:xfrm>
              <a:off x="0" y="0"/>
              <a:ext cx="10159493" cy="12852296"/>
            </a:xfrm>
            <a:custGeom>
              <a:avLst/>
              <a:gdLst/>
              <a:ahLst/>
              <a:cxnLst/>
              <a:rect l="l" t="t" r="r" b="b"/>
              <a:pathLst>
                <a:path w="10159493" h="12852296">
                  <a:moveTo>
                    <a:pt x="0" y="0"/>
                  </a:moveTo>
                  <a:lnTo>
                    <a:pt x="10159493" y="0"/>
                  </a:lnTo>
                  <a:lnTo>
                    <a:pt x="10159493" y="12852296"/>
                  </a:lnTo>
                  <a:lnTo>
                    <a:pt x="0" y="12852296"/>
                  </a:lnTo>
                  <a:lnTo>
                    <a:pt x="0" y="0"/>
                  </a:lnTo>
                  <a:close/>
                </a:path>
              </a:pathLst>
            </a:custGeom>
            <a:blipFill>
              <a:blip r:embed="rId12"/>
              <a:stretch>
                <a:fillRect l="-4470"/>
              </a:stretch>
            </a:blipFill>
          </p:spPr>
        </p:sp>
        <p:sp>
          <p:nvSpPr>
            <p:cNvPr id="9" name="Freeform 9"/>
            <p:cNvSpPr/>
            <p:nvPr/>
          </p:nvSpPr>
          <p:spPr>
            <a:xfrm>
              <a:off x="0" y="8396187"/>
              <a:ext cx="3227668" cy="4456109"/>
            </a:xfrm>
            <a:custGeom>
              <a:avLst/>
              <a:gdLst/>
              <a:ahLst/>
              <a:cxnLst/>
              <a:rect l="l" t="t" r="r" b="b"/>
              <a:pathLst>
                <a:path w="3227668" h="4456109">
                  <a:moveTo>
                    <a:pt x="0" y="0"/>
                  </a:moveTo>
                  <a:lnTo>
                    <a:pt x="3227668" y="0"/>
                  </a:lnTo>
                  <a:lnTo>
                    <a:pt x="3227668" y="4456109"/>
                  </a:lnTo>
                  <a:lnTo>
                    <a:pt x="0" y="4456109"/>
                  </a:lnTo>
                  <a:lnTo>
                    <a:pt x="0" y="0"/>
                  </a:lnTo>
                  <a:close/>
                </a:path>
              </a:pathLst>
            </a:custGeom>
            <a:blipFill>
              <a:blip r:embed="rId13"/>
              <a:stretch>
                <a:fillRect l="-38805" t="-247027" r="-257462" b="-540"/>
              </a:stretch>
            </a:blipFill>
          </p:spPr>
        </p:sp>
      </p:grpSp>
      <p:sp>
        <p:nvSpPr>
          <p:cNvPr id="10" name="Freeform 10"/>
          <p:cNvSpPr/>
          <p:nvPr/>
        </p:nvSpPr>
        <p:spPr>
          <a:xfrm>
            <a:off x="16903875" y="9510945"/>
            <a:ext cx="1126364" cy="684864"/>
          </a:xfrm>
          <a:custGeom>
            <a:avLst/>
            <a:gdLst/>
            <a:ahLst/>
            <a:cxnLst/>
            <a:rect l="l" t="t" r="r" b="b"/>
            <a:pathLst>
              <a:path w="1126364" h="684864">
                <a:moveTo>
                  <a:pt x="0" y="0"/>
                </a:moveTo>
                <a:lnTo>
                  <a:pt x="1126363" y="0"/>
                </a:lnTo>
                <a:lnTo>
                  <a:pt x="1126363" y="684864"/>
                </a:lnTo>
                <a:lnTo>
                  <a:pt x="0" y="684864"/>
                </a:lnTo>
                <a:lnTo>
                  <a:pt x="0" y="0"/>
                </a:lnTo>
                <a:close/>
              </a:path>
            </a:pathLst>
          </a:custGeom>
          <a:blipFill>
            <a:blip r:embed="rId14"/>
            <a:stretch>
              <a:fillRect t="-35579" b="-39850"/>
            </a:stretch>
          </a:blipFill>
        </p:spPr>
      </p:sp>
      <p:sp>
        <p:nvSpPr>
          <p:cNvPr id="11" name="Freeform 11"/>
          <p:cNvSpPr/>
          <p:nvPr/>
        </p:nvSpPr>
        <p:spPr>
          <a:xfrm>
            <a:off x="17188351" y="108070"/>
            <a:ext cx="957625" cy="795455"/>
          </a:xfrm>
          <a:custGeom>
            <a:avLst/>
            <a:gdLst/>
            <a:ahLst/>
            <a:cxnLst/>
            <a:rect l="l" t="t" r="r" b="b"/>
            <a:pathLst>
              <a:path w="957625" h="795455">
                <a:moveTo>
                  <a:pt x="0" y="0"/>
                </a:moveTo>
                <a:lnTo>
                  <a:pt x="957625" y="0"/>
                </a:lnTo>
                <a:lnTo>
                  <a:pt x="957625" y="795454"/>
                </a:lnTo>
                <a:lnTo>
                  <a:pt x="0" y="795454"/>
                </a:lnTo>
                <a:lnTo>
                  <a:pt x="0" y="0"/>
                </a:lnTo>
                <a:close/>
              </a:path>
            </a:pathLst>
          </a:custGeom>
          <a:blipFill>
            <a:blip r:embed="rId15"/>
            <a:stretch>
              <a:fillRect l="-8647" t="-28976" r="-21191" b="-23928"/>
            </a:stretch>
          </a:blipFill>
        </p:spPr>
      </p:sp>
      <p:sp>
        <p:nvSpPr>
          <p:cNvPr id="12" name="Freeform 12"/>
          <p:cNvSpPr/>
          <p:nvPr/>
        </p:nvSpPr>
        <p:spPr>
          <a:xfrm>
            <a:off x="1028700" y="439331"/>
            <a:ext cx="7725975" cy="9232012"/>
          </a:xfrm>
          <a:custGeom>
            <a:avLst/>
            <a:gdLst/>
            <a:ahLst/>
            <a:cxnLst/>
            <a:rect l="l" t="t" r="r" b="b"/>
            <a:pathLst>
              <a:path w="7725975" h="9232012">
                <a:moveTo>
                  <a:pt x="0" y="0"/>
                </a:moveTo>
                <a:lnTo>
                  <a:pt x="7725975" y="0"/>
                </a:lnTo>
                <a:lnTo>
                  <a:pt x="7725975" y="9232013"/>
                </a:lnTo>
                <a:lnTo>
                  <a:pt x="0" y="9232013"/>
                </a:lnTo>
                <a:lnTo>
                  <a:pt x="0" y="0"/>
                </a:lnTo>
                <a:close/>
              </a:path>
            </a:pathLst>
          </a:custGeom>
          <a:blipFill>
            <a:blip r:embed="rId1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8425849">
            <a:off x="-46715" y="-446026"/>
            <a:ext cx="1656953" cy="3231645"/>
          </a:xfrm>
          <a:custGeom>
            <a:avLst/>
            <a:gdLst/>
            <a:ahLst/>
            <a:cxnLst/>
            <a:rect l="l" t="t" r="r" b="b"/>
            <a:pathLst>
              <a:path w="1656953" h="3231645">
                <a:moveTo>
                  <a:pt x="0" y="0"/>
                </a:moveTo>
                <a:lnTo>
                  <a:pt x="1656952" y="0"/>
                </a:lnTo>
                <a:lnTo>
                  <a:pt x="1656952" y="3231645"/>
                </a:lnTo>
                <a:lnTo>
                  <a:pt x="0" y="32316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52809" y="5693465"/>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903875" y="9510945"/>
            <a:ext cx="1126364" cy="684864"/>
          </a:xfrm>
          <a:custGeom>
            <a:avLst/>
            <a:gdLst/>
            <a:ahLst/>
            <a:cxnLst/>
            <a:rect l="l" t="t" r="r" b="b"/>
            <a:pathLst>
              <a:path w="1126364" h="684864">
                <a:moveTo>
                  <a:pt x="0" y="0"/>
                </a:moveTo>
                <a:lnTo>
                  <a:pt x="1126363" y="0"/>
                </a:lnTo>
                <a:lnTo>
                  <a:pt x="1126363" y="684864"/>
                </a:lnTo>
                <a:lnTo>
                  <a:pt x="0" y="684864"/>
                </a:lnTo>
                <a:lnTo>
                  <a:pt x="0" y="0"/>
                </a:lnTo>
                <a:close/>
              </a:path>
            </a:pathLst>
          </a:custGeom>
          <a:blipFill>
            <a:blip r:embed="rId12"/>
            <a:stretch>
              <a:fillRect t="-35579" b="-39850"/>
            </a:stretch>
          </a:blipFill>
        </p:spPr>
      </p:sp>
      <p:sp>
        <p:nvSpPr>
          <p:cNvPr id="8" name="Freeform 8"/>
          <p:cNvSpPr/>
          <p:nvPr/>
        </p:nvSpPr>
        <p:spPr>
          <a:xfrm>
            <a:off x="17188351" y="108070"/>
            <a:ext cx="957625" cy="795455"/>
          </a:xfrm>
          <a:custGeom>
            <a:avLst/>
            <a:gdLst/>
            <a:ahLst/>
            <a:cxnLst/>
            <a:rect l="l" t="t" r="r" b="b"/>
            <a:pathLst>
              <a:path w="957625" h="795455">
                <a:moveTo>
                  <a:pt x="0" y="0"/>
                </a:moveTo>
                <a:lnTo>
                  <a:pt x="957625" y="0"/>
                </a:lnTo>
                <a:lnTo>
                  <a:pt x="957625" y="795454"/>
                </a:lnTo>
                <a:lnTo>
                  <a:pt x="0" y="795454"/>
                </a:lnTo>
                <a:lnTo>
                  <a:pt x="0" y="0"/>
                </a:lnTo>
                <a:close/>
              </a:path>
            </a:pathLst>
          </a:custGeom>
          <a:blipFill>
            <a:blip r:embed="rId13"/>
            <a:stretch>
              <a:fillRect l="-8647" t="-28976" r="-21191" b="-23928"/>
            </a:stretch>
          </a:blipFill>
        </p:spPr>
      </p:sp>
      <p:sp>
        <p:nvSpPr>
          <p:cNvPr id="9" name="Freeform 9"/>
          <p:cNvSpPr/>
          <p:nvPr/>
        </p:nvSpPr>
        <p:spPr>
          <a:xfrm>
            <a:off x="9144000" y="345398"/>
            <a:ext cx="7564974" cy="9165547"/>
          </a:xfrm>
          <a:custGeom>
            <a:avLst/>
            <a:gdLst/>
            <a:ahLst/>
            <a:cxnLst/>
            <a:rect l="l" t="t" r="r" b="b"/>
            <a:pathLst>
              <a:path w="7564974" h="9165547">
                <a:moveTo>
                  <a:pt x="0" y="0"/>
                </a:moveTo>
                <a:lnTo>
                  <a:pt x="7564974" y="0"/>
                </a:lnTo>
                <a:lnTo>
                  <a:pt x="7564974" y="9165547"/>
                </a:lnTo>
                <a:lnTo>
                  <a:pt x="0" y="9165547"/>
                </a:lnTo>
                <a:lnTo>
                  <a:pt x="0" y="0"/>
                </a:lnTo>
                <a:close/>
              </a:path>
            </a:pathLst>
          </a:custGeom>
          <a:blipFill>
            <a:blip r:embed="rId14"/>
            <a:stretch>
              <a:fillRect/>
            </a:stretch>
          </a:blipFill>
        </p:spPr>
      </p:sp>
      <p:sp>
        <p:nvSpPr>
          <p:cNvPr id="10" name="Freeform 10"/>
          <p:cNvSpPr/>
          <p:nvPr/>
        </p:nvSpPr>
        <p:spPr>
          <a:xfrm>
            <a:off x="3414025" y="5693465"/>
            <a:ext cx="3632953" cy="3564835"/>
          </a:xfrm>
          <a:custGeom>
            <a:avLst/>
            <a:gdLst/>
            <a:ahLst/>
            <a:cxnLst/>
            <a:rect l="l" t="t" r="r" b="b"/>
            <a:pathLst>
              <a:path w="3632953" h="3564835">
                <a:moveTo>
                  <a:pt x="0" y="0"/>
                </a:moveTo>
                <a:lnTo>
                  <a:pt x="3632952" y="0"/>
                </a:lnTo>
                <a:lnTo>
                  <a:pt x="3632952" y="3564835"/>
                </a:lnTo>
                <a:lnTo>
                  <a:pt x="0" y="3564835"/>
                </a:lnTo>
                <a:lnTo>
                  <a:pt x="0" y="0"/>
                </a:lnTo>
                <a:close/>
              </a:path>
            </a:pathLst>
          </a:custGeom>
          <a:blipFill>
            <a:blip r:embed="rId15"/>
            <a:stretch>
              <a:fillRect/>
            </a:stretch>
          </a:blipFill>
        </p:spPr>
      </p:sp>
      <p:sp>
        <p:nvSpPr>
          <p:cNvPr id="11" name="TextBox 11"/>
          <p:cNvSpPr txBox="1"/>
          <p:nvPr/>
        </p:nvSpPr>
        <p:spPr>
          <a:xfrm>
            <a:off x="2449691" y="1994164"/>
            <a:ext cx="5561619" cy="2446021"/>
          </a:xfrm>
          <a:prstGeom prst="rect">
            <a:avLst/>
          </a:prstGeom>
        </p:spPr>
        <p:txBody>
          <a:bodyPr lIns="0" tIns="0" rIns="0" bIns="0" rtlCol="0" anchor="t">
            <a:spAutoFit/>
          </a:bodyPr>
          <a:lstStyle/>
          <a:p>
            <a:pPr algn="ctr">
              <a:lnSpc>
                <a:spcPts val="6659"/>
              </a:lnSpc>
            </a:pPr>
            <a:r>
              <a:rPr lang="en-US" sz="3599" dirty="0" err="1">
                <a:solidFill>
                  <a:srgbClr val="000000"/>
                </a:solidFill>
                <a:cs typeface="Cairo Bold"/>
              </a:rPr>
              <a:t>عددي</a:t>
            </a:r>
            <a:r>
              <a:rPr lang="en-US" sz="3599" dirty="0">
                <a:solidFill>
                  <a:srgbClr val="000000"/>
                </a:solidFill>
                <a:cs typeface="Cairo Bold"/>
              </a:rPr>
              <a:t> </a:t>
            </a:r>
            <a:r>
              <a:rPr lang="en-US" sz="3599" dirty="0" err="1">
                <a:solidFill>
                  <a:srgbClr val="000000"/>
                </a:solidFill>
                <a:cs typeface="Cairo Bold"/>
              </a:rPr>
              <a:t>طالبتي</a:t>
            </a:r>
            <a:r>
              <a:rPr lang="en-US" sz="3599" dirty="0">
                <a:solidFill>
                  <a:srgbClr val="000000"/>
                </a:solidFill>
                <a:cs typeface="Cairo Bold"/>
              </a:rPr>
              <a:t> </a:t>
            </a:r>
            <a:r>
              <a:rPr lang="en-US" sz="3599" dirty="0" err="1">
                <a:solidFill>
                  <a:srgbClr val="000000"/>
                </a:solidFill>
                <a:cs typeface="Cairo Bold"/>
              </a:rPr>
              <a:t>أنواع</a:t>
            </a:r>
            <a:r>
              <a:rPr lang="en-US" sz="3599" dirty="0">
                <a:solidFill>
                  <a:srgbClr val="000000"/>
                </a:solidFill>
                <a:cs typeface="Cairo Bold"/>
              </a:rPr>
              <a:t> </a:t>
            </a:r>
            <a:r>
              <a:rPr lang="en-US" sz="3599" dirty="0" err="1">
                <a:solidFill>
                  <a:srgbClr val="000000"/>
                </a:solidFill>
                <a:cs typeface="Cairo Bold"/>
              </a:rPr>
              <a:t>من</a:t>
            </a:r>
            <a:r>
              <a:rPr lang="en-US" sz="3599" dirty="0">
                <a:solidFill>
                  <a:srgbClr val="000000"/>
                </a:solidFill>
                <a:cs typeface="Cairo Bold"/>
              </a:rPr>
              <a:t> </a:t>
            </a:r>
            <a:r>
              <a:rPr lang="en-US" sz="3599" dirty="0" err="1">
                <a:solidFill>
                  <a:srgbClr val="000000"/>
                </a:solidFill>
                <a:cs typeface="Cairo Bold"/>
              </a:rPr>
              <a:t>المخاليط</a:t>
            </a:r>
            <a:r>
              <a:rPr lang="en-US" sz="3599" dirty="0">
                <a:solidFill>
                  <a:srgbClr val="000000"/>
                </a:solidFill>
                <a:cs typeface="Cairo Bold"/>
              </a:rPr>
              <a:t> </a:t>
            </a:r>
            <a:r>
              <a:rPr lang="en-US" sz="3599" dirty="0" err="1">
                <a:solidFill>
                  <a:srgbClr val="000000"/>
                </a:solidFill>
                <a:cs typeface="Cairo Bold"/>
              </a:rPr>
              <a:t>الموجودة</a:t>
            </a:r>
            <a:r>
              <a:rPr lang="en-US" sz="3599" dirty="0">
                <a:solidFill>
                  <a:srgbClr val="000000"/>
                </a:solidFill>
                <a:cs typeface="Cairo Bold"/>
              </a:rPr>
              <a:t> </a:t>
            </a:r>
            <a:r>
              <a:rPr lang="en-US" sz="3599" dirty="0" err="1">
                <a:solidFill>
                  <a:srgbClr val="000000"/>
                </a:solidFill>
                <a:cs typeface="Cairo Bold"/>
              </a:rPr>
              <a:t>على</a:t>
            </a:r>
            <a:r>
              <a:rPr lang="en-US" sz="3599" dirty="0">
                <a:solidFill>
                  <a:srgbClr val="000000"/>
                </a:solidFill>
                <a:cs typeface="Cairo Bold"/>
              </a:rPr>
              <a:t> </a:t>
            </a:r>
            <a:r>
              <a:rPr lang="en-US" sz="3599" dirty="0" err="1">
                <a:solidFill>
                  <a:srgbClr val="000000"/>
                </a:solidFill>
                <a:cs typeface="Cairo Bold"/>
              </a:rPr>
              <a:t>سفرتكم</a:t>
            </a:r>
            <a:r>
              <a:rPr lang="en-US" sz="3599" dirty="0">
                <a:solidFill>
                  <a:srgbClr val="000000"/>
                </a:solidFill>
                <a:cs typeface="Cairo Bold"/>
              </a:rPr>
              <a:t> </a:t>
            </a:r>
            <a:r>
              <a:rPr lang="en-US" sz="3599" dirty="0" err="1">
                <a:solidFill>
                  <a:srgbClr val="000000"/>
                </a:solidFill>
                <a:cs typeface="Cairo Bold"/>
              </a:rPr>
              <a:t>الرمضانية</a:t>
            </a:r>
            <a:r>
              <a:rPr lang="en-US" sz="3599" dirty="0">
                <a:solidFill>
                  <a:srgbClr val="000000"/>
                </a:solidFill>
                <a:cs typeface="Cairo Bol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out)">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rot="2700000">
            <a:off x="13708234" y="215020"/>
            <a:ext cx="1945757" cy="1627360"/>
          </a:xfrm>
          <a:custGeom>
            <a:avLst/>
            <a:gdLst/>
            <a:ahLst/>
            <a:cxnLst/>
            <a:rect l="l" t="t" r="r" b="b"/>
            <a:pathLst>
              <a:path w="1945757" h="1627360">
                <a:moveTo>
                  <a:pt x="0" y="0"/>
                </a:moveTo>
                <a:lnTo>
                  <a:pt x="1945757" y="0"/>
                </a:lnTo>
                <a:lnTo>
                  <a:pt x="1945757" y="1627360"/>
                </a:lnTo>
                <a:lnTo>
                  <a:pt x="0" y="1627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14661621" y="-1689986"/>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0398423" y="6410075"/>
            <a:ext cx="1781196" cy="1679519"/>
          </a:xfrm>
          <a:custGeom>
            <a:avLst/>
            <a:gdLst/>
            <a:ahLst/>
            <a:cxnLst/>
            <a:rect l="l" t="t" r="r" b="b"/>
            <a:pathLst>
              <a:path w="1781196" h="1679519">
                <a:moveTo>
                  <a:pt x="0" y="0"/>
                </a:moveTo>
                <a:lnTo>
                  <a:pt x="1781196" y="0"/>
                </a:lnTo>
                <a:lnTo>
                  <a:pt x="1781196" y="1679519"/>
                </a:lnTo>
                <a:lnTo>
                  <a:pt x="0" y="1679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7504098" y="6232962"/>
            <a:ext cx="1420324" cy="1856633"/>
          </a:xfrm>
          <a:custGeom>
            <a:avLst/>
            <a:gdLst/>
            <a:ahLst/>
            <a:cxnLst/>
            <a:rect l="l" t="t" r="r" b="b"/>
            <a:pathLst>
              <a:path w="1420324" h="1856633">
                <a:moveTo>
                  <a:pt x="0" y="0"/>
                </a:moveTo>
                <a:lnTo>
                  <a:pt x="1420324" y="0"/>
                </a:lnTo>
                <a:lnTo>
                  <a:pt x="1420324" y="1856632"/>
                </a:lnTo>
                <a:lnTo>
                  <a:pt x="0" y="18566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4497873" y="7041808"/>
            <a:ext cx="1529850" cy="948507"/>
          </a:xfrm>
          <a:custGeom>
            <a:avLst/>
            <a:gdLst/>
            <a:ahLst/>
            <a:cxnLst/>
            <a:rect l="l" t="t" r="r" b="b"/>
            <a:pathLst>
              <a:path w="1529850" h="948507">
                <a:moveTo>
                  <a:pt x="0" y="0"/>
                </a:moveTo>
                <a:lnTo>
                  <a:pt x="1529850" y="0"/>
                </a:lnTo>
                <a:lnTo>
                  <a:pt x="1529850" y="948507"/>
                </a:lnTo>
                <a:lnTo>
                  <a:pt x="0" y="9485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TextBox 12"/>
          <p:cNvSpPr txBox="1"/>
          <p:nvPr/>
        </p:nvSpPr>
        <p:spPr>
          <a:xfrm>
            <a:off x="480826" y="619560"/>
            <a:ext cx="13461703" cy="1181525"/>
          </a:xfrm>
          <a:prstGeom prst="rect">
            <a:avLst/>
          </a:prstGeom>
        </p:spPr>
        <p:txBody>
          <a:bodyPr lIns="0" tIns="0" rIns="0" bIns="0" rtlCol="0" anchor="t">
            <a:spAutoFit/>
          </a:bodyPr>
          <a:lstStyle/>
          <a:p>
            <a:pPr algn="ctr">
              <a:lnSpc>
                <a:spcPts val="7669"/>
              </a:lnSpc>
            </a:pPr>
            <a:r>
              <a:rPr lang="en-US" sz="7907" dirty="0" err="1">
                <a:solidFill>
                  <a:srgbClr val="492D44"/>
                </a:solidFill>
                <a:cs typeface="Tajawal Black Bold"/>
              </a:rPr>
              <a:t>السؤال</a:t>
            </a:r>
            <a:r>
              <a:rPr lang="en-US" sz="7907" dirty="0">
                <a:solidFill>
                  <a:srgbClr val="492D44"/>
                </a:solidFill>
                <a:cs typeface="Tajawal Black Bold"/>
              </a:rPr>
              <a:t> </a:t>
            </a:r>
            <a:r>
              <a:rPr lang="en-US" sz="7907" dirty="0" err="1">
                <a:solidFill>
                  <a:srgbClr val="492D44"/>
                </a:solidFill>
                <a:cs typeface="Tajawal Black Bold"/>
              </a:rPr>
              <a:t>الأساسي</a:t>
            </a:r>
            <a:r>
              <a:rPr lang="en-US" sz="7907" dirty="0">
                <a:solidFill>
                  <a:srgbClr val="492D44"/>
                </a:solidFill>
                <a:cs typeface="Tajawal Black Bold"/>
              </a:rPr>
              <a:t> </a:t>
            </a:r>
            <a:r>
              <a:rPr lang="en-US" sz="7907" dirty="0" err="1">
                <a:solidFill>
                  <a:srgbClr val="492D44"/>
                </a:solidFill>
                <a:cs typeface="Tajawal Black Bold"/>
              </a:rPr>
              <a:t>والمفردات</a:t>
            </a:r>
            <a:endParaRPr lang="en-US" sz="7907" dirty="0">
              <a:solidFill>
                <a:srgbClr val="492D44"/>
              </a:solidFill>
              <a:cs typeface="Tajawal Black Bold"/>
            </a:endParaRPr>
          </a:p>
        </p:txBody>
      </p:sp>
      <p:sp>
        <p:nvSpPr>
          <p:cNvPr id="13" name="TextBox 13"/>
          <p:cNvSpPr txBox="1"/>
          <p:nvPr/>
        </p:nvSpPr>
        <p:spPr>
          <a:xfrm>
            <a:off x="2594680" y="2082438"/>
            <a:ext cx="10427464" cy="3926206"/>
          </a:xfrm>
          <a:prstGeom prst="rect">
            <a:avLst/>
          </a:prstGeom>
        </p:spPr>
        <p:txBody>
          <a:bodyPr lIns="0" tIns="0" rIns="0" bIns="0" rtlCol="0" anchor="t">
            <a:spAutoFit/>
          </a:bodyPr>
          <a:lstStyle/>
          <a:p>
            <a:pPr algn="ctr">
              <a:lnSpc>
                <a:spcPts val="7419"/>
              </a:lnSpc>
            </a:pPr>
            <a:r>
              <a:rPr lang="en-US" sz="5299" dirty="0" err="1">
                <a:solidFill>
                  <a:srgbClr val="492D44"/>
                </a:solidFill>
                <a:cs typeface="Tajawal Black Bold"/>
              </a:rPr>
              <a:t>كيف</a:t>
            </a:r>
            <a:r>
              <a:rPr lang="en-US" sz="5299" dirty="0">
                <a:solidFill>
                  <a:srgbClr val="492D44"/>
                </a:solidFill>
                <a:cs typeface="Tajawal Black Bold"/>
              </a:rPr>
              <a:t> </a:t>
            </a:r>
            <a:r>
              <a:rPr lang="en-US" sz="5299" dirty="0" err="1">
                <a:solidFill>
                  <a:srgbClr val="492D44"/>
                </a:solidFill>
                <a:cs typeface="Tajawal Black Bold"/>
              </a:rPr>
              <a:t>نفصل</a:t>
            </a:r>
            <a:r>
              <a:rPr lang="en-US" sz="5299" dirty="0">
                <a:solidFill>
                  <a:srgbClr val="492D44"/>
                </a:solidFill>
                <a:cs typeface="Tajawal Black Bold"/>
              </a:rPr>
              <a:t> </a:t>
            </a:r>
            <a:r>
              <a:rPr lang="en-US" sz="5299" dirty="0" err="1">
                <a:solidFill>
                  <a:srgbClr val="492D44"/>
                </a:solidFill>
                <a:cs typeface="Tajawal Black Bold"/>
              </a:rPr>
              <a:t>المخاليط</a:t>
            </a:r>
            <a:r>
              <a:rPr lang="en-US" sz="5299" dirty="0">
                <a:solidFill>
                  <a:srgbClr val="492D44"/>
                </a:solidFill>
                <a:cs typeface="Tajawal Black Bold"/>
              </a:rPr>
              <a:t>؟</a:t>
            </a:r>
          </a:p>
          <a:p>
            <a:pPr algn="ctr">
              <a:lnSpc>
                <a:spcPts val="4900"/>
              </a:lnSpc>
            </a:pPr>
            <a:endParaRPr lang="en-US" sz="5299" dirty="0">
              <a:solidFill>
                <a:srgbClr val="492D44"/>
              </a:solidFill>
              <a:cs typeface="Tajawal Black Bold"/>
            </a:endParaRPr>
          </a:p>
          <a:p>
            <a:pPr algn="ctr">
              <a:lnSpc>
                <a:spcPts val="6019"/>
              </a:lnSpc>
            </a:pPr>
            <a:r>
              <a:rPr lang="en-US" sz="4299" dirty="0" err="1">
                <a:solidFill>
                  <a:srgbClr val="492D44"/>
                </a:solidFill>
                <a:latin typeface="Tajawal Black Bold"/>
                <a:cs typeface="Tajawal Black Bold"/>
              </a:rPr>
              <a:t>المفردات</a:t>
            </a:r>
            <a:r>
              <a:rPr lang="en-US" sz="4299" dirty="0">
                <a:solidFill>
                  <a:srgbClr val="492D44"/>
                </a:solidFill>
                <a:latin typeface="Tajawal Black Bold"/>
                <a:cs typeface="Tajawal Black Bold"/>
              </a:rPr>
              <a:t> :</a:t>
            </a:r>
            <a:r>
              <a:rPr lang="en-US" sz="4299" dirty="0" err="1">
                <a:solidFill>
                  <a:srgbClr val="492D44"/>
                </a:solidFill>
                <a:latin typeface="Tajawal Black Bold"/>
                <a:cs typeface="Tajawal Black Bold"/>
              </a:rPr>
              <a:t>المخلوط</a:t>
            </a:r>
            <a:r>
              <a:rPr lang="en-US" sz="4299" dirty="0">
                <a:solidFill>
                  <a:srgbClr val="492D44"/>
                </a:solidFill>
                <a:latin typeface="Tajawal Black Bold"/>
                <a:cs typeface="Tajawal Black Bold"/>
              </a:rPr>
              <a:t>   ،  </a:t>
            </a:r>
            <a:r>
              <a:rPr lang="en-US" sz="4299" dirty="0" err="1">
                <a:solidFill>
                  <a:srgbClr val="492D44"/>
                </a:solidFill>
                <a:latin typeface="Tajawal Black Bold"/>
                <a:cs typeface="Tajawal Black Bold"/>
              </a:rPr>
              <a:t>المحلول</a:t>
            </a:r>
            <a:r>
              <a:rPr lang="en-US" sz="4299" dirty="0">
                <a:solidFill>
                  <a:srgbClr val="492D44"/>
                </a:solidFill>
                <a:latin typeface="Tajawal Black Bold"/>
                <a:cs typeface="Tajawal Black Bold"/>
              </a:rPr>
              <a:t>  ،  </a:t>
            </a:r>
            <a:r>
              <a:rPr lang="en-US" sz="4299" dirty="0" err="1">
                <a:solidFill>
                  <a:srgbClr val="492D44"/>
                </a:solidFill>
                <a:latin typeface="Tajawal Black Bold"/>
                <a:cs typeface="Tajawal Black Bold"/>
              </a:rPr>
              <a:t>السبائك</a:t>
            </a:r>
            <a:r>
              <a:rPr lang="en-US" sz="4299" dirty="0">
                <a:solidFill>
                  <a:srgbClr val="492D44"/>
                </a:solidFill>
                <a:latin typeface="Tajawal Black Bold"/>
                <a:cs typeface="Tajawal Black Bold"/>
              </a:rPr>
              <a:t>  ،  </a:t>
            </a:r>
          </a:p>
          <a:p>
            <a:pPr algn="ctr">
              <a:lnSpc>
                <a:spcPts val="6019"/>
              </a:lnSpc>
            </a:pPr>
            <a:r>
              <a:rPr lang="en-US" sz="4299" dirty="0" err="1">
                <a:solidFill>
                  <a:srgbClr val="492D44"/>
                </a:solidFill>
                <a:cs typeface="Tajawal Black Bold"/>
              </a:rPr>
              <a:t>المرشح</a:t>
            </a:r>
            <a:r>
              <a:rPr lang="en-US" sz="4299" dirty="0">
                <a:solidFill>
                  <a:srgbClr val="492D44"/>
                </a:solidFill>
                <a:cs typeface="Tajawal Black Bold"/>
              </a:rPr>
              <a:t>  ،  </a:t>
            </a:r>
            <a:r>
              <a:rPr lang="en-US" sz="4299" dirty="0" err="1">
                <a:solidFill>
                  <a:srgbClr val="492D44"/>
                </a:solidFill>
                <a:cs typeface="Tajawal Black Bold"/>
              </a:rPr>
              <a:t>الترشيح</a:t>
            </a:r>
            <a:r>
              <a:rPr lang="en-US" sz="4299" dirty="0">
                <a:solidFill>
                  <a:srgbClr val="492D44"/>
                </a:solidFill>
                <a:cs typeface="Tajawal Black Bold"/>
              </a:rPr>
              <a:t>  ، </a:t>
            </a:r>
            <a:r>
              <a:rPr lang="en-US" sz="4299" dirty="0" err="1">
                <a:solidFill>
                  <a:srgbClr val="492D44"/>
                </a:solidFill>
                <a:cs typeface="Tajawal Black Bold"/>
              </a:rPr>
              <a:t>التقطير</a:t>
            </a:r>
            <a:r>
              <a:rPr lang="en-US" sz="4299" dirty="0">
                <a:solidFill>
                  <a:srgbClr val="492D44"/>
                </a:solidFill>
                <a:cs typeface="Tajawal Black Bold"/>
              </a:rPr>
              <a:t> </a:t>
            </a:r>
          </a:p>
        </p:txBody>
      </p:sp>
      <p:sp>
        <p:nvSpPr>
          <p:cNvPr id="14" name="Freeform 14"/>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21"/>
            <a:stretch>
              <a:fillRect t="-35579" b="-39850"/>
            </a:stretch>
          </a:blipFill>
        </p:spPr>
      </p:sp>
      <p:sp>
        <p:nvSpPr>
          <p:cNvPr id="15" name="Freeform 15"/>
          <p:cNvSpPr/>
          <p:nvPr/>
        </p:nvSpPr>
        <p:spPr>
          <a:xfrm>
            <a:off x="16488362"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22"/>
            <a:stretch>
              <a:fillRect l="-8647" t="-28976" r="-21191" b="-23928"/>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sp>
      <p:sp>
        <p:nvSpPr>
          <p:cNvPr id="5" name="Freeform 5"/>
          <p:cNvSpPr/>
          <p:nvPr/>
        </p:nvSpPr>
        <p:spPr>
          <a:xfrm flipH="1">
            <a:off x="8006658" y="194086"/>
            <a:ext cx="10268639" cy="12775912"/>
          </a:xfrm>
          <a:custGeom>
            <a:avLst/>
            <a:gdLst/>
            <a:ahLst/>
            <a:cxnLst/>
            <a:rect l="l" t="t" r="r" b="b"/>
            <a:pathLst>
              <a:path w="10268639" h="12775912">
                <a:moveTo>
                  <a:pt x="10268639" y="0"/>
                </a:moveTo>
                <a:lnTo>
                  <a:pt x="0" y="0"/>
                </a:lnTo>
                <a:lnTo>
                  <a:pt x="0" y="12775911"/>
                </a:lnTo>
                <a:lnTo>
                  <a:pt x="10268639" y="12775911"/>
                </a:lnTo>
                <a:lnTo>
                  <a:pt x="1026863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1415850" y="5543621"/>
            <a:ext cx="4422237" cy="3714679"/>
          </a:xfrm>
          <a:custGeom>
            <a:avLst/>
            <a:gdLst/>
            <a:ahLst/>
            <a:cxnLst/>
            <a:rect l="l" t="t" r="r" b="b"/>
            <a:pathLst>
              <a:path w="4422237" h="3714679">
                <a:moveTo>
                  <a:pt x="0" y="0"/>
                </a:moveTo>
                <a:lnTo>
                  <a:pt x="4422237" y="0"/>
                </a:lnTo>
                <a:lnTo>
                  <a:pt x="4422237" y="3714679"/>
                </a:lnTo>
                <a:lnTo>
                  <a:pt x="0" y="37146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TextBox 10"/>
          <p:cNvSpPr txBox="1"/>
          <p:nvPr/>
        </p:nvSpPr>
        <p:spPr>
          <a:xfrm>
            <a:off x="10172407" y="981494"/>
            <a:ext cx="6909123" cy="3722149"/>
          </a:xfrm>
          <a:prstGeom prst="rect">
            <a:avLst/>
          </a:prstGeom>
        </p:spPr>
        <p:txBody>
          <a:bodyPr lIns="0" tIns="0" rIns="0" bIns="0" rtlCol="0" anchor="t">
            <a:spAutoFit/>
          </a:bodyPr>
          <a:lstStyle/>
          <a:p>
            <a:pPr algn="ctr">
              <a:lnSpc>
                <a:spcPts val="6975"/>
              </a:lnSpc>
            </a:pPr>
            <a:r>
              <a:rPr lang="en-US" sz="7190">
                <a:solidFill>
                  <a:srgbClr val="492D44"/>
                </a:solidFill>
                <a:cs typeface="Tajawal Black Bold"/>
              </a:rPr>
              <a:t>هل يمكن التمميز بين مكونات هذا الطبق</a:t>
            </a:r>
          </a:p>
        </p:txBody>
      </p:sp>
      <p:sp>
        <p:nvSpPr>
          <p:cNvPr id="11" name="Freeform 11"/>
          <p:cNvSpPr/>
          <p:nvPr/>
        </p:nvSpPr>
        <p:spPr>
          <a:xfrm>
            <a:off x="16488362" y="9258300"/>
            <a:ext cx="1541876" cy="937509"/>
          </a:xfrm>
          <a:custGeom>
            <a:avLst/>
            <a:gdLst/>
            <a:ahLst/>
            <a:cxnLst/>
            <a:rect l="l" t="t" r="r" b="b"/>
            <a:pathLst>
              <a:path w="1541876" h="937509">
                <a:moveTo>
                  <a:pt x="0" y="0"/>
                </a:moveTo>
                <a:lnTo>
                  <a:pt x="1541876" y="0"/>
                </a:lnTo>
                <a:lnTo>
                  <a:pt x="1541876" y="937509"/>
                </a:lnTo>
                <a:lnTo>
                  <a:pt x="0" y="937509"/>
                </a:lnTo>
                <a:lnTo>
                  <a:pt x="0" y="0"/>
                </a:lnTo>
                <a:close/>
              </a:path>
            </a:pathLst>
          </a:custGeom>
          <a:blipFill>
            <a:blip r:embed="rId17"/>
            <a:stretch>
              <a:fillRect t="-35579" b="-39850"/>
            </a:stretch>
          </a:blipFill>
        </p:spPr>
      </p:sp>
      <p:sp>
        <p:nvSpPr>
          <p:cNvPr id="12" name="Freeform 12"/>
          <p:cNvSpPr/>
          <p:nvPr/>
        </p:nvSpPr>
        <p:spPr>
          <a:xfrm>
            <a:off x="16514649" y="0"/>
            <a:ext cx="1773351" cy="1473041"/>
          </a:xfrm>
          <a:custGeom>
            <a:avLst/>
            <a:gdLst/>
            <a:ahLst/>
            <a:cxnLst/>
            <a:rect l="l" t="t" r="r" b="b"/>
            <a:pathLst>
              <a:path w="1773351" h="1473041">
                <a:moveTo>
                  <a:pt x="0" y="0"/>
                </a:moveTo>
                <a:lnTo>
                  <a:pt x="1773351" y="0"/>
                </a:lnTo>
                <a:lnTo>
                  <a:pt x="1773351" y="1473041"/>
                </a:lnTo>
                <a:lnTo>
                  <a:pt x="0" y="1473041"/>
                </a:lnTo>
                <a:lnTo>
                  <a:pt x="0" y="0"/>
                </a:lnTo>
                <a:close/>
              </a:path>
            </a:pathLst>
          </a:custGeom>
          <a:blipFill>
            <a:blip r:embed="rId18"/>
            <a:stretch>
              <a:fillRect l="-8647" t="-28976" r="-21191" b="-23928"/>
            </a:stretch>
          </a:blipFill>
        </p:spPr>
      </p:sp>
      <p:sp>
        <p:nvSpPr>
          <p:cNvPr id="13" name="TextBox 13"/>
          <p:cNvSpPr txBox="1"/>
          <p:nvPr/>
        </p:nvSpPr>
        <p:spPr>
          <a:xfrm>
            <a:off x="1332128" y="584408"/>
            <a:ext cx="6148929" cy="765598"/>
          </a:xfrm>
          <a:prstGeom prst="rect">
            <a:avLst/>
          </a:prstGeom>
        </p:spPr>
        <p:txBody>
          <a:bodyPr lIns="0" tIns="0" rIns="0" bIns="0" rtlCol="0" anchor="t">
            <a:spAutoFit/>
          </a:bodyPr>
          <a:lstStyle/>
          <a:p>
            <a:pPr algn="ctr">
              <a:lnSpc>
                <a:spcPts val="4943"/>
              </a:lnSpc>
            </a:pPr>
            <a:r>
              <a:rPr lang="en-US" sz="5096" dirty="0" err="1">
                <a:solidFill>
                  <a:srgbClr val="492D44"/>
                </a:solidFill>
                <a:cs typeface="Tajawal Black Bold"/>
              </a:rPr>
              <a:t>الخصائص</a:t>
            </a:r>
            <a:r>
              <a:rPr lang="en-US" sz="5096" dirty="0">
                <a:solidFill>
                  <a:srgbClr val="492D44"/>
                </a:solidFill>
                <a:cs typeface="Tajawal Black Bold"/>
              </a:rPr>
              <a:t> </a:t>
            </a:r>
            <a:r>
              <a:rPr lang="en-US" sz="5096" dirty="0" err="1">
                <a:solidFill>
                  <a:srgbClr val="492D44"/>
                </a:solidFill>
                <a:cs typeface="Tajawal Black Bold"/>
              </a:rPr>
              <a:t>الفيزيائية</a:t>
            </a:r>
            <a:endParaRPr lang="en-US" sz="5096" dirty="0">
              <a:solidFill>
                <a:srgbClr val="492D44"/>
              </a:solidFill>
              <a:cs typeface="Tajawal Black Bold"/>
            </a:endParaRPr>
          </a:p>
        </p:txBody>
      </p:sp>
      <p:sp>
        <p:nvSpPr>
          <p:cNvPr id="14" name="TextBox 14"/>
          <p:cNvSpPr txBox="1"/>
          <p:nvPr/>
        </p:nvSpPr>
        <p:spPr>
          <a:xfrm>
            <a:off x="1147398" y="1330166"/>
            <a:ext cx="6518389" cy="2020570"/>
          </a:xfrm>
          <a:prstGeom prst="rect">
            <a:avLst/>
          </a:prstGeom>
        </p:spPr>
        <p:txBody>
          <a:bodyPr lIns="0" tIns="0" rIns="0" bIns="0" rtlCol="0" anchor="t">
            <a:spAutoFit/>
          </a:bodyPr>
          <a:lstStyle/>
          <a:p>
            <a:pPr algn="ctr">
              <a:lnSpc>
                <a:spcPts val="5179"/>
              </a:lnSpc>
            </a:pPr>
            <a:r>
              <a:rPr lang="en-US" sz="3699" dirty="0" err="1">
                <a:solidFill>
                  <a:srgbClr val="543E39"/>
                </a:solidFill>
                <a:cs typeface="Tajawal Black Bold"/>
              </a:rPr>
              <a:t>فسري</a:t>
            </a:r>
            <a:r>
              <a:rPr lang="en-US" sz="3699" dirty="0">
                <a:solidFill>
                  <a:srgbClr val="543E39"/>
                </a:solidFill>
                <a:cs typeface="Tajawal Black Bold"/>
              </a:rPr>
              <a:t> </a:t>
            </a:r>
            <a:r>
              <a:rPr lang="en-US" sz="3699" dirty="0" err="1">
                <a:solidFill>
                  <a:srgbClr val="543E39"/>
                </a:solidFill>
                <a:cs typeface="Tajawal Black Bold"/>
              </a:rPr>
              <a:t>كيف</a:t>
            </a:r>
            <a:r>
              <a:rPr lang="en-US" sz="3699" dirty="0">
                <a:solidFill>
                  <a:srgbClr val="543E39"/>
                </a:solidFill>
                <a:cs typeface="Tajawal Black Bold"/>
              </a:rPr>
              <a:t> </a:t>
            </a:r>
            <a:r>
              <a:rPr lang="en-US" sz="3699" dirty="0" err="1">
                <a:solidFill>
                  <a:srgbClr val="543E39"/>
                </a:solidFill>
                <a:cs typeface="Tajawal Black Bold"/>
              </a:rPr>
              <a:t>يمكن</a:t>
            </a:r>
            <a:r>
              <a:rPr lang="en-US" sz="3699" dirty="0">
                <a:solidFill>
                  <a:srgbClr val="543E39"/>
                </a:solidFill>
                <a:cs typeface="Tajawal Black Bold"/>
              </a:rPr>
              <a:t> </a:t>
            </a:r>
            <a:r>
              <a:rPr lang="en-US" sz="3699" dirty="0" err="1">
                <a:solidFill>
                  <a:srgbClr val="543E39"/>
                </a:solidFill>
                <a:cs typeface="Tajawal Black Bold"/>
              </a:rPr>
              <a:t>إستخدام</a:t>
            </a:r>
            <a:r>
              <a:rPr lang="en-US" sz="3699" dirty="0">
                <a:solidFill>
                  <a:srgbClr val="543E39"/>
                </a:solidFill>
                <a:cs typeface="Tajawal Black Bold"/>
              </a:rPr>
              <a:t> </a:t>
            </a:r>
            <a:r>
              <a:rPr lang="en-US" sz="3699" dirty="0" err="1">
                <a:solidFill>
                  <a:srgbClr val="543E39"/>
                </a:solidFill>
                <a:cs typeface="Tajawal Black Bold"/>
              </a:rPr>
              <a:t>الخصائص</a:t>
            </a:r>
            <a:r>
              <a:rPr lang="en-US" sz="3699" dirty="0">
                <a:solidFill>
                  <a:srgbClr val="543E39"/>
                </a:solidFill>
                <a:cs typeface="Tajawal Black Bold"/>
              </a:rPr>
              <a:t> </a:t>
            </a:r>
            <a:r>
              <a:rPr lang="en-US" sz="3699" dirty="0" err="1">
                <a:solidFill>
                  <a:srgbClr val="543E39"/>
                </a:solidFill>
                <a:cs typeface="Tajawal Black Bold"/>
              </a:rPr>
              <a:t>الفيزيائية</a:t>
            </a:r>
            <a:r>
              <a:rPr lang="en-US" sz="3699" dirty="0">
                <a:solidFill>
                  <a:srgbClr val="543E39"/>
                </a:solidFill>
                <a:cs typeface="Tajawal Black Bold"/>
              </a:rPr>
              <a:t> </a:t>
            </a:r>
            <a:r>
              <a:rPr lang="en-US" sz="3699" dirty="0" err="1">
                <a:solidFill>
                  <a:srgbClr val="543E39"/>
                </a:solidFill>
                <a:cs typeface="Tajawal Black Bold"/>
              </a:rPr>
              <a:t>لفصل</a:t>
            </a:r>
            <a:r>
              <a:rPr lang="en-US" sz="3699" dirty="0">
                <a:solidFill>
                  <a:srgbClr val="543E39"/>
                </a:solidFill>
                <a:cs typeface="Tajawal Black Bold"/>
              </a:rPr>
              <a:t> </a:t>
            </a:r>
            <a:r>
              <a:rPr lang="en-US" sz="3699" dirty="0" err="1">
                <a:solidFill>
                  <a:srgbClr val="543E39"/>
                </a:solidFill>
                <a:cs typeface="Tajawal Black Bold"/>
              </a:rPr>
              <a:t>مخلوط</a:t>
            </a:r>
            <a:r>
              <a:rPr lang="en-US" sz="3699" dirty="0">
                <a:solidFill>
                  <a:srgbClr val="543E39"/>
                </a:solidFill>
                <a:cs typeface="Tajawal Black Bold"/>
              </a:rPr>
              <a:t> </a:t>
            </a:r>
            <a:r>
              <a:rPr lang="en-US" sz="3699" dirty="0" err="1">
                <a:solidFill>
                  <a:srgbClr val="543E39"/>
                </a:solidFill>
                <a:cs typeface="Tajawal Black Bold"/>
              </a:rPr>
              <a:t>معين</a:t>
            </a:r>
            <a:r>
              <a:rPr lang="en-US" sz="3699" dirty="0">
                <a:solidFill>
                  <a:srgbClr val="543E39"/>
                </a:solidFill>
                <a:cs typeface="Tajawal Black Bold"/>
              </a:rPr>
              <a:t> </a:t>
            </a:r>
            <a:r>
              <a:rPr lang="en-US" sz="3699" dirty="0" err="1">
                <a:solidFill>
                  <a:srgbClr val="543E39"/>
                </a:solidFill>
                <a:cs typeface="Tajawal Black Bold"/>
              </a:rPr>
              <a:t>مثل</a:t>
            </a:r>
            <a:r>
              <a:rPr lang="en-US" sz="3699" dirty="0">
                <a:solidFill>
                  <a:srgbClr val="543E39"/>
                </a:solidFill>
                <a:cs typeface="Tajawal Black Bold"/>
              </a:rPr>
              <a:t> </a:t>
            </a:r>
            <a:r>
              <a:rPr lang="en-US" sz="3699" dirty="0" err="1">
                <a:solidFill>
                  <a:srgbClr val="543E39"/>
                </a:solidFill>
                <a:cs typeface="Tajawal Black Bold"/>
              </a:rPr>
              <a:t>هذا</a:t>
            </a:r>
            <a:endParaRPr lang="en-US" sz="3699" dirty="0">
              <a:solidFill>
                <a:srgbClr val="543E39"/>
              </a:solidFill>
              <a:cs typeface="Tajawal Black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600</Words>
  <Application>Microsoft Office PowerPoint</Application>
  <PresentationFormat>مخصص</PresentationFormat>
  <Paragraphs>100</Paragraphs>
  <Slides>43</Slides>
  <Notes>0</Notes>
  <HiddenSlides>0</HiddenSlides>
  <MMClips>1</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43</vt:i4>
      </vt:variant>
    </vt:vector>
  </HeadingPairs>
  <TitlesOfParts>
    <vt:vector size="52" baseType="lpstr">
      <vt:lpstr>Tajawal Bold</vt:lpstr>
      <vt:lpstr>Calibri</vt:lpstr>
      <vt:lpstr>Tajawal Black Bold</vt:lpstr>
      <vt:lpstr>Tajawal Black</vt:lpstr>
      <vt:lpstr>Arial</vt:lpstr>
      <vt:lpstr>Cairo Bold</vt:lpstr>
      <vt:lpstr>Tajawal Heavy</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المخاليط (نوره العريك)1445</dc:title>
  <dc:creator>noura aloreek</dc:creator>
  <cp:lastModifiedBy>نورة بنت العريك</cp:lastModifiedBy>
  <cp:revision>3</cp:revision>
  <dcterms:created xsi:type="dcterms:W3CDTF">2006-08-16T00:00:00Z</dcterms:created>
  <dcterms:modified xsi:type="dcterms:W3CDTF">2024-03-16T00:03:33Z</dcterms:modified>
  <dc:identifier>DAFeVjQ21eA</dc:identifier>
</cp:coreProperties>
</file>