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 ma" userId="d3766ac42b4c9a95" providerId="LiveId" clId="{1237CD32-950A-4919-A096-577211CD435C}"/>
    <pc:docChg chg="modSld">
      <pc:chgData name="F ma" userId="d3766ac42b4c9a95" providerId="LiveId" clId="{1237CD32-950A-4919-A096-577211CD435C}" dt="2024-03-16T20:39:11.695" v="2" actId="1076"/>
      <pc:docMkLst>
        <pc:docMk/>
      </pc:docMkLst>
      <pc:sldChg chg="addSp modSp mod modAnim">
        <pc:chgData name="F ma" userId="d3766ac42b4c9a95" providerId="LiveId" clId="{1237CD32-950A-4919-A096-577211CD435C}" dt="2024-03-16T20:39:11.695" v="2" actId="1076"/>
        <pc:sldMkLst>
          <pc:docMk/>
          <pc:sldMk cId="0" sldId="273"/>
        </pc:sldMkLst>
        <pc:picChg chg="add mod">
          <ac:chgData name="F ma" userId="d3766ac42b4c9a95" providerId="LiveId" clId="{1237CD32-950A-4919-A096-577211CD435C}" dt="2024-03-16T20:39:11.695" v="2" actId="1076"/>
          <ac:picMkLst>
            <pc:docMk/>
            <pc:sldMk cId="0" sldId="273"/>
            <ac:picMk id="3" creationId="{28EA5E6D-4E73-254A-CE3F-7385146DD28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9963725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  <p:pic>
        <p:nvPicPr>
          <p:cNvPr id="3" name="السبائك محاليل">
            <a:hlinkClick r:id="" action="ppaction://media"/>
            <a:extLst>
              <a:ext uri="{FF2B5EF4-FFF2-40B4-BE49-F238E27FC236}">
                <a16:creationId xmlns:a16="http://schemas.microsoft.com/office/drawing/2014/main" id="{CAA6D571-AB13-9236-EA19-1FD5FDFF9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916832"/>
            <a:ext cx="6840760" cy="3762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  <p:pic>
        <p:nvPicPr>
          <p:cNvPr id="3" name="الخصائص الكيميائية">
            <a:hlinkClick r:id="" action="ppaction://media"/>
            <a:extLst>
              <a:ext uri="{FF2B5EF4-FFF2-40B4-BE49-F238E27FC236}">
                <a16:creationId xmlns:a16="http://schemas.microsoft.com/office/drawing/2014/main" id="{28EA5E6D-4E73-254A-CE3F-7385146DD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2060848"/>
            <a:ext cx="6352480" cy="3493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6">
  <a:themeElements>
    <a:clrScheme name="Theme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عرض على الشاشة (4:3)</PresentationFormat>
  <Paragraphs>0</Paragraphs>
  <Slides>23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Theme66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F ma</cp:lastModifiedBy>
  <cp:revision>1</cp:revision>
  <dcterms:created xsi:type="dcterms:W3CDTF">2024-03-16T20:29:39Z</dcterms:created>
  <dcterms:modified xsi:type="dcterms:W3CDTF">2024-03-16T20:39:28Z</dcterms:modified>
  <cp:category/>
</cp:coreProperties>
</file>